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35.xml" ContentType="application/vnd.openxmlformats-officedocument.presentationml.notesSlide+xml"/>
  <Override PartName="/ppt/notesSlides/notesSlide82.xml" ContentType="application/vnd.openxmlformats-officedocument.presentationml.notes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5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329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24.xml" ContentType="application/vnd.openxmlformats-officedocument.presentationml.slide+xml"/>
  <Override PartName="/ppt/notesSlides/notesSlide137.xml" ContentType="application/vnd.openxmlformats-officedocument.presentationml.notes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notesSlides/notesSlide59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0"/>
  </p:notesMasterIdLst>
  <p:sldIdLst>
    <p:sldId id="468" r:id="rId2"/>
    <p:sldId id="469" r:id="rId3"/>
    <p:sldId id="470" r:id="rId4"/>
    <p:sldId id="471" r:id="rId5"/>
    <p:sldId id="472" r:id="rId6"/>
    <p:sldId id="473" r:id="rId7"/>
    <p:sldId id="474" r:id="rId8"/>
    <p:sldId id="475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19" r:id="rId52"/>
    <p:sldId id="520" r:id="rId53"/>
    <p:sldId id="521" r:id="rId54"/>
    <p:sldId id="522" r:id="rId55"/>
    <p:sldId id="523" r:id="rId56"/>
    <p:sldId id="524" r:id="rId57"/>
    <p:sldId id="525" r:id="rId58"/>
    <p:sldId id="526" r:id="rId59"/>
    <p:sldId id="527" r:id="rId60"/>
    <p:sldId id="528" r:id="rId61"/>
    <p:sldId id="529" r:id="rId62"/>
    <p:sldId id="530" r:id="rId63"/>
    <p:sldId id="531" r:id="rId64"/>
    <p:sldId id="532" r:id="rId65"/>
    <p:sldId id="533" r:id="rId66"/>
    <p:sldId id="534" r:id="rId67"/>
    <p:sldId id="535" r:id="rId68"/>
    <p:sldId id="536" r:id="rId69"/>
    <p:sldId id="537" r:id="rId70"/>
    <p:sldId id="538" r:id="rId71"/>
    <p:sldId id="539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48" r:id="rId81"/>
    <p:sldId id="549" r:id="rId82"/>
    <p:sldId id="550" r:id="rId83"/>
    <p:sldId id="551" r:id="rId84"/>
    <p:sldId id="552" r:id="rId85"/>
    <p:sldId id="553" r:id="rId86"/>
    <p:sldId id="554" r:id="rId87"/>
    <p:sldId id="555" r:id="rId88"/>
    <p:sldId id="556" r:id="rId89"/>
    <p:sldId id="557" r:id="rId90"/>
    <p:sldId id="558" r:id="rId91"/>
    <p:sldId id="559" r:id="rId92"/>
    <p:sldId id="560" r:id="rId93"/>
    <p:sldId id="561" r:id="rId94"/>
    <p:sldId id="562" r:id="rId95"/>
    <p:sldId id="563" r:id="rId96"/>
    <p:sldId id="564" r:id="rId97"/>
    <p:sldId id="565" r:id="rId98"/>
    <p:sldId id="566" r:id="rId99"/>
    <p:sldId id="567" r:id="rId100"/>
    <p:sldId id="568" r:id="rId101"/>
    <p:sldId id="569" r:id="rId102"/>
    <p:sldId id="570" r:id="rId103"/>
    <p:sldId id="571" r:id="rId104"/>
    <p:sldId id="572" r:id="rId105"/>
    <p:sldId id="573" r:id="rId106"/>
    <p:sldId id="574" r:id="rId107"/>
    <p:sldId id="575" r:id="rId108"/>
    <p:sldId id="576" r:id="rId109"/>
    <p:sldId id="577" r:id="rId110"/>
    <p:sldId id="578" r:id="rId111"/>
    <p:sldId id="579" r:id="rId112"/>
    <p:sldId id="580" r:id="rId113"/>
    <p:sldId id="581" r:id="rId114"/>
    <p:sldId id="582" r:id="rId115"/>
    <p:sldId id="583" r:id="rId116"/>
    <p:sldId id="584" r:id="rId117"/>
    <p:sldId id="585" r:id="rId118"/>
    <p:sldId id="586" r:id="rId119"/>
    <p:sldId id="587" r:id="rId120"/>
    <p:sldId id="588" r:id="rId121"/>
    <p:sldId id="589" r:id="rId122"/>
    <p:sldId id="590" r:id="rId123"/>
    <p:sldId id="591" r:id="rId124"/>
    <p:sldId id="592" r:id="rId125"/>
    <p:sldId id="593" r:id="rId126"/>
    <p:sldId id="594" r:id="rId127"/>
    <p:sldId id="595" r:id="rId128"/>
    <p:sldId id="596" r:id="rId129"/>
    <p:sldId id="597" r:id="rId130"/>
    <p:sldId id="598" r:id="rId131"/>
    <p:sldId id="599" r:id="rId132"/>
    <p:sldId id="600" r:id="rId133"/>
    <p:sldId id="601" r:id="rId134"/>
    <p:sldId id="602" r:id="rId135"/>
    <p:sldId id="603" r:id="rId136"/>
    <p:sldId id="604" r:id="rId137"/>
    <p:sldId id="605" r:id="rId138"/>
    <p:sldId id="606" r:id="rId139"/>
    <p:sldId id="607" r:id="rId140"/>
    <p:sldId id="608" r:id="rId141"/>
    <p:sldId id="609" r:id="rId142"/>
    <p:sldId id="610" r:id="rId143"/>
    <p:sldId id="611" r:id="rId144"/>
    <p:sldId id="612" r:id="rId145"/>
    <p:sldId id="613" r:id="rId146"/>
    <p:sldId id="614" r:id="rId147"/>
    <p:sldId id="615" r:id="rId148"/>
    <p:sldId id="616" r:id="rId149"/>
    <p:sldId id="617" r:id="rId150"/>
    <p:sldId id="618" r:id="rId151"/>
    <p:sldId id="619" r:id="rId152"/>
    <p:sldId id="620" r:id="rId153"/>
    <p:sldId id="621" r:id="rId154"/>
    <p:sldId id="622" r:id="rId155"/>
    <p:sldId id="623" r:id="rId156"/>
    <p:sldId id="624" r:id="rId157"/>
    <p:sldId id="625" r:id="rId158"/>
    <p:sldId id="626" r:id="rId159"/>
    <p:sldId id="627" r:id="rId160"/>
    <p:sldId id="628" r:id="rId161"/>
    <p:sldId id="629" r:id="rId162"/>
    <p:sldId id="630" r:id="rId163"/>
    <p:sldId id="631" r:id="rId164"/>
    <p:sldId id="632" r:id="rId165"/>
    <p:sldId id="633" r:id="rId166"/>
    <p:sldId id="634" r:id="rId167"/>
    <p:sldId id="287" r:id="rId168"/>
    <p:sldId id="288" r:id="rId169"/>
    <p:sldId id="289" r:id="rId170"/>
    <p:sldId id="290" r:id="rId171"/>
    <p:sldId id="291" r:id="rId172"/>
    <p:sldId id="292" r:id="rId173"/>
    <p:sldId id="293" r:id="rId174"/>
    <p:sldId id="294" r:id="rId175"/>
    <p:sldId id="295" r:id="rId176"/>
    <p:sldId id="296" r:id="rId177"/>
    <p:sldId id="297" r:id="rId178"/>
    <p:sldId id="298" r:id="rId179"/>
    <p:sldId id="299" r:id="rId180"/>
    <p:sldId id="300" r:id="rId181"/>
    <p:sldId id="301" r:id="rId182"/>
    <p:sldId id="302" r:id="rId183"/>
    <p:sldId id="303" r:id="rId184"/>
    <p:sldId id="304" r:id="rId185"/>
    <p:sldId id="305" r:id="rId186"/>
    <p:sldId id="306" r:id="rId187"/>
    <p:sldId id="307" r:id="rId188"/>
    <p:sldId id="308" r:id="rId189"/>
    <p:sldId id="309" r:id="rId190"/>
    <p:sldId id="310" r:id="rId191"/>
    <p:sldId id="311" r:id="rId192"/>
    <p:sldId id="312" r:id="rId193"/>
    <p:sldId id="313" r:id="rId194"/>
    <p:sldId id="314" r:id="rId195"/>
    <p:sldId id="315" r:id="rId196"/>
    <p:sldId id="636" r:id="rId197"/>
    <p:sldId id="316" r:id="rId198"/>
    <p:sldId id="317" r:id="rId199"/>
    <p:sldId id="318" r:id="rId200"/>
    <p:sldId id="319" r:id="rId201"/>
    <p:sldId id="320" r:id="rId202"/>
    <p:sldId id="321" r:id="rId203"/>
    <p:sldId id="322" r:id="rId204"/>
    <p:sldId id="323" r:id="rId205"/>
    <p:sldId id="324" r:id="rId206"/>
    <p:sldId id="325" r:id="rId207"/>
    <p:sldId id="326" r:id="rId208"/>
    <p:sldId id="327" r:id="rId209"/>
    <p:sldId id="328" r:id="rId210"/>
    <p:sldId id="329" r:id="rId211"/>
    <p:sldId id="330" r:id="rId212"/>
    <p:sldId id="331" r:id="rId213"/>
    <p:sldId id="332" r:id="rId214"/>
    <p:sldId id="333" r:id="rId215"/>
    <p:sldId id="334" r:id="rId216"/>
    <p:sldId id="335" r:id="rId217"/>
    <p:sldId id="336" r:id="rId218"/>
    <p:sldId id="337" r:id="rId219"/>
    <p:sldId id="338" r:id="rId220"/>
    <p:sldId id="339" r:id="rId221"/>
    <p:sldId id="340" r:id="rId222"/>
    <p:sldId id="341" r:id="rId223"/>
    <p:sldId id="342" r:id="rId224"/>
    <p:sldId id="343" r:id="rId225"/>
    <p:sldId id="344" r:id="rId226"/>
    <p:sldId id="345" r:id="rId227"/>
    <p:sldId id="346" r:id="rId228"/>
    <p:sldId id="347" r:id="rId229"/>
    <p:sldId id="348" r:id="rId230"/>
    <p:sldId id="349" r:id="rId231"/>
    <p:sldId id="350" r:id="rId232"/>
    <p:sldId id="351" r:id="rId233"/>
    <p:sldId id="352" r:id="rId234"/>
    <p:sldId id="353" r:id="rId235"/>
    <p:sldId id="354" r:id="rId236"/>
    <p:sldId id="355" r:id="rId237"/>
    <p:sldId id="356" r:id="rId238"/>
    <p:sldId id="357" r:id="rId239"/>
    <p:sldId id="358" r:id="rId240"/>
    <p:sldId id="359" r:id="rId241"/>
    <p:sldId id="360" r:id="rId242"/>
    <p:sldId id="361" r:id="rId243"/>
    <p:sldId id="362" r:id="rId244"/>
    <p:sldId id="363" r:id="rId245"/>
    <p:sldId id="364" r:id="rId246"/>
    <p:sldId id="365" r:id="rId247"/>
    <p:sldId id="366" r:id="rId248"/>
    <p:sldId id="367" r:id="rId249"/>
    <p:sldId id="368" r:id="rId250"/>
    <p:sldId id="369" r:id="rId251"/>
    <p:sldId id="370" r:id="rId252"/>
    <p:sldId id="371" r:id="rId253"/>
    <p:sldId id="372" r:id="rId254"/>
    <p:sldId id="373" r:id="rId255"/>
    <p:sldId id="374" r:id="rId256"/>
    <p:sldId id="375" r:id="rId257"/>
    <p:sldId id="376" r:id="rId258"/>
    <p:sldId id="377" r:id="rId259"/>
    <p:sldId id="378" r:id="rId260"/>
    <p:sldId id="379" r:id="rId261"/>
    <p:sldId id="380" r:id="rId262"/>
    <p:sldId id="381" r:id="rId263"/>
    <p:sldId id="382" r:id="rId264"/>
    <p:sldId id="383" r:id="rId265"/>
    <p:sldId id="384" r:id="rId266"/>
    <p:sldId id="385" r:id="rId267"/>
    <p:sldId id="386" r:id="rId268"/>
    <p:sldId id="387" r:id="rId269"/>
    <p:sldId id="388" r:id="rId270"/>
    <p:sldId id="389" r:id="rId271"/>
    <p:sldId id="390" r:id="rId272"/>
    <p:sldId id="391" r:id="rId273"/>
    <p:sldId id="392" r:id="rId274"/>
    <p:sldId id="393" r:id="rId275"/>
    <p:sldId id="394" r:id="rId276"/>
    <p:sldId id="395" r:id="rId277"/>
    <p:sldId id="396" r:id="rId278"/>
    <p:sldId id="397" r:id="rId279"/>
    <p:sldId id="398" r:id="rId280"/>
    <p:sldId id="399" r:id="rId281"/>
    <p:sldId id="400" r:id="rId282"/>
    <p:sldId id="401" r:id="rId283"/>
    <p:sldId id="402" r:id="rId284"/>
    <p:sldId id="403" r:id="rId285"/>
    <p:sldId id="404" r:id="rId286"/>
    <p:sldId id="405" r:id="rId287"/>
    <p:sldId id="406" r:id="rId288"/>
    <p:sldId id="407" r:id="rId289"/>
    <p:sldId id="408" r:id="rId290"/>
    <p:sldId id="409" r:id="rId291"/>
    <p:sldId id="410" r:id="rId292"/>
    <p:sldId id="411" r:id="rId293"/>
    <p:sldId id="412" r:id="rId294"/>
    <p:sldId id="413" r:id="rId295"/>
    <p:sldId id="414" r:id="rId296"/>
    <p:sldId id="415" r:id="rId297"/>
    <p:sldId id="416" r:id="rId298"/>
    <p:sldId id="417" r:id="rId299"/>
    <p:sldId id="418" r:id="rId300"/>
    <p:sldId id="419" r:id="rId301"/>
    <p:sldId id="420" r:id="rId302"/>
    <p:sldId id="421" r:id="rId303"/>
    <p:sldId id="422" r:id="rId304"/>
    <p:sldId id="423" r:id="rId305"/>
    <p:sldId id="424" r:id="rId306"/>
    <p:sldId id="425" r:id="rId307"/>
    <p:sldId id="426" r:id="rId308"/>
    <p:sldId id="427" r:id="rId309"/>
    <p:sldId id="428" r:id="rId310"/>
    <p:sldId id="429" r:id="rId311"/>
    <p:sldId id="430" r:id="rId312"/>
    <p:sldId id="431" r:id="rId313"/>
    <p:sldId id="432" r:id="rId314"/>
    <p:sldId id="433" r:id="rId315"/>
    <p:sldId id="434" r:id="rId316"/>
    <p:sldId id="435" r:id="rId317"/>
    <p:sldId id="436" r:id="rId318"/>
    <p:sldId id="437" r:id="rId319"/>
    <p:sldId id="438" r:id="rId320"/>
    <p:sldId id="439" r:id="rId321"/>
    <p:sldId id="440" r:id="rId322"/>
    <p:sldId id="441" r:id="rId323"/>
    <p:sldId id="442" r:id="rId324"/>
    <p:sldId id="443" r:id="rId325"/>
    <p:sldId id="444" r:id="rId326"/>
    <p:sldId id="445" r:id="rId327"/>
    <p:sldId id="446" r:id="rId328"/>
    <p:sldId id="447" r:id="rId329"/>
    <p:sldId id="448" r:id="rId330"/>
    <p:sldId id="449" r:id="rId331"/>
    <p:sldId id="450" r:id="rId332"/>
    <p:sldId id="451" r:id="rId333"/>
    <p:sldId id="452" r:id="rId334"/>
    <p:sldId id="453" r:id="rId335"/>
    <p:sldId id="454" r:id="rId336"/>
    <p:sldId id="455" r:id="rId337"/>
    <p:sldId id="456" r:id="rId338"/>
    <p:sldId id="457" r:id="rId339"/>
    <p:sldId id="458" r:id="rId340"/>
    <p:sldId id="256" r:id="rId341"/>
    <p:sldId id="257" r:id="rId342"/>
    <p:sldId id="258" r:id="rId343"/>
    <p:sldId id="259" r:id="rId344"/>
    <p:sldId id="260" r:id="rId345"/>
    <p:sldId id="261" r:id="rId346"/>
    <p:sldId id="262" r:id="rId347"/>
    <p:sldId id="263" r:id="rId348"/>
    <p:sldId id="264" r:id="rId349"/>
    <p:sldId id="265" r:id="rId350"/>
    <p:sldId id="266" r:id="rId351"/>
    <p:sldId id="267" r:id="rId352"/>
    <p:sldId id="268" r:id="rId353"/>
    <p:sldId id="269" r:id="rId354"/>
    <p:sldId id="270" r:id="rId355"/>
    <p:sldId id="271" r:id="rId356"/>
    <p:sldId id="272" r:id="rId357"/>
    <p:sldId id="273" r:id="rId358"/>
    <p:sldId id="274" r:id="rId359"/>
    <p:sldId id="275" r:id="rId360"/>
    <p:sldId id="276" r:id="rId361"/>
    <p:sldId id="277" r:id="rId362"/>
    <p:sldId id="278" r:id="rId363"/>
    <p:sldId id="279" r:id="rId364"/>
    <p:sldId id="280" r:id="rId365"/>
    <p:sldId id="281" r:id="rId366"/>
    <p:sldId id="282" r:id="rId367"/>
    <p:sldId id="283" r:id="rId368"/>
    <p:sldId id="285" r:id="rId36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7213" cy="78027213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viewProps" Target="view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页眉占位符 3788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200" noProof="1" dirty="0"/>
            </a:lvl1pPr>
          </a:lstStyle>
          <a:p>
            <a:endParaRPr lang="zh-CN"/>
          </a:p>
        </p:txBody>
      </p:sp>
      <p:sp>
        <p:nvSpPr>
          <p:cNvPr id="37891" name="日期占位符 3789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200" noProof="1" dirty="0"/>
            </a:lvl1pPr>
          </a:lstStyle>
          <a:p>
            <a:endParaRPr lang="zh-CN" altLang="en-US"/>
          </a:p>
        </p:txBody>
      </p:sp>
      <p:sp>
        <p:nvSpPr>
          <p:cNvPr id="2052" name="幻灯片图像占位符 37891"/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文本占位符 37892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7894" name="页脚占位符 3789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 noProof="1" dirty="0"/>
            </a:lvl1pPr>
          </a:lstStyle>
          <a:p>
            <a:endParaRPr lang="zh-CN"/>
          </a:p>
        </p:txBody>
      </p:sp>
      <p:sp>
        <p:nvSpPr>
          <p:cNvPr id="37895" name="灯片编号占位符 3789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D49BAF-6DE5-4527-A273-5B313882934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3993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746" name="文本占位符 3993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 smtClean="0"/>
              <a:t>资料来源：中国国土资源网</a:t>
            </a:r>
          </a:p>
        </p:txBody>
      </p:sp>
      <p:sp>
        <p:nvSpPr>
          <p:cNvPr id="317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8FD4A74-6713-4729-A414-F120B6F23A2D}" type="slidenum">
              <a:rPr lang="zh-CN" altLang="en-US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幻灯片图像占位符 5120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9442" name="文本占位符 5120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894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A299A17-1F09-4DF9-8270-2D1ED6620D58}" type="slidenum">
              <a:rPr lang="zh-CN" altLang="en-US"/>
              <a:pPr/>
              <a:t>173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幻灯片图像占位符 26521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4482" name="文本占位符 26521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0448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AEDEB03-5F09-4FC6-80E0-89C47215CE8B}" type="slidenum">
              <a:rPr lang="zh-CN" altLang="en-US"/>
              <a:pPr/>
              <a:t>293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幻灯片图像占位符 26726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6530" name="文本占位符 26726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0653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809F0B-936D-48FA-99CF-FC187433F7C8}" type="slidenum">
              <a:rPr lang="zh-CN" altLang="en-US"/>
              <a:pPr/>
              <a:t>294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幻灯片图像占位符 26931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8578" name="文本占位符 26931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0857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F8627C9-A118-4698-845E-25A93C3642A0}" type="slidenum">
              <a:rPr lang="zh-CN" altLang="en-US"/>
              <a:pPr/>
              <a:t>295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幻灯片图像占位符 2713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10626" name="文本占位符 2713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1062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9FD85C-9E1B-45CA-83AA-0B403464981E}" type="slidenum">
              <a:rPr lang="zh-CN" altLang="en-US"/>
              <a:pPr/>
              <a:t>296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3" name="幻灯片图像占位符 27340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12674" name="文本占位符 27341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1267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197B08-6291-4AC9-9B04-85F944D22882}" type="slidenum">
              <a:rPr lang="zh-CN" altLang="en-US"/>
              <a:pPr/>
              <a:t>297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1" name="幻灯片图像占位符 275457"/>
          <p:cNvSpPr>
            <a:spLocks noRot="1" noChangeArrowheads="1" noTextEdit="1"/>
          </p:cNvSpPr>
          <p:nvPr>
            <p:ph type="sldImg" idx="4294967295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4722" name="文本占位符 27545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en-US" altLang="zh-CN" smtClean="0"/>
              <a:t>Content Layouts</a:t>
            </a:r>
          </a:p>
        </p:txBody>
      </p:sp>
      <p:sp>
        <p:nvSpPr>
          <p:cNvPr id="41472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5871865-C7C8-4424-8F33-85E917FDD309}" type="slidenum">
              <a:rPr lang="zh-CN" altLang="en-US"/>
              <a:pPr/>
              <a:t>298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69" name="幻灯片图像占位符 27750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16770" name="文本占位符 27750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1677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4C4B48-E040-4A11-A5AA-42A6B8023DD4}" type="slidenum">
              <a:rPr lang="zh-CN" altLang="en-US"/>
              <a:pPr/>
              <a:t>299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7" name="幻灯片图像占位符 27955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18818" name="文本占位符 27955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1881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880ADE-8737-4840-8F62-998AEFE6FF48}" type="slidenum">
              <a:rPr lang="zh-CN" altLang="en-US"/>
              <a:pPr/>
              <a:t>300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5" name="幻灯片图像占位符 28160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20866" name="文本占位符 28160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2086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9F5F02-E572-4089-8F4A-7949FC7AEB63}" type="slidenum">
              <a:rPr lang="zh-CN" altLang="en-US"/>
              <a:pPr/>
              <a:t>301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3" name="幻灯片图像占位符 28364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22914" name="文本占位符 28365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2291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873629-3C87-48B3-ACFE-4D6CA3E07A36}" type="slidenum">
              <a:rPr lang="zh-CN" altLang="en-US"/>
              <a:pPr/>
              <a:t>302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幻灯片图像占位符 5324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91490" name="文本占位符 5325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9149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453A73-F14A-4687-9EFE-58DBE5AA9FF2}" type="slidenum">
              <a:rPr lang="zh-CN" altLang="en-US"/>
              <a:pPr/>
              <a:t>174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1" name="幻灯片图像占位符 28569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24962" name="文本占位符 28569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2496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1AF5464-648E-4802-B53F-04FAE8F740A4}" type="slidenum">
              <a:rPr lang="zh-CN" altLang="en-US"/>
              <a:pPr/>
              <a:t>303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09" name="幻灯片图像占位符 28774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27010" name="文本占位符 28774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2701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FFC22D-B498-45CB-9081-8C710466806E}" type="slidenum">
              <a:rPr lang="zh-CN" altLang="en-US"/>
              <a:pPr/>
              <a:t>304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7" name="幻灯片图像占位符 28979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29058" name="文本占位符 28979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2905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6450694-9851-4E90-830A-7ECC8DD9B9B8}" type="slidenum">
              <a:rPr lang="zh-CN" altLang="en-US"/>
              <a:pPr/>
              <a:t>305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幻灯片图像占位符 29184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1106" name="文本占位符 29184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3110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CDF307-3AA1-4CBA-BE42-1A7A5543DFF3}" type="slidenum">
              <a:rPr lang="zh-CN" altLang="en-US"/>
              <a:pPr/>
              <a:t>306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幻灯片图像占位符 29388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3154" name="文本占位符 29389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3315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CD93EB-2861-485B-98F6-E6B6500C0A01}" type="slidenum">
              <a:rPr lang="zh-CN" altLang="en-US"/>
              <a:pPr/>
              <a:t>307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幻灯片图像占位符 29593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5202" name="文本占位符 29593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3520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A490DE-2E58-4E0B-9243-2F1CF479A434}" type="slidenum">
              <a:rPr lang="zh-CN" altLang="en-US"/>
              <a:pPr/>
              <a:t>308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幻灯片图像占位符 29798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7250" name="文本占位符 29798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3725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493D07-9D55-4507-A20A-D1E6A3A0A282}" type="slidenum">
              <a:rPr lang="zh-CN" altLang="en-US"/>
              <a:pPr/>
              <a:t>309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幻灯片图像占位符 30003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9298" name="文本占位符 30003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3929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F9BD63F-AD53-451A-97A8-7EE26450052C}" type="slidenum">
              <a:rPr lang="zh-CN" altLang="en-US"/>
              <a:pPr/>
              <a:t>310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幻灯片图像占位符 30208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41346" name="文本占位符 30208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413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B286DC-3207-4BE4-9BC2-4CC799B331F7}" type="slidenum">
              <a:rPr lang="zh-CN" altLang="en-US"/>
              <a:pPr/>
              <a:t>311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3" name="幻灯片图像占位符 30412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43394" name="文本占位符 30413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4339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99A73D9-97B4-4FBD-A4DB-44D4BE581952}" type="slidenum">
              <a:rPr lang="zh-CN" altLang="en-US"/>
              <a:pPr/>
              <a:t>312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幻灯片图像占位符 5529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93538" name="文本占位符 5529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9353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EB1500-64CD-48EF-88B8-DFF690AA68AB}" type="slidenum">
              <a:rPr lang="zh-CN" altLang="en-US"/>
              <a:pPr/>
              <a:t>175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1" name="幻灯片图像占位符 30617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45442" name="文本占位符 30617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454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DC5AEA-02D6-4874-A323-C3497C01B852}" type="slidenum">
              <a:rPr lang="zh-CN" altLang="en-US"/>
              <a:pPr/>
              <a:t>313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89" name="幻灯片图像占位符 30822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47490" name="文本占位符 30822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4749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C059106-1ADF-430B-BB01-1F84BDBCC731}" type="slidenum">
              <a:rPr lang="zh-CN" altLang="en-US"/>
              <a:pPr/>
              <a:t>314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7" name="幻灯片图像占位符 31027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49538" name="文本占位符 31027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4953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9FE5510-EA25-47AC-8F2D-3387D8D55D60}" type="slidenum">
              <a:rPr lang="zh-CN" altLang="en-US"/>
              <a:pPr/>
              <a:t>315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5" name="幻灯片图像占位符 31232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1586" name="文本占位符 31232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5158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60CD683-B280-4428-A732-2072CE382385}" type="slidenum">
              <a:rPr lang="zh-CN" altLang="en-US"/>
              <a:pPr/>
              <a:t>316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幻灯片图像占位符 31436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3634" name="文本占位符 31437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5363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CA7C0C3-78A0-423F-8BD4-608C01CE2597}" type="slidenum">
              <a:rPr lang="zh-CN" altLang="en-US"/>
              <a:pPr/>
              <a:t>317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1" name="幻灯片图像占位符 31641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5682" name="文本占位符 31641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5568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9088CD-142D-4C35-9A70-3A79A23712AB}" type="slidenum">
              <a:rPr lang="zh-CN" altLang="en-US"/>
              <a:pPr/>
              <a:t>318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幻灯片图像占位符 31846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7730" name="文本占位符 31846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5773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4A01F3A-C5CB-4372-BFA5-231EA457EC87}" type="slidenum">
              <a:rPr lang="zh-CN" altLang="en-US"/>
              <a:pPr/>
              <a:t>319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7" name="幻灯片图像占位符 32051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9778" name="文本占位符 32051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5977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B844CD-46D6-43F6-AB54-5FB5F1762B1E}" type="slidenum">
              <a:rPr lang="zh-CN" altLang="en-US"/>
              <a:pPr/>
              <a:t>320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幻灯片图像占位符 3225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61826" name="文本占位符 3225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6182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0E5158-6761-4A2D-B4B1-8D51256C7F0A}" type="slidenum">
              <a:rPr lang="zh-CN" altLang="en-US"/>
              <a:pPr/>
              <a:t>321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3" name="幻灯片图像占位符 32460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63874" name="文本占位符 32461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6387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7589AA-D394-4B70-9EA7-6CB063FAE3FC}" type="slidenum">
              <a:rPr lang="zh-CN" altLang="en-US"/>
              <a:pPr/>
              <a:t>322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幻灯片图像占位符 5734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95586" name="文本占位符 5734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9558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AD35CE-FF6C-4A8F-966F-59B1F29D9C33}" type="slidenum">
              <a:rPr lang="zh-CN" altLang="en-US"/>
              <a:pPr/>
              <a:t>176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1" name="幻灯片图像占位符 32665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65922" name="文本占位符 32665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6592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D00C11-BD48-4D1F-9C65-9A2F9015A5B1}" type="slidenum">
              <a:rPr lang="zh-CN" altLang="en-US"/>
              <a:pPr/>
              <a:t>323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69" name="幻灯片图像占位符 32870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67970" name="文本占位符 32870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6797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E14273-2118-41F5-9EAE-60DFA69EAFF3}" type="slidenum">
              <a:rPr lang="zh-CN" altLang="en-US"/>
              <a:pPr/>
              <a:t>324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7" name="幻灯片图像占位符 33075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0018" name="文本占位符 33075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7001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6E9A65-9595-442F-8F09-1156B91A3601}" type="slidenum">
              <a:rPr lang="zh-CN" altLang="en-US"/>
              <a:pPr/>
              <a:t>325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5" name="幻灯片图像占位符 33280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2066" name="文本占位符 33280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7206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12DE18-0D04-4DE9-9FB6-E26F05D99D98}" type="slidenum">
              <a:rPr lang="zh-CN" altLang="en-US"/>
              <a:pPr/>
              <a:t>326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3" name="幻灯片图像占位符 33484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4114" name="文本占位符 33485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7411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65B3551-3A90-4D3D-917C-6417005250B1}" type="slidenum">
              <a:rPr lang="zh-CN" altLang="en-US"/>
              <a:pPr/>
              <a:t>327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1" name="幻灯片图像占位符 33689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6162" name="文本占位符 33689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7616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C37157F-905F-4E3A-8124-C176E36F6829}" type="slidenum">
              <a:rPr lang="zh-CN" altLang="en-US"/>
              <a:pPr/>
              <a:t>328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09" name="幻灯片图像占位符 33894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8210" name="文本占位符 33894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7821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0CEC5FC-3DFF-4377-B70E-C3ACF921BAFD}" type="slidenum">
              <a:rPr lang="zh-CN" altLang="en-US"/>
              <a:pPr/>
              <a:t>329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7" name="幻灯片图像占位符 34099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80258" name="文本占位符 34099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8025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EE794E-BF8A-45EE-816A-2A375FA25D33}" type="slidenum">
              <a:rPr lang="zh-CN" altLang="en-US"/>
              <a:pPr/>
              <a:t>330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5" name="幻灯片图像占位符 34304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82306" name="文本占位符 34304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8230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DEB97A0-45BC-4C72-B559-9105771E527F}" type="slidenum">
              <a:rPr lang="zh-CN" altLang="en-US"/>
              <a:pPr/>
              <a:t>331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3" name="幻灯片图像占位符 34508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84354" name="文本占位符 34509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8435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6D4163F-FCDA-4570-8D9D-89179F3CC6D1}" type="slidenum">
              <a:rPr lang="zh-CN" altLang="en-US"/>
              <a:pPr/>
              <a:t>332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幻灯片图像占位符 5939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97634" name="文本占位符 5939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9763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62AB6C-E98B-4D3E-9197-804DB11E9E7F}" type="slidenum">
              <a:rPr lang="zh-CN" altLang="en-US"/>
              <a:pPr/>
              <a:t>177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幻灯片图像占位符 34713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86402" name="文本占位符 34713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8640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80D3E3-0946-48D8-9B74-D1BE62FE10A0}" type="slidenum">
              <a:rPr lang="zh-CN" altLang="en-US"/>
              <a:pPr/>
              <a:t>333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49" name="幻灯片图像占位符 34918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88450" name="文本占位符 34918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8845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A6F5136-96CE-42A2-8B9C-22253D0160DF}" type="slidenum">
              <a:rPr lang="zh-CN" altLang="en-US"/>
              <a:pPr/>
              <a:t>334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7" name="幻灯片图像占位符 35123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0498" name="文本占位符 35123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9049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544D8F-7118-428B-BB60-905BD69A565E}" type="slidenum">
              <a:rPr lang="zh-CN" altLang="en-US"/>
              <a:pPr/>
              <a:t>335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5" name="幻灯片图像占位符 353281"/>
          <p:cNvSpPr>
            <a:spLocks noRot="1" noChangeArrowheads="1" noTextEdit="1"/>
          </p:cNvSpPr>
          <p:nvPr>
            <p:ph type="sldImg" idx="4294967295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2546" name="文本占位符 35328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en-US" altLang="zh-CN" smtClean="0"/>
              <a:t>Content Layouts</a:t>
            </a:r>
          </a:p>
        </p:txBody>
      </p:sp>
      <p:sp>
        <p:nvSpPr>
          <p:cNvPr id="4925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91214E-48B5-4EAC-9723-0274F18C4302}" type="slidenum">
              <a:rPr lang="zh-CN" altLang="en-US"/>
              <a:pPr/>
              <a:t>336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3" name="幻灯片图像占位符 35532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4594" name="文本占位符 35533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9459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11D41B-E1A2-475E-84B8-CDDA35DD5084}" type="slidenum">
              <a:rPr lang="zh-CN" altLang="en-US"/>
              <a:pPr/>
              <a:t>337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1" name="幻灯片图像占位符 35737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6642" name="文本占位符 35737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966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53D52D-5EC6-4748-855D-013CB1B10AA2}" type="slidenum">
              <a:rPr lang="zh-CN" altLang="en-US"/>
              <a:pPr/>
              <a:t>338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89" name="幻灯片图像占位符 35942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8690" name="文本占位符 35942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9869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773079C-8FB6-4F22-8A91-27D164684843}" type="slidenum">
              <a:rPr lang="zh-CN" altLang="en-US"/>
              <a:pPr/>
              <a:t>339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幻灯片图像占位符 6144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99682" name="文本占位符 6144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9968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EBEBCC-2B0E-400B-AB0B-3F96AA1C2B25}" type="slidenum">
              <a:rPr lang="zh-CN" altLang="en-US"/>
              <a:pPr/>
              <a:t>178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幻灯片图像占位符 6348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1730" name="文本占位符 6349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0173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ED9B84-B96E-4169-8FCD-11F6D01BFEC7}" type="slidenum">
              <a:rPr lang="zh-CN" altLang="en-US"/>
              <a:pPr/>
              <a:t>179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6553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3778" name="文本占位符 6553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0377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FDF69D-48FE-4043-B462-400A4DA6BC95}" type="slidenum">
              <a:rPr lang="zh-CN" altLang="en-US"/>
              <a:pPr/>
              <a:t>180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6758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5826" name="文本占位符 6758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0582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C9C8F5-EBE1-474A-AB97-FE40E76D43E8}" type="slidenum">
              <a:rPr lang="zh-CN" altLang="en-US"/>
              <a:pPr/>
              <a:t>181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幻灯片图像占位符 6963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7874" name="文本占位符 6963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0787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8AD892-00C1-4155-9223-7B4DCAA28EE8}" type="slidenum">
              <a:rPr lang="zh-CN" altLang="en-US"/>
              <a:pPr/>
              <a:t>182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4761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8546" name="文本占位符 4761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 smtClean="0"/>
              <a:t>资料来源于实地调研，访谈长沙矿研专家、衡阳力达总工程师等</a:t>
            </a:r>
          </a:p>
        </p:txBody>
      </p:sp>
      <p:sp>
        <p:nvSpPr>
          <p:cNvPr id="1085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B1F7E1-490A-4B0A-900D-0EF237538575}" type="slidenum">
              <a:rPr lang="zh-CN" altLang="en-US"/>
              <a:pPr/>
              <a:t>102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幻灯片图像占位符 7168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9922" name="文本占位符 7168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0992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0CFD63-03C7-4E45-B858-1F6143846EF8}" type="slidenum">
              <a:rPr lang="zh-CN" altLang="en-US"/>
              <a:pPr/>
              <a:t>183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幻灯片图像占位符 7372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11970" name="文本占位符 7373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1197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4472633-C9C3-4A2A-8782-AD6E8898EDE4}" type="slidenum">
              <a:rPr lang="zh-CN" altLang="en-US"/>
              <a:pPr/>
              <a:t>184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7577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14018" name="文本占位符 7577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1401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B732957-714F-4964-BBB5-EAD8B09A38F4}" type="slidenum">
              <a:rPr lang="zh-CN" altLang="en-US"/>
              <a:pPr/>
              <a:t>185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幻灯片图像占位符 7782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16066" name="文本占位符 7782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1606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15C40A-54E6-4ADF-92C3-69DC0FCD9F36}" type="slidenum">
              <a:rPr lang="zh-CN" altLang="en-US"/>
              <a:pPr/>
              <a:t>186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幻灯片图像占位符 7987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18114" name="文本占位符 7987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1811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031AC1-91A2-445B-BF75-EEC13E91AD9E}" type="slidenum">
              <a:rPr lang="zh-CN" altLang="en-US"/>
              <a:pPr/>
              <a:t>187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幻灯片图像占位符 8192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0162" name="文本占位符 8192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2016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E9CB9D-6B57-46B6-8C54-3ECF331E9965}" type="slidenum">
              <a:rPr lang="zh-CN" altLang="en-US"/>
              <a:pPr/>
              <a:t>188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幻灯片图像占位符 8396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2210" name="文本占位符 8397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2221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013857-31A3-4B5F-8BEC-223C3AF52024}" type="slidenum">
              <a:rPr lang="zh-CN" altLang="en-US"/>
              <a:pPr/>
              <a:t>189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幻灯片图像占位符 8601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4258" name="文本占位符 8601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2425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798872-403E-40D0-9CC8-564230421B27}" type="slidenum">
              <a:rPr lang="zh-CN" altLang="en-US"/>
              <a:pPr/>
              <a:t>190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幻灯片图像占位符 1177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57026" name="文本占位符 1177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5702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5A2D3AB-6A93-458F-A1AB-706822E40BD8}" type="slidenum">
              <a:rPr lang="zh-CN" altLang="en-US"/>
              <a:pPr/>
              <a:t>221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幻灯片图像占位符 11980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59074" name="文本占位符 11981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5907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F0ABFEA-C1D6-4618-B303-126B36CDFD09}" type="slidenum">
              <a:rPr lang="zh-CN" altLang="en-US"/>
              <a:pPr/>
              <a:t>222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幻灯片图像占位符 505857"/>
          <p:cNvSpPr>
            <a:spLocks noRot="1" noChangeArrowheads="1" noTextEdit="1"/>
          </p:cNvSpPr>
          <p:nvPr>
            <p:ph type="sldImg" idx="4294967295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38242" name="文本占位符 505858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ln/>
        </p:spPr>
        <p:txBody>
          <a:bodyPr lIns="90210" tIns="45105" rIns="90210" bIns="45105"/>
          <a:lstStyle/>
          <a:p>
            <a:endParaRPr lang="de-DE" smtClean="0">
              <a:ea typeface="宋体" pitchFamily="2" charset="-122"/>
            </a:endParaRPr>
          </a:p>
        </p:txBody>
      </p:sp>
      <p:sp>
        <p:nvSpPr>
          <p:cNvPr id="1382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295804F-58F4-423B-8EE0-188C44E9E903}" type="slidenum">
              <a:rPr lang="zh-CN" altLang="en-US"/>
              <a:pPr/>
              <a:t>130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幻灯片图像占位符 12185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1122" name="文本占位符 12185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6112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0FD82D7-6C27-4B33-AC2D-9E4B4118668A}" type="slidenum">
              <a:rPr lang="zh-CN" altLang="en-US"/>
              <a:pPr/>
              <a:t>223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幻灯片图像占位符 12390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3170" name="文本占位符 12390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6317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AC469C-B2BB-4CE0-B2CA-ACFC771718A4}" type="slidenum">
              <a:rPr lang="zh-CN" altLang="en-US"/>
              <a:pPr/>
              <a:t>224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幻灯片图像占位符 12595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5218" name="文本占位符 12595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6521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87CD2F-9A7D-4BAD-82E1-6BC136917C1E}" type="slidenum">
              <a:rPr lang="zh-CN" altLang="en-US"/>
              <a:pPr/>
              <a:t>225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幻灯片图像占位符 12800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7266" name="文本占位符 12800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6726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47D28C-B17E-4D64-92AA-E67C9386134E}" type="slidenum">
              <a:rPr lang="zh-CN" altLang="en-US"/>
              <a:pPr/>
              <a:t>226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幻灯片图像占位符 13004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9314" name="文本占位符 13005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6931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909833-1E83-46DA-8223-DDD72719E18A}" type="slidenum">
              <a:rPr lang="zh-CN" altLang="en-US"/>
              <a:pPr/>
              <a:t>227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幻灯片图像占位符 13209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1362" name="文本占位符 13209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7136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6E8B713-E2E0-40C4-91B4-ACEA9EF603EF}" type="slidenum">
              <a:rPr lang="zh-CN" altLang="en-US"/>
              <a:pPr/>
              <a:t>228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幻灯片图像占位符 13414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3410" name="文本占位符 13414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7341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4E876B-AD49-49ED-87CA-27F34D0D3BC0}" type="slidenum">
              <a:rPr lang="zh-CN" altLang="en-US"/>
              <a:pPr/>
              <a:t>229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幻灯片图像占位符 13619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5458" name="文本占位符 13619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7545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E26CA4-C0D8-4DA3-A4A0-8817E1649F51}" type="slidenum">
              <a:rPr lang="zh-CN" altLang="en-US"/>
              <a:pPr/>
              <a:t>230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幻灯片图像占位符 13824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7506" name="文本占位符 13824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7750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7E0AC3-F86D-48B1-BB2B-CD3361CF355E}" type="slidenum">
              <a:rPr lang="zh-CN" altLang="en-US"/>
              <a:pPr/>
              <a:t>231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幻灯片图像占位符 14028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9554" name="文本占位符 14029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7955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B2A5653-58FB-408F-83DB-F83B87A51F13}" type="slidenum">
              <a:rPr lang="zh-CN" altLang="en-US"/>
              <a:pPr/>
              <a:t>232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幻灯片图像占位符 3891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7154" name="文本占位符 38914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ln/>
        </p:spPr>
        <p:txBody>
          <a:bodyPr/>
          <a:lstStyle/>
          <a:p>
            <a:r>
              <a:rPr lang="zh-CN" altLang="en-US" smtClean="0"/>
              <a:t>目标准确</a:t>
            </a:r>
            <a:r>
              <a:rPr lang="en-US" altLang="zh-CN" smtClean="0"/>
              <a:t>/</a:t>
            </a:r>
            <a:r>
              <a:rPr lang="zh-CN" altLang="en-US" smtClean="0"/>
              <a:t>布局合理</a:t>
            </a:r>
            <a:r>
              <a:rPr lang="en-US" altLang="zh-CN" smtClean="0"/>
              <a:t>/</a:t>
            </a:r>
            <a:r>
              <a:rPr lang="zh-CN" altLang="en-US" smtClean="0"/>
              <a:t>逻辑清晰</a:t>
            </a:r>
            <a:r>
              <a:rPr lang="en-US" altLang="zh-CN" smtClean="0"/>
              <a:t>/</a:t>
            </a:r>
            <a:r>
              <a:rPr lang="zh-CN" altLang="en-US" smtClean="0"/>
              <a:t>呈现舒适</a:t>
            </a:r>
            <a:r>
              <a:rPr lang="en-US" altLang="zh-CN" smtClean="0"/>
              <a:t>/</a:t>
            </a:r>
            <a:r>
              <a:rPr lang="zh-CN" altLang="en-US" smtClean="0"/>
              <a:t>印象深刻</a:t>
            </a:r>
          </a:p>
        </p:txBody>
      </p:sp>
      <p:sp>
        <p:nvSpPr>
          <p:cNvPr id="17715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AE6DC03-7424-4258-84CE-6A5DB2A25787}" type="slidenum">
              <a:rPr lang="zh-CN" altLang="en-US"/>
              <a:pPr/>
              <a:t>167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幻灯片图像占位符 14233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1602" name="文本占位符 14233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8160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20EAC5-8FF7-4593-BCAC-88C4B620B676}" type="slidenum">
              <a:rPr lang="zh-CN" altLang="en-US"/>
              <a:pPr/>
              <a:t>233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幻灯片图像占位符 14438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3650" name="文本占位符 14438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8365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DD77FE-BF48-4469-A26B-027F8F9A8394}" type="slidenum">
              <a:rPr lang="zh-CN" altLang="en-US"/>
              <a:pPr/>
              <a:t>234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幻灯片图像占位符 14643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5698" name="文本占位符 14643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8569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42EFD2-7FEC-4761-B327-33F01F47A070}" type="slidenum">
              <a:rPr lang="zh-CN" altLang="en-US"/>
              <a:pPr/>
              <a:t>235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幻灯片图像占位符 14848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7746" name="文本占位符 14848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877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29FAD3-0D75-4959-B178-10C36E552BFF}" type="slidenum">
              <a:rPr lang="zh-CN" altLang="en-US"/>
              <a:pPr/>
              <a:t>236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幻灯片图像占位符 15052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9794" name="文本占位符 15053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8979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A9E5E0-EB0C-45B2-9701-1BD88F4751F3}" type="slidenum">
              <a:rPr lang="zh-CN" altLang="en-US"/>
              <a:pPr/>
              <a:t>237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幻灯片图像占位符 15257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91842" name="文本占位符 15257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918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64B5FA-8945-44E6-9B68-2FDC409D32F6}" type="slidenum">
              <a:rPr lang="zh-CN" altLang="en-US"/>
              <a:pPr/>
              <a:t>238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幻灯片图像占位符 15462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93890" name="文本占位符 15462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9389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6065E5-6A7E-4811-9760-81D8C3933EC2}" type="slidenum">
              <a:rPr lang="zh-CN" altLang="en-US"/>
              <a:pPr/>
              <a:t>239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幻灯片图像占位符 15667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95938" name="文本占位符 15667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9593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FA143B-6631-4C0D-9D7A-B084713BD7D7}" type="slidenum">
              <a:rPr lang="zh-CN" altLang="en-US"/>
              <a:pPr/>
              <a:t>240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幻灯片图像占位符 15872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97986" name="文本占位符 15872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29798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7678E63-E3B3-4342-B4D3-50FF93D33B84}" type="slidenum">
              <a:rPr lang="zh-CN" altLang="en-US"/>
              <a:pPr/>
              <a:t>241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幻灯片图像占位符 16076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0034" name="文本占位符 16077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0003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0794C7-2932-451A-AD98-73B723A08087}" type="slidenum">
              <a:rPr lang="zh-CN" altLang="en-US"/>
              <a:pPr/>
              <a:t>242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幻灯片图像占位符 409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9202" name="文本占位符 409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7920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8580B0-54D3-4444-8842-EFC466DC7356}" type="slidenum">
              <a:rPr lang="zh-CN" altLang="en-US"/>
              <a:pPr/>
              <a:t>168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幻灯片图像占位符 16281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2082" name="文本占位符 16281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0208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195E992-9B67-45AB-90D5-C086D95A2DCE}" type="slidenum">
              <a:rPr lang="zh-CN" altLang="en-US"/>
              <a:pPr/>
              <a:t>243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幻灯片图像占位符 16486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4130" name="文本占位符 16486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0413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FD502AB-B308-434C-9991-1A7230A8524A}" type="slidenum">
              <a:rPr lang="zh-CN" altLang="en-US"/>
              <a:pPr/>
              <a:t>244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幻灯片图像占位符 16691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6178" name="文本占位符 16691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0617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C75C0D-5C68-4711-8154-9079C351368E}" type="slidenum">
              <a:rPr lang="zh-CN" altLang="en-US"/>
              <a:pPr/>
              <a:t>245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幻灯片图像占位符 1689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8226" name="文本占位符 1689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0822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7E7BED-4F78-4B23-B16A-A5ADA08744AE}" type="slidenum">
              <a:rPr lang="zh-CN" altLang="en-US"/>
              <a:pPr/>
              <a:t>246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幻灯片图像占位符 17100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0274" name="文本占位符 17101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1027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49BCDB-FF64-429B-AB69-63533B6C1F47}" type="slidenum">
              <a:rPr lang="zh-CN" altLang="en-US"/>
              <a:pPr/>
              <a:t>247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幻灯片图像占位符 17305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2322" name="文本占位符 17305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1232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D67750-AFD4-41AC-B50B-B8E0E892EC91}" type="slidenum">
              <a:rPr lang="zh-CN" altLang="en-US"/>
              <a:pPr/>
              <a:t>248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幻灯片图像占位符 17510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4370" name="文本占位符 17510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1437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9A6D823-50A8-48B1-AAC1-2998CD083A28}" type="slidenum">
              <a:rPr lang="zh-CN" altLang="en-US"/>
              <a:pPr/>
              <a:t>249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幻灯片图像占位符 17715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6418" name="文本占位符 17715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1641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57AE69-D461-4B72-9BBE-AC25FE26D2B1}" type="slidenum">
              <a:rPr lang="zh-CN" altLang="en-US"/>
              <a:pPr/>
              <a:t>250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5" name="幻灯片图像占位符 17920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8466" name="文本占位符 17920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1846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05BD7A-9AA6-4D3B-9EC9-6A76BF7CF31E}" type="slidenum">
              <a:rPr lang="zh-CN" altLang="en-US"/>
              <a:pPr/>
              <a:t>251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幻灯片图像占位符 18124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0514" name="文本占位符 18125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2051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91CCB2-2AD4-4415-9B70-3FF75CCAFC4E}" type="slidenum">
              <a:rPr lang="zh-CN" altLang="en-US"/>
              <a:pPr/>
              <a:t>252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幻灯片图像占位符 4300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1250" name="文本占位符 4301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8125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750020-D77E-411D-99D5-5D792C426BA9}" type="slidenum">
              <a:rPr lang="zh-CN" altLang="en-US"/>
              <a:pPr/>
              <a:t>169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幻灯片图像占位符 18329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2562" name="文本占位符 18329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2256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B86AA0-EEAA-4112-91C5-19A9F2B0EEB8}" type="slidenum">
              <a:rPr lang="zh-CN" altLang="en-US"/>
              <a:pPr/>
              <a:t>253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9" name="幻灯片图像占位符 18534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4610" name="文本占位符 18534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2461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755877-B547-4578-902B-66BFF88A15F5}" type="slidenum">
              <a:rPr lang="zh-CN" altLang="en-US"/>
              <a:pPr/>
              <a:t>254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幻灯片图像占位符 18739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6658" name="文本占位符 18739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2665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6B6E9D9-0E2F-4126-8B5B-9B496EBD7287}" type="slidenum">
              <a:rPr lang="zh-CN" altLang="en-US"/>
              <a:pPr/>
              <a:t>255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幻灯片图像占位符 18944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8706" name="文本占位符 18944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2870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3131859-E8A3-4838-886A-BD848AAEECE8}" type="slidenum">
              <a:rPr lang="zh-CN" altLang="en-US"/>
              <a:pPr/>
              <a:t>256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幻灯片图像占位符 19148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0754" name="文本占位符 19149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3075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E39AE13-29B4-48E9-AF5A-EE8D6404C199}" type="slidenum">
              <a:rPr lang="zh-CN" altLang="en-US"/>
              <a:pPr/>
              <a:t>257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幻灯片图像占位符 19353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2802" name="文本占位符 19353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3280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DAD99F-23AF-4238-AB42-079464DBA78C}" type="slidenum">
              <a:rPr lang="zh-CN" altLang="en-US"/>
              <a:pPr/>
              <a:t>258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幻灯片图像占位符 19558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4850" name="文本占位符 19558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3485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D90842-9B3E-4FB3-BF6B-3042590A2C8C}" type="slidenum">
              <a:rPr lang="zh-CN" altLang="en-US"/>
              <a:pPr/>
              <a:t>259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幻灯片图像占位符 19763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6898" name="文本占位符 19763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3689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DC012F-25F8-4674-A985-B954B4D0D8B5}" type="slidenum">
              <a:rPr lang="zh-CN" altLang="en-US"/>
              <a:pPr/>
              <a:t>260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幻灯片图像占位符 19968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8946" name="文本占位符 19968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389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EE141D-292A-4826-8F02-E29A692A2EA6}" type="slidenum">
              <a:rPr lang="zh-CN" altLang="en-US"/>
              <a:pPr/>
              <a:t>261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幻灯片图像占位符 20172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0994" name="文本占位符 20173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4099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2F50486-5FA9-4F6B-8D69-C1E0190F7E03}" type="slidenum">
              <a:rPr lang="zh-CN" altLang="en-US"/>
              <a:pPr/>
              <a:t>262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幻灯片图像占位符 4505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3298" name="文本占位符 4505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8329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B5C97B-84B0-4152-8237-457B97181B74}" type="slidenum">
              <a:rPr lang="zh-CN" altLang="en-US"/>
              <a:pPr/>
              <a:t>170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幻灯片图像占位符 20377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3042" name="文本占位符 20377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430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4793BA5-F6EE-4BB6-9FCA-2FEBD9FFBEAE}" type="slidenum">
              <a:rPr lang="zh-CN" altLang="en-US"/>
              <a:pPr/>
              <a:t>263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幻灯片图像占位符 20582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5090" name="文本占位符 20582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4509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DF34DE3-42EF-4210-8E13-D4448CCCB2C7}" type="slidenum">
              <a:rPr lang="zh-CN" altLang="en-US"/>
              <a:pPr/>
              <a:t>264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幻灯片图像占位符 20787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7138" name="文本占位符 20787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4713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A7A799-1BD7-4864-BE5C-172D8476916B}" type="slidenum">
              <a:rPr lang="zh-CN" altLang="en-US"/>
              <a:pPr/>
              <a:t>265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幻灯片图像占位符 20992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9186" name="文本占位符 20992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4918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758EC5-0225-4AB8-9929-1C3919555B86}" type="slidenum">
              <a:rPr lang="zh-CN" altLang="en-US"/>
              <a:pPr/>
              <a:t>266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幻灯片图像占位符 21196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1234" name="文本占位符 21197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5123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248B09-EAD9-4705-9E85-9BFA22012F3A}" type="slidenum">
              <a:rPr lang="zh-CN" altLang="en-US"/>
              <a:pPr/>
              <a:t>267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幻灯片图像占位符 21401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3282" name="文本占位符 21401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5328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4B2B65-AE66-4F8E-B62D-AE616E099D2E}" type="slidenum">
              <a:rPr lang="zh-CN" altLang="en-US"/>
              <a:pPr/>
              <a:t>268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幻灯片图像占位符 21606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5330" name="文本占位符 21606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5533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0776B5-7B69-4447-AFCF-578D7BF9D422}" type="slidenum">
              <a:rPr lang="zh-CN" altLang="en-US"/>
              <a:pPr/>
              <a:t>269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幻灯片图像占位符 21811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7378" name="文本占位符 21811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5737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2D4A31-8740-4B01-A3DC-481B47D5496F}" type="slidenum">
              <a:rPr lang="zh-CN" altLang="en-US"/>
              <a:pPr/>
              <a:t>270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幻灯片图像占位符 22016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9426" name="文本占位符 22016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5942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8DF625C-E6ED-4B15-94F0-AD462DA1E476}" type="slidenum">
              <a:rPr lang="zh-CN" altLang="en-US"/>
              <a:pPr/>
              <a:t>271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幻灯片图像占位符 22220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1474" name="文本占位符 22221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6147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E56D78-EBC7-4D9F-8010-2412D130D369}" type="slidenum">
              <a:rPr lang="zh-CN" altLang="en-US"/>
              <a:pPr/>
              <a:t>272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幻灯片图像占位符 4710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5346" name="文本占位符 4710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853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8A0FDA-FF34-4FEA-8F98-CF6DE98FD60C}" type="slidenum">
              <a:rPr lang="zh-CN" altLang="en-US"/>
              <a:pPr/>
              <a:t>171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1" name="幻灯片图像占位符 22425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3522" name="文本占位符 22425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6352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304329B-756F-4389-8B9C-DBC8EF75B2EF}" type="slidenum">
              <a:rPr lang="zh-CN" altLang="en-US"/>
              <a:pPr/>
              <a:t>273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幻灯片图像占位符 22630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5570" name="文本占位符 22630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6557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62EBFB-385A-4721-B938-6B4AD9666F06}" type="slidenum">
              <a:rPr lang="zh-CN" altLang="en-US"/>
              <a:pPr/>
              <a:t>274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幻灯片图像占位符 22835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7618" name="文本占位符 22835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6761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769C9F1-FDBC-4B7A-A6A6-97B27557DC16}" type="slidenum">
              <a:rPr lang="zh-CN" altLang="en-US"/>
              <a:pPr/>
              <a:t>275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幻灯片图像占位符 23040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9666" name="文本占位符 23040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6966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813FD7-B113-4241-9318-092DFDCBF2B4}" type="slidenum">
              <a:rPr lang="zh-CN" altLang="en-US"/>
              <a:pPr/>
              <a:t>276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幻灯片图像占位符 23244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1714" name="文本占位符 23245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7171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F938587-DD33-4547-83A3-544A6B1EEB24}" type="slidenum">
              <a:rPr lang="zh-CN" altLang="en-US"/>
              <a:pPr/>
              <a:t>277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幻灯片图像占位符 23449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3762" name="文本占位符 23449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7376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880028-22AD-468D-A5DB-6C0630BEFC26}" type="slidenum">
              <a:rPr lang="zh-CN" altLang="en-US"/>
              <a:pPr/>
              <a:t>278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09" name="幻灯片图像占位符 23654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5810" name="文本占位符 23654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7581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96BBEEA-293B-4E35-8600-5ED6314BD633}" type="slidenum">
              <a:rPr lang="zh-CN" altLang="en-US"/>
              <a:pPr/>
              <a:t>279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7" name="幻灯片图像占位符 23859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7858" name="文本占位符 23859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7785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34B6C45-E0D9-4AD0-A16A-9780BC7FCC14}" type="slidenum">
              <a:rPr lang="zh-CN" altLang="en-US"/>
              <a:pPr/>
              <a:t>280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幻灯片图像占位符 24064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9906" name="文本占位符 24064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7990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DB8022-5CE9-495F-B1CD-F650B0219148}" type="slidenum">
              <a:rPr lang="zh-CN" altLang="en-US"/>
              <a:pPr/>
              <a:t>281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3" name="幻灯片图像占位符 24268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1954" name="文本占位符 24269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8195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068C1D-04FD-4806-80EB-DD951F7D1F53}" type="slidenum">
              <a:rPr lang="zh-CN" altLang="en-US"/>
              <a:pPr/>
              <a:t>282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幻灯片图像占位符 4915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7394" name="文本占位符 4915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18739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3B02EA-506C-4197-9AEB-DD2385CAC586}" type="slidenum">
              <a:rPr lang="zh-CN" altLang="en-US"/>
              <a:pPr/>
              <a:t>172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幻灯片图像占位符 24473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4002" name="文本占位符 24473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8400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1D3EE6-40BA-4BCC-B7F3-1C48F4D727CF}" type="slidenum">
              <a:rPr lang="zh-CN" altLang="en-US"/>
              <a:pPr/>
              <a:t>283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幻灯片图像占位符 24678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6050" name="文本占位符 24678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8605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302417-FED7-4993-BAE5-FC5165899528}" type="slidenum">
              <a:rPr lang="zh-CN" altLang="en-US"/>
              <a:pPr/>
              <a:t>284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7" name="幻灯片图像占位符 24883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8098" name="文本占位符 24883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8809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43B316-899A-45F8-A572-F3A659A76F1D}" type="slidenum">
              <a:rPr lang="zh-CN" altLang="en-US"/>
              <a:pPr/>
              <a:t>285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幻灯片图像占位符 25088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0146" name="文本占位符 25088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9014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73DF86-C7BB-4B44-B82C-51D3352F3364}" type="slidenum">
              <a:rPr lang="zh-CN" altLang="en-US"/>
              <a:pPr/>
              <a:t>286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3" name="幻灯片图像占位符 25292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2194" name="文本占位符 25293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9219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AD8D2B4-BDA5-42C7-BF12-B768CFE871A0}" type="slidenum">
              <a:rPr lang="zh-CN" altLang="en-US"/>
              <a:pPr/>
              <a:t>287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幻灯片图像占位符 254977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4242" name="文本占位符 254978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94243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6F4DD2-30B3-4687-8E66-B69E874F603E}" type="slidenum">
              <a:rPr lang="zh-CN" altLang="en-US"/>
              <a:pPr/>
              <a:t>288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幻灯片图像占位符 257025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6290" name="文本占位符 257026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96291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50CB51-C06E-4F17-BB0A-E44A60D83BB5}" type="slidenum">
              <a:rPr lang="zh-CN" altLang="en-US"/>
              <a:pPr/>
              <a:t>289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幻灯片图像占位符 259073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8338" name="文本占位符 259074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398339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6B9B716-72B1-4EBA-92EC-D6AB8B2C9E84}" type="slidenum">
              <a:rPr lang="zh-CN" altLang="en-US"/>
              <a:pPr/>
              <a:t>290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幻灯片图像占位符 261121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0386" name="文本占位符 26112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00387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223050-AD4C-43B7-9F61-2AD813198562}" type="slidenum">
              <a:rPr lang="zh-CN" altLang="en-US"/>
              <a:pPr/>
              <a:t>291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幻灯片图像占位符 263169"/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2434" name="文本占位符 263170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zh-CN" smtClean="0"/>
          </a:p>
        </p:txBody>
      </p:sp>
      <p:sp>
        <p:nvSpPr>
          <p:cNvPr id="402435" name="灯片编号占位符 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E7011D-1DEB-4B82-8C3E-4818C57D28CB}" type="slidenum">
              <a:rPr lang="zh-CN" altLang="en-US"/>
              <a:pPr/>
              <a:t>292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2AE958-D97F-42C0-954F-AD9CFF81AE5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B6BF3-6F7D-486D-826F-EA892CEE052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520EB-4723-49A5-AED8-FBAAE6A2C4E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CACBCA-2361-4D0E-ABCC-25C2477428C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FB8F3-9CF1-4B8B-803D-EECB042C531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704AA-1956-4CF2-9BEB-13FD03E37A0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69DB-9C32-48C2-B6FD-2B30FF75B9E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07C26-5D08-4F8D-8EBA-24DC77F257C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54B21-8336-4C05-909E-A3A36B4D6B7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B9C4A-ECDE-44A1-A056-F0919821A32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F9FE29-92D4-463F-95DB-918E5F6FCCA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EF193-65DE-45FC-B3B4-36AA428BEEE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2CDB7-BC63-4F94-A189-0A64C64EF75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22943-33DB-40E1-86EB-23E01F6C5CA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7A9FED-EA80-4281-96B5-25B18FA497D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E58842-E7A4-4344-BA5E-18617F383D6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 dirty="0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 dirty="0"/>
            </a:lvl1pPr>
          </a:lstStyle>
          <a:p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D813599-2DCF-4690-8048-E840E495E96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2" r:id="rId3"/>
    <p:sldLayoutId id="2147483661" r:id="rId4"/>
    <p:sldLayoutId id="2147483660" r:id="rId5"/>
    <p:sldLayoutId id="2147483659" r:id="rId6"/>
    <p:sldLayoutId id="2147483658" r:id="rId7"/>
    <p:sldLayoutId id="2147483657" r:id="rId8"/>
    <p:sldLayoutId id="2147483656" r:id="rId9"/>
    <p:sldLayoutId id="2147483655" r:id="rId10"/>
    <p:sldLayoutId id="2147483654" r:id="rId11"/>
    <p:sldLayoutId id="2147483653" r:id="rId12"/>
    <p:sldLayoutId id="2147483652" r:id="rId13"/>
    <p:sldLayoutId id="2147483651" r:id="rId14"/>
    <p:sldLayoutId id="2147483650" r:id="rId15"/>
    <p:sldLayoutId id="2147483649" r:id="rId16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12" Type="http://schemas.openxmlformats.org/officeDocument/2006/relationships/image" Target="../media/image11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wmf"/><Relationship Id="rId11" Type="http://schemas.openxmlformats.org/officeDocument/2006/relationships/image" Target="../media/image10.jpeg"/><Relationship Id="rId5" Type="http://schemas.openxmlformats.org/officeDocument/2006/relationships/image" Target="../media/image4.wmf"/><Relationship Id="rId10" Type="http://schemas.openxmlformats.org/officeDocument/2006/relationships/image" Target="../media/image9.jpeg"/><Relationship Id="rId4" Type="http://schemas.openxmlformats.org/officeDocument/2006/relationships/image" Target="../media/image3.wmf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7.bin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24.jpe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28.bin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30.bin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31.bin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32.bin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33.bin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80.png"/><Relationship Id="rId4" Type="http://schemas.openxmlformats.org/officeDocument/2006/relationships/image" Target="../media/image117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2.jpe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00.emf"/><Relationship Id="rId4" Type="http://schemas.openxmlformats.org/officeDocument/2006/relationships/image" Target="../media/image12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134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8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组合 369665"/>
          <p:cNvGrpSpPr>
            <a:grpSpLocks/>
          </p:cNvGrpSpPr>
          <p:nvPr/>
        </p:nvGrpSpPr>
        <p:grpSpPr bwMode="auto">
          <a:xfrm>
            <a:off x="3200400" y="4857750"/>
            <a:ext cx="1066800" cy="1390650"/>
            <a:chOff x="323" y="2780"/>
            <a:chExt cx="176" cy="230"/>
          </a:xfrm>
        </p:grpSpPr>
        <p:pic>
          <p:nvPicPr>
            <p:cNvPr id="3074" name="图片 369666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7" y="2781"/>
              <a:ext cx="102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图片 369667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" y="2780"/>
              <a:ext cx="13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6" name="图片 369668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1263" y="990600"/>
            <a:ext cx="9715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组合 369669"/>
          <p:cNvGrpSpPr>
            <a:grpSpLocks/>
          </p:cNvGrpSpPr>
          <p:nvPr/>
        </p:nvGrpSpPr>
        <p:grpSpPr bwMode="auto">
          <a:xfrm>
            <a:off x="7408863" y="3011488"/>
            <a:ext cx="1277937" cy="1052512"/>
            <a:chOff x="1605" y="1858"/>
            <a:chExt cx="371" cy="456"/>
          </a:xfrm>
        </p:grpSpPr>
        <p:sp>
          <p:nvSpPr>
            <p:cNvPr id="3078" name="任意多边形 369670"/>
            <p:cNvSpPr>
              <a:spLocks noChangeArrowheads="1"/>
            </p:cNvSpPr>
            <p:nvPr/>
          </p:nvSpPr>
          <p:spPr bwMode="auto">
            <a:xfrm>
              <a:off x="1861" y="2065"/>
              <a:ext cx="32" cy="2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128" y="27"/>
                </a:cxn>
                <a:cxn ang="0">
                  <a:pos x="43" y="105"/>
                </a:cxn>
                <a:cxn ang="0">
                  <a:pos x="0" y="88"/>
                </a:cxn>
                <a:cxn ang="0">
                  <a:pos x="69" y="0"/>
                </a:cxn>
              </a:cxnLst>
              <a:rect l="0" t="0" r="r" b="b"/>
              <a:pathLst>
                <a:path w="128" h="105">
                  <a:moveTo>
                    <a:pt x="69" y="0"/>
                  </a:moveTo>
                  <a:lnTo>
                    <a:pt x="128" y="27"/>
                  </a:lnTo>
                  <a:lnTo>
                    <a:pt x="43" y="105"/>
                  </a:lnTo>
                  <a:lnTo>
                    <a:pt x="0" y="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" name="任意多边形 369671"/>
            <p:cNvSpPr>
              <a:spLocks noChangeArrowheads="1"/>
            </p:cNvSpPr>
            <p:nvPr/>
          </p:nvSpPr>
          <p:spPr bwMode="auto">
            <a:xfrm>
              <a:off x="1861" y="2065"/>
              <a:ext cx="32" cy="2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128" y="27"/>
                </a:cxn>
                <a:cxn ang="0">
                  <a:pos x="43" y="105"/>
                </a:cxn>
                <a:cxn ang="0">
                  <a:pos x="0" y="88"/>
                </a:cxn>
                <a:cxn ang="0">
                  <a:pos x="69" y="0"/>
                </a:cxn>
              </a:cxnLst>
              <a:rect l="0" t="0" r="r" b="b"/>
              <a:pathLst>
                <a:path w="128" h="105">
                  <a:moveTo>
                    <a:pt x="69" y="0"/>
                  </a:moveTo>
                  <a:lnTo>
                    <a:pt x="128" y="27"/>
                  </a:lnTo>
                  <a:lnTo>
                    <a:pt x="43" y="105"/>
                  </a:lnTo>
                  <a:lnTo>
                    <a:pt x="0" y="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" name="任意多边形 369672"/>
            <p:cNvSpPr>
              <a:spLocks noChangeArrowheads="1"/>
            </p:cNvSpPr>
            <p:nvPr/>
          </p:nvSpPr>
          <p:spPr bwMode="auto">
            <a:xfrm>
              <a:off x="1861" y="2058"/>
              <a:ext cx="26" cy="3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102" y="44"/>
                </a:cxn>
                <a:cxn ang="0">
                  <a:pos x="17" y="131"/>
                </a:cxn>
                <a:cxn ang="0">
                  <a:pos x="0" y="88"/>
                </a:cxn>
                <a:cxn ang="0">
                  <a:pos x="60" y="0"/>
                </a:cxn>
              </a:cxnLst>
              <a:rect l="0" t="0" r="r" b="b"/>
              <a:pathLst>
                <a:path w="102" h="131">
                  <a:moveTo>
                    <a:pt x="60" y="0"/>
                  </a:moveTo>
                  <a:lnTo>
                    <a:pt x="102" y="44"/>
                  </a:lnTo>
                  <a:lnTo>
                    <a:pt x="17" y="131"/>
                  </a:lnTo>
                  <a:lnTo>
                    <a:pt x="0" y="88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任意多边形 369673"/>
            <p:cNvSpPr>
              <a:spLocks noChangeArrowheads="1"/>
            </p:cNvSpPr>
            <p:nvPr/>
          </p:nvSpPr>
          <p:spPr bwMode="auto">
            <a:xfrm>
              <a:off x="1611" y="1864"/>
              <a:ext cx="282" cy="450"/>
            </a:xfrm>
            <a:custGeom>
              <a:avLst/>
              <a:gdLst/>
              <a:ahLst/>
              <a:cxnLst>
                <a:cxn ang="0">
                  <a:pos x="1054" y="17"/>
                </a:cxn>
                <a:cxn ang="0">
                  <a:pos x="915" y="0"/>
                </a:cxn>
                <a:cxn ang="0">
                  <a:pos x="837" y="44"/>
                </a:cxn>
                <a:cxn ang="0">
                  <a:pos x="734" y="184"/>
                </a:cxn>
                <a:cxn ang="0">
                  <a:pos x="760" y="236"/>
                </a:cxn>
                <a:cxn ang="0">
                  <a:pos x="742" y="297"/>
                </a:cxn>
                <a:cxn ang="0">
                  <a:pos x="561" y="506"/>
                </a:cxn>
                <a:cxn ang="0">
                  <a:pos x="535" y="585"/>
                </a:cxn>
                <a:cxn ang="0">
                  <a:pos x="346" y="1040"/>
                </a:cxn>
                <a:cxn ang="0">
                  <a:pos x="320" y="1118"/>
                </a:cxn>
                <a:cxn ang="0">
                  <a:pos x="431" y="1171"/>
                </a:cxn>
                <a:cxn ang="0">
                  <a:pos x="190" y="1223"/>
                </a:cxn>
                <a:cxn ang="0">
                  <a:pos x="52" y="1214"/>
                </a:cxn>
                <a:cxn ang="0">
                  <a:pos x="8" y="1284"/>
                </a:cxn>
                <a:cxn ang="0">
                  <a:pos x="52" y="1414"/>
                </a:cxn>
                <a:cxn ang="0">
                  <a:pos x="129" y="1484"/>
                </a:cxn>
                <a:cxn ang="0">
                  <a:pos x="173" y="1344"/>
                </a:cxn>
                <a:cxn ang="0">
                  <a:pos x="346" y="1319"/>
                </a:cxn>
                <a:cxn ang="0">
                  <a:pos x="665" y="1284"/>
                </a:cxn>
                <a:cxn ang="0">
                  <a:pos x="621" y="1432"/>
                </a:cxn>
                <a:cxn ang="0">
                  <a:pos x="561" y="1668"/>
                </a:cxn>
                <a:cxn ang="0">
                  <a:pos x="569" y="1799"/>
                </a:cxn>
                <a:cxn ang="0">
                  <a:pos x="613" y="1755"/>
                </a:cxn>
                <a:cxn ang="0">
                  <a:pos x="829" y="1799"/>
                </a:cxn>
                <a:cxn ang="0">
                  <a:pos x="751" y="1703"/>
                </a:cxn>
                <a:cxn ang="0">
                  <a:pos x="716" y="1572"/>
                </a:cxn>
                <a:cxn ang="0">
                  <a:pos x="812" y="1284"/>
                </a:cxn>
                <a:cxn ang="0">
                  <a:pos x="846" y="1232"/>
                </a:cxn>
                <a:cxn ang="0">
                  <a:pos x="820" y="821"/>
                </a:cxn>
                <a:cxn ang="0">
                  <a:pos x="1002" y="865"/>
                </a:cxn>
                <a:cxn ang="0">
                  <a:pos x="1036" y="873"/>
                </a:cxn>
                <a:cxn ang="0">
                  <a:pos x="1104" y="882"/>
                </a:cxn>
                <a:cxn ang="0">
                  <a:pos x="1113" y="830"/>
                </a:cxn>
                <a:cxn ang="0">
                  <a:pos x="1071" y="777"/>
                </a:cxn>
                <a:cxn ang="0">
                  <a:pos x="872" y="620"/>
                </a:cxn>
                <a:cxn ang="0">
                  <a:pos x="924" y="559"/>
                </a:cxn>
                <a:cxn ang="0">
                  <a:pos x="933" y="480"/>
                </a:cxn>
                <a:cxn ang="0">
                  <a:pos x="924" y="341"/>
                </a:cxn>
                <a:cxn ang="0">
                  <a:pos x="959" y="289"/>
                </a:cxn>
                <a:cxn ang="0">
                  <a:pos x="1054" y="289"/>
                </a:cxn>
                <a:cxn ang="0">
                  <a:pos x="1071" y="219"/>
                </a:cxn>
                <a:cxn ang="0">
                  <a:pos x="1088" y="140"/>
                </a:cxn>
                <a:cxn ang="0">
                  <a:pos x="1130" y="79"/>
                </a:cxn>
              </a:cxnLst>
              <a:rect l="0" t="0" r="r" b="b"/>
              <a:pathLst>
                <a:path w="1130" h="1799">
                  <a:moveTo>
                    <a:pt x="1130" y="79"/>
                  </a:moveTo>
                  <a:lnTo>
                    <a:pt x="1054" y="17"/>
                  </a:lnTo>
                  <a:lnTo>
                    <a:pt x="959" y="0"/>
                  </a:lnTo>
                  <a:lnTo>
                    <a:pt x="915" y="0"/>
                  </a:lnTo>
                  <a:lnTo>
                    <a:pt x="872" y="9"/>
                  </a:lnTo>
                  <a:lnTo>
                    <a:pt x="837" y="44"/>
                  </a:lnTo>
                  <a:lnTo>
                    <a:pt x="794" y="105"/>
                  </a:lnTo>
                  <a:lnTo>
                    <a:pt x="734" y="184"/>
                  </a:lnTo>
                  <a:lnTo>
                    <a:pt x="725" y="219"/>
                  </a:lnTo>
                  <a:lnTo>
                    <a:pt x="760" y="236"/>
                  </a:lnTo>
                  <a:lnTo>
                    <a:pt x="812" y="262"/>
                  </a:lnTo>
                  <a:lnTo>
                    <a:pt x="742" y="297"/>
                  </a:lnTo>
                  <a:lnTo>
                    <a:pt x="716" y="324"/>
                  </a:lnTo>
                  <a:lnTo>
                    <a:pt x="561" y="506"/>
                  </a:lnTo>
                  <a:lnTo>
                    <a:pt x="535" y="550"/>
                  </a:lnTo>
                  <a:lnTo>
                    <a:pt x="535" y="585"/>
                  </a:lnTo>
                  <a:lnTo>
                    <a:pt x="587" y="628"/>
                  </a:lnTo>
                  <a:lnTo>
                    <a:pt x="346" y="1040"/>
                  </a:lnTo>
                  <a:lnTo>
                    <a:pt x="320" y="1092"/>
                  </a:lnTo>
                  <a:lnTo>
                    <a:pt x="320" y="1118"/>
                  </a:lnTo>
                  <a:lnTo>
                    <a:pt x="457" y="1179"/>
                  </a:lnTo>
                  <a:lnTo>
                    <a:pt x="431" y="1171"/>
                  </a:lnTo>
                  <a:lnTo>
                    <a:pt x="354" y="1188"/>
                  </a:lnTo>
                  <a:lnTo>
                    <a:pt x="190" y="1223"/>
                  </a:lnTo>
                  <a:lnTo>
                    <a:pt x="121" y="1206"/>
                  </a:lnTo>
                  <a:lnTo>
                    <a:pt x="52" y="1214"/>
                  </a:lnTo>
                  <a:lnTo>
                    <a:pt x="0" y="1258"/>
                  </a:lnTo>
                  <a:lnTo>
                    <a:pt x="8" y="1284"/>
                  </a:lnTo>
                  <a:lnTo>
                    <a:pt x="60" y="1284"/>
                  </a:lnTo>
                  <a:lnTo>
                    <a:pt x="52" y="1414"/>
                  </a:lnTo>
                  <a:lnTo>
                    <a:pt x="86" y="1502"/>
                  </a:lnTo>
                  <a:lnTo>
                    <a:pt x="129" y="1484"/>
                  </a:lnTo>
                  <a:lnTo>
                    <a:pt x="147" y="1406"/>
                  </a:lnTo>
                  <a:lnTo>
                    <a:pt x="173" y="1344"/>
                  </a:lnTo>
                  <a:lnTo>
                    <a:pt x="259" y="1319"/>
                  </a:lnTo>
                  <a:lnTo>
                    <a:pt x="346" y="1319"/>
                  </a:lnTo>
                  <a:lnTo>
                    <a:pt x="405" y="1311"/>
                  </a:lnTo>
                  <a:lnTo>
                    <a:pt x="665" y="1284"/>
                  </a:lnTo>
                  <a:lnTo>
                    <a:pt x="630" y="1353"/>
                  </a:lnTo>
                  <a:lnTo>
                    <a:pt x="621" y="1432"/>
                  </a:lnTo>
                  <a:lnTo>
                    <a:pt x="604" y="1607"/>
                  </a:lnTo>
                  <a:lnTo>
                    <a:pt x="561" y="1668"/>
                  </a:lnTo>
                  <a:lnTo>
                    <a:pt x="543" y="1729"/>
                  </a:lnTo>
                  <a:lnTo>
                    <a:pt x="569" y="1799"/>
                  </a:lnTo>
                  <a:lnTo>
                    <a:pt x="595" y="1799"/>
                  </a:lnTo>
                  <a:lnTo>
                    <a:pt x="613" y="1755"/>
                  </a:lnTo>
                  <a:lnTo>
                    <a:pt x="725" y="1799"/>
                  </a:lnTo>
                  <a:lnTo>
                    <a:pt x="829" y="1799"/>
                  </a:lnTo>
                  <a:lnTo>
                    <a:pt x="820" y="1747"/>
                  </a:lnTo>
                  <a:lnTo>
                    <a:pt x="751" y="1703"/>
                  </a:lnTo>
                  <a:lnTo>
                    <a:pt x="708" y="1659"/>
                  </a:lnTo>
                  <a:lnTo>
                    <a:pt x="716" y="1572"/>
                  </a:lnTo>
                  <a:lnTo>
                    <a:pt x="768" y="1371"/>
                  </a:lnTo>
                  <a:lnTo>
                    <a:pt x="812" y="1284"/>
                  </a:lnTo>
                  <a:lnTo>
                    <a:pt x="812" y="1249"/>
                  </a:lnTo>
                  <a:lnTo>
                    <a:pt x="846" y="1232"/>
                  </a:lnTo>
                  <a:lnTo>
                    <a:pt x="881" y="1214"/>
                  </a:lnTo>
                  <a:lnTo>
                    <a:pt x="820" y="821"/>
                  </a:lnTo>
                  <a:lnTo>
                    <a:pt x="837" y="733"/>
                  </a:lnTo>
                  <a:lnTo>
                    <a:pt x="1002" y="865"/>
                  </a:lnTo>
                  <a:lnTo>
                    <a:pt x="1019" y="847"/>
                  </a:lnTo>
                  <a:lnTo>
                    <a:pt x="1036" y="873"/>
                  </a:lnTo>
                  <a:lnTo>
                    <a:pt x="1054" y="882"/>
                  </a:lnTo>
                  <a:lnTo>
                    <a:pt x="1104" y="882"/>
                  </a:lnTo>
                  <a:lnTo>
                    <a:pt x="1113" y="856"/>
                  </a:lnTo>
                  <a:lnTo>
                    <a:pt x="1113" y="830"/>
                  </a:lnTo>
                  <a:lnTo>
                    <a:pt x="1062" y="795"/>
                  </a:lnTo>
                  <a:lnTo>
                    <a:pt x="1071" y="777"/>
                  </a:lnTo>
                  <a:lnTo>
                    <a:pt x="933" y="672"/>
                  </a:lnTo>
                  <a:lnTo>
                    <a:pt x="872" y="620"/>
                  </a:lnTo>
                  <a:lnTo>
                    <a:pt x="898" y="576"/>
                  </a:lnTo>
                  <a:lnTo>
                    <a:pt x="924" y="559"/>
                  </a:lnTo>
                  <a:lnTo>
                    <a:pt x="933" y="524"/>
                  </a:lnTo>
                  <a:lnTo>
                    <a:pt x="933" y="480"/>
                  </a:lnTo>
                  <a:lnTo>
                    <a:pt x="924" y="420"/>
                  </a:lnTo>
                  <a:lnTo>
                    <a:pt x="924" y="341"/>
                  </a:lnTo>
                  <a:lnTo>
                    <a:pt x="941" y="315"/>
                  </a:lnTo>
                  <a:lnTo>
                    <a:pt x="959" y="289"/>
                  </a:lnTo>
                  <a:lnTo>
                    <a:pt x="1036" y="306"/>
                  </a:lnTo>
                  <a:lnTo>
                    <a:pt x="1054" y="289"/>
                  </a:lnTo>
                  <a:lnTo>
                    <a:pt x="1062" y="254"/>
                  </a:lnTo>
                  <a:lnTo>
                    <a:pt x="1071" y="219"/>
                  </a:lnTo>
                  <a:lnTo>
                    <a:pt x="1096" y="210"/>
                  </a:lnTo>
                  <a:lnTo>
                    <a:pt x="1088" y="140"/>
                  </a:lnTo>
                  <a:lnTo>
                    <a:pt x="1088" y="105"/>
                  </a:lnTo>
                  <a:lnTo>
                    <a:pt x="1130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任意多边形 369674"/>
            <p:cNvSpPr>
              <a:spLocks noChangeArrowheads="1"/>
            </p:cNvSpPr>
            <p:nvPr/>
          </p:nvSpPr>
          <p:spPr bwMode="auto">
            <a:xfrm>
              <a:off x="1611" y="1864"/>
              <a:ext cx="282" cy="450"/>
            </a:xfrm>
            <a:custGeom>
              <a:avLst/>
              <a:gdLst/>
              <a:ahLst/>
              <a:cxnLst>
                <a:cxn ang="0">
                  <a:pos x="1054" y="17"/>
                </a:cxn>
                <a:cxn ang="0">
                  <a:pos x="915" y="0"/>
                </a:cxn>
                <a:cxn ang="0">
                  <a:pos x="837" y="44"/>
                </a:cxn>
                <a:cxn ang="0">
                  <a:pos x="734" y="184"/>
                </a:cxn>
                <a:cxn ang="0">
                  <a:pos x="760" y="236"/>
                </a:cxn>
                <a:cxn ang="0">
                  <a:pos x="742" y="297"/>
                </a:cxn>
                <a:cxn ang="0">
                  <a:pos x="561" y="506"/>
                </a:cxn>
                <a:cxn ang="0">
                  <a:pos x="535" y="585"/>
                </a:cxn>
                <a:cxn ang="0">
                  <a:pos x="346" y="1040"/>
                </a:cxn>
                <a:cxn ang="0">
                  <a:pos x="320" y="1118"/>
                </a:cxn>
                <a:cxn ang="0">
                  <a:pos x="431" y="1171"/>
                </a:cxn>
                <a:cxn ang="0">
                  <a:pos x="190" y="1223"/>
                </a:cxn>
                <a:cxn ang="0">
                  <a:pos x="52" y="1214"/>
                </a:cxn>
                <a:cxn ang="0">
                  <a:pos x="8" y="1284"/>
                </a:cxn>
                <a:cxn ang="0">
                  <a:pos x="52" y="1414"/>
                </a:cxn>
                <a:cxn ang="0">
                  <a:pos x="129" y="1484"/>
                </a:cxn>
                <a:cxn ang="0">
                  <a:pos x="173" y="1344"/>
                </a:cxn>
                <a:cxn ang="0">
                  <a:pos x="346" y="1319"/>
                </a:cxn>
                <a:cxn ang="0">
                  <a:pos x="665" y="1284"/>
                </a:cxn>
                <a:cxn ang="0">
                  <a:pos x="621" y="1432"/>
                </a:cxn>
                <a:cxn ang="0">
                  <a:pos x="561" y="1668"/>
                </a:cxn>
                <a:cxn ang="0">
                  <a:pos x="569" y="1799"/>
                </a:cxn>
                <a:cxn ang="0">
                  <a:pos x="613" y="1755"/>
                </a:cxn>
                <a:cxn ang="0">
                  <a:pos x="829" y="1799"/>
                </a:cxn>
                <a:cxn ang="0">
                  <a:pos x="751" y="1703"/>
                </a:cxn>
                <a:cxn ang="0">
                  <a:pos x="716" y="1572"/>
                </a:cxn>
                <a:cxn ang="0">
                  <a:pos x="812" y="1284"/>
                </a:cxn>
                <a:cxn ang="0">
                  <a:pos x="846" y="1232"/>
                </a:cxn>
                <a:cxn ang="0">
                  <a:pos x="820" y="821"/>
                </a:cxn>
                <a:cxn ang="0">
                  <a:pos x="1002" y="865"/>
                </a:cxn>
                <a:cxn ang="0">
                  <a:pos x="1036" y="873"/>
                </a:cxn>
                <a:cxn ang="0">
                  <a:pos x="1104" y="882"/>
                </a:cxn>
                <a:cxn ang="0">
                  <a:pos x="1113" y="830"/>
                </a:cxn>
                <a:cxn ang="0">
                  <a:pos x="1071" y="777"/>
                </a:cxn>
                <a:cxn ang="0">
                  <a:pos x="872" y="620"/>
                </a:cxn>
                <a:cxn ang="0">
                  <a:pos x="924" y="559"/>
                </a:cxn>
                <a:cxn ang="0">
                  <a:pos x="933" y="480"/>
                </a:cxn>
                <a:cxn ang="0">
                  <a:pos x="924" y="341"/>
                </a:cxn>
                <a:cxn ang="0">
                  <a:pos x="959" y="289"/>
                </a:cxn>
                <a:cxn ang="0">
                  <a:pos x="1054" y="289"/>
                </a:cxn>
                <a:cxn ang="0">
                  <a:pos x="1071" y="219"/>
                </a:cxn>
                <a:cxn ang="0">
                  <a:pos x="1088" y="140"/>
                </a:cxn>
                <a:cxn ang="0">
                  <a:pos x="1130" y="79"/>
                </a:cxn>
              </a:cxnLst>
              <a:rect l="0" t="0" r="r" b="b"/>
              <a:pathLst>
                <a:path w="1130" h="1799">
                  <a:moveTo>
                    <a:pt x="1130" y="79"/>
                  </a:moveTo>
                  <a:lnTo>
                    <a:pt x="1054" y="17"/>
                  </a:lnTo>
                  <a:lnTo>
                    <a:pt x="959" y="0"/>
                  </a:lnTo>
                  <a:lnTo>
                    <a:pt x="915" y="0"/>
                  </a:lnTo>
                  <a:lnTo>
                    <a:pt x="872" y="9"/>
                  </a:lnTo>
                  <a:lnTo>
                    <a:pt x="837" y="44"/>
                  </a:lnTo>
                  <a:lnTo>
                    <a:pt x="794" y="105"/>
                  </a:lnTo>
                  <a:lnTo>
                    <a:pt x="734" y="184"/>
                  </a:lnTo>
                  <a:lnTo>
                    <a:pt x="725" y="219"/>
                  </a:lnTo>
                  <a:lnTo>
                    <a:pt x="760" y="236"/>
                  </a:lnTo>
                  <a:lnTo>
                    <a:pt x="812" y="262"/>
                  </a:lnTo>
                  <a:lnTo>
                    <a:pt x="742" y="297"/>
                  </a:lnTo>
                  <a:lnTo>
                    <a:pt x="716" y="324"/>
                  </a:lnTo>
                  <a:lnTo>
                    <a:pt x="561" y="506"/>
                  </a:lnTo>
                  <a:lnTo>
                    <a:pt x="535" y="550"/>
                  </a:lnTo>
                  <a:lnTo>
                    <a:pt x="535" y="585"/>
                  </a:lnTo>
                  <a:lnTo>
                    <a:pt x="587" y="628"/>
                  </a:lnTo>
                  <a:lnTo>
                    <a:pt x="346" y="1040"/>
                  </a:lnTo>
                  <a:lnTo>
                    <a:pt x="320" y="1092"/>
                  </a:lnTo>
                  <a:lnTo>
                    <a:pt x="320" y="1118"/>
                  </a:lnTo>
                  <a:lnTo>
                    <a:pt x="457" y="1179"/>
                  </a:lnTo>
                  <a:lnTo>
                    <a:pt x="431" y="1171"/>
                  </a:lnTo>
                  <a:lnTo>
                    <a:pt x="354" y="1188"/>
                  </a:lnTo>
                  <a:lnTo>
                    <a:pt x="190" y="1223"/>
                  </a:lnTo>
                  <a:lnTo>
                    <a:pt x="121" y="1206"/>
                  </a:lnTo>
                  <a:lnTo>
                    <a:pt x="52" y="1214"/>
                  </a:lnTo>
                  <a:lnTo>
                    <a:pt x="0" y="1258"/>
                  </a:lnTo>
                  <a:lnTo>
                    <a:pt x="8" y="1284"/>
                  </a:lnTo>
                  <a:lnTo>
                    <a:pt x="60" y="1284"/>
                  </a:lnTo>
                  <a:lnTo>
                    <a:pt x="52" y="1414"/>
                  </a:lnTo>
                  <a:lnTo>
                    <a:pt x="86" y="1502"/>
                  </a:lnTo>
                  <a:lnTo>
                    <a:pt x="129" y="1484"/>
                  </a:lnTo>
                  <a:lnTo>
                    <a:pt x="147" y="1406"/>
                  </a:lnTo>
                  <a:lnTo>
                    <a:pt x="173" y="1344"/>
                  </a:lnTo>
                  <a:lnTo>
                    <a:pt x="259" y="1319"/>
                  </a:lnTo>
                  <a:lnTo>
                    <a:pt x="346" y="1319"/>
                  </a:lnTo>
                  <a:lnTo>
                    <a:pt x="405" y="1311"/>
                  </a:lnTo>
                  <a:lnTo>
                    <a:pt x="665" y="1284"/>
                  </a:lnTo>
                  <a:lnTo>
                    <a:pt x="630" y="1353"/>
                  </a:lnTo>
                  <a:lnTo>
                    <a:pt x="621" y="1432"/>
                  </a:lnTo>
                  <a:lnTo>
                    <a:pt x="604" y="1607"/>
                  </a:lnTo>
                  <a:lnTo>
                    <a:pt x="561" y="1668"/>
                  </a:lnTo>
                  <a:lnTo>
                    <a:pt x="543" y="1729"/>
                  </a:lnTo>
                  <a:lnTo>
                    <a:pt x="569" y="1799"/>
                  </a:lnTo>
                  <a:lnTo>
                    <a:pt x="595" y="1799"/>
                  </a:lnTo>
                  <a:lnTo>
                    <a:pt x="613" y="1755"/>
                  </a:lnTo>
                  <a:lnTo>
                    <a:pt x="725" y="1799"/>
                  </a:lnTo>
                  <a:lnTo>
                    <a:pt x="829" y="1799"/>
                  </a:lnTo>
                  <a:lnTo>
                    <a:pt x="820" y="1747"/>
                  </a:lnTo>
                  <a:lnTo>
                    <a:pt x="751" y="1703"/>
                  </a:lnTo>
                  <a:lnTo>
                    <a:pt x="708" y="1659"/>
                  </a:lnTo>
                  <a:lnTo>
                    <a:pt x="716" y="1572"/>
                  </a:lnTo>
                  <a:lnTo>
                    <a:pt x="768" y="1371"/>
                  </a:lnTo>
                  <a:lnTo>
                    <a:pt x="812" y="1284"/>
                  </a:lnTo>
                  <a:lnTo>
                    <a:pt x="812" y="1249"/>
                  </a:lnTo>
                  <a:lnTo>
                    <a:pt x="846" y="1232"/>
                  </a:lnTo>
                  <a:lnTo>
                    <a:pt x="881" y="1214"/>
                  </a:lnTo>
                  <a:lnTo>
                    <a:pt x="820" y="821"/>
                  </a:lnTo>
                  <a:lnTo>
                    <a:pt x="837" y="733"/>
                  </a:lnTo>
                  <a:lnTo>
                    <a:pt x="1002" y="865"/>
                  </a:lnTo>
                  <a:lnTo>
                    <a:pt x="1019" y="847"/>
                  </a:lnTo>
                  <a:lnTo>
                    <a:pt x="1036" y="873"/>
                  </a:lnTo>
                  <a:lnTo>
                    <a:pt x="1054" y="882"/>
                  </a:lnTo>
                  <a:lnTo>
                    <a:pt x="1104" y="882"/>
                  </a:lnTo>
                  <a:lnTo>
                    <a:pt x="1113" y="856"/>
                  </a:lnTo>
                  <a:lnTo>
                    <a:pt x="1113" y="830"/>
                  </a:lnTo>
                  <a:lnTo>
                    <a:pt x="1062" y="795"/>
                  </a:lnTo>
                  <a:lnTo>
                    <a:pt x="1071" y="777"/>
                  </a:lnTo>
                  <a:lnTo>
                    <a:pt x="933" y="672"/>
                  </a:lnTo>
                  <a:lnTo>
                    <a:pt x="872" y="620"/>
                  </a:lnTo>
                  <a:lnTo>
                    <a:pt x="898" y="576"/>
                  </a:lnTo>
                  <a:lnTo>
                    <a:pt x="924" y="559"/>
                  </a:lnTo>
                  <a:lnTo>
                    <a:pt x="933" y="524"/>
                  </a:lnTo>
                  <a:lnTo>
                    <a:pt x="933" y="480"/>
                  </a:lnTo>
                  <a:lnTo>
                    <a:pt x="924" y="420"/>
                  </a:lnTo>
                  <a:lnTo>
                    <a:pt x="924" y="341"/>
                  </a:lnTo>
                  <a:lnTo>
                    <a:pt x="941" y="315"/>
                  </a:lnTo>
                  <a:lnTo>
                    <a:pt x="959" y="289"/>
                  </a:lnTo>
                  <a:lnTo>
                    <a:pt x="1036" y="306"/>
                  </a:lnTo>
                  <a:lnTo>
                    <a:pt x="1054" y="289"/>
                  </a:lnTo>
                  <a:lnTo>
                    <a:pt x="1062" y="254"/>
                  </a:lnTo>
                  <a:lnTo>
                    <a:pt x="1071" y="219"/>
                  </a:lnTo>
                  <a:lnTo>
                    <a:pt x="1096" y="210"/>
                  </a:lnTo>
                  <a:lnTo>
                    <a:pt x="1088" y="140"/>
                  </a:lnTo>
                  <a:lnTo>
                    <a:pt x="1088" y="105"/>
                  </a:lnTo>
                  <a:lnTo>
                    <a:pt x="1130" y="79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任意多边形 369675"/>
            <p:cNvSpPr>
              <a:spLocks noChangeArrowheads="1"/>
            </p:cNvSpPr>
            <p:nvPr/>
          </p:nvSpPr>
          <p:spPr bwMode="auto">
            <a:xfrm>
              <a:off x="1844" y="2065"/>
              <a:ext cx="132" cy="122"/>
            </a:xfrm>
            <a:custGeom>
              <a:avLst/>
              <a:gdLst/>
              <a:ahLst/>
              <a:cxnLst>
                <a:cxn ang="0">
                  <a:pos x="86" y="88"/>
                </a:cxn>
                <a:cxn ang="0">
                  <a:pos x="77" y="123"/>
                </a:cxn>
                <a:cxn ang="0">
                  <a:pos x="95" y="158"/>
                </a:cxn>
                <a:cxn ang="0">
                  <a:pos x="8" y="210"/>
                </a:cxn>
                <a:cxn ang="0">
                  <a:pos x="0" y="237"/>
                </a:cxn>
                <a:cxn ang="0">
                  <a:pos x="138" y="481"/>
                </a:cxn>
                <a:cxn ang="0">
                  <a:pos x="163" y="490"/>
                </a:cxn>
                <a:cxn ang="0">
                  <a:pos x="526" y="298"/>
                </a:cxn>
                <a:cxn ang="0">
                  <a:pos x="526" y="280"/>
                </a:cxn>
                <a:cxn ang="0">
                  <a:pos x="396" y="18"/>
                </a:cxn>
                <a:cxn ang="0">
                  <a:pos x="362" y="0"/>
                </a:cxn>
                <a:cxn ang="0">
                  <a:pos x="275" y="53"/>
                </a:cxn>
                <a:cxn ang="0">
                  <a:pos x="241" y="18"/>
                </a:cxn>
                <a:cxn ang="0">
                  <a:pos x="206" y="9"/>
                </a:cxn>
                <a:cxn ang="0">
                  <a:pos x="86" y="88"/>
                </a:cxn>
                <a:cxn ang="0">
                  <a:pos x="86" y="88"/>
                </a:cxn>
                <a:cxn ang="0">
                  <a:pos x="129" y="88"/>
                </a:cxn>
                <a:cxn ang="0">
                  <a:pos x="121" y="97"/>
                </a:cxn>
                <a:cxn ang="0">
                  <a:pos x="121" y="123"/>
                </a:cxn>
                <a:cxn ang="0">
                  <a:pos x="129" y="140"/>
                </a:cxn>
                <a:cxn ang="0">
                  <a:pos x="249" y="70"/>
                </a:cxn>
                <a:cxn ang="0">
                  <a:pos x="232" y="44"/>
                </a:cxn>
                <a:cxn ang="0">
                  <a:pos x="206" y="44"/>
                </a:cxn>
                <a:cxn ang="0">
                  <a:pos x="129" y="88"/>
                </a:cxn>
                <a:cxn ang="0">
                  <a:pos x="86" y="88"/>
                </a:cxn>
              </a:cxnLst>
              <a:rect l="0" t="0" r="r" b="b"/>
              <a:pathLst>
                <a:path w="526" h="490">
                  <a:moveTo>
                    <a:pt x="86" y="88"/>
                  </a:moveTo>
                  <a:lnTo>
                    <a:pt x="77" y="123"/>
                  </a:lnTo>
                  <a:lnTo>
                    <a:pt x="95" y="158"/>
                  </a:lnTo>
                  <a:lnTo>
                    <a:pt x="8" y="210"/>
                  </a:lnTo>
                  <a:lnTo>
                    <a:pt x="0" y="237"/>
                  </a:lnTo>
                  <a:lnTo>
                    <a:pt x="138" y="481"/>
                  </a:lnTo>
                  <a:lnTo>
                    <a:pt x="163" y="490"/>
                  </a:lnTo>
                  <a:lnTo>
                    <a:pt x="526" y="298"/>
                  </a:lnTo>
                  <a:lnTo>
                    <a:pt x="526" y="280"/>
                  </a:lnTo>
                  <a:lnTo>
                    <a:pt x="396" y="18"/>
                  </a:lnTo>
                  <a:lnTo>
                    <a:pt x="362" y="0"/>
                  </a:lnTo>
                  <a:lnTo>
                    <a:pt x="275" y="53"/>
                  </a:lnTo>
                  <a:lnTo>
                    <a:pt x="241" y="18"/>
                  </a:lnTo>
                  <a:lnTo>
                    <a:pt x="206" y="9"/>
                  </a:lnTo>
                  <a:lnTo>
                    <a:pt x="86" y="88"/>
                  </a:lnTo>
                  <a:lnTo>
                    <a:pt x="129" y="88"/>
                  </a:lnTo>
                  <a:lnTo>
                    <a:pt x="121" y="97"/>
                  </a:lnTo>
                  <a:lnTo>
                    <a:pt x="121" y="123"/>
                  </a:lnTo>
                  <a:lnTo>
                    <a:pt x="129" y="140"/>
                  </a:lnTo>
                  <a:lnTo>
                    <a:pt x="249" y="70"/>
                  </a:lnTo>
                  <a:lnTo>
                    <a:pt x="232" y="44"/>
                  </a:lnTo>
                  <a:lnTo>
                    <a:pt x="206" y="44"/>
                  </a:lnTo>
                  <a:lnTo>
                    <a:pt x="129" y="88"/>
                  </a:lnTo>
                  <a:lnTo>
                    <a:pt x="86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任意多边形 369676"/>
            <p:cNvSpPr>
              <a:spLocks noChangeArrowheads="1"/>
            </p:cNvSpPr>
            <p:nvPr/>
          </p:nvSpPr>
          <p:spPr bwMode="auto">
            <a:xfrm>
              <a:off x="1844" y="2065"/>
              <a:ext cx="132" cy="122"/>
            </a:xfrm>
            <a:custGeom>
              <a:avLst/>
              <a:gdLst/>
              <a:ahLst/>
              <a:cxnLst>
                <a:cxn ang="0">
                  <a:pos x="86" y="88"/>
                </a:cxn>
                <a:cxn ang="0">
                  <a:pos x="77" y="123"/>
                </a:cxn>
                <a:cxn ang="0">
                  <a:pos x="95" y="158"/>
                </a:cxn>
                <a:cxn ang="0">
                  <a:pos x="8" y="210"/>
                </a:cxn>
                <a:cxn ang="0">
                  <a:pos x="0" y="237"/>
                </a:cxn>
                <a:cxn ang="0">
                  <a:pos x="138" y="481"/>
                </a:cxn>
                <a:cxn ang="0">
                  <a:pos x="163" y="490"/>
                </a:cxn>
                <a:cxn ang="0">
                  <a:pos x="526" y="298"/>
                </a:cxn>
                <a:cxn ang="0">
                  <a:pos x="526" y="280"/>
                </a:cxn>
                <a:cxn ang="0">
                  <a:pos x="396" y="18"/>
                </a:cxn>
                <a:cxn ang="0">
                  <a:pos x="362" y="0"/>
                </a:cxn>
                <a:cxn ang="0">
                  <a:pos x="275" y="53"/>
                </a:cxn>
                <a:cxn ang="0">
                  <a:pos x="241" y="18"/>
                </a:cxn>
                <a:cxn ang="0">
                  <a:pos x="206" y="9"/>
                </a:cxn>
                <a:cxn ang="0">
                  <a:pos x="86" y="88"/>
                </a:cxn>
                <a:cxn ang="0">
                  <a:pos x="129" y="88"/>
                </a:cxn>
                <a:cxn ang="0">
                  <a:pos x="121" y="97"/>
                </a:cxn>
                <a:cxn ang="0">
                  <a:pos x="121" y="123"/>
                </a:cxn>
                <a:cxn ang="0">
                  <a:pos x="129" y="140"/>
                </a:cxn>
                <a:cxn ang="0">
                  <a:pos x="249" y="70"/>
                </a:cxn>
                <a:cxn ang="0">
                  <a:pos x="232" y="44"/>
                </a:cxn>
                <a:cxn ang="0">
                  <a:pos x="206" y="44"/>
                </a:cxn>
                <a:cxn ang="0">
                  <a:pos x="129" y="88"/>
                </a:cxn>
                <a:cxn ang="0">
                  <a:pos x="86" y="88"/>
                </a:cxn>
              </a:cxnLst>
              <a:rect l="0" t="0" r="r" b="b"/>
              <a:pathLst>
                <a:path w="526" h="490">
                  <a:moveTo>
                    <a:pt x="86" y="88"/>
                  </a:moveTo>
                  <a:lnTo>
                    <a:pt x="77" y="123"/>
                  </a:lnTo>
                  <a:lnTo>
                    <a:pt x="95" y="158"/>
                  </a:lnTo>
                  <a:lnTo>
                    <a:pt x="8" y="210"/>
                  </a:lnTo>
                  <a:lnTo>
                    <a:pt x="0" y="237"/>
                  </a:lnTo>
                  <a:lnTo>
                    <a:pt x="138" y="481"/>
                  </a:lnTo>
                  <a:lnTo>
                    <a:pt x="163" y="490"/>
                  </a:lnTo>
                  <a:lnTo>
                    <a:pt x="526" y="298"/>
                  </a:lnTo>
                  <a:lnTo>
                    <a:pt x="526" y="280"/>
                  </a:lnTo>
                  <a:lnTo>
                    <a:pt x="396" y="18"/>
                  </a:lnTo>
                  <a:lnTo>
                    <a:pt x="362" y="0"/>
                  </a:lnTo>
                  <a:lnTo>
                    <a:pt x="275" y="53"/>
                  </a:lnTo>
                  <a:lnTo>
                    <a:pt x="241" y="18"/>
                  </a:lnTo>
                  <a:lnTo>
                    <a:pt x="206" y="9"/>
                  </a:lnTo>
                  <a:lnTo>
                    <a:pt x="86" y="88"/>
                  </a:lnTo>
                  <a:lnTo>
                    <a:pt x="129" y="88"/>
                  </a:lnTo>
                  <a:lnTo>
                    <a:pt x="121" y="97"/>
                  </a:lnTo>
                  <a:lnTo>
                    <a:pt x="121" y="123"/>
                  </a:lnTo>
                  <a:lnTo>
                    <a:pt x="129" y="140"/>
                  </a:lnTo>
                  <a:lnTo>
                    <a:pt x="249" y="70"/>
                  </a:lnTo>
                  <a:lnTo>
                    <a:pt x="232" y="44"/>
                  </a:lnTo>
                  <a:lnTo>
                    <a:pt x="206" y="44"/>
                  </a:lnTo>
                  <a:lnTo>
                    <a:pt x="129" y="88"/>
                  </a:lnTo>
                  <a:lnTo>
                    <a:pt x="86" y="8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任意多边形 369677"/>
            <p:cNvSpPr>
              <a:spLocks noChangeArrowheads="1"/>
            </p:cNvSpPr>
            <p:nvPr/>
          </p:nvSpPr>
          <p:spPr bwMode="auto">
            <a:xfrm>
              <a:off x="1844" y="2065"/>
              <a:ext cx="132" cy="122"/>
            </a:xfrm>
            <a:custGeom>
              <a:avLst/>
              <a:gdLst/>
              <a:ahLst/>
              <a:cxnLst>
                <a:cxn ang="0">
                  <a:pos x="95" y="158"/>
                </a:cxn>
                <a:cxn ang="0">
                  <a:pos x="8" y="210"/>
                </a:cxn>
                <a:cxn ang="0">
                  <a:pos x="0" y="237"/>
                </a:cxn>
                <a:cxn ang="0">
                  <a:pos x="138" y="481"/>
                </a:cxn>
                <a:cxn ang="0">
                  <a:pos x="163" y="490"/>
                </a:cxn>
                <a:cxn ang="0">
                  <a:pos x="526" y="298"/>
                </a:cxn>
                <a:cxn ang="0">
                  <a:pos x="526" y="280"/>
                </a:cxn>
                <a:cxn ang="0">
                  <a:pos x="396" y="18"/>
                </a:cxn>
                <a:cxn ang="0">
                  <a:pos x="362" y="0"/>
                </a:cxn>
                <a:cxn ang="0">
                  <a:pos x="275" y="53"/>
                </a:cxn>
                <a:cxn ang="0">
                  <a:pos x="241" y="18"/>
                </a:cxn>
                <a:cxn ang="0">
                  <a:pos x="206" y="9"/>
                </a:cxn>
                <a:cxn ang="0">
                  <a:pos x="86" y="88"/>
                </a:cxn>
                <a:cxn ang="0">
                  <a:pos x="77" y="123"/>
                </a:cxn>
                <a:cxn ang="0">
                  <a:pos x="95" y="158"/>
                </a:cxn>
              </a:cxnLst>
              <a:rect l="0" t="0" r="r" b="b"/>
              <a:pathLst>
                <a:path w="526" h="490">
                  <a:moveTo>
                    <a:pt x="95" y="158"/>
                  </a:moveTo>
                  <a:lnTo>
                    <a:pt x="8" y="210"/>
                  </a:lnTo>
                  <a:lnTo>
                    <a:pt x="0" y="237"/>
                  </a:lnTo>
                  <a:lnTo>
                    <a:pt x="138" y="481"/>
                  </a:lnTo>
                  <a:lnTo>
                    <a:pt x="163" y="490"/>
                  </a:lnTo>
                  <a:lnTo>
                    <a:pt x="526" y="298"/>
                  </a:lnTo>
                  <a:lnTo>
                    <a:pt x="526" y="280"/>
                  </a:lnTo>
                  <a:lnTo>
                    <a:pt x="396" y="18"/>
                  </a:lnTo>
                  <a:lnTo>
                    <a:pt x="362" y="0"/>
                  </a:lnTo>
                  <a:lnTo>
                    <a:pt x="275" y="53"/>
                  </a:lnTo>
                  <a:lnTo>
                    <a:pt x="241" y="18"/>
                  </a:lnTo>
                  <a:lnTo>
                    <a:pt x="206" y="9"/>
                  </a:lnTo>
                  <a:lnTo>
                    <a:pt x="86" y="88"/>
                  </a:lnTo>
                  <a:lnTo>
                    <a:pt x="77" y="123"/>
                  </a:lnTo>
                  <a:lnTo>
                    <a:pt x="95" y="158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任意多边形 369678"/>
            <p:cNvSpPr>
              <a:spLocks noChangeArrowheads="1"/>
            </p:cNvSpPr>
            <p:nvPr/>
          </p:nvSpPr>
          <p:spPr bwMode="auto">
            <a:xfrm>
              <a:off x="1874" y="2076"/>
              <a:ext cx="32" cy="24"/>
            </a:xfrm>
            <a:custGeom>
              <a:avLst/>
              <a:gdLst/>
              <a:ahLst/>
              <a:cxnLst>
                <a:cxn ang="0">
                  <a:pos x="8" y="96"/>
                </a:cxn>
                <a:cxn ang="0">
                  <a:pos x="128" y="26"/>
                </a:cxn>
                <a:cxn ang="0">
                  <a:pos x="111" y="0"/>
                </a:cxn>
                <a:cxn ang="0">
                  <a:pos x="85" y="0"/>
                </a:cxn>
                <a:cxn ang="0">
                  <a:pos x="0" y="53"/>
                </a:cxn>
                <a:cxn ang="0">
                  <a:pos x="0" y="79"/>
                </a:cxn>
                <a:cxn ang="0">
                  <a:pos x="8" y="96"/>
                </a:cxn>
              </a:cxnLst>
              <a:rect l="0" t="0" r="r" b="b"/>
              <a:pathLst>
                <a:path w="128" h="96">
                  <a:moveTo>
                    <a:pt x="8" y="96"/>
                  </a:moveTo>
                  <a:lnTo>
                    <a:pt x="128" y="26"/>
                  </a:lnTo>
                  <a:lnTo>
                    <a:pt x="111" y="0"/>
                  </a:lnTo>
                  <a:lnTo>
                    <a:pt x="85" y="0"/>
                  </a:lnTo>
                  <a:lnTo>
                    <a:pt x="0" y="53"/>
                  </a:lnTo>
                  <a:lnTo>
                    <a:pt x="0" y="79"/>
                  </a:lnTo>
                  <a:lnTo>
                    <a:pt x="8" y="96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任意多边形 369679"/>
            <p:cNvSpPr>
              <a:spLocks noChangeArrowheads="1"/>
            </p:cNvSpPr>
            <p:nvPr/>
          </p:nvSpPr>
          <p:spPr bwMode="auto">
            <a:xfrm>
              <a:off x="1872" y="2069"/>
              <a:ext cx="24" cy="20"/>
            </a:xfrm>
            <a:custGeom>
              <a:avLst/>
              <a:gdLst/>
              <a:ahLst/>
              <a:cxnLst>
                <a:cxn ang="0">
                  <a:pos x="85" y="9"/>
                </a:cxn>
                <a:cxn ang="0">
                  <a:pos x="43" y="0"/>
                </a:cxn>
                <a:cxn ang="0">
                  <a:pos x="17" y="35"/>
                </a:cxn>
                <a:cxn ang="0">
                  <a:pos x="0" y="61"/>
                </a:cxn>
                <a:cxn ang="0">
                  <a:pos x="17" y="79"/>
                </a:cxn>
                <a:cxn ang="0">
                  <a:pos x="43" y="79"/>
                </a:cxn>
                <a:cxn ang="0">
                  <a:pos x="68" y="70"/>
                </a:cxn>
                <a:cxn ang="0">
                  <a:pos x="85" y="52"/>
                </a:cxn>
                <a:cxn ang="0">
                  <a:pos x="94" y="35"/>
                </a:cxn>
                <a:cxn ang="0">
                  <a:pos x="85" y="9"/>
                </a:cxn>
              </a:cxnLst>
              <a:rect l="0" t="0" r="r" b="b"/>
              <a:pathLst>
                <a:path w="94" h="79">
                  <a:moveTo>
                    <a:pt x="85" y="9"/>
                  </a:moveTo>
                  <a:lnTo>
                    <a:pt x="43" y="0"/>
                  </a:lnTo>
                  <a:lnTo>
                    <a:pt x="17" y="35"/>
                  </a:lnTo>
                  <a:lnTo>
                    <a:pt x="0" y="61"/>
                  </a:lnTo>
                  <a:lnTo>
                    <a:pt x="17" y="79"/>
                  </a:lnTo>
                  <a:lnTo>
                    <a:pt x="43" y="79"/>
                  </a:lnTo>
                  <a:lnTo>
                    <a:pt x="68" y="70"/>
                  </a:lnTo>
                  <a:lnTo>
                    <a:pt x="85" y="52"/>
                  </a:lnTo>
                  <a:lnTo>
                    <a:pt x="94" y="35"/>
                  </a:lnTo>
                  <a:lnTo>
                    <a:pt x="85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任意多边形 369680"/>
            <p:cNvSpPr>
              <a:spLocks noChangeArrowheads="1"/>
            </p:cNvSpPr>
            <p:nvPr/>
          </p:nvSpPr>
          <p:spPr bwMode="auto">
            <a:xfrm>
              <a:off x="1872" y="2069"/>
              <a:ext cx="24" cy="20"/>
            </a:xfrm>
            <a:custGeom>
              <a:avLst/>
              <a:gdLst/>
              <a:ahLst/>
              <a:cxnLst>
                <a:cxn ang="0">
                  <a:pos x="85" y="9"/>
                </a:cxn>
                <a:cxn ang="0">
                  <a:pos x="43" y="0"/>
                </a:cxn>
                <a:cxn ang="0">
                  <a:pos x="17" y="35"/>
                </a:cxn>
                <a:cxn ang="0">
                  <a:pos x="0" y="61"/>
                </a:cxn>
                <a:cxn ang="0">
                  <a:pos x="17" y="79"/>
                </a:cxn>
                <a:cxn ang="0">
                  <a:pos x="43" y="79"/>
                </a:cxn>
                <a:cxn ang="0">
                  <a:pos x="68" y="70"/>
                </a:cxn>
                <a:cxn ang="0">
                  <a:pos x="85" y="52"/>
                </a:cxn>
                <a:cxn ang="0">
                  <a:pos x="94" y="35"/>
                </a:cxn>
                <a:cxn ang="0">
                  <a:pos x="85" y="9"/>
                </a:cxn>
              </a:cxnLst>
              <a:rect l="0" t="0" r="r" b="b"/>
              <a:pathLst>
                <a:path w="94" h="79">
                  <a:moveTo>
                    <a:pt x="85" y="9"/>
                  </a:moveTo>
                  <a:lnTo>
                    <a:pt x="43" y="0"/>
                  </a:lnTo>
                  <a:lnTo>
                    <a:pt x="17" y="35"/>
                  </a:lnTo>
                  <a:lnTo>
                    <a:pt x="0" y="61"/>
                  </a:lnTo>
                  <a:lnTo>
                    <a:pt x="17" y="79"/>
                  </a:lnTo>
                  <a:lnTo>
                    <a:pt x="43" y="79"/>
                  </a:lnTo>
                  <a:lnTo>
                    <a:pt x="68" y="70"/>
                  </a:lnTo>
                  <a:lnTo>
                    <a:pt x="85" y="52"/>
                  </a:lnTo>
                  <a:lnTo>
                    <a:pt x="94" y="35"/>
                  </a:lnTo>
                  <a:lnTo>
                    <a:pt x="85" y="9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任意多边形 369681"/>
            <p:cNvSpPr>
              <a:spLocks noChangeArrowheads="1"/>
            </p:cNvSpPr>
            <p:nvPr/>
          </p:nvSpPr>
          <p:spPr bwMode="auto">
            <a:xfrm>
              <a:off x="1856" y="2059"/>
              <a:ext cx="32" cy="2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129" y="27"/>
                </a:cxn>
                <a:cxn ang="0">
                  <a:pos x="43" y="105"/>
                </a:cxn>
                <a:cxn ang="0">
                  <a:pos x="0" y="88"/>
                </a:cxn>
                <a:cxn ang="0">
                  <a:pos x="69" y="0"/>
                </a:cxn>
              </a:cxnLst>
              <a:rect l="0" t="0" r="r" b="b"/>
              <a:pathLst>
                <a:path w="129" h="105">
                  <a:moveTo>
                    <a:pt x="69" y="0"/>
                  </a:moveTo>
                  <a:lnTo>
                    <a:pt x="129" y="27"/>
                  </a:lnTo>
                  <a:lnTo>
                    <a:pt x="43" y="105"/>
                  </a:lnTo>
                  <a:lnTo>
                    <a:pt x="0" y="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任意多边形 369682"/>
            <p:cNvSpPr>
              <a:spLocks noChangeArrowheads="1"/>
            </p:cNvSpPr>
            <p:nvPr/>
          </p:nvSpPr>
          <p:spPr bwMode="auto">
            <a:xfrm>
              <a:off x="1856" y="2059"/>
              <a:ext cx="32" cy="26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129" y="27"/>
                </a:cxn>
                <a:cxn ang="0">
                  <a:pos x="43" y="105"/>
                </a:cxn>
                <a:cxn ang="0">
                  <a:pos x="0" y="88"/>
                </a:cxn>
                <a:cxn ang="0">
                  <a:pos x="69" y="0"/>
                </a:cxn>
              </a:cxnLst>
              <a:rect l="0" t="0" r="r" b="b"/>
              <a:pathLst>
                <a:path w="129" h="105">
                  <a:moveTo>
                    <a:pt x="69" y="0"/>
                  </a:moveTo>
                  <a:lnTo>
                    <a:pt x="129" y="27"/>
                  </a:lnTo>
                  <a:lnTo>
                    <a:pt x="43" y="105"/>
                  </a:lnTo>
                  <a:lnTo>
                    <a:pt x="0" y="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任意多边形 369683"/>
            <p:cNvSpPr>
              <a:spLocks noChangeArrowheads="1"/>
            </p:cNvSpPr>
            <p:nvPr/>
          </p:nvSpPr>
          <p:spPr bwMode="auto">
            <a:xfrm>
              <a:off x="1856" y="2052"/>
              <a:ext cx="25" cy="33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103" y="44"/>
                </a:cxn>
                <a:cxn ang="0">
                  <a:pos x="17" y="131"/>
                </a:cxn>
                <a:cxn ang="0">
                  <a:pos x="0" y="88"/>
                </a:cxn>
                <a:cxn ang="0">
                  <a:pos x="61" y="0"/>
                </a:cxn>
              </a:cxnLst>
              <a:rect l="0" t="0" r="r" b="b"/>
              <a:pathLst>
                <a:path w="103" h="131">
                  <a:moveTo>
                    <a:pt x="61" y="0"/>
                  </a:moveTo>
                  <a:lnTo>
                    <a:pt x="103" y="44"/>
                  </a:lnTo>
                  <a:lnTo>
                    <a:pt x="17" y="131"/>
                  </a:lnTo>
                  <a:lnTo>
                    <a:pt x="0" y="88"/>
                  </a:lnTo>
                  <a:lnTo>
                    <a:pt x="61" y="0"/>
                  </a:lnTo>
                  <a:close/>
                </a:path>
              </a:pathLst>
            </a:custGeom>
            <a:no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任意多边形 369684"/>
            <p:cNvSpPr>
              <a:spLocks noChangeArrowheads="1"/>
            </p:cNvSpPr>
            <p:nvPr/>
          </p:nvSpPr>
          <p:spPr bwMode="auto">
            <a:xfrm>
              <a:off x="1605" y="1858"/>
              <a:ext cx="283" cy="450"/>
            </a:xfrm>
            <a:custGeom>
              <a:avLst/>
              <a:gdLst/>
              <a:ahLst/>
              <a:cxnLst>
                <a:cxn ang="0">
                  <a:pos x="1054" y="17"/>
                </a:cxn>
                <a:cxn ang="0">
                  <a:pos x="916" y="0"/>
                </a:cxn>
                <a:cxn ang="0">
                  <a:pos x="838" y="44"/>
                </a:cxn>
                <a:cxn ang="0">
                  <a:pos x="734" y="184"/>
                </a:cxn>
                <a:cxn ang="0">
                  <a:pos x="760" y="236"/>
                </a:cxn>
                <a:cxn ang="0">
                  <a:pos x="743" y="297"/>
                </a:cxn>
                <a:cxn ang="0">
                  <a:pos x="561" y="506"/>
                </a:cxn>
                <a:cxn ang="0">
                  <a:pos x="535" y="585"/>
                </a:cxn>
                <a:cxn ang="0">
                  <a:pos x="346" y="1040"/>
                </a:cxn>
                <a:cxn ang="0">
                  <a:pos x="320" y="1118"/>
                </a:cxn>
                <a:cxn ang="0">
                  <a:pos x="431" y="1171"/>
                </a:cxn>
                <a:cxn ang="0">
                  <a:pos x="190" y="1223"/>
                </a:cxn>
                <a:cxn ang="0">
                  <a:pos x="52" y="1214"/>
                </a:cxn>
                <a:cxn ang="0">
                  <a:pos x="9" y="1284"/>
                </a:cxn>
                <a:cxn ang="0">
                  <a:pos x="52" y="1414"/>
                </a:cxn>
                <a:cxn ang="0">
                  <a:pos x="130" y="1484"/>
                </a:cxn>
                <a:cxn ang="0">
                  <a:pos x="173" y="1345"/>
                </a:cxn>
                <a:cxn ang="0">
                  <a:pos x="346" y="1319"/>
                </a:cxn>
                <a:cxn ang="0">
                  <a:pos x="665" y="1284"/>
                </a:cxn>
                <a:cxn ang="0">
                  <a:pos x="622" y="1432"/>
                </a:cxn>
                <a:cxn ang="0">
                  <a:pos x="561" y="1668"/>
                </a:cxn>
                <a:cxn ang="0">
                  <a:pos x="570" y="1799"/>
                </a:cxn>
                <a:cxn ang="0">
                  <a:pos x="613" y="1756"/>
                </a:cxn>
                <a:cxn ang="0">
                  <a:pos x="829" y="1799"/>
                </a:cxn>
                <a:cxn ang="0">
                  <a:pos x="751" y="1703"/>
                </a:cxn>
                <a:cxn ang="0">
                  <a:pos x="717" y="1572"/>
                </a:cxn>
                <a:cxn ang="0">
                  <a:pos x="812" y="1284"/>
                </a:cxn>
                <a:cxn ang="0">
                  <a:pos x="846" y="1232"/>
                </a:cxn>
                <a:cxn ang="0">
                  <a:pos x="820" y="821"/>
                </a:cxn>
                <a:cxn ang="0">
                  <a:pos x="1002" y="865"/>
                </a:cxn>
                <a:cxn ang="0">
                  <a:pos x="1037" y="873"/>
                </a:cxn>
                <a:cxn ang="0">
                  <a:pos x="1105" y="882"/>
                </a:cxn>
                <a:cxn ang="0">
                  <a:pos x="1113" y="830"/>
                </a:cxn>
                <a:cxn ang="0">
                  <a:pos x="1071" y="777"/>
                </a:cxn>
                <a:cxn ang="0">
                  <a:pos x="872" y="620"/>
                </a:cxn>
                <a:cxn ang="0">
                  <a:pos x="924" y="559"/>
                </a:cxn>
                <a:cxn ang="0">
                  <a:pos x="933" y="480"/>
                </a:cxn>
                <a:cxn ang="0">
                  <a:pos x="924" y="341"/>
                </a:cxn>
                <a:cxn ang="0">
                  <a:pos x="959" y="289"/>
                </a:cxn>
                <a:cxn ang="0">
                  <a:pos x="1054" y="289"/>
                </a:cxn>
                <a:cxn ang="0">
                  <a:pos x="1071" y="219"/>
                </a:cxn>
                <a:cxn ang="0">
                  <a:pos x="1089" y="140"/>
                </a:cxn>
                <a:cxn ang="0">
                  <a:pos x="1131" y="79"/>
                </a:cxn>
              </a:cxnLst>
              <a:rect l="0" t="0" r="r" b="b"/>
              <a:pathLst>
                <a:path w="1131" h="1799">
                  <a:moveTo>
                    <a:pt x="1131" y="79"/>
                  </a:moveTo>
                  <a:lnTo>
                    <a:pt x="1054" y="17"/>
                  </a:lnTo>
                  <a:lnTo>
                    <a:pt x="959" y="0"/>
                  </a:lnTo>
                  <a:lnTo>
                    <a:pt x="916" y="0"/>
                  </a:lnTo>
                  <a:lnTo>
                    <a:pt x="872" y="9"/>
                  </a:lnTo>
                  <a:lnTo>
                    <a:pt x="838" y="44"/>
                  </a:lnTo>
                  <a:lnTo>
                    <a:pt x="795" y="105"/>
                  </a:lnTo>
                  <a:lnTo>
                    <a:pt x="734" y="184"/>
                  </a:lnTo>
                  <a:lnTo>
                    <a:pt x="725" y="219"/>
                  </a:lnTo>
                  <a:lnTo>
                    <a:pt x="760" y="236"/>
                  </a:lnTo>
                  <a:lnTo>
                    <a:pt x="812" y="262"/>
                  </a:lnTo>
                  <a:lnTo>
                    <a:pt x="743" y="297"/>
                  </a:lnTo>
                  <a:lnTo>
                    <a:pt x="717" y="324"/>
                  </a:lnTo>
                  <a:lnTo>
                    <a:pt x="561" y="506"/>
                  </a:lnTo>
                  <a:lnTo>
                    <a:pt x="535" y="550"/>
                  </a:lnTo>
                  <a:lnTo>
                    <a:pt x="535" y="585"/>
                  </a:lnTo>
                  <a:lnTo>
                    <a:pt x="587" y="629"/>
                  </a:lnTo>
                  <a:lnTo>
                    <a:pt x="346" y="1040"/>
                  </a:lnTo>
                  <a:lnTo>
                    <a:pt x="320" y="1092"/>
                  </a:lnTo>
                  <a:lnTo>
                    <a:pt x="320" y="1118"/>
                  </a:lnTo>
                  <a:lnTo>
                    <a:pt x="457" y="1179"/>
                  </a:lnTo>
                  <a:lnTo>
                    <a:pt x="431" y="1171"/>
                  </a:lnTo>
                  <a:lnTo>
                    <a:pt x="355" y="1188"/>
                  </a:lnTo>
                  <a:lnTo>
                    <a:pt x="190" y="1223"/>
                  </a:lnTo>
                  <a:lnTo>
                    <a:pt x="121" y="1206"/>
                  </a:lnTo>
                  <a:lnTo>
                    <a:pt x="52" y="1214"/>
                  </a:lnTo>
                  <a:lnTo>
                    <a:pt x="0" y="1258"/>
                  </a:lnTo>
                  <a:lnTo>
                    <a:pt x="9" y="1284"/>
                  </a:lnTo>
                  <a:lnTo>
                    <a:pt x="61" y="1284"/>
                  </a:lnTo>
                  <a:lnTo>
                    <a:pt x="52" y="1414"/>
                  </a:lnTo>
                  <a:lnTo>
                    <a:pt x="86" y="1502"/>
                  </a:lnTo>
                  <a:lnTo>
                    <a:pt x="130" y="1484"/>
                  </a:lnTo>
                  <a:lnTo>
                    <a:pt x="147" y="1406"/>
                  </a:lnTo>
                  <a:lnTo>
                    <a:pt x="173" y="1345"/>
                  </a:lnTo>
                  <a:lnTo>
                    <a:pt x="259" y="1319"/>
                  </a:lnTo>
                  <a:lnTo>
                    <a:pt x="346" y="1319"/>
                  </a:lnTo>
                  <a:lnTo>
                    <a:pt x="405" y="1311"/>
                  </a:lnTo>
                  <a:lnTo>
                    <a:pt x="665" y="1284"/>
                  </a:lnTo>
                  <a:lnTo>
                    <a:pt x="630" y="1353"/>
                  </a:lnTo>
                  <a:lnTo>
                    <a:pt x="622" y="1432"/>
                  </a:lnTo>
                  <a:lnTo>
                    <a:pt x="604" y="1607"/>
                  </a:lnTo>
                  <a:lnTo>
                    <a:pt x="561" y="1668"/>
                  </a:lnTo>
                  <a:lnTo>
                    <a:pt x="544" y="1729"/>
                  </a:lnTo>
                  <a:lnTo>
                    <a:pt x="570" y="1799"/>
                  </a:lnTo>
                  <a:lnTo>
                    <a:pt x="596" y="1799"/>
                  </a:lnTo>
                  <a:lnTo>
                    <a:pt x="613" y="1756"/>
                  </a:lnTo>
                  <a:lnTo>
                    <a:pt x="725" y="1799"/>
                  </a:lnTo>
                  <a:lnTo>
                    <a:pt x="829" y="1799"/>
                  </a:lnTo>
                  <a:lnTo>
                    <a:pt x="820" y="1747"/>
                  </a:lnTo>
                  <a:lnTo>
                    <a:pt x="751" y="1703"/>
                  </a:lnTo>
                  <a:lnTo>
                    <a:pt x="708" y="1659"/>
                  </a:lnTo>
                  <a:lnTo>
                    <a:pt x="717" y="1572"/>
                  </a:lnTo>
                  <a:lnTo>
                    <a:pt x="769" y="1371"/>
                  </a:lnTo>
                  <a:lnTo>
                    <a:pt x="812" y="1284"/>
                  </a:lnTo>
                  <a:lnTo>
                    <a:pt x="812" y="1249"/>
                  </a:lnTo>
                  <a:lnTo>
                    <a:pt x="846" y="1232"/>
                  </a:lnTo>
                  <a:lnTo>
                    <a:pt x="881" y="1214"/>
                  </a:lnTo>
                  <a:lnTo>
                    <a:pt x="820" y="821"/>
                  </a:lnTo>
                  <a:lnTo>
                    <a:pt x="838" y="733"/>
                  </a:lnTo>
                  <a:lnTo>
                    <a:pt x="1002" y="865"/>
                  </a:lnTo>
                  <a:lnTo>
                    <a:pt x="1019" y="847"/>
                  </a:lnTo>
                  <a:lnTo>
                    <a:pt x="1037" y="873"/>
                  </a:lnTo>
                  <a:lnTo>
                    <a:pt x="1054" y="882"/>
                  </a:lnTo>
                  <a:lnTo>
                    <a:pt x="1105" y="882"/>
                  </a:lnTo>
                  <a:lnTo>
                    <a:pt x="1113" y="856"/>
                  </a:lnTo>
                  <a:lnTo>
                    <a:pt x="1113" y="830"/>
                  </a:lnTo>
                  <a:lnTo>
                    <a:pt x="1063" y="795"/>
                  </a:lnTo>
                  <a:lnTo>
                    <a:pt x="1071" y="777"/>
                  </a:lnTo>
                  <a:lnTo>
                    <a:pt x="933" y="672"/>
                  </a:lnTo>
                  <a:lnTo>
                    <a:pt x="872" y="620"/>
                  </a:lnTo>
                  <a:lnTo>
                    <a:pt x="898" y="576"/>
                  </a:lnTo>
                  <a:lnTo>
                    <a:pt x="924" y="559"/>
                  </a:lnTo>
                  <a:lnTo>
                    <a:pt x="933" y="524"/>
                  </a:lnTo>
                  <a:lnTo>
                    <a:pt x="933" y="480"/>
                  </a:lnTo>
                  <a:lnTo>
                    <a:pt x="924" y="420"/>
                  </a:lnTo>
                  <a:lnTo>
                    <a:pt x="924" y="341"/>
                  </a:lnTo>
                  <a:lnTo>
                    <a:pt x="942" y="315"/>
                  </a:lnTo>
                  <a:lnTo>
                    <a:pt x="959" y="289"/>
                  </a:lnTo>
                  <a:lnTo>
                    <a:pt x="1037" y="306"/>
                  </a:lnTo>
                  <a:lnTo>
                    <a:pt x="1054" y="289"/>
                  </a:lnTo>
                  <a:lnTo>
                    <a:pt x="1063" y="254"/>
                  </a:lnTo>
                  <a:lnTo>
                    <a:pt x="1071" y="219"/>
                  </a:lnTo>
                  <a:lnTo>
                    <a:pt x="1096" y="210"/>
                  </a:lnTo>
                  <a:lnTo>
                    <a:pt x="1089" y="140"/>
                  </a:lnTo>
                  <a:lnTo>
                    <a:pt x="1089" y="105"/>
                  </a:lnTo>
                  <a:lnTo>
                    <a:pt x="1131" y="79"/>
                  </a:lnTo>
                  <a:close/>
                </a:path>
              </a:pathLst>
            </a:custGeom>
            <a:solidFill>
              <a:srgbClr val="FFD25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任意多边形 369685"/>
            <p:cNvSpPr>
              <a:spLocks noChangeArrowheads="1"/>
            </p:cNvSpPr>
            <p:nvPr/>
          </p:nvSpPr>
          <p:spPr bwMode="auto">
            <a:xfrm>
              <a:off x="1605" y="1858"/>
              <a:ext cx="283" cy="450"/>
            </a:xfrm>
            <a:custGeom>
              <a:avLst/>
              <a:gdLst/>
              <a:ahLst/>
              <a:cxnLst>
                <a:cxn ang="0">
                  <a:pos x="1054" y="17"/>
                </a:cxn>
                <a:cxn ang="0">
                  <a:pos x="916" y="0"/>
                </a:cxn>
                <a:cxn ang="0">
                  <a:pos x="838" y="44"/>
                </a:cxn>
                <a:cxn ang="0">
                  <a:pos x="734" y="184"/>
                </a:cxn>
                <a:cxn ang="0">
                  <a:pos x="760" y="236"/>
                </a:cxn>
                <a:cxn ang="0">
                  <a:pos x="743" y="297"/>
                </a:cxn>
                <a:cxn ang="0">
                  <a:pos x="561" y="506"/>
                </a:cxn>
                <a:cxn ang="0">
                  <a:pos x="535" y="585"/>
                </a:cxn>
                <a:cxn ang="0">
                  <a:pos x="346" y="1040"/>
                </a:cxn>
                <a:cxn ang="0">
                  <a:pos x="320" y="1118"/>
                </a:cxn>
                <a:cxn ang="0">
                  <a:pos x="431" y="1171"/>
                </a:cxn>
                <a:cxn ang="0">
                  <a:pos x="190" y="1223"/>
                </a:cxn>
                <a:cxn ang="0">
                  <a:pos x="52" y="1214"/>
                </a:cxn>
                <a:cxn ang="0">
                  <a:pos x="9" y="1284"/>
                </a:cxn>
                <a:cxn ang="0">
                  <a:pos x="52" y="1414"/>
                </a:cxn>
                <a:cxn ang="0">
                  <a:pos x="130" y="1484"/>
                </a:cxn>
                <a:cxn ang="0">
                  <a:pos x="173" y="1345"/>
                </a:cxn>
                <a:cxn ang="0">
                  <a:pos x="346" y="1319"/>
                </a:cxn>
                <a:cxn ang="0">
                  <a:pos x="665" y="1284"/>
                </a:cxn>
                <a:cxn ang="0">
                  <a:pos x="622" y="1432"/>
                </a:cxn>
                <a:cxn ang="0">
                  <a:pos x="561" y="1668"/>
                </a:cxn>
                <a:cxn ang="0">
                  <a:pos x="570" y="1799"/>
                </a:cxn>
                <a:cxn ang="0">
                  <a:pos x="613" y="1756"/>
                </a:cxn>
                <a:cxn ang="0">
                  <a:pos x="829" y="1799"/>
                </a:cxn>
                <a:cxn ang="0">
                  <a:pos x="751" y="1703"/>
                </a:cxn>
                <a:cxn ang="0">
                  <a:pos x="717" y="1572"/>
                </a:cxn>
                <a:cxn ang="0">
                  <a:pos x="812" y="1284"/>
                </a:cxn>
                <a:cxn ang="0">
                  <a:pos x="846" y="1232"/>
                </a:cxn>
                <a:cxn ang="0">
                  <a:pos x="820" y="821"/>
                </a:cxn>
                <a:cxn ang="0">
                  <a:pos x="1002" y="865"/>
                </a:cxn>
                <a:cxn ang="0">
                  <a:pos x="1037" y="873"/>
                </a:cxn>
                <a:cxn ang="0">
                  <a:pos x="1105" y="882"/>
                </a:cxn>
                <a:cxn ang="0">
                  <a:pos x="1113" y="830"/>
                </a:cxn>
                <a:cxn ang="0">
                  <a:pos x="1071" y="777"/>
                </a:cxn>
                <a:cxn ang="0">
                  <a:pos x="872" y="620"/>
                </a:cxn>
                <a:cxn ang="0">
                  <a:pos x="924" y="559"/>
                </a:cxn>
                <a:cxn ang="0">
                  <a:pos x="933" y="480"/>
                </a:cxn>
                <a:cxn ang="0">
                  <a:pos x="924" y="341"/>
                </a:cxn>
                <a:cxn ang="0">
                  <a:pos x="959" y="289"/>
                </a:cxn>
                <a:cxn ang="0">
                  <a:pos x="1054" y="289"/>
                </a:cxn>
                <a:cxn ang="0">
                  <a:pos x="1071" y="219"/>
                </a:cxn>
                <a:cxn ang="0">
                  <a:pos x="1089" y="140"/>
                </a:cxn>
                <a:cxn ang="0">
                  <a:pos x="1131" y="79"/>
                </a:cxn>
              </a:cxnLst>
              <a:rect l="0" t="0" r="r" b="b"/>
              <a:pathLst>
                <a:path w="1131" h="1799">
                  <a:moveTo>
                    <a:pt x="1131" y="79"/>
                  </a:moveTo>
                  <a:lnTo>
                    <a:pt x="1054" y="17"/>
                  </a:lnTo>
                  <a:lnTo>
                    <a:pt x="959" y="0"/>
                  </a:lnTo>
                  <a:lnTo>
                    <a:pt x="916" y="0"/>
                  </a:lnTo>
                  <a:lnTo>
                    <a:pt x="872" y="9"/>
                  </a:lnTo>
                  <a:lnTo>
                    <a:pt x="838" y="44"/>
                  </a:lnTo>
                  <a:lnTo>
                    <a:pt x="795" y="105"/>
                  </a:lnTo>
                  <a:lnTo>
                    <a:pt x="734" y="184"/>
                  </a:lnTo>
                  <a:lnTo>
                    <a:pt x="725" y="219"/>
                  </a:lnTo>
                  <a:lnTo>
                    <a:pt x="760" y="236"/>
                  </a:lnTo>
                  <a:lnTo>
                    <a:pt x="812" y="262"/>
                  </a:lnTo>
                  <a:lnTo>
                    <a:pt x="743" y="297"/>
                  </a:lnTo>
                  <a:lnTo>
                    <a:pt x="717" y="324"/>
                  </a:lnTo>
                  <a:lnTo>
                    <a:pt x="561" y="506"/>
                  </a:lnTo>
                  <a:lnTo>
                    <a:pt x="535" y="550"/>
                  </a:lnTo>
                  <a:lnTo>
                    <a:pt x="535" y="585"/>
                  </a:lnTo>
                  <a:lnTo>
                    <a:pt x="587" y="629"/>
                  </a:lnTo>
                  <a:lnTo>
                    <a:pt x="346" y="1040"/>
                  </a:lnTo>
                  <a:lnTo>
                    <a:pt x="320" y="1092"/>
                  </a:lnTo>
                  <a:lnTo>
                    <a:pt x="320" y="1118"/>
                  </a:lnTo>
                  <a:lnTo>
                    <a:pt x="457" y="1179"/>
                  </a:lnTo>
                  <a:lnTo>
                    <a:pt x="431" y="1171"/>
                  </a:lnTo>
                  <a:lnTo>
                    <a:pt x="355" y="1188"/>
                  </a:lnTo>
                  <a:lnTo>
                    <a:pt x="190" y="1223"/>
                  </a:lnTo>
                  <a:lnTo>
                    <a:pt x="121" y="1206"/>
                  </a:lnTo>
                  <a:lnTo>
                    <a:pt x="52" y="1214"/>
                  </a:lnTo>
                  <a:lnTo>
                    <a:pt x="0" y="1258"/>
                  </a:lnTo>
                  <a:lnTo>
                    <a:pt x="9" y="1284"/>
                  </a:lnTo>
                  <a:lnTo>
                    <a:pt x="61" y="1284"/>
                  </a:lnTo>
                  <a:lnTo>
                    <a:pt x="52" y="1414"/>
                  </a:lnTo>
                  <a:lnTo>
                    <a:pt x="86" y="1502"/>
                  </a:lnTo>
                  <a:lnTo>
                    <a:pt x="130" y="1484"/>
                  </a:lnTo>
                  <a:lnTo>
                    <a:pt x="147" y="1406"/>
                  </a:lnTo>
                  <a:lnTo>
                    <a:pt x="173" y="1345"/>
                  </a:lnTo>
                  <a:lnTo>
                    <a:pt x="259" y="1319"/>
                  </a:lnTo>
                  <a:lnTo>
                    <a:pt x="346" y="1319"/>
                  </a:lnTo>
                  <a:lnTo>
                    <a:pt x="405" y="1311"/>
                  </a:lnTo>
                  <a:lnTo>
                    <a:pt x="665" y="1284"/>
                  </a:lnTo>
                  <a:lnTo>
                    <a:pt x="630" y="1353"/>
                  </a:lnTo>
                  <a:lnTo>
                    <a:pt x="622" y="1432"/>
                  </a:lnTo>
                  <a:lnTo>
                    <a:pt x="604" y="1607"/>
                  </a:lnTo>
                  <a:lnTo>
                    <a:pt x="561" y="1668"/>
                  </a:lnTo>
                  <a:lnTo>
                    <a:pt x="544" y="1729"/>
                  </a:lnTo>
                  <a:lnTo>
                    <a:pt x="570" y="1799"/>
                  </a:lnTo>
                  <a:lnTo>
                    <a:pt x="596" y="1799"/>
                  </a:lnTo>
                  <a:lnTo>
                    <a:pt x="613" y="1756"/>
                  </a:lnTo>
                  <a:lnTo>
                    <a:pt x="725" y="1799"/>
                  </a:lnTo>
                  <a:lnTo>
                    <a:pt x="829" y="1799"/>
                  </a:lnTo>
                  <a:lnTo>
                    <a:pt x="820" y="1747"/>
                  </a:lnTo>
                  <a:lnTo>
                    <a:pt x="751" y="1703"/>
                  </a:lnTo>
                  <a:lnTo>
                    <a:pt x="708" y="1659"/>
                  </a:lnTo>
                  <a:lnTo>
                    <a:pt x="717" y="1572"/>
                  </a:lnTo>
                  <a:lnTo>
                    <a:pt x="769" y="1371"/>
                  </a:lnTo>
                  <a:lnTo>
                    <a:pt x="812" y="1284"/>
                  </a:lnTo>
                  <a:lnTo>
                    <a:pt x="812" y="1249"/>
                  </a:lnTo>
                  <a:lnTo>
                    <a:pt x="846" y="1232"/>
                  </a:lnTo>
                  <a:lnTo>
                    <a:pt x="881" y="1214"/>
                  </a:lnTo>
                  <a:lnTo>
                    <a:pt x="820" y="821"/>
                  </a:lnTo>
                  <a:lnTo>
                    <a:pt x="838" y="733"/>
                  </a:lnTo>
                  <a:lnTo>
                    <a:pt x="1002" y="865"/>
                  </a:lnTo>
                  <a:lnTo>
                    <a:pt x="1019" y="847"/>
                  </a:lnTo>
                  <a:lnTo>
                    <a:pt x="1037" y="873"/>
                  </a:lnTo>
                  <a:lnTo>
                    <a:pt x="1054" y="882"/>
                  </a:lnTo>
                  <a:lnTo>
                    <a:pt x="1105" y="882"/>
                  </a:lnTo>
                  <a:lnTo>
                    <a:pt x="1113" y="856"/>
                  </a:lnTo>
                  <a:lnTo>
                    <a:pt x="1113" y="830"/>
                  </a:lnTo>
                  <a:lnTo>
                    <a:pt x="1063" y="795"/>
                  </a:lnTo>
                  <a:lnTo>
                    <a:pt x="1071" y="777"/>
                  </a:lnTo>
                  <a:lnTo>
                    <a:pt x="933" y="672"/>
                  </a:lnTo>
                  <a:lnTo>
                    <a:pt x="872" y="620"/>
                  </a:lnTo>
                  <a:lnTo>
                    <a:pt x="898" y="576"/>
                  </a:lnTo>
                  <a:lnTo>
                    <a:pt x="924" y="559"/>
                  </a:lnTo>
                  <a:lnTo>
                    <a:pt x="933" y="524"/>
                  </a:lnTo>
                  <a:lnTo>
                    <a:pt x="933" y="480"/>
                  </a:lnTo>
                  <a:lnTo>
                    <a:pt x="924" y="420"/>
                  </a:lnTo>
                  <a:lnTo>
                    <a:pt x="924" y="341"/>
                  </a:lnTo>
                  <a:lnTo>
                    <a:pt x="942" y="315"/>
                  </a:lnTo>
                  <a:lnTo>
                    <a:pt x="959" y="289"/>
                  </a:lnTo>
                  <a:lnTo>
                    <a:pt x="1037" y="306"/>
                  </a:lnTo>
                  <a:lnTo>
                    <a:pt x="1054" y="289"/>
                  </a:lnTo>
                  <a:lnTo>
                    <a:pt x="1063" y="254"/>
                  </a:lnTo>
                  <a:lnTo>
                    <a:pt x="1071" y="219"/>
                  </a:lnTo>
                  <a:lnTo>
                    <a:pt x="1096" y="210"/>
                  </a:lnTo>
                  <a:lnTo>
                    <a:pt x="1089" y="140"/>
                  </a:lnTo>
                  <a:lnTo>
                    <a:pt x="1089" y="105"/>
                  </a:lnTo>
                  <a:lnTo>
                    <a:pt x="1131" y="79"/>
                  </a:lnTo>
                  <a:close/>
                </a:path>
              </a:pathLst>
            </a:custGeom>
            <a:solidFill>
              <a:srgbClr val="FFD255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任意多边形 369686"/>
            <p:cNvSpPr>
              <a:spLocks noChangeArrowheads="1"/>
            </p:cNvSpPr>
            <p:nvPr/>
          </p:nvSpPr>
          <p:spPr bwMode="auto">
            <a:xfrm>
              <a:off x="1838" y="2059"/>
              <a:ext cx="132" cy="122"/>
            </a:xfrm>
            <a:custGeom>
              <a:avLst/>
              <a:gdLst/>
              <a:ahLst/>
              <a:cxnLst>
                <a:cxn ang="0">
                  <a:pos x="86" y="88"/>
                </a:cxn>
                <a:cxn ang="0">
                  <a:pos x="78" y="123"/>
                </a:cxn>
                <a:cxn ang="0">
                  <a:pos x="95" y="158"/>
                </a:cxn>
                <a:cxn ang="0">
                  <a:pos x="9" y="210"/>
                </a:cxn>
                <a:cxn ang="0">
                  <a:pos x="0" y="237"/>
                </a:cxn>
                <a:cxn ang="0">
                  <a:pos x="138" y="481"/>
                </a:cxn>
                <a:cxn ang="0">
                  <a:pos x="163" y="490"/>
                </a:cxn>
                <a:cxn ang="0">
                  <a:pos x="526" y="298"/>
                </a:cxn>
                <a:cxn ang="0">
                  <a:pos x="526" y="280"/>
                </a:cxn>
                <a:cxn ang="0">
                  <a:pos x="397" y="18"/>
                </a:cxn>
                <a:cxn ang="0">
                  <a:pos x="362" y="0"/>
                </a:cxn>
                <a:cxn ang="0">
                  <a:pos x="276" y="53"/>
                </a:cxn>
                <a:cxn ang="0">
                  <a:pos x="241" y="18"/>
                </a:cxn>
                <a:cxn ang="0">
                  <a:pos x="206" y="9"/>
                </a:cxn>
                <a:cxn ang="0">
                  <a:pos x="86" y="88"/>
                </a:cxn>
                <a:cxn ang="0">
                  <a:pos x="86" y="88"/>
                </a:cxn>
                <a:cxn ang="0">
                  <a:pos x="130" y="88"/>
                </a:cxn>
                <a:cxn ang="0">
                  <a:pos x="121" y="97"/>
                </a:cxn>
                <a:cxn ang="0">
                  <a:pos x="121" y="123"/>
                </a:cxn>
                <a:cxn ang="0">
                  <a:pos x="130" y="140"/>
                </a:cxn>
                <a:cxn ang="0">
                  <a:pos x="250" y="70"/>
                </a:cxn>
                <a:cxn ang="0">
                  <a:pos x="232" y="44"/>
                </a:cxn>
                <a:cxn ang="0">
                  <a:pos x="206" y="44"/>
                </a:cxn>
                <a:cxn ang="0">
                  <a:pos x="130" y="88"/>
                </a:cxn>
                <a:cxn ang="0">
                  <a:pos x="86" y="88"/>
                </a:cxn>
              </a:cxnLst>
              <a:rect l="0" t="0" r="r" b="b"/>
              <a:pathLst>
                <a:path w="526" h="490">
                  <a:moveTo>
                    <a:pt x="86" y="88"/>
                  </a:moveTo>
                  <a:lnTo>
                    <a:pt x="78" y="123"/>
                  </a:lnTo>
                  <a:lnTo>
                    <a:pt x="95" y="158"/>
                  </a:lnTo>
                  <a:lnTo>
                    <a:pt x="9" y="210"/>
                  </a:lnTo>
                  <a:lnTo>
                    <a:pt x="0" y="237"/>
                  </a:lnTo>
                  <a:lnTo>
                    <a:pt x="138" y="481"/>
                  </a:lnTo>
                  <a:lnTo>
                    <a:pt x="163" y="490"/>
                  </a:lnTo>
                  <a:lnTo>
                    <a:pt x="526" y="298"/>
                  </a:lnTo>
                  <a:lnTo>
                    <a:pt x="526" y="280"/>
                  </a:lnTo>
                  <a:lnTo>
                    <a:pt x="397" y="18"/>
                  </a:lnTo>
                  <a:lnTo>
                    <a:pt x="362" y="0"/>
                  </a:lnTo>
                  <a:lnTo>
                    <a:pt x="276" y="53"/>
                  </a:lnTo>
                  <a:lnTo>
                    <a:pt x="241" y="18"/>
                  </a:lnTo>
                  <a:lnTo>
                    <a:pt x="206" y="9"/>
                  </a:lnTo>
                  <a:lnTo>
                    <a:pt x="86" y="88"/>
                  </a:lnTo>
                  <a:lnTo>
                    <a:pt x="130" y="88"/>
                  </a:lnTo>
                  <a:lnTo>
                    <a:pt x="121" y="97"/>
                  </a:lnTo>
                  <a:lnTo>
                    <a:pt x="121" y="123"/>
                  </a:lnTo>
                  <a:lnTo>
                    <a:pt x="130" y="140"/>
                  </a:lnTo>
                  <a:lnTo>
                    <a:pt x="250" y="70"/>
                  </a:lnTo>
                  <a:lnTo>
                    <a:pt x="232" y="44"/>
                  </a:lnTo>
                  <a:lnTo>
                    <a:pt x="206" y="44"/>
                  </a:lnTo>
                  <a:lnTo>
                    <a:pt x="130" y="88"/>
                  </a:lnTo>
                  <a:lnTo>
                    <a:pt x="86" y="88"/>
                  </a:lnTo>
                  <a:close/>
                </a:path>
              </a:pathLst>
            </a:custGeom>
            <a:solidFill>
              <a:srgbClr val="9DB4B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任意多边形 369687"/>
            <p:cNvSpPr>
              <a:spLocks noChangeArrowheads="1"/>
            </p:cNvSpPr>
            <p:nvPr/>
          </p:nvSpPr>
          <p:spPr bwMode="auto">
            <a:xfrm>
              <a:off x="1838" y="2059"/>
              <a:ext cx="132" cy="122"/>
            </a:xfrm>
            <a:custGeom>
              <a:avLst/>
              <a:gdLst/>
              <a:ahLst/>
              <a:cxnLst>
                <a:cxn ang="0">
                  <a:pos x="86" y="88"/>
                </a:cxn>
                <a:cxn ang="0">
                  <a:pos x="78" y="123"/>
                </a:cxn>
                <a:cxn ang="0">
                  <a:pos x="95" y="158"/>
                </a:cxn>
                <a:cxn ang="0">
                  <a:pos x="9" y="210"/>
                </a:cxn>
                <a:cxn ang="0">
                  <a:pos x="0" y="237"/>
                </a:cxn>
                <a:cxn ang="0">
                  <a:pos x="138" y="481"/>
                </a:cxn>
                <a:cxn ang="0">
                  <a:pos x="163" y="490"/>
                </a:cxn>
                <a:cxn ang="0">
                  <a:pos x="526" y="298"/>
                </a:cxn>
                <a:cxn ang="0">
                  <a:pos x="526" y="280"/>
                </a:cxn>
                <a:cxn ang="0">
                  <a:pos x="397" y="18"/>
                </a:cxn>
                <a:cxn ang="0">
                  <a:pos x="362" y="0"/>
                </a:cxn>
                <a:cxn ang="0">
                  <a:pos x="276" y="53"/>
                </a:cxn>
                <a:cxn ang="0">
                  <a:pos x="241" y="18"/>
                </a:cxn>
                <a:cxn ang="0">
                  <a:pos x="206" y="9"/>
                </a:cxn>
                <a:cxn ang="0">
                  <a:pos x="86" y="88"/>
                </a:cxn>
                <a:cxn ang="0">
                  <a:pos x="130" y="88"/>
                </a:cxn>
                <a:cxn ang="0">
                  <a:pos x="121" y="97"/>
                </a:cxn>
                <a:cxn ang="0">
                  <a:pos x="121" y="123"/>
                </a:cxn>
                <a:cxn ang="0">
                  <a:pos x="130" y="140"/>
                </a:cxn>
                <a:cxn ang="0">
                  <a:pos x="250" y="70"/>
                </a:cxn>
                <a:cxn ang="0">
                  <a:pos x="232" y="44"/>
                </a:cxn>
                <a:cxn ang="0">
                  <a:pos x="206" y="44"/>
                </a:cxn>
                <a:cxn ang="0">
                  <a:pos x="130" y="88"/>
                </a:cxn>
                <a:cxn ang="0">
                  <a:pos x="86" y="88"/>
                </a:cxn>
              </a:cxnLst>
              <a:rect l="0" t="0" r="r" b="b"/>
              <a:pathLst>
                <a:path w="526" h="490">
                  <a:moveTo>
                    <a:pt x="86" y="88"/>
                  </a:moveTo>
                  <a:lnTo>
                    <a:pt x="78" y="123"/>
                  </a:lnTo>
                  <a:lnTo>
                    <a:pt x="95" y="158"/>
                  </a:lnTo>
                  <a:lnTo>
                    <a:pt x="9" y="210"/>
                  </a:lnTo>
                  <a:lnTo>
                    <a:pt x="0" y="237"/>
                  </a:lnTo>
                  <a:lnTo>
                    <a:pt x="138" y="481"/>
                  </a:lnTo>
                  <a:lnTo>
                    <a:pt x="163" y="490"/>
                  </a:lnTo>
                  <a:lnTo>
                    <a:pt x="526" y="298"/>
                  </a:lnTo>
                  <a:lnTo>
                    <a:pt x="526" y="280"/>
                  </a:lnTo>
                  <a:lnTo>
                    <a:pt x="397" y="18"/>
                  </a:lnTo>
                  <a:lnTo>
                    <a:pt x="362" y="0"/>
                  </a:lnTo>
                  <a:lnTo>
                    <a:pt x="276" y="53"/>
                  </a:lnTo>
                  <a:lnTo>
                    <a:pt x="241" y="18"/>
                  </a:lnTo>
                  <a:lnTo>
                    <a:pt x="206" y="9"/>
                  </a:lnTo>
                  <a:lnTo>
                    <a:pt x="86" y="88"/>
                  </a:lnTo>
                  <a:lnTo>
                    <a:pt x="130" y="88"/>
                  </a:lnTo>
                  <a:lnTo>
                    <a:pt x="121" y="97"/>
                  </a:lnTo>
                  <a:lnTo>
                    <a:pt x="121" y="123"/>
                  </a:lnTo>
                  <a:lnTo>
                    <a:pt x="130" y="140"/>
                  </a:lnTo>
                  <a:lnTo>
                    <a:pt x="250" y="70"/>
                  </a:lnTo>
                  <a:lnTo>
                    <a:pt x="232" y="44"/>
                  </a:lnTo>
                  <a:lnTo>
                    <a:pt x="206" y="44"/>
                  </a:lnTo>
                  <a:lnTo>
                    <a:pt x="130" y="88"/>
                  </a:lnTo>
                  <a:lnTo>
                    <a:pt x="86" y="88"/>
                  </a:lnTo>
                  <a:close/>
                </a:path>
              </a:pathLst>
            </a:custGeom>
            <a:solidFill>
              <a:srgbClr val="9DB4B7"/>
            </a:solidFill>
            <a:ln w="3175">
              <a:solidFill>
                <a:srgbClr val="9DB4B7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任意多边形 369688"/>
            <p:cNvSpPr>
              <a:spLocks noChangeArrowheads="1"/>
            </p:cNvSpPr>
            <p:nvPr/>
          </p:nvSpPr>
          <p:spPr bwMode="auto">
            <a:xfrm>
              <a:off x="1838" y="2059"/>
              <a:ext cx="132" cy="122"/>
            </a:xfrm>
            <a:custGeom>
              <a:avLst/>
              <a:gdLst/>
              <a:ahLst/>
              <a:cxnLst>
                <a:cxn ang="0">
                  <a:pos x="95" y="158"/>
                </a:cxn>
                <a:cxn ang="0">
                  <a:pos x="9" y="210"/>
                </a:cxn>
                <a:cxn ang="0">
                  <a:pos x="0" y="237"/>
                </a:cxn>
                <a:cxn ang="0">
                  <a:pos x="138" y="481"/>
                </a:cxn>
                <a:cxn ang="0">
                  <a:pos x="163" y="490"/>
                </a:cxn>
                <a:cxn ang="0">
                  <a:pos x="526" y="298"/>
                </a:cxn>
                <a:cxn ang="0">
                  <a:pos x="526" y="280"/>
                </a:cxn>
                <a:cxn ang="0">
                  <a:pos x="397" y="18"/>
                </a:cxn>
                <a:cxn ang="0">
                  <a:pos x="362" y="0"/>
                </a:cxn>
                <a:cxn ang="0">
                  <a:pos x="276" y="53"/>
                </a:cxn>
                <a:cxn ang="0">
                  <a:pos x="241" y="18"/>
                </a:cxn>
                <a:cxn ang="0">
                  <a:pos x="206" y="9"/>
                </a:cxn>
                <a:cxn ang="0">
                  <a:pos x="86" y="88"/>
                </a:cxn>
                <a:cxn ang="0">
                  <a:pos x="78" y="123"/>
                </a:cxn>
                <a:cxn ang="0">
                  <a:pos x="95" y="158"/>
                </a:cxn>
              </a:cxnLst>
              <a:rect l="0" t="0" r="r" b="b"/>
              <a:pathLst>
                <a:path w="526" h="490">
                  <a:moveTo>
                    <a:pt x="95" y="158"/>
                  </a:moveTo>
                  <a:lnTo>
                    <a:pt x="9" y="210"/>
                  </a:lnTo>
                  <a:lnTo>
                    <a:pt x="0" y="237"/>
                  </a:lnTo>
                  <a:lnTo>
                    <a:pt x="138" y="481"/>
                  </a:lnTo>
                  <a:lnTo>
                    <a:pt x="163" y="490"/>
                  </a:lnTo>
                  <a:lnTo>
                    <a:pt x="526" y="298"/>
                  </a:lnTo>
                  <a:lnTo>
                    <a:pt x="526" y="280"/>
                  </a:lnTo>
                  <a:lnTo>
                    <a:pt x="397" y="18"/>
                  </a:lnTo>
                  <a:lnTo>
                    <a:pt x="362" y="0"/>
                  </a:lnTo>
                  <a:lnTo>
                    <a:pt x="276" y="53"/>
                  </a:lnTo>
                  <a:lnTo>
                    <a:pt x="241" y="18"/>
                  </a:lnTo>
                  <a:lnTo>
                    <a:pt x="206" y="9"/>
                  </a:lnTo>
                  <a:lnTo>
                    <a:pt x="86" y="88"/>
                  </a:lnTo>
                  <a:lnTo>
                    <a:pt x="78" y="123"/>
                  </a:lnTo>
                  <a:lnTo>
                    <a:pt x="95" y="158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任意多边形 369689"/>
            <p:cNvSpPr>
              <a:spLocks noChangeArrowheads="1"/>
            </p:cNvSpPr>
            <p:nvPr/>
          </p:nvSpPr>
          <p:spPr bwMode="auto">
            <a:xfrm>
              <a:off x="1868" y="2070"/>
              <a:ext cx="33" cy="24"/>
            </a:xfrm>
            <a:custGeom>
              <a:avLst/>
              <a:gdLst/>
              <a:ahLst/>
              <a:cxnLst>
                <a:cxn ang="0">
                  <a:pos x="9" y="96"/>
                </a:cxn>
                <a:cxn ang="0">
                  <a:pos x="129" y="26"/>
                </a:cxn>
                <a:cxn ang="0">
                  <a:pos x="111" y="0"/>
                </a:cxn>
                <a:cxn ang="0">
                  <a:pos x="85" y="0"/>
                </a:cxn>
                <a:cxn ang="0">
                  <a:pos x="0" y="53"/>
                </a:cxn>
                <a:cxn ang="0">
                  <a:pos x="0" y="79"/>
                </a:cxn>
                <a:cxn ang="0">
                  <a:pos x="9" y="96"/>
                </a:cxn>
              </a:cxnLst>
              <a:rect l="0" t="0" r="r" b="b"/>
              <a:pathLst>
                <a:path w="129" h="96">
                  <a:moveTo>
                    <a:pt x="9" y="96"/>
                  </a:moveTo>
                  <a:lnTo>
                    <a:pt x="129" y="26"/>
                  </a:lnTo>
                  <a:lnTo>
                    <a:pt x="111" y="0"/>
                  </a:lnTo>
                  <a:lnTo>
                    <a:pt x="85" y="0"/>
                  </a:lnTo>
                  <a:lnTo>
                    <a:pt x="0" y="53"/>
                  </a:lnTo>
                  <a:lnTo>
                    <a:pt x="0" y="79"/>
                  </a:lnTo>
                  <a:lnTo>
                    <a:pt x="9" y="96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任意多边形 369690"/>
            <p:cNvSpPr>
              <a:spLocks noChangeArrowheads="1"/>
            </p:cNvSpPr>
            <p:nvPr/>
          </p:nvSpPr>
          <p:spPr bwMode="auto">
            <a:xfrm>
              <a:off x="1866" y="2063"/>
              <a:ext cx="24" cy="20"/>
            </a:xfrm>
            <a:custGeom>
              <a:avLst/>
              <a:gdLst/>
              <a:ahLst/>
              <a:cxnLst>
                <a:cxn ang="0">
                  <a:pos x="86" y="9"/>
                </a:cxn>
                <a:cxn ang="0">
                  <a:pos x="44" y="0"/>
                </a:cxn>
                <a:cxn ang="0">
                  <a:pos x="18" y="35"/>
                </a:cxn>
                <a:cxn ang="0">
                  <a:pos x="0" y="61"/>
                </a:cxn>
                <a:cxn ang="0">
                  <a:pos x="18" y="79"/>
                </a:cxn>
                <a:cxn ang="0">
                  <a:pos x="44" y="79"/>
                </a:cxn>
                <a:cxn ang="0">
                  <a:pos x="68" y="70"/>
                </a:cxn>
                <a:cxn ang="0">
                  <a:pos x="86" y="52"/>
                </a:cxn>
                <a:cxn ang="0">
                  <a:pos x="94" y="35"/>
                </a:cxn>
                <a:cxn ang="0">
                  <a:pos x="86" y="9"/>
                </a:cxn>
              </a:cxnLst>
              <a:rect l="0" t="0" r="r" b="b"/>
              <a:pathLst>
                <a:path w="94" h="79">
                  <a:moveTo>
                    <a:pt x="86" y="9"/>
                  </a:moveTo>
                  <a:lnTo>
                    <a:pt x="44" y="0"/>
                  </a:lnTo>
                  <a:lnTo>
                    <a:pt x="18" y="35"/>
                  </a:lnTo>
                  <a:lnTo>
                    <a:pt x="0" y="61"/>
                  </a:lnTo>
                  <a:lnTo>
                    <a:pt x="18" y="79"/>
                  </a:lnTo>
                  <a:lnTo>
                    <a:pt x="44" y="79"/>
                  </a:lnTo>
                  <a:lnTo>
                    <a:pt x="68" y="70"/>
                  </a:lnTo>
                  <a:lnTo>
                    <a:pt x="86" y="52"/>
                  </a:lnTo>
                  <a:lnTo>
                    <a:pt x="94" y="35"/>
                  </a:lnTo>
                  <a:lnTo>
                    <a:pt x="86" y="9"/>
                  </a:lnTo>
                  <a:close/>
                </a:path>
              </a:pathLst>
            </a:custGeom>
            <a:solidFill>
              <a:srgbClr val="FFD25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任意多边形 369691"/>
            <p:cNvSpPr>
              <a:spLocks noChangeArrowheads="1"/>
            </p:cNvSpPr>
            <p:nvPr/>
          </p:nvSpPr>
          <p:spPr bwMode="auto">
            <a:xfrm>
              <a:off x="1866" y="2063"/>
              <a:ext cx="24" cy="20"/>
            </a:xfrm>
            <a:custGeom>
              <a:avLst/>
              <a:gdLst/>
              <a:ahLst/>
              <a:cxnLst>
                <a:cxn ang="0">
                  <a:pos x="86" y="9"/>
                </a:cxn>
                <a:cxn ang="0">
                  <a:pos x="44" y="0"/>
                </a:cxn>
                <a:cxn ang="0">
                  <a:pos x="18" y="35"/>
                </a:cxn>
                <a:cxn ang="0">
                  <a:pos x="0" y="61"/>
                </a:cxn>
                <a:cxn ang="0">
                  <a:pos x="18" y="79"/>
                </a:cxn>
                <a:cxn ang="0">
                  <a:pos x="44" y="79"/>
                </a:cxn>
                <a:cxn ang="0">
                  <a:pos x="68" y="70"/>
                </a:cxn>
                <a:cxn ang="0">
                  <a:pos x="86" y="52"/>
                </a:cxn>
                <a:cxn ang="0">
                  <a:pos x="94" y="35"/>
                </a:cxn>
                <a:cxn ang="0">
                  <a:pos x="86" y="9"/>
                </a:cxn>
              </a:cxnLst>
              <a:rect l="0" t="0" r="r" b="b"/>
              <a:pathLst>
                <a:path w="94" h="79">
                  <a:moveTo>
                    <a:pt x="86" y="9"/>
                  </a:moveTo>
                  <a:lnTo>
                    <a:pt x="44" y="0"/>
                  </a:lnTo>
                  <a:lnTo>
                    <a:pt x="18" y="35"/>
                  </a:lnTo>
                  <a:lnTo>
                    <a:pt x="0" y="61"/>
                  </a:lnTo>
                  <a:lnTo>
                    <a:pt x="18" y="79"/>
                  </a:lnTo>
                  <a:lnTo>
                    <a:pt x="44" y="79"/>
                  </a:lnTo>
                  <a:lnTo>
                    <a:pt x="68" y="70"/>
                  </a:lnTo>
                  <a:lnTo>
                    <a:pt x="86" y="52"/>
                  </a:lnTo>
                  <a:lnTo>
                    <a:pt x="94" y="35"/>
                  </a:lnTo>
                  <a:lnTo>
                    <a:pt x="86" y="9"/>
                  </a:lnTo>
                  <a:close/>
                </a:path>
              </a:pathLst>
            </a:custGeom>
            <a:solidFill>
              <a:srgbClr val="FFD255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100" name="图片 369692" descr="EndUser Fema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914400"/>
            <a:ext cx="91281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</p:pic>
      <p:pic>
        <p:nvPicPr>
          <p:cNvPr id="3101" name="图片 369693" descr="EndUserLef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85063" y="4724400"/>
            <a:ext cx="1076325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2" name="图片 369694" descr="图形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3087688"/>
            <a:ext cx="1066800" cy="10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3" name="图片 369695" descr="人-电脑-电话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4835525"/>
            <a:ext cx="182880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04" name="组合 369696"/>
          <p:cNvGrpSpPr>
            <a:grpSpLocks/>
          </p:cNvGrpSpPr>
          <p:nvPr/>
        </p:nvGrpSpPr>
        <p:grpSpPr bwMode="auto">
          <a:xfrm>
            <a:off x="914400" y="1133475"/>
            <a:ext cx="684213" cy="1042988"/>
            <a:chOff x="2544" y="2208"/>
            <a:chExt cx="431" cy="657"/>
          </a:xfrm>
        </p:grpSpPr>
        <p:grpSp>
          <p:nvGrpSpPr>
            <p:cNvPr id="3105" name="组合 369697"/>
            <p:cNvGrpSpPr>
              <a:grpSpLocks/>
            </p:cNvGrpSpPr>
            <p:nvPr/>
          </p:nvGrpSpPr>
          <p:grpSpPr bwMode="auto">
            <a:xfrm>
              <a:off x="2544" y="2256"/>
              <a:ext cx="248" cy="224"/>
              <a:chOff x="1115" y="2348"/>
              <a:chExt cx="220" cy="199"/>
            </a:xfrm>
          </p:grpSpPr>
          <p:sp>
            <p:nvSpPr>
              <p:cNvPr id="3106" name="任意多边形 369698"/>
              <p:cNvSpPr>
                <a:spLocks noChangeArrowheads="1"/>
              </p:cNvSpPr>
              <p:nvPr/>
            </p:nvSpPr>
            <p:spPr bwMode="auto">
              <a:xfrm>
                <a:off x="1266" y="2484"/>
                <a:ext cx="44" cy="32"/>
              </a:xfrm>
              <a:custGeom>
                <a:avLst/>
                <a:gdLst/>
                <a:ahLst/>
                <a:cxnLst>
                  <a:cxn ang="0">
                    <a:pos x="0" y="7979"/>
                  </a:cxn>
                  <a:cxn ang="0">
                    <a:pos x="16764" y="0"/>
                  </a:cxn>
                  <a:cxn ang="0">
                    <a:pos x="38364" y="21600"/>
                  </a:cxn>
                  <a:cxn ang="0">
                    <a:pos x="33718" y="34985"/>
                  </a:cxn>
                  <a:cxn ang="0">
                    <a:pos x="0" y="7979"/>
                  </a:cxn>
                  <a:cxn ang="0">
                    <a:pos x="16764" y="0"/>
                  </a:cxn>
                  <a:cxn ang="0">
                    <a:pos x="38364" y="21600"/>
                  </a:cxn>
                  <a:cxn ang="0">
                    <a:pos x="33718" y="34985"/>
                  </a:cxn>
                  <a:cxn ang="0">
                    <a:pos x="16764" y="21600"/>
                  </a:cxn>
                </a:cxnLst>
                <a:rect l="0" t="0" r="r" b="b"/>
                <a:pathLst>
                  <a:path w="38364" h="34984" fill="none">
                    <a:moveTo>
                      <a:pt x="0" y="7979"/>
                    </a:moveTo>
                    <a:cubicBezTo>
                      <a:pt x="3960" y="3110"/>
                      <a:pt x="9999" y="0"/>
                      <a:pt x="16764" y="0"/>
                    </a:cubicBezTo>
                    <a:cubicBezTo>
                      <a:pt x="28693" y="0"/>
                      <a:pt x="38364" y="9671"/>
                      <a:pt x="38364" y="21600"/>
                    </a:cubicBezTo>
                    <a:cubicBezTo>
                      <a:pt x="38364" y="26655"/>
                      <a:pt x="36627" y="31305"/>
                      <a:pt x="33718" y="34985"/>
                    </a:cubicBezTo>
                  </a:path>
                  <a:path w="38364" h="34984" stroke="0">
                    <a:moveTo>
                      <a:pt x="0" y="7979"/>
                    </a:moveTo>
                    <a:cubicBezTo>
                      <a:pt x="3960" y="3110"/>
                      <a:pt x="9999" y="0"/>
                      <a:pt x="16764" y="0"/>
                    </a:cubicBezTo>
                    <a:cubicBezTo>
                      <a:pt x="28693" y="0"/>
                      <a:pt x="38364" y="9671"/>
                      <a:pt x="38364" y="21600"/>
                    </a:cubicBezTo>
                    <a:cubicBezTo>
                      <a:pt x="38364" y="26655"/>
                      <a:pt x="36627" y="31305"/>
                      <a:pt x="33718" y="34985"/>
                    </a:cubicBezTo>
                    <a:lnTo>
                      <a:pt x="16764" y="21600"/>
                    </a:lnTo>
                    <a:close/>
                  </a:path>
                </a:pathLst>
              </a:custGeom>
              <a:noFill/>
              <a:ln w="12699" cap="rnd">
                <a:solidFill>
                  <a:srgbClr val="49493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7" name="任意多边形 369699"/>
              <p:cNvSpPr>
                <a:spLocks noChangeArrowheads="1"/>
              </p:cNvSpPr>
              <p:nvPr/>
            </p:nvSpPr>
            <p:spPr bwMode="auto">
              <a:xfrm>
                <a:off x="1267" y="2483"/>
                <a:ext cx="44" cy="29"/>
              </a:xfrm>
              <a:custGeom>
                <a:avLst/>
                <a:gdLst/>
                <a:ahLst/>
                <a:cxnLst>
                  <a:cxn ang="0">
                    <a:pos x="0" y="7345"/>
                  </a:cxn>
                  <a:cxn ang="0">
                    <a:pos x="16228" y="0"/>
                  </a:cxn>
                  <a:cxn ang="0">
                    <a:pos x="37828" y="21600"/>
                  </a:cxn>
                  <a:cxn ang="0">
                    <a:pos x="33831" y="34121"/>
                  </a:cxn>
                  <a:cxn ang="0">
                    <a:pos x="0" y="7345"/>
                  </a:cxn>
                  <a:cxn ang="0">
                    <a:pos x="16228" y="0"/>
                  </a:cxn>
                  <a:cxn ang="0">
                    <a:pos x="37828" y="21600"/>
                  </a:cxn>
                  <a:cxn ang="0">
                    <a:pos x="33831" y="34121"/>
                  </a:cxn>
                  <a:cxn ang="0">
                    <a:pos x="16228" y="21600"/>
                  </a:cxn>
                </a:cxnLst>
                <a:rect l="0" t="0" r="r" b="b"/>
                <a:pathLst>
                  <a:path w="37828" h="34119" fill="none">
                    <a:moveTo>
                      <a:pt x="0" y="7345"/>
                    </a:moveTo>
                    <a:cubicBezTo>
                      <a:pt x="3958" y="2842"/>
                      <a:pt x="9761" y="0"/>
                      <a:pt x="16228" y="0"/>
                    </a:cubicBezTo>
                    <a:cubicBezTo>
                      <a:pt x="28157" y="0"/>
                      <a:pt x="37828" y="9671"/>
                      <a:pt x="37828" y="21600"/>
                    </a:cubicBezTo>
                    <a:cubicBezTo>
                      <a:pt x="37828" y="26267"/>
                      <a:pt x="36348" y="30589"/>
                      <a:pt x="33831" y="34121"/>
                    </a:cubicBezTo>
                  </a:path>
                  <a:path w="37828" h="34119" stroke="0">
                    <a:moveTo>
                      <a:pt x="0" y="7345"/>
                    </a:moveTo>
                    <a:cubicBezTo>
                      <a:pt x="3958" y="2842"/>
                      <a:pt x="9761" y="0"/>
                      <a:pt x="16228" y="0"/>
                    </a:cubicBezTo>
                    <a:cubicBezTo>
                      <a:pt x="28157" y="0"/>
                      <a:pt x="37828" y="9671"/>
                      <a:pt x="37828" y="21600"/>
                    </a:cubicBezTo>
                    <a:cubicBezTo>
                      <a:pt x="37828" y="26267"/>
                      <a:pt x="36348" y="30589"/>
                      <a:pt x="33831" y="34121"/>
                    </a:cubicBezTo>
                    <a:lnTo>
                      <a:pt x="16228" y="21600"/>
                    </a:lnTo>
                    <a:close/>
                  </a:path>
                </a:pathLst>
              </a:custGeom>
              <a:noFill/>
              <a:ln w="12699" cap="rnd">
                <a:solidFill>
                  <a:srgbClr val="DBDBCE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108" name="组合 369700"/>
              <p:cNvGrpSpPr>
                <a:grpSpLocks/>
              </p:cNvGrpSpPr>
              <p:nvPr/>
            </p:nvGrpSpPr>
            <p:grpSpPr bwMode="auto">
              <a:xfrm>
                <a:off x="1302" y="2510"/>
                <a:ext cx="33" cy="35"/>
                <a:chOff x="1302" y="2510"/>
                <a:chExt cx="33" cy="35"/>
              </a:xfrm>
            </p:grpSpPr>
            <p:sp>
              <p:nvSpPr>
                <p:cNvPr id="3109" name="任意多边形 369701"/>
                <p:cNvSpPr>
                  <a:spLocks noChangeArrowheads="1"/>
                </p:cNvSpPr>
                <p:nvPr/>
              </p:nvSpPr>
              <p:spPr bwMode="auto">
                <a:xfrm>
                  <a:off x="1302" y="2510"/>
                  <a:ext cx="33" cy="19"/>
                </a:xfrm>
                <a:custGeom>
                  <a:avLst/>
                  <a:gdLst/>
                  <a:ahLst/>
                  <a:cxnLst>
                    <a:cxn ang="0">
                      <a:pos x="32" y="18"/>
                    </a:cxn>
                    <a:cxn ang="0">
                      <a:pos x="20" y="0"/>
                    </a:cxn>
                    <a:cxn ang="0">
                      <a:pos x="0" y="0"/>
                    </a:cxn>
                    <a:cxn ang="0">
                      <a:pos x="13" y="18"/>
                    </a:cxn>
                    <a:cxn ang="0">
                      <a:pos x="32" y="18"/>
                    </a:cxn>
                  </a:cxnLst>
                  <a:rect l="0" t="0" r="r" b="b"/>
                  <a:pathLst>
                    <a:path w="33" h="19">
                      <a:moveTo>
                        <a:pt x="32" y="18"/>
                      </a:moveTo>
                      <a:lnTo>
                        <a:pt x="20" y="0"/>
                      </a:lnTo>
                      <a:lnTo>
                        <a:pt x="0" y="0"/>
                      </a:lnTo>
                      <a:lnTo>
                        <a:pt x="13" y="18"/>
                      </a:lnTo>
                      <a:lnTo>
                        <a:pt x="32" y="18"/>
                      </a:lnTo>
                    </a:path>
                  </a:pathLst>
                </a:custGeom>
                <a:solidFill>
                  <a:srgbClr val="C9C9B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0" name="任意多边形 369702"/>
                <p:cNvSpPr>
                  <a:spLocks noChangeArrowheads="1"/>
                </p:cNvSpPr>
                <p:nvPr/>
              </p:nvSpPr>
              <p:spPr bwMode="auto">
                <a:xfrm>
                  <a:off x="1302" y="2510"/>
                  <a:ext cx="33" cy="19"/>
                </a:xfrm>
                <a:custGeom>
                  <a:avLst/>
                  <a:gdLst/>
                  <a:ahLst/>
                  <a:cxnLst>
                    <a:cxn ang="0">
                      <a:pos x="32" y="18"/>
                    </a:cxn>
                    <a:cxn ang="0">
                      <a:pos x="20" y="0"/>
                    </a:cxn>
                    <a:cxn ang="0">
                      <a:pos x="0" y="0"/>
                    </a:cxn>
                    <a:cxn ang="0">
                      <a:pos x="13" y="18"/>
                    </a:cxn>
                    <a:cxn ang="0">
                      <a:pos x="32" y="18"/>
                    </a:cxn>
                  </a:cxnLst>
                  <a:rect l="0" t="0" r="r" b="b"/>
                  <a:pathLst>
                    <a:path w="33" h="19">
                      <a:moveTo>
                        <a:pt x="32" y="18"/>
                      </a:moveTo>
                      <a:lnTo>
                        <a:pt x="20" y="0"/>
                      </a:lnTo>
                      <a:lnTo>
                        <a:pt x="0" y="0"/>
                      </a:lnTo>
                      <a:lnTo>
                        <a:pt x="13" y="18"/>
                      </a:lnTo>
                      <a:lnTo>
                        <a:pt x="32" y="18"/>
                      </a:lnTo>
                    </a:path>
                  </a:pathLst>
                </a:custGeom>
                <a:solidFill>
                  <a:srgbClr val="C9C9B6"/>
                </a:solidFill>
                <a:ln w="12699" cap="rnd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1" name="任意多边形 369703"/>
                <p:cNvSpPr>
                  <a:spLocks noChangeArrowheads="1"/>
                </p:cNvSpPr>
                <p:nvPr/>
              </p:nvSpPr>
              <p:spPr bwMode="auto">
                <a:xfrm>
                  <a:off x="1302" y="2510"/>
                  <a:ext cx="17" cy="24"/>
                </a:xfrm>
                <a:custGeom>
                  <a:avLst/>
                  <a:gdLst/>
                  <a:ahLst/>
                  <a:cxnLst>
                    <a:cxn ang="0">
                      <a:pos x="16" y="23"/>
                    </a:cxn>
                    <a:cxn ang="0">
                      <a:pos x="0" y="13"/>
                    </a:cxn>
                    <a:cxn ang="0">
                      <a:pos x="0" y="0"/>
                    </a:cxn>
                    <a:cxn ang="0">
                      <a:pos x="16" y="18"/>
                    </a:cxn>
                    <a:cxn ang="0">
                      <a:pos x="16" y="23"/>
                    </a:cxn>
                  </a:cxnLst>
                  <a:rect l="0" t="0" r="r" b="b"/>
                  <a:pathLst>
                    <a:path w="17" h="24">
                      <a:moveTo>
                        <a:pt x="16" y="23"/>
                      </a:move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6" y="18"/>
                      </a:lnTo>
                      <a:lnTo>
                        <a:pt x="16" y="23"/>
                      </a:lnTo>
                    </a:path>
                  </a:pathLst>
                </a:custGeom>
                <a:solidFill>
                  <a:srgbClr val="7A7A5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2" name="任意多边形 369704"/>
                <p:cNvSpPr>
                  <a:spLocks noChangeArrowheads="1"/>
                </p:cNvSpPr>
                <p:nvPr/>
              </p:nvSpPr>
              <p:spPr bwMode="auto">
                <a:xfrm>
                  <a:off x="1302" y="2510"/>
                  <a:ext cx="17" cy="24"/>
                </a:xfrm>
                <a:custGeom>
                  <a:avLst/>
                  <a:gdLst/>
                  <a:ahLst/>
                  <a:cxnLst>
                    <a:cxn ang="0">
                      <a:pos x="16" y="23"/>
                    </a:cxn>
                    <a:cxn ang="0">
                      <a:pos x="0" y="13"/>
                    </a:cxn>
                    <a:cxn ang="0">
                      <a:pos x="0" y="0"/>
                    </a:cxn>
                    <a:cxn ang="0">
                      <a:pos x="16" y="18"/>
                    </a:cxn>
                    <a:cxn ang="0">
                      <a:pos x="16" y="23"/>
                    </a:cxn>
                  </a:cxnLst>
                  <a:rect l="0" t="0" r="r" b="b"/>
                  <a:pathLst>
                    <a:path w="17" h="24">
                      <a:moveTo>
                        <a:pt x="16" y="23"/>
                      </a:move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16" y="18"/>
                      </a:lnTo>
                      <a:lnTo>
                        <a:pt x="16" y="23"/>
                      </a:lnTo>
                    </a:path>
                  </a:pathLst>
                </a:custGeom>
                <a:solidFill>
                  <a:srgbClr val="7A7A5A"/>
                </a:solidFill>
                <a:ln w="12699" cap="rnd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3" name="任意多边形 369705"/>
                <p:cNvSpPr>
                  <a:spLocks noChangeArrowheads="1"/>
                </p:cNvSpPr>
                <p:nvPr/>
              </p:nvSpPr>
              <p:spPr bwMode="auto">
                <a:xfrm>
                  <a:off x="1315" y="2528"/>
                  <a:ext cx="20" cy="17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0"/>
                    </a:cxn>
                    <a:cxn ang="0">
                      <a:pos x="0" y="16"/>
                    </a:cxn>
                    <a:cxn ang="0">
                      <a:pos x="19" y="16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20" h="17">
                      <a:moveTo>
                        <a:pt x="19" y="0"/>
                      </a:move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19" y="16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B7B7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4" name="任意多边形 369706"/>
                <p:cNvSpPr>
                  <a:spLocks noChangeArrowheads="1"/>
                </p:cNvSpPr>
                <p:nvPr/>
              </p:nvSpPr>
              <p:spPr bwMode="auto">
                <a:xfrm>
                  <a:off x="1315" y="2528"/>
                  <a:ext cx="20" cy="17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0" y="0"/>
                    </a:cxn>
                    <a:cxn ang="0">
                      <a:pos x="0" y="16"/>
                    </a:cxn>
                    <a:cxn ang="0">
                      <a:pos x="19" y="16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20" h="17">
                      <a:moveTo>
                        <a:pt x="19" y="0"/>
                      </a:move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19" y="16"/>
                      </a:lnTo>
                      <a:lnTo>
                        <a:pt x="19" y="0"/>
                      </a:lnTo>
                    </a:path>
                  </a:pathLst>
                </a:custGeom>
                <a:solidFill>
                  <a:srgbClr val="B7B79D"/>
                </a:solidFill>
                <a:ln w="12699" cap="rnd">
                  <a:solidFill>
                    <a:srgbClr val="49493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15" name="任意多边形 369707"/>
              <p:cNvSpPr>
                <a:spLocks noChangeArrowheads="1"/>
              </p:cNvSpPr>
              <p:nvPr/>
            </p:nvSpPr>
            <p:spPr bwMode="auto">
              <a:xfrm>
                <a:off x="1125" y="2503"/>
                <a:ext cx="26" cy="33"/>
              </a:xfrm>
              <a:custGeom>
                <a:avLst/>
                <a:gdLst/>
                <a:ahLst/>
                <a:cxnLst>
                  <a:cxn ang="0">
                    <a:pos x="25" y="32"/>
                  </a:cxn>
                  <a:cxn ang="0">
                    <a:pos x="0" y="10"/>
                  </a:cxn>
                  <a:cxn ang="0">
                    <a:pos x="0" y="0"/>
                  </a:cxn>
                  <a:cxn ang="0">
                    <a:pos x="25" y="27"/>
                  </a:cxn>
                  <a:cxn ang="0">
                    <a:pos x="25" y="32"/>
                  </a:cxn>
                </a:cxnLst>
                <a:rect l="0" t="0" r="r" b="b"/>
                <a:pathLst>
                  <a:path w="26" h="33">
                    <a:moveTo>
                      <a:pt x="25" y="32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5" y="27"/>
                    </a:lnTo>
                    <a:lnTo>
                      <a:pt x="25" y="32"/>
                    </a:lnTo>
                  </a:path>
                </a:pathLst>
              </a:custGeom>
              <a:solidFill>
                <a:srgbClr val="DBDB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6" name="任意多边形 369708"/>
              <p:cNvSpPr>
                <a:spLocks noChangeArrowheads="1"/>
              </p:cNvSpPr>
              <p:nvPr/>
            </p:nvSpPr>
            <p:spPr bwMode="auto">
              <a:xfrm>
                <a:off x="1125" y="2503"/>
                <a:ext cx="26" cy="33"/>
              </a:xfrm>
              <a:custGeom>
                <a:avLst/>
                <a:gdLst/>
                <a:ahLst/>
                <a:cxnLst>
                  <a:cxn ang="0">
                    <a:pos x="25" y="32"/>
                  </a:cxn>
                  <a:cxn ang="0">
                    <a:pos x="0" y="10"/>
                  </a:cxn>
                  <a:cxn ang="0">
                    <a:pos x="0" y="0"/>
                  </a:cxn>
                  <a:cxn ang="0">
                    <a:pos x="25" y="27"/>
                  </a:cxn>
                  <a:cxn ang="0">
                    <a:pos x="25" y="32"/>
                  </a:cxn>
                </a:cxnLst>
                <a:rect l="0" t="0" r="r" b="b"/>
                <a:pathLst>
                  <a:path w="26" h="33">
                    <a:moveTo>
                      <a:pt x="25" y="32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5" y="27"/>
                    </a:lnTo>
                    <a:lnTo>
                      <a:pt x="25" y="32"/>
                    </a:lnTo>
                  </a:path>
                </a:pathLst>
              </a:custGeom>
              <a:solidFill>
                <a:srgbClr val="DBDBCE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7" name="任意多边形 369709"/>
              <p:cNvSpPr>
                <a:spLocks noChangeArrowheads="1"/>
              </p:cNvSpPr>
              <p:nvPr/>
            </p:nvSpPr>
            <p:spPr bwMode="auto">
              <a:xfrm>
                <a:off x="1115" y="2463"/>
                <a:ext cx="161" cy="21"/>
              </a:xfrm>
              <a:custGeom>
                <a:avLst/>
                <a:gdLst/>
                <a:ahLst/>
                <a:cxnLst>
                  <a:cxn ang="0">
                    <a:pos x="160" y="20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60" y="20"/>
                  </a:cxn>
                </a:cxnLst>
                <a:rect l="0" t="0" r="r" b="b"/>
                <a:pathLst>
                  <a:path w="161" h="21">
                    <a:moveTo>
                      <a:pt x="160" y="20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60" y="20"/>
                    </a:lnTo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8" name="任意多边形 369710"/>
              <p:cNvSpPr>
                <a:spLocks noChangeArrowheads="1"/>
              </p:cNvSpPr>
              <p:nvPr/>
            </p:nvSpPr>
            <p:spPr bwMode="auto">
              <a:xfrm>
                <a:off x="1115" y="2463"/>
                <a:ext cx="161" cy="21"/>
              </a:xfrm>
              <a:custGeom>
                <a:avLst/>
                <a:gdLst/>
                <a:ahLst/>
                <a:cxnLst>
                  <a:cxn ang="0">
                    <a:pos x="160" y="20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60" y="20"/>
                  </a:cxn>
                </a:cxnLst>
                <a:rect l="0" t="0" r="r" b="b"/>
                <a:pathLst>
                  <a:path w="161" h="21">
                    <a:moveTo>
                      <a:pt x="160" y="20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60" y="20"/>
                    </a:lnTo>
                  </a:path>
                </a:pathLst>
              </a:custGeom>
              <a:solidFill>
                <a:srgbClr val="C9C9B6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19" name="任意多边形 369711"/>
              <p:cNvSpPr>
                <a:spLocks noChangeArrowheads="1"/>
              </p:cNvSpPr>
              <p:nvPr/>
            </p:nvSpPr>
            <p:spPr bwMode="auto">
              <a:xfrm>
                <a:off x="1133" y="2483"/>
                <a:ext cx="143" cy="26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142" y="25"/>
                  </a:cxn>
                  <a:cxn ang="0">
                    <a:pos x="142" y="0"/>
                  </a:cxn>
                </a:cxnLst>
                <a:rect l="0" t="0" r="r" b="b"/>
                <a:pathLst>
                  <a:path w="143" h="26">
                    <a:moveTo>
                      <a:pt x="142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42" y="25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B7B7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0" name="任意多边形 369712"/>
              <p:cNvSpPr>
                <a:spLocks noChangeArrowheads="1"/>
              </p:cNvSpPr>
              <p:nvPr/>
            </p:nvSpPr>
            <p:spPr bwMode="auto">
              <a:xfrm>
                <a:off x="1133" y="2483"/>
                <a:ext cx="143" cy="26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142" y="25"/>
                  </a:cxn>
                  <a:cxn ang="0">
                    <a:pos x="142" y="0"/>
                  </a:cxn>
                </a:cxnLst>
                <a:rect l="0" t="0" r="r" b="b"/>
                <a:pathLst>
                  <a:path w="143" h="26">
                    <a:moveTo>
                      <a:pt x="142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42" y="25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B7B79D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1" name="任意多边形 369713"/>
              <p:cNvSpPr>
                <a:spLocks noChangeArrowheads="1"/>
              </p:cNvSpPr>
              <p:nvPr/>
            </p:nvSpPr>
            <p:spPr bwMode="auto">
              <a:xfrm>
                <a:off x="1115" y="2463"/>
                <a:ext cx="19" cy="46"/>
              </a:xfrm>
              <a:custGeom>
                <a:avLst/>
                <a:gdLst/>
                <a:ahLst/>
                <a:cxnLst>
                  <a:cxn ang="0">
                    <a:pos x="18" y="45"/>
                  </a:cxn>
                  <a:cxn ang="0">
                    <a:pos x="0" y="27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45"/>
                  </a:cxn>
                </a:cxnLst>
                <a:rect l="0" t="0" r="r" b="b"/>
                <a:pathLst>
                  <a:path w="19" h="46">
                    <a:moveTo>
                      <a:pt x="18" y="45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45"/>
                    </a:lnTo>
                  </a:path>
                </a:pathLst>
              </a:custGeom>
              <a:solidFill>
                <a:srgbClr val="DBDB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2" name="任意多边形 369714"/>
              <p:cNvSpPr>
                <a:spLocks noChangeArrowheads="1"/>
              </p:cNvSpPr>
              <p:nvPr/>
            </p:nvSpPr>
            <p:spPr bwMode="auto">
              <a:xfrm>
                <a:off x="1115" y="2463"/>
                <a:ext cx="19" cy="46"/>
              </a:xfrm>
              <a:custGeom>
                <a:avLst/>
                <a:gdLst/>
                <a:ahLst/>
                <a:cxnLst>
                  <a:cxn ang="0">
                    <a:pos x="18" y="45"/>
                  </a:cxn>
                  <a:cxn ang="0">
                    <a:pos x="0" y="27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45"/>
                  </a:cxn>
                </a:cxnLst>
                <a:rect l="0" t="0" r="r" b="b"/>
                <a:pathLst>
                  <a:path w="19" h="46">
                    <a:moveTo>
                      <a:pt x="18" y="45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45"/>
                    </a:lnTo>
                  </a:path>
                </a:pathLst>
              </a:custGeom>
              <a:solidFill>
                <a:srgbClr val="DBDBCE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3" name="任意多边形 369715"/>
              <p:cNvSpPr>
                <a:spLocks noChangeArrowheads="1"/>
              </p:cNvSpPr>
              <p:nvPr/>
            </p:nvSpPr>
            <p:spPr bwMode="auto">
              <a:xfrm>
                <a:off x="1118" y="2463"/>
                <a:ext cx="155" cy="17"/>
              </a:xfrm>
              <a:custGeom>
                <a:avLst/>
                <a:gdLst/>
                <a:ahLst/>
                <a:cxnLst>
                  <a:cxn ang="0">
                    <a:pos x="154" y="16"/>
                  </a:cxn>
                  <a:cxn ang="0">
                    <a:pos x="139" y="0"/>
                  </a:cxn>
                  <a:cxn ang="0">
                    <a:pos x="0" y="0"/>
                  </a:cxn>
                  <a:cxn ang="0">
                    <a:pos x="15" y="16"/>
                  </a:cxn>
                  <a:cxn ang="0">
                    <a:pos x="154" y="16"/>
                  </a:cxn>
                </a:cxnLst>
                <a:rect l="0" t="0" r="r" b="b"/>
                <a:pathLst>
                  <a:path w="155" h="17">
                    <a:moveTo>
                      <a:pt x="154" y="16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15" y="16"/>
                    </a:lnTo>
                    <a:lnTo>
                      <a:pt x="154" y="16"/>
                    </a:lnTo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4" name="任意多边形 369716"/>
              <p:cNvSpPr>
                <a:spLocks noChangeArrowheads="1"/>
              </p:cNvSpPr>
              <p:nvPr/>
            </p:nvSpPr>
            <p:spPr bwMode="auto">
              <a:xfrm>
                <a:off x="1118" y="2463"/>
                <a:ext cx="155" cy="17"/>
              </a:xfrm>
              <a:custGeom>
                <a:avLst/>
                <a:gdLst/>
                <a:ahLst/>
                <a:cxnLst>
                  <a:cxn ang="0">
                    <a:pos x="154" y="16"/>
                  </a:cxn>
                  <a:cxn ang="0">
                    <a:pos x="139" y="0"/>
                  </a:cxn>
                  <a:cxn ang="0">
                    <a:pos x="0" y="0"/>
                  </a:cxn>
                  <a:cxn ang="0">
                    <a:pos x="15" y="16"/>
                  </a:cxn>
                  <a:cxn ang="0">
                    <a:pos x="154" y="16"/>
                  </a:cxn>
                </a:cxnLst>
                <a:rect l="0" t="0" r="r" b="b"/>
                <a:pathLst>
                  <a:path w="155" h="17">
                    <a:moveTo>
                      <a:pt x="154" y="16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15" y="16"/>
                    </a:lnTo>
                    <a:lnTo>
                      <a:pt x="154" y="16"/>
                    </a:lnTo>
                  </a:path>
                </a:pathLst>
              </a:custGeom>
              <a:solidFill>
                <a:srgbClr val="000000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5" name="任意多边形 369717"/>
              <p:cNvSpPr>
                <a:spLocks noChangeArrowheads="1"/>
              </p:cNvSpPr>
              <p:nvPr/>
            </p:nvSpPr>
            <p:spPr bwMode="auto">
              <a:xfrm>
                <a:off x="1118" y="2348"/>
                <a:ext cx="158" cy="17"/>
              </a:xfrm>
              <a:custGeom>
                <a:avLst/>
                <a:gdLst/>
                <a:ahLst/>
                <a:cxnLst>
                  <a:cxn ang="0">
                    <a:pos x="157" y="16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15" y="16"/>
                  </a:cxn>
                  <a:cxn ang="0">
                    <a:pos x="157" y="16"/>
                  </a:cxn>
                </a:cxnLst>
                <a:rect l="0" t="0" r="r" b="b"/>
                <a:pathLst>
                  <a:path w="158" h="17">
                    <a:moveTo>
                      <a:pt x="157" y="16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15" y="16"/>
                    </a:lnTo>
                    <a:lnTo>
                      <a:pt x="157" y="16"/>
                    </a:lnTo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6" name="任意多边形 369718"/>
              <p:cNvSpPr>
                <a:spLocks noChangeArrowheads="1"/>
              </p:cNvSpPr>
              <p:nvPr/>
            </p:nvSpPr>
            <p:spPr bwMode="auto">
              <a:xfrm>
                <a:off x="1118" y="2348"/>
                <a:ext cx="158" cy="17"/>
              </a:xfrm>
              <a:custGeom>
                <a:avLst/>
                <a:gdLst/>
                <a:ahLst/>
                <a:cxnLst>
                  <a:cxn ang="0">
                    <a:pos x="157" y="16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15" y="16"/>
                  </a:cxn>
                  <a:cxn ang="0">
                    <a:pos x="157" y="16"/>
                  </a:cxn>
                </a:cxnLst>
                <a:rect l="0" t="0" r="r" b="b"/>
                <a:pathLst>
                  <a:path w="158" h="17">
                    <a:moveTo>
                      <a:pt x="157" y="16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15" y="16"/>
                    </a:lnTo>
                    <a:lnTo>
                      <a:pt x="157" y="16"/>
                    </a:lnTo>
                  </a:path>
                </a:pathLst>
              </a:custGeom>
              <a:solidFill>
                <a:srgbClr val="C9C9B6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7" name="矩形 369719"/>
              <p:cNvSpPr>
                <a:spLocks noChangeArrowheads="1"/>
              </p:cNvSpPr>
              <p:nvPr/>
            </p:nvSpPr>
            <p:spPr bwMode="auto">
              <a:xfrm>
                <a:off x="1137" y="2367"/>
                <a:ext cx="136" cy="104"/>
              </a:xfrm>
              <a:prstGeom prst="rect">
                <a:avLst/>
              </a:prstGeom>
              <a:solidFill>
                <a:srgbClr val="B7B79D"/>
              </a:solidFill>
              <a:ln w="12699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8" name="矩形 369720"/>
              <p:cNvSpPr>
                <a:spLocks noChangeArrowheads="1"/>
              </p:cNvSpPr>
              <p:nvPr/>
            </p:nvSpPr>
            <p:spPr bwMode="auto">
              <a:xfrm>
                <a:off x="1149" y="2382"/>
                <a:ext cx="112" cy="79"/>
              </a:xfrm>
              <a:prstGeom prst="rect">
                <a:avLst/>
              </a:prstGeom>
              <a:solidFill>
                <a:srgbClr val="FFFFFF"/>
              </a:solidFill>
              <a:ln w="12699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9" name="任意多边形 369721"/>
              <p:cNvSpPr>
                <a:spLocks noChangeArrowheads="1"/>
              </p:cNvSpPr>
              <p:nvPr/>
            </p:nvSpPr>
            <p:spPr bwMode="auto">
              <a:xfrm>
                <a:off x="1118" y="2348"/>
                <a:ext cx="17" cy="128"/>
              </a:xfrm>
              <a:custGeom>
                <a:avLst/>
                <a:gdLst/>
                <a:ahLst/>
                <a:cxnLst>
                  <a:cxn ang="0">
                    <a:pos x="16" y="127"/>
                  </a:cxn>
                  <a:cxn ang="0">
                    <a:pos x="0" y="112"/>
                  </a:cxn>
                  <a:cxn ang="0">
                    <a:pos x="0" y="0"/>
                  </a:cxn>
                  <a:cxn ang="0">
                    <a:pos x="16" y="15"/>
                  </a:cxn>
                  <a:cxn ang="0">
                    <a:pos x="16" y="127"/>
                  </a:cxn>
                </a:cxnLst>
                <a:rect l="0" t="0" r="r" b="b"/>
                <a:pathLst>
                  <a:path w="17" h="128">
                    <a:moveTo>
                      <a:pt x="16" y="127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6" y="15"/>
                    </a:lnTo>
                    <a:lnTo>
                      <a:pt x="16" y="127"/>
                    </a:lnTo>
                  </a:path>
                </a:pathLst>
              </a:custGeom>
              <a:solidFill>
                <a:srgbClr val="DBDB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0" name="任意多边形 369722"/>
              <p:cNvSpPr>
                <a:spLocks noChangeArrowheads="1"/>
              </p:cNvSpPr>
              <p:nvPr/>
            </p:nvSpPr>
            <p:spPr bwMode="auto">
              <a:xfrm>
                <a:off x="1118" y="2348"/>
                <a:ext cx="17" cy="128"/>
              </a:xfrm>
              <a:custGeom>
                <a:avLst/>
                <a:gdLst/>
                <a:ahLst/>
                <a:cxnLst>
                  <a:cxn ang="0">
                    <a:pos x="16" y="127"/>
                  </a:cxn>
                  <a:cxn ang="0">
                    <a:pos x="0" y="112"/>
                  </a:cxn>
                  <a:cxn ang="0">
                    <a:pos x="0" y="0"/>
                  </a:cxn>
                  <a:cxn ang="0">
                    <a:pos x="16" y="15"/>
                  </a:cxn>
                  <a:cxn ang="0">
                    <a:pos x="16" y="127"/>
                  </a:cxn>
                </a:cxnLst>
                <a:rect l="0" t="0" r="r" b="b"/>
                <a:pathLst>
                  <a:path w="17" h="128">
                    <a:moveTo>
                      <a:pt x="16" y="127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6" y="15"/>
                    </a:lnTo>
                    <a:lnTo>
                      <a:pt x="16" y="127"/>
                    </a:lnTo>
                  </a:path>
                </a:pathLst>
              </a:custGeom>
              <a:solidFill>
                <a:srgbClr val="DBDBCE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1" name="任意多边形 369723"/>
              <p:cNvSpPr>
                <a:spLocks noChangeArrowheads="1"/>
              </p:cNvSpPr>
              <p:nvPr/>
            </p:nvSpPr>
            <p:spPr bwMode="auto">
              <a:xfrm>
                <a:off x="1125" y="2503"/>
                <a:ext cx="181" cy="28"/>
              </a:xfrm>
              <a:custGeom>
                <a:avLst/>
                <a:gdLst/>
                <a:ahLst/>
                <a:cxnLst>
                  <a:cxn ang="0">
                    <a:pos x="180" y="27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23" y="27"/>
                  </a:cxn>
                  <a:cxn ang="0">
                    <a:pos x="180" y="27"/>
                  </a:cxn>
                </a:cxnLst>
                <a:rect l="0" t="0" r="r" b="b"/>
                <a:pathLst>
                  <a:path w="181" h="28">
                    <a:moveTo>
                      <a:pt x="180" y="27"/>
                    </a:moveTo>
                    <a:lnTo>
                      <a:pt x="157" y="0"/>
                    </a:lnTo>
                    <a:lnTo>
                      <a:pt x="0" y="0"/>
                    </a:lnTo>
                    <a:lnTo>
                      <a:pt x="23" y="27"/>
                    </a:lnTo>
                    <a:lnTo>
                      <a:pt x="180" y="27"/>
                    </a:lnTo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2" name="任意多边形 369724"/>
              <p:cNvSpPr>
                <a:spLocks noChangeArrowheads="1"/>
              </p:cNvSpPr>
              <p:nvPr/>
            </p:nvSpPr>
            <p:spPr bwMode="auto">
              <a:xfrm>
                <a:off x="1125" y="2503"/>
                <a:ext cx="181" cy="28"/>
              </a:xfrm>
              <a:custGeom>
                <a:avLst/>
                <a:gdLst/>
                <a:ahLst/>
                <a:cxnLst>
                  <a:cxn ang="0">
                    <a:pos x="180" y="27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23" y="27"/>
                  </a:cxn>
                  <a:cxn ang="0">
                    <a:pos x="180" y="27"/>
                  </a:cxn>
                </a:cxnLst>
                <a:rect l="0" t="0" r="r" b="b"/>
                <a:pathLst>
                  <a:path w="181" h="28">
                    <a:moveTo>
                      <a:pt x="180" y="27"/>
                    </a:moveTo>
                    <a:lnTo>
                      <a:pt x="157" y="0"/>
                    </a:lnTo>
                    <a:lnTo>
                      <a:pt x="0" y="0"/>
                    </a:lnTo>
                    <a:lnTo>
                      <a:pt x="23" y="27"/>
                    </a:lnTo>
                    <a:lnTo>
                      <a:pt x="180" y="27"/>
                    </a:lnTo>
                  </a:path>
                </a:pathLst>
              </a:custGeom>
              <a:solidFill>
                <a:srgbClr val="C9C9B6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3" name="任意多边形 369725"/>
              <p:cNvSpPr>
                <a:spLocks noChangeArrowheads="1"/>
              </p:cNvSpPr>
              <p:nvPr/>
            </p:nvSpPr>
            <p:spPr bwMode="auto">
              <a:xfrm>
                <a:off x="1148" y="2530"/>
                <a:ext cx="158" cy="17"/>
              </a:xfrm>
              <a:custGeom>
                <a:avLst/>
                <a:gdLst/>
                <a:ahLst/>
                <a:cxnLst>
                  <a:cxn ang="0">
                    <a:pos x="157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157" y="16"/>
                  </a:cxn>
                  <a:cxn ang="0">
                    <a:pos x="157" y="0"/>
                  </a:cxn>
                </a:cxnLst>
                <a:rect l="0" t="0" r="r" b="b"/>
                <a:pathLst>
                  <a:path w="158" h="17">
                    <a:moveTo>
                      <a:pt x="157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57" y="16"/>
                    </a:lnTo>
                    <a:lnTo>
                      <a:pt x="157" y="0"/>
                    </a:lnTo>
                  </a:path>
                </a:pathLst>
              </a:custGeom>
              <a:solidFill>
                <a:srgbClr val="B7B7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4" name="任意多边形 369726"/>
              <p:cNvSpPr>
                <a:spLocks noChangeArrowheads="1"/>
              </p:cNvSpPr>
              <p:nvPr/>
            </p:nvSpPr>
            <p:spPr bwMode="auto">
              <a:xfrm>
                <a:off x="1148" y="2530"/>
                <a:ext cx="158" cy="17"/>
              </a:xfrm>
              <a:custGeom>
                <a:avLst/>
                <a:gdLst/>
                <a:ahLst/>
                <a:cxnLst>
                  <a:cxn ang="0">
                    <a:pos x="157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157" y="16"/>
                  </a:cxn>
                  <a:cxn ang="0">
                    <a:pos x="157" y="0"/>
                  </a:cxn>
                </a:cxnLst>
                <a:rect l="0" t="0" r="r" b="b"/>
                <a:pathLst>
                  <a:path w="158" h="17">
                    <a:moveTo>
                      <a:pt x="157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57" y="16"/>
                    </a:lnTo>
                    <a:lnTo>
                      <a:pt x="157" y="0"/>
                    </a:lnTo>
                  </a:path>
                </a:pathLst>
              </a:custGeom>
              <a:solidFill>
                <a:srgbClr val="B7B79D"/>
              </a:solidFill>
              <a:ln w="12699" cap="rnd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35" name="组合 369727"/>
            <p:cNvGrpSpPr>
              <a:grpSpLocks/>
            </p:cNvGrpSpPr>
            <p:nvPr/>
          </p:nvGrpSpPr>
          <p:grpSpPr bwMode="auto">
            <a:xfrm>
              <a:off x="2592" y="2208"/>
              <a:ext cx="383" cy="657"/>
              <a:chOff x="1083" y="2300"/>
              <a:chExt cx="340" cy="584"/>
            </a:xfrm>
          </p:grpSpPr>
          <p:sp>
            <p:nvSpPr>
              <p:cNvPr id="3136" name="任意多边形 369728"/>
              <p:cNvSpPr>
                <a:spLocks noChangeArrowheads="1"/>
              </p:cNvSpPr>
              <p:nvPr/>
            </p:nvSpPr>
            <p:spPr bwMode="auto">
              <a:xfrm>
                <a:off x="1178" y="2485"/>
                <a:ext cx="68" cy="31"/>
              </a:xfrm>
              <a:custGeom>
                <a:avLst/>
                <a:gdLst/>
                <a:ahLst/>
                <a:cxnLst>
                  <a:cxn ang="0">
                    <a:pos x="67" y="13"/>
                  </a:cxn>
                  <a:cxn ang="0">
                    <a:pos x="47" y="13"/>
                  </a:cxn>
                  <a:cxn ang="0">
                    <a:pos x="32" y="0"/>
                  </a:cxn>
                  <a:cxn ang="0">
                    <a:pos x="12" y="8"/>
                  </a:cxn>
                  <a:cxn ang="0">
                    <a:pos x="7" y="10"/>
                  </a:cxn>
                  <a:cxn ang="0">
                    <a:pos x="0" y="15"/>
                  </a:cxn>
                  <a:cxn ang="0">
                    <a:pos x="2" y="25"/>
                  </a:cxn>
                  <a:cxn ang="0">
                    <a:pos x="7" y="25"/>
                  </a:cxn>
                  <a:cxn ang="0">
                    <a:pos x="10" y="18"/>
                  </a:cxn>
                  <a:cxn ang="0">
                    <a:pos x="12" y="15"/>
                  </a:cxn>
                  <a:cxn ang="0">
                    <a:pos x="22" y="18"/>
                  </a:cxn>
                  <a:cxn ang="0">
                    <a:pos x="15" y="20"/>
                  </a:cxn>
                  <a:cxn ang="0">
                    <a:pos x="12" y="20"/>
                  </a:cxn>
                  <a:cxn ang="0">
                    <a:pos x="12" y="25"/>
                  </a:cxn>
                  <a:cxn ang="0">
                    <a:pos x="35" y="30"/>
                  </a:cxn>
                  <a:cxn ang="0">
                    <a:pos x="50" y="25"/>
                  </a:cxn>
                  <a:cxn ang="0">
                    <a:pos x="64" y="25"/>
                  </a:cxn>
                  <a:cxn ang="0">
                    <a:pos x="67" y="13"/>
                  </a:cxn>
                </a:cxnLst>
                <a:rect l="0" t="0" r="r" b="b"/>
                <a:pathLst>
                  <a:path w="68" h="31">
                    <a:moveTo>
                      <a:pt x="67" y="13"/>
                    </a:moveTo>
                    <a:lnTo>
                      <a:pt x="47" y="13"/>
                    </a:lnTo>
                    <a:lnTo>
                      <a:pt x="32" y="0"/>
                    </a:lnTo>
                    <a:lnTo>
                      <a:pt x="12" y="8"/>
                    </a:lnTo>
                    <a:lnTo>
                      <a:pt x="7" y="10"/>
                    </a:lnTo>
                    <a:lnTo>
                      <a:pt x="0" y="15"/>
                    </a:lnTo>
                    <a:lnTo>
                      <a:pt x="2" y="25"/>
                    </a:lnTo>
                    <a:lnTo>
                      <a:pt x="7" y="25"/>
                    </a:lnTo>
                    <a:lnTo>
                      <a:pt x="10" y="18"/>
                    </a:lnTo>
                    <a:lnTo>
                      <a:pt x="12" y="15"/>
                    </a:lnTo>
                    <a:lnTo>
                      <a:pt x="22" y="18"/>
                    </a:lnTo>
                    <a:lnTo>
                      <a:pt x="15" y="20"/>
                    </a:lnTo>
                    <a:lnTo>
                      <a:pt x="12" y="20"/>
                    </a:lnTo>
                    <a:lnTo>
                      <a:pt x="12" y="25"/>
                    </a:lnTo>
                    <a:lnTo>
                      <a:pt x="35" y="30"/>
                    </a:lnTo>
                    <a:lnTo>
                      <a:pt x="50" y="25"/>
                    </a:lnTo>
                    <a:lnTo>
                      <a:pt x="64" y="25"/>
                    </a:lnTo>
                    <a:lnTo>
                      <a:pt x="67" y="13"/>
                    </a:lnTo>
                  </a:path>
                </a:pathLst>
              </a:custGeom>
              <a:solidFill>
                <a:srgbClr val="FBDFAF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7" name="任意多边形 369729"/>
              <p:cNvSpPr>
                <a:spLocks noChangeArrowheads="1"/>
              </p:cNvSpPr>
              <p:nvPr/>
            </p:nvSpPr>
            <p:spPr bwMode="auto">
              <a:xfrm>
                <a:off x="1158" y="2678"/>
                <a:ext cx="63" cy="78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" y="35"/>
                  </a:cxn>
                  <a:cxn ang="0">
                    <a:pos x="20" y="37"/>
                  </a:cxn>
                  <a:cxn ang="0">
                    <a:pos x="2" y="50"/>
                  </a:cxn>
                  <a:cxn ang="0">
                    <a:pos x="0" y="70"/>
                  </a:cxn>
                  <a:cxn ang="0">
                    <a:pos x="17" y="70"/>
                  </a:cxn>
                  <a:cxn ang="0">
                    <a:pos x="30" y="70"/>
                  </a:cxn>
                  <a:cxn ang="0">
                    <a:pos x="30" y="75"/>
                  </a:cxn>
                  <a:cxn ang="0">
                    <a:pos x="50" y="77"/>
                  </a:cxn>
                  <a:cxn ang="0">
                    <a:pos x="57" y="77"/>
                  </a:cxn>
                  <a:cxn ang="0">
                    <a:pos x="62" y="77"/>
                  </a:cxn>
                  <a:cxn ang="0">
                    <a:pos x="62" y="60"/>
                  </a:cxn>
                  <a:cxn ang="0">
                    <a:pos x="60" y="55"/>
                  </a:cxn>
                  <a:cxn ang="0">
                    <a:pos x="55" y="42"/>
                  </a:cxn>
                  <a:cxn ang="0">
                    <a:pos x="57" y="7"/>
                  </a:cxn>
                  <a:cxn ang="0">
                    <a:pos x="27" y="0"/>
                  </a:cxn>
                </a:cxnLst>
                <a:rect l="0" t="0" r="r" b="b"/>
                <a:pathLst>
                  <a:path w="63" h="78">
                    <a:moveTo>
                      <a:pt x="27" y="0"/>
                    </a:moveTo>
                    <a:lnTo>
                      <a:pt x="25" y="35"/>
                    </a:lnTo>
                    <a:lnTo>
                      <a:pt x="20" y="37"/>
                    </a:lnTo>
                    <a:lnTo>
                      <a:pt x="2" y="50"/>
                    </a:lnTo>
                    <a:lnTo>
                      <a:pt x="0" y="70"/>
                    </a:lnTo>
                    <a:lnTo>
                      <a:pt x="17" y="70"/>
                    </a:lnTo>
                    <a:lnTo>
                      <a:pt x="30" y="70"/>
                    </a:lnTo>
                    <a:lnTo>
                      <a:pt x="30" y="75"/>
                    </a:lnTo>
                    <a:lnTo>
                      <a:pt x="50" y="77"/>
                    </a:lnTo>
                    <a:lnTo>
                      <a:pt x="57" y="77"/>
                    </a:lnTo>
                    <a:lnTo>
                      <a:pt x="62" y="77"/>
                    </a:lnTo>
                    <a:lnTo>
                      <a:pt x="62" y="60"/>
                    </a:lnTo>
                    <a:lnTo>
                      <a:pt x="60" y="55"/>
                    </a:lnTo>
                    <a:lnTo>
                      <a:pt x="55" y="42"/>
                    </a:lnTo>
                    <a:lnTo>
                      <a:pt x="57" y="7"/>
                    </a:lnTo>
                    <a:lnTo>
                      <a:pt x="27" y="0"/>
                    </a:lnTo>
                  </a:path>
                </a:pathLst>
              </a:custGeom>
              <a:solidFill>
                <a:schemeClr val="bg2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8" name="任意多边形 369730"/>
              <p:cNvSpPr>
                <a:spLocks noChangeArrowheads="1"/>
              </p:cNvSpPr>
              <p:nvPr/>
            </p:nvSpPr>
            <p:spPr bwMode="auto">
              <a:xfrm>
                <a:off x="1083" y="2725"/>
                <a:ext cx="96" cy="79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2" y="25"/>
                  </a:cxn>
                  <a:cxn ang="0">
                    <a:pos x="45" y="25"/>
                  </a:cxn>
                  <a:cxn ang="0">
                    <a:pos x="30" y="35"/>
                  </a:cxn>
                  <a:cxn ang="0">
                    <a:pos x="10" y="35"/>
                  </a:cxn>
                  <a:cxn ang="0">
                    <a:pos x="3" y="38"/>
                  </a:cxn>
                  <a:cxn ang="0">
                    <a:pos x="0" y="45"/>
                  </a:cxn>
                  <a:cxn ang="0">
                    <a:pos x="3" y="53"/>
                  </a:cxn>
                  <a:cxn ang="0">
                    <a:pos x="23" y="65"/>
                  </a:cxn>
                  <a:cxn ang="0">
                    <a:pos x="30" y="68"/>
                  </a:cxn>
                  <a:cxn ang="0">
                    <a:pos x="43" y="68"/>
                  </a:cxn>
                  <a:cxn ang="0">
                    <a:pos x="62" y="70"/>
                  </a:cxn>
                  <a:cxn ang="0">
                    <a:pos x="62" y="78"/>
                  </a:cxn>
                  <a:cxn ang="0">
                    <a:pos x="70" y="78"/>
                  </a:cxn>
                  <a:cxn ang="0">
                    <a:pos x="80" y="78"/>
                  </a:cxn>
                  <a:cxn ang="0">
                    <a:pos x="87" y="75"/>
                  </a:cxn>
                  <a:cxn ang="0">
                    <a:pos x="95" y="70"/>
                  </a:cxn>
                  <a:cxn ang="0">
                    <a:pos x="95" y="58"/>
                  </a:cxn>
                  <a:cxn ang="0">
                    <a:pos x="90" y="45"/>
                  </a:cxn>
                  <a:cxn ang="0">
                    <a:pos x="87" y="38"/>
                  </a:cxn>
                  <a:cxn ang="0">
                    <a:pos x="82" y="30"/>
                  </a:cxn>
                  <a:cxn ang="0">
                    <a:pos x="77" y="5"/>
                  </a:cxn>
                  <a:cxn ang="0">
                    <a:pos x="47" y="0"/>
                  </a:cxn>
                </a:cxnLst>
                <a:rect l="0" t="0" r="r" b="b"/>
                <a:pathLst>
                  <a:path w="96" h="79">
                    <a:moveTo>
                      <a:pt x="47" y="0"/>
                    </a:moveTo>
                    <a:lnTo>
                      <a:pt x="52" y="25"/>
                    </a:lnTo>
                    <a:lnTo>
                      <a:pt x="45" y="25"/>
                    </a:lnTo>
                    <a:lnTo>
                      <a:pt x="30" y="35"/>
                    </a:lnTo>
                    <a:lnTo>
                      <a:pt x="10" y="35"/>
                    </a:lnTo>
                    <a:lnTo>
                      <a:pt x="3" y="38"/>
                    </a:lnTo>
                    <a:lnTo>
                      <a:pt x="0" y="45"/>
                    </a:lnTo>
                    <a:lnTo>
                      <a:pt x="3" y="53"/>
                    </a:lnTo>
                    <a:lnTo>
                      <a:pt x="23" y="65"/>
                    </a:lnTo>
                    <a:lnTo>
                      <a:pt x="30" y="68"/>
                    </a:lnTo>
                    <a:lnTo>
                      <a:pt x="43" y="68"/>
                    </a:lnTo>
                    <a:lnTo>
                      <a:pt x="62" y="70"/>
                    </a:lnTo>
                    <a:lnTo>
                      <a:pt x="62" y="78"/>
                    </a:lnTo>
                    <a:lnTo>
                      <a:pt x="70" y="78"/>
                    </a:lnTo>
                    <a:lnTo>
                      <a:pt x="80" y="78"/>
                    </a:lnTo>
                    <a:lnTo>
                      <a:pt x="87" y="75"/>
                    </a:lnTo>
                    <a:lnTo>
                      <a:pt x="95" y="70"/>
                    </a:lnTo>
                    <a:lnTo>
                      <a:pt x="95" y="58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2" y="30"/>
                    </a:lnTo>
                    <a:lnTo>
                      <a:pt x="77" y="5"/>
                    </a:lnTo>
                    <a:lnTo>
                      <a:pt x="47" y="0"/>
                    </a:lnTo>
                  </a:path>
                </a:pathLst>
              </a:custGeom>
              <a:solidFill>
                <a:schemeClr val="bg2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9" name="任意多边形 369731"/>
              <p:cNvSpPr>
                <a:spLocks noChangeArrowheads="1"/>
              </p:cNvSpPr>
              <p:nvPr/>
            </p:nvSpPr>
            <p:spPr bwMode="auto">
              <a:xfrm>
                <a:off x="1208" y="2717"/>
                <a:ext cx="187" cy="167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2" y="56"/>
                  </a:cxn>
                  <a:cxn ang="0">
                    <a:pos x="7" y="31"/>
                  </a:cxn>
                  <a:cxn ang="0">
                    <a:pos x="2" y="33"/>
                  </a:cxn>
                  <a:cxn ang="0">
                    <a:pos x="0" y="51"/>
                  </a:cxn>
                  <a:cxn ang="0">
                    <a:pos x="5" y="51"/>
                  </a:cxn>
                  <a:cxn ang="0">
                    <a:pos x="5" y="58"/>
                  </a:cxn>
                  <a:cxn ang="0">
                    <a:pos x="7" y="63"/>
                  </a:cxn>
                  <a:cxn ang="0">
                    <a:pos x="10" y="63"/>
                  </a:cxn>
                  <a:cxn ang="0">
                    <a:pos x="15" y="61"/>
                  </a:cxn>
                  <a:cxn ang="0">
                    <a:pos x="17" y="56"/>
                  </a:cxn>
                  <a:cxn ang="0">
                    <a:pos x="17" y="51"/>
                  </a:cxn>
                  <a:cxn ang="0">
                    <a:pos x="67" y="71"/>
                  </a:cxn>
                  <a:cxn ang="0">
                    <a:pos x="22" y="121"/>
                  </a:cxn>
                  <a:cxn ang="0">
                    <a:pos x="20" y="141"/>
                  </a:cxn>
                  <a:cxn ang="0">
                    <a:pos x="22" y="148"/>
                  </a:cxn>
                  <a:cxn ang="0">
                    <a:pos x="22" y="153"/>
                  </a:cxn>
                  <a:cxn ang="0">
                    <a:pos x="24" y="161"/>
                  </a:cxn>
                  <a:cxn ang="0">
                    <a:pos x="27" y="163"/>
                  </a:cxn>
                  <a:cxn ang="0">
                    <a:pos x="29" y="163"/>
                  </a:cxn>
                  <a:cxn ang="0">
                    <a:pos x="34" y="166"/>
                  </a:cxn>
                  <a:cxn ang="0">
                    <a:pos x="37" y="163"/>
                  </a:cxn>
                  <a:cxn ang="0">
                    <a:pos x="39" y="156"/>
                  </a:cxn>
                  <a:cxn ang="0">
                    <a:pos x="42" y="153"/>
                  </a:cxn>
                  <a:cxn ang="0">
                    <a:pos x="37" y="148"/>
                  </a:cxn>
                  <a:cxn ang="0">
                    <a:pos x="34" y="146"/>
                  </a:cxn>
                  <a:cxn ang="0">
                    <a:pos x="34" y="141"/>
                  </a:cxn>
                  <a:cxn ang="0">
                    <a:pos x="32" y="141"/>
                  </a:cxn>
                  <a:cxn ang="0">
                    <a:pos x="29" y="136"/>
                  </a:cxn>
                  <a:cxn ang="0">
                    <a:pos x="82" y="76"/>
                  </a:cxn>
                  <a:cxn ang="0">
                    <a:pos x="169" y="126"/>
                  </a:cxn>
                  <a:cxn ang="0">
                    <a:pos x="169" y="133"/>
                  </a:cxn>
                  <a:cxn ang="0">
                    <a:pos x="171" y="136"/>
                  </a:cxn>
                  <a:cxn ang="0">
                    <a:pos x="171" y="148"/>
                  </a:cxn>
                  <a:cxn ang="0">
                    <a:pos x="174" y="151"/>
                  </a:cxn>
                  <a:cxn ang="0">
                    <a:pos x="176" y="153"/>
                  </a:cxn>
                  <a:cxn ang="0">
                    <a:pos x="181" y="153"/>
                  </a:cxn>
                  <a:cxn ang="0">
                    <a:pos x="186" y="148"/>
                  </a:cxn>
                  <a:cxn ang="0">
                    <a:pos x="181" y="136"/>
                  </a:cxn>
                  <a:cxn ang="0">
                    <a:pos x="181" y="131"/>
                  </a:cxn>
                  <a:cxn ang="0">
                    <a:pos x="176" y="123"/>
                  </a:cxn>
                  <a:cxn ang="0">
                    <a:pos x="179" y="108"/>
                  </a:cxn>
                  <a:cxn ang="0">
                    <a:pos x="97" y="66"/>
                  </a:cxn>
                  <a:cxn ang="0">
                    <a:pos x="124" y="41"/>
                  </a:cxn>
                  <a:cxn ang="0">
                    <a:pos x="129" y="46"/>
                  </a:cxn>
                  <a:cxn ang="0">
                    <a:pos x="131" y="51"/>
                  </a:cxn>
                  <a:cxn ang="0">
                    <a:pos x="136" y="56"/>
                  </a:cxn>
                  <a:cxn ang="0">
                    <a:pos x="146" y="48"/>
                  </a:cxn>
                  <a:cxn ang="0">
                    <a:pos x="146" y="46"/>
                  </a:cxn>
                  <a:cxn ang="0">
                    <a:pos x="144" y="41"/>
                  </a:cxn>
                  <a:cxn ang="0">
                    <a:pos x="136" y="38"/>
                  </a:cxn>
                  <a:cxn ang="0">
                    <a:pos x="134" y="31"/>
                  </a:cxn>
                  <a:cxn ang="0">
                    <a:pos x="121" y="21"/>
                  </a:cxn>
                  <a:cxn ang="0">
                    <a:pos x="92" y="48"/>
                  </a:cxn>
                  <a:cxn ang="0">
                    <a:pos x="93" y="5"/>
                  </a:cxn>
                  <a:cxn ang="0">
                    <a:pos x="74" y="0"/>
                  </a:cxn>
                </a:cxnLst>
                <a:rect l="0" t="0" r="r" b="b"/>
                <a:pathLst>
                  <a:path w="187" h="167">
                    <a:moveTo>
                      <a:pt x="74" y="0"/>
                    </a:moveTo>
                    <a:lnTo>
                      <a:pt x="72" y="56"/>
                    </a:lnTo>
                    <a:lnTo>
                      <a:pt x="7" y="31"/>
                    </a:lnTo>
                    <a:lnTo>
                      <a:pt x="2" y="33"/>
                    </a:lnTo>
                    <a:lnTo>
                      <a:pt x="0" y="51"/>
                    </a:lnTo>
                    <a:lnTo>
                      <a:pt x="5" y="51"/>
                    </a:lnTo>
                    <a:lnTo>
                      <a:pt x="5" y="58"/>
                    </a:lnTo>
                    <a:lnTo>
                      <a:pt x="7" y="63"/>
                    </a:lnTo>
                    <a:lnTo>
                      <a:pt x="10" y="63"/>
                    </a:lnTo>
                    <a:lnTo>
                      <a:pt x="15" y="61"/>
                    </a:lnTo>
                    <a:lnTo>
                      <a:pt x="17" y="56"/>
                    </a:lnTo>
                    <a:lnTo>
                      <a:pt x="17" y="51"/>
                    </a:lnTo>
                    <a:lnTo>
                      <a:pt x="67" y="71"/>
                    </a:lnTo>
                    <a:lnTo>
                      <a:pt x="22" y="121"/>
                    </a:lnTo>
                    <a:lnTo>
                      <a:pt x="20" y="141"/>
                    </a:lnTo>
                    <a:lnTo>
                      <a:pt x="22" y="148"/>
                    </a:lnTo>
                    <a:lnTo>
                      <a:pt x="22" y="153"/>
                    </a:lnTo>
                    <a:lnTo>
                      <a:pt x="24" y="161"/>
                    </a:lnTo>
                    <a:lnTo>
                      <a:pt x="27" y="163"/>
                    </a:lnTo>
                    <a:lnTo>
                      <a:pt x="29" y="163"/>
                    </a:lnTo>
                    <a:lnTo>
                      <a:pt x="34" y="166"/>
                    </a:lnTo>
                    <a:lnTo>
                      <a:pt x="37" y="163"/>
                    </a:lnTo>
                    <a:lnTo>
                      <a:pt x="39" y="156"/>
                    </a:lnTo>
                    <a:lnTo>
                      <a:pt x="42" y="153"/>
                    </a:lnTo>
                    <a:lnTo>
                      <a:pt x="37" y="148"/>
                    </a:lnTo>
                    <a:lnTo>
                      <a:pt x="34" y="146"/>
                    </a:lnTo>
                    <a:lnTo>
                      <a:pt x="34" y="141"/>
                    </a:lnTo>
                    <a:lnTo>
                      <a:pt x="32" y="141"/>
                    </a:lnTo>
                    <a:lnTo>
                      <a:pt x="29" y="136"/>
                    </a:lnTo>
                    <a:lnTo>
                      <a:pt x="82" y="76"/>
                    </a:lnTo>
                    <a:lnTo>
                      <a:pt x="169" y="126"/>
                    </a:lnTo>
                    <a:lnTo>
                      <a:pt x="169" y="133"/>
                    </a:lnTo>
                    <a:lnTo>
                      <a:pt x="171" y="136"/>
                    </a:lnTo>
                    <a:lnTo>
                      <a:pt x="171" y="148"/>
                    </a:lnTo>
                    <a:lnTo>
                      <a:pt x="174" y="151"/>
                    </a:lnTo>
                    <a:lnTo>
                      <a:pt x="176" y="153"/>
                    </a:lnTo>
                    <a:lnTo>
                      <a:pt x="181" y="153"/>
                    </a:lnTo>
                    <a:lnTo>
                      <a:pt x="186" y="148"/>
                    </a:lnTo>
                    <a:lnTo>
                      <a:pt x="181" y="136"/>
                    </a:lnTo>
                    <a:lnTo>
                      <a:pt x="181" y="131"/>
                    </a:lnTo>
                    <a:lnTo>
                      <a:pt x="176" y="123"/>
                    </a:lnTo>
                    <a:lnTo>
                      <a:pt x="179" y="108"/>
                    </a:lnTo>
                    <a:lnTo>
                      <a:pt x="97" y="66"/>
                    </a:lnTo>
                    <a:lnTo>
                      <a:pt x="124" y="41"/>
                    </a:lnTo>
                    <a:lnTo>
                      <a:pt x="129" y="46"/>
                    </a:lnTo>
                    <a:lnTo>
                      <a:pt x="131" y="51"/>
                    </a:lnTo>
                    <a:lnTo>
                      <a:pt x="136" y="56"/>
                    </a:lnTo>
                    <a:lnTo>
                      <a:pt x="146" y="48"/>
                    </a:lnTo>
                    <a:lnTo>
                      <a:pt x="146" y="46"/>
                    </a:lnTo>
                    <a:lnTo>
                      <a:pt x="144" y="41"/>
                    </a:lnTo>
                    <a:lnTo>
                      <a:pt x="136" y="38"/>
                    </a:lnTo>
                    <a:lnTo>
                      <a:pt x="134" y="31"/>
                    </a:lnTo>
                    <a:lnTo>
                      <a:pt x="121" y="21"/>
                    </a:lnTo>
                    <a:lnTo>
                      <a:pt x="92" y="48"/>
                    </a:lnTo>
                    <a:lnTo>
                      <a:pt x="93" y="5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DDDDDD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0" name="任意多边形 369732"/>
              <p:cNvSpPr>
                <a:spLocks noChangeArrowheads="1"/>
              </p:cNvSpPr>
              <p:nvPr/>
            </p:nvSpPr>
            <p:spPr bwMode="auto">
              <a:xfrm>
                <a:off x="1173" y="2663"/>
                <a:ext cx="224" cy="77"/>
              </a:xfrm>
              <a:custGeom>
                <a:avLst/>
                <a:gdLst/>
                <a:ahLst/>
                <a:cxnLst>
                  <a:cxn ang="0">
                    <a:pos x="72" y="3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2" y="20"/>
                  </a:cxn>
                  <a:cxn ang="0">
                    <a:pos x="83" y="59"/>
                  </a:cxn>
                  <a:cxn ang="0">
                    <a:pos x="142" y="76"/>
                  </a:cxn>
                  <a:cxn ang="0">
                    <a:pos x="169" y="74"/>
                  </a:cxn>
                  <a:cxn ang="0">
                    <a:pos x="196" y="59"/>
                  </a:cxn>
                  <a:cxn ang="0">
                    <a:pos x="223" y="41"/>
                  </a:cxn>
                  <a:cxn ang="0">
                    <a:pos x="223" y="26"/>
                  </a:cxn>
                  <a:cxn ang="0">
                    <a:pos x="72" y="30"/>
                  </a:cxn>
                </a:cxnLst>
                <a:rect l="0" t="0" r="r" b="b"/>
                <a:pathLst>
                  <a:path w="224" h="77">
                    <a:moveTo>
                      <a:pt x="72" y="3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83" y="59"/>
                    </a:lnTo>
                    <a:lnTo>
                      <a:pt x="142" y="76"/>
                    </a:lnTo>
                    <a:lnTo>
                      <a:pt x="169" y="74"/>
                    </a:lnTo>
                    <a:lnTo>
                      <a:pt x="196" y="59"/>
                    </a:lnTo>
                    <a:lnTo>
                      <a:pt x="223" y="41"/>
                    </a:lnTo>
                    <a:lnTo>
                      <a:pt x="223" y="26"/>
                    </a:lnTo>
                    <a:lnTo>
                      <a:pt x="72" y="30"/>
                    </a:lnTo>
                  </a:path>
                </a:pathLst>
              </a:custGeom>
              <a:solidFill>
                <a:srgbClr val="2E7FE8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1" name="任意多边形 369733"/>
              <p:cNvSpPr>
                <a:spLocks noChangeArrowheads="1"/>
              </p:cNvSpPr>
              <p:nvPr/>
            </p:nvSpPr>
            <p:spPr bwMode="auto">
              <a:xfrm>
                <a:off x="1111" y="2584"/>
                <a:ext cx="243" cy="155"/>
              </a:xfrm>
              <a:custGeom>
                <a:avLst/>
                <a:gdLst/>
                <a:ahLst/>
                <a:cxnLst>
                  <a:cxn ang="0">
                    <a:pos x="202" y="30"/>
                  </a:cxn>
                  <a:cxn ang="0">
                    <a:pos x="88" y="0"/>
                  </a:cxn>
                  <a:cxn ang="0">
                    <a:pos x="61" y="9"/>
                  </a:cxn>
                  <a:cxn ang="0">
                    <a:pos x="65" y="22"/>
                  </a:cxn>
                  <a:cxn ang="0">
                    <a:pos x="41" y="24"/>
                  </a:cxn>
                  <a:cxn ang="0">
                    <a:pos x="12" y="29"/>
                  </a:cxn>
                  <a:cxn ang="0">
                    <a:pos x="0" y="51"/>
                  </a:cxn>
                  <a:cxn ang="0">
                    <a:pos x="2" y="119"/>
                  </a:cxn>
                  <a:cxn ang="0">
                    <a:pos x="5" y="144"/>
                  </a:cxn>
                  <a:cxn ang="0">
                    <a:pos x="29" y="154"/>
                  </a:cxn>
                  <a:cxn ang="0">
                    <a:pos x="57" y="151"/>
                  </a:cxn>
                  <a:cxn ang="0">
                    <a:pos x="53" y="75"/>
                  </a:cxn>
                  <a:cxn ang="0">
                    <a:pos x="77" y="90"/>
                  </a:cxn>
                  <a:cxn ang="0">
                    <a:pos x="155" y="117"/>
                  </a:cxn>
                  <a:cxn ang="0">
                    <a:pos x="197" y="123"/>
                  </a:cxn>
                  <a:cxn ang="0">
                    <a:pos x="242" y="93"/>
                  </a:cxn>
                  <a:cxn ang="0">
                    <a:pos x="202" y="30"/>
                  </a:cxn>
                </a:cxnLst>
                <a:rect l="0" t="0" r="r" b="b"/>
                <a:pathLst>
                  <a:path w="243" h="155">
                    <a:moveTo>
                      <a:pt x="202" y="30"/>
                    </a:moveTo>
                    <a:lnTo>
                      <a:pt x="88" y="0"/>
                    </a:lnTo>
                    <a:lnTo>
                      <a:pt x="61" y="9"/>
                    </a:lnTo>
                    <a:lnTo>
                      <a:pt x="65" y="22"/>
                    </a:lnTo>
                    <a:lnTo>
                      <a:pt x="41" y="24"/>
                    </a:lnTo>
                    <a:lnTo>
                      <a:pt x="12" y="29"/>
                    </a:lnTo>
                    <a:lnTo>
                      <a:pt x="0" y="51"/>
                    </a:lnTo>
                    <a:lnTo>
                      <a:pt x="2" y="119"/>
                    </a:lnTo>
                    <a:lnTo>
                      <a:pt x="5" y="144"/>
                    </a:lnTo>
                    <a:lnTo>
                      <a:pt x="29" y="154"/>
                    </a:lnTo>
                    <a:lnTo>
                      <a:pt x="57" y="151"/>
                    </a:lnTo>
                    <a:lnTo>
                      <a:pt x="53" y="75"/>
                    </a:lnTo>
                    <a:lnTo>
                      <a:pt x="77" y="90"/>
                    </a:lnTo>
                    <a:lnTo>
                      <a:pt x="155" y="117"/>
                    </a:lnTo>
                    <a:lnTo>
                      <a:pt x="197" y="123"/>
                    </a:lnTo>
                    <a:lnTo>
                      <a:pt x="242" y="93"/>
                    </a:lnTo>
                    <a:lnTo>
                      <a:pt x="202" y="30"/>
                    </a:lnTo>
                  </a:path>
                </a:pathLst>
              </a:custGeom>
              <a:solidFill>
                <a:srgbClr val="006C88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2" name="任意多边形 369734"/>
              <p:cNvSpPr>
                <a:spLocks noChangeArrowheads="1"/>
              </p:cNvSpPr>
              <p:nvPr/>
            </p:nvSpPr>
            <p:spPr bwMode="auto">
              <a:xfrm>
                <a:off x="1113" y="2515"/>
                <a:ext cx="56" cy="44"/>
              </a:xfrm>
              <a:custGeom>
                <a:avLst/>
                <a:gdLst/>
                <a:ahLst/>
                <a:cxnLst>
                  <a:cxn ang="0">
                    <a:pos x="55" y="28"/>
                  </a:cxn>
                  <a:cxn ang="0">
                    <a:pos x="37" y="18"/>
                  </a:cxn>
                  <a:cxn ang="0">
                    <a:pos x="37" y="5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2" y="5"/>
                  </a:cxn>
                  <a:cxn ang="0">
                    <a:pos x="13" y="3"/>
                  </a:cxn>
                  <a:cxn ang="0">
                    <a:pos x="3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3" y="30"/>
                  </a:cxn>
                  <a:cxn ang="0">
                    <a:pos x="20" y="40"/>
                  </a:cxn>
                  <a:cxn ang="0">
                    <a:pos x="25" y="40"/>
                  </a:cxn>
                  <a:cxn ang="0">
                    <a:pos x="35" y="43"/>
                  </a:cxn>
                  <a:cxn ang="0">
                    <a:pos x="55" y="28"/>
                  </a:cxn>
                </a:cxnLst>
                <a:rect l="0" t="0" r="r" b="b"/>
                <a:pathLst>
                  <a:path w="56" h="44">
                    <a:moveTo>
                      <a:pt x="55" y="28"/>
                    </a:moveTo>
                    <a:lnTo>
                      <a:pt x="37" y="18"/>
                    </a:lnTo>
                    <a:lnTo>
                      <a:pt x="37" y="5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2" y="5"/>
                    </a:lnTo>
                    <a:lnTo>
                      <a:pt x="13" y="3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3" y="8"/>
                    </a:lnTo>
                    <a:lnTo>
                      <a:pt x="3" y="30"/>
                    </a:lnTo>
                    <a:lnTo>
                      <a:pt x="20" y="40"/>
                    </a:lnTo>
                    <a:lnTo>
                      <a:pt x="25" y="40"/>
                    </a:lnTo>
                    <a:lnTo>
                      <a:pt x="35" y="43"/>
                    </a:lnTo>
                    <a:lnTo>
                      <a:pt x="55" y="28"/>
                    </a:lnTo>
                  </a:path>
                </a:pathLst>
              </a:custGeom>
              <a:solidFill>
                <a:srgbClr val="FBDFAF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3" name="任意多边形 369735"/>
              <p:cNvSpPr>
                <a:spLocks noChangeArrowheads="1"/>
              </p:cNvSpPr>
              <p:nvPr/>
            </p:nvSpPr>
            <p:spPr bwMode="auto">
              <a:xfrm>
                <a:off x="1268" y="2317"/>
                <a:ext cx="88" cy="119"/>
              </a:xfrm>
              <a:custGeom>
                <a:avLst/>
                <a:gdLst/>
                <a:ahLst/>
                <a:cxnLst>
                  <a:cxn ang="0">
                    <a:pos x="8" y="10"/>
                  </a:cxn>
                  <a:cxn ang="0">
                    <a:pos x="8" y="33"/>
                  </a:cxn>
                  <a:cxn ang="0">
                    <a:pos x="8" y="38"/>
                  </a:cxn>
                  <a:cxn ang="0">
                    <a:pos x="0" y="55"/>
                  </a:cxn>
                  <a:cxn ang="0">
                    <a:pos x="3" y="60"/>
                  </a:cxn>
                  <a:cxn ang="0">
                    <a:pos x="8" y="60"/>
                  </a:cxn>
                  <a:cxn ang="0">
                    <a:pos x="8" y="70"/>
                  </a:cxn>
                  <a:cxn ang="0">
                    <a:pos x="13" y="70"/>
                  </a:cxn>
                  <a:cxn ang="0">
                    <a:pos x="10" y="73"/>
                  </a:cxn>
                  <a:cxn ang="0">
                    <a:pos x="13" y="83"/>
                  </a:cxn>
                  <a:cxn ang="0">
                    <a:pos x="15" y="90"/>
                  </a:cxn>
                  <a:cxn ang="0">
                    <a:pos x="20" y="93"/>
                  </a:cxn>
                  <a:cxn ang="0">
                    <a:pos x="28" y="93"/>
                  </a:cxn>
                  <a:cxn ang="0">
                    <a:pos x="38" y="100"/>
                  </a:cxn>
                  <a:cxn ang="0">
                    <a:pos x="48" y="118"/>
                  </a:cxn>
                  <a:cxn ang="0">
                    <a:pos x="87" y="83"/>
                  </a:cxn>
                  <a:cxn ang="0">
                    <a:pos x="68" y="0"/>
                  </a:cxn>
                  <a:cxn ang="0">
                    <a:pos x="8" y="10"/>
                  </a:cxn>
                </a:cxnLst>
                <a:rect l="0" t="0" r="r" b="b"/>
                <a:pathLst>
                  <a:path w="88" h="119">
                    <a:moveTo>
                      <a:pt x="8" y="10"/>
                    </a:moveTo>
                    <a:lnTo>
                      <a:pt x="8" y="33"/>
                    </a:lnTo>
                    <a:lnTo>
                      <a:pt x="8" y="38"/>
                    </a:lnTo>
                    <a:lnTo>
                      <a:pt x="0" y="55"/>
                    </a:lnTo>
                    <a:lnTo>
                      <a:pt x="3" y="60"/>
                    </a:lnTo>
                    <a:lnTo>
                      <a:pt x="8" y="60"/>
                    </a:lnTo>
                    <a:lnTo>
                      <a:pt x="8" y="70"/>
                    </a:lnTo>
                    <a:lnTo>
                      <a:pt x="13" y="70"/>
                    </a:lnTo>
                    <a:lnTo>
                      <a:pt x="10" y="73"/>
                    </a:lnTo>
                    <a:lnTo>
                      <a:pt x="13" y="83"/>
                    </a:lnTo>
                    <a:lnTo>
                      <a:pt x="15" y="90"/>
                    </a:lnTo>
                    <a:lnTo>
                      <a:pt x="20" y="93"/>
                    </a:lnTo>
                    <a:lnTo>
                      <a:pt x="28" y="93"/>
                    </a:lnTo>
                    <a:lnTo>
                      <a:pt x="38" y="100"/>
                    </a:lnTo>
                    <a:lnTo>
                      <a:pt x="48" y="118"/>
                    </a:lnTo>
                    <a:lnTo>
                      <a:pt x="87" y="83"/>
                    </a:lnTo>
                    <a:lnTo>
                      <a:pt x="68" y="0"/>
                    </a:lnTo>
                    <a:lnTo>
                      <a:pt x="8" y="10"/>
                    </a:lnTo>
                  </a:path>
                </a:pathLst>
              </a:custGeom>
              <a:solidFill>
                <a:srgbClr val="FBDFAF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4" name="任意多边形 369736"/>
              <p:cNvSpPr>
                <a:spLocks noChangeArrowheads="1"/>
              </p:cNvSpPr>
              <p:nvPr/>
            </p:nvSpPr>
            <p:spPr bwMode="auto">
              <a:xfrm>
                <a:off x="1268" y="2300"/>
                <a:ext cx="106" cy="102"/>
              </a:xfrm>
              <a:custGeom>
                <a:avLst/>
                <a:gdLst/>
                <a:ahLst/>
                <a:cxnLst>
                  <a:cxn ang="0">
                    <a:pos x="45" y="69"/>
                  </a:cxn>
                  <a:cxn ang="0">
                    <a:pos x="53" y="78"/>
                  </a:cxn>
                  <a:cxn ang="0">
                    <a:pos x="60" y="98"/>
                  </a:cxn>
                  <a:cxn ang="0">
                    <a:pos x="82" y="101"/>
                  </a:cxn>
                  <a:cxn ang="0">
                    <a:pos x="92" y="98"/>
                  </a:cxn>
                  <a:cxn ang="0">
                    <a:pos x="105" y="52"/>
                  </a:cxn>
                  <a:cxn ang="0">
                    <a:pos x="105" y="36"/>
                  </a:cxn>
                  <a:cxn ang="0">
                    <a:pos x="92" y="12"/>
                  </a:cxn>
                  <a:cxn ang="0">
                    <a:pos x="75" y="0"/>
                  </a:cxn>
                  <a:cxn ang="0">
                    <a:pos x="48" y="0"/>
                  </a:cxn>
                  <a:cxn ang="0">
                    <a:pos x="20" y="7"/>
                  </a:cxn>
                  <a:cxn ang="0">
                    <a:pos x="18" y="15"/>
                  </a:cxn>
                  <a:cxn ang="0">
                    <a:pos x="0" y="26"/>
                  </a:cxn>
                  <a:cxn ang="0">
                    <a:pos x="0" y="33"/>
                  </a:cxn>
                  <a:cxn ang="0">
                    <a:pos x="10" y="41"/>
                  </a:cxn>
                  <a:cxn ang="0">
                    <a:pos x="20" y="43"/>
                  </a:cxn>
                  <a:cxn ang="0">
                    <a:pos x="28" y="52"/>
                  </a:cxn>
                  <a:cxn ang="0">
                    <a:pos x="30" y="69"/>
                  </a:cxn>
                  <a:cxn ang="0">
                    <a:pos x="38" y="74"/>
                  </a:cxn>
                  <a:cxn ang="0">
                    <a:pos x="45" y="69"/>
                  </a:cxn>
                </a:cxnLst>
                <a:rect l="0" t="0" r="r" b="b"/>
                <a:pathLst>
                  <a:path w="106" h="102">
                    <a:moveTo>
                      <a:pt x="45" y="69"/>
                    </a:moveTo>
                    <a:lnTo>
                      <a:pt x="53" y="78"/>
                    </a:lnTo>
                    <a:lnTo>
                      <a:pt x="60" y="98"/>
                    </a:lnTo>
                    <a:lnTo>
                      <a:pt x="82" y="101"/>
                    </a:lnTo>
                    <a:lnTo>
                      <a:pt x="92" y="98"/>
                    </a:lnTo>
                    <a:lnTo>
                      <a:pt x="105" y="52"/>
                    </a:lnTo>
                    <a:lnTo>
                      <a:pt x="105" y="36"/>
                    </a:lnTo>
                    <a:lnTo>
                      <a:pt x="92" y="12"/>
                    </a:lnTo>
                    <a:lnTo>
                      <a:pt x="75" y="0"/>
                    </a:lnTo>
                    <a:lnTo>
                      <a:pt x="48" y="0"/>
                    </a:lnTo>
                    <a:lnTo>
                      <a:pt x="20" y="7"/>
                    </a:lnTo>
                    <a:lnTo>
                      <a:pt x="18" y="15"/>
                    </a:lnTo>
                    <a:lnTo>
                      <a:pt x="0" y="26"/>
                    </a:lnTo>
                    <a:lnTo>
                      <a:pt x="0" y="33"/>
                    </a:lnTo>
                    <a:lnTo>
                      <a:pt x="10" y="41"/>
                    </a:lnTo>
                    <a:lnTo>
                      <a:pt x="20" y="43"/>
                    </a:lnTo>
                    <a:lnTo>
                      <a:pt x="28" y="52"/>
                    </a:lnTo>
                    <a:lnTo>
                      <a:pt x="30" y="69"/>
                    </a:lnTo>
                    <a:lnTo>
                      <a:pt x="38" y="74"/>
                    </a:lnTo>
                    <a:lnTo>
                      <a:pt x="45" y="69"/>
                    </a:lnTo>
                  </a:path>
                </a:pathLst>
              </a:custGeom>
              <a:solidFill>
                <a:srgbClr val="656346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5" name="任意多边形 369737"/>
              <p:cNvSpPr>
                <a:spLocks noChangeArrowheads="1"/>
              </p:cNvSpPr>
              <p:nvPr/>
            </p:nvSpPr>
            <p:spPr bwMode="auto">
              <a:xfrm>
                <a:off x="1143" y="2400"/>
                <a:ext cx="260" cy="284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189" y="5"/>
                  </a:cxn>
                  <a:cxn ang="0">
                    <a:pos x="179" y="13"/>
                  </a:cxn>
                  <a:cxn ang="0">
                    <a:pos x="153" y="35"/>
                  </a:cxn>
                  <a:cxn ang="0">
                    <a:pos x="139" y="58"/>
                  </a:cxn>
                  <a:cxn ang="0">
                    <a:pos x="134" y="70"/>
                  </a:cxn>
                  <a:cxn ang="0">
                    <a:pos x="129" y="88"/>
                  </a:cxn>
                  <a:cxn ang="0">
                    <a:pos x="107" y="139"/>
                  </a:cxn>
                  <a:cxn ang="0">
                    <a:pos x="50" y="143"/>
                  </a:cxn>
                  <a:cxn ang="0">
                    <a:pos x="16" y="137"/>
                  </a:cxn>
                  <a:cxn ang="0">
                    <a:pos x="7" y="155"/>
                  </a:cxn>
                  <a:cxn ang="0">
                    <a:pos x="0" y="165"/>
                  </a:cxn>
                  <a:cxn ang="0">
                    <a:pos x="41" y="176"/>
                  </a:cxn>
                  <a:cxn ang="0">
                    <a:pos x="85" y="182"/>
                  </a:cxn>
                  <a:cxn ang="0">
                    <a:pos x="121" y="184"/>
                  </a:cxn>
                  <a:cxn ang="0">
                    <a:pos x="152" y="128"/>
                  </a:cxn>
                  <a:cxn ang="0">
                    <a:pos x="128" y="173"/>
                  </a:cxn>
                  <a:cxn ang="0">
                    <a:pos x="125" y="226"/>
                  </a:cxn>
                  <a:cxn ang="0">
                    <a:pos x="135" y="253"/>
                  </a:cxn>
                  <a:cxn ang="0">
                    <a:pos x="149" y="265"/>
                  </a:cxn>
                  <a:cxn ang="0">
                    <a:pos x="161" y="271"/>
                  </a:cxn>
                  <a:cxn ang="0">
                    <a:pos x="176" y="272"/>
                  </a:cxn>
                  <a:cxn ang="0">
                    <a:pos x="206" y="283"/>
                  </a:cxn>
                  <a:cxn ang="0">
                    <a:pos x="225" y="272"/>
                  </a:cxn>
                  <a:cxn ang="0">
                    <a:pos x="234" y="278"/>
                  </a:cxn>
                  <a:cxn ang="0">
                    <a:pos x="249" y="233"/>
                  </a:cxn>
                  <a:cxn ang="0">
                    <a:pos x="256" y="178"/>
                  </a:cxn>
                  <a:cxn ang="0">
                    <a:pos x="259" y="125"/>
                  </a:cxn>
                  <a:cxn ang="0">
                    <a:pos x="259" y="118"/>
                  </a:cxn>
                  <a:cxn ang="0">
                    <a:pos x="256" y="63"/>
                  </a:cxn>
                  <a:cxn ang="0">
                    <a:pos x="246" y="30"/>
                  </a:cxn>
                  <a:cxn ang="0">
                    <a:pos x="229" y="13"/>
                  </a:cxn>
                  <a:cxn ang="0">
                    <a:pos x="214" y="10"/>
                  </a:cxn>
                  <a:cxn ang="0">
                    <a:pos x="204" y="0"/>
                  </a:cxn>
                </a:cxnLst>
                <a:rect l="0" t="0" r="r" b="b"/>
                <a:pathLst>
                  <a:path w="260" h="284">
                    <a:moveTo>
                      <a:pt x="204" y="0"/>
                    </a:moveTo>
                    <a:lnTo>
                      <a:pt x="189" y="5"/>
                    </a:lnTo>
                    <a:lnTo>
                      <a:pt x="179" y="13"/>
                    </a:lnTo>
                    <a:lnTo>
                      <a:pt x="153" y="35"/>
                    </a:lnTo>
                    <a:lnTo>
                      <a:pt x="139" y="58"/>
                    </a:lnTo>
                    <a:lnTo>
                      <a:pt x="134" y="70"/>
                    </a:lnTo>
                    <a:lnTo>
                      <a:pt x="129" y="88"/>
                    </a:lnTo>
                    <a:lnTo>
                      <a:pt x="107" y="139"/>
                    </a:lnTo>
                    <a:lnTo>
                      <a:pt x="50" y="143"/>
                    </a:lnTo>
                    <a:lnTo>
                      <a:pt x="16" y="137"/>
                    </a:lnTo>
                    <a:lnTo>
                      <a:pt x="7" y="155"/>
                    </a:lnTo>
                    <a:lnTo>
                      <a:pt x="0" y="165"/>
                    </a:lnTo>
                    <a:lnTo>
                      <a:pt x="41" y="176"/>
                    </a:lnTo>
                    <a:lnTo>
                      <a:pt x="85" y="182"/>
                    </a:lnTo>
                    <a:lnTo>
                      <a:pt x="121" y="184"/>
                    </a:lnTo>
                    <a:lnTo>
                      <a:pt x="152" y="128"/>
                    </a:lnTo>
                    <a:lnTo>
                      <a:pt x="128" y="173"/>
                    </a:lnTo>
                    <a:lnTo>
                      <a:pt x="125" y="226"/>
                    </a:lnTo>
                    <a:lnTo>
                      <a:pt x="135" y="253"/>
                    </a:lnTo>
                    <a:lnTo>
                      <a:pt x="149" y="265"/>
                    </a:lnTo>
                    <a:lnTo>
                      <a:pt x="161" y="271"/>
                    </a:lnTo>
                    <a:lnTo>
                      <a:pt x="176" y="272"/>
                    </a:lnTo>
                    <a:lnTo>
                      <a:pt x="206" y="283"/>
                    </a:lnTo>
                    <a:lnTo>
                      <a:pt x="225" y="272"/>
                    </a:lnTo>
                    <a:lnTo>
                      <a:pt x="234" y="278"/>
                    </a:lnTo>
                    <a:lnTo>
                      <a:pt x="249" y="233"/>
                    </a:lnTo>
                    <a:lnTo>
                      <a:pt x="256" y="178"/>
                    </a:lnTo>
                    <a:lnTo>
                      <a:pt x="259" y="125"/>
                    </a:lnTo>
                    <a:lnTo>
                      <a:pt x="259" y="118"/>
                    </a:lnTo>
                    <a:lnTo>
                      <a:pt x="256" y="63"/>
                    </a:lnTo>
                    <a:lnTo>
                      <a:pt x="246" y="30"/>
                    </a:lnTo>
                    <a:lnTo>
                      <a:pt x="229" y="13"/>
                    </a:lnTo>
                    <a:lnTo>
                      <a:pt x="214" y="10"/>
                    </a:lnTo>
                    <a:lnTo>
                      <a:pt x="204" y="0"/>
                    </a:lnTo>
                  </a:path>
                </a:pathLst>
              </a:custGeom>
              <a:solidFill>
                <a:srgbClr val="006C88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6" name="任意多边形 369738"/>
              <p:cNvSpPr>
                <a:spLocks noChangeArrowheads="1"/>
              </p:cNvSpPr>
              <p:nvPr/>
            </p:nvSpPr>
            <p:spPr bwMode="auto">
              <a:xfrm>
                <a:off x="1269" y="2531"/>
                <a:ext cx="154" cy="195"/>
              </a:xfrm>
              <a:custGeom>
                <a:avLst/>
                <a:gdLst/>
                <a:ahLst/>
                <a:cxnLst>
                  <a:cxn ang="0">
                    <a:pos x="47" y="89"/>
                  </a:cxn>
                  <a:cxn ang="0">
                    <a:pos x="60" y="54"/>
                  </a:cxn>
                  <a:cxn ang="0">
                    <a:pos x="86" y="21"/>
                  </a:cxn>
                  <a:cxn ang="0">
                    <a:pos x="114" y="2"/>
                  </a:cxn>
                  <a:cxn ang="0">
                    <a:pos x="137" y="0"/>
                  </a:cxn>
                  <a:cxn ang="0">
                    <a:pos x="147" y="2"/>
                  </a:cxn>
                  <a:cxn ang="0">
                    <a:pos x="153" y="24"/>
                  </a:cxn>
                  <a:cxn ang="0">
                    <a:pos x="150" y="77"/>
                  </a:cxn>
                  <a:cxn ang="0">
                    <a:pos x="131" y="153"/>
                  </a:cxn>
                  <a:cxn ang="0">
                    <a:pos x="72" y="191"/>
                  </a:cxn>
                  <a:cxn ang="0">
                    <a:pos x="42" y="194"/>
                  </a:cxn>
                  <a:cxn ang="0">
                    <a:pos x="0" y="179"/>
                  </a:cxn>
                  <a:cxn ang="0">
                    <a:pos x="33" y="122"/>
                  </a:cxn>
                  <a:cxn ang="0">
                    <a:pos x="47" y="89"/>
                  </a:cxn>
                </a:cxnLst>
                <a:rect l="0" t="0" r="r" b="b"/>
                <a:pathLst>
                  <a:path w="154" h="195">
                    <a:moveTo>
                      <a:pt x="47" y="89"/>
                    </a:moveTo>
                    <a:lnTo>
                      <a:pt x="60" y="54"/>
                    </a:lnTo>
                    <a:lnTo>
                      <a:pt x="86" y="21"/>
                    </a:lnTo>
                    <a:lnTo>
                      <a:pt x="114" y="2"/>
                    </a:lnTo>
                    <a:lnTo>
                      <a:pt x="137" y="0"/>
                    </a:lnTo>
                    <a:lnTo>
                      <a:pt x="147" y="2"/>
                    </a:lnTo>
                    <a:lnTo>
                      <a:pt x="153" y="24"/>
                    </a:lnTo>
                    <a:lnTo>
                      <a:pt x="150" y="77"/>
                    </a:lnTo>
                    <a:lnTo>
                      <a:pt x="131" y="153"/>
                    </a:lnTo>
                    <a:lnTo>
                      <a:pt x="72" y="191"/>
                    </a:lnTo>
                    <a:lnTo>
                      <a:pt x="42" y="194"/>
                    </a:lnTo>
                    <a:lnTo>
                      <a:pt x="0" y="179"/>
                    </a:lnTo>
                    <a:lnTo>
                      <a:pt x="33" y="122"/>
                    </a:lnTo>
                    <a:lnTo>
                      <a:pt x="47" y="89"/>
                    </a:lnTo>
                  </a:path>
                </a:pathLst>
              </a:custGeom>
              <a:solidFill>
                <a:srgbClr val="2E7FE8"/>
              </a:solidFill>
              <a:ln w="12699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47" name="直接连接符 369739"/>
              <p:cNvSpPr>
                <a:spLocks noChangeShapeType="1"/>
              </p:cNvSpPr>
              <p:nvPr/>
            </p:nvSpPr>
            <p:spPr bwMode="auto">
              <a:xfrm>
                <a:off x="1177" y="2609"/>
                <a:ext cx="82" cy="1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148" name="图片 369740" descr="man-compute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1525" y="2794000"/>
            <a:ext cx="1143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49" name="图片 369741" descr="人-电脑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3011488"/>
            <a:ext cx="1143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0" name="图片 369742" descr="电脑前两男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4830763"/>
            <a:ext cx="15240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1" name="图片 369743" descr="EndUserFemalephone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62600" y="990600"/>
            <a:ext cx="914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2" name="文本框 369744"/>
          <p:cNvSpPr txBox="1">
            <a:spLocks noChangeArrowheads="1"/>
          </p:cNvSpPr>
          <p:nvPr/>
        </p:nvSpPr>
        <p:spPr bwMode="auto">
          <a:xfrm>
            <a:off x="1066800" y="13335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黑体" pitchFamily="49" charset="-122"/>
              </a:rPr>
              <a:t>人物元素</a:t>
            </a:r>
          </a:p>
        </p:txBody>
      </p:sp>
      <p:sp>
        <p:nvSpPr>
          <p:cNvPr id="3153" name="文本框 369745"/>
          <p:cNvSpPr txBox="1">
            <a:spLocks noChangeArrowheads="1"/>
          </p:cNvSpPr>
          <p:nvPr/>
        </p:nvSpPr>
        <p:spPr bwMode="auto">
          <a:xfrm>
            <a:off x="2743200" y="104775"/>
            <a:ext cx="5060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6699"/>
                </a:solidFill>
                <a:ea typeface="黑体" pitchFamily="49" charset="-122"/>
              </a:rPr>
              <a:t>作为组网图的小图标用，以说明技术或业务的相关功能</a:t>
            </a:r>
          </a:p>
          <a:p>
            <a:r>
              <a:rPr lang="en-US" altLang="zh-CN" sz="1600">
                <a:solidFill>
                  <a:srgbClr val="006699"/>
                </a:solidFill>
                <a:ea typeface="黑体" pitchFamily="49" charset="-122"/>
              </a:rPr>
              <a:t>(</a:t>
            </a:r>
            <a:r>
              <a:rPr lang="zh-CN" altLang="en-US" sz="1600">
                <a:solidFill>
                  <a:srgbClr val="006699"/>
                </a:solidFill>
                <a:ea typeface="黑体" pitchFamily="49" charset="-122"/>
              </a:rPr>
              <a:t>禁止大幅面使用！如封面、封底、扉页等</a:t>
            </a:r>
            <a:r>
              <a:rPr lang="en-US" altLang="zh-CN" sz="1600">
                <a:solidFill>
                  <a:srgbClr val="006699"/>
                </a:solidFill>
                <a:ea typeface="黑体" pitchFamily="49" charset="-122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9" name="内容占位符 379905"/>
          <p:cNvGraphicFramePr>
            <a:graphicFrameLocks noGrp="1"/>
          </p:cNvGraphicFramePr>
          <p:nvPr>
            <p:ph idx="4294967295"/>
          </p:nvPr>
        </p:nvGraphicFramePr>
        <p:xfrm>
          <a:off x="1397000" y="1747838"/>
          <a:ext cx="6262688" cy="4084637"/>
        </p:xfrm>
        <a:graphic>
          <a:graphicData uri="http://schemas.openxmlformats.org/presentationml/2006/ole">
            <p:oleObj spid="_x0000_s12289" r:id="rId3" imgW="6656040" imgH="4440960" progId="MSGraph.Chart.8">
              <p:embed/>
            </p:oleObj>
          </a:graphicData>
        </a:graphic>
      </p:graphicFrame>
      <p:sp>
        <p:nvSpPr>
          <p:cNvPr id="12290" name="任意多边形 379906"/>
          <p:cNvSpPr>
            <a:spLocks noChangeArrowheads="1"/>
          </p:cNvSpPr>
          <p:nvPr/>
        </p:nvSpPr>
        <p:spPr bwMode="auto">
          <a:xfrm>
            <a:off x="830263" y="1304925"/>
            <a:ext cx="2662237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1" name="文本框 379907"/>
          <p:cNvSpPr txBox="1">
            <a:spLocks noChangeArrowheads="1"/>
          </p:cNvSpPr>
          <p:nvPr/>
        </p:nvSpPr>
        <p:spPr bwMode="auto">
          <a:xfrm>
            <a:off x="792163" y="1431925"/>
            <a:ext cx="27003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latin typeface="宋体" pitchFamily="2" charset="-122"/>
              </a:rPr>
              <a:t>2008</a:t>
            </a:r>
            <a:r>
              <a:rPr lang="zh-CN" altLang="en-US" sz="1400" b="1">
                <a:latin typeface="宋体" pitchFamily="2" charset="-122"/>
              </a:rPr>
              <a:t>年全球煤炭储量分布</a:t>
            </a:r>
          </a:p>
        </p:txBody>
      </p:sp>
      <p:sp>
        <p:nvSpPr>
          <p:cNvPr id="12292" name="文本框 379908"/>
          <p:cNvSpPr txBox="1">
            <a:spLocks noChangeArrowheads="1"/>
          </p:cNvSpPr>
          <p:nvPr/>
        </p:nvSpPr>
        <p:spPr bwMode="auto">
          <a:xfrm>
            <a:off x="611188" y="5949950"/>
            <a:ext cx="738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200">
                <a:latin typeface="宋体" pitchFamily="2" charset="-122"/>
              </a:rPr>
              <a:t>数据来源：</a:t>
            </a:r>
            <a:r>
              <a:rPr lang="en-US" altLang="zh-CN" sz="1200">
                <a:latin typeface="宋体" pitchFamily="2" charset="-122"/>
              </a:rPr>
              <a:t>《2009</a:t>
            </a:r>
            <a:r>
              <a:rPr lang="zh-CN" altLang="en-US" sz="1200">
                <a:latin typeface="宋体" pitchFamily="2" charset="-122"/>
              </a:rPr>
              <a:t>年英国石油世界能源统计评论</a:t>
            </a:r>
            <a:r>
              <a:rPr lang="en-US" altLang="zh-CN" sz="1200">
                <a:latin typeface="宋体" pitchFamily="2" charset="-122"/>
              </a:rPr>
              <a:t>》</a:t>
            </a:r>
            <a:r>
              <a:rPr lang="zh-CN" altLang="en-US" sz="1200">
                <a:latin typeface="宋体" pitchFamily="2" charset="-122"/>
              </a:rPr>
              <a:t>，截至</a:t>
            </a:r>
            <a:r>
              <a:rPr lang="en-US" altLang="zh-CN" sz="1200">
                <a:latin typeface="宋体" pitchFamily="2" charset="-122"/>
              </a:rPr>
              <a:t>2008</a:t>
            </a:r>
            <a:r>
              <a:rPr lang="zh-CN" altLang="en-US" sz="1200">
                <a:latin typeface="宋体" pitchFamily="2" charset="-122"/>
              </a:rPr>
              <a:t>年底，全球已探明煤炭储量</a:t>
            </a:r>
            <a:r>
              <a:rPr lang="en-US" altLang="zh-CN" sz="1200">
                <a:latin typeface="宋体" pitchFamily="2" charset="-122"/>
              </a:rPr>
              <a:t>8237</a:t>
            </a:r>
            <a:r>
              <a:rPr lang="zh-CN" altLang="en-US" sz="1200">
                <a:latin typeface="宋体" pitchFamily="2" charset="-122"/>
              </a:rPr>
              <a:t>亿吨（中国占</a:t>
            </a:r>
            <a:r>
              <a:rPr lang="en-US" altLang="zh-CN" sz="1200">
                <a:latin typeface="宋体" pitchFamily="2" charset="-122"/>
              </a:rPr>
              <a:t>13.9%</a:t>
            </a:r>
            <a:r>
              <a:rPr lang="zh-CN" altLang="en-US" sz="1200">
                <a:latin typeface="宋体" pitchFamily="2" charset="-122"/>
              </a:rPr>
              <a:t>）、石油</a:t>
            </a:r>
            <a:r>
              <a:rPr lang="en-US" altLang="zh-CN" sz="1200">
                <a:latin typeface="宋体" pitchFamily="2" charset="-122"/>
              </a:rPr>
              <a:t>1750</a:t>
            </a:r>
            <a:r>
              <a:rPr lang="zh-CN" altLang="en-US" sz="1200">
                <a:latin typeface="宋体" pitchFamily="2" charset="-122"/>
              </a:rPr>
              <a:t>亿吨（中国占</a:t>
            </a:r>
            <a:r>
              <a:rPr lang="en-US" altLang="zh-CN" sz="1200">
                <a:latin typeface="宋体" pitchFamily="2" charset="-122"/>
              </a:rPr>
              <a:t>1.2%</a:t>
            </a:r>
            <a:r>
              <a:rPr lang="zh-CN" altLang="en-US" sz="1200">
                <a:latin typeface="宋体" pitchFamily="2" charset="-122"/>
              </a:rPr>
              <a:t>）、天然气</a:t>
            </a:r>
            <a:r>
              <a:rPr lang="en-US" altLang="zh-CN" sz="1200">
                <a:latin typeface="宋体" pitchFamily="2" charset="-122"/>
              </a:rPr>
              <a:t>6669</a:t>
            </a:r>
            <a:r>
              <a:rPr lang="zh-CN" altLang="en-US" sz="1200">
                <a:latin typeface="宋体" pitchFamily="2" charset="-122"/>
              </a:rPr>
              <a:t>万亿立方英尺（中国占</a:t>
            </a:r>
            <a:r>
              <a:rPr lang="en-US" altLang="zh-CN" sz="1200">
                <a:latin typeface="宋体" pitchFamily="2" charset="-122"/>
              </a:rPr>
              <a:t>1.3%</a:t>
            </a:r>
            <a:r>
              <a:rPr lang="zh-CN" altLang="en-US" sz="1200">
                <a:latin typeface="宋体" pitchFamily="2" charset="-122"/>
              </a:rPr>
              <a:t>）</a:t>
            </a:r>
          </a:p>
        </p:txBody>
      </p:sp>
      <p:sp>
        <p:nvSpPr>
          <p:cNvPr id="12293" name="标题 3799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73" name="组合 473089"/>
          <p:cNvGrpSpPr>
            <a:grpSpLocks/>
          </p:cNvGrpSpPr>
          <p:nvPr/>
        </p:nvGrpSpPr>
        <p:grpSpPr bwMode="auto">
          <a:xfrm>
            <a:off x="1011238" y="2600325"/>
            <a:ext cx="7119937" cy="3148013"/>
            <a:chOff x="637" y="1708"/>
            <a:chExt cx="4485" cy="1983"/>
          </a:xfrm>
        </p:grpSpPr>
        <p:sp>
          <p:nvSpPr>
            <p:cNvPr id="105474" name="等腰三角形 473090"/>
            <p:cNvSpPr>
              <a:spLocks noChangeArrowheads="1"/>
            </p:cNvSpPr>
            <p:nvPr/>
          </p:nvSpPr>
          <p:spPr bwMode="auto">
            <a:xfrm>
              <a:off x="2090" y="2472"/>
              <a:ext cx="1606" cy="838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05475" name="矩形 473091"/>
            <p:cNvSpPr>
              <a:spLocks noChangeArrowheads="1"/>
            </p:cNvSpPr>
            <p:nvPr/>
          </p:nvSpPr>
          <p:spPr bwMode="auto">
            <a:xfrm>
              <a:off x="2403" y="2878"/>
              <a:ext cx="981" cy="3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>
                  <a:solidFill>
                    <a:schemeClr val="bg1"/>
                  </a:solidFill>
                </a:rPr>
                <a:t>6</a:t>
              </a:r>
              <a:r>
                <a:rPr lang="de-DE" altLang="en-US" sz="3000">
                  <a:solidFill>
                    <a:schemeClr val="bg1"/>
                  </a:solidFill>
                </a:rPr>
                <a:t>个</a:t>
              </a:r>
            </a:p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>
                  <a:solidFill>
                    <a:schemeClr val="bg1"/>
                  </a:solidFill>
                </a:rPr>
                <a:t>成功因素</a:t>
              </a:r>
            </a:p>
          </p:txBody>
        </p:sp>
        <p:sp>
          <p:nvSpPr>
            <p:cNvPr id="105476" name="矩形 473092"/>
            <p:cNvSpPr>
              <a:spLocks noChangeArrowheads="1"/>
            </p:cNvSpPr>
            <p:nvPr/>
          </p:nvSpPr>
          <p:spPr bwMode="auto">
            <a:xfrm>
              <a:off x="657" y="3456"/>
              <a:ext cx="4441" cy="235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05477" name="矩形 473093"/>
            <p:cNvSpPr>
              <a:spLocks noChangeArrowheads="1"/>
            </p:cNvSpPr>
            <p:nvPr/>
          </p:nvSpPr>
          <p:spPr bwMode="auto">
            <a:xfrm>
              <a:off x="637" y="3508"/>
              <a:ext cx="4485" cy="1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240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105478" name="任意多边形 473094"/>
            <p:cNvSpPr>
              <a:spLocks noChangeArrowheads="1"/>
            </p:cNvSpPr>
            <p:nvPr/>
          </p:nvSpPr>
          <p:spPr bwMode="auto">
            <a:xfrm flipH="1" flipV="1">
              <a:off x="3920" y="2720"/>
              <a:ext cx="1186" cy="592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79" name="任意多边形 473095"/>
            <p:cNvSpPr>
              <a:spLocks noChangeArrowheads="1"/>
            </p:cNvSpPr>
            <p:nvPr/>
          </p:nvSpPr>
          <p:spPr bwMode="auto">
            <a:xfrm flipH="1" flipV="1">
              <a:off x="3450" y="2217"/>
              <a:ext cx="1187" cy="592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80" name="任意多边形 473096"/>
            <p:cNvSpPr>
              <a:spLocks noChangeArrowheads="1"/>
            </p:cNvSpPr>
            <p:nvPr/>
          </p:nvSpPr>
          <p:spPr bwMode="auto">
            <a:xfrm flipH="1" flipV="1">
              <a:off x="2981" y="1708"/>
              <a:ext cx="1186" cy="592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81" name="任意多边形 473097"/>
            <p:cNvSpPr>
              <a:spLocks noChangeArrowheads="1"/>
            </p:cNvSpPr>
            <p:nvPr/>
          </p:nvSpPr>
          <p:spPr bwMode="auto">
            <a:xfrm flipV="1">
              <a:off x="657" y="2720"/>
              <a:ext cx="1186" cy="592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82" name="任意多边形 473098"/>
            <p:cNvSpPr>
              <a:spLocks noChangeArrowheads="1"/>
            </p:cNvSpPr>
            <p:nvPr/>
          </p:nvSpPr>
          <p:spPr bwMode="auto">
            <a:xfrm flipV="1">
              <a:off x="1127" y="2217"/>
              <a:ext cx="1186" cy="592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83" name="任意多边形 473099"/>
            <p:cNvSpPr>
              <a:spLocks noChangeArrowheads="1"/>
            </p:cNvSpPr>
            <p:nvPr/>
          </p:nvSpPr>
          <p:spPr bwMode="auto">
            <a:xfrm flipV="1">
              <a:off x="1597" y="1708"/>
              <a:ext cx="1186" cy="592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484" name="矩形 473100"/>
          <p:cNvSpPr>
            <a:spLocks noChangeArrowheads="1"/>
          </p:cNvSpPr>
          <p:nvPr/>
        </p:nvSpPr>
        <p:spPr bwMode="auto">
          <a:xfrm>
            <a:off x="773113" y="1219200"/>
            <a:ext cx="7878762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GB" sz="4400">
              <a:solidFill>
                <a:schemeClr val="tx2"/>
              </a:solidFill>
            </a:endParaRPr>
          </a:p>
        </p:txBody>
      </p:sp>
      <p:sp>
        <p:nvSpPr>
          <p:cNvPr id="105485" name="矩形 473101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6</a:t>
            </a:r>
            <a:r>
              <a:rPr lang="zh-CN" altLang="en-US" sz="4400">
                <a:solidFill>
                  <a:schemeClr val="tx2"/>
                </a:solidFill>
              </a:rPr>
              <a:t>个因素（结果）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7" name="组合 474113"/>
          <p:cNvGrpSpPr>
            <a:grpSpLocks/>
          </p:cNvGrpSpPr>
          <p:nvPr/>
        </p:nvGrpSpPr>
        <p:grpSpPr bwMode="auto">
          <a:xfrm>
            <a:off x="1652588" y="1773238"/>
            <a:ext cx="5826125" cy="4076700"/>
            <a:chOff x="1041" y="1380"/>
            <a:chExt cx="3670" cy="2568"/>
          </a:xfrm>
        </p:grpSpPr>
        <p:sp>
          <p:nvSpPr>
            <p:cNvPr id="106498" name="任意多边形 474114"/>
            <p:cNvSpPr>
              <a:spLocks noChangeArrowheads="1"/>
            </p:cNvSpPr>
            <p:nvPr/>
          </p:nvSpPr>
          <p:spPr bwMode="auto">
            <a:xfrm>
              <a:off x="2004" y="1380"/>
              <a:ext cx="1210" cy="7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0" y="756"/>
                </a:cxn>
                <a:cxn ang="0">
                  <a:pos x="1311" y="756"/>
                </a:cxn>
              </a:cxnLst>
              <a:rect l="0" t="0" r="r" b="b"/>
              <a:pathLst>
                <a:path w="1311" h="756">
                  <a:moveTo>
                    <a:pt x="0" y="0"/>
                  </a:moveTo>
                  <a:lnTo>
                    <a:pt x="600" y="756"/>
                  </a:lnTo>
                  <a:lnTo>
                    <a:pt x="1311" y="756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499" name="任意多边形 474115"/>
            <p:cNvSpPr>
              <a:spLocks noChangeArrowheads="1"/>
            </p:cNvSpPr>
            <p:nvPr/>
          </p:nvSpPr>
          <p:spPr bwMode="auto">
            <a:xfrm rot="10800000">
              <a:off x="2550" y="3199"/>
              <a:ext cx="1211" cy="7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0" y="756"/>
                </a:cxn>
                <a:cxn ang="0">
                  <a:pos x="1311" y="756"/>
                </a:cxn>
              </a:cxnLst>
              <a:rect l="0" t="0" r="r" b="b"/>
              <a:pathLst>
                <a:path w="1311" h="756">
                  <a:moveTo>
                    <a:pt x="0" y="0"/>
                  </a:moveTo>
                  <a:lnTo>
                    <a:pt x="600" y="756"/>
                  </a:lnTo>
                  <a:lnTo>
                    <a:pt x="1311" y="756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0" name="任意多边形 474116"/>
            <p:cNvSpPr>
              <a:spLocks noChangeArrowheads="1"/>
            </p:cNvSpPr>
            <p:nvPr/>
          </p:nvSpPr>
          <p:spPr bwMode="auto">
            <a:xfrm>
              <a:off x="1041" y="2186"/>
              <a:ext cx="1429" cy="452"/>
            </a:xfrm>
            <a:custGeom>
              <a:avLst/>
              <a:gdLst/>
              <a:ahLst/>
              <a:cxnLst>
                <a:cxn ang="0">
                  <a:pos x="0" y="452"/>
                </a:cxn>
                <a:cxn ang="0">
                  <a:pos x="1222" y="452"/>
                </a:cxn>
                <a:cxn ang="0">
                  <a:pos x="1548" y="0"/>
                </a:cxn>
              </a:cxnLst>
              <a:rect l="0" t="0" r="r" b="b"/>
              <a:pathLst>
                <a:path w="1548" h="452">
                  <a:moveTo>
                    <a:pt x="0" y="452"/>
                  </a:moveTo>
                  <a:lnTo>
                    <a:pt x="1222" y="452"/>
                  </a:lnTo>
                  <a:lnTo>
                    <a:pt x="1548" y="0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1" name="任意多边形 474117"/>
            <p:cNvSpPr>
              <a:spLocks noChangeArrowheads="1"/>
            </p:cNvSpPr>
            <p:nvPr/>
          </p:nvSpPr>
          <p:spPr bwMode="auto">
            <a:xfrm rot="10800000">
              <a:off x="3282" y="2725"/>
              <a:ext cx="1429" cy="452"/>
            </a:xfrm>
            <a:custGeom>
              <a:avLst/>
              <a:gdLst/>
              <a:ahLst/>
              <a:cxnLst>
                <a:cxn ang="0">
                  <a:pos x="0" y="452"/>
                </a:cxn>
                <a:cxn ang="0">
                  <a:pos x="1222" y="452"/>
                </a:cxn>
                <a:cxn ang="0">
                  <a:pos x="1548" y="0"/>
                </a:cxn>
              </a:cxnLst>
              <a:rect l="0" t="0" r="r" b="b"/>
              <a:pathLst>
                <a:path w="1548" h="452">
                  <a:moveTo>
                    <a:pt x="0" y="452"/>
                  </a:moveTo>
                  <a:lnTo>
                    <a:pt x="1222" y="452"/>
                  </a:lnTo>
                  <a:lnTo>
                    <a:pt x="1548" y="0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2" name="任意多边形 474118"/>
            <p:cNvSpPr>
              <a:spLocks noChangeArrowheads="1"/>
            </p:cNvSpPr>
            <p:nvPr/>
          </p:nvSpPr>
          <p:spPr bwMode="auto">
            <a:xfrm>
              <a:off x="3281" y="1387"/>
              <a:ext cx="567" cy="1223"/>
            </a:xfrm>
            <a:custGeom>
              <a:avLst/>
              <a:gdLst/>
              <a:ahLst/>
              <a:cxnLst>
                <a:cxn ang="0">
                  <a:pos x="615" y="0"/>
                </a:cxn>
                <a:cxn ang="0">
                  <a:pos x="0" y="763"/>
                </a:cxn>
                <a:cxn ang="0">
                  <a:pos x="326" y="1223"/>
                </a:cxn>
              </a:cxnLst>
              <a:rect l="0" t="0" r="r" b="b"/>
              <a:pathLst>
                <a:path w="615" h="1223">
                  <a:moveTo>
                    <a:pt x="615" y="0"/>
                  </a:moveTo>
                  <a:lnTo>
                    <a:pt x="0" y="763"/>
                  </a:lnTo>
                  <a:lnTo>
                    <a:pt x="326" y="1223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3" name="任意多边形 474119"/>
            <p:cNvSpPr>
              <a:spLocks noChangeArrowheads="1"/>
            </p:cNvSpPr>
            <p:nvPr/>
          </p:nvSpPr>
          <p:spPr bwMode="auto">
            <a:xfrm rot="10800000">
              <a:off x="1908" y="2717"/>
              <a:ext cx="568" cy="1223"/>
            </a:xfrm>
            <a:custGeom>
              <a:avLst/>
              <a:gdLst/>
              <a:ahLst/>
              <a:cxnLst>
                <a:cxn ang="0">
                  <a:pos x="615" y="0"/>
                </a:cxn>
                <a:cxn ang="0">
                  <a:pos x="0" y="763"/>
                </a:cxn>
                <a:cxn ang="0">
                  <a:pos x="326" y="1223"/>
                </a:cxn>
              </a:cxnLst>
              <a:rect l="0" t="0" r="r" b="b"/>
              <a:pathLst>
                <a:path w="615" h="1223">
                  <a:moveTo>
                    <a:pt x="615" y="0"/>
                  </a:moveTo>
                  <a:lnTo>
                    <a:pt x="0" y="763"/>
                  </a:lnTo>
                  <a:lnTo>
                    <a:pt x="326" y="1223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504" name="矩形 474120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6</a:t>
            </a:r>
            <a:r>
              <a:rPr lang="zh-CN" altLang="en-US" sz="4400">
                <a:solidFill>
                  <a:schemeClr val="tx2"/>
                </a:solidFill>
              </a:rPr>
              <a:t>个因素（变化）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圆角矩形 475137"/>
          <p:cNvSpPr>
            <a:spLocks noChangeArrowheads="1"/>
          </p:cNvSpPr>
          <p:nvPr/>
        </p:nvSpPr>
        <p:spPr bwMode="auto">
          <a:xfrm>
            <a:off x="3348038" y="1268413"/>
            <a:ext cx="2665412" cy="1152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342900" indent="-342900" algn="ctr">
              <a:spcBef>
                <a:spcPct val="20000"/>
              </a:spcBef>
            </a:pPr>
            <a:endParaRPr lang="en-US" altLang="zh-CN" sz="1200" b="1"/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1400" b="1"/>
              <a:t>新产品开发周期过长</a:t>
            </a:r>
          </a:p>
          <a:p>
            <a:pPr marL="342900" indent="-342900" algn="ctr">
              <a:spcBef>
                <a:spcPct val="20000"/>
              </a:spcBef>
            </a:pPr>
            <a:endParaRPr lang="zh-CN" altLang="en-US" sz="1400" b="1"/>
          </a:p>
          <a:p>
            <a:pPr marL="342900" indent="-342900">
              <a:spcBef>
                <a:spcPct val="20000"/>
              </a:spcBef>
            </a:pPr>
            <a:r>
              <a:rPr lang="zh-CN" altLang="en-US" sz="1400"/>
              <a:t>一个</a:t>
            </a:r>
          </a:p>
        </p:txBody>
      </p:sp>
      <p:sp>
        <p:nvSpPr>
          <p:cNvPr id="107522" name="矩形 475138"/>
          <p:cNvSpPr>
            <a:spLocks noChangeArrowheads="1"/>
          </p:cNvSpPr>
          <p:nvPr/>
        </p:nvSpPr>
        <p:spPr bwMode="auto">
          <a:xfrm>
            <a:off x="6048375" y="2528888"/>
            <a:ext cx="2447925" cy="122396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342900" indent="-342900">
              <a:spcBef>
                <a:spcPct val="20000"/>
              </a:spcBef>
            </a:pPr>
            <a:r>
              <a:rPr lang="zh-CN" altLang="en-US" sz="1400"/>
              <a:t>一般周期。</a:t>
            </a:r>
          </a:p>
          <a:p>
            <a:pPr marL="342900" indent="-342900">
              <a:spcBef>
                <a:spcPct val="20000"/>
              </a:spcBef>
            </a:pPr>
            <a:endParaRPr lang="zh-CN" altLang="en-US" sz="1400" b="1"/>
          </a:p>
        </p:txBody>
      </p:sp>
      <p:sp>
        <p:nvSpPr>
          <p:cNvPr id="107523" name="文本框 475139"/>
          <p:cNvSpPr txBox="1">
            <a:spLocks noChangeArrowheads="1"/>
          </p:cNvSpPr>
          <p:nvPr/>
        </p:nvSpPr>
        <p:spPr bwMode="auto">
          <a:xfrm>
            <a:off x="6335713" y="4545013"/>
            <a:ext cx="1366837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 b="1"/>
              <a:t>采取订单式生产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</a:pPr>
            <a:endParaRPr lang="zh-CN" altLang="en-US" sz="1400" b="1"/>
          </a:p>
          <a:p>
            <a:pPr>
              <a:spcBef>
                <a:spcPct val="20000"/>
              </a:spcBef>
            </a:pPr>
            <a:r>
              <a:rPr lang="zh-CN" altLang="en-US" sz="1400"/>
              <a:t>以</a:t>
            </a:r>
          </a:p>
        </p:txBody>
      </p:sp>
      <p:sp>
        <p:nvSpPr>
          <p:cNvPr id="107524" name="矩形 475140"/>
          <p:cNvSpPr>
            <a:spLocks noChangeArrowheads="1"/>
          </p:cNvSpPr>
          <p:nvPr/>
        </p:nvSpPr>
        <p:spPr bwMode="auto">
          <a:xfrm>
            <a:off x="6335713" y="2024063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1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7525" name="矩形 475141"/>
          <p:cNvSpPr>
            <a:spLocks noChangeArrowheads="1"/>
          </p:cNvSpPr>
          <p:nvPr/>
        </p:nvSpPr>
        <p:spPr bwMode="auto">
          <a:xfrm>
            <a:off x="6119813" y="4113213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1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7526" name="矩形 475142"/>
          <p:cNvSpPr>
            <a:spLocks noChangeArrowheads="1"/>
          </p:cNvSpPr>
          <p:nvPr/>
        </p:nvSpPr>
        <p:spPr bwMode="auto">
          <a:xfrm>
            <a:off x="3382963" y="5553075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1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07527" name="矩形 475143"/>
          <p:cNvSpPr>
            <a:spLocks noChangeArrowheads="1"/>
          </p:cNvSpPr>
          <p:nvPr/>
        </p:nvSpPr>
        <p:spPr bwMode="auto">
          <a:xfrm>
            <a:off x="2879725" y="4256088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1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07528" name="矩形 475144"/>
          <p:cNvSpPr>
            <a:spLocks noChangeArrowheads="1"/>
          </p:cNvSpPr>
          <p:nvPr/>
        </p:nvSpPr>
        <p:spPr bwMode="auto">
          <a:xfrm>
            <a:off x="2663825" y="2097088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1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07529" name="任意多边形 475145"/>
          <p:cNvSpPr>
            <a:spLocks noChangeArrowheads="1"/>
          </p:cNvSpPr>
          <p:nvPr/>
        </p:nvSpPr>
        <p:spPr bwMode="auto">
          <a:xfrm>
            <a:off x="3028950" y="1736725"/>
            <a:ext cx="2089150" cy="1239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0" y="756"/>
              </a:cxn>
              <a:cxn ang="0">
                <a:pos x="1311" y="756"/>
              </a:cxn>
            </a:cxnLst>
            <a:rect l="0" t="0" r="r" b="b"/>
            <a:pathLst>
              <a:path w="1311" h="756">
                <a:moveTo>
                  <a:pt x="0" y="0"/>
                </a:moveTo>
                <a:lnTo>
                  <a:pt x="600" y="756"/>
                </a:lnTo>
                <a:lnTo>
                  <a:pt x="1311" y="756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530" name="任意多边形 475146"/>
          <p:cNvSpPr>
            <a:spLocks noChangeArrowheads="1"/>
          </p:cNvSpPr>
          <p:nvPr/>
        </p:nvSpPr>
        <p:spPr bwMode="auto">
          <a:xfrm rot="10800000">
            <a:off x="3973513" y="4746625"/>
            <a:ext cx="2089150" cy="1238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0" y="756"/>
              </a:cxn>
              <a:cxn ang="0">
                <a:pos x="1311" y="756"/>
              </a:cxn>
            </a:cxnLst>
            <a:rect l="0" t="0" r="r" b="b"/>
            <a:pathLst>
              <a:path w="1311" h="756">
                <a:moveTo>
                  <a:pt x="0" y="0"/>
                </a:moveTo>
                <a:lnTo>
                  <a:pt x="600" y="756"/>
                </a:lnTo>
                <a:lnTo>
                  <a:pt x="1311" y="756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531" name="任意多边形 475147"/>
          <p:cNvSpPr>
            <a:spLocks noChangeArrowheads="1"/>
          </p:cNvSpPr>
          <p:nvPr/>
        </p:nvSpPr>
        <p:spPr bwMode="auto">
          <a:xfrm>
            <a:off x="1366838" y="3070225"/>
            <a:ext cx="2466975" cy="747713"/>
          </a:xfrm>
          <a:custGeom>
            <a:avLst/>
            <a:gdLst/>
            <a:ahLst/>
            <a:cxnLst>
              <a:cxn ang="0">
                <a:pos x="0" y="452"/>
              </a:cxn>
              <a:cxn ang="0">
                <a:pos x="1222" y="452"/>
              </a:cxn>
              <a:cxn ang="0">
                <a:pos x="1548" y="0"/>
              </a:cxn>
            </a:cxnLst>
            <a:rect l="0" t="0" r="r" b="b"/>
            <a:pathLst>
              <a:path w="1548" h="452">
                <a:moveTo>
                  <a:pt x="0" y="452"/>
                </a:moveTo>
                <a:lnTo>
                  <a:pt x="1222" y="452"/>
                </a:lnTo>
                <a:lnTo>
                  <a:pt x="1548" y="0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532" name="任意多边形 475148"/>
          <p:cNvSpPr>
            <a:spLocks noChangeArrowheads="1"/>
          </p:cNvSpPr>
          <p:nvPr/>
        </p:nvSpPr>
        <p:spPr bwMode="auto">
          <a:xfrm rot="10800000">
            <a:off x="5237163" y="3824288"/>
            <a:ext cx="2466975" cy="747712"/>
          </a:xfrm>
          <a:custGeom>
            <a:avLst/>
            <a:gdLst/>
            <a:ahLst/>
            <a:cxnLst>
              <a:cxn ang="0">
                <a:pos x="0" y="452"/>
              </a:cxn>
              <a:cxn ang="0">
                <a:pos x="1222" y="452"/>
              </a:cxn>
              <a:cxn ang="0">
                <a:pos x="1548" y="0"/>
              </a:cxn>
            </a:cxnLst>
            <a:rect l="0" t="0" r="r" b="b"/>
            <a:pathLst>
              <a:path w="1548" h="452">
                <a:moveTo>
                  <a:pt x="0" y="452"/>
                </a:moveTo>
                <a:lnTo>
                  <a:pt x="1222" y="452"/>
                </a:lnTo>
                <a:lnTo>
                  <a:pt x="1548" y="0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533" name="任意多边形 475149"/>
          <p:cNvSpPr>
            <a:spLocks noChangeArrowheads="1"/>
          </p:cNvSpPr>
          <p:nvPr/>
        </p:nvSpPr>
        <p:spPr bwMode="auto">
          <a:xfrm>
            <a:off x="5233988" y="1747838"/>
            <a:ext cx="979487" cy="2024062"/>
          </a:xfrm>
          <a:custGeom>
            <a:avLst/>
            <a:gdLst/>
            <a:ahLst/>
            <a:cxnLst>
              <a:cxn ang="0">
                <a:pos x="615" y="0"/>
              </a:cxn>
              <a:cxn ang="0">
                <a:pos x="0" y="763"/>
              </a:cxn>
              <a:cxn ang="0">
                <a:pos x="326" y="1223"/>
              </a:cxn>
            </a:cxnLst>
            <a:rect l="0" t="0" r="r" b="b"/>
            <a:pathLst>
              <a:path w="615" h="1223">
                <a:moveTo>
                  <a:pt x="615" y="0"/>
                </a:moveTo>
                <a:lnTo>
                  <a:pt x="0" y="763"/>
                </a:lnTo>
                <a:lnTo>
                  <a:pt x="326" y="1223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534" name="任意多边形 475150"/>
          <p:cNvSpPr>
            <a:spLocks noChangeArrowheads="1"/>
          </p:cNvSpPr>
          <p:nvPr/>
        </p:nvSpPr>
        <p:spPr bwMode="auto">
          <a:xfrm rot="10800000">
            <a:off x="2863850" y="3948113"/>
            <a:ext cx="979488" cy="2024062"/>
          </a:xfrm>
          <a:custGeom>
            <a:avLst/>
            <a:gdLst/>
            <a:ahLst/>
            <a:cxnLst>
              <a:cxn ang="0">
                <a:pos x="615" y="0"/>
              </a:cxn>
              <a:cxn ang="0">
                <a:pos x="0" y="763"/>
              </a:cxn>
              <a:cxn ang="0">
                <a:pos x="326" y="1223"/>
              </a:cxn>
            </a:cxnLst>
            <a:rect l="0" t="0" r="r" b="b"/>
            <a:pathLst>
              <a:path w="615" h="1223">
                <a:moveTo>
                  <a:pt x="615" y="0"/>
                </a:moveTo>
                <a:lnTo>
                  <a:pt x="0" y="763"/>
                </a:lnTo>
                <a:lnTo>
                  <a:pt x="326" y="1223"/>
                </a:ln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535" name="矩形 475151"/>
          <p:cNvSpPr>
            <a:spLocks noChangeArrowheads="1"/>
          </p:cNvSpPr>
          <p:nvPr/>
        </p:nvSpPr>
        <p:spPr bwMode="auto">
          <a:xfrm>
            <a:off x="3311525" y="1592263"/>
            <a:ext cx="174625" cy="1714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1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7536" name="矩形 475152"/>
          <p:cNvSpPr>
            <a:spLocks noChangeArrowheads="1"/>
          </p:cNvSpPr>
          <p:nvPr/>
        </p:nvSpPr>
        <p:spPr bwMode="auto">
          <a:xfrm>
            <a:off x="3671888" y="5192713"/>
            <a:ext cx="1584325" cy="792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342900" indent="-342900">
              <a:spcBef>
                <a:spcPct val="20000"/>
              </a:spcBef>
            </a:pPr>
            <a:r>
              <a:rPr lang="zh-CN" altLang="en-US" sz="1400" b="1"/>
              <a:t>传统加工设备和工艺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1400"/>
              <a:t>国工艺</a:t>
            </a:r>
          </a:p>
        </p:txBody>
      </p:sp>
      <p:sp>
        <p:nvSpPr>
          <p:cNvPr id="107537" name="矩形 475153"/>
          <p:cNvSpPr>
            <a:spLocks noChangeArrowheads="1"/>
          </p:cNvSpPr>
          <p:nvPr/>
        </p:nvSpPr>
        <p:spPr bwMode="auto">
          <a:xfrm>
            <a:off x="1079500" y="4327525"/>
            <a:ext cx="1727200" cy="1150938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342900" indent="-342900">
              <a:spcBef>
                <a:spcPct val="20000"/>
              </a:spcBef>
            </a:pPr>
            <a:r>
              <a:rPr lang="zh-CN" altLang="en-US" sz="1400" b="1"/>
              <a:t>国内</a:t>
            </a:r>
            <a:endParaRPr lang="zh-CN" altLang="en-US" sz="1400"/>
          </a:p>
          <a:p>
            <a:pPr marL="342900" indent="-342900">
              <a:spcBef>
                <a:spcPct val="20000"/>
              </a:spcBef>
            </a:pPr>
            <a:r>
              <a:rPr lang="zh-CN" altLang="en-US" sz="1400"/>
              <a:t>目前机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zh-CN" altLang="en-US" sz="1400"/>
          </a:p>
          <a:p>
            <a:pPr marL="342900" indent="-342900">
              <a:spcBef>
                <a:spcPct val="20000"/>
              </a:spcBef>
            </a:pPr>
            <a:endParaRPr lang="zh-CN" altLang="en-US" sz="1400" b="1"/>
          </a:p>
        </p:txBody>
      </p:sp>
      <p:sp>
        <p:nvSpPr>
          <p:cNvPr id="107538" name="矩形 475154"/>
          <p:cNvSpPr>
            <a:spLocks noChangeArrowheads="1"/>
          </p:cNvSpPr>
          <p:nvPr/>
        </p:nvSpPr>
        <p:spPr bwMode="auto">
          <a:xfrm>
            <a:off x="1079500" y="2024063"/>
            <a:ext cx="1512888" cy="136842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342900" indent="-342900">
              <a:spcBef>
                <a:spcPct val="20000"/>
              </a:spcBef>
            </a:pPr>
            <a:r>
              <a:rPr lang="zh-CN" altLang="en-US" sz="1400" b="1"/>
              <a:t>生产企业集团化</a:t>
            </a:r>
          </a:p>
          <a:p>
            <a:pPr marL="342900" indent="-342900">
              <a:spcBef>
                <a:spcPct val="20000"/>
              </a:spcBef>
            </a:pPr>
            <a:endParaRPr lang="zh-CN" altLang="en-US" sz="1400"/>
          </a:p>
          <a:p>
            <a:pPr marL="342900" indent="-342900">
              <a:spcBef>
                <a:spcPct val="20000"/>
              </a:spcBef>
            </a:pPr>
            <a:r>
              <a:rPr lang="zh-CN" altLang="en-US" sz="1400"/>
              <a:t>国有</a:t>
            </a:r>
            <a:endParaRPr lang="zh-CN" altLang="en-US" sz="1400" b="1"/>
          </a:p>
        </p:txBody>
      </p:sp>
      <p:sp>
        <p:nvSpPr>
          <p:cNvPr id="107539" name="矩形 475155"/>
          <p:cNvSpPr>
            <a:spLocks noChangeArrowheads="1"/>
          </p:cNvSpPr>
          <p:nvPr/>
        </p:nvSpPr>
        <p:spPr bwMode="auto">
          <a:xfrm>
            <a:off x="3743325" y="3392488"/>
            <a:ext cx="1584325" cy="86518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000"/>
              <a:t>生产方面</a:t>
            </a:r>
          </a:p>
        </p:txBody>
      </p:sp>
      <p:sp>
        <p:nvSpPr>
          <p:cNvPr id="107540" name="文本框 475156"/>
          <p:cNvSpPr txBox="1">
            <a:spLocks noChangeArrowheads="1"/>
          </p:cNvSpPr>
          <p:nvPr/>
        </p:nvSpPr>
        <p:spPr bwMode="auto">
          <a:xfrm>
            <a:off x="6696075" y="1879600"/>
            <a:ext cx="172878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400" b="1"/>
              <a:t>受制</a:t>
            </a:r>
          </a:p>
        </p:txBody>
      </p:sp>
      <p:sp>
        <p:nvSpPr>
          <p:cNvPr id="107541" name="矩形 475157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6</a:t>
            </a:r>
            <a:r>
              <a:rPr lang="zh-CN" altLang="en-US" sz="4400">
                <a:solidFill>
                  <a:schemeClr val="tx2"/>
                </a:solidFill>
              </a:rPr>
              <a:t>个因素（变化）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六边形 477185"/>
          <p:cNvSpPr>
            <a:spLocks noChangeArrowheads="1"/>
          </p:cNvSpPr>
          <p:nvPr/>
        </p:nvSpPr>
        <p:spPr bwMode="auto">
          <a:xfrm>
            <a:off x="3671888" y="3279775"/>
            <a:ext cx="1831975" cy="1663700"/>
          </a:xfrm>
          <a:prstGeom prst="hexagon">
            <a:avLst>
              <a:gd name="adj" fmla="val 27529"/>
              <a:gd name="vf" fmla="val 115470"/>
            </a:avLst>
          </a:prstGeom>
          <a:solidFill>
            <a:schemeClr val="hlink"/>
          </a:solidFill>
          <a:ln w="2540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09570" name="任意多边形 477186"/>
          <p:cNvSpPr>
            <a:spLocks noChangeArrowheads="1"/>
          </p:cNvSpPr>
          <p:nvPr/>
        </p:nvSpPr>
        <p:spPr bwMode="auto">
          <a:xfrm>
            <a:off x="5062538" y="2563813"/>
            <a:ext cx="3465512" cy="711200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349" y="0"/>
              </a:cxn>
              <a:cxn ang="0">
                <a:pos x="2365" y="0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71" name="直接连接符 477187"/>
          <p:cNvSpPr>
            <a:spLocks noChangeShapeType="1"/>
          </p:cNvSpPr>
          <p:nvPr/>
        </p:nvSpPr>
        <p:spPr bwMode="auto">
          <a:xfrm flipH="1">
            <a:off x="642938" y="4113213"/>
            <a:ext cx="3024187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72" name="任意多边形 477188"/>
          <p:cNvSpPr>
            <a:spLocks noChangeArrowheads="1"/>
          </p:cNvSpPr>
          <p:nvPr/>
        </p:nvSpPr>
        <p:spPr bwMode="auto">
          <a:xfrm flipH="1">
            <a:off x="642938" y="2563813"/>
            <a:ext cx="3465512" cy="711200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349" y="0"/>
              </a:cxn>
              <a:cxn ang="0">
                <a:pos x="2365" y="0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73" name="任意多边形 477189"/>
          <p:cNvSpPr>
            <a:spLocks noChangeArrowheads="1"/>
          </p:cNvSpPr>
          <p:nvPr/>
        </p:nvSpPr>
        <p:spPr bwMode="auto">
          <a:xfrm flipV="1">
            <a:off x="5062538" y="4945063"/>
            <a:ext cx="3465512" cy="711200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349" y="0"/>
              </a:cxn>
              <a:cxn ang="0">
                <a:pos x="2365" y="0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74" name="任意多边形 477190"/>
          <p:cNvSpPr>
            <a:spLocks noChangeArrowheads="1"/>
          </p:cNvSpPr>
          <p:nvPr/>
        </p:nvSpPr>
        <p:spPr bwMode="auto">
          <a:xfrm flipH="1" flipV="1">
            <a:off x="642938" y="4945063"/>
            <a:ext cx="3465512" cy="711200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349" y="0"/>
              </a:cxn>
              <a:cxn ang="0">
                <a:pos x="2365" y="0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75" name="直接连接符 477191"/>
          <p:cNvSpPr>
            <a:spLocks noChangeShapeType="1"/>
          </p:cNvSpPr>
          <p:nvPr/>
        </p:nvSpPr>
        <p:spPr bwMode="auto">
          <a:xfrm>
            <a:off x="5505450" y="4113213"/>
            <a:ext cx="30226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76" name="矩形 477192"/>
          <p:cNvSpPr>
            <a:spLocks noChangeArrowheads="1"/>
          </p:cNvSpPr>
          <p:nvPr/>
        </p:nvSpPr>
        <p:spPr bwMode="auto">
          <a:xfrm>
            <a:off x="5783263" y="3622675"/>
            <a:ext cx="2736850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2</a:t>
            </a:r>
          </a:p>
        </p:txBody>
      </p:sp>
      <p:sp>
        <p:nvSpPr>
          <p:cNvPr id="109577" name="矩形 477193"/>
          <p:cNvSpPr>
            <a:spLocks noChangeArrowheads="1"/>
          </p:cNvSpPr>
          <p:nvPr/>
        </p:nvSpPr>
        <p:spPr bwMode="auto">
          <a:xfrm>
            <a:off x="3914775" y="3730625"/>
            <a:ext cx="1347788" cy="7778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>
                <a:solidFill>
                  <a:schemeClr val="bg1"/>
                </a:solidFill>
              </a:rPr>
              <a:t>6个因素的总</a:t>
            </a:r>
            <a:r>
              <a:rPr lang="de-DE" altLang="en-US" sz="3000">
                <a:solidFill>
                  <a:schemeClr val="bg1"/>
                </a:solidFill>
              </a:rPr>
              <a:t>体描述</a:t>
            </a:r>
          </a:p>
        </p:txBody>
      </p:sp>
      <p:sp>
        <p:nvSpPr>
          <p:cNvPr id="109578" name="矩形 477194"/>
          <p:cNvSpPr>
            <a:spLocks noChangeArrowheads="1"/>
          </p:cNvSpPr>
          <p:nvPr/>
        </p:nvSpPr>
        <p:spPr bwMode="auto">
          <a:xfrm>
            <a:off x="5783263" y="5178425"/>
            <a:ext cx="2736850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3</a:t>
            </a:r>
          </a:p>
        </p:txBody>
      </p:sp>
      <p:sp>
        <p:nvSpPr>
          <p:cNvPr id="109579" name="矩形 477195"/>
          <p:cNvSpPr>
            <a:spLocks noChangeArrowheads="1"/>
          </p:cNvSpPr>
          <p:nvPr/>
        </p:nvSpPr>
        <p:spPr bwMode="auto">
          <a:xfrm>
            <a:off x="5783263" y="2090738"/>
            <a:ext cx="2736850" cy="3889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1</a:t>
            </a:r>
          </a:p>
        </p:txBody>
      </p:sp>
      <p:sp>
        <p:nvSpPr>
          <p:cNvPr id="109580" name="矩形 477196"/>
          <p:cNvSpPr>
            <a:spLocks noChangeArrowheads="1"/>
          </p:cNvSpPr>
          <p:nvPr/>
        </p:nvSpPr>
        <p:spPr bwMode="auto">
          <a:xfrm>
            <a:off x="657225" y="3622675"/>
            <a:ext cx="2736850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5</a:t>
            </a:r>
          </a:p>
        </p:txBody>
      </p:sp>
      <p:sp>
        <p:nvSpPr>
          <p:cNvPr id="109581" name="矩形 477197"/>
          <p:cNvSpPr>
            <a:spLocks noChangeArrowheads="1"/>
          </p:cNvSpPr>
          <p:nvPr/>
        </p:nvSpPr>
        <p:spPr bwMode="auto">
          <a:xfrm>
            <a:off x="657225" y="5178425"/>
            <a:ext cx="2736850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4</a:t>
            </a:r>
          </a:p>
        </p:txBody>
      </p:sp>
      <p:sp>
        <p:nvSpPr>
          <p:cNvPr id="109582" name="矩形 477198"/>
          <p:cNvSpPr>
            <a:spLocks noChangeArrowheads="1"/>
          </p:cNvSpPr>
          <p:nvPr/>
        </p:nvSpPr>
        <p:spPr bwMode="auto">
          <a:xfrm>
            <a:off x="657225" y="2090738"/>
            <a:ext cx="2736850" cy="3889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6</a:t>
            </a:r>
          </a:p>
        </p:txBody>
      </p:sp>
      <p:sp>
        <p:nvSpPr>
          <p:cNvPr id="109583" name="矩形 477199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6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3" name="组合 478209"/>
          <p:cNvGrpSpPr>
            <a:grpSpLocks/>
          </p:cNvGrpSpPr>
          <p:nvPr/>
        </p:nvGrpSpPr>
        <p:grpSpPr bwMode="auto">
          <a:xfrm>
            <a:off x="611188" y="2205038"/>
            <a:ext cx="7891462" cy="3182937"/>
            <a:chOff x="401" y="1452"/>
            <a:chExt cx="4971" cy="2005"/>
          </a:xfrm>
        </p:grpSpPr>
        <p:sp>
          <p:nvSpPr>
            <p:cNvPr id="110594" name="任意多边形 478210"/>
            <p:cNvSpPr>
              <a:spLocks noChangeArrowheads="1"/>
            </p:cNvSpPr>
            <p:nvPr/>
          </p:nvSpPr>
          <p:spPr bwMode="auto">
            <a:xfrm>
              <a:off x="2373" y="2043"/>
              <a:ext cx="1014" cy="1072"/>
            </a:xfrm>
            <a:custGeom>
              <a:avLst/>
              <a:gdLst/>
              <a:ahLst/>
              <a:cxnLst>
                <a:cxn ang="0">
                  <a:pos x="273" y="960"/>
                </a:cxn>
                <a:cxn ang="0">
                  <a:pos x="0" y="617"/>
                </a:cxn>
                <a:cxn ang="0">
                  <a:pos x="97" y="190"/>
                </a:cxn>
                <a:cxn ang="0">
                  <a:pos x="492" y="0"/>
                </a:cxn>
                <a:cxn ang="0">
                  <a:pos x="886" y="190"/>
                </a:cxn>
                <a:cxn ang="0">
                  <a:pos x="984" y="618"/>
                </a:cxn>
                <a:cxn ang="0">
                  <a:pos x="710" y="960"/>
                </a:cxn>
                <a:cxn ang="0">
                  <a:pos x="273" y="960"/>
                </a:cxn>
              </a:cxnLst>
              <a:rect l="0" t="0" r="r" b="b"/>
              <a:pathLst>
                <a:path w="984" h="960">
                  <a:moveTo>
                    <a:pt x="273" y="960"/>
                  </a:moveTo>
                  <a:lnTo>
                    <a:pt x="0" y="617"/>
                  </a:lnTo>
                  <a:lnTo>
                    <a:pt x="97" y="190"/>
                  </a:lnTo>
                  <a:lnTo>
                    <a:pt x="492" y="0"/>
                  </a:lnTo>
                  <a:lnTo>
                    <a:pt x="886" y="190"/>
                  </a:lnTo>
                  <a:lnTo>
                    <a:pt x="984" y="618"/>
                  </a:lnTo>
                  <a:lnTo>
                    <a:pt x="710" y="960"/>
                  </a:lnTo>
                  <a:lnTo>
                    <a:pt x="273" y="960"/>
                  </a:lnTo>
                  <a:close/>
                </a:path>
              </a:pathLst>
            </a:custGeom>
            <a:solidFill>
              <a:schemeClr val="hlink"/>
            </a:solidFill>
            <a:ln w="222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595" name="任意多边形 478211"/>
            <p:cNvSpPr>
              <a:spLocks noChangeArrowheads="1"/>
            </p:cNvSpPr>
            <p:nvPr/>
          </p:nvSpPr>
          <p:spPr bwMode="auto">
            <a:xfrm>
              <a:off x="401" y="2143"/>
              <a:ext cx="2062" cy="107"/>
            </a:xfrm>
            <a:custGeom>
              <a:avLst/>
              <a:gdLst/>
              <a:ahLst/>
              <a:cxnLst>
                <a:cxn ang="0">
                  <a:pos x="2234" y="107"/>
                </a:cxn>
                <a:cxn ang="0">
                  <a:pos x="2014" y="5"/>
                </a:cxn>
                <a:cxn ang="0">
                  <a:pos x="0" y="0"/>
                </a:cxn>
              </a:cxnLst>
              <a:rect l="0" t="0" r="r" b="b"/>
              <a:pathLst>
                <a:path w="2234" h="107">
                  <a:moveTo>
                    <a:pt x="2234" y="107"/>
                  </a:moveTo>
                  <a:lnTo>
                    <a:pt x="2014" y="5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596" name="矩形 478212"/>
            <p:cNvSpPr>
              <a:spLocks noChangeArrowheads="1"/>
            </p:cNvSpPr>
            <p:nvPr/>
          </p:nvSpPr>
          <p:spPr bwMode="auto">
            <a:xfrm>
              <a:off x="3643" y="2611"/>
              <a:ext cx="1724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3</a:t>
              </a:r>
            </a:p>
          </p:txBody>
        </p:sp>
        <p:sp>
          <p:nvSpPr>
            <p:cNvPr id="110597" name="矩形 478213"/>
            <p:cNvSpPr>
              <a:spLocks noChangeArrowheads="1"/>
            </p:cNvSpPr>
            <p:nvPr/>
          </p:nvSpPr>
          <p:spPr bwMode="auto">
            <a:xfrm>
              <a:off x="2462" y="2441"/>
              <a:ext cx="848" cy="3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>
                  <a:solidFill>
                    <a:schemeClr val="bg1"/>
                  </a:solidFill>
                </a:rPr>
                <a:t>7个因素的总</a:t>
              </a:r>
              <a:r>
                <a:rPr lang="de-DE" altLang="en-US" sz="3000">
                  <a:solidFill>
                    <a:schemeClr val="bg1"/>
                  </a:solidFill>
                </a:rPr>
                <a:t>体描述</a:t>
              </a:r>
            </a:p>
          </p:txBody>
        </p:sp>
        <p:sp>
          <p:nvSpPr>
            <p:cNvPr id="110598" name="矩形 478214"/>
            <p:cNvSpPr>
              <a:spLocks noChangeArrowheads="1"/>
            </p:cNvSpPr>
            <p:nvPr/>
          </p:nvSpPr>
          <p:spPr bwMode="auto">
            <a:xfrm>
              <a:off x="3643" y="1939"/>
              <a:ext cx="1724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2</a:t>
              </a:r>
            </a:p>
          </p:txBody>
        </p:sp>
        <p:sp>
          <p:nvSpPr>
            <p:cNvPr id="110599" name="矩形 478215"/>
            <p:cNvSpPr>
              <a:spLocks noChangeArrowheads="1"/>
            </p:cNvSpPr>
            <p:nvPr/>
          </p:nvSpPr>
          <p:spPr bwMode="auto">
            <a:xfrm>
              <a:off x="414" y="2611"/>
              <a:ext cx="1724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6</a:t>
              </a:r>
            </a:p>
          </p:txBody>
        </p:sp>
        <p:sp>
          <p:nvSpPr>
            <p:cNvPr id="110600" name="任意多边形 478216"/>
            <p:cNvSpPr>
              <a:spLocks noChangeArrowheads="1"/>
            </p:cNvSpPr>
            <p:nvPr/>
          </p:nvSpPr>
          <p:spPr bwMode="auto">
            <a:xfrm>
              <a:off x="3111" y="3124"/>
              <a:ext cx="2261" cy="3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8" y="274"/>
                </a:cxn>
                <a:cxn ang="0">
                  <a:pos x="2450" y="275"/>
                </a:cxn>
              </a:cxnLst>
              <a:rect l="0" t="0" r="r" b="b"/>
              <a:pathLst>
                <a:path w="2450" h="275">
                  <a:moveTo>
                    <a:pt x="0" y="0"/>
                  </a:moveTo>
                  <a:lnTo>
                    <a:pt x="128" y="274"/>
                  </a:lnTo>
                  <a:lnTo>
                    <a:pt x="2450" y="2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01" name="任意多边形 478217"/>
            <p:cNvSpPr>
              <a:spLocks noChangeArrowheads="1"/>
            </p:cNvSpPr>
            <p:nvPr/>
          </p:nvSpPr>
          <p:spPr bwMode="auto">
            <a:xfrm>
              <a:off x="406" y="3118"/>
              <a:ext cx="2244" cy="339"/>
            </a:xfrm>
            <a:custGeom>
              <a:avLst/>
              <a:gdLst/>
              <a:ahLst/>
              <a:cxnLst>
                <a:cxn ang="0">
                  <a:pos x="2431" y="0"/>
                </a:cxn>
                <a:cxn ang="0">
                  <a:pos x="2303" y="279"/>
                </a:cxn>
                <a:cxn ang="0">
                  <a:pos x="0" y="280"/>
                </a:cxn>
              </a:cxnLst>
              <a:rect l="0" t="0" r="r" b="b"/>
              <a:pathLst>
                <a:path w="2431" h="280">
                  <a:moveTo>
                    <a:pt x="2431" y="0"/>
                  </a:moveTo>
                  <a:lnTo>
                    <a:pt x="2303" y="279"/>
                  </a:lnTo>
                  <a:lnTo>
                    <a:pt x="0" y="28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02" name="矩形 478218"/>
            <p:cNvSpPr>
              <a:spLocks noChangeArrowheads="1"/>
            </p:cNvSpPr>
            <p:nvPr/>
          </p:nvSpPr>
          <p:spPr bwMode="auto">
            <a:xfrm>
              <a:off x="3643" y="3235"/>
              <a:ext cx="1724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4</a:t>
              </a:r>
            </a:p>
          </p:txBody>
        </p:sp>
        <p:sp>
          <p:nvSpPr>
            <p:cNvPr id="110603" name="矩形 478219"/>
            <p:cNvSpPr>
              <a:spLocks noChangeArrowheads="1"/>
            </p:cNvSpPr>
            <p:nvPr/>
          </p:nvSpPr>
          <p:spPr bwMode="auto">
            <a:xfrm>
              <a:off x="414" y="3235"/>
              <a:ext cx="1724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5</a:t>
              </a:r>
            </a:p>
          </p:txBody>
        </p:sp>
        <p:sp>
          <p:nvSpPr>
            <p:cNvPr id="110604" name="矩形 478220"/>
            <p:cNvSpPr>
              <a:spLocks noChangeArrowheads="1"/>
            </p:cNvSpPr>
            <p:nvPr/>
          </p:nvSpPr>
          <p:spPr bwMode="auto">
            <a:xfrm>
              <a:off x="414" y="1943"/>
              <a:ext cx="1724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7</a:t>
              </a:r>
            </a:p>
          </p:txBody>
        </p:sp>
        <p:sp>
          <p:nvSpPr>
            <p:cNvPr id="110605" name="直接连接符 478221"/>
            <p:cNvSpPr>
              <a:spLocks noChangeShapeType="1"/>
            </p:cNvSpPr>
            <p:nvPr/>
          </p:nvSpPr>
          <p:spPr bwMode="auto">
            <a:xfrm>
              <a:off x="2876" y="1668"/>
              <a:ext cx="0" cy="35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 type="none" w="med" len="lg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06" name="矩形 478222"/>
            <p:cNvSpPr>
              <a:spLocks noChangeArrowheads="1"/>
            </p:cNvSpPr>
            <p:nvPr/>
          </p:nvSpPr>
          <p:spPr bwMode="auto">
            <a:xfrm>
              <a:off x="1915" y="1452"/>
              <a:ext cx="1862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b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1</a:t>
              </a:r>
            </a:p>
          </p:txBody>
        </p:sp>
        <p:sp>
          <p:nvSpPr>
            <p:cNvPr id="110607" name="直接连接符 478223"/>
            <p:cNvSpPr>
              <a:spLocks noChangeShapeType="1"/>
            </p:cNvSpPr>
            <p:nvPr/>
          </p:nvSpPr>
          <p:spPr bwMode="auto">
            <a:xfrm>
              <a:off x="1878" y="1662"/>
              <a:ext cx="1981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08" name="任意多边形 478224"/>
            <p:cNvSpPr>
              <a:spLocks noChangeArrowheads="1"/>
            </p:cNvSpPr>
            <p:nvPr/>
          </p:nvSpPr>
          <p:spPr bwMode="auto">
            <a:xfrm>
              <a:off x="3392" y="2738"/>
              <a:ext cx="1973" cy="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3" y="75"/>
                </a:cxn>
                <a:cxn ang="0">
                  <a:pos x="2137" y="74"/>
                </a:cxn>
              </a:cxnLst>
              <a:rect l="0" t="0" r="r" b="b"/>
              <a:pathLst>
                <a:path w="2137" h="75">
                  <a:moveTo>
                    <a:pt x="0" y="0"/>
                  </a:moveTo>
                  <a:lnTo>
                    <a:pt x="273" y="75"/>
                  </a:lnTo>
                  <a:lnTo>
                    <a:pt x="2137" y="7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09" name="任意多边形 478225"/>
            <p:cNvSpPr>
              <a:spLocks noChangeArrowheads="1"/>
            </p:cNvSpPr>
            <p:nvPr/>
          </p:nvSpPr>
          <p:spPr bwMode="auto">
            <a:xfrm>
              <a:off x="414" y="2738"/>
              <a:ext cx="1958" cy="75"/>
            </a:xfrm>
            <a:custGeom>
              <a:avLst/>
              <a:gdLst/>
              <a:ahLst/>
              <a:cxnLst>
                <a:cxn ang="0">
                  <a:pos x="2122" y="0"/>
                </a:cxn>
                <a:cxn ang="0">
                  <a:pos x="1865" y="75"/>
                </a:cxn>
                <a:cxn ang="0">
                  <a:pos x="0" y="74"/>
                </a:cxn>
              </a:cxnLst>
              <a:rect l="0" t="0" r="r" b="b"/>
              <a:pathLst>
                <a:path w="2122" h="75">
                  <a:moveTo>
                    <a:pt x="2122" y="0"/>
                  </a:moveTo>
                  <a:lnTo>
                    <a:pt x="1865" y="75"/>
                  </a:lnTo>
                  <a:lnTo>
                    <a:pt x="0" y="7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10" name="任意多边形 478226"/>
            <p:cNvSpPr>
              <a:spLocks noChangeArrowheads="1"/>
            </p:cNvSpPr>
            <p:nvPr/>
          </p:nvSpPr>
          <p:spPr bwMode="auto">
            <a:xfrm>
              <a:off x="3294" y="2143"/>
              <a:ext cx="2078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238" y="5"/>
                </a:cxn>
                <a:cxn ang="0">
                  <a:pos x="2252" y="0"/>
                </a:cxn>
              </a:cxnLst>
              <a:rect l="0" t="0" r="r" b="b"/>
              <a:pathLst>
                <a:path w="2252" h="107">
                  <a:moveTo>
                    <a:pt x="0" y="107"/>
                  </a:moveTo>
                  <a:lnTo>
                    <a:pt x="238" y="5"/>
                  </a:lnTo>
                  <a:lnTo>
                    <a:pt x="2252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0611" name="矩形 478227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7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八边形 479233"/>
          <p:cNvSpPr>
            <a:spLocks noChangeArrowheads="1"/>
          </p:cNvSpPr>
          <p:nvPr/>
        </p:nvSpPr>
        <p:spPr bwMode="auto">
          <a:xfrm>
            <a:off x="3565525" y="3681413"/>
            <a:ext cx="1978025" cy="577850"/>
          </a:xfrm>
          <a:prstGeom prst="octagon">
            <a:avLst>
              <a:gd name="adj" fmla="val 29287"/>
            </a:avLst>
          </a:prstGeom>
          <a:solidFill>
            <a:schemeClr val="hlink"/>
          </a:solidFill>
          <a:ln w="254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11618" name="矩形 479234"/>
          <p:cNvSpPr>
            <a:spLocks noChangeArrowheads="1"/>
          </p:cNvSpPr>
          <p:nvPr/>
        </p:nvSpPr>
        <p:spPr bwMode="auto">
          <a:xfrm>
            <a:off x="5749925" y="4108450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3</a:t>
            </a:r>
          </a:p>
        </p:txBody>
      </p:sp>
      <p:sp>
        <p:nvSpPr>
          <p:cNvPr id="111619" name="矩形 479235"/>
          <p:cNvSpPr>
            <a:spLocks noChangeArrowheads="1"/>
          </p:cNvSpPr>
          <p:nvPr/>
        </p:nvSpPr>
        <p:spPr bwMode="auto">
          <a:xfrm>
            <a:off x="3816350" y="3752850"/>
            <a:ext cx="1346200" cy="4889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>
                <a:solidFill>
                  <a:schemeClr val="bg1"/>
                </a:solidFill>
              </a:rPr>
              <a:t>8个因素的总</a:t>
            </a:r>
            <a:r>
              <a:rPr lang="de-DE" altLang="en-US" sz="3000">
                <a:solidFill>
                  <a:schemeClr val="bg1"/>
                </a:solidFill>
              </a:rPr>
              <a:t>体描述</a:t>
            </a:r>
          </a:p>
        </p:txBody>
      </p:sp>
      <p:sp>
        <p:nvSpPr>
          <p:cNvPr id="111620" name="矩形 479236"/>
          <p:cNvSpPr>
            <a:spLocks noChangeArrowheads="1"/>
          </p:cNvSpPr>
          <p:nvPr/>
        </p:nvSpPr>
        <p:spPr bwMode="auto">
          <a:xfrm>
            <a:off x="5749925" y="3125788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2</a:t>
            </a:r>
          </a:p>
        </p:txBody>
      </p:sp>
      <p:sp>
        <p:nvSpPr>
          <p:cNvPr id="111621" name="矩形 479237"/>
          <p:cNvSpPr>
            <a:spLocks noChangeArrowheads="1"/>
          </p:cNvSpPr>
          <p:nvPr/>
        </p:nvSpPr>
        <p:spPr bwMode="auto">
          <a:xfrm>
            <a:off x="623888" y="4116388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6</a:t>
            </a:r>
          </a:p>
        </p:txBody>
      </p:sp>
      <p:sp>
        <p:nvSpPr>
          <p:cNvPr id="111622" name="矩形 479238"/>
          <p:cNvSpPr>
            <a:spLocks noChangeArrowheads="1"/>
          </p:cNvSpPr>
          <p:nvPr/>
        </p:nvSpPr>
        <p:spPr bwMode="auto">
          <a:xfrm>
            <a:off x="623888" y="3125788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7</a:t>
            </a:r>
          </a:p>
        </p:txBody>
      </p:sp>
      <p:sp>
        <p:nvSpPr>
          <p:cNvPr id="111623" name="任意多边形 479239"/>
          <p:cNvSpPr>
            <a:spLocks noChangeArrowheads="1"/>
          </p:cNvSpPr>
          <p:nvPr/>
        </p:nvSpPr>
        <p:spPr bwMode="auto">
          <a:xfrm>
            <a:off x="612775" y="4308475"/>
            <a:ext cx="3154363" cy="139700"/>
          </a:xfrm>
          <a:custGeom>
            <a:avLst/>
            <a:gdLst/>
            <a:ahLst/>
            <a:cxnLst>
              <a:cxn ang="0">
                <a:pos x="2152" y="0"/>
              </a:cxn>
              <a:cxn ang="0">
                <a:pos x="1921" y="85"/>
              </a:cxn>
              <a:cxn ang="0">
                <a:pos x="0" y="88"/>
              </a:cxn>
            </a:cxnLst>
            <a:rect l="0" t="0" r="r" b="b"/>
            <a:pathLst>
              <a:path w="2152" h="88">
                <a:moveTo>
                  <a:pt x="2152" y="0"/>
                </a:moveTo>
                <a:lnTo>
                  <a:pt x="1921" y="85"/>
                </a:lnTo>
                <a:lnTo>
                  <a:pt x="0" y="8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24" name="任意多边形 479240"/>
          <p:cNvSpPr>
            <a:spLocks noChangeArrowheads="1"/>
          </p:cNvSpPr>
          <p:nvPr/>
        </p:nvSpPr>
        <p:spPr bwMode="auto">
          <a:xfrm>
            <a:off x="611188" y="4810125"/>
            <a:ext cx="3602037" cy="455613"/>
          </a:xfrm>
          <a:custGeom>
            <a:avLst/>
            <a:gdLst/>
            <a:ahLst/>
            <a:cxnLst>
              <a:cxn ang="0">
                <a:pos x="2458" y="0"/>
              </a:cxn>
              <a:cxn ang="0">
                <a:pos x="2378" y="287"/>
              </a:cxn>
              <a:cxn ang="0">
                <a:pos x="0" y="287"/>
              </a:cxn>
            </a:cxnLst>
            <a:rect l="0" t="0" r="r" b="b"/>
            <a:pathLst>
              <a:path w="2458" h="287">
                <a:moveTo>
                  <a:pt x="2458" y="0"/>
                </a:moveTo>
                <a:lnTo>
                  <a:pt x="2378" y="287"/>
                </a:lnTo>
                <a:lnTo>
                  <a:pt x="0" y="28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25" name="矩形 479241"/>
          <p:cNvSpPr>
            <a:spLocks noChangeArrowheads="1"/>
          </p:cNvSpPr>
          <p:nvPr/>
        </p:nvSpPr>
        <p:spPr bwMode="auto">
          <a:xfrm>
            <a:off x="5749925" y="4933950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4</a:t>
            </a:r>
          </a:p>
        </p:txBody>
      </p:sp>
      <p:sp>
        <p:nvSpPr>
          <p:cNvPr id="111626" name="矩形 479242"/>
          <p:cNvSpPr>
            <a:spLocks noChangeArrowheads="1"/>
          </p:cNvSpPr>
          <p:nvPr/>
        </p:nvSpPr>
        <p:spPr bwMode="auto">
          <a:xfrm>
            <a:off x="623888" y="4933950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5</a:t>
            </a:r>
          </a:p>
        </p:txBody>
      </p:sp>
      <p:sp>
        <p:nvSpPr>
          <p:cNvPr id="111627" name="任意多边形 479243"/>
          <p:cNvSpPr>
            <a:spLocks noChangeArrowheads="1"/>
          </p:cNvSpPr>
          <p:nvPr/>
        </p:nvSpPr>
        <p:spPr bwMode="auto">
          <a:xfrm>
            <a:off x="4891088" y="4810125"/>
            <a:ext cx="3603625" cy="455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" y="287"/>
              </a:cxn>
              <a:cxn ang="0">
                <a:pos x="2459" y="283"/>
              </a:cxn>
            </a:cxnLst>
            <a:rect l="0" t="0" r="r" b="b"/>
            <a:pathLst>
              <a:path w="2459" h="287">
                <a:moveTo>
                  <a:pt x="0" y="0"/>
                </a:moveTo>
                <a:lnTo>
                  <a:pt x="80" y="287"/>
                </a:lnTo>
                <a:lnTo>
                  <a:pt x="2459" y="28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28" name="任意多边形 479244"/>
          <p:cNvSpPr>
            <a:spLocks noChangeArrowheads="1"/>
          </p:cNvSpPr>
          <p:nvPr/>
        </p:nvSpPr>
        <p:spPr bwMode="auto">
          <a:xfrm flipH="1">
            <a:off x="5338763" y="4308475"/>
            <a:ext cx="3152775" cy="139700"/>
          </a:xfrm>
          <a:custGeom>
            <a:avLst/>
            <a:gdLst/>
            <a:ahLst/>
            <a:cxnLst>
              <a:cxn ang="0">
                <a:pos x="2152" y="0"/>
              </a:cxn>
              <a:cxn ang="0">
                <a:pos x="1921" y="85"/>
              </a:cxn>
              <a:cxn ang="0">
                <a:pos x="0" y="88"/>
              </a:cxn>
            </a:cxnLst>
            <a:rect l="0" t="0" r="r" b="b"/>
            <a:pathLst>
              <a:path w="2152" h="88">
                <a:moveTo>
                  <a:pt x="2152" y="0"/>
                </a:moveTo>
                <a:lnTo>
                  <a:pt x="1921" y="85"/>
                </a:lnTo>
                <a:lnTo>
                  <a:pt x="0" y="8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29" name="任意多边形 479245"/>
          <p:cNvSpPr>
            <a:spLocks noChangeArrowheads="1"/>
          </p:cNvSpPr>
          <p:nvPr/>
        </p:nvSpPr>
        <p:spPr bwMode="auto">
          <a:xfrm flipV="1">
            <a:off x="612775" y="3452813"/>
            <a:ext cx="3154363" cy="139700"/>
          </a:xfrm>
          <a:custGeom>
            <a:avLst/>
            <a:gdLst/>
            <a:ahLst/>
            <a:cxnLst>
              <a:cxn ang="0">
                <a:pos x="2152" y="0"/>
              </a:cxn>
              <a:cxn ang="0">
                <a:pos x="1921" y="85"/>
              </a:cxn>
              <a:cxn ang="0">
                <a:pos x="0" y="88"/>
              </a:cxn>
            </a:cxnLst>
            <a:rect l="0" t="0" r="r" b="b"/>
            <a:pathLst>
              <a:path w="2152" h="88">
                <a:moveTo>
                  <a:pt x="2152" y="0"/>
                </a:moveTo>
                <a:lnTo>
                  <a:pt x="1921" y="85"/>
                </a:lnTo>
                <a:lnTo>
                  <a:pt x="0" y="8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30" name="任意多边形 479246"/>
          <p:cNvSpPr>
            <a:spLocks noChangeArrowheads="1"/>
          </p:cNvSpPr>
          <p:nvPr/>
        </p:nvSpPr>
        <p:spPr bwMode="auto">
          <a:xfrm flipH="1" flipV="1">
            <a:off x="5338763" y="3452813"/>
            <a:ext cx="3152775" cy="139700"/>
          </a:xfrm>
          <a:custGeom>
            <a:avLst/>
            <a:gdLst/>
            <a:ahLst/>
            <a:cxnLst>
              <a:cxn ang="0">
                <a:pos x="2152" y="0"/>
              </a:cxn>
              <a:cxn ang="0">
                <a:pos x="1921" y="85"/>
              </a:cxn>
              <a:cxn ang="0">
                <a:pos x="0" y="88"/>
              </a:cxn>
            </a:cxnLst>
            <a:rect l="0" t="0" r="r" b="b"/>
            <a:pathLst>
              <a:path w="2152" h="88">
                <a:moveTo>
                  <a:pt x="2152" y="0"/>
                </a:moveTo>
                <a:lnTo>
                  <a:pt x="1921" y="85"/>
                </a:lnTo>
                <a:lnTo>
                  <a:pt x="0" y="8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31" name="任意多边形 479247"/>
          <p:cNvSpPr>
            <a:spLocks noChangeArrowheads="1"/>
          </p:cNvSpPr>
          <p:nvPr/>
        </p:nvSpPr>
        <p:spPr bwMode="auto">
          <a:xfrm>
            <a:off x="611188" y="2641600"/>
            <a:ext cx="3633787" cy="441325"/>
          </a:xfrm>
          <a:custGeom>
            <a:avLst/>
            <a:gdLst/>
            <a:ahLst/>
            <a:cxnLst>
              <a:cxn ang="0">
                <a:pos x="2480" y="278"/>
              </a:cxn>
              <a:cxn ang="0">
                <a:pos x="2388" y="0"/>
              </a:cxn>
              <a:cxn ang="0">
                <a:pos x="0" y="2"/>
              </a:cxn>
            </a:cxnLst>
            <a:rect l="0" t="0" r="r" b="b"/>
            <a:pathLst>
              <a:path w="2480" h="278">
                <a:moveTo>
                  <a:pt x="2480" y="278"/>
                </a:moveTo>
                <a:lnTo>
                  <a:pt x="2388" y="0"/>
                </a:lnTo>
                <a:lnTo>
                  <a:pt x="0" y="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32" name="矩形 479248"/>
          <p:cNvSpPr>
            <a:spLocks noChangeArrowheads="1"/>
          </p:cNvSpPr>
          <p:nvPr/>
        </p:nvSpPr>
        <p:spPr bwMode="auto">
          <a:xfrm>
            <a:off x="5749925" y="2295525"/>
            <a:ext cx="2713038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1</a:t>
            </a:r>
          </a:p>
        </p:txBody>
      </p:sp>
      <p:sp>
        <p:nvSpPr>
          <p:cNvPr id="111633" name="矩形 479249"/>
          <p:cNvSpPr>
            <a:spLocks noChangeArrowheads="1"/>
          </p:cNvSpPr>
          <p:nvPr/>
        </p:nvSpPr>
        <p:spPr bwMode="auto">
          <a:xfrm>
            <a:off x="623888" y="2295525"/>
            <a:ext cx="2736850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8</a:t>
            </a:r>
          </a:p>
        </p:txBody>
      </p:sp>
      <p:sp>
        <p:nvSpPr>
          <p:cNvPr id="111634" name="任意多边形 479250"/>
          <p:cNvSpPr>
            <a:spLocks noChangeArrowheads="1"/>
          </p:cNvSpPr>
          <p:nvPr/>
        </p:nvSpPr>
        <p:spPr bwMode="auto">
          <a:xfrm flipH="1">
            <a:off x="4857750" y="2641600"/>
            <a:ext cx="3633788" cy="441325"/>
          </a:xfrm>
          <a:custGeom>
            <a:avLst/>
            <a:gdLst/>
            <a:ahLst/>
            <a:cxnLst>
              <a:cxn ang="0">
                <a:pos x="2480" y="278"/>
              </a:cxn>
              <a:cxn ang="0">
                <a:pos x="2388" y="0"/>
              </a:cxn>
              <a:cxn ang="0">
                <a:pos x="0" y="2"/>
              </a:cxn>
            </a:cxnLst>
            <a:rect l="0" t="0" r="r" b="b"/>
            <a:pathLst>
              <a:path w="2480" h="278">
                <a:moveTo>
                  <a:pt x="2480" y="278"/>
                </a:moveTo>
                <a:lnTo>
                  <a:pt x="2388" y="0"/>
                </a:lnTo>
                <a:lnTo>
                  <a:pt x="0" y="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635" name="矩形 479251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8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1" name="组合 480257"/>
          <p:cNvGrpSpPr>
            <a:grpSpLocks/>
          </p:cNvGrpSpPr>
          <p:nvPr/>
        </p:nvGrpSpPr>
        <p:grpSpPr bwMode="auto">
          <a:xfrm>
            <a:off x="5270500" y="2513013"/>
            <a:ext cx="3224213" cy="3127375"/>
            <a:chOff x="495" y="1583"/>
            <a:chExt cx="2200" cy="1970"/>
          </a:xfrm>
        </p:grpSpPr>
        <p:sp>
          <p:nvSpPr>
            <p:cNvPr id="112642" name="六边形 480258"/>
            <p:cNvSpPr>
              <a:spLocks noChangeArrowheads="1"/>
            </p:cNvSpPr>
            <p:nvPr/>
          </p:nvSpPr>
          <p:spPr bwMode="auto">
            <a:xfrm>
              <a:off x="754" y="1823"/>
              <a:ext cx="1696" cy="1466"/>
            </a:xfrm>
            <a:prstGeom prst="hexagon">
              <a:avLst>
                <a:gd name="adj" fmla="val 28922"/>
                <a:gd name="vf" fmla="val 115470"/>
              </a:avLst>
            </a:prstGeom>
            <a:solidFill>
              <a:schemeClr val="bg1"/>
            </a:solidFill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43" name="上箭头 480259"/>
            <p:cNvSpPr>
              <a:spLocks noChangeArrowheads="1"/>
            </p:cNvSpPr>
            <p:nvPr/>
          </p:nvSpPr>
          <p:spPr bwMode="auto">
            <a:xfrm rot="19774929" flipH="1">
              <a:off x="1776" y="3022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1270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44" name="上箭头 480260"/>
            <p:cNvSpPr>
              <a:spLocks noChangeArrowheads="1"/>
            </p:cNvSpPr>
            <p:nvPr/>
          </p:nvSpPr>
          <p:spPr bwMode="auto">
            <a:xfrm rot="19774929" flipH="1">
              <a:off x="1781" y="3029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45" name="上箭头 480261"/>
            <p:cNvSpPr>
              <a:spLocks noChangeArrowheads="1"/>
            </p:cNvSpPr>
            <p:nvPr/>
          </p:nvSpPr>
          <p:spPr bwMode="auto">
            <a:xfrm rot="8974929" flipH="1">
              <a:off x="936" y="1590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1270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46" name="上箭头 480262"/>
            <p:cNvSpPr>
              <a:spLocks noChangeArrowheads="1"/>
            </p:cNvSpPr>
            <p:nvPr/>
          </p:nvSpPr>
          <p:spPr bwMode="auto">
            <a:xfrm rot="8974929" flipH="1">
              <a:off x="931" y="1583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647" name="组合 480263"/>
            <p:cNvGrpSpPr>
              <a:grpSpLocks/>
            </p:cNvGrpSpPr>
            <p:nvPr/>
          </p:nvGrpSpPr>
          <p:grpSpPr bwMode="auto">
            <a:xfrm>
              <a:off x="495" y="2299"/>
              <a:ext cx="2200" cy="526"/>
              <a:chOff x="735" y="2299"/>
              <a:chExt cx="2200" cy="526"/>
            </a:xfrm>
          </p:grpSpPr>
          <p:sp>
            <p:nvSpPr>
              <p:cNvPr id="112648" name="上箭头 480264"/>
              <p:cNvSpPr>
                <a:spLocks noChangeArrowheads="1"/>
              </p:cNvSpPr>
              <p:nvPr/>
            </p:nvSpPr>
            <p:spPr bwMode="auto">
              <a:xfrm rot="-5400000">
                <a:off x="240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49" name="上箭头 480265"/>
              <p:cNvSpPr>
                <a:spLocks noChangeArrowheads="1"/>
              </p:cNvSpPr>
              <p:nvPr/>
            </p:nvSpPr>
            <p:spPr bwMode="auto">
              <a:xfrm rot="-5400000">
                <a:off x="2410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50" name="上箭头 480266"/>
              <p:cNvSpPr>
                <a:spLocks noChangeArrowheads="1"/>
              </p:cNvSpPr>
              <p:nvPr/>
            </p:nvSpPr>
            <p:spPr bwMode="auto">
              <a:xfrm rot="5400000">
                <a:off x="74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51" name="上箭头 480267"/>
              <p:cNvSpPr>
                <a:spLocks noChangeArrowheads="1"/>
              </p:cNvSpPr>
              <p:nvPr/>
            </p:nvSpPr>
            <p:spPr bwMode="auto">
              <a:xfrm rot="5400000">
                <a:off x="734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652" name="上箭头 480268"/>
            <p:cNvSpPr>
              <a:spLocks noChangeArrowheads="1"/>
            </p:cNvSpPr>
            <p:nvPr/>
          </p:nvSpPr>
          <p:spPr bwMode="auto">
            <a:xfrm rot="1825071">
              <a:off x="912" y="3022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1270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53" name="上箭头 480269"/>
            <p:cNvSpPr>
              <a:spLocks noChangeArrowheads="1"/>
            </p:cNvSpPr>
            <p:nvPr/>
          </p:nvSpPr>
          <p:spPr bwMode="auto">
            <a:xfrm rot="1825071">
              <a:off x="907" y="3029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54" name="上箭头 480270"/>
            <p:cNvSpPr>
              <a:spLocks noChangeArrowheads="1"/>
            </p:cNvSpPr>
            <p:nvPr/>
          </p:nvSpPr>
          <p:spPr bwMode="auto">
            <a:xfrm rot="-8974929">
              <a:off x="1752" y="1590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1270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55" name="上箭头 480271"/>
            <p:cNvSpPr>
              <a:spLocks noChangeArrowheads="1"/>
            </p:cNvSpPr>
            <p:nvPr/>
          </p:nvSpPr>
          <p:spPr bwMode="auto">
            <a:xfrm rot="-8974929">
              <a:off x="1757" y="1583"/>
              <a:ext cx="526" cy="524"/>
            </a:xfrm>
            <a:prstGeom prst="upArrow">
              <a:avLst>
                <a:gd name="adj1" fmla="val 47852"/>
                <a:gd name="adj2" fmla="val 41611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656" name="组合 480272"/>
          <p:cNvGrpSpPr>
            <a:grpSpLocks/>
          </p:cNvGrpSpPr>
          <p:nvPr/>
        </p:nvGrpSpPr>
        <p:grpSpPr bwMode="auto">
          <a:xfrm>
            <a:off x="762000" y="2320925"/>
            <a:ext cx="3224213" cy="3492500"/>
            <a:chOff x="3327" y="1462"/>
            <a:chExt cx="2200" cy="2200"/>
          </a:xfrm>
        </p:grpSpPr>
        <p:sp>
          <p:nvSpPr>
            <p:cNvPr id="112657" name="八边形 480273"/>
            <p:cNvSpPr>
              <a:spLocks noChangeArrowheads="1"/>
            </p:cNvSpPr>
            <p:nvPr/>
          </p:nvSpPr>
          <p:spPr bwMode="auto">
            <a:xfrm>
              <a:off x="3725" y="1860"/>
              <a:ext cx="1404" cy="1404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658" name="组合 480274"/>
            <p:cNvGrpSpPr>
              <a:grpSpLocks/>
            </p:cNvGrpSpPr>
            <p:nvPr/>
          </p:nvGrpSpPr>
          <p:grpSpPr bwMode="auto">
            <a:xfrm>
              <a:off x="3327" y="2299"/>
              <a:ext cx="2200" cy="526"/>
              <a:chOff x="735" y="2299"/>
              <a:chExt cx="2200" cy="526"/>
            </a:xfrm>
          </p:grpSpPr>
          <p:sp>
            <p:nvSpPr>
              <p:cNvPr id="112659" name="上箭头 480275"/>
              <p:cNvSpPr>
                <a:spLocks noChangeArrowheads="1"/>
              </p:cNvSpPr>
              <p:nvPr/>
            </p:nvSpPr>
            <p:spPr bwMode="auto">
              <a:xfrm rot="-5400000">
                <a:off x="240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0" name="上箭头 480276"/>
              <p:cNvSpPr>
                <a:spLocks noChangeArrowheads="1"/>
              </p:cNvSpPr>
              <p:nvPr/>
            </p:nvSpPr>
            <p:spPr bwMode="auto">
              <a:xfrm rot="-5400000">
                <a:off x="2410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1" name="上箭头 480277"/>
              <p:cNvSpPr>
                <a:spLocks noChangeArrowheads="1"/>
              </p:cNvSpPr>
              <p:nvPr/>
            </p:nvSpPr>
            <p:spPr bwMode="auto">
              <a:xfrm rot="5400000">
                <a:off x="74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2" name="上箭头 480278"/>
              <p:cNvSpPr>
                <a:spLocks noChangeArrowheads="1"/>
              </p:cNvSpPr>
              <p:nvPr/>
            </p:nvSpPr>
            <p:spPr bwMode="auto">
              <a:xfrm rot="5400000">
                <a:off x="734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663" name="组合 480279"/>
            <p:cNvGrpSpPr>
              <a:grpSpLocks/>
            </p:cNvGrpSpPr>
            <p:nvPr/>
          </p:nvGrpSpPr>
          <p:grpSpPr bwMode="auto">
            <a:xfrm rot="5400000">
              <a:off x="3327" y="2299"/>
              <a:ext cx="2200" cy="526"/>
              <a:chOff x="735" y="2299"/>
              <a:chExt cx="2200" cy="526"/>
            </a:xfrm>
          </p:grpSpPr>
          <p:sp>
            <p:nvSpPr>
              <p:cNvPr id="112664" name="上箭头 480280"/>
              <p:cNvSpPr>
                <a:spLocks noChangeArrowheads="1"/>
              </p:cNvSpPr>
              <p:nvPr/>
            </p:nvSpPr>
            <p:spPr bwMode="auto">
              <a:xfrm rot="-5400000">
                <a:off x="240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5" name="上箭头 480281"/>
              <p:cNvSpPr>
                <a:spLocks noChangeArrowheads="1"/>
              </p:cNvSpPr>
              <p:nvPr/>
            </p:nvSpPr>
            <p:spPr bwMode="auto">
              <a:xfrm rot="-5400000">
                <a:off x="2410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6" name="上箭头 480282"/>
              <p:cNvSpPr>
                <a:spLocks noChangeArrowheads="1"/>
              </p:cNvSpPr>
              <p:nvPr/>
            </p:nvSpPr>
            <p:spPr bwMode="auto">
              <a:xfrm rot="5400000">
                <a:off x="74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7" name="上箭头 480283"/>
              <p:cNvSpPr>
                <a:spLocks noChangeArrowheads="1"/>
              </p:cNvSpPr>
              <p:nvPr/>
            </p:nvSpPr>
            <p:spPr bwMode="auto">
              <a:xfrm rot="5400000">
                <a:off x="734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2668" name="矩形 480284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个和</a:t>
            </a:r>
            <a:r>
              <a:rPr lang="en-US" altLang="zh-CN" sz="4400">
                <a:solidFill>
                  <a:schemeClr val="tx2"/>
                </a:solidFill>
              </a:rPr>
              <a:t>6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文本框 481281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阶段梯队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89" name="组合 482305"/>
          <p:cNvGrpSpPr>
            <a:grpSpLocks/>
          </p:cNvGrpSpPr>
          <p:nvPr/>
        </p:nvGrpSpPr>
        <p:grpSpPr bwMode="auto">
          <a:xfrm>
            <a:off x="647700" y="1665288"/>
            <a:ext cx="7848600" cy="4248150"/>
            <a:chOff x="476" y="981"/>
            <a:chExt cx="4944" cy="2676"/>
          </a:xfrm>
        </p:grpSpPr>
        <p:sp>
          <p:nvSpPr>
            <p:cNvPr id="114690" name="矩形 482306"/>
            <p:cNvSpPr>
              <a:spLocks noChangeArrowheads="1"/>
            </p:cNvSpPr>
            <p:nvPr/>
          </p:nvSpPr>
          <p:spPr bwMode="auto">
            <a:xfrm>
              <a:off x="2139" y="1525"/>
              <a:ext cx="1618" cy="2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691" name="组合 482307"/>
            <p:cNvGrpSpPr>
              <a:grpSpLocks/>
            </p:cNvGrpSpPr>
            <p:nvPr/>
          </p:nvGrpSpPr>
          <p:grpSpPr bwMode="auto">
            <a:xfrm>
              <a:off x="482" y="2234"/>
              <a:ext cx="1657" cy="223"/>
              <a:chOff x="336" y="1488"/>
              <a:chExt cx="1728" cy="240"/>
            </a:xfrm>
          </p:grpSpPr>
          <p:sp>
            <p:nvSpPr>
              <p:cNvPr id="114692" name="直接连接符 482308"/>
              <p:cNvSpPr>
                <a:spLocks noChangeShapeType="1"/>
              </p:cNvSpPr>
              <p:nvPr/>
            </p:nvSpPr>
            <p:spPr bwMode="auto">
              <a:xfrm>
                <a:off x="336" y="1728"/>
                <a:ext cx="17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693" name="直接连接符 482309"/>
              <p:cNvSpPr>
                <a:spLocks noChangeShapeType="1"/>
              </p:cNvSpPr>
              <p:nvPr/>
            </p:nvSpPr>
            <p:spPr bwMode="auto">
              <a:xfrm>
                <a:off x="2064" y="1488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4694" name="组合 482310"/>
            <p:cNvGrpSpPr>
              <a:grpSpLocks/>
            </p:cNvGrpSpPr>
            <p:nvPr/>
          </p:nvGrpSpPr>
          <p:grpSpPr bwMode="auto">
            <a:xfrm>
              <a:off x="2154" y="2012"/>
              <a:ext cx="1581" cy="239"/>
              <a:chOff x="336" y="1488"/>
              <a:chExt cx="1728" cy="240"/>
            </a:xfrm>
          </p:grpSpPr>
          <p:sp>
            <p:nvSpPr>
              <p:cNvPr id="114695" name="直接连接符 482311"/>
              <p:cNvSpPr>
                <a:spLocks noChangeShapeType="1"/>
              </p:cNvSpPr>
              <p:nvPr/>
            </p:nvSpPr>
            <p:spPr bwMode="auto">
              <a:xfrm>
                <a:off x="336" y="1728"/>
                <a:ext cx="17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696" name="直接连接符 482312"/>
              <p:cNvSpPr>
                <a:spLocks noChangeShapeType="1"/>
              </p:cNvSpPr>
              <p:nvPr/>
            </p:nvSpPr>
            <p:spPr bwMode="auto">
              <a:xfrm>
                <a:off x="2064" y="1488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4697" name="组合 482313"/>
            <p:cNvGrpSpPr>
              <a:grpSpLocks/>
            </p:cNvGrpSpPr>
            <p:nvPr/>
          </p:nvGrpSpPr>
          <p:grpSpPr bwMode="auto">
            <a:xfrm>
              <a:off x="3735" y="1669"/>
              <a:ext cx="1641" cy="343"/>
              <a:chOff x="336" y="1488"/>
              <a:chExt cx="1728" cy="240"/>
            </a:xfrm>
          </p:grpSpPr>
          <p:sp>
            <p:nvSpPr>
              <p:cNvPr id="114698" name="直接连接符 482314"/>
              <p:cNvSpPr>
                <a:spLocks noChangeShapeType="1"/>
              </p:cNvSpPr>
              <p:nvPr/>
            </p:nvSpPr>
            <p:spPr bwMode="auto">
              <a:xfrm>
                <a:off x="336" y="1728"/>
                <a:ext cx="17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699" name="直接连接符 482315"/>
              <p:cNvSpPr>
                <a:spLocks noChangeShapeType="1"/>
              </p:cNvSpPr>
              <p:nvPr/>
            </p:nvSpPr>
            <p:spPr bwMode="auto">
              <a:xfrm>
                <a:off x="2064" y="1488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4700" name="文本框 482316"/>
            <p:cNvSpPr txBox="1">
              <a:spLocks noChangeArrowheads="1"/>
            </p:cNvSpPr>
            <p:nvPr/>
          </p:nvSpPr>
          <p:spPr bwMode="auto">
            <a:xfrm>
              <a:off x="2184" y="1570"/>
              <a:ext cx="1479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600" b="1">
                  <a:latin typeface="宋体" pitchFamily="2" charset="-122"/>
                </a:rPr>
                <a:t>形</a:t>
              </a:r>
            </a:p>
          </p:txBody>
        </p:sp>
        <p:sp>
          <p:nvSpPr>
            <p:cNvPr id="114701" name="文本框 482317"/>
            <p:cNvSpPr txBox="1">
              <a:spLocks noChangeArrowheads="1"/>
            </p:cNvSpPr>
            <p:nvPr/>
          </p:nvSpPr>
          <p:spPr bwMode="auto">
            <a:xfrm>
              <a:off x="3890" y="1616"/>
              <a:ext cx="1485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b="1"/>
                <a:t>进</a:t>
              </a:r>
            </a:p>
          </p:txBody>
        </p:sp>
        <p:sp>
          <p:nvSpPr>
            <p:cNvPr id="114702" name="文本框 482318"/>
            <p:cNvSpPr txBox="1">
              <a:spLocks noChangeArrowheads="1"/>
            </p:cNvSpPr>
            <p:nvPr/>
          </p:nvSpPr>
          <p:spPr bwMode="auto">
            <a:xfrm>
              <a:off x="476" y="2614"/>
              <a:ext cx="1526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以</a:t>
              </a:r>
              <a:endParaRPr lang="zh-CN" altLang="en-US" sz="1400">
                <a:solidFill>
                  <a:schemeClr val="tx2"/>
                </a:solidFill>
                <a:latin typeface="宋体" pitchFamily="2" charset="-122"/>
              </a:endParaRPr>
            </a:p>
          </p:txBody>
        </p:sp>
        <p:sp>
          <p:nvSpPr>
            <p:cNvPr id="114703" name="文本框 482319"/>
            <p:cNvSpPr txBox="1">
              <a:spLocks noChangeArrowheads="1"/>
            </p:cNvSpPr>
            <p:nvPr/>
          </p:nvSpPr>
          <p:spPr bwMode="auto">
            <a:xfrm>
              <a:off x="2229" y="2387"/>
              <a:ext cx="152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/>
                <a:t>开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114704" name="文本框 482320"/>
            <p:cNvSpPr txBox="1">
              <a:spLocks noChangeArrowheads="1"/>
            </p:cNvSpPr>
            <p:nvPr/>
          </p:nvSpPr>
          <p:spPr bwMode="auto">
            <a:xfrm>
              <a:off x="3892" y="2069"/>
              <a:ext cx="152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 b="1">
                  <a:latin typeface="宋体" pitchFamily="2" charset="-122"/>
                </a:rPr>
                <a:t>产</a:t>
              </a:r>
              <a:r>
                <a:rPr lang="zh-CN" altLang="en-US" sz="1400">
                  <a:latin typeface="宋体" pitchFamily="2" charset="-122"/>
                </a:rPr>
                <a:t>。</a:t>
              </a:r>
            </a:p>
          </p:txBody>
        </p:sp>
        <p:sp>
          <p:nvSpPr>
            <p:cNvPr id="114705" name="文本框 482321"/>
            <p:cNvSpPr txBox="1">
              <a:spLocks noChangeArrowheads="1"/>
            </p:cNvSpPr>
            <p:nvPr/>
          </p:nvSpPr>
          <p:spPr bwMode="auto">
            <a:xfrm>
              <a:off x="477" y="2079"/>
              <a:ext cx="1768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b="1">
                  <a:latin typeface="宋体" pitchFamily="2" charset="-122"/>
                </a:rPr>
                <a:t>形</a:t>
              </a:r>
            </a:p>
          </p:txBody>
        </p:sp>
        <p:sp>
          <p:nvSpPr>
            <p:cNvPr id="114706" name="矩形 482322"/>
            <p:cNvSpPr>
              <a:spLocks noChangeArrowheads="1"/>
            </p:cNvSpPr>
            <p:nvPr/>
          </p:nvSpPr>
          <p:spPr bwMode="auto">
            <a:xfrm>
              <a:off x="543" y="1434"/>
              <a:ext cx="1237" cy="3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zh-CN" altLang="en-US" sz="1600" b="1">
                  <a:solidFill>
                    <a:srgbClr val="000000"/>
                  </a:solidFill>
                  <a:latin typeface="宋体" pitchFamily="2" charset="-122"/>
                </a:rPr>
                <a:t>第一阶段</a:t>
              </a:r>
            </a:p>
            <a:p>
              <a:pPr algn="ctr" eaLnBrk="0" hangingPunct="0"/>
              <a:r>
                <a:rPr lang="zh-CN" altLang="en-US" sz="1600">
                  <a:solidFill>
                    <a:srgbClr val="000000"/>
                  </a:solidFill>
                  <a:latin typeface="宋体" pitchFamily="2" charset="-122"/>
                </a:rPr>
                <a:t>（</a:t>
              </a:r>
              <a:r>
                <a:rPr lang="en-US" altLang="zh-CN" sz="1600">
                  <a:solidFill>
                    <a:srgbClr val="000000"/>
                  </a:solidFill>
                  <a:latin typeface="宋体" pitchFamily="2" charset="-122"/>
                </a:rPr>
                <a:t>2008</a:t>
              </a:r>
              <a:r>
                <a:rPr lang="zh-CN" altLang="en-US" sz="1600">
                  <a:solidFill>
                    <a:srgbClr val="000000"/>
                  </a:solidFill>
                  <a:latin typeface="宋体" pitchFamily="2" charset="-122"/>
                </a:rPr>
                <a:t>年）</a:t>
              </a:r>
            </a:p>
          </p:txBody>
        </p:sp>
        <p:sp>
          <p:nvSpPr>
            <p:cNvPr id="114707" name="矩形 482323"/>
            <p:cNvSpPr>
              <a:spLocks noChangeArrowheads="1"/>
            </p:cNvSpPr>
            <p:nvPr/>
          </p:nvSpPr>
          <p:spPr bwMode="auto">
            <a:xfrm>
              <a:off x="2141" y="1116"/>
              <a:ext cx="1411" cy="3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zh-CN" altLang="en-US" sz="1600" b="1">
                  <a:solidFill>
                    <a:srgbClr val="000000"/>
                  </a:solidFill>
                  <a:latin typeface="宋体" pitchFamily="2" charset="-122"/>
                </a:rPr>
                <a:t>第二阶段</a:t>
              </a:r>
            </a:p>
            <a:p>
              <a:pPr algn="ctr" eaLnBrk="0" hangingPunct="0"/>
              <a:r>
                <a:rPr lang="zh-CN" altLang="en-US" sz="1600">
                  <a:solidFill>
                    <a:srgbClr val="000000"/>
                  </a:solidFill>
                  <a:latin typeface="宋体" pitchFamily="2" charset="-122"/>
                </a:rPr>
                <a:t>（</a:t>
              </a:r>
              <a:r>
                <a:rPr lang="en-US" altLang="zh-CN" sz="1600">
                  <a:solidFill>
                    <a:srgbClr val="000000"/>
                  </a:solidFill>
                  <a:latin typeface="宋体" pitchFamily="2" charset="-122"/>
                </a:rPr>
                <a:t>2009</a:t>
              </a:r>
              <a:r>
                <a:rPr lang="zh-CN" altLang="en-US" sz="1600">
                  <a:solidFill>
                    <a:srgbClr val="000000"/>
                  </a:solidFill>
                  <a:latin typeface="宋体" pitchFamily="2" charset="-122"/>
                </a:rPr>
                <a:t>年）</a:t>
              </a:r>
            </a:p>
          </p:txBody>
        </p:sp>
        <p:sp>
          <p:nvSpPr>
            <p:cNvPr id="114708" name="矩形 482324"/>
            <p:cNvSpPr>
              <a:spLocks noChangeArrowheads="1"/>
            </p:cNvSpPr>
            <p:nvPr/>
          </p:nvSpPr>
          <p:spPr bwMode="auto">
            <a:xfrm>
              <a:off x="3869" y="981"/>
              <a:ext cx="1459" cy="3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zh-CN" altLang="en-US" sz="1600" b="1">
                  <a:solidFill>
                    <a:srgbClr val="000000"/>
                  </a:solidFill>
                  <a:latin typeface="宋体" pitchFamily="2" charset="-122"/>
                </a:rPr>
                <a:t>第三阶段</a:t>
              </a:r>
            </a:p>
            <a:p>
              <a:pPr algn="ctr" eaLnBrk="0" hangingPunct="0"/>
              <a:r>
                <a:rPr lang="zh-CN" altLang="en-US" sz="1600">
                  <a:solidFill>
                    <a:srgbClr val="000000"/>
                  </a:solidFill>
                  <a:latin typeface="宋体" pitchFamily="2" charset="-122"/>
                </a:rPr>
                <a:t>（</a:t>
              </a:r>
              <a:r>
                <a:rPr lang="en-US" altLang="zh-CN" sz="1600">
                  <a:solidFill>
                    <a:srgbClr val="000000"/>
                  </a:solidFill>
                  <a:latin typeface="宋体" pitchFamily="2" charset="-122"/>
                </a:rPr>
                <a:t>2010</a:t>
              </a:r>
              <a:r>
                <a:rPr lang="zh-CN" altLang="en-US" sz="1600">
                  <a:solidFill>
                    <a:srgbClr val="000000"/>
                  </a:solidFill>
                  <a:latin typeface="宋体" pitchFamily="2" charset="-122"/>
                </a:rPr>
                <a:t>年以后）</a:t>
              </a:r>
            </a:p>
          </p:txBody>
        </p:sp>
      </p:grpSp>
      <p:sp>
        <p:nvSpPr>
          <p:cNvPr id="114709" name="标题 482325"/>
          <p:cNvSpPr>
            <a:spLocks noGrp="1" noChangeArrowheads="1"/>
          </p:cNvSpPr>
          <p:nvPr>
            <p:ph type="title"/>
          </p:nvPr>
        </p:nvSpPr>
        <p:spPr>
          <a:xfrm>
            <a:off x="757238" y="438150"/>
            <a:ext cx="7629525" cy="503238"/>
          </a:xfrm>
        </p:spPr>
        <p:txBody>
          <a:bodyPr/>
          <a:lstStyle/>
          <a:p>
            <a:r>
              <a:rPr lang="zh-CN" altLang="en-US" smtClean="0"/>
              <a:t>阶段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3" name="组合 483329"/>
          <p:cNvGrpSpPr>
            <a:grpSpLocks/>
          </p:cNvGrpSpPr>
          <p:nvPr/>
        </p:nvGrpSpPr>
        <p:grpSpPr bwMode="auto">
          <a:xfrm flipH="1">
            <a:off x="773113" y="2062163"/>
            <a:ext cx="7543800" cy="1143000"/>
            <a:chOff x="720" y="1872"/>
            <a:chExt cx="4368" cy="768"/>
          </a:xfrm>
        </p:grpSpPr>
        <p:sp>
          <p:nvSpPr>
            <p:cNvPr id="115714" name="直接连接符 483330"/>
            <p:cNvSpPr>
              <a:spLocks noChangeShapeType="1"/>
            </p:cNvSpPr>
            <p:nvPr/>
          </p:nvSpPr>
          <p:spPr bwMode="auto">
            <a:xfrm>
              <a:off x="720" y="2640"/>
              <a:ext cx="145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15" name="直接连接符 483331"/>
            <p:cNvSpPr>
              <a:spLocks noChangeShapeType="1"/>
            </p:cNvSpPr>
            <p:nvPr/>
          </p:nvSpPr>
          <p:spPr bwMode="auto">
            <a:xfrm>
              <a:off x="2176" y="2256"/>
              <a:ext cx="145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16" name="直接连接符 483332"/>
            <p:cNvSpPr>
              <a:spLocks noChangeShapeType="1"/>
            </p:cNvSpPr>
            <p:nvPr/>
          </p:nvSpPr>
          <p:spPr bwMode="auto">
            <a:xfrm>
              <a:off x="3632" y="1872"/>
              <a:ext cx="145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17" name="直接连接符 483333"/>
            <p:cNvSpPr>
              <a:spLocks noChangeShapeType="1"/>
            </p:cNvSpPr>
            <p:nvPr/>
          </p:nvSpPr>
          <p:spPr bwMode="auto">
            <a:xfrm>
              <a:off x="2176" y="2256"/>
              <a:ext cx="0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18" name="直接连接符 483334"/>
            <p:cNvSpPr>
              <a:spLocks noChangeShapeType="1"/>
            </p:cNvSpPr>
            <p:nvPr/>
          </p:nvSpPr>
          <p:spPr bwMode="auto">
            <a:xfrm>
              <a:off x="3632" y="1872"/>
              <a:ext cx="0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5719" name="文本框 483335"/>
          <p:cNvSpPr txBox="1">
            <a:spLocks noChangeArrowheads="1"/>
          </p:cNvSpPr>
          <p:nvPr/>
        </p:nvSpPr>
        <p:spPr bwMode="auto">
          <a:xfrm>
            <a:off x="1522413" y="1557338"/>
            <a:ext cx="536575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400"/>
              <a:t>第一</a:t>
            </a:r>
          </a:p>
        </p:txBody>
      </p:sp>
      <p:sp>
        <p:nvSpPr>
          <p:cNvPr id="115720" name="文本框 483336"/>
          <p:cNvSpPr txBox="1">
            <a:spLocks noChangeArrowheads="1"/>
          </p:cNvSpPr>
          <p:nvPr/>
        </p:nvSpPr>
        <p:spPr bwMode="auto">
          <a:xfrm>
            <a:off x="4168775" y="1989138"/>
            <a:ext cx="892175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400"/>
              <a:t>第二梯队</a:t>
            </a:r>
          </a:p>
        </p:txBody>
      </p:sp>
      <p:sp>
        <p:nvSpPr>
          <p:cNvPr id="115721" name="文本框 483337"/>
          <p:cNvSpPr txBox="1">
            <a:spLocks noChangeArrowheads="1"/>
          </p:cNvSpPr>
          <p:nvPr/>
        </p:nvSpPr>
        <p:spPr bwMode="auto">
          <a:xfrm>
            <a:off x="6529388" y="2565400"/>
            <a:ext cx="1069975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1400"/>
              <a:t>第三梯队：</a:t>
            </a:r>
          </a:p>
        </p:txBody>
      </p:sp>
      <p:sp>
        <p:nvSpPr>
          <p:cNvPr id="115722" name="矩形 483338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梯队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3" name="对象 380929"/>
          <p:cNvGraphicFramePr>
            <a:graphicFrameLocks/>
          </p:cNvGraphicFramePr>
          <p:nvPr/>
        </p:nvGraphicFramePr>
        <p:xfrm>
          <a:off x="431800" y="1412875"/>
          <a:ext cx="8280400" cy="4978400"/>
        </p:xfrm>
        <a:graphic>
          <a:graphicData uri="http://schemas.openxmlformats.org/presentationml/2006/ole">
            <p:oleObj spid="_x0000_s13313" r:id="rId3" imgW="7144920" imgH="4430520" progId="MSGraph.Chart.8">
              <p:embed/>
            </p:oleObj>
          </a:graphicData>
        </a:graphic>
      </p:graphicFrame>
      <p:sp>
        <p:nvSpPr>
          <p:cNvPr id="13314" name="任意多边形 380930"/>
          <p:cNvSpPr>
            <a:spLocks noChangeArrowheads="1"/>
          </p:cNvSpPr>
          <p:nvPr/>
        </p:nvSpPr>
        <p:spPr bwMode="auto">
          <a:xfrm>
            <a:off x="839788" y="1376363"/>
            <a:ext cx="3048000" cy="4318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5" name="文本框 380931"/>
          <p:cNvSpPr txBox="1">
            <a:spLocks noChangeArrowheads="1"/>
          </p:cNvSpPr>
          <p:nvPr/>
        </p:nvSpPr>
        <p:spPr bwMode="auto">
          <a:xfrm>
            <a:off x="839788" y="1449388"/>
            <a:ext cx="3024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400" b="1"/>
              <a:t>2008-2009</a:t>
            </a:r>
            <a:r>
              <a:rPr lang="zh-CN" altLang="en-US" sz="1400" b="1"/>
              <a:t>年我国季度</a:t>
            </a:r>
            <a:r>
              <a:rPr lang="en-US" altLang="zh-CN" sz="1400" b="1"/>
              <a:t>GDP</a:t>
            </a:r>
            <a:r>
              <a:rPr lang="zh-CN" altLang="en-US" sz="1400" b="1"/>
              <a:t>增长率</a:t>
            </a:r>
          </a:p>
        </p:txBody>
      </p:sp>
      <p:sp>
        <p:nvSpPr>
          <p:cNvPr id="13316" name="标题 3809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线性图表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文本框 484353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组织结构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1" name="组合 485377"/>
          <p:cNvGrpSpPr>
            <a:grpSpLocks/>
          </p:cNvGrpSpPr>
          <p:nvPr/>
        </p:nvGrpSpPr>
        <p:grpSpPr bwMode="auto">
          <a:xfrm>
            <a:off x="827088" y="3141663"/>
            <a:ext cx="3816350" cy="2519362"/>
            <a:chOff x="476" y="1979"/>
            <a:chExt cx="2132" cy="1450"/>
          </a:xfrm>
        </p:grpSpPr>
        <p:sp>
          <p:nvSpPr>
            <p:cNvPr id="117762" name="矩形 485378"/>
            <p:cNvSpPr>
              <a:spLocks noChangeArrowheads="1"/>
            </p:cNvSpPr>
            <p:nvPr/>
          </p:nvSpPr>
          <p:spPr bwMode="auto">
            <a:xfrm>
              <a:off x="1144" y="1979"/>
              <a:ext cx="784" cy="2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tx2"/>
                  </a:solidFill>
                </a:rPr>
                <a:t>式</a:t>
              </a:r>
            </a:p>
          </p:txBody>
        </p:sp>
        <p:sp>
          <p:nvSpPr>
            <p:cNvPr id="117763" name="矩形 485379"/>
            <p:cNvSpPr>
              <a:spLocks noChangeArrowheads="1"/>
            </p:cNvSpPr>
            <p:nvPr/>
          </p:nvSpPr>
          <p:spPr bwMode="auto">
            <a:xfrm>
              <a:off x="476" y="2568"/>
              <a:ext cx="784" cy="2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tx2"/>
                  </a:solidFill>
                </a:rPr>
                <a:t>直</a:t>
              </a:r>
            </a:p>
          </p:txBody>
        </p:sp>
        <p:sp>
          <p:nvSpPr>
            <p:cNvPr id="117764" name="矩形 485380"/>
            <p:cNvSpPr>
              <a:spLocks noChangeArrowheads="1"/>
            </p:cNvSpPr>
            <p:nvPr/>
          </p:nvSpPr>
          <p:spPr bwMode="auto">
            <a:xfrm>
              <a:off x="1824" y="2568"/>
              <a:ext cx="784" cy="2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tx2"/>
                  </a:solidFill>
                </a:rPr>
                <a:t>间</a:t>
              </a:r>
            </a:p>
          </p:txBody>
        </p:sp>
        <p:sp>
          <p:nvSpPr>
            <p:cNvPr id="117765" name="矩形 485381"/>
            <p:cNvSpPr>
              <a:spLocks noChangeArrowheads="1"/>
            </p:cNvSpPr>
            <p:nvPr/>
          </p:nvSpPr>
          <p:spPr bwMode="auto">
            <a:xfrm>
              <a:off x="521" y="3203"/>
              <a:ext cx="784" cy="2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tx2"/>
                  </a:solidFill>
                </a:rPr>
                <a:t>蒸</a:t>
              </a:r>
            </a:p>
          </p:txBody>
        </p:sp>
        <p:sp>
          <p:nvSpPr>
            <p:cNvPr id="117766" name="矩形 485382"/>
            <p:cNvSpPr>
              <a:spLocks noChangeArrowheads="1"/>
            </p:cNvSpPr>
            <p:nvPr/>
          </p:nvSpPr>
          <p:spPr bwMode="auto">
            <a:xfrm>
              <a:off x="1824" y="3204"/>
              <a:ext cx="784" cy="2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400" b="1">
                  <a:solidFill>
                    <a:schemeClr val="tx2"/>
                  </a:solidFill>
                </a:rPr>
                <a:t>热</a:t>
              </a:r>
            </a:p>
          </p:txBody>
        </p:sp>
        <p:cxnSp>
          <p:nvCxnSpPr>
            <p:cNvPr id="117767" name="肘形连接符 485383"/>
            <p:cNvCxnSpPr>
              <a:cxnSpLocks noChangeShapeType="1"/>
              <a:stCxn id="117762" idx="2"/>
              <a:endCxn id="117763" idx="0"/>
            </p:cNvCxnSpPr>
            <p:nvPr/>
          </p:nvCxnSpPr>
          <p:spPr bwMode="auto">
            <a:xfrm rot="5400000">
              <a:off x="1020" y="2052"/>
              <a:ext cx="364" cy="668"/>
            </a:xfrm>
            <a:prstGeom prst="bentConnector3">
              <a:avLst>
                <a:gd name="adj1" fmla="val 49727"/>
              </a:avLst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cxnSp>
        <p:cxnSp>
          <p:nvCxnSpPr>
            <p:cNvPr id="117768" name="肘形连接符 485384"/>
            <p:cNvCxnSpPr>
              <a:cxnSpLocks noChangeShapeType="1"/>
              <a:stCxn id="117762" idx="2"/>
              <a:endCxn id="117764" idx="0"/>
            </p:cNvCxnSpPr>
            <p:nvPr/>
          </p:nvCxnSpPr>
          <p:spPr bwMode="auto">
            <a:xfrm rot="16200000" flipH="1">
              <a:off x="1694" y="2046"/>
              <a:ext cx="364" cy="680"/>
            </a:xfrm>
            <a:prstGeom prst="bentConnector3">
              <a:avLst>
                <a:gd name="adj1" fmla="val 49727"/>
              </a:avLst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cxnSp>
        <p:cxnSp>
          <p:nvCxnSpPr>
            <p:cNvPr id="117769" name="直接箭头连接符 485385"/>
            <p:cNvCxnSpPr>
              <a:cxnSpLocks noChangeShapeType="1"/>
              <a:stCxn id="117764" idx="2"/>
              <a:endCxn id="117766" idx="0"/>
            </p:cNvCxnSpPr>
            <p:nvPr/>
          </p:nvCxnSpPr>
          <p:spPr bwMode="auto">
            <a:xfrm rot="5400000">
              <a:off x="2008" y="2997"/>
              <a:ext cx="411" cy="0"/>
            </a:xfrm>
            <a:prstGeom prst="straightConnector1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</p:cxnSp>
        <p:cxnSp>
          <p:nvCxnSpPr>
            <p:cNvPr id="117770" name="肘形连接符 485386"/>
            <p:cNvCxnSpPr>
              <a:cxnSpLocks noChangeShapeType="1"/>
              <a:stCxn id="117764" idx="2"/>
              <a:endCxn id="117765" idx="0"/>
            </p:cNvCxnSpPr>
            <p:nvPr/>
          </p:nvCxnSpPr>
          <p:spPr bwMode="auto">
            <a:xfrm rot="5400000">
              <a:off x="1358" y="2344"/>
              <a:ext cx="410" cy="1303"/>
            </a:xfrm>
            <a:prstGeom prst="bentConnector3">
              <a:avLst>
                <a:gd name="adj1" fmla="val 49755"/>
              </a:avLst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cxnSp>
      </p:grpSp>
      <p:sp>
        <p:nvSpPr>
          <p:cNvPr id="117771" name="矩形 485387"/>
          <p:cNvSpPr>
            <a:spLocks noChangeArrowheads="1"/>
          </p:cNvSpPr>
          <p:nvPr/>
        </p:nvSpPr>
        <p:spPr bwMode="auto">
          <a:xfrm>
            <a:off x="5688013" y="2133600"/>
            <a:ext cx="2413000" cy="457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1400" b="1">
                <a:solidFill>
                  <a:schemeClr val="bg1"/>
                </a:solidFill>
              </a:rPr>
              <a:t>评述</a:t>
            </a:r>
          </a:p>
        </p:txBody>
      </p:sp>
      <p:sp>
        <p:nvSpPr>
          <p:cNvPr id="117772" name="矩形 485388"/>
          <p:cNvSpPr>
            <a:spLocks noChangeArrowheads="1"/>
          </p:cNvSpPr>
          <p:nvPr/>
        </p:nvSpPr>
        <p:spPr bwMode="auto">
          <a:xfrm>
            <a:off x="1079500" y="2133600"/>
            <a:ext cx="3240088" cy="457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1400" b="1">
                <a:solidFill>
                  <a:schemeClr val="bg1"/>
                </a:solidFill>
              </a:rPr>
              <a:t>加</a:t>
            </a:r>
          </a:p>
        </p:txBody>
      </p:sp>
      <p:sp>
        <p:nvSpPr>
          <p:cNvPr id="117773" name="矩形 485389"/>
          <p:cNvSpPr>
            <a:spLocks noChangeArrowheads="1"/>
          </p:cNvSpPr>
          <p:nvPr/>
        </p:nvSpPr>
        <p:spPr bwMode="auto">
          <a:xfrm>
            <a:off x="5508625" y="3105150"/>
            <a:ext cx="3024188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</a:rPr>
              <a:t>加</a:t>
            </a:r>
          </a:p>
        </p:txBody>
      </p:sp>
      <p:sp>
        <p:nvSpPr>
          <p:cNvPr id="117774" name="标题 4853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组织结构图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85" name="组合 486401"/>
          <p:cNvGrpSpPr>
            <a:grpSpLocks/>
          </p:cNvGrpSpPr>
          <p:nvPr/>
        </p:nvGrpSpPr>
        <p:grpSpPr bwMode="auto">
          <a:xfrm>
            <a:off x="903288" y="2565400"/>
            <a:ext cx="2840037" cy="3455988"/>
            <a:chOff x="364" y="1306"/>
            <a:chExt cx="1608" cy="2532"/>
          </a:xfrm>
        </p:grpSpPr>
        <p:sp>
          <p:nvSpPr>
            <p:cNvPr id="118786" name="矩形 486402"/>
            <p:cNvSpPr>
              <a:spLocks noChangeArrowheads="1"/>
            </p:cNvSpPr>
            <p:nvPr/>
          </p:nvSpPr>
          <p:spPr bwMode="auto">
            <a:xfrm>
              <a:off x="657" y="1306"/>
              <a:ext cx="1018" cy="2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200" b="1">
                  <a:solidFill>
                    <a:schemeClr val="tx2"/>
                  </a:solidFill>
                </a:rPr>
                <a:t>污</a:t>
              </a:r>
            </a:p>
          </p:txBody>
        </p:sp>
        <p:sp>
          <p:nvSpPr>
            <p:cNvPr id="118787" name="矩形 486403"/>
            <p:cNvSpPr>
              <a:spLocks noChangeArrowheads="1"/>
            </p:cNvSpPr>
            <p:nvPr/>
          </p:nvSpPr>
          <p:spPr bwMode="auto">
            <a:xfrm>
              <a:off x="386" y="1813"/>
              <a:ext cx="271" cy="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200" b="1">
                  <a:solidFill>
                    <a:schemeClr val="tx2"/>
                  </a:solidFill>
                </a:rPr>
                <a:t>营</a:t>
              </a:r>
            </a:p>
          </p:txBody>
        </p:sp>
        <p:sp>
          <p:nvSpPr>
            <p:cNvPr id="118788" name="矩形 486404"/>
            <p:cNvSpPr>
              <a:spLocks noChangeArrowheads="1"/>
            </p:cNvSpPr>
            <p:nvPr/>
          </p:nvSpPr>
          <p:spPr bwMode="auto">
            <a:xfrm>
              <a:off x="1028" y="1805"/>
              <a:ext cx="271" cy="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200" b="1">
                  <a:solidFill>
                    <a:schemeClr val="tx2"/>
                  </a:solidFill>
                </a:rPr>
                <a:t>技术团队</a:t>
              </a:r>
            </a:p>
          </p:txBody>
        </p:sp>
        <p:sp>
          <p:nvSpPr>
            <p:cNvPr id="118789" name="矩形 486405"/>
            <p:cNvSpPr>
              <a:spLocks noChangeArrowheads="1"/>
            </p:cNvSpPr>
            <p:nvPr/>
          </p:nvSpPr>
          <p:spPr bwMode="auto">
            <a:xfrm>
              <a:off x="1701" y="1813"/>
              <a:ext cx="271" cy="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200" b="1">
                  <a:solidFill>
                    <a:schemeClr val="tx2"/>
                  </a:solidFill>
                </a:rPr>
                <a:t>施</a:t>
              </a:r>
            </a:p>
          </p:txBody>
        </p:sp>
        <p:grpSp>
          <p:nvGrpSpPr>
            <p:cNvPr id="118790" name="组合 486406"/>
            <p:cNvGrpSpPr>
              <a:grpSpLocks/>
            </p:cNvGrpSpPr>
            <p:nvPr/>
          </p:nvGrpSpPr>
          <p:grpSpPr bwMode="auto">
            <a:xfrm>
              <a:off x="364" y="2787"/>
              <a:ext cx="1588" cy="1051"/>
              <a:chOff x="505" y="2606"/>
              <a:chExt cx="1316" cy="1051"/>
            </a:xfrm>
          </p:grpSpPr>
          <p:sp>
            <p:nvSpPr>
              <p:cNvPr id="118791" name="矩形 486407"/>
              <p:cNvSpPr>
                <a:spLocks noChangeArrowheads="1"/>
              </p:cNvSpPr>
              <p:nvPr/>
            </p:nvSpPr>
            <p:spPr bwMode="auto">
              <a:xfrm>
                <a:off x="505" y="2614"/>
                <a:ext cx="181" cy="1043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zh-CN" altLang="en-US" sz="1200">
                    <a:solidFill>
                      <a:schemeClr val="tx2"/>
                    </a:solidFill>
                  </a:rPr>
                  <a:t>整</a:t>
                </a:r>
              </a:p>
            </p:txBody>
          </p:sp>
          <p:sp>
            <p:nvSpPr>
              <p:cNvPr id="118792" name="矩形 486408"/>
              <p:cNvSpPr>
                <a:spLocks noChangeArrowheads="1"/>
              </p:cNvSpPr>
              <p:nvPr/>
            </p:nvSpPr>
            <p:spPr bwMode="auto">
              <a:xfrm>
                <a:off x="777" y="2614"/>
                <a:ext cx="181" cy="1043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zh-CN" altLang="en-US" sz="1200">
                    <a:solidFill>
                      <a:schemeClr val="tx2"/>
                    </a:solidFill>
                  </a:rPr>
                  <a:t>泵</a:t>
                </a:r>
              </a:p>
            </p:txBody>
          </p:sp>
          <p:sp>
            <p:nvSpPr>
              <p:cNvPr id="118793" name="矩形 486409"/>
              <p:cNvSpPr>
                <a:spLocks noChangeArrowheads="1"/>
              </p:cNvSpPr>
              <p:nvPr/>
            </p:nvSpPr>
            <p:spPr bwMode="auto">
              <a:xfrm>
                <a:off x="1074" y="2606"/>
                <a:ext cx="181" cy="1043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zh-CN" altLang="en-US" sz="1200">
                    <a:solidFill>
                      <a:schemeClr val="tx2"/>
                    </a:solidFill>
                  </a:rPr>
                  <a:t>干</a:t>
                </a:r>
              </a:p>
            </p:txBody>
          </p:sp>
          <p:sp>
            <p:nvSpPr>
              <p:cNvPr id="118794" name="矩形 486410"/>
              <p:cNvSpPr>
                <a:spLocks noChangeArrowheads="1"/>
              </p:cNvSpPr>
              <p:nvPr/>
            </p:nvSpPr>
            <p:spPr bwMode="auto">
              <a:xfrm>
                <a:off x="1367" y="2614"/>
                <a:ext cx="181" cy="1043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zh-CN" altLang="en-US" sz="1200">
                    <a:solidFill>
                      <a:schemeClr val="tx2"/>
                    </a:solidFill>
                  </a:rPr>
                  <a:t>热</a:t>
                </a:r>
              </a:p>
            </p:txBody>
          </p:sp>
          <p:sp>
            <p:nvSpPr>
              <p:cNvPr id="118795" name="矩形 486411"/>
              <p:cNvSpPr>
                <a:spLocks noChangeArrowheads="1"/>
              </p:cNvSpPr>
              <p:nvPr/>
            </p:nvSpPr>
            <p:spPr bwMode="auto">
              <a:xfrm>
                <a:off x="1640" y="2614"/>
                <a:ext cx="181" cy="1043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zh-CN" altLang="en-US" sz="1200">
                    <a:solidFill>
                      <a:schemeClr val="tx2"/>
                    </a:solidFill>
                  </a:rPr>
                  <a:t>化学</a:t>
                </a:r>
              </a:p>
            </p:txBody>
          </p:sp>
        </p:grpSp>
        <p:cxnSp>
          <p:nvCxnSpPr>
            <p:cNvPr id="118796" name="肘形连接符 486412"/>
            <p:cNvCxnSpPr>
              <a:cxnSpLocks noChangeShapeType="1"/>
              <a:stCxn id="118787" idx="0"/>
              <a:endCxn id="118786" idx="2"/>
            </p:cNvCxnSpPr>
            <p:nvPr/>
          </p:nvCxnSpPr>
          <p:spPr bwMode="auto">
            <a:xfrm rot="-5400000">
              <a:off x="703" y="1350"/>
              <a:ext cx="282" cy="644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797" name="肘形连接符 486413"/>
            <p:cNvCxnSpPr>
              <a:cxnSpLocks noChangeShapeType="1"/>
              <a:stCxn id="118789" idx="0"/>
              <a:endCxn id="118786" idx="2"/>
            </p:cNvCxnSpPr>
            <p:nvPr/>
          </p:nvCxnSpPr>
          <p:spPr bwMode="auto">
            <a:xfrm rot="5400000" flipH="1">
              <a:off x="1359" y="1334"/>
              <a:ext cx="282" cy="671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798" name="肘形连接符 486414"/>
            <p:cNvCxnSpPr>
              <a:cxnSpLocks noChangeShapeType="1"/>
              <a:stCxn id="118788" idx="0"/>
              <a:endCxn id="118786" idx="2"/>
            </p:cNvCxnSpPr>
            <p:nvPr/>
          </p:nvCxnSpPr>
          <p:spPr bwMode="auto">
            <a:xfrm rot="-5400000">
              <a:off x="1028" y="1667"/>
              <a:ext cx="274" cy="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799" name="肘形连接符 486415"/>
            <p:cNvCxnSpPr>
              <a:cxnSpLocks noChangeShapeType="1"/>
              <a:stCxn id="118794" idx="0"/>
              <a:endCxn id="118788" idx="2"/>
            </p:cNvCxnSpPr>
            <p:nvPr/>
          </p:nvCxnSpPr>
          <p:spPr bwMode="auto">
            <a:xfrm rot="5400000" flipH="1">
              <a:off x="1204" y="2486"/>
              <a:ext cx="265" cy="350"/>
            </a:xfrm>
            <a:prstGeom prst="bentConnector3">
              <a:avLst>
                <a:gd name="adj1" fmla="val 5019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800" name="肘形连接符 486416"/>
            <p:cNvCxnSpPr>
              <a:cxnSpLocks noChangeShapeType="1"/>
              <a:stCxn id="118792" idx="0"/>
              <a:endCxn id="118788" idx="2"/>
            </p:cNvCxnSpPr>
            <p:nvPr/>
          </p:nvCxnSpPr>
          <p:spPr bwMode="auto">
            <a:xfrm rot="-5400000">
              <a:off x="848" y="2480"/>
              <a:ext cx="265" cy="362"/>
            </a:xfrm>
            <a:prstGeom prst="bentConnector3">
              <a:avLst>
                <a:gd name="adj1" fmla="val 5019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801" name="肘形连接符 486417"/>
            <p:cNvCxnSpPr>
              <a:cxnSpLocks noChangeShapeType="1"/>
              <a:stCxn id="118791" idx="0"/>
              <a:endCxn id="118788" idx="2"/>
            </p:cNvCxnSpPr>
            <p:nvPr/>
          </p:nvCxnSpPr>
          <p:spPr bwMode="auto">
            <a:xfrm rot="-5400000">
              <a:off x="684" y="2315"/>
              <a:ext cx="265" cy="691"/>
            </a:xfrm>
            <a:prstGeom prst="bentConnector3">
              <a:avLst>
                <a:gd name="adj1" fmla="val 5019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802" name="肘形连接符 486418"/>
            <p:cNvCxnSpPr>
              <a:cxnSpLocks noChangeShapeType="1"/>
              <a:stCxn id="118793" idx="0"/>
              <a:endCxn id="118788" idx="2"/>
            </p:cNvCxnSpPr>
            <p:nvPr/>
          </p:nvCxnSpPr>
          <p:spPr bwMode="auto">
            <a:xfrm rot="-5400000">
              <a:off x="1031" y="2655"/>
              <a:ext cx="257" cy="4"/>
            </a:xfrm>
            <a:prstGeom prst="bentConnector3">
              <a:avLst>
                <a:gd name="adj1" fmla="val 50194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  <p:cxnSp>
          <p:nvCxnSpPr>
            <p:cNvPr id="118803" name="肘形连接符 486419"/>
            <p:cNvCxnSpPr>
              <a:cxnSpLocks noChangeShapeType="1"/>
              <a:stCxn id="118795" idx="0"/>
              <a:endCxn id="118788" idx="2"/>
            </p:cNvCxnSpPr>
            <p:nvPr/>
          </p:nvCxnSpPr>
          <p:spPr bwMode="auto">
            <a:xfrm rot="5400000" flipH="1">
              <a:off x="1369" y="2321"/>
              <a:ext cx="265" cy="679"/>
            </a:xfrm>
            <a:prstGeom prst="bentConnector3">
              <a:avLst>
                <a:gd name="adj1" fmla="val 50190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</p:spPr>
        </p:cxnSp>
      </p:grpSp>
      <p:graphicFrame>
        <p:nvGraphicFramePr>
          <p:cNvPr id="486421" name="内容占位符 486420"/>
          <p:cNvGraphicFramePr>
            <a:graphicFrameLocks noGrp="1"/>
          </p:cNvGraphicFramePr>
          <p:nvPr>
            <p:ph idx="4294967295"/>
          </p:nvPr>
        </p:nvGraphicFramePr>
        <p:xfrm>
          <a:off x="4573588" y="2281238"/>
          <a:ext cx="4114800" cy="5507037"/>
        </p:xfrm>
        <a:graphic>
          <a:graphicData uri="http://schemas.openxmlformats.org/drawingml/2006/table">
            <a:tbl>
              <a:tblPr/>
              <a:tblGrid>
                <a:gridCol w="954088"/>
                <a:gridCol w="790575"/>
                <a:gridCol w="747712"/>
                <a:gridCol w="777875"/>
                <a:gridCol w="844550"/>
              </a:tblGrid>
              <a:tr h="56991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分类</a:t>
                      </a:r>
                      <a:endParaRPr lang="zh-CN" altLang="en-US" sz="2600"/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项目</a:t>
                      </a: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负责人</a:t>
                      </a: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成员</a:t>
                      </a: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备注</a:t>
                      </a:r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7">
                <a:tc rowSpan="5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技术团队</a:t>
                      </a: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营销团队</a:t>
                      </a: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sz="2600" dirty="0"/>
                        <a:t>施工团队</a:t>
                      </a: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buNone/>
                      </a:pPr>
                      <a:endParaRPr sz="2600" b="1" dirty="0"/>
                    </a:p>
                  </a:txBody>
                  <a:tcPr marL="90000" marR="90000" marT="46800" marB="46800" anchor="ctr">
                    <a:lnL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56" name="文本框 486486"/>
          <p:cNvSpPr txBox="1">
            <a:spLocks noChangeArrowheads="1"/>
          </p:cNvSpPr>
          <p:nvPr/>
        </p:nvSpPr>
        <p:spPr bwMode="auto">
          <a:xfrm>
            <a:off x="971550" y="1855788"/>
            <a:ext cx="2339975" cy="4206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团队结构</a:t>
            </a:r>
          </a:p>
        </p:txBody>
      </p:sp>
      <p:sp>
        <p:nvSpPr>
          <p:cNvPr id="118857" name="文本框 486487"/>
          <p:cNvSpPr txBox="1">
            <a:spLocks noChangeArrowheads="1"/>
          </p:cNvSpPr>
          <p:nvPr/>
        </p:nvSpPr>
        <p:spPr bwMode="auto">
          <a:xfrm>
            <a:off x="5219700" y="1855788"/>
            <a:ext cx="2232025" cy="4206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团队构成</a:t>
            </a:r>
          </a:p>
        </p:txBody>
      </p:sp>
      <p:sp>
        <p:nvSpPr>
          <p:cNvPr id="118858" name="标题 48648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组织结构图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任意多边形 487425"/>
          <p:cNvSpPr>
            <a:spLocks noChangeArrowheads="1"/>
          </p:cNvSpPr>
          <p:nvPr/>
        </p:nvSpPr>
        <p:spPr bwMode="auto">
          <a:xfrm>
            <a:off x="863600" y="1295400"/>
            <a:ext cx="2514600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0" name="直接连接符 487426"/>
          <p:cNvSpPr>
            <a:spLocks noChangeShapeType="1"/>
          </p:cNvSpPr>
          <p:nvPr/>
        </p:nvSpPr>
        <p:spPr bwMode="auto">
          <a:xfrm>
            <a:off x="4162425" y="3789363"/>
            <a:ext cx="914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1" name="矩形 487427"/>
          <p:cNvSpPr>
            <a:spLocks noChangeArrowheads="1"/>
          </p:cNvSpPr>
          <p:nvPr/>
        </p:nvSpPr>
        <p:spPr bwMode="auto">
          <a:xfrm>
            <a:off x="1143000" y="3100388"/>
            <a:ext cx="89535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技术中心</a:t>
            </a:r>
          </a:p>
        </p:txBody>
      </p:sp>
      <p:sp>
        <p:nvSpPr>
          <p:cNvPr id="119812" name="矩形 487428"/>
          <p:cNvSpPr>
            <a:spLocks noChangeArrowheads="1"/>
          </p:cNvSpPr>
          <p:nvPr/>
        </p:nvSpPr>
        <p:spPr bwMode="auto">
          <a:xfrm>
            <a:off x="2908300" y="3100388"/>
            <a:ext cx="1254125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铲土事业部</a:t>
            </a:r>
          </a:p>
        </p:txBody>
      </p:sp>
      <p:sp>
        <p:nvSpPr>
          <p:cNvPr id="119813" name="直接连接符 487429"/>
          <p:cNvSpPr>
            <a:spLocks noChangeShapeType="1"/>
          </p:cNvSpPr>
          <p:nvPr/>
        </p:nvSpPr>
        <p:spPr bwMode="auto">
          <a:xfrm>
            <a:off x="2051050" y="3249613"/>
            <a:ext cx="857250" cy="317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4" name="直接连接符 487430"/>
          <p:cNvSpPr>
            <a:spLocks noChangeShapeType="1"/>
          </p:cNvSpPr>
          <p:nvPr/>
        </p:nvSpPr>
        <p:spPr bwMode="auto">
          <a:xfrm flipV="1">
            <a:off x="2484438" y="2871788"/>
            <a:ext cx="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5" name="矩形 487431"/>
          <p:cNvSpPr>
            <a:spLocks noChangeArrowheads="1"/>
          </p:cNvSpPr>
          <p:nvPr/>
        </p:nvSpPr>
        <p:spPr bwMode="auto">
          <a:xfrm>
            <a:off x="2232025" y="2528888"/>
            <a:ext cx="53975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公司</a:t>
            </a:r>
          </a:p>
        </p:txBody>
      </p:sp>
      <p:sp>
        <p:nvSpPr>
          <p:cNvPr id="119816" name="矩形 487432"/>
          <p:cNvSpPr>
            <a:spLocks noChangeArrowheads="1"/>
          </p:cNvSpPr>
          <p:nvPr/>
        </p:nvSpPr>
        <p:spPr bwMode="auto">
          <a:xfrm>
            <a:off x="863600" y="4014788"/>
            <a:ext cx="228600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7" name="直接连接符 487433"/>
          <p:cNvSpPr>
            <a:spLocks noChangeShapeType="1"/>
          </p:cNvSpPr>
          <p:nvPr/>
        </p:nvSpPr>
        <p:spPr bwMode="auto">
          <a:xfrm flipH="1">
            <a:off x="1581150" y="3405188"/>
            <a:ext cx="0" cy="304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8" name="直接连接符 487434"/>
          <p:cNvSpPr>
            <a:spLocks noChangeShapeType="1"/>
          </p:cNvSpPr>
          <p:nvPr/>
        </p:nvSpPr>
        <p:spPr bwMode="auto">
          <a:xfrm>
            <a:off x="971550" y="3709988"/>
            <a:ext cx="12954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9" name="直接连接符 487435"/>
          <p:cNvSpPr>
            <a:spLocks noChangeShapeType="1"/>
          </p:cNvSpPr>
          <p:nvPr/>
        </p:nvSpPr>
        <p:spPr bwMode="auto">
          <a:xfrm flipH="1">
            <a:off x="971550" y="3709988"/>
            <a:ext cx="0" cy="304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0" name="矩形 487436"/>
          <p:cNvSpPr>
            <a:spLocks noChangeArrowheads="1"/>
          </p:cNvSpPr>
          <p:nvPr/>
        </p:nvSpPr>
        <p:spPr bwMode="auto">
          <a:xfrm>
            <a:off x="1476375" y="4014788"/>
            <a:ext cx="228600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1" name="直接连接符 487437"/>
          <p:cNvSpPr>
            <a:spLocks noChangeShapeType="1"/>
          </p:cNvSpPr>
          <p:nvPr/>
        </p:nvSpPr>
        <p:spPr bwMode="auto">
          <a:xfrm flipH="1">
            <a:off x="1581150" y="3709988"/>
            <a:ext cx="0" cy="304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2" name="矩形 487438"/>
          <p:cNvSpPr>
            <a:spLocks noChangeArrowheads="1"/>
          </p:cNvSpPr>
          <p:nvPr/>
        </p:nvSpPr>
        <p:spPr bwMode="auto">
          <a:xfrm>
            <a:off x="2106613" y="4014788"/>
            <a:ext cx="304800" cy="10048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>
                <a:solidFill>
                  <a:schemeClr val="bg1"/>
                </a:solidFill>
              </a:rPr>
              <a:t>矿用项目组</a:t>
            </a:r>
          </a:p>
        </p:txBody>
      </p:sp>
      <p:sp>
        <p:nvSpPr>
          <p:cNvPr id="119823" name="直接连接符 487439"/>
          <p:cNvSpPr>
            <a:spLocks noChangeShapeType="1"/>
          </p:cNvSpPr>
          <p:nvPr/>
        </p:nvSpPr>
        <p:spPr bwMode="auto">
          <a:xfrm flipH="1">
            <a:off x="2268538" y="3709988"/>
            <a:ext cx="0" cy="3048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4" name="直接连接符 487440"/>
          <p:cNvSpPr>
            <a:spLocks noChangeShapeType="1"/>
          </p:cNvSpPr>
          <p:nvPr/>
        </p:nvSpPr>
        <p:spPr bwMode="auto">
          <a:xfrm flipH="1">
            <a:off x="3527425" y="3405188"/>
            <a:ext cx="0" cy="304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5" name="直接连接符 487441"/>
          <p:cNvSpPr>
            <a:spLocks noChangeShapeType="1"/>
          </p:cNvSpPr>
          <p:nvPr/>
        </p:nvSpPr>
        <p:spPr bwMode="auto">
          <a:xfrm>
            <a:off x="3024188" y="3709988"/>
            <a:ext cx="935037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6" name="矩形 487442"/>
          <p:cNvSpPr>
            <a:spLocks noChangeArrowheads="1"/>
          </p:cNvSpPr>
          <p:nvPr/>
        </p:nvSpPr>
        <p:spPr bwMode="auto">
          <a:xfrm>
            <a:off x="5472113" y="3100388"/>
            <a:ext cx="89535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技术中心</a:t>
            </a:r>
          </a:p>
        </p:txBody>
      </p:sp>
      <p:sp>
        <p:nvSpPr>
          <p:cNvPr id="119827" name="矩形 487443"/>
          <p:cNvSpPr>
            <a:spLocks noChangeArrowheads="1"/>
          </p:cNvSpPr>
          <p:nvPr/>
        </p:nvSpPr>
        <p:spPr bwMode="auto">
          <a:xfrm>
            <a:off x="7170738" y="3100388"/>
            <a:ext cx="107315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铲土事业部</a:t>
            </a:r>
          </a:p>
        </p:txBody>
      </p:sp>
      <p:sp>
        <p:nvSpPr>
          <p:cNvPr id="119828" name="直接连接符 487444"/>
          <p:cNvSpPr>
            <a:spLocks noChangeShapeType="1"/>
          </p:cNvSpPr>
          <p:nvPr/>
        </p:nvSpPr>
        <p:spPr bwMode="auto">
          <a:xfrm flipV="1">
            <a:off x="6383338" y="3252788"/>
            <a:ext cx="7874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9" name="直接连接符 487445"/>
          <p:cNvSpPr>
            <a:spLocks noChangeShapeType="1"/>
          </p:cNvSpPr>
          <p:nvPr/>
        </p:nvSpPr>
        <p:spPr bwMode="auto">
          <a:xfrm flipV="1">
            <a:off x="6764338" y="2871788"/>
            <a:ext cx="0" cy="381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0" name="矩形 487446"/>
          <p:cNvSpPr>
            <a:spLocks noChangeArrowheads="1"/>
          </p:cNvSpPr>
          <p:nvPr/>
        </p:nvSpPr>
        <p:spPr bwMode="auto">
          <a:xfrm>
            <a:off x="6459538" y="2528888"/>
            <a:ext cx="53975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公司</a:t>
            </a:r>
          </a:p>
        </p:txBody>
      </p:sp>
      <p:sp>
        <p:nvSpPr>
          <p:cNvPr id="119831" name="矩形 487447"/>
          <p:cNvSpPr>
            <a:spLocks noChangeArrowheads="1"/>
          </p:cNvSpPr>
          <p:nvPr/>
        </p:nvSpPr>
        <p:spPr bwMode="auto">
          <a:xfrm>
            <a:off x="5172075" y="4014788"/>
            <a:ext cx="228600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2" name="直接连接符 487448"/>
          <p:cNvSpPr>
            <a:spLocks noChangeShapeType="1"/>
          </p:cNvSpPr>
          <p:nvPr/>
        </p:nvSpPr>
        <p:spPr bwMode="auto">
          <a:xfrm flipH="1">
            <a:off x="5926138" y="3405188"/>
            <a:ext cx="0" cy="6159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3" name="直接连接符 487449"/>
          <p:cNvSpPr>
            <a:spLocks noChangeShapeType="1"/>
          </p:cNvSpPr>
          <p:nvPr/>
        </p:nvSpPr>
        <p:spPr bwMode="auto">
          <a:xfrm flipV="1">
            <a:off x="5316538" y="3709988"/>
            <a:ext cx="1143000" cy="63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4" name="直接连接符 487450"/>
          <p:cNvSpPr>
            <a:spLocks noChangeShapeType="1"/>
          </p:cNvSpPr>
          <p:nvPr/>
        </p:nvSpPr>
        <p:spPr bwMode="auto">
          <a:xfrm flipH="1">
            <a:off x="5292725" y="3716338"/>
            <a:ext cx="0" cy="3048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5" name="矩形 487451"/>
          <p:cNvSpPr>
            <a:spLocks noChangeArrowheads="1"/>
          </p:cNvSpPr>
          <p:nvPr/>
        </p:nvSpPr>
        <p:spPr bwMode="auto">
          <a:xfrm>
            <a:off x="5832475" y="4014788"/>
            <a:ext cx="228600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6" name="矩形 487452"/>
          <p:cNvSpPr>
            <a:spLocks noChangeArrowheads="1"/>
          </p:cNvSpPr>
          <p:nvPr/>
        </p:nvSpPr>
        <p:spPr bwMode="auto">
          <a:xfrm>
            <a:off x="7596188" y="3976688"/>
            <a:ext cx="304800" cy="10048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200">
                <a:solidFill>
                  <a:schemeClr val="bg1"/>
                </a:solidFill>
              </a:rPr>
              <a:t>矿用项目组</a:t>
            </a:r>
          </a:p>
        </p:txBody>
      </p:sp>
      <p:sp>
        <p:nvSpPr>
          <p:cNvPr id="119837" name="直接连接符 487453"/>
          <p:cNvSpPr>
            <a:spLocks noChangeShapeType="1"/>
          </p:cNvSpPr>
          <p:nvPr/>
        </p:nvSpPr>
        <p:spPr bwMode="auto">
          <a:xfrm flipH="1">
            <a:off x="7740650" y="3709988"/>
            <a:ext cx="0" cy="3048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8" name="直接连接符 487454"/>
          <p:cNvSpPr>
            <a:spLocks noChangeShapeType="1"/>
          </p:cNvSpPr>
          <p:nvPr/>
        </p:nvSpPr>
        <p:spPr bwMode="auto">
          <a:xfrm flipH="1">
            <a:off x="7740650" y="3405188"/>
            <a:ext cx="0" cy="304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39" name="直接连接符 487455"/>
          <p:cNvSpPr>
            <a:spLocks noChangeShapeType="1"/>
          </p:cNvSpPr>
          <p:nvPr/>
        </p:nvSpPr>
        <p:spPr bwMode="auto">
          <a:xfrm>
            <a:off x="7207250" y="3709988"/>
            <a:ext cx="9652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40" name="文本框 487456"/>
          <p:cNvSpPr txBox="1">
            <a:spLocks noChangeArrowheads="1"/>
          </p:cNvSpPr>
          <p:nvPr/>
        </p:nvSpPr>
        <p:spPr bwMode="auto">
          <a:xfrm>
            <a:off x="1066800" y="1468438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前期组织结构简图</a:t>
            </a:r>
          </a:p>
        </p:txBody>
      </p:sp>
      <p:sp>
        <p:nvSpPr>
          <p:cNvPr id="119841" name="任意多边形 487457"/>
          <p:cNvSpPr>
            <a:spLocks noChangeArrowheads="1"/>
          </p:cNvSpPr>
          <p:nvPr/>
        </p:nvSpPr>
        <p:spPr bwMode="auto">
          <a:xfrm>
            <a:off x="4824413" y="1295400"/>
            <a:ext cx="2514600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42" name="文本框 487458"/>
          <p:cNvSpPr txBox="1">
            <a:spLocks noChangeArrowheads="1"/>
          </p:cNvSpPr>
          <p:nvPr/>
        </p:nvSpPr>
        <p:spPr bwMode="auto">
          <a:xfrm>
            <a:off x="5040313" y="1468438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成熟期组织结构简图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矩形 488449"/>
          <p:cNvSpPr>
            <a:spLocks noChangeArrowheads="1"/>
          </p:cNvSpPr>
          <p:nvPr/>
        </p:nvSpPr>
        <p:spPr bwMode="auto">
          <a:xfrm>
            <a:off x="7167563" y="3595688"/>
            <a:ext cx="8064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/>
            <a:endParaRPr lang="en-US" altLang="zh-CN" sz="1200">
              <a:latin typeface="Times New Roman" pitchFamily="18" charset="0"/>
            </a:endParaRPr>
          </a:p>
          <a:p>
            <a:pPr algn="just" eaLnBrk="0" hangingPunct="0"/>
            <a:endParaRPr lang="en-US" altLang="zh-CN" sz="1200">
              <a:latin typeface="Times New Roman" pitchFamily="18" charset="0"/>
            </a:endParaRPr>
          </a:p>
          <a:p>
            <a:pPr algn="just" eaLnBrk="0" hangingPunct="0"/>
            <a:endParaRPr lang="en-US" altLang="zh-CN" sz="1200">
              <a:latin typeface="Times New Roman" pitchFamily="18" charset="0"/>
            </a:endParaRPr>
          </a:p>
          <a:p>
            <a:pPr algn="just" eaLnBrk="0" hangingPunct="0"/>
            <a:endParaRPr lang="en-US" altLang="zh-CN" sz="1200">
              <a:latin typeface="Times New Roman" pitchFamily="18" charset="0"/>
            </a:endParaRPr>
          </a:p>
          <a:p>
            <a:pPr algn="just" eaLnBrk="0" hangingPunct="0"/>
            <a:r>
              <a:rPr lang="en-US" altLang="zh-CN" sz="1200">
                <a:latin typeface="Times New Roman" pitchFamily="18" charset="0"/>
              </a:rPr>
              <a:t>50%</a:t>
            </a:r>
          </a:p>
        </p:txBody>
      </p:sp>
      <p:grpSp>
        <p:nvGrpSpPr>
          <p:cNvPr id="120834" name="组合 488450"/>
          <p:cNvGrpSpPr>
            <a:grpSpLocks/>
          </p:cNvGrpSpPr>
          <p:nvPr/>
        </p:nvGrpSpPr>
        <p:grpSpPr bwMode="auto">
          <a:xfrm>
            <a:off x="1223963" y="1811338"/>
            <a:ext cx="6656387" cy="3886200"/>
            <a:chOff x="703" y="1162"/>
            <a:chExt cx="4193" cy="2448"/>
          </a:xfrm>
        </p:grpSpPr>
        <p:sp>
          <p:nvSpPr>
            <p:cNvPr id="120835" name="矩形 488451"/>
            <p:cNvSpPr>
              <a:spLocks noChangeArrowheads="1"/>
            </p:cNvSpPr>
            <p:nvPr/>
          </p:nvSpPr>
          <p:spPr bwMode="auto">
            <a:xfrm>
              <a:off x="703" y="1166"/>
              <a:ext cx="898" cy="29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中</a:t>
              </a:r>
            </a:p>
          </p:txBody>
        </p:sp>
        <p:sp>
          <p:nvSpPr>
            <p:cNvPr id="120836" name="矩形 488452"/>
            <p:cNvSpPr>
              <a:spLocks noChangeArrowheads="1"/>
            </p:cNvSpPr>
            <p:nvPr/>
          </p:nvSpPr>
          <p:spPr bwMode="auto">
            <a:xfrm>
              <a:off x="1910" y="1166"/>
              <a:ext cx="899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北</a:t>
              </a:r>
            </a:p>
          </p:txBody>
        </p:sp>
        <p:sp>
          <p:nvSpPr>
            <p:cNvPr id="120837" name="矩形 488453"/>
            <p:cNvSpPr>
              <a:spLocks noChangeArrowheads="1"/>
            </p:cNvSpPr>
            <p:nvPr/>
          </p:nvSpPr>
          <p:spPr bwMode="auto">
            <a:xfrm>
              <a:off x="1526" y="1162"/>
              <a:ext cx="50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endParaRPr lang="zh-CN" altLang="zh-CN" sz="1200">
                <a:latin typeface="Times New Roman" pitchFamily="18" charset="0"/>
              </a:endParaRPr>
            </a:p>
          </p:txBody>
        </p:sp>
        <p:sp>
          <p:nvSpPr>
            <p:cNvPr id="120838" name="任意多边形 488454"/>
            <p:cNvSpPr>
              <a:spLocks noChangeArrowheads="1"/>
            </p:cNvSpPr>
            <p:nvPr/>
          </p:nvSpPr>
          <p:spPr bwMode="auto">
            <a:xfrm>
              <a:off x="2286" y="1485"/>
              <a:ext cx="7" cy="27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348"/>
                </a:cxn>
              </a:cxnLst>
              <a:rect l="0" t="0" r="r" b="b"/>
              <a:pathLst>
                <a:path w="12" h="348">
                  <a:moveTo>
                    <a:pt x="12" y="0"/>
                  </a:moveTo>
                  <a:lnTo>
                    <a:pt x="0" y="3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39" name="矩形 488455"/>
            <p:cNvSpPr>
              <a:spLocks noChangeArrowheads="1"/>
            </p:cNvSpPr>
            <p:nvPr/>
          </p:nvSpPr>
          <p:spPr bwMode="auto">
            <a:xfrm>
              <a:off x="1910" y="1777"/>
              <a:ext cx="899" cy="2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股份</a:t>
              </a:r>
            </a:p>
          </p:txBody>
        </p:sp>
        <p:sp>
          <p:nvSpPr>
            <p:cNvPr id="120840" name="矩形 488456"/>
            <p:cNvSpPr>
              <a:spLocks noChangeArrowheads="1"/>
            </p:cNvSpPr>
            <p:nvPr/>
          </p:nvSpPr>
          <p:spPr bwMode="auto">
            <a:xfrm>
              <a:off x="3117" y="1166"/>
              <a:ext cx="899" cy="2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>
                  <a:latin typeface="Times New Roman" pitchFamily="18" charset="0"/>
                </a:rPr>
                <a:t>TEREX</a:t>
              </a:r>
            </a:p>
          </p:txBody>
        </p:sp>
        <p:sp>
          <p:nvSpPr>
            <p:cNvPr id="120841" name="矩形 488457"/>
            <p:cNvSpPr>
              <a:spLocks noChangeArrowheads="1"/>
            </p:cNvSpPr>
            <p:nvPr/>
          </p:nvSpPr>
          <p:spPr bwMode="auto">
            <a:xfrm>
              <a:off x="2291" y="1532"/>
              <a:ext cx="50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35.44%</a:t>
              </a:r>
            </a:p>
          </p:txBody>
        </p:sp>
        <p:sp>
          <p:nvSpPr>
            <p:cNvPr id="120842" name="矩形 488458"/>
            <p:cNvSpPr>
              <a:spLocks noChangeArrowheads="1"/>
            </p:cNvSpPr>
            <p:nvPr/>
          </p:nvSpPr>
          <p:spPr bwMode="auto">
            <a:xfrm>
              <a:off x="2736" y="1532"/>
              <a:ext cx="50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25.16%</a:t>
              </a:r>
            </a:p>
          </p:txBody>
        </p:sp>
        <p:sp>
          <p:nvSpPr>
            <p:cNvPr id="120843" name="矩形 488459"/>
            <p:cNvSpPr>
              <a:spLocks noChangeArrowheads="1"/>
            </p:cNvSpPr>
            <p:nvPr/>
          </p:nvSpPr>
          <p:spPr bwMode="auto">
            <a:xfrm>
              <a:off x="3818" y="1781"/>
              <a:ext cx="1014" cy="2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zh-CN" sz="1200">
                <a:latin typeface="Times New Roman" pitchFamily="18" charset="0"/>
              </a:endParaRPr>
            </a:p>
          </p:txBody>
        </p:sp>
        <p:sp>
          <p:nvSpPr>
            <p:cNvPr id="120844" name="矩形 488460"/>
            <p:cNvSpPr>
              <a:spLocks noChangeArrowheads="1"/>
            </p:cNvSpPr>
            <p:nvPr/>
          </p:nvSpPr>
          <p:spPr bwMode="auto">
            <a:xfrm>
              <a:off x="2863" y="1777"/>
              <a:ext cx="898" cy="2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>
                  <a:latin typeface="Times New Roman" pitchFamily="18" charset="0"/>
                </a:rPr>
                <a:t>RGE</a:t>
              </a:r>
            </a:p>
          </p:txBody>
        </p:sp>
        <p:sp>
          <p:nvSpPr>
            <p:cNvPr id="120845" name="矩形 488461"/>
            <p:cNvSpPr>
              <a:spLocks noChangeArrowheads="1"/>
            </p:cNvSpPr>
            <p:nvPr/>
          </p:nvSpPr>
          <p:spPr bwMode="auto">
            <a:xfrm>
              <a:off x="4195" y="1528"/>
              <a:ext cx="417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100%</a:t>
              </a:r>
            </a:p>
          </p:txBody>
        </p:sp>
        <p:sp>
          <p:nvSpPr>
            <p:cNvPr id="120846" name="矩形 488462"/>
            <p:cNvSpPr>
              <a:spLocks noChangeArrowheads="1"/>
            </p:cNvSpPr>
            <p:nvPr/>
          </p:nvSpPr>
          <p:spPr bwMode="auto">
            <a:xfrm>
              <a:off x="3369" y="1528"/>
              <a:ext cx="50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100%</a:t>
              </a:r>
            </a:p>
          </p:txBody>
        </p:sp>
        <p:sp>
          <p:nvSpPr>
            <p:cNvPr id="120847" name="矩形 488463"/>
            <p:cNvSpPr>
              <a:spLocks noChangeArrowheads="1"/>
            </p:cNvSpPr>
            <p:nvPr/>
          </p:nvSpPr>
          <p:spPr bwMode="auto">
            <a:xfrm>
              <a:off x="3879" y="2265"/>
              <a:ext cx="969" cy="2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>
                  <a:latin typeface="Times New Roman" pitchFamily="18" charset="0"/>
                  <a:ea typeface="楷体_GB2312" pitchFamily="49" charset="-122"/>
                </a:rPr>
                <a:t>A</a:t>
              </a:r>
              <a:endParaRPr lang="en-US" altLang="zh-CN" sz="12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0848" name="矩形 488464"/>
            <p:cNvSpPr>
              <a:spLocks noChangeArrowheads="1"/>
            </p:cNvSpPr>
            <p:nvPr/>
          </p:nvSpPr>
          <p:spPr bwMode="auto">
            <a:xfrm>
              <a:off x="2865" y="2269"/>
              <a:ext cx="976" cy="2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械</a:t>
              </a:r>
            </a:p>
          </p:txBody>
        </p:sp>
        <p:sp>
          <p:nvSpPr>
            <p:cNvPr id="120849" name="直接连接符 488465"/>
            <p:cNvSpPr>
              <a:spLocks noChangeShapeType="1"/>
            </p:cNvSpPr>
            <p:nvPr/>
          </p:nvSpPr>
          <p:spPr bwMode="auto">
            <a:xfrm>
              <a:off x="2098" y="2017"/>
              <a:ext cx="3" cy="11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0" name="直接连接符 488466"/>
            <p:cNvSpPr>
              <a:spLocks noChangeShapeType="1"/>
            </p:cNvSpPr>
            <p:nvPr/>
          </p:nvSpPr>
          <p:spPr bwMode="auto">
            <a:xfrm flipV="1">
              <a:off x="2098" y="2750"/>
              <a:ext cx="2221" cy="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1" name="任意多边形 488467"/>
            <p:cNvSpPr>
              <a:spLocks noChangeArrowheads="1"/>
            </p:cNvSpPr>
            <p:nvPr/>
          </p:nvSpPr>
          <p:spPr bwMode="auto">
            <a:xfrm>
              <a:off x="2090" y="2377"/>
              <a:ext cx="79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08" y="0"/>
                </a:cxn>
              </a:cxnLst>
              <a:rect l="0" t="0" r="r" b="b"/>
              <a:pathLst>
                <a:path w="1308" h="1">
                  <a:moveTo>
                    <a:pt x="0" y="0"/>
                  </a:moveTo>
                  <a:lnTo>
                    <a:pt x="1308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2" name="直接连接符 488468"/>
            <p:cNvSpPr>
              <a:spLocks noChangeShapeType="1"/>
            </p:cNvSpPr>
            <p:nvPr/>
          </p:nvSpPr>
          <p:spPr bwMode="auto">
            <a:xfrm flipH="1">
              <a:off x="3181" y="2025"/>
              <a:ext cx="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3" name="矩形 488469"/>
            <p:cNvSpPr>
              <a:spLocks noChangeArrowheads="1"/>
            </p:cNvSpPr>
            <p:nvPr/>
          </p:nvSpPr>
          <p:spPr bwMode="auto">
            <a:xfrm>
              <a:off x="3181" y="2021"/>
              <a:ext cx="50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50%</a:t>
              </a:r>
            </a:p>
          </p:txBody>
        </p:sp>
        <p:sp>
          <p:nvSpPr>
            <p:cNvPr id="120854" name="矩形 488470"/>
            <p:cNvSpPr>
              <a:spLocks noChangeArrowheads="1"/>
            </p:cNvSpPr>
            <p:nvPr/>
          </p:nvSpPr>
          <p:spPr bwMode="auto">
            <a:xfrm>
              <a:off x="2101" y="2143"/>
              <a:ext cx="50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50%</a:t>
              </a:r>
            </a:p>
          </p:txBody>
        </p:sp>
        <p:sp>
          <p:nvSpPr>
            <p:cNvPr id="120855" name="矩形 488471"/>
            <p:cNvSpPr>
              <a:spLocks noChangeArrowheads="1"/>
            </p:cNvSpPr>
            <p:nvPr/>
          </p:nvSpPr>
          <p:spPr bwMode="auto">
            <a:xfrm>
              <a:off x="4388" y="2021"/>
              <a:ext cx="50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25%</a:t>
              </a:r>
            </a:p>
          </p:txBody>
        </p:sp>
        <p:sp>
          <p:nvSpPr>
            <p:cNvPr id="120856" name="矩形 488472"/>
            <p:cNvSpPr>
              <a:spLocks noChangeArrowheads="1"/>
            </p:cNvSpPr>
            <p:nvPr/>
          </p:nvSpPr>
          <p:spPr bwMode="auto">
            <a:xfrm>
              <a:off x="703" y="1777"/>
              <a:ext cx="898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销售公司</a:t>
              </a:r>
            </a:p>
          </p:txBody>
        </p:sp>
        <p:sp>
          <p:nvSpPr>
            <p:cNvPr id="120857" name="矩形 488473"/>
            <p:cNvSpPr>
              <a:spLocks noChangeArrowheads="1"/>
            </p:cNvSpPr>
            <p:nvPr/>
          </p:nvSpPr>
          <p:spPr bwMode="auto">
            <a:xfrm>
              <a:off x="1592" y="1655"/>
              <a:ext cx="50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2%</a:t>
              </a:r>
            </a:p>
          </p:txBody>
        </p:sp>
        <p:sp>
          <p:nvSpPr>
            <p:cNvPr id="120858" name="矩形 488474"/>
            <p:cNvSpPr>
              <a:spLocks noChangeArrowheads="1"/>
            </p:cNvSpPr>
            <p:nvPr/>
          </p:nvSpPr>
          <p:spPr bwMode="auto">
            <a:xfrm>
              <a:off x="1084" y="1532"/>
              <a:ext cx="50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98%</a:t>
              </a:r>
            </a:p>
          </p:txBody>
        </p:sp>
        <p:sp>
          <p:nvSpPr>
            <p:cNvPr id="120859" name="矩形 488475"/>
            <p:cNvSpPr>
              <a:spLocks noChangeArrowheads="1"/>
            </p:cNvSpPr>
            <p:nvPr/>
          </p:nvSpPr>
          <p:spPr bwMode="auto">
            <a:xfrm>
              <a:off x="703" y="2265"/>
              <a:ext cx="898" cy="2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公司</a:t>
              </a:r>
            </a:p>
          </p:txBody>
        </p:sp>
        <p:sp>
          <p:nvSpPr>
            <p:cNvPr id="120860" name="直接连接符 488476"/>
            <p:cNvSpPr>
              <a:spLocks noChangeShapeType="1"/>
            </p:cNvSpPr>
            <p:nvPr/>
          </p:nvSpPr>
          <p:spPr bwMode="auto">
            <a:xfrm>
              <a:off x="2107" y="3018"/>
              <a:ext cx="66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1" name="矩形 488477"/>
            <p:cNvSpPr>
              <a:spLocks noChangeArrowheads="1"/>
            </p:cNvSpPr>
            <p:nvPr/>
          </p:nvSpPr>
          <p:spPr bwMode="auto">
            <a:xfrm>
              <a:off x="1529" y="2143"/>
              <a:ext cx="508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100%</a:t>
              </a:r>
            </a:p>
          </p:txBody>
        </p:sp>
        <p:sp>
          <p:nvSpPr>
            <p:cNvPr id="120862" name="矩形 488478"/>
            <p:cNvSpPr>
              <a:spLocks noChangeArrowheads="1"/>
            </p:cNvSpPr>
            <p:nvPr/>
          </p:nvSpPr>
          <p:spPr bwMode="auto">
            <a:xfrm>
              <a:off x="1649" y="3370"/>
              <a:ext cx="899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分公司</a:t>
              </a:r>
            </a:p>
          </p:txBody>
        </p:sp>
        <p:sp>
          <p:nvSpPr>
            <p:cNvPr id="120863" name="矩形 488479"/>
            <p:cNvSpPr>
              <a:spLocks noChangeArrowheads="1"/>
            </p:cNvSpPr>
            <p:nvPr/>
          </p:nvSpPr>
          <p:spPr bwMode="auto">
            <a:xfrm>
              <a:off x="2670" y="3366"/>
              <a:ext cx="964" cy="2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蒙古司</a:t>
              </a:r>
            </a:p>
          </p:txBody>
        </p:sp>
        <p:sp>
          <p:nvSpPr>
            <p:cNvPr id="120864" name="矩形 488480"/>
            <p:cNvSpPr>
              <a:spLocks noChangeArrowheads="1"/>
            </p:cNvSpPr>
            <p:nvPr/>
          </p:nvSpPr>
          <p:spPr bwMode="auto">
            <a:xfrm>
              <a:off x="3734" y="3366"/>
              <a:ext cx="899" cy="2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东</a:t>
              </a:r>
            </a:p>
          </p:txBody>
        </p:sp>
        <p:sp>
          <p:nvSpPr>
            <p:cNvPr id="120865" name="直接连接符 488481"/>
            <p:cNvSpPr>
              <a:spLocks noChangeShapeType="1"/>
            </p:cNvSpPr>
            <p:nvPr/>
          </p:nvSpPr>
          <p:spPr bwMode="auto">
            <a:xfrm flipH="1">
              <a:off x="1595" y="2388"/>
              <a:ext cx="252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6" name="任意多边形 488482"/>
            <p:cNvSpPr>
              <a:spLocks noChangeArrowheads="1"/>
            </p:cNvSpPr>
            <p:nvPr/>
          </p:nvSpPr>
          <p:spPr bwMode="auto">
            <a:xfrm>
              <a:off x="2098" y="3189"/>
              <a:ext cx="206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10" y="0"/>
                </a:cxn>
              </a:cxnLst>
              <a:rect l="0" t="0" r="r" b="b"/>
              <a:pathLst>
                <a:path w="3410" h="1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7" name="直接连接符 488483"/>
            <p:cNvSpPr>
              <a:spLocks noChangeShapeType="1"/>
            </p:cNvSpPr>
            <p:nvPr/>
          </p:nvSpPr>
          <p:spPr bwMode="auto">
            <a:xfrm>
              <a:off x="3215" y="3201"/>
              <a:ext cx="0" cy="1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8" name="直接连接符 488484"/>
            <p:cNvSpPr>
              <a:spLocks noChangeShapeType="1"/>
            </p:cNvSpPr>
            <p:nvPr/>
          </p:nvSpPr>
          <p:spPr bwMode="auto">
            <a:xfrm>
              <a:off x="4149" y="3189"/>
              <a:ext cx="0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9" name="任意多边形 488485"/>
            <p:cNvSpPr>
              <a:spLocks noChangeArrowheads="1"/>
            </p:cNvSpPr>
            <p:nvPr/>
          </p:nvSpPr>
          <p:spPr bwMode="auto">
            <a:xfrm>
              <a:off x="2098" y="3121"/>
              <a:ext cx="1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2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0" name="任意多边形 488486"/>
            <p:cNvSpPr>
              <a:spLocks noChangeArrowheads="1"/>
            </p:cNvSpPr>
            <p:nvPr/>
          </p:nvSpPr>
          <p:spPr bwMode="auto">
            <a:xfrm>
              <a:off x="1603" y="1407"/>
              <a:ext cx="305" cy="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503" y="0"/>
                </a:cxn>
              </a:cxnLst>
              <a:rect l="0" t="0" r="r" b="b"/>
              <a:pathLst>
                <a:path w="503" h="3">
                  <a:moveTo>
                    <a:pt x="0" y="3"/>
                  </a:moveTo>
                  <a:lnTo>
                    <a:pt x="503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1" name="任意多边形 488487"/>
            <p:cNvSpPr>
              <a:spLocks noChangeArrowheads="1"/>
            </p:cNvSpPr>
            <p:nvPr/>
          </p:nvSpPr>
          <p:spPr bwMode="auto">
            <a:xfrm rot="10744362">
              <a:off x="1592" y="1899"/>
              <a:ext cx="299" cy="12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494" y="0"/>
                </a:cxn>
              </a:cxnLst>
              <a:rect l="0" t="0" r="r" b="b"/>
              <a:pathLst>
                <a:path w="494" h="15">
                  <a:moveTo>
                    <a:pt x="0" y="15"/>
                  </a:moveTo>
                  <a:lnTo>
                    <a:pt x="494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2" name="直接连接符 488488"/>
            <p:cNvSpPr>
              <a:spLocks noChangeShapeType="1"/>
            </p:cNvSpPr>
            <p:nvPr/>
          </p:nvSpPr>
          <p:spPr bwMode="auto">
            <a:xfrm>
              <a:off x="1021" y="1535"/>
              <a:ext cx="0" cy="2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3" name="任意多边形 488489"/>
            <p:cNvSpPr>
              <a:spLocks noChangeArrowheads="1"/>
            </p:cNvSpPr>
            <p:nvPr/>
          </p:nvSpPr>
          <p:spPr bwMode="auto">
            <a:xfrm>
              <a:off x="1021" y="1532"/>
              <a:ext cx="1272" cy="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103" y="0"/>
                </a:cxn>
              </a:cxnLst>
              <a:rect l="0" t="0" r="r" b="b"/>
              <a:pathLst>
                <a:path w="2103" h="1">
                  <a:moveTo>
                    <a:pt x="0" y="1"/>
                  </a:moveTo>
                  <a:lnTo>
                    <a:pt x="2103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4" name="直接连接符 488490"/>
            <p:cNvSpPr>
              <a:spLocks noChangeShapeType="1"/>
            </p:cNvSpPr>
            <p:nvPr/>
          </p:nvSpPr>
          <p:spPr bwMode="auto">
            <a:xfrm>
              <a:off x="2736" y="1535"/>
              <a:ext cx="139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5" name="直接连接符 488491"/>
            <p:cNvSpPr>
              <a:spLocks noChangeShapeType="1"/>
            </p:cNvSpPr>
            <p:nvPr/>
          </p:nvSpPr>
          <p:spPr bwMode="auto">
            <a:xfrm>
              <a:off x="2736" y="1532"/>
              <a:ext cx="0" cy="2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6" name="任意多边形 488492"/>
            <p:cNvSpPr>
              <a:spLocks noChangeArrowheads="1"/>
            </p:cNvSpPr>
            <p:nvPr/>
          </p:nvSpPr>
          <p:spPr bwMode="auto">
            <a:xfrm>
              <a:off x="3360" y="1466"/>
              <a:ext cx="15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384"/>
                </a:cxn>
              </a:cxnLst>
              <a:rect l="0" t="0" r="r" b="b"/>
              <a:pathLst>
                <a:path w="24" h="384">
                  <a:moveTo>
                    <a:pt x="0" y="0"/>
                  </a:moveTo>
                  <a:lnTo>
                    <a:pt x="24" y="38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7" name="直接连接符 488493"/>
            <p:cNvSpPr>
              <a:spLocks noChangeShapeType="1"/>
            </p:cNvSpPr>
            <p:nvPr/>
          </p:nvSpPr>
          <p:spPr bwMode="auto">
            <a:xfrm>
              <a:off x="4131" y="1528"/>
              <a:ext cx="0" cy="2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8" name="直接连接符 488494"/>
            <p:cNvSpPr>
              <a:spLocks noChangeShapeType="1"/>
            </p:cNvSpPr>
            <p:nvPr/>
          </p:nvSpPr>
          <p:spPr bwMode="auto">
            <a:xfrm flipH="1">
              <a:off x="4322" y="2017"/>
              <a:ext cx="2" cy="2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9" name="直接连接符 488495"/>
            <p:cNvSpPr>
              <a:spLocks noChangeShapeType="1"/>
            </p:cNvSpPr>
            <p:nvPr/>
          </p:nvSpPr>
          <p:spPr bwMode="auto">
            <a:xfrm>
              <a:off x="1844" y="1895"/>
              <a:ext cx="0" cy="4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80" name="直接连接符 488496"/>
            <p:cNvSpPr>
              <a:spLocks noChangeShapeType="1"/>
            </p:cNvSpPr>
            <p:nvPr/>
          </p:nvSpPr>
          <p:spPr bwMode="auto">
            <a:xfrm flipV="1">
              <a:off x="4322" y="2506"/>
              <a:ext cx="0" cy="2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81" name="矩形 488497"/>
            <p:cNvSpPr>
              <a:spLocks noChangeArrowheads="1"/>
            </p:cNvSpPr>
            <p:nvPr/>
          </p:nvSpPr>
          <p:spPr bwMode="auto">
            <a:xfrm>
              <a:off x="4385" y="2506"/>
              <a:ext cx="50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200">
                  <a:latin typeface="Times New Roman" pitchFamily="18" charset="0"/>
                </a:rPr>
                <a:t>75%</a:t>
              </a:r>
            </a:p>
          </p:txBody>
        </p:sp>
        <p:sp>
          <p:nvSpPr>
            <p:cNvPr id="120882" name="矩形 488498"/>
            <p:cNvSpPr>
              <a:spLocks noChangeArrowheads="1"/>
            </p:cNvSpPr>
            <p:nvPr/>
          </p:nvSpPr>
          <p:spPr bwMode="auto">
            <a:xfrm>
              <a:off x="2797" y="2913"/>
              <a:ext cx="1398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1200">
                  <a:latin typeface="Times New Roman" pitchFamily="18" charset="0"/>
                  <a:ea typeface="楷体_GB2312" pitchFamily="49" charset="-122"/>
                </a:rPr>
                <a:t>研发中心</a:t>
              </a:r>
            </a:p>
          </p:txBody>
        </p:sp>
        <p:sp>
          <p:nvSpPr>
            <p:cNvPr id="120883" name="矩形 488499"/>
            <p:cNvSpPr>
              <a:spLocks noChangeArrowheads="1"/>
            </p:cNvSpPr>
            <p:nvPr/>
          </p:nvSpPr>
          <p:spPr bwMode="auto">
            <a:xfrm>
              <a:off x="1584" y="1248"/>
              <a:ext cx="41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200">
                  <a:latin typeface="Times New Roman" pitchFamily="18" charset="0"/>
                </a:rPr>
                <a:t>76.02%</a:t>
              </a:r>
            </a:p>
          </p:txBody>
        </p:sp>
      </p:grpSp>
      <p:sp>
        <p:nvSpPr>
          <p:cNvPr id="120884" name="标题 48850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股权结构图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直接连接符 489473"/>
          <p:cNvSpPr>
            <a:spLocks noChangeShapeType="1"/>
          </p:cNvSpPr>
          <p:nvPr/>
        </p:nvSpPr>
        <p:spPr bwMode="auto">
          <a:xfrm>
            <a:off x="1011238" y="3019425"/>
            <a:ext cx="70866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58" name="文本框 489474"/>
          <p:cNvSpPr txBox="1">
            <a:spLocks noChangeArrowheads="1"/>
          </p:cNvSpPr>
          <p:nvPr/>
        </p:nvSpPr>
        <p:spPr bwMode="auto">
          <a:xfrm>
            <a:off x="741363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59" name="文本框 489475"/>
          <p:cNvSpPr txBox="1">
            <a:spLocks noChangeArrowheads="1"/>
          </p:cNvSpPr>
          <p:nvPr/>
        </p:nvSpPr>
        <p:spPr bwMode="auto">
          <a:xfrm>
            <a:off x="15890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0" name="文本框 489476"/>
          <p:cNvSpPr txBox="1">
            <a:spLocks noChangeArrowheads="1"/>
          </p:cNvSpPr>
          <p:nvPr/>
        </p:nvSpPr>
        <p:spPr bwMode="auto">
          <a:xfrm>
            <a:off x="25034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1" name="文本框 489477"/>
          <p:cNvSpPr txBox="1">
            <a:spLocks noChangeArrowheads="1"/>
          </p:cNvSpPr>
          <p:nvPr/>
        </p:nvSpPr>
        <p:spPr bwMode="auto">
          <a:xfrm>
            <a:off x="34178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2" name="文本框 489478"/>
          <p:cNvSpPr txBox="1">
            <a:spLocks noChangeArrowheads="1"/>
          </p:cNvSpPr>
          <p:nvPr/>
        </p:nvSpPr>
        <p:spPr bwMode="auto">
          <a:xfrm>
            <a:off x="42560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3" name="文本框 489479"/>
          <p:cNvSpPr txBox="1">
            <a:spLocks noChangeArrowheads="1"/>
          </p:cNvSpPr>
          <p:nvPr/>
        </p:nvSpPr>
        <p:spPr bwMode="auto">
          <a:xfrm>
            <a:off x="51704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4" name="文本框 489480"/>
          <p:cNvSpPr txBox="1">
            <a:spLocks noChangeArrowheads="1"/>
          </p:cNvSpPr>
          <p:nvPr/>
        </p:nvSpPr>
        <p:spPr bwMode="auto">
          <a:xfrm>
            <a:off x="60848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5" name="文本框 489481"/>
          <p:cNvSpPr txBox="1">
            <a:spLocks noChangeArrowheads="1"/>
          </p:cNvSpPr>
          <p:nvPr/>
        </p:nvSpPr>
        <p:spPr bwMode="auto">
          <a:xfrm>
            <a:off x="69992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6" name="文本框 489482"/>
          <p:cNvSpPr txBox="1">
            <a:spLocks noChangeArrowheads="1"/>
          </p:cNvSpPr>
          <p:nvPr/>
        </p:nvSpPr>
        <p:spPr bwMode="auto">
          <a:xfrm>
            <a:off x="3495675" y="2062163"/>
            <a:ext cx="1905000" cy="358775"/>
          </a:xfrm>
          <a:prstGeom prst="rect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7" name="文本框 489483"/>
          <p:cNvSpPr txBox="1">
            <a:spLocks noChangeArrowheads="1"/>
          </p:cNvSpPr>
          <p:nvPr/>
        </p:nvSpPr>
        <p:spPr bwMode="auto">
          <a:xfrm>
            <a:off x="7913688" y="4138613"/>
            <a:ext cx="438150" cy="13779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endParaRPr lang="zh-CN" altLang="zh-CN" sz="1600" b="1"/>
          </a:p>
        </p:txBody>
      </p:sp>
      <p:sp>
        <p:nvSpPr>
          <p:cNvPr id="121868" name="直接连接符 489484"/>
          <p:cNvSpPr>
            <a:spLocks noChangeShapeType="1"/>
          </p:cNvSpPr>
          <p:nvPr/>
        </p:nvSpPr>
        <p:spPr bwMode="auto">
          <a:xfrm>
            <a:off x="10112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69" name="直接连接符 489485"/>
          <p:cNvSpPr>
            <a:spLocks noChangeShapeType="1"/>
          </p:cNvSpPr>
          <p:nvPr/>
        </p:nvSpPr>
        <p:spPr bwMode="auto">
          <a:xfrm>
            <a:off x="4440238" y="2416175"/>
            <a:ext cx="0" cy="6032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0" name="直接连接符 489486"/>
          <p:cNvSpPr>
            <a:spLocks noChangeShapeType="1"/>
          </p:cNvSpPr>
          <p:nvPr/>
        </p:nvSpPr>
        <p:spPr bwMode="auto">
          <a:xfrm>
            <a:off x="18494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1" name="直接连接符 489487"/>
          <p:cNvSpPr>
            <a:spLocks noChangeShapeType="1"/>
          </p:cNvSpPr>
          <p:nvPr/>
        </p:nvSpPr>
        <p:spPr bwMode="auto">
          <a:xfrm>
            <a:off x="27638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2" name="直接连接符 489488"/>
          <p:cNvSpPr>
            <a:spLocks noChangeShapeType="1"/>
          </p:cNvSpPr>
          <p:nvPr/>
        </p:nvSpPr>
        <p:spPr bwMode="auto">
          <a:xfrm>
            <a:off x="36782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3" name="直接连接符 489489"/>
          <p:cNvSpPr>
            <a:spLocks noChangeShapeType="1"/>
          </p:cNvSpPr>
          <p:nvPr/>
        </p:nvSpPr>
        <p:spPr bwMode="auto">
          <a:xfrm>
            <a:off x="44402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4" name="直接连接符 489490"/>
          <p:cNvSpPr>
            <a:spLocks noChangeShapeType="1"/>
          </p:cNvSpPr>
          <p:nvPr/>
        </p:nvSpPr>
        <p:spPr bwMode="auto">
          <a:xfrm>
            <a:off x="54308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5" name="直接连接符 489491"/>
          <p:cNvSpPr>
            <a:spLocks noChangeShapeType="1"/>
          </p:cNvSpPr>
          <p:nvPr/>
        </p:nvSpPr>
        <p:spPr bwMode="auto">
          <a:xfrm>
            <a:off x="63452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6" name="直接连接符 489492"/>
          <p:cNvSpPr>
            <a:spLocks noChangeShapeType="1"/>
          </p:cNvSpPr>
          <p:nvPr/>
        </p:nvSpPr>
        <p:spPr bwMode="auto">
          <a:xfrm>
            <a:off x="71834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7" name="直接连接符 489493"/>
          <p:cNvSpPr>
            <a:spLocks noChangeShapeType="1"/>
          </p:cNvSpPr>
          <p:nvPr/>
        </p:nvSpPr>
        <p:spPr bwMode="auto">
          <a:xfrm>
            <a:off x="8097838" y="3019425"/>
            <a:ext cx="0" cy="11191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8" name="标题 4894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组织结构图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1" name="组合 490497"/>
          <p:cNvGrpSpPr>
            <a:grpSpLocks/>
          </p:cNvGrpSpPr>
          <p:nvPr/>
        </p:nvGrpSpPr>
        <p:grpSpPr bwMode="auto">
          <a:xfrm>
            <a:off x="636588" y="2725738"/>
            <a:ext cx="806450" cy="3681412"/>
            <a:chOff x="434" y="1479"/>
            <a:chExt cx="551" cy="2319"/>
          </a:xfrm>
        </p:grpSpPr>
        <p:grpSp>
          <p:nvGrpSpPr>
            <p:cNvPr id="122882" name="组合 490498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2883" name="矩形 490499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884" name="直接连接符 490500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2885" name="直接连接符 490501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2886" name="组合 490502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2887" name="矩形 49050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888" name="直接连接符 49050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889" name="组合 490505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2890" name="矩形 49050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891" name="直接连接符 49050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892" name="组合 490508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2893" name="矩形 49050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894" name="直接连接符 49051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895" name="组合 490511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2896" name="矩形 49051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897" name="直接连接符 49051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898" name="组合 490514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2899" name="矩形 49051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00" name="直接连接符 49051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01" name="组合 490517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2902" name="矩形 49051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03" name="直接连接符 49051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04" name="组合 490520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2905" name="矩形 49052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06" name="直接连接符 49052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07" name="组合 490523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2908" name="矩形 49052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09" name="直接连接符 49052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10" name="组合 490526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2911" name="矩形 49052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12" name="直接连接符 49052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2913" name="组合 490529"/>
          <p:cNvGrpSpPr>
            <a:grpSpLocks/>
          </p:cNvGrpSpPr>
          <p:nvPr/>
        </p:nvGrpSpPr>
        <p:grpSpPr bwMode="auto">
          <a:xfrm>
            <a:off x="1517650" y="2725738"/>
            <a:ext cx="808038" cy="3681412"/>
            <a:chOff x="434" y="1479"/>
            <a:chExt cx="551" cy="2319"/>
          </a:xfrm>
        </p:grpSpPr>
        <p:grpSp>
          <p:nvGrpSpPr>
            <p:cNvPr id="122914" name="组合 490530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2915" name="矩形 490531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16" name="直接连接符 490532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2917" name="直接连接符 490533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2918" name="组合 490534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2919" name="矩形 49053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20" name="直接连接符 49053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21" name="组合 490537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2922" name="矩形 49053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23" name="直接连接符 49053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24" name="组合 490540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2925" name="矩形 49054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26" name="直接连接符 49054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27" name="组合 490543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2928" name="矩形 49054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29" name="直接连接符 49054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30" name="组合 490546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2931" name="矩形 49054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32" name="直接连接符 49054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33" name="组合 490549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2934" name="矩形 49055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35" name="直接连接符 49055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36" name="组合 490552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2937" name="矩形 49055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38" name="直接连接符 49055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39" name="组合 490555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2940" name="矩形 49055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41" name="直接连接符 49055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42" name="组合 490558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2943" name="矩形 49055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44" name="直接连接符 49056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2945" name="组合 490561"/>
          <p:cNvGrpSpPr>
            <a:grpSpLocks/>
          </p:cNvGrpSpPr>
          <p:nvPr/>
        </p:nvGrpSpPr>
        <p:grpSpPr bwMode="auto">
          <a:xfrm>
            <a:off x="2401888" y="2725738"/>
            <a:ext cx="808037" cy="3681412"/>
            <a:chOff x="434" y="1479"/>
            <a:chExt cx="551" cy="2319"/>
          </a:xfrm>
        </p:grpSpPr>
        <p:grpSp>
          <p:nvGrpSpPr>
            <p:cNvPr id="122946" name="组合 490562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2947" name="矩形 490563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48" name="直接连接符 490564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2949" name="直接连接符 490565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2950" name="组合 490566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2951" name="矩形 49056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52" name="直接连接符 49056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53" name="组合 490569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2954" name="矩形 49057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55" name="直接连接符 49057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56" name="组合 490572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2957" name="矩形 49057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58" name="直接连接符 49057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59" name="组合 490575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2960" name="矩形 49057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61" name="直接连接符 49057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62" name="组合 490578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2963" name="矩形 49057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64" name="直接连接符 49058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65" name="组合 490581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2966" name="矩形 49058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67" name="直接连接符 49058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68" name="组合 490584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2969" name="矩形 49058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70" name="直接连接符 49058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71" name="组合 490587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2972" name="矩形 49058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73" name="直接连接符 49058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74" name="组合 490590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2975" name="矩形 49059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76" name="直接连接符 49059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2977" name="组合 490593"/>
          <p:cNvGrpSpPr>
            <a:grpSpLocks/>
          </p:cNvGrpSpPr>
          <p:nvPr/>
        </p:nvGrpSpPr>
        <p:grpSpPr bwMode="auto">
          <a:xfrm>
            <a:off x="3286125" y="2725738"/>
            <a:ext cx="806450" cy="3681412"/>
            <a:chOff x="434" y="1479"/>
            <a:chExt cx="551" cy="2319"/>
          </a:xfrm>
        </p:grpSpPr>
        <p:grpSp>
          <p:nvGrpSpPr>
            <p:cNvPr id="122978" name="组合 490594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2979" name="矩形 490595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80" name="直接连接符 490596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2981" name="直接连接符 490597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2982" name="组合 490598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2983" name="矩形 49059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84" name="直接连接符 49060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85" name="组合 490601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2986" name="矩形 49060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87" name="直接连接符 49060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88" name="组合 490604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2989" name="矩形 49060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90" name="直接连接符 49060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91" name="组合 490607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2992" name="矩形 49060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93" name="直接连接符 49060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94" name="组合 490610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2995" name="矩形 49061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96" name="直接连接符 49061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97" name="组合 490613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2998" name="矩形 49061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99" name="直接连接符 49061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00" name="组合 490616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3001" name="矩形 49061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02" name="直接连接符 49061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03" name="组合 490619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3004" name="矩形 49062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05" name="直接连接符 49062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06" name="组合 490622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3007" name="矩形 49062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08" name="直接连接符 49062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3009" name="组合 490625"/>
          <p:cNvGrpSpPr>
            <a:grpSpLocks/>
          </p:cNvGrpSpPr>
          <p:nvPr/>
        </p:nvGrpSpPr>
        <p:grpSpPr bwMode="auto">
          <a:xfrm>
            <a:off x="4168775" y="2725738"/>
            <a:ext cx="808038" cy="3681412"/>
            <a:chOff x="434" y="1479"/>
            <a:chExt cx="551" cy="2319"/>
          </a:xfrm>
        </p:grpSpPr>
        <p:grpSp>
          <p:nvGrpSpPr>
            <p:cNvPr id="123010" name="组合 490626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3011" name="矩形 490627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12" name="直接连接符 490628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013" name="直接连接符 490629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014" name="组合 490630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3015" name="矩形 49063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16" name="直接连接符 49063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17" name="组合 490633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3018" name="矩形 49063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19" name="直接连接符 49063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20" name="组合 490636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3021" name="矩形 49063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22" name="直接连接符 49063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23" name="组合 490639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3024" name="矩形 49064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25" name="直接连接符 49064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26" name="组合 490642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3027" name="矩形 49064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28" name="直接连接符 49064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29" name="组合 490645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3030" name="矩形 49064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31" name="直接连接符 49064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32" name="组合 490648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3033" name="矩形 49064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34" name="直接连接符 49065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35" name="组合 490651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3036" name="矩形 49065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37" name="直接连接符 49065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38" name="组合 490654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3039" name="矩形 49065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40" name="直接连接符 49065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3041" name="组合 490657"/>
          <p:cNvGrpSpPr>
            <a:grpSpLocks/>
          </p:cNvGrpSpPr>
          <p:nvPr/>
        </p:nvGrpSpPr>
        <p:grpSpPr bwMode="auto">
          <a:xfrm>
            <a:off x="5053013" y="2725738"/>
            <a:ext cx="806450" cy="3681412"/>
            <a:chOff x="434" y="1479"/>
            <a:chExt cx="551" cy="2319"/>
          </a:xfrm>
        </p:grpSpPr>
        <p:grpSp>
          <p:nvGrpSpPr>
            <p:cNvPr id="123042" name="组合 490658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3043" name="矩形 490659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44" name="直接连接符 490660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045" name="直接连接符 490661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046" name="组合 490662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3047" name="矩形 49066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48" name="直接连接符 49066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49" name="组合 490665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3050" name="矩形 49066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51" name="直接连接符 49066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52" name="组合 490668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3053" name="矩形 49066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54" name="直接连接符 49067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55" name="组合 490671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3056" name="矩形 49067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57" name="直接连接符 49067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58" name="组合 490674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3059" name="矩形 49067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60" name="直接连接符 49067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61" name="组合 490677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3062" name="矩形 49067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63" name="直接连接符 49067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64" name="组合 490680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3065" name="矩形 49068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66" name="直接连接符 49068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67" name="组合 490683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3068" name="矩形 49068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69" name="直接连接符 49068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70" name="组合 490686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3071" name="矩形 49068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72" name="直接连接符 49068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3073" name="组合 490689"/>
          <p:cNvGrpSpPr>
            <a:grpSpLocks/>
          </p:cNvGrpSpPr>
          <p:nvPr/>
        </p:nvGrpSpPr>
        <p:grpSpPr bwMode="auto">
          <a:xfrm>
            <a:off x="5935663" y="2725738"/>
            <a:ext cx="808037" cy="3681412"/>
            <a:chOff x="434" y="1479"/>
            <a:chExt cx="551" cy="2319"/>
          </a:xfrm>
        </p:grpSpPr>
        <p:grpSp>
          <p:nvGrpSpPr>
            <p:cNvPr id="123074" name="组合 490690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3075" name="矩形 490691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76" name="直接连接符 490692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077" name="直接连接符 490693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078" name="组合 490694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3079" name="矩形 49069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80" name="直接连接符 49069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81" name="组合 490697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3082" name="矩形 49069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83" name="直接连接符 49069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84" name="组合 490700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3085" name="矩形 49070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86" name="直接连接符 49070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87" name="组合 490703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3088" name="矩形 49070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89" name="直接连接符 49070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90" name="组合 490706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3091" name="矩形 49070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92" name="直接连接符 49070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93" name="组合 490709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3094" name="矩形 49071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95" name="直接连接符 49071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96" name="组合 490712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3097" name="矩形 49071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98" name="直接连接符 49071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099" name="组合 490715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3100" name="矩形 49071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01" name="直接连接符 49071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02" name="组合 490718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3103" name="矩形 49071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04" name="直接连接符 49072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3105" name="组合 490721"/>
          <p:cNvGrpSpPr>
            <a:grpSpLocks/>
          </p:cNvGrpSpPr>
          <p:nvPr/>
        </p:nvGrpSpPr>
        <p:grpSpPr bwMode="auto">
          <a:xfrm>
            <a:off x="6819900" y="2725738"/>
            <a:ext cx="808038" cy="3681412"/>
            <a:chOff x="434" y="1479"/>
            <a:chExt cx="551" cy="2319"/>
          </a:xfrm>
        </p:grpSpPr>
        <p:grpSp>
          <p:nvGrpSpPr>
            <p:cNvPr id="123106" name="组合 490722"/>
            <p:cNvGrpSpPr>
              <a:grpSpLocks/>
            </p:cNvGrpSpPr>
            <p:nvPr/>
          </p:nvGrpSpPr>
          <p:grpSpPr bwMode="auto">
            <a:xfrm>
              <a:off x="434" y="1479"/>
              <a:ext cx="551" cy="288"/>
              <a:chOff x="434" y="1479"/>
              <a:chExt cx="551" cy="288"/>
            </a:xfrm>
          </p:grpSpPr>
          <p:sp>
            <p:nvSpPr>
              <p:cNvPr id="123107" name="矩形 490723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08" name="直接连接符 490724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09" name="直接连接符 490725"/>
            <p:cNvSpPr>
              <a:spLocks noChangeShapeType="1"/>
            </p:cNvSpPr>
            <p:nvPr/>
          </p:nvSpPr>
          <p:spPr bwMode="auto">
            <a:xfrm>
              <a:off x="434" y="1768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110" name="组合 490726"/>
            <p:cNvGrpSpPr>
              <a:grpSpLocks/>
            </p:cNvGrpSpPr>
            <p:nvPr/>
          </p:nvGrpSpPr>
          <p:grpSpPr bwMode="auto">
            <a:xfrm>
              <a:off x="434" y="1810"/>
              <a:ext cx="551" cy="182"/>
              <a:chOff x="434" y="1869"/>
              <a:chExt cx="551" cy="225"/>
            </a:xfrm>
          </p:grpSpPr>
          <p:sp>
            <p:nvSpPr>
              <p:cNvPr id="123111" name="矩形 49072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12" name="直接连接符 49072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13" name="组合 490729"/>
            <p:cNvGrpSpPr>
              <a:grpSpLocks/>
            </p:cNvGrpSpPr>
            <p:nvPr/>
          </p:nvGrpSpPr>
          <p:grpSpPr bwMode="auto">
            <a:xfrm>
              <a:off x="434" y="2036"/>
              <a:ext cx="551" cy="182"/>
              <a:chOff x="434" y="1869"/>
              <a:chExt cx="551" cy="225"/>
            </a:xfrm>
          </p:grpSpPr>
          <p:sp>
            <p:nvSpPr>
              <p:cNvPr id="123114" name="矩形 49073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15" name="直接连接符 49073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16" name="组合 490732"/>
            <p:cNvGrpSpPr>
              <a:grpSpLocks/>
            </p:cNvGrpSpPr>
            <p:nvPr/>
          </p:nvGrpSpPr>
          <p:grpSpPr bwMode="auto">
            <a:xfrm>
              <a:off x="434" y="2262"/>
              <a:ext cx="551" cy="182"/>
              <a:chOff x="434" y="1869"/>
              <a:chExt cx="551" cy="225"/>
            </a:xfrm>
          </p:grpSpPr>
          <p:sp>
            <p:nvSpPr>
              <p:cNvPr id="123117" name="矩形 49073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18" name="直接连接符 49073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19" name="组合 490735"/>
            <p:cNvGrpSpPr>
              <a:grpSpLocks/>
            </p:cNvGrpSpPr>
            <p:nvPr/>
          </p:nvGrpSpPr>
          <p:grpSpPr bwMode="auto">
            <a:xfrm>
              <a:off x="434" y="2487"/>
              <a:ext cx="551" cy="182"/>
              <a:chOff x="434" y="1869"/>
              <a:chExt cx="551" cy="225"/>
            </a:xfrm>
          </p:grpSpPr>
          <p:sp>
            <p:nvSpPr>
              <p:cNvPr id="123120" name="矩形 490736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21" name="直接连接符 490737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22" name="组合 490738"/>
            <p:cNvGrpSpPr>
              <a:grpSpLocks/>
            </p:cNvGrpSpPr>
            <p:nvPr/>
          </p:nvGrpSpPr>
          <p:grpSpPr bwMode="auto">
            <a:xfrm>
              <a:off x="434" y="2713"/>
              <a:ext cx="551" cy="182"/>
              <a:chOff x="434" y="1869"/>
              <a:chExt cx="551" cy="225"/>
            </a:xfrm>
          </p:grpSpPr>
          <p:sp>
            <p:nvSpPr>
              <p:cNvPr id="123123" name="矩形 49073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24" name="直接连接符 49074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25" name="组合 490741"/>
            <p:cNvGrpSpPr>
              <a:grpSpLocks/>
            </p:cNvGrpSpPr>
            <p:nvPr/>
          </p:nvGrpSpPr>
          <p:grpSpPr bwMode="auto">
            <a:xfrm>
              <a:off x="434" y="2939"/>
              <a:ext cx="551" cy="182"/>
              <a:chOff x="434" y="1869"/>
              <a:chExt cx="551" cy="225"/>
            </a:xfrm>
          </p:grpSpPr>
          <p:sp>
            <p:nvSpPr>
              <p:cNvPr id="123126" name="矩形 49074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27" name="直接连接符 49074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28" name="组合 490744"/>
            <p:cNvGrpSpPr>
              <a:grpSpLocks/>
            </p:cNvGrpSpPr>
            <p:nvPr/>
          </p:nvGrpSpPr>
          <p:grpSpPr bwMode="auto">
            <a:xfrm>
              <a:off x="434" y="3164"/>
              <a:ext cx="551" cy="182"/>
              <a:chOff x="434" y="1869"/>
              <a:chExt cx="551" cy="225"/>
            </a:xfrm>
          </p:grpSpPr>
          <p:sp>
            <p:nvSpPr>
              <p:cNvPr id="123129" name="矩形 49074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30" name="直接连接符 49074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31" name="组合 490747"/>
            <p:cNvGrpSpPr>
              <a:grpSpLocks/>
            </p:cNvGrpSpPr>
            <p:nvPr/>
          </p:nvGrpSpPr>
          <p:grpSpPr bwMode="auto">
            <a:xfrm>
              <a:off x="434" y="3390"/>
              <a:ext cx="551" cy="182"/>
              <a:chOff x="434" y="1869"/>
              <a:chExt cx="551" cy="225"/>
            </a:xfrm>
          </p:grpSpPr>
          <p:sp>
            <p:nvSpPr>
              <p:cNvPr id="123132" name="矩形 49074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33" name="直接连接符 49074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34" name="组合 490750"/>
            <p:cNvGrpSpPr>
              <a:grpSpLocks/>
            </p:cNvGrpSpPr>
            <p:nvPr/>
          </p:nvGrpSpPr>
          <p:grpSpPr bwMode="auto">
            <a:xfrm>
              <a:off x="434" y="3616"/>
              <a:ext cx="551" cy="182"/>
              <a:chOff x="434" y="1869"/>
              <a:chExt cx="551" cy="225"/>
            </a:xfrm>
          </p:grpSpPr>
          <p:sp>
            <p:nvSpPr>
              <p:cNvPr id="123135" name="矩形 49075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36" name="直接连接符 49075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3137" name="组合 490753"/>
          <p:cNvGrpSpPr>
            <a:grpSpLocks/>
          </p:cNvGrpSpPr>
          <p:nvPr/>
        </p:nvGrpSpPr>
        <p:grpSpPr bwMode="auto">
          <a:xfrm>
            <a:off x="7704138" y="2725738"/>
            <a:ext cx="806450" cy="3681412"/>
            <a:chOff x="5257" y="1717"/>
            <a:chExt cx="551" cy="2319"/>
          </a:xfrm>
        </p:grpSpPr>
        <p:grpSp>
          <p:nvGrpSpPr>
            <p:cNvPr id="123138" name="组合 490754"/>
            <p:cNvGrpSpPr>
              <a:grpSpLocks/>
            </p:cNvGrpSpPr>
            <p:nvPr/>
          </p:nvGrpSpPr>
          <p:grpSpPr bwMode="auto">
            <a:xfrm>
              <a:off x="5257" y="1717"/>
              <a:ext cx="551" cy="288"/>
              <a:chOff x="434" y="1479"/>
              <a:chExt cx="551" cy="288"/>
            </a:xfrm>
          </p:grpSpPr>
          <p:sp>
            <p:nvSpPr>
              <p:cNvPr id="123139" name="矩形 490755"/>
              <p:cNvSpPr>
                <a:spLocks noChangeArrowheads="1"/>
              </p:cNvSpPr>
              <p:nvPr/>
            </p:nvSpPr>
            <p:spPr bwMode="auto">
              <a:xfrm>
                <a:off x="434" y="1542"/>
                <a:ext cx="551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40" name="直接连接符 490756"/>
              <p:cNvSpPr>
                <a:spLocks noChangeShapeType="1"/>
              </p:cNvSpPr>
              <p:nvPr/>
            </p:nvSpPr>
            <p:spPr bwMode="auto">
              <a:xfrm flipV="1">
                <a:off x="709" y="1479"/>
                <a:ext cx="0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41" name="直接连接符 490757"/>
            <p:cNvSpPr>
              <a:spLocks noChangeShapeType="1"/>
            </p:cNvSpPr>
            <p:nvPr/>
          </p:nvSpPr>
          <p:spPr bwMode="auto">
            <a:xfrm>
              <a:off x="5257" y="2006"/>
              <a:ext cx="0" cy="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142" name="组合 490758"/>
            <p:cNvGrpSpPr>
              <a:grpSpLocks/>
            </p:cNvGrpSpPr>
            <p:nvPr/>
          </p:nvGrpSpPr>
          <p:grpSpPr bwMode="auto">
            <a:xfrm>
              <a:off x="5257" y="2048"/>
              <a:ext cx="551" cy="182"/>
              <a:chOff x="434" y="1869"/>
              <a:chExt cx="551" cy="225"/>
            </a:xfrm>
          </p:grpSpPr>
          <p:sp>
            <p:nvSpPr>
              <p:cNvPr id="123143" name="矩形 490759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44" name="直接连接符 490760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45" name="组合 490761"/>
            <p:cNvGrpSpPr>
              <a:grpSpLocks/>
            </p:cNvGrpSpPr>
            <p:nvPr/>
          </p:nvGrpSpPr>
          <p:grpSpPr bwMode="auto">
            <a:xfrm>
              <a:off x="5257" y="2274"/>
              <a:ext cx="551" cy="182"/>
              <a:chOff x="434" y="1869"/>
              <a:chExt cx="551" cy="225"/>
            </a:xfrm>
          </p:grpSpPr>
          <p:sp>
            <p:nvSpPr>
              <p:cNvPr id="123146" name="矩形 490762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47" name="直接连接符 490763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48" name="组合 490764"/>
            <p:cNvGrpSpPr>
              <a:grpSpLocks/>
            </p:cNvGrpSpPr>
            <p:nvPr/>
          </p:nvGrpSpPr>
          <p:grpSpPr bwMode="auto">
            <a:xfrm>
              <a:off x="5257" y="2500"/>
              <a:ext cx="551" cy="182"/>
              <a:chOff x="434" y="1869"/>
              <a:chExt cx="551" cy="225"/>
            </a:xfrm>
          </p:grpSpPr>
          <p:sp>
            <p:nvSpPr>
              <p:cNvPr id="123149" name="矩形 490765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50" name="直接连接符 490766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51" name="组合 490767"/>
            <p:cNvGrpSpPr>
              <a:grpSpLocks/>
            </p:cNvGrpSpPr>
            <p:nvPr/>
          </p:nvGrpSpPr>
          <p:grpSpPr bwMode="auto">
            <a:xfrm>
              <a:off x="5257" y="2725"/>
              <a:ext cx="551" cy="182"/>
              <a:chOff x="434" y="1869"/>
              <a:chExt cx="551" cy="225"/>
            </a:xfrm>
          </p:grpSpPr>
          <p:sp>
            <p:nvSpPr>
              <p:cNvPr id="123152" name="矩形 490768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53" name="直接连接符 490769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54" name="组合 490770"/>
            <p:cNvGrpSpPr>
              <a:grpSpLocks/>
            </p:cNvGrpSpPr>
            <p:nvPr/>
          </p:nvGrpSpPr>
          <p:grpSpPr bwMode="auto">
            <a:xfrm>
              <a:off x="5257" y="2951"/>
              <a:ext cx="551" cy="182"/>
              <a:chOff x="434" y="1869"/>
              <a:chExt cx="551" cy="225"/>
            </a:xfrm>
          </p:grpSpPr>
          <p:sp>
            <p:nvSpPr>
              <p:cNvPr id="123155" name="矩形 490771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56" name="直接连接符 490772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57" name="组合 490773"/>
            <p:cNvGrpSpPr>
              <a:grpSpLocks/>
            </p:cNvGrpSpPr>
            <p:nvPr/>
          </p:nvGrpSpPr>
          <p:grpSpPr bwMode="auto">
            <a:xfrm>
              <a:off x="5257" y="3177"/>
              <a:ext cx="551" cy="182"/>
              <a:chOff x="434" y="1869"/>
              <a:chExt cx="551" cy="225"/>
            </a:xfrm>
          </p:grpSpPr>
          <p:sp>
            <p:nvSpPr>
              <p:cNvPr id="123158" name="矩形 490774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59" name="直接连接符 490775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60" name="组合 490776"/>
            <p:cNvGrpSpPr>
              <a:grpSpLocks/>
            </p:cNvGrpSpPr>
            <p:nvPr/>
          </p:nvGrpSpPr>
          <p:grpSpPr bwMode="auto">
            <a:xfrm>
              <a:off x="5257" y="3402"/>
              <a:ext cx="551" cy="182"/>
              <a:chOff x="434" y="1869"/>
              <a:chExt cx="551" cy="225"/>
            </a:xfrm>
          </p:grpSpPr>
          <p:sp>
            <p:nvSpPr>
              <p:cNvPr id="123161" name="矩形 490777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62" name="直接连接符 490778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63" name="组合 490779"/>
            <p:cNvGrpSpPr>
              <a:grpSpLocks/>
            </p:cNvGrpSpPr>
            <p:nvPr/>
          </p:nvGrpSpPr>
          <p:grpSpPr bwMode="auto">
            <a:xfrm>
              <a:off x="5257" y="3628"/>
              <a:ext cx="551" cy="182"/>
              <a:chOff x="434" y="1869"/>
              <a:chExt cx="551" cy="225"/>
            </a:xfrm>
          </p:grpSpPr>
          <p:sp>
            <p:nvSpPr>
              <p:cNvPr id="123164" name="矩形 490780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65" name="直接连接符 490781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3166" name="组合 490782"/>
            <p:cNvGrpSpPr>
              <a:grpSpLocks/>
            </p:cNvGrpSpPr>
            <p:nvPr/>
          </p:nvGrpSpPr>
          <p:grpSpPr bwMode="auto">
            <a:xfrm>
              <a:off x="5257" y="3854"/>
              <a:ext cx="551" cy="182"/>
              <a:chOff x="434" y="1869"/>
              <a:chExt cx="551" cy="225"/>
            </a:xfrm>
          </p:grpSpPr>
          <p:sp>
            <p:nvSpPr>
              <p:cNvPr id="123167" name="矩形 490783"/>
              <p:cNvSpPr>
                <a:spLocks noChangeArrowheads="1"/>
              </p:cNvSpPr>
              <p:nvPr/>
            </p:nvSpPr>
            <p:spPr bwMode="auto">
              <a:xfrm>
                <a:off x="530" y="1869"/>
                <a:ext cx="455" cy="2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68" name="直接连接符 490784"/>
              <p:cNvSpPr>
                <a:spLocks noChangeShapeType="1"/>
              </p:cNvSpPr>
              <p:nvPr/>
            </p:nvSpPr>
            <p:spPr bwMode="auto">
              <a:xfrm flipH="1">
                <a:off x="434" y="198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3169" name="直接连接符 490785"/>
          <p:cNvSpPr>
            <a:spLocks noChangeShapeType="1"/>
          </p:cNvSpPr>
          <p:nvPr/>
        </p:nvSpPr>
        <p:spPr bwMode="auto">
          <a:xfrm>
            <a:off x="1038225" y="2725738"/>
            <a:ext cx="7067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70" name="矩形 490786"/>
          <p:cNvSpPr>
            <a:spLocks noChangeArrowheads="1"/>
          </p:cNvSpPr>
          <p:nvPr/>
        </p:nvSpPr>
        <p:spPr bwMode="auto">
          <a:xfrm rot="10800000">
            <a:off x="4167188" y="1900238"/>
            <a:ext cx="808037" cy="357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rot="10800000"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23171" name="直接连接符 490787"/>
          <p:cNvSpPr>
            <a:spLocks noChangeShapeType="1"/>
          </p:cNvSpPr>
          <p:nvPr/>
        </p:nvSpPr>
        <p:spPr bwMode="auto">
          <a:xfrm rot="10800000" flipV="1">
            <a:off x="4572000" y="2257425"/>
            <a:ext cx="0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3172" name="组合 490788"/>
          <p:cNvGrpSpPr>
            <a:grpSpLocks/>
          </p:cNvGrpSpPr>
          <p:nvPr/>
        </p:nvGrpSpPr>
        <p:grpSpPr bwMode="auto">
          <a:xfrm>
            <a:off x="4567238" y="2341563"/>
            <a:ext cx="808037" cy="288925"/>
            <a:chOff x="434" y="1869"/>
            <a:chExt cx="551" cy="225"/>
          </a:xfrm>
        </p:grpSpPr>
        <p:sp>
          <p:nvSpPr>
            <p:cNvPr id="123173" name="矩形 490789"/>
            <p:cNvSpPr>
              <a:spLocks noChangeArrowheads="1"/>
            </p:cNvSpPr>
            <p:nvPr/>
          </p:nvSpPr>
          <p:spPr bwMode="auto">
            <a:xfrm>
              <a:off x="530" y="1869"/>
              <a:ext cx="455" cy="2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4" name="直接连接符 490790"/>
            <p:cNvSpPr>
              <a:spLocks noChangeShapeType="1"/>
            </p:cNvSpPr>
            <p:nvPr/>
          </p:nvSpPr>
          <p:spPr bwMode="auto">
            <a:xfrm flipH="1">
              <a:off x="434" y="198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175" name="组合 490791"/>
          <p:cNvGrpSpPr>
            <a:grpSpLocks/>
          </p:cNvGrpSpPr>
          <p:nvPr/>
        </p:nvGrpSpPr>
        <p:grpSpPr bwMode="auto">
          <a:xfrm flipH="1">
            <a:off x="3763963" y="2341563"/>
            <a:ext cx="808037" cy="288925"/>
            <a:chOff x="434" y="1869"/>
            <a:chExt cx="551" cy="225"/>
          </a:xfrm>
        </p:grpSpPr>
        <p:sp>
          <p:nvSpPr>
            <p:cNvPr id="123176" name="矩形 490792"/>
            <p:cNvSpPr>
              <a:spLocks noChangeArrowheads="1"/>
            </p:cNvSpPr>
            <p:nvPr/>
          </p:nvSpPr>
          <p:spPr bwMode="auto">
            <a:xfrm>
              <a:off x="530" y="1869"/>
              <a:ext cx="455" cy="2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7" name="直接连接符 490793"/>
            <p:cNvSpPr>
              <a:spLocks noChangeShapeType="1"/>
            </p:cNvSpPr>
            <p:nvPr/>
          </p:nvSpPr>
          <p:spPr bwMode="auto">
            <a:xfrm flipH="1">
              <a:off x="434" y="198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178" name="标题 4907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组织图解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文本占位符 491521"/>
          <p:cNvSpPr>
            <a:spLocks noGrp="1" noChangeArrowheads="1"/>
          </p:cNvSpPr>
          <p:nvPr>
            <p:ph idx="1"/>
          </p:nvPr>
        </p:nvSpPr>
        <p:spPr>
          <a:xfrm>
            <a:off x="468313" y="1484313"/>
            <a:ext cx="5903912" cy="381000"/>
          </a:xfrm>
        </p:spPr>
        <p:txBody>
          <a:bodyPr/>
          <a:lstStyle/>
          <a:p>
            <a:r>
              <a:rPr lang="zh-CN" altLang="en-US" sz="2800" smtClean="0"/>
              <a:t>标题</a:t>
            </a:r>
          </a:p>
        </p:txBody>
      </p:sp>
      <p:sp>
        <p:nvSpPr>
          <p:cNvPr id="123906" name="椭圆 491522"/>
          <p:cNvSpPr>
            <a:spLocks noChangeArrowheads="1"/>
          </p:cNvSpPr>
          <p:nvPr/>
        </p:nvSpPr>
        <p:spPr bwMode="auto">
          <a:xfrm>
            <a:off x="971550" y="2324100"/>
            <a:ext cx="679450" cy="8001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CN" altLang="en-US" sz="1300"/>
              <a:t>交通银行成立的融资租赁公司</a:t>
            </a:r>
          </a:p>
        </p:txBody>
      </p:sp>
      <p:sp>
        <p:nvSpPr>
          <p:cNvPr id="123907" name="椭圆 491523"/>
          <p:cNvSpPr>
            <a:spLocks noChangeArrowheads="1"/>
          </p:cNvSpPr>
          <p:nvPr/>
        </p:nvSpPr>
        <p:spPr bwMode="auto">
          <a:xfrm>
            <a:off x="971550" y="4914900"/>
            <a:ext cx="679450" cy="8001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CN" altLang="en-US" sz="1300"/>
              <a:t>三一融资租赁公司</a:t>
            </a:r>
          </a:p>
        </p:txBody>
      </p:sp>
      <p:sp>
        <p:nvSpPr>
          <p:cNvPr id="123908" name="椭圆 491524"/>
          <p:cNvSpPr>
            <a:spLocks noChangeArrowheads="1"/>
          </p:cNvSpPr>
          <p:nvPr/>
        </p:nvSpPr>
        <p:spPr bwMode="auto">
          <a:xfrm>
            <a:off x="5280025" y="4914900"/>
            <a:ext cx="679450" cy="8001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CN" altLang="en-US" sz="1300"/>
              <a:t>客户</a:t>
            </a:r>
          </a:p>
        </p:txBody>
      </p:sp>
      <p:sp>
        <p:nvSpPr>
          <p:cNvPr id="123909" name="椭圆 491525"/>
          <p:cNvSpPr>
            <a:spLocks noChangeArrowheads="1"/>
          </p:cNvSpPr>
          <p:nvPr/>
        </p:nvSpPr>
        <p:spPr bwMode="auto">
          <a:xfrm>
            <a:off x="5280025" y="2324100"/>
            <a:ext cx="679450" cy="8001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CN" altLang="en-US" sz="1300"/>
              <a:t>三一集团</a:t>
            </a:r>
          </a:p>
        </p:txBody>
      </p:sp>
      <p:sp>
        <p:nvSpPr>
          <p:cNvPr id="123910" name="直接连接符 491526"/>
          <p:cNvSpPr>
            <a:spLocks noChangeShapeType="1"/>
          </p:cNvSpPr>
          <p:nvPr/>
        </p:nvSpPr>
        <p:spPr bwMode="auto">
          <a:xfrm>
            <a:off x="5570538" y="3162300"/>
            <a:ext cx="0" cy="1676400"/>
          </a:xfrm>
          <a:prstGeom prst="line">
            <a:avLst/>
          </a:prstGeom>
          <a:noFill/>
          <a:ln w="38100" cmpd="dbl">
            <a:solidFill>
              <a:schemeClr val="bg2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911" name="直接连接符 491527"/>
          <p:cNvSpPr>
            <a:spLocks noChangeShapeType="1"/>
          </p:cNvSpPr>
          <p:nvPr/>
        </p:nvSpPr>
        <p:spPr bwMode="auto">
          <a:xfrm rot="16200000" flipV="1">
            <a:off x="3646487" y="3851276"/>
            <a:ext cx="4763" cy="2894012"/>
          </a:xfrm>
          <a:prstGeom prst="line">
            <a:avLst/>
          </a:prstGeom>
          <a:noFill/>
          <a:ln w="28575">
            <a:solidFill>
              <a:srgbClr val="FD5B2F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912" name="文本框 491528"/>
          <p:cNvSpPr txBox="1">
            <a:spLocks noChangeArrowheads="1"/>
          </p:cNvSpPr>
          <p:nvPr/>
        </p:nvSpPr>
        <p:spPr bwMode="auto">
          <a:xfrm>
            <a:off x="2849563" y="4991100"/>
            <a:ext cx="1295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300" b="1"/>
              <a:t>融资服务费</a:t>
            </a:r>
          </a:p>
        </p:txBody>
      </p:sp>
      <p:sp>
        <p:nvSpPr>
          <p:cNvPr id="123913" name="文本框 491529"/>
          <p:cNvSpPr txBox="1">
            <a:spLocks noChangeArrowheads="1"/>
          </p:cNvSpPr>
          <p:nvPr/>
        </p:nvSpPr>
        <p:spPr bwMode="auto">
          <a:xfrm>
            <a:off x="1476375" y="3530600"/>
            <a:ext cx="212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/>
              <a:t>整体授信</a:t>
            </a:r>
          </a:p>
        </p:txBody>
      </p:sp>
      <p:sp>
        <p:nvSpPr>
          <p:cNvPr id="123914" name="直接连接符 491530"/>
          <p:cNvSpPr>
            <a:spLocks noChangeShapeType="1"/>
          </p:cNvSpPr>
          <p:nvPr/>
        </p:nvSpPr>
        <p:spPr bwMode="auto">
          <a:xfrm rot="5400000">
            <a:off x="3465513" y="941388"/>
            <a:ext cx="0" cy="3244850"/>
          </a:xfrm>
          <a:prstGeom prst="line">
            <a:avLst/>
          </a:prstGeom>
          <a:noFill/>
          <a:ln w="28575">
            <a:solidFill>
              <a:srgbClr val="FD5B2F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915" name="文本框 491531"/>
          <p:cNvSpPr txBox="1">
            <a:spLocks noChangeArrowheads="1"/>
          </p:cNvSpPr>
          <p:nvPr/>
        </p:nvSpPr>
        <p:spPr bwMode="auto">
          <a:xfrm>
            <a:off x="2662238" y="2151063"/>
            <a:ext cx="1203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300" b="1"/>
              <a:t>承担连带责任</a:t>
            </a:r>
          </a:p>
        </p:txBody>
      </p:sp>
      <p:sp>
        <p:nvSpPr>
          <p:cNvPr id="123916" name="直接连接符 491532"/>
          <p:cNvSpPr>
            <a:spLocks noChangeShapeType="1"/>
          </p:cNvSpPr>
          <p:nvPr/>
        </p:nvSpPr>
        <p:spPr bwMode="auto">
          <a:xfrm rot="16200000" flipH="1">
            <a:off x="630238" y="4003675"/>
            <a:ext cx="1296988" cy="1587"/>
          </a:xfrm>
          <a:prstGeom prst="line">
            <a:avLst/>
          </a:prstGeom>
          <a:noFill/>
          <a:ln w="28575">
            <a:solidFill>
              <a:srgbClr val="FD5B2F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917" name="直接连接符 491533"/>
          <p:cNvSpPr>
            <a:spLocks noChangeShapeType="1"/>
          </p:cNvSpPr>
          <p:nvPr/>
        </p:nvSpPr>
        <p:spPr bwMode="auto">
          <a:xfrm rot="16200000" flipH="1">
            <a:off x="3690938" y="4113213"/>
            <a:ext cx="1587" cy="2808287"/>
          </a:xfrm>
          <a:prstGeom prst="line">
            <a:avLst/>
          </a:prstGeom>
          <a:noFill/>
          <a:ln w="28575">
            <a:solidFill>
              <a:srgbClr val="FD5B2F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918" name="文本框 491534"/>
          <p:cNvSpPr txBox="1">
            <a:spLocks noChangeArrowheads="1"/>
          </p:cNvSpPr>
          <p:nvPr/>
        </p:nvSpPr>
        <p:spPr bwMode="auto">
          <a:xfrm>
            <a:off x="2843213" y="5607050"/>
            <a:ext cx="1295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300" b="1"/>
              <a:t>提供资金</a:t>
            </a:r>
          </a:p>
        </p:txBody>
      </p:sp>
      <p:sp>
        <p:nvSpPr>
          <p:cNvPr id="123919" name="文本框 491535"/>
          <p:cNvSpPr txBox="1">
            <a:spLocks noChangeArrowheads="1"/>
          </p:cNvSpPr>
          <p:nvPr/>
        </p:nvSpPr>
        <p:spPr bwMode="auto">
          <a:xfrm>
            <a:off x="6561138" y="2276475"/>
            <a:ext cx="2043112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93675" indent="-193675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GB" sz="1400"/>
              <a:t>说明</a:t>
            </a:r>
          </a:p>
        </p:txBody>
      </p:sp>
      <p:sp>
        <p:nvSpPr>
          <p:cNvPr id="123920" name="燕尾形箭头 491536"/>
          <p:cNvSpPr>
            <a:spLocks noChangeArrowheads="1"/>
          </p:cNvSpPr>
          <p:nvPr/>
        </p:nvSpPr>
        <p:spPr bwMode="auto">
          <a:xfrm>
            <a:off x="6354763" y="2249488"/>
            <a:ext cx="233362" cy="3175000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921" name="文本框 491537"/>
          <p:cNvSpPr txBox="1">
            <a:spLocks noChangeArrowheads="1"/>
          </p:cNvSpPr>
          <p:nvPr/>
        </p:nvSpPr>
        <p:spPr bwMode="auto">
          <a:xfrm>
            <a:off x="1463675" y="6264275"/>
            <a:ext cx="457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200"/>
              <a:t>注释：</a:t>
            </a:r>
          </a:p>
        </p:txBody>
      </p:sp>
      <p:sp>
        <p:nvSpPr>
          <p:cNvPr id="123922" name="文本框 491538"/>
          <p:cNvSpPr txBox="1">
            <a:spLocks noChangeArrowheads="1"/>
          </p:cNvSpPr>
          <p:nvPr/>
        </p:nvSpPr>
        <p:spPr bwMode="auto">
          <a:xfrm>
            <a:off x="5651500" y="3357563"/>
            <a:ext cx="212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0" tIns="0" rIns="0" bIns="0">
            <a:spAutoFit/>
          </a:bodyPr>
          <a:lstStyle/>
          <a:p>
            <a:pPr algn="ctr"/>
            <a:r>
              <a:rPr lang="zh-CN" altLang="en-US" sz="1400" b="1"/>
              <a:t>销售设备</a:t>
            </a:r>
          </a:p>
        </p:txBody>
      </p:sp>
      <p:sp>
        <p:nvSpPr>
          <p:cNvPr id="123923" name="矩形 491539"/>
          <p:cNvSpPr>
            <a:spLocks noChangeArrowheads="1"/>
          </p:cNvSpPr>
          <p:nvPr/>
        </p:nvSpPr>
        <p:spPr bwMode="auto">
          <a:xfrm>
            <a:off x="457200" y="477838"/>
            <a:ext cx="8229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zh-CN" sz="44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123924" name="标题 49154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关系图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文本框 492545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金字塔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任意多边形 493569"/>
          <p:cNvSpPr>
            <a:spLocks noChangeArrowheads="1"/>
          </p:cNvSpPr>
          <p:nvPr/>
        </p:nvSpPr>
        <p:spPr bwMode="auto">
          <a:xfrm>
            <a:off x="1835150" y="2568575"/>
            <a:ext cx="1235075" cy="1147763"/>
          </a:xfrm>
          <a:custGeom>
            <a:avLst/>
            <a:gdLst/>
            <a:ahLst/>
            <a:cxnLst>
              <a:cxn ang="0">
                <a:pos x="419" y="0"/>
              </a:cxn>
              <a:cxn ang="0">
                <a:pos x="0" y="722"/>
              </a:cxn>
              <a:cxn ang="0">
                <a:pos x="843" y="723"/>
              </a:cxn>
            </a:cxnLst>
            <a:rect l="0" t="0" r="r" b="b"/>
            <a:pathLst>
              <a:path w="843" h="723">
                <a:moveTo>
                  <a:pt x="419" y="0"/>
                </a:moveTo>
                <a:lnTo>
                  <a:pt x="0" y="722"/>
                </a:lnTo>
                <a:lnTo>
                  <a:pt x="843" y="72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4" name="任意多边形 493570"/>
          <p:cNvSpPr>
            <a:spLocks noChangeArrowheads="1"/>
          </p:cNvSpPr>
          <p:nvPr/>
        </p:nvSpPr>
        <p:spPr bwMode="auto">
          <a:xfrm>
            <a:off x="1190625" y="3784600"/>
            <a:ext cx="2522538" cy="1147763"/>
          </a:xfrm>
          <a:custGeom>
            <a:avLst/>
            <a:gdLst/>
            <a:ahLst/>
            <a:cxnLst>
              <a:cxn ang="0">
                <a:pos x="419" y="0"/>
              </a:cxn>
              <a:cxn ang="0">
                <a:pos x="0" y="722"/>
              </a:cxn>
              <a:cxn ang="0">
                <a:pos x="1722" y="723"/>
              </a:cxn>
            </a:cxnLst>
            <a:rect l="0" t="0" r="r" b="b"/>
            <a:pathLst>
              <a:path w="1722" h="723">
                <a:moveTo>
                  <a:pt x="419" y="0"/>
                </a:moveTo>
                <a:lnTo>
                  <a:pt x="0" y="722"/>
                </a:lnTo>
                <a:lnTo>
                  <a:pt x="1722" y="72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5" name="任意多边形 493571"/>
          <p:cNvSpPr>
            <a:spLocks noChangeArrowheads="1"/>
          </p:cNvSpPr>
          <p:nvPr/>
        </p:nvSpPr>
        <p:spPr bwMode="auto">
          <a:xfrm>
            <a:off x="530225" y="5000625"/>
            <a:ext cx="3841750" cy="1149350"/>
          </a:xfrm>
          <a:custGeom>
            <a:avLst/>
            <a:gdLst/>
            <a:ahLst/>
            <a:cxnLst>
              <a:cxn ang="0">
                <a:pos x="419" y="0"/>
              </a:cxn>
              <a:cxn ang="0">
                <a:pos x="0" y="722"/>
              </a:cxn>
              <a:cxn ang="0">
                <a:pos x="2622" y="724"/>
              </a:cxn>
            </a:cxnLst>
            <a:rect l="0" t="0" r="r" b="b"/>
            <a:pathLst>
              <a:path w="2622" h="724">
                <a:moveTo>
                  <a:pt x="419" y="0"/>
                </a:moveTo>
                <a:lnTo>
                  <a:pt x="0" y="722"/>
                </a:lnTo>
                <a:lnTo>
                  <a:pt x="2622" y="72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6" name="任意多边形 493572"/>
          <p:cNvSpPr>
            <a:spLocks noChangeArrowheads="1"/>
          </p:cNvSpPr>
          <p:nvPr/>
        </p:nvSpPr>
        <p:spPr bwMode="auto">
          <a:xfrm>
            <a:off x="6080125" y="2574925"/>
            <a:ext cx="920750" cy="839788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629" y="528"/>
              </a:cxn>
            </a:cxnLst>
            <a:rect l="0" t="0" r="r" b="b"/>
            <a:pathLst>
              <a:path w="629" h="529">
                <a:moveTo>
                  <a:pt x="307" y="0"/>
                </a:moveTo>
                <a:lnTo>
                  <a:pt x="0" y="529"/>
                </a:lnTo>
                <a:lnTo>
                  <a:pt x="629" y="52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7" name="任意多边形 493573"/>
          <p:cNvSpPr>
            <a:spLocks noChangeArrowheads="1"/>
          </p:cNvSpPr>
          <p:nvPr/>
        </p:nvSpPr>
        <p:spPr bwMode="auto">
          <a:xfrm>
            <a:off x="5600700" y="3484563"/>
            <a:ext cx="1885950" cy="839787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1287" y="529"/>
              </a:cxn>
            </a:cxnLst>
            <a:rect l="0" t="0" r="r" b="b"/>
            <a:pathLst>
              <a:path w="1287" h="529">
                <a:moveTo>
                  <a:pt x="307" y="0"/>
                </a:moveTo>
                <a:lnTo>
                  <a:pt x="0" y="529"/>
                </a:lnTo>
                <a:lnTo>
                  <a:pt x="1287" y="529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8" name="任意多边形 493574"/>
          <p:cNvSpPr>
            <a:spLocks noChangeArrowheads="1"/>
          </p:cNvSpPr>
          <p:nvPr/>
        </p:nvSpPr>
        <p:spPr bwMode="auto">
          <a:xfrm>
            <a:off x="5116513" y="4394200"/>
            <a:ext cx="2854325" cy="839788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1947" y="529"/>
              </a:cxn>
            </a:cxnLst>
            <a:rect l="0" t="0" r="r" b="b"/>
            <a:pathLst>
              <a:path w="1947" h="529">
                <a:moveTo>
                  <a:pt x="307" y="0"/>
                </a:moveTo>
                <a:lnTo>
                  <a:pt x="0" y="529"/>
                </a:lnTo>
                <a:lnTo>
                  <a:pt x="1947" y="529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59" name="任意多边形 493575"/>
          <p:cNvSpPr>
            <a:spLocks noChangeArrowheads="1"/>
          </p:cNvSpPr>
          <p:nvPr/>
        </p:nvSpPr>
        <p:spPr bwMode="auto">
          <a:xfrm>
            <a:off x="4624388" y="5303838"/>
            <a:ext cx="3829050" cy="839787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2613" y="526"/>
              </a:cxn>
            </a:cxnLst>
            <a:rect l="0" t="0" r="r" b="b"/>
            <a:pathLst>
              <a:path w="2613" h="529">
                <a:moveTo>
                  <a:pt x="307" y="0"/>
                </a:moveTo>
                <a:lnTo>
                  <a:pt x="0" y="529"/>
                </a:lnTo>
                <a:lnTo>
                  <a:pt x="2613" y="52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960" name="矩形 493576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金字塔 </a:t>
            </a:r>
            <a:r>
              <a:rPr lang="en-US" altLang="zh-CN" sz="4400">
                <a:solidFill>
                  <a:schemeClr val="tx2"/>
                </a:solidFill>
              </a:rPr>
              <a:t>(3 </a:t>
            </a:r>
            <a:r>
              <a:rPr lang="zh-CN" altLang="en-US" sz="4400">
                <a:solidFill>
                  <a:schemeClr val="tx2"/>
                </a:solidFill>
              </a:rPr>
              <a:t>或 </a:t>
            </a:r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个水平</a:t>
            </a:r>
            <a:r>
              <a:rPr lang="en-US" altLang="zh-CN" sz="4400">
                <a:solidFill>
                  <a:schemeClr val="tx2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381953"/>
          <p:cNvGrpSpPr>
            <a:grpSpLocks/>
          </p:cNvGrpSpPr>
          <p:nvPr/>
        </p:nvGrpSpPr>
        <p:grpSpPr bwMode="auto">
          <a:xfrm>
            <a:off x="827088" y="1331913"/>
            <a:ext cx="2665412" cy="476250"/>
            <a:chOff x="464" y="1536"/>
            <a:chExt cx="2628" cy="300"/>
          </a:xfrm>
        </p:grpSpPr>
        <p:sp>
          <p:nvSpPr>
            <p:cNvPr id="14338" name="文本框 381954"/>
            <p:cNvSpPr txBox="1">
              <a:spLocks noChangeArrowheads="1"/>
            </p:cNvSpPr>
            <p:nvPr/>
          </p:nvSpPr>
          <p:spPr bwMode="auto">
            <a:xfrm>
              <a:off x="535" y="1624"/>
              <a:ext cx="1363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/>
            <a:lstStyle/>
            <a:p>
              <a:r>
                <a:rPr lang="zh-CN" altLang="en-US" sz="1400" b="1">
                  <a:latin typeface="宋体" pitchFamily="2" charset="-122"/>
                </a:rPr>
                <a:t>中国</a:t>
              </a:r>
              <a:r>
                <a:rPr lang="en-US" altLang="zh-CN" sz="1400" b="1">
                  <a:latin typeface="宋体" pitchFamily="2" charset="-122"/>
                </a:rPr>
                <a:t>1994—2010</a:t>
              </a:r>
              <a:r>
                <a:rPr lang="zh-CN" altLang="en-US" sz="1400" b="1">
                  <a:latin typeface="宋体" pitchFamily="2" charset="-122"/>
                </a:rPr>
                <a:t>年</a:t>
              </a:r>
              <a:r>
                <a:rPr lang="en-US" altLang="zh-CN" sz="1400" b="1">
                  <a:latin typeface="宋体" pitchFamily="2" charset="-122"/>
                </a:rPr>
                <a:t>GDP</a:t>
              </a:r>
              <a:r>
                <a:rPr lang="zh-CN" altLang="en-US" sz="1400" b="1">
                  <a:latin typeface="宋体" pitchFamily="2" charset="-122"/>
                </a:rPr>
                <a:t>增长率</a:t>
              </a:r>
            </a:p>
          </p:txBody>
        </p:sp>
        <p:sp>
          <p:nvSpPr>
            <p:cNvPr id="14339" name="任意多边形 381955"/>
            <p:cNvSpPr>
              <a:spLocks noChangeArrowheads="1"/>
            </p:cNvSpPr>
            <p:nvPr/>
          </p:nvSpPr>
          <p:spPr bwMode="auto">
            <a:xfrm>
              <a:off x="464" y="1536"/>
              <a:ext cx="2628" cy="300"/>
            </a:xfrm>
            <a:custGeom>
              <a:avLst/>
              <a:gdLst/>
              <a:ahLst/>
              <a:cxnLst>
                <a:cxn ang="0">
                  <a:pos x="800" y="0"/>
                </a:cxn>
                <a:cxn ang="0">
                  <a:pos x="800" y="300"/>
                </a:cxn>
                <a:cxn ang="0">
                  <a:pos x="0" y="300"/>
                </a:cxn>
              </a:cxnLst>
              <a:rect l="0" t="0" r="r" b="b"/>
              <a:pathLst>
                <a:path w="800" h="300">
                  <a:moveTo>
                    <a:pt x="800" y="0"/>
                  </a:moveTo>
                  <a:lnTo>
                    <a:pt x="800" y="300"/>
                  </a:lnTo>
                  <a:lnTo>
                    <a:pt x="0" y="30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340" name="对象 381956"/>
          <p:cNvGraphicFramePr>
            <a:graphicFrameLocks/>
          </p:cNvGraphicFramePr>
          <p:nvPr/>
        </p:nvGraphicFramePr>
        <p:xfrm>
          <a:off x="431800" y="1916113"/>
          <a:ext cx="8280400" cy="4495800"/>
        </p:xfrm>
        <a:graphic>
          <a:graphicData uri="http://schemas.openxmlformats.org/presentationml/2006/ole">
            <p:oleObj spid="_x0000_s14340" r:id="rId3" imgW="6656040" imgH="4440960" progId="MSGraph.Chart.8">
              <p:embed/>
            </p:oleObj>
          </a:graphicData>
        </a:graphic>
      </p:graphicFrame>
      <p:sp>
        <p:nvSpPr>
          <p:cNvPr id="14341" name="标题 3819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线性图表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任意多边形 494593"/>
          <p:cNvSpPr>
            <a:spLocks noChangeArrowheads="1"/>
          </p:cNvSpPr>
          <p:nvPr/>
        </p:nvSpPr>
        <p:spPr bwMode="auto">
          <a:xfrm>
            <a:off x="2184400" y="2420938"/>
            <a:ext cx="720725" cy="671512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615" y="526"/>
              </a:cxn>
            </a:cxnLst>
            <a:rect l="0" t="0" r="r" b="b"/>
            <a:pathLst>
              <a:path w="615" h="529">
                <a:moveTo>
                  <a:pt x="307" y="0"/>
                </a:moveTo>
                <a:lnTo>
                  <a:pt x="0" y="529"/>
                </a:lnTo>
                <a:lnTo>
                  <a:pt x="615" y="52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78" name="任意多边形 494594"/>
          <p:cNvSpPr>
            <a:spLocks noChangeArrowheads="1"/>
          </p:cNvSpPr>
          <p:nvPr/>
        </p:nvSpPr>
        <p:spPr bwMode="auto">
          <a:xfrm>
            <a:off x="1801813" y="3152775"/>
            <a:ext cx="1506537" cy="669925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1287" y="529"/>
              </a:cxn>
            </a:cxnLst>
            <a:rect l="0" t="0" r="r" b="b"/>
            <a:pathLst>
              <a:path w="1287" h="529">
                <a:moveTo>
                  <a:pt x="307" y="0"/>
                </a:moveTo>
                <a:lnTo>
                  <a:pt x="0" y="529"/>
                </a:lnTo>
                <a:lnTo>
                  <a:pt x="1287" y="529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79" name="任意多边形 494595"/>
          <p:cNvSpPr>
            <a:spLocks noChangeArrowheads="1"/>
          </p:cNvSpPr>
          <p:nvPr/>
        </p:nvSpPr>
        <p:spPr bwMode="auto">
          <a:xfrm>
            <a:off x="1416050" y="3883025"/>
            <a:ext cx="2279650" cy="669925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1947" y="529"/>
              </a:cxn>
            </a:cxnLst>
            <a:rect l="0" t="0" r="r" b="b"/>
            <a:pathLst>
              <a:path w="1947" h="529">
                <a:moveTo>
                  <a:pt x="307" y="0"/>
                </a:moveTo>
                <a:lnTo>
                  <a:pt x="0" y="529"/>
                </a:lnTo>
                <a:lnTo>
                  <a:pt x="1947" y="529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80" name="任意多边形 494596"/>
          <p:cNvSpPr>
            <a:spLocks noChangeArrowheads="1"/>
          </p:cNvSpPr>
          <p:nvPr/>
        </p:nvSpPr>
        <p:spPr bwMode="auto">
          <a:xfrm>
            <a:off x="1022350" y="4610100"/>
            <a:ext cx="3059113" cy="671513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2613" y="526"/>
              </a:cxn>
            </a:cxnLst>
            <a:rect l="0" t="0" r="r" b="b"/>
            <a:pathLst>
              <a:path w="2613" h="529">
                <a:moveTo>
                  <a:pt x="307" y="0"/>
                </a:moveTo>
                <a:lnTo>
                  <a:pt x="0" y="529"/>
                </a:lnTo>
                <a:lnTo>
                  <a:pt x="2613" y="52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81" name="任意多边形 494597"/>
          <p:cNvSpPr>
            <a:spLocks noChangeArrowheads="1"/>
          </p:cNvSpPr>
          <p:nvPr/>
        </p:nvSpPr>
        <p:spPr bwMode="auto">
          <a:xfrm>
            <a:off x="636588" y="5338763"/>
            <a:ext cx="3841750" cy="671512"/>
          </a:xfrm>
          <a:custGeom>
            <a:avLst/>
            <a:gdLst/>
            <a:ahLst/>
            <a:cxnLst>
              <a:cxn ang="0">
                <a:pos x="307" y="0"/>
              </a:cxn>
              <a:cxn ang="0">
                <a:pos x="0" y="529"/>
              </a:cxn>
              <a:cxn ang="0">
                <a:pos x="3282" y="523"/>
              </a:cxn>
            </a:cxnLst>
            <a:rect l="0" t="0" r="r" b="b"/>
            <a:pathLst>
              <a:path w="3282" h="529">
                <a:moveTo>
                  <a:pt x="307" y="0"/>
                </a:moveTo>
                <a:lnTo>
                  <a:pt x="0" y="529"/>
                </a:lnTo>
                <a:lnTo>
                  <a:pt x="3282" y="52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82" name="任意多边形 494598"/>
          <p:cNvSpPr>
            <a:spLocks noChangeArrowheads="1"/>
          </p:cNvSpPr>
          <p:nvPr/>
        </p:nvSpPr>
        <p:spPr bwMode="auto">
          <a:xfrm>
            <a:off x="4770438" y="4479925"/>
            <a:ext cx="1679575" cy="1543050"/>
          </a:xfrm>
          <a:custGeom>
            <a:avLst/>
            <a:gdLst/>
            <a:ahLst/>
            <a:cxnLst>
              <a:cxn ang="0">
                <a:pos x="738" y="0"/>
              </a:cxn>
              <a:cxn ang="0">
                <a:pos x="0" y="1243"/>
              </a:cxn>
              <a:cxn ang="0">
                <a:pos x="1470" y="1242"/>
              </a:cxn>
            </a:cxnLst>
            <a:rect l="0" t="0" r="r" b="b"/>
            <a:pathLst>
              <a:path w="1470" h="1243">
                <a:moveTo>
                  <a:pt x="738" y="0"/>
                </a:moveTo>
                <a:lnTo>
                  <a:pt x="0" y="1243"/>
                </a:lnTo>
                <a:lnTo>
                  <a:pt x="1470" y="124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83" name="任意多边形 494599"/>
          <p:cNvSpPr>
            <a:spLocks noChangeArrowheads="1"/>
          </p:cNvSpPr>
          <p:nvPr/>
        </p:nvSpPr>
        <p:spPr bwMode="auto">
          <a:xfrm flipH="1">
            <a:off x="6794500" y="4479925"/>
            <a:ext cx="1681163" cy="1543050"/>
          </a:xfrm>
          <a:custGeom>
            <a:avLst/>
            <a:gdLst/>
            <a:ahLst/>
            <a:cxnLst>
              <a:cxn ang="0">
                <a:pos x="738" y="0"/>
              </a:cxn>
              <a:cxn ang="0">
                <a:pos x="0" y="1243"/>
              </a:cxn>
              <a:cxn ang="0">
                <a:pos x="1470" y="1242"/>
              </a:cxn>
            </a:cxnLst>
            <a:rect l="0" t="0" r="r" b="b"/>
            <a:pathLst>
              <a:path w="1470" h="1243">
                <a:moveTo>
                  <a:pt x="738" y="0"/>
                </a:moveTo>
                <a:lnTo>
                  <a:pt x="0" y="1243"/>
                </a:lnTo>
                <a:lnTo>
                  <a:pt x="1470" y="124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84" name="任意多边形 494600"/>
          <p:cNvSpPr>
            <a:spLocks noChangeArrowheads="1"/>
          </p:cNvSpPr>
          <p:nvPr/>
        </p:nvSpPr>
        <p:spPr bwMode="auto">
          <a:xfrm>
            <a:off x="5781675" y="2613025"/>
            <a:ext cx="1693863" cy="1565275"/>
          </a:xfrm>
          <a:custGeom>
            <a:avLst/>
            <a:gdLst/>
            <a:ahLst/>
            <a:cxnLst>
              <a:cxn ang="0">
                <a:pos x="0" y="1260"/>
              </a:cxn>
              <a:cxn ang="0">
                <a:pos x="730" y="0"/>
              </a:cxn>
              <a:cxn ang="0">
                <a:pos x="1477" y="1261"/>
              </a:cxn>
            </a:cxnLst>
            <a:rect l="0" t="0" r="r" b="b"/>
            <a:pathLst>
              <a:path w="1477" h="1261">
                <a:moveTo>
                  <a:pt x="0" y="1260"/>
                </a:moveTo>
                <a:lnTo>
                  <a:pt x="730" y="0"/>
                </a:lnTo>
                <a:lnTo>
                  <a:pt x="1477" y="12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985" name="等腰三角形 494601"/>
          <p:cNvSpPr>
            <a:spLocks noChangeArrowheads="1"/>
          </p:cNvSpPr>
          <p:nvPr/>
        </p:nvSpPr>
        <p:spPr bwMode="auto">
          <a:xfrm flipH="1" flipV="1">
            <a:off x="5746750" y="4365625"/>
            <a:ext cx="1744663" cy="1600200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rot="10800000"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26986" name="矩形 494602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金字塔 </a:t>
            </a:r>
            <a:r>
              <a:rPr lang="en-US" altLang="zh-CN" sz="4400">
                <a:solidFill>
                  <a:schemeClr val="tx2"/>
                </a:solidFill>
              </a:rPr>
              <a:t>(3</a:t>
            </a:r>
            <a:r>
              <a:rPr lang="zh-CN" altLang="en-US" sz="4400">
                <a:solidFill>
                  <a:schemeClr val="tx2"/>
                </a:solidFill>
              </a:rPr>
              <a:t>个和</a:t>
            </a:r>
            <a:r>
              <a:rPr lang="en-US" altLang="zh-CN" sz="4400">
                <a:solidFill>
                  <a:schemeClr val="tx2"/>
                </a:solidFill>
              </a:rPr>
              <a:t>5</a:t>
            </a:r>
            <a:r>
              <a:rPr lang="zh-CN" altLang="en-US" sz="4400">
                <a:solidFill>
                  <a:schemeClr val="tx2"/>
                </a:solidFill>
              </a:rPr>
              <a:t>个水平</a:t>
            </a:r>
            <a:r>
              <a:rPr lang="en-US" altLang="zh-CN" sz="4400">
                <a:solidFill>
                  <a:schemeClr val="tx2"/>
                </a:solidFill>
              </a:rPr>
              <a:t>/</a:t>
            </a:r>
            <a:r>
              <a:rPr lang="zh-CN" altLang="en-US" sz="4400">
                <a:solidFill>
                  <a:schemeClr val="tx2"/>
                </a:solidFill>
              </a:rPr>
              <a:t>集中</a:t>
            </a:r>
            <a:r>
              <a:rPr lang="en-US" altLang="zh-CN" sz="4400">
                <a:solidFill>
                  <a:schemeClr val="tx2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矩形 495617"/>
          <p:cNvSpPr>
            <a:spLocks noChangeArrowheads="1"/>
          </p:cNvSpPr>
          <p:nvPr/>
        </p:nvSpPr>
        <p:spPr bwMode="auto">
          <a:xfrm>
            <a:off x="611188" y="3500438"/>
            <a:ext cx="7921625" cy="9366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8002" name="组合 495618"/>
          <p:cNvGrpSpPr>
            <a:grpSpLocks/>
          </p:cNvGrpSpPr>
          <p:nvPr/>
        </p:nvGrpSpPr>
        <p:grpSpPr bwMode="auto">
          <a:xfrm>
            <a:off x="769938" y="1989138"/>
            <a:ext cx="3297237" cy="3581400"/>
            <a:chOff x="362" y="1618"/>
            <a:chExt cx="2622" cy="2256"/>
          </a:xfrm>
        </p:grpSpPr>
        <p:sp>
          <p:nvSpPr>
            <p:cNvPr id="128003" name="任意多边形 495619"/>
            <p:cNvSpPr>
              <a:spLocks noChangeArrowheads="1"/>
            </p:cNvSpPr>
            <p:nvPr/>
          </p:nvSpPr>
          <p:spPr bwMode="auto">
            <a:xfrm>
              <a:off x="1252" y="1618"/>
              <a:ext cx="843" cy="723"/>
            </a:xfrm>
            <a:custGeom>
              <a:avLst/>
              <a:gdLst/>
              <a:ahLst/>
              <a:cxnLst>
                <a:cxn ang="0">
                  <a:pos x="419" y="0"/>
                </a:cxn>
                <a:cxn ang="0">
                  <a:pos x="0" y="722"/>
                </a:cxn>
                <a:cxn ang="0">
                  <a:pos x="843" y="723"/>
                </a:cxn>
              </a:cxnLst>
              <a:rect l="0" t="0" r="r" b="b"/>
              <a:pathLst>
                <a:path w="843" h="723">
                  <a:moveTo>
                    <a:pt x="419" y="0"/>
                  </a:moveTo>
                  <a:lnTo>
                    <a:pt x="0" y="722"/>
                  </a:lnTo>
                  <a:lnTo>
                    <a:pt x="843" y="72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04" name="任意多边形 495620"/>
            <p:cNvSpPr>
              <a:spLocks noChangeArrowheads="1"/>
            </p:cNvSpPr>
            <p:nvPr/>
          </p:nvSpPr>
          <p:spPr bwMode="auto">
            <a:xfrm>
              <a:off x="812" y="2384"/>
              <a:ext cx="1722" cy="723"/>
            </a:xfrm>
            <a:custGeom>
              <a:avLst/>
              <a:gdLst/>
              <a:ahLst/>
              <a:cxnLst>
                <a:cxn ang="0">
                  <a:pos x="419" y="0"/>
                </a:cxn>
                <a:cxn ang="0">
                  <a:pos x="0" y="722"/>
                </a:cxn>
                <a:cxn ang="0">
                  <a:pos x="1722" y="723"/>
                </a:cxn>
              </a:cxnLst>
              <a:rect l="0" t="0" r="r" b="b"/>
              <a:pathLst>
                <a:path w="1722" h="723">
                  <a:moveTo>
                    <a:pt x="419" y="0"/>
                  </a:moveTo>
                  <a:lnTo>
                    <a:pt x="0" y="722"/>
                  </a:lnTo>
                  <a:lnTo>
                    <a:pt x="1722" y="72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05" name="任意多边形 495621"/>
            <p:cNvSpPr>
              <a:spLocks noChangeArrowheads="1"/>
            </p:cNvSpPr>
            <p:nvPr/>
          </p:nvSpPr>
          <p:spPr bwMode="auto">
            <a:xfrm>
              <a:off x="362" y="3150"/>
              <a:ext cx="2622" cy="724"/>
            </a:xfrm>
            <a:custGeom>
              <a:avLst/>
              <a:gdLst/>
              <a:ahLst/>
              <a:cxnLst>
                <a:cxn ang="0">
                  <a:pos x="419" y="0"/>
                </a:cxn>
                <a:cxn ang="0">
                  <a:pos x="0" y="722"/>
                </a:cxn>
                <a:cxn ang="0">
                  <a:pos x="2622" y="724"/>
                </a:cxn>
              </a:cxnLst>
              <a:rect l="0" t="0" r="r" b="b"/>
              <a:pathLst>
                <a:path w="2622" h="724">
                  <a:moveTo>
                    <a:pt x="419" y="0"/>
                  </a:moveTo>
                  <a:lnTo>
                    <a:pt x="0" y="722"/>
                  </a:lnTo>
                  <a:lnTo>
                    <a:pt x="2622" y="72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8006" name="文本框 495622"/>
          <p:cNvSpPr txBox="1">
            <a:spLocks noChangeArrowheads="1"/>
          </p:cNvSpPr>
          <p:nvPr/>
        </p:nvSpPr>
        <p:spPr bwMode="auto">
          <a:xfrm>
            <a:off x="2051050" y="2781300"/>
            <a:ext cx="10795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系</a:t>
            </a:r>
          </a:p>
        </p:txBody>
      </p:sp>
      <p:sp>
        <p:nvSpPr>
          <p:cNvPr id="128007" name="文本框 495623"/>
          <p:cNvSpPr txBox="1">
            <a:spLocks noChangeArrowheads="1"/>
          </p:cNvSpPr>
          <p:nvPr/>
        </p:nvSpPr>
        <p:spPr bwMode="auto">
          <a:xfrm>
            <a:off x="5003800" y="2528888"/>
            <a:ext cx="345598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200">
                <a:solidFill>
                  <a:schemeClr val="tx2"/>
                </a:solidFill>
              </a:rPr>
              <a:t>具备</a:t>
            </a:r>
          </a:p>
        </p:txBody>
      </p:sp>
      <p:sp>
        <p:nvSpPr>
          <p:cNvPr id="128008" name="文本框 495624"/>
          <p:cNvSpPr txBox="1">
            <a:spLocks noChangeArrowheads="1"/>
          </p:cNvSpPr>
          <p:nvPr/>
        </p:nvSpPr>
        <p:spPr bwMode="auto">
          <a:xfrm>
            <a:off x="1979613" y="3789363"/>
            <a:ext cx="10795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泵</a:t>
            </a:r>
          </a:p>
        </p:txBody>
      </p:sp>
      <p:sp>
        <p:nvSpPr>
          <p:cNvPr id="128009" name="文本框 495625"/>
          <p:cNvSpPr txBox="1">
            <a:spLocks noChangeArrowheads="1"/>
          </p:cNvSpPr>
          <p:nvPr/>
        </p:nvSpPr>
        <p:spPr bwMode="auto">
          <a:xfrm>
            <a:off x="5003800" y="3608388"/>
            <a:ext cx="338455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200">
                <a:solidFill>
                  <a:schemeClr val="tx2"/>
                </a:solidFill>
              </a:rPr>
              <a:t>生产</a:t>
            </a:r>
          </a:p>
        </p:txBody>
      </p:sp>
      <p:sp>
        <p:nvSpPr>
          <p:cNvPr id="128010" name="文本框 495626"/>
          <p:cNvSpPr txBox="1">
            <a:spLocks noChangeArrowheads="1"/>
          </p:cNvSpPr>
          <p:nvPr/>
        </p:nvSpPr>
        <p:spPr bwMode="auto">
          <a:xfrm>
            <a:off x="1979613" y="4941888"/>
            <a:ext cx="10795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干</a:t>
            </a:r>
          </a:p>
        </p:txBody>
      </p:sp>
      <p:sp>
        <p:nvSpPr>
          <p:cNvPr id="128011" name="文本框 495627"/>
          <p:cNvSpPr txBox="1">
            <a:spLocks noChangeArrowheads="1"/>
          </p:cNvSpPr>
          <p:nvPr/>
        </p:nvSpPr>
        <p:spPr bwMode="auto">
          <a:xfrm>
            <a:off x="5003800" y="4689475"/>
            <a:ext cx="360045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1200">
                <a:solidFill>
                  <a:schemeClr val="tx2"/>
                </a:solidFill>
              </a:rPr>
              <a:t>河南</a:t>
            </a:r>
            <a:endParaRPr lang="zh-CN" altLang="en-US" sz="1200" b="1">
              <a:solidFill>
                <a:schemeClr val="tx2"/>
              </a:solidFill>
            </a:endParaRPr>
          </a:p>
        </p:txBody>
      </p:sp>
      <p:sp>
        <p:nvSpPr>
          <p:cNvPr id="128012" name="燕尾形箭头 495628"/>
          <p:cNvSpPr>
            <a:spLocks noChangeArrowheads="1"/>
          </p:cNvSpPr>
          <p:nvPr/>
        </p:nvSpPr>
        <p:spPr bwMode="auto">
          <a:xfrm>
            <a:off x="4176713" y="2960688"/>
            <a:ext cx="323850" cy="1641475"/>
          </a:xfrm>
          <a:prstGeom prst="notchedRightArrow">
            <a:avLst>
              <a:gd name="adj1" fmla="val 81435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28013" name="标题 4956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金字塔（</a:t>
            </a:r>
            <a:r>
              <a:rPr lang="en-US" altLang="zh-CN" smtClean="0"/>
              <a:t>3</a:t>
            </a:r>
            <a:r>
              <a:rPr lang="zh-CN" altLang="en-US" smtClean="0"/>
              <a:t>个）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文本框 496641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障碍瓶颈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49" name="组合 497665"/>
          <p:cNvGrpSpPr>
            <a:grpSpLocks/>
          </p:cNvGrpSpPr>
          <p:nvPr/>
        </p:nvGrpSpPr>
        <p:grpSpPr bwMode="auto">
          <a:xfrm>
            <a:off x="1585913" y="2781300"/>
            <a:ext cx="5938837" cy="2011363"/>
            <a:chOff x="862" y="2049"/>
            <a:chExt cx="3741" cy="1267"/>
          </a:xfrm>
        </p:grpSpPr>
        <p:sp>
          <p:nvSpPr>
            <p:cNvPr id="130050" name="任意多边形 497666"/>
            <p:cNvSpPr>
              <a:spLocks noChangeArrowheads="1"/>
            </p:cNvSpPr>
            <p:nvPr/>
          </p:nvSpPr>
          <p:spPr bwMode="auto">
            <a:xfrm>
              <a:off x="1301" y="2287"/>
              <a:ext cx="459" cy="1029"/>
            </a:xfrm>
            <a:custGeom>
              <a:avLst/>
              <a:gdLst/>
              <a:ahLst/>
              <a:cxnLst>
                <a:cxn ang="0">
                  <a:pos x="0" y="1029"/>
                </a:cxn>
                <a:cxn ang="0">
                  <a:pos x="91" y="1029"/>
                </a:cxn>
                <a:cxn ang="0">
                  <a:pos x="91" y="0"/>
                </a:cxn>
                <a:cxn ang="0">
                  <a:pos x="166" y="0"/>
                </a:cxn>
                <a:cxn ang="0">
                  <a:pos x="166" y="1029"/>
                </a:cxn>
                <a:cxn ang="0">
                  <a:pos x="498" y="1029"/>
                </a:cxn>
              </a:cxnLst>
              <a:rect l="0" t="0" r="r" b="b"/>
              <a:pathLst>
                <a:path w="498" h="1029">
                  <a:moveTo>
                    <a:pt x="0" y="1029"/>
                  </a:moveTo>
                  <a:lnTo>
                    <a:pt x="91" y="1029"/>
                  </a:lnTo>
                  <a:lnTo>
                    <a:pt x="91" y="0"/>
                  </a:lnTo>
                  <a:lnTo>
                    <a:pt x="166" y="0"/>
                  </a:lnTo>
                  <a:lnTo>
                    <a:pt x="166" y="1029"/>
                  </a:lnTo>
                  <a:lnTo>
                    <a:pt x="498" y="1029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1" name="任意多边形 497667"/>
            <p:cNvSpPr>
              <a:spLocks noChangeArrowheads="1"/>
            </p:cNvSpPr>
            <p:nvPr/>
          </p:nvSpPr>
          <p:spPr bwMode="auto">
            <a:xfrm rot="16200000" flipV="1">
              <a:off x="1087" y="1820"/>
              <a:ext cx="662" cy="1115"/>
            </a:xfrm>
            <a:custGeom>
              <a:avLst/>
              <a:gdLst/>
              <a:ahLst/>
              <a:cxnLst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0" y="14196"/>
                </a:cxn>
              </a:cxnLst>
              <a:rect l="0" t="0" r="r" b="b"/>
              <a:pathLst>
                <a:path w="21600" h="27599" fill="none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</a:path>
                <a:path w="21600" h="27599" stroke="0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  <a:lnTo>
                    <a:pt x="0" y="1419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2" name="任意多边形 497668"/>
            <p:cNvSpPr>
              <a:spLocks noChangeArrowheads="1"/>
            </p:cNvSpPr>
            <p:nvPr/>
          </p:nvSpPr>
          <p:spPr bwMode="auto">
            <a:xfrm rot="16200000" flipV="1">
              <a:off x="2393" y="1820"/>
              <a:ext cx="662" cy="1115"/>
            </a:xfrm>
            <a:custGeom>
              <a:avLst/>
              <a:gdLst/>
              <a:ahLst/>
              <a:cxnLst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0" y="14196"/>
                </a:cxn>
              </a:cxnLst>
              <a:rect l="0" t="0" r="r" b="b"/>
              <a:pathLst>
                <a:path w="21600" h="27599" fill="none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</a:path>
                <a:path w="21600" h="27599" stroke="0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  <a:lnTo>
                    <a:pt x="0" y="1419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3" name="任意多边形 497669"/>
            <p:cNvSpPr>
              <a:spLocks noChangeArrowheads="1"/>
            </p:cNvSpPr>
            <p:nvPr/>
          </p:nvSpPr>
          <p:spPr bwMode="auto">
            <a:xfrm rot="16200000" flipV="1">
              <a:off x="3713" y="1820"/>
              <a:ext cx="662" cy="1115"/>
            </a:xfrm>
            <a:custGeom>
              <a:avLst/>
              <a:gdLst/>
              <a:ahLst/>
              <a:cxnLst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0" y="14196"/>
                </a:cxn>
              </a:cxnLst>
              <a:rect l="0" t="0" r="r" b="b"/>
              <a:pathLst>
                <a:path w="21600" h="27599" fill="none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</a:path>
                <a:path w="21600" h="27599" stroke="0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  <a:lnTo>
                    <a:pt x="0" y="1419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4" name="任意多边形 497670"/>
            <p:cNvSpPr>
              <a:spLocks noChangeArrowheads="1"/>
            </p:cNvSpPr>
            <p:nvPr/>
          </p:nvSpPr>
          <p:spPr bwMode="auto">
            <a:xfrm>
              <a:off x="2606" y="2287"/>
              <a:ext cx="460" cy="1029"/>
            </a:xfrm>
            <a:custGeom>
              <a:avLst/>
              <a:gdLst/>
              <a:ahLst/>
              <a:cxnLst>
                <a:cxn ang="0">
                  <a:pos x="0" y="1029"/>
                </a:cxn>
                <a:cxn ang="0">
                  <a:pos x="91" y="1029"/>
                </a:cxn>
                <a:cxn ang="0">
                  <a:pos x="91" y="0"/>
                </a:cxn>
                <a:cxn ang="0">
                  <a:pos x="166" y="0"/>
                </a:cxn>
                <a:cxn ang="0">
                  <a:pos x="166" y="1029"/>
                </a:cxn>
                <a:cxn ang="0">
                  <a:pos x="498" y="1029"/>
                </a:cxn>
              </a:cxnLst>
              <a:rect l="0" t="0" r="r" b="b"/>
              <a:pathLst>
                <a:path w="498" h="1029">
                  <a:moveTo>
                    <a:pt x="0" y="1029"/>
                  </a:moveTo>
                  <a:lnTo>
                    <a:pt x="91" y="1029"/>
                  </a:lnTo>
                  <a:lnTo>
                    <a:pt x="91" y="0"/>
                  </a:lnTo>
                  <a:lnTo>
                    <a:pt x="166" y="0"/>
                  </a:lnTo>
                  <a:lnTo>
                    <a:pt x="166" y="1029"/>
                  </a:lnTo>
                  <a:lnTo>
                    <a:pt x="498" y="1029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5" name="任意多边形 497671"/>
            <p:cNvSpPr>
              <a:spLocks noChangeArrowheads="1"/>
            </p:cNvSpPr>
            <p:nvPr/>
          </p:nvSpPr>
          <p:spPr bwMode="auto">
            <a:xfrm>
              <a:off x="3926" y="2287"/>
              <a:ext cx="460" cy="1029"/>
            </a:xfrm>
            <a:custGeom>
              <a:avLst/>
              <a:gdLst/>
              <a:ahLst/>
              <a:cxnLst>
                <a:cxn ang="0">
                  <a:pos x="0" y="1029"/>
                </a:cxn>
                <a:cxn ang="0">
                  <a:pos x="91" y="1029"/>
                </a:cxn>
                <a:cxn ang="0">
                  <a:pos x="91" y="0"/>
                </a:cxn>
                <a:cxn ang="0">
                  <a:pos x="166" y="0"/>
                </a:cxn>
                <a:cxn ang="0">
                  <a:pos x="166" y="1029"/>
                </a:cxn>
                <a:cxn ang="0">
                  <a:pos x="498" y="1029"/>
                </a:cxn>
              </a:cxnLst>
              <a:rect l="0" t="0" r="r" b="b"/>
              <a:pathLst>
                <a:path w="498" h="1029">
                  <a:moveTo>
                    <a:pt x="0" y="1029"/>
                  </a:moveTo>
                  <a:lnTo>
                    <a:pt x="91" y="1029"/>
                  </a:lnTo>
                  <a:lnTo>
                    <a:pt x="91" y="0"/>
                  </a:lnTo>
                  <a:lnTo>
                    <a:pt x="166" y="0"/>
                  </a:lnTo>
                  <a:lnTo>
                    <a:pt x="166" y="1029"/>
                  </a:lnTo>
                  <a:lnTo>
                    <a:pt x="498" y="1029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0056" name="标题 4976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障碍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文本框 498689"/>
          <p:cNvSpPr txBox="1">
            <a:spLocks noChangeArrowheads="1"/>
          </p:cNvSpPr>
          <p:nvPr/>
        </p:nvSpPr>
        <p:spPr bwMode="auto">
          <a:xfrm>
            <a:off x="900113" y="5272088"/>
            <a:ext cx="23415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该</a:t>
            </a:r>
          </a:p>
        </p:txBody>
      </p:sp>
      <p:sp>
        <p:nvSpPr>
          <p:cNvPr id="131074" name="文本框 498690"/>
          <p:cNvSpPr txBox="1">
            <a:spLocks noChangeArrowheads="1"/>
          </p:cNvSpPr>
          <p:nvPr/>
        </p:nvSpPr>
        <p:spPr bwMode="auto">
          <a:xfrm>
            <a:off x="3527425" y="5257800"/>
            <a:ext cx="2241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1.</a:t>
            </a:r>
            <a:r>
              <a:rPr lang="zh-CN" altLang="en-US" sz="1200"/>
              <a:t>虽</a:t>
            </a:r>
          </a:p>
        </p:txBody>
      </p:sp>
      <p:grpSp>
        <p:nvGrpSpPr>
          <p:cNvPr id="131075" name="组合 498691"/>
          <p:cNvGrpSpPr>
            <a:grpSpLocks/>
          </p:cNvGrpSpPr>
          <p:nvPr/>
        </p:nvGrpSpPr>
        <p:grpSpPr bwMode="auto">
          <a:xfrm>
            <a:off x="1263650" y="2528888"/>
            <a:ext cx="6621463" cy="2492375"/>
            <a:chOff x="624" y="1104"/>
            <a:chExt cx="4171" cy="1570"/>
          </a:xfrm>
        </p:grpSpPr>
        <p:sp>
          <p:nvSpPr>
            <p:cNvPr id="131076" name="任意多边形 498692"/>
            <p:cNvSpPr>
              <a:spLocks noChangeArrowheads="1"/>
            </p:cNvSpPr>
            <p:nvPr/>
          </p:nvSpPr>
          <p:spPr bwMode="auto">
            <a:xfrm>
              <a:off x="1008" y="1645"/>
              <a:ext cx="498" cy="1029"/>
            </a:xfrm>
            <a:custGeom>
              <a:avLst/>
              <a:gdLst/>
              <a:ahLst/>
              <a:cxnLst>
                <a:cxn ang="0">
                  <a:pos x="0" y="1029"/>
                </a:cxn>
                <a:cxn ang="0">
                  <a:pos x="91" y="1029"/>
                </a:cxn>
                <a:cxn ang="0">
                  <a:pos x="91" y="0"/>
                </a:cxn>
                <a:cxn ang="0">
                  <a:pos x="166" y="0"/>
                </a:cxn>
                <a:cxn ang="0">
                  <a:pos x="166" y="1029"/>
                </a:cxn>
                <a:cxn ang="0">
                  <a:pos x="498" y="1029"/>
                </a:cxn>
              </a:cxnLst>
              <a:rect l="0" t="0" r="r" b="b"/>
              <a:pathLst>
                <a:path w="498" h="1029">
                  <a:moveTo>
                    <a:pt x="0" y="1029"/>
                  </a:moveTo>
                  <a:lnTo>
                    <a:pt x="91" y="1029"/>
                  </a:lnTo>
                  <a:lnTo>
                    <a:pt x="91" y="0"/>
                  </a:lnTo>
                  <a:lnTo>
                    <a:pt x="166" y="0"/>
                  </a:lnTo>
                  <a:lnTo>
                    <a:pt x="166" y="1029"/>
                  </a:lnTo>
                  <a:lnTo>
                    <a:pt x="498" y="1029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7" name="任意多边形 498693"/>
            <p:cNvSpPr>
              <a:spLocks noChangeArrowheads="1"/>
            </p:cNvSpPr>
            <p:nvPr/>
          </p:nvSpPr>
          <p:spPr bwMode="auto">
            <a:xfrm rot="16200000" flipV="1">
              <a:off x="897" y="1134"/>
              <a:ext cx="662" cy="1208"/>
            </a:xfrm>
            <a:custGeom>
              <a:avLst/>
              <a:gdLst/>
              <a:ahLst/>
              <a:cxnLst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0" y="14196"/>
                </a:cxn>
              </a:cxnLst>
              <a:rect l="0" t="0" r="r" b="b"/>
              <a:pathLst>
                <a:path w="21600" h="27599" fill="none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</a:path>
                <a:path w="21600" h="27599" stroke="0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  <a:lnTo>
                    <a:pt x="0" y="1419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8" name="任意多边形 498694"/>
            <p:cNvSpPr>
              <a:spLocks noChangeArrowheads="1"/>
            </p:cNvSpPr>
            <p:nvPr/>
          </p:nvSpPr>
          <p:spPr bwMode="auto">
            <a:xfrm rot="16200000" flipV="1">
              <a:off x="2430" y="1119"/>
              <a:ext cx="662" cy="1208"/>
            </a:xfrm>
            <a:custGeom>
              <a:avLst/>
              <a:gdLst/>
              <a:ahLst/>
              <a:cxnLst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0" y="14196"/>
                </a:cxn>
              </a:cxnLst>
              <a:rect l="0" t="0" r="r" b="b"/>
              <a:pathLst>
                <a:path w="21600" h="27599" fill="none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</a:path>
                <a:path w="21600" h="27599" stroke="0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  <a:lnTo>
                    <a:pt x="0" y="1419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79" name="任意多边形 498695"/>
            <p:cNvSpPr>
              <a:spLocks noChangeArrowheads="1"/>
            </p:cNvSpPr>
            <p:nvPr/>
          </p:nvSpPr>
          <p:spPr bwMode="auto">
            <a:xfrm rot="16200000" flipV="1">
              <a:off x="3860" y="1119"/>
              <a:ext cx="662" cy="1208"/>
            </a:xfrm>
            <a:custGeom>
              <a:avLst/>
              <a:gdLst/>
              <a:ahLst/>
              <a:cxnLst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16279" y="0"/>
                </a:cxn>
                <a:cxn ang="0">
                  <a:pos x="21600" y="14196"/>
                </a:cxn>
                <a:cxn ang="0">
                  <a:pos x="16940" y="27599"/>
                </a:cxn>
                <a:cxn ang="0">
                  <a:pos x="0" y="14196"/>
                </a:cxn>
              </a:cxnLst>
              <a:rect l="0" t="0" r="r" b="b"/>
              <a:pathLst>
                <a:path w="21600" h="27599" fill="none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</a:path>
                <a:path w="21600" h="27599" stroke="0">
                  <a:moveTo>
                    <a:pt x="16279" y="0"/>
                  </a:moveTo>
                  <a:cubicBezTo>
                    <a:pt x="19593" y="3796"/>
                    <a:pt x="21600" y="8761"/>
                    <a:pt x="21600" y="14196"/>
                  </a:cubicBezTo>
                  <a:cubicBezTo>
                    <a:pt x="21600" y="19260"/>
                    <a:pt x="19858" y="23916"/>
                    <a:pt x="16940" y="27599"/>
                  </a:cubicBezTo>
                  <a:lnTo>
                    <a:pt x="0" y="1419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0" name="任意多边形 498696"/>
            <p:cNvSpPr>
              <a:spLocks noChangeArrowheads="1"/>
            </p:cNvSpPr>
            <p:nvPr/>
          </p:nvSpPr>
          <p:spPr bwMode="auto">
            <a:xfrm>
              <a:off x="2631" y="1630"/>
              <a:ext cx="498" cy="1029"/>
            </a:xfrm>
            <a:custGeom>
              <a:avLst/>
              <a:gdLst/>
              <a:ahLst/>
              <a:cxnLst>
                <a:cxn ang="0">
                  <a:pos x="0" y="1029"/>
                </a:cxn>
                <a:cxn ang="0">
                  <a:pos x="91" y="1029"/>
                </a:cxn>
                <a:cxn ang="0">
                  <a:pos x="91" y="0"/>
                </a:cxn>
                <a:cxn ang="0">
                  <a:pos x="166" y="0"/>
                </a:cxn>
                <a:cxn ang="0">
                  <a:pos x="166" y="1029"/>
                </a:cxn>
                <a:cxn ang="0">
                  <a:pos x="498" y="1029"/>
                </a:cxn>
              </a:cxnLst>
              <a:rect l="0" t="0" r="r" b="b"/>
              <a:pathLst>
                <a:path w="498" h="1029">
                  <a:moveTo>
                    <a:pt x="0" y="1029"/>
                  </a:moveTo>
                  <a:lnTo>
                    <a:pt x="91" y="1029"/>
                  </a:lnTo>
                  <a:lnTo>
                    <a:pt x="91" y="0"/>
                  </a:lnTo>
                  <a:lnTo>
                    <a:pt x="166" y="0"/>
                  </a:lnTo>
                  <a:lnTo>
                    <a:pt x="166" y="1029"/>
                  </a:lnTo>
                  <a:lnTo>
                    <a:pt x="498" y="1029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1" name="任意多边形 498697"/>
            <p:cNvSpPr>
              <a:spLocks noChangeArrowheads="1"/>
            </p:cNvSpPr>
            <p:nvPr/>
          </p:nvSpPr>
          <p:spPr bwMode="auto">
            <a:xfrm>
              <a:off x="4061" y="1630"/>
              <a:ext cx="498" cy="1029"/>
            </a:xfrm>
            <a:custGeom>
              <a:avLst/>
              <a:gdLst/>
              <a:ahLst/>
              <a:cxnLst>
                <a:cxn ang="0">
                  <a:pos x="0" y="1029"/>
                </a:cxn>
                <a:cxn ang="0">
                  <a:pos x="91" y="1029"/>
                </a:cxn>
                <a:cxn ang="0">
                  <a:pos x="91" y="0"/>
                </a:cxn>
                <a:cxn ang="0">
                  <a:pos x="166" y="0"/>
                </a:cxn>
                <a:cxn ang="0">
                  <a:pos x="166" y="1029"/>
                </a:cxn>
                <a:cxn ang="0">
                  <a:pos x="498" y="1029"/>
                </a:cxn>
              </a:cxnLst>
              <a:rect l="0" t="0" r="r" b="b"/>
              <a:pathLst>
                <a:path w="498" h="1029">
                  <a:moveTo>
                    <a:pt x="0" y="1029"/>
                  </a:moveTo>
                  <a:lnTo>
                    <a:pt x="91" y="1029"/>
                  </a:lnTo>
                  <a:lnTo>
                    <a:pt x="91" y="0"/>
                  </a:lnTo>
                  <a:lnTo>
                    <a:pt x="166" y="0"/>
                  </a:lnTo>
                  <a:lnTo>
                    <a:pt x="166" y="1029"/>
                  </a:lnTo>
                  <a:lnTo>
                    <a:pt x="498" y="1029"/>
                  </a:lnTo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2" name="文本框 498698"/>
            <p:cNvSpPr txBox="1">
              <a:spLocks noChangeArrowheads="1"/>
            </p:cNvSpPr>
            <p:nvPr/>
          </p:nvSpPr>
          <p:spPr bwMode="auto">
            <a:xfrm>
              <a:off x="864" y="1152"/>
              <a:ext cx="11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/>
                <a:t>竞争风险</a:t>
              </a:r>
            </a:p>
          </p:txBody>
        </p:sp>
        <p:sp>
          <p:nvSpPr>
            <p:cNvPr id="131083" name="文本框 498699"/>
            <p:cNvSpPr txBox="1">
              <a:spLocks noChangeArrowheads="1"/>
            </p:cNvSpPr>
            <p:nvPr/>
          </p:nvSpPr>
          <p:spPr bwMode="auto">
            <a:xfrm>
              <a:off x="2208" y="1104"/>
              <a:ext cx="10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/>
                <a:t>资金和配套件瓶颈</a:t>
              </a:r>
            </a:p>
          </p:txBody>
        </p:sp>
        <p:sp>
          <p:nvSpPr>
            <p:cNvPr id="131084" name="文本框 498700"/>
            <p:cNvSpPr txBox="1">
              <a:spLocks noChangeArrowheads="1"/>
            </p:cNvSpPr>
            <p:nvPr/>
          </p:nvSpPr>
          <p:spPr bwMode="auto">
            <a:xfrm>
              <a:off x="3696" y="1152"/>
              <a:ext cx="100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00" b="1"/>
                <a:t>经营风险</a:t>
              </a:r>
            </a:p>
          </p:txBody>
        </p:sp>
      </p:grpSp>
      <p:sp>
        <p:nvSpPr>
          <p:cNvPr id="131085" name="文本框 498701"/>
          <p:cNvSpPr txBox="1">
            <a:spLocks noChangeArrowheads="1"/>
          </p:cNvSpPr>
          <p:nvPr/>
        </p:nvSpPr>
        <p:spPr bwMode="auto">
          <a:xfrm>
            <a:off x="5903913" y="5272088"/>
            <a:ext cx="2033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1</a:t>
            </a:r>
            <a:r>
              <a:rPr lang="zh-CN" altLang="en-US" sz="1200"/>
              <a:t>被。</a:t>
            </a:r>
          </a:p>
        </p:txBody>
      </p:sp>
      <p:sp>
        <p:nvSpPr>
          <p:cNvPr id="131086" name="标题 4987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瓶颈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直接连接符 499713"/>
          <p:cNvSpPr>
            <a:spLocks noChangeShapeType="1"/>
          </p:cNvSpPr>
          <p:nvPr/>
        </p:nvSpPr>
        <p:spPr bwMode="auto">
          <a:xfrm>
            <a:off x="657225" y="2755900"/>
            <a:ext cx="1201738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098" name="直接连接符 499714"/>
          <p:cNvSpPr>
            <a:spLocks noChangeShapeType="1"/>
          </p:cNvSpPr>
          <p:nvPr/>
        </p:nvSpPr>
        <p:spPr bwMode="auto">
          <a:xfrm>
            <a:off x="2055813" y="2755900"/>
            <a:ext cx="1201737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099" name="直接连接符 499715"/>
          <p:cNvSpPr>
            <a:spLocks noChangeShapeType="1"/>
          </p:cNvSpPr>
          <p:nvPr/>
        </p:nvSpPr>
        <p:spPr bwMode="auto">
          <a:xfrm rot="5400000">
            <a:off x="1404938" y="2755900"/>
            <a:ext cx="130175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0" name="直接连接符 499716"/>
          <p:cNvSpPr>
            <a:spLocks noChangeShapeType="1"/>
          </p:cNvSpPr>
          <p:nvPr/>
        </p:nvSpPr>
        <p:spPr bwMode="auto">
          <a:xfrm rot="5400000">
            <a:off x="1208088" y="2755900"/>
            <a:ext cx="130175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1" name="直接连接符 499717"/>
          <p:cNvSpPr>
            <a:spLocks noChangeShapeType="1"/>
          </p:cNvSpPr>
          <p:nvPr/>
        </p:nvSpPr>
        <p:spPr bwMode="auto">
          <a:xfrm>
            <a:off x="738188" y="4229100"/>
            <a:ext cx="16891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2" name="直接连接符 499718"/>
          <p:cNvSpPr>
            <a:spLocks noChangeShapeType="1"/>
          </p:cNvSpPr>
          <p:nvPr/>
        </p:nvSpPr>
        <p:spPr bwMode="auto">
          <a:xfrm rot="5400000">
            <a:off x="1458912" y="4229101"/>
            <a:ext cx="962025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3" name="等腰三角形 499719"/>
          <p:cNvSpPr>
            <a:spLocks noChangeArrowheads="1"/>
          </p:cNvSpPr>
          <p:nvPr/>
        </p:nvSpPr>
        <p:spPr bwMode="auto">
          <a:xfrm rot="5400000">
            <a:off x="1339850" y="3962400"/>
            <a:ext cx="666750" cy="533400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25400">
            <a:solidFill>
              <a:schemeClr val="hlink"/>
            </a:solidFill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2104" name="直接连接符 499720"/>
          <p:cNvSpPr>
            <a:spLocks noChangeShapeType="1"/>
          </p:cNvSpPr>
          <p:nvPr/>
        </p:nvSpPr>
        <p:spPr bwMode="auto">
          <a:xfrm>
            <a:off x="1406525" y="4229100"/>
            <a:ext cx="534988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5" name="矩形 499721"/>
          <p:cNvSpPr>
            <a:spLocks noChangeArrowheads="1"/>
          </p:cNvSpPr>
          <p:nvPr/>
        </p:nvSpPr>
        <p:spPr bwMode="auto">
          <a:xfrm>
            <a:off x="5100638" y="2058988"/>
            <a:ext cx="101600" cy="2201862"/>
          </a:xfrm>
          <a:prstGeom prst="rect">
            <a:avLst/>
          </a:prstGeom>
          <a:solidFill>
            <a:schemeClr val="hlink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2106" name="矩形 499722"/>
          <p:cNvSpPr>
            <a:spLocks noChangeArrowheads="1"/>
          </p:cNvSpPr>
          <p:nvPr/>
        </p:nvSpPr>
        <p:spPr bwMode="auto">
          <a:xfrm>
            <a:off x="5691188" y="2058988"/>
            <a:ext cx="101600" cy="2201862"/>
          </a:xfrm>
          <a:prstGeom prst="rect">
            <a:avLst/>
          </a:prstGeom>
          <a:solidFill>
            <a:schemeClr val="hlink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2107" name="直接连接符 499723"/>
          <p:cNvSpPr>
            <a:spLocks noChangeShapeType="1"/>
          </p:cNvSpPr>
          <p:nvPr/>
        </p:nvSpPr>
        <p:spPr bwMode="auto">
          <a:xfrm>
            <a:off x="6684963" y="3159125"/>
            <a:ext cx="94456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8" name="任意多边形 499724"/>
          <p:cNvSpPr>
            <a:spLocks noChangeArrowheads="1"/>
          </p:cNvSpPr>
          <p:nvPr/>
        </p:nvSpPr>
        <p:spPr bwMode="auto">
          <a:xfrm>
            <a:off x="7613650" y="2070100"/>
            <a:ext cx="160338" cy="2179638"/>
          </a:xfrm>
          <a:custGeom>
            <a:avLst/>
            <a:gdLst/>
            <a:ahLst/>
            <a:cxnLst>
              <a:cxn ang="0">
                <a:pos x="121" y="0"/>
              </a:cxn>
              <a:cxn ang="0">
                <a:pos x="121" y="686"/>
              </a:cxn>
              <a:cxn ang="0">
                <a:pos x="0" y="756"/>
              </a:cxn>
              <a:cxn ang="0">
                <a:pos x="119" y="825"/>
              </a:cxn>
              <a:cxn ang="0">
                <a:pos x="119" y="1516"/>
              </a:cxn>
            </a:cxnLst>
            <a:rect l="0" t="0" r="r" b="b"/>
            <a:pathLst>
              <a:path w="121" h="1516">
                <a:moveTo>
                  <a:pt x="121" y="0"/>
                </a:moveTo>
                <a:lnTo>
                  <a:pt x="121" y="686"/>
                </a:lnTo>
                <a:lnTo>
                  <a:pt x="0" y="756"/>
                </a:lnTo>
                <a:lnTo>
                  <a:pt x="119" y="825"/>
                </a:lnTo>
                <a:lnTo>
                  <a:pt x="119" y="151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09" name="任意多边形 499725"/>
          <p:cNvSpPr>
            <a:spLocks noChangeArrowheads="1"/>
          </p:cNvSpPr>
          <p:nvPr/>
        </p:nvSpPr>
        <p:spPr bwMode="auto">
          <a:xfrm>
            <a:off x="5637213" y="2692400"/>
            <a:ext cx="487362" cy="920750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  <a:cxn ang="0">
                <a:pos x="2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0" name="任意多边形 499726"/>
          <p:cNvSpPr>
            <a:spLocks noChangeArrowheads="1"/>
          </p:cNvSpPr>
          <p:nvPr/>
        </p:nvSpPr>
        <p:spPr bwMode="auto">
          <a:xfrm>
            <a:off x="4540250" y="2692400"/>
            <a:ext cx="487363" cy="920750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  <a:cxn ang="0">
                <a:pos x="2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solidFill>
            <a:schemeClr val="bg1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1" name="矩形 499727"/>
          <p:cNvSpPr>
            <a:spLocks noChangeArrowheads="1"/>
          </p:cNvSpPr>
          <p:nvPr/>
        </p:nvSpPr>
        <p:spPr bwMode="auto">
          <a:xfrm>
            <a:off x="7888288" y="2058988"/>
            <a:ext cx="141287" cy="2201862"/>
          </a:xfrm>
          <a:prstGeom prst="rect">
            <a:avLst/>
          </a:prstGeom>
          <a:solidFill>
            <a:schemeClr val="hlink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2112" name="任意多边形 499728"/>
          <p:cNvSpPr>
            <a:spLocks noChangeArrowheads="1"/>
          </p:cNvSpPr>
          <p:nvPr/>
        </p:nvSpPr>
        <p:spPr bwMode="auto">
          <a:xfrm>
            <a:off x="3255963" y="479425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3" name="任意多边形 499729"/>
          <p:cNvSpPr>
            <a:spLocks noChangeArrowheads="1"/>
          </p:cNvSpPr>
          <p:nvPr/>
        </p:nvSpPr>
        <p:spPr bwMode="auto">
          <a:xfrm>
            <a:off x="3432175" y="4794250"/>
            <a:ext cx="1476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4" name="任意多边形 499730"/>
          <p:cNvSpPr>
            <a:spLocks noChangeArrowheads="1"/>
          </p:cNvSpPr>
          <p:nvPr/>
        </p:nvSpPr>
        <p:spPr bwMode="auto">
          <a:xfrm>
            <a:off x="3336925" y="488315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5" name="任意多边形 499731"/>
          <p:cNvSpPr>
            <a:spLocks noChangeArrowheads="1"/>
          </p:cNvSpPr>
          <p:nvPr/>
        </p:nvSpPr>
        <p:spPr bwMode="auto">
          <a:xfrm>
            <a:off x="3246438" y="4883150"/>
            <a:ext cx="714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6" name="任意多边形 499732"/>
          <p:cNvSpPr>
            <a:spLocks noChangeArrowheads="1"/>
          </p:cNvSpPr>
          <p:nvPr/>
        </p:nvSpPr>
        <p:spPr bwMode="auto">
          <a:xfrm>
            <a:off x="3503613" y="4883150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7" name="任意多边形 499733"/>
          <p:cNvSpPr>
            <a:spLocks noChangeArrowheads="1"/>
          </p:cNvSpPr>
          <p:nvPr/>
        </p:nvSpPr>
        <p:spPr bwMode="auto">
          <a:xfrm>
            <a:off x="3255963" y="496411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8" name="任意多边形 499734"/>
          <p:cNvSpPr>
            <a:spLocks noChangeArrowheads="1"/>
          </p:cNvSpPr>
          <p:nvPr/>
        </p:nvSpPr>
        <p:spPr bwMode="auto">
          <a:xfrm>
            <a:off x="3432175" y="4964113"/>
            <a:ext cx="1476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9" name="任意多边形 499735"/>
          <p:cNvSpPr>
            <a:spLocks noChangeArrowheads="1"/>
          </p:cNvSpPr>
          <p:nvPr/>
        </p:nvSpPr>
        <p:spPr bwMode="auto">
          <a:xfrm>
            <a:off x="3336925" y="505301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0" name="任意多边形 499736"/>
          <p:cNvSpPr>
            <a:spLocks noChangeArrowheads="1"/>
          </p:cNvSpPr>
          <p:nvPr/>
        </p:nvSpPr>
        <p:spPr bwMode="auto">
          <a:xfrm>
            <a:off x="3246438" y="5053013"/>
            <a:ext cx="714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1" name="任意多边形 499737"/>
          <p:cNvSpPr>
            <a:spLocks noChangeArrowheads="1"/>
          </p:cNvSpPr>
          <p:nvPr/>
        </p:nvSpPr>
        <p:spPr bwMode="auto">
          <a:xfrm>
            <a:off x="3503613" y="5053013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2" name="任意多边形 499738"/>
          <p:cNvSpPr>
            <a:spLocks noChangeArrowheads="1"/>
          </p:cNvSpPr>
          <p:nvPr/>
        </p:nvSpPr>
        <p:spPr bwMode="auto">
          <a:xfrm>
            <a:off x="3255963" y="51339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3" name="任意多边形 499739"/>
          <p:cNvSpPr>
            <a:spLocks noChangeArrowheads="1"/>
          </p:cNvSpPr>
          <p:nvPr/>
        </p:nvSpPr>
        <p:spPr bwMode="auto">
          <a:xfrm>
            <a:off x="3432175" y="5133975"/>
            <a:ext cx="1476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4" name="任意多边形 499740"/>
          <p:cNvSpPr>
            <a:spLocks noChangeArrowheads="1"/>
          </p:cNvSpPr>
          <p:nvPr/>
        </p:nvSpPr>
        <p:spPr bwMode="auto">
          <a:xfrm>
            <a:off x="3336925" y="52228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5" name="任意多边形 499741"/>
          <p:cNvSpPr>
            <a:spLocks noChangeArrowheads="1"/>
          </p:cNvSpPr>
          <p:nvPr/>
        </p:nvSpPr>
        <p:spPr bwMode="auto">
          <a:xfrm>
            <a:off x="3246438" y="5222875"/>
            <a:ext cx="714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6" name="任意多边形 499742"/>
          <p:cNvSpPr>
            <a:spLocks noChangeArrowheads="1"/>
          </p:cNvSpPr>
          <p:nvPr/>
        </p:nvSpPr>
        <p:spPr bwMode="auto">
          <a:xfrm>
            <a:off x="3503613" y="5222875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7" name="任意多边形 499743"/>
          <p:cNvSpPr>
            <a:spLocks noChangeArrowheads="1"/>
          </p:cNvSpPr>
          <p:nvPr/>
        </p:nvSpPr>
        <p:spPr bwMode="auto">
          <a:xfrm>
            <a:off x="3255963" y="5303838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8" name="任意多边形 499744"/>
          <p:cNvSpPr>
            <a:spLocks noChangeArrowheads="1"/>
          </p:cNvSpPr>
          <p:nvPr/>
        </p:nvSpPr>
        <p:spPr bwMode="auto">
          <a:xfrm>
            <a:off x="3432175" y="5303838"/>
            <a:ext cx="1476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29" name="任意多边形 499745"/>
          <p:cNvSpPr>
            <a:spLocks noChangeArrowheads="1"/>
          </p:cNvSpPr>
          <p:nvPr/>
        </p:nvSpPr>
        <p:spPr bwMode="auto">
          <a:xfrm>
            <a:off x="3336925" y="5392738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0" name="任意多边形 499746"/>
          <p:cNvSpPr>
            <a:spLocks noChangeArrowheads="1"/>
          </p:cNvSpPr>
          <p:nvPr/>
        </p:nvSpPr>
        <p:spPr bwMode="auto">
          <a:xfrm>
            <a:off x="3246438" y="5392738"/>
            <a:ext cx="714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1" name="任意多边形 499747"/>
          <p:cNvSpPr>
            <a:spLocks noChangeArrowheads="1"/>
          </p:cNvSpPr>
          <p:nvPr/>
        </p:nvSpPr>
        <p:spPr bwMode="auto">
          <a:xfrm>
            <a:off x="3503613" y="5392738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2" name="任意多边形 499748"/>
          <p:cNvSpPr>
            <a:spLocks noChangeArrowheads="1"/>
          </p:cNvSpPr>
          <p:nvPr/>
        </p:nvSpPr>
        <p:spPr bwMode="auto">
          <a:xfrm>
            <a:off x="3255963" y="54768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3" name="任意多边形 499749"/>
          <p:cNvSpPr>
            <a:spLocks noChangeArrowheads="1"/>
          </p:cNvSpPr>
          <p:nvPr/>
        </p:nvSpPr>
        <p:spPr bwMode="auto">
          <a:xfrm>
            <a:off x="3432175" y="5476875"/>
            <a:ext cx="1476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4" name="任意多边形 499750"/>
          <p:cNvSpPr>
            <a:spLocks noChangeArrowheads="1"/>
          </p:cNvSpPr>
          <p:nvPr/>
        </p:nvSpPr>
        <p:spPr bwMode="auto">
          <a:xfrm>
            <a:off x="3336925" y="55657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5" name="任意多边形 499751"/>
          <p:cNvSpPr>
            <a:spLocks noChangeArrowheads="1"/>
          </p:cNvSpPr>
          <p:nvPr/>
        </p:nvSpPr>
        <p:spPr bwMode="auto">
          <a:xfrm>
            <a:off x="3246438" y="5565775"/>
            <a:ext cx="714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6" name="任意多边形 499752"/>
          <p:cNvSpPr>
            <a:spLocks noChangeArrowheads="1"/>
          </p:cNvSpPr>
          <p:nvPr/>
        </p:nvSpPr>
        <p:spPr bwMode="auto">
          <a:xfrm>
            <a:off x="3503613" y="5565775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7" name="任意多边形 499753"/>
          <p:cNvSpPr>
            <a:spLocks noChangeArrowheads="1"/>
          </p:cNvSpPr>
          <p:nvPr/>
        </p:nvSpPr>
        <p:spPr bwMode="auto">
          <a:xfrm>
            <a:off x="3255963" y="5646738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8" name="任意多边形 499754"/>
          <p:cNvSpPr>
            <a:spLocks noChangeArrowheads="1"/>
          </p:cNvSpPr>
          <p:nvPr/>
        </p:nvSpPr>
        <p:spPr bwMode="auto">
          <a:xfrm>
            <a:off x="3432175" y="5646738"/>
            <a:ext cx="1476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39" name="任意多边形 499755"/>
          <p:cNvSpPr>
            <a:spLocks noChangeArrowheads="1"/>
          </p:cNvSpPr>
          <p:nvPr/>
        </p:nvSpPr>
        <p:spPr bwMode="auto">
          <a:xfrm>
            <a:off x="3336925" y="5735638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0" name="任意多边形 499756"/>
          <p:cNvSpPr>
            <a:spLocks noChangeArrowheads="1"/>
          </p:cNvSpPr>
          <p:nvPr/>
        </p:nvSpPr>
        <p:spPr bwMode="auto">
          <a:xfrm>
            <a:off x="3246438" y="5735638"/>
            <a:ext cx="714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1" name="任意多边形 499757"/>
          <p:cNvSpPr>
            <a:spLocks noChangeArrowheads="1"/>
          </p:cNvSpPr>
          <p:nvPr/>
        </p:nvSpPr>
        <p:spPr bwMode="auto">
          <a:xfrm>
            <a:off x="3503613" y="5735638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2" name="任意多边形 499758"/>
          <p:cNvSpPr>
            <a:spLocks noChangeArrowheads="1"/>
          </p:cNvSpPr>
          <p:nvPr/>
        </p:nvSpPr>
        <p:spPr bwMode="auto">
          <a:xfrm>
            <a:off x="3255963" y="581660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3" name="任意多边形 499759"/>
          <p:cNvSpPr>
            <a:spLocks noChangeArrowheads="1"/>
          </p:cNvSpPr>
          <p:nvPr/>
        </p:nvSpPr>
        <p:spPr bwMode="auto">
          <a:xfrm>
            <a:off x="3432175" y="5816600"/>
            <a:ext cx="1476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4" name="任意多边形 499760"/>
          <p:cNvSpPr>
            <a:spLocks noChangeArrowheads="1"/>
          </p:cNvSpPr>
          <p:nvPr/>
        </p:nvSpPr>
        <p:spPr bwMode="auto">
          <a:xfrm>
            <a:off x="3336925" y="590550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5" name="任意多边形 499761"/>
          <p:cNvSpPr>
            <a:spLocks noChangeArrowheads="1"/>
          </p:cNvSpPr>
          <p:nvPr/>
        </p:nvSpPr>
        <p:spPr bwMode="auto">
          <a:xfrm>
            <a:off x="3246438" y="5905500"/>
            <a:ext cx="714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6" name="任意多边形 499762"/>
          <p:cNvSpPr>
            <a:spLocks noChangeArrowheads="1"/>
          </p:cNvSpPr>
          <p:nvPr/>
        </p:nvSpPr>
        <p:spPr bwMode="auto">
          <a:xfrm>
            <a:off x="3503613" y="5905500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7" name="任意多边形 499763"/>
          <p:cNvSpPr>
            <a:spLocks noChangeArrowheads="1"/>
          </p:cNvSpPr>
          <p:nvPr/>
        </p:nvSpPr>
        <p:spPr bwMode="auto">
          <a:xfrm>
            <a:off x="3255963" y="598646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8" name="任意多边形 499764"/>
          <p:cNvSpPr>
            <a:spLocks noChangeArrowheads="1"/>
          </p:cNvSpPr>
          <p:nvPr/>
        </p:nvSpPr>
        <p:spPr bwMode="auto">
          <a:xfrm>
            <a:off x="3432175" y="5986463"/>
            <a:ext cx="1476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49" name="任意多边形 499765"/>
          <p:cNvSpPr>
            <a:spLocks noChangeArrowheads="1"/>
          </p:cNvSpPr>
          <p:nvPr/>
        </p:nvSpPr>
        <p:spPr bwMode="auto">
          <a:xfrm>
            <a:off x="3336925" y="607536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0" name="任意多边形 499766"/>
          <p:cNvSpPr>
            <a:spLocks noChangeArrowheads="1"/>
          </p:cNvSpPr>
          <p:nvPr/>
        </p:nvSpPr>
        <p:spPr bwMode="auto">
          <a:xfrm>
            <a:off x="3246438" y="6075363"/>
            <a:ext cx="714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1" name="任意多边形 499767"/>
          <p:cNvSpPr>
            <a:spLocks noChangeArrowheads="1"/>
          </p:cNvSpPr>
          <p:nvPr/>
        </p:nvSpPr>
        <p:spPr bwMode="auto">
          <a:xfrm>
            <a:off x="3503613" y="6075363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2" name="任意多边形 499768"/>
          <p:cNvSpPr>
            <a:spLocks noChangeArrowheads="1"/>
          </p:cNvSpPr>
          <p:nvPr/>
        </p:nvSpPr>
        <p:spPr bwMode="auto">
          <a:xfrm>
            <a:off x="2409825" y="5256213"/>
            <a:ext cx="692150" cy="423862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  <a:cxn ang="0">
                <a:pos x="2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3" name="任意多边形 499769"/>
          <p:cNvSpPr>
            <a:spLocks noChangeArrowheads="1"/>
          </p:cNvSpPr>
          <p:nvPr/>
        </p:nvSpPr>
        <p:spPr bwMode="auto">
          <a:xfrm>
            <a:off x="4816475" y="479425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4" name="任意多边形 499770"/>
          <p:cNvSpPr>
            <a:spLocks noChangeArrowheads="1"/>
          </p:cNvSpPr>
          <p:nvPr/>
        </p:nvSpPr>
        <p:spPr bwMode="auto">
          <a:xfrm>
            <a:off x="4992688" y="4794250"/>
            <a:ext cx="1476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5" name="任意多边形 499771"/>
          <p:cNvSpPr>
            <a:spLocks noChangeArrowheads="1"/>
          </p:cNvSpPr>
          <p:nvPr/>
        </p:nvSpPr>
        <p:spPr bwMode="auto">
          <a:xfrm>
            <a:off x="4897438" y="488315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6" name="任意多边形 499772"/>
          <p:cNvSpPr>
            <a:spLocks noChangeArrowheads="1"/>
          </p:cNvSpPr>
          <p:nvPr/>
        </p:nvSpPr>
        <p:spPr bwMode="auto">
          <a:xfrm>
            <a:off x="4806950" y="4883150"/>
            <a:ext cx="714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7" name="任意多边形 499773"/>
          <p:cNvSpPr>
            <a:spLocks noChangeArrowheads="1"/>
          </p:cNvSpPr>
          <p:nvPr/>
        </p:nvSpPr>
        <p:spPr bwMode="auto">
          <a:xfrm>
            <a:off x="5064125" y="4883150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8" name="任意多边形 499774"/>
          <p:cNvSpPr>
            <a:spLocks noChangeArrowheads="1"/>
          </p:cNvSpPr>
          <p:nvPr/>
        </p:nvSpPr>
        <p:spPr bwMode="auto">
          <a:xfrm>
            <a:off x="4816475" y="496411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59" name="任意多边形 499775"/>
          <p:cNvSpPr>
            <a:spLocks noChangeArrowheads="1"/>
          </p:cNvSpPr>
          <p:nvPr/>
        </p:nvSpPr>
        <p:spPr bwMode="auto">
          <a:xfrm>
            <a:off x="4992688" y="4964113"/>
            <a:ext cx="1476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0" name="任意多边形 499776"/>
          <p:cNvSpPr>
            <a:spLocks noChangeArrowheads="1"/>
          </p:cNvSpPr>
          <p:nvPr/>
        </p:nvSpPr>
        <p:spPr bwMode="auto">
          <a:xfrm>
            <a:off x="4897438" y="505301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1" name="任意多边形 499777"/>
          <p:cNvSpPr>
            <a:spLocks noChangeArrowheads="1"/>
          </p:cNvSpPr>
          <p:nvPr/>
        </p:nvSpPr>
        <p:spPr bwMode="auto">
          <a:xfrm>
            <a:off x="4806950" y="5053013"/>
            <a:ext cx="714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2" name="任意多边形 499778"/>
          <p:cNvSpPr>
            <a:spLocks noChangeArrowheads="1"/>
          </p:cNvSpPr>
          <p:nvPr/>
        </p:nvSpPr>
        <p:spPr bwMode="auto">
          <a:xfrm>
            <a:off x="5064125" y="5053013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3" name="任意多边形 499779"/>
          <p:cNvSpPr>
            <a:spLocks noChangeArrowheads="1"/>
          </p:cNvSpPr>
          <p:nvPr/>
        </p:nvSpPr>
        <p:spPr bwMode="auto">
          <a:xfrm>
            <a:off x="4816475" y="51339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4" name="任意多边形 499780"/>
          <p:cNvSpPr>
            <a:spLocks noChangeArrowheads="1"/>
          </p:cNvSpPr>
          <p:nvPr/>
        </p:nvSpPr>
        <p:spPr bwMode="auto">
          <a:xfrm>
            <a:off x="4992688" y="5133975"/>
            <a:ext cx="1476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5" name="任意多边形 499781"/>
          <p:cNvSpPr>
            <a:spLocks noChangeArrowheads="1"/>
          </p:cNvSpPr>
          <p:nvPr/>
        </p:nvSpPr>
        <p:spPr bwMode="auto">
          <a:xfrm>
            <a:off x="4897438" y="52228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6" name="任意多边形 499782"/>
          <p:cNvSpPr>
            <a:spLocks noChangeArrowheads="1"/>
          </p:cNvSpPr>
          <p:nvPr/>
        </p:nvSpPr>
        <p:spPr bwMode="auto">
          <a:xfrm>
            <a:off x="4806950" y="5222875"/>
            <a:ext cx="714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7" name="任意多边形 499783"/>
          <p:cNvSpPr>
            <a:spLocks noChangeArrowheads="1"/>
          </p:cNvSpPr>
          <p:nvPr/>
        </p:nvSpPr>
        <p:spPr bwMode="auto">
          <a:xfrm>
            <a:off x="5064125" y="5222875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8" name="任意多边形 499784"/>
          <p:cNvSpPr>
            <a:spLocks noChangeArrowheads="1"/>
          </p:cNvSpPr>
          <p:nvPr/>
        </p:nvSpPr>
        <p:spPr bwMode="auto">
          <a:xfrm>
            <a:off x="5122863" y="6237288"/>
            <a:ext cx="1476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69" name="任意多边形 499785"/>
          <p:cNvSpPr>
            <a:spLocks noChangeArrowheads="1"/>
          </p:cNvSpPr>
          <p:nvPr/>
        </p:nvSpPr>
        <p:spPr bwMode="auto">
          <a:xfrm>
            <a:off x="4992688" y="5303838"/>
            <a:ext cx="1476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0" name="任意多边形 499786"/>
          <p:cNvSpPr>
            <a:spLocks noChangeArrowheads="1"/>
          </p:cNvSpPr>
          <p:nvPr/>
        </p:nvSpPr>
        <p:spPr bwMode="auto">
          <a:xfrm>
            <a:off x="4827588" y="6226175"/>
            <a:ext cx="1476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1" name="任意多边形 499787"/>
          <p:cNvSpPr>
            <a:spLocks noChangeArrowheads="1"/>
          </p:cNvSpPr>
          <p:nvPr/>
        </p:nvSpPr>
        <p:spPr bwMode="auto">
          <a:xfrm>
            <a:off x="5033963" y="6189663"/>
            <a:ext cx="714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2" name="任意多边形 499788"/>
          <p:cNvSpPr>
            <a:spLocks noChangeArrowheads="1"/>
          </p:cNvSpPr>
          <p:nvPr/>
        </p:nvSpPr>
        <p:spPr bwMode="auto">
          <a:xfrm>
            <a:off x="5064125" y="5392738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3" name="任意多边形 499789"/>
          <p:cNvSpPr>
            <a:spLocks noChangeArrowheads="1"/>
          </p:cNvSpPr>
          <p:nvPr/>
        </p:nvSpPr>
        <p:spPr bwMode="auto">
          <a:xfrm>
            <a:off x="5173663" y="612140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4" name="任意多边形 499790"/>
          <p:cNvSpPr>
            <a:spLocks noChangeArrowheads="1"/>
          </p:cNvSpPr>
          <p:nvPr/>
        </p:nvSpPr>
        <p:spPr bwMode="auto">
          <a:xfrm>
            <a:off x="4992688" y="5476875"/>
            <a:ext cx="1476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5" name="任意多边形 499791"/>
          <p:cNvSpPr>
            <a:spLocks noChangeArrowheads="1"/>
          </p:cNvSpPr>
          <p:nvPr/>
        </p:nvSpPr>
        <p:spPr bwMode="auto">
          <a:xfrm>
            <a:off x="4897438" y="5565775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6" name="任意多边形 499792"/>
          <p:cNvSpPr>
            <a:spLocks noChangeArrowheads="1"/>
          </p:cNvSpPr>
          <p:nvPr/>
        </p:nvSpPr>
        <p:spPr bwMode="auto">
          <a:xfrm>
            <a:off x="4806950" y="5565775"/>
            <a:ext cx="714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7" name="任意多边形 499793"/>
          <p:cNvSpPr>
            <a:spLocks noChangeArrowheads="1"/>
          </p:cNvSpPr>
          <p:nvPr/>
        </p:nvSpPr>
        <p:spPr bwMode="auto">
          <a:xfrm>
            <a:off x="5064125" y="5565775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8" name="任意多边形 499794"/>
          <p:cNvSpPr>
            <a:spLocks noChangeArrowheads="1"/>
          </p:cNvSpPr>
          <p:nvPr/>
        </p:nvSpPr>
        <p:spPr bwMode="auto">
          <a:xfrm>
            <a:off x="4816475" y="5646738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79" name="任意多边形 499795"/>
          <p:cNvSpPr>
            <a:spLocks noChangeArrowheads="1"/>
          </p:cNvSpPr>
          <p:nvPr/>
        </p:nvSpPr>
        <p:spPr bwMode="auto">
          <a:xfrm>
            <a:off x="4992688" y="5646738"/>
            <a:ext cx="1476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0" name="任意多边形 499796"/>
          <p:cNvSpPr>
            <a:spLocks noChangeArrowheads="1"/>
          </p:cNvSpPr>
          <p:nvPr/>
        </p:nvSpPr>
        <p:spPr bwMode="auto">
          <a:xfrm>
            <a:off x="4897438" y="5735638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1" name="任意多边形 499797"/>
          <p:cNvSpPr>
            <a:spLocks noChangeArrowheads="1"/>
          </p:cNvSpPr>
          <p:nvPr/>
        </p:nvSpPr>
        <p:spPr bwMode="auto">
          <a:xfrm>
            <a:off x="4806950" y="5735638"/>
            <a:ext cx="714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2" name="任意多边形 499798"/>
          <p:cNvSpPr>
            <a:spLocks noChangeArrowheads="1"/>
          </p:cNvSpPr>
          <p:nvPr/>
        </p:nvSpPr>
        <p:spPr bwMode="auto">
          <a:xfrm>
            <a:off x="5064125" y="5735638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3" name="任意多边形 499799"/>
          <p:cNvSpPr>
            <a:spLocks noChangeArrowheads="1"/>
          </p:cNvSpPr>
          <p:nvPr/>
        </p:nvSpPr>
        <p:spPr bwMode="auto">
          <a:xfrm>
            <a:off x="4816475" y="581660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4" name="任意多边形 499800"/>
          <p:cNvSpPr>
            <a:spLocks noChangeArrowheads="1"/>
          </p:cNvSpPr>
          <p:nvPr/>
        </p:nvSpPr>
        <p:spPr bwMode="auto">
          <a:xfrm>
            <a:off x="4992688" y="5816600"/>
            <a:ext cx="147637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5" name="任意多边形 499801"/>
          <p:cNvSpPr>
            <a:spLocks noChangeArrowheads="1"/>
          </p:cNvSpPr>
          <p:nvPr/>
        </p:nvSpPr>
        <p:spPr bwMode="auto">
          <a:xfrm>
            <a:off x="4897438" y="5905500"/>
            <a:ext cx="1492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6" name="任意多边形 499802"/>
          <p:cNvSpPr>
            <a:spLocks noChangeArrowheads="1"/>
          </p:cNvSpPr>
          <p:nvPr/>
        </p:nvSpPr>
        <p:spPr bwMode="auto">
          <a:xfrm>
            <a:off x="4806950" y="5905500"/>
            <a:ext cx="71438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7" name="任意多边形 499803"/>
          <p:cNvSpPr>
            <a:spLocks noChangeArrowheads="1"/>
          </p:cNvSpPr>
          <p:nvPr/>
        </p:nvSpPr>
        <p:spPr bwMode="auto">
          <a:xfrm>
            <a:off x="5064125" y="5905500"/>
            <a:ext cx="73025" cy="74613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8" name="任意多边形 499804"/>
          <p:cNvSpPr>
            <a:spLocks noChangeArrowheads="1"/>
          </p:cNvSpPr>
          <p:nvPr/>
        </p:nvSpPr>
        <p:spPr bwMode="auto">
          <a:xfrm>
            <a:off x="4816475" y="598646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89" name="任意多边形 499805"/>
          <p:cNvSpPr>
            <a:spLocks noChangeArrowheads="1"/>
          </p:cNvSpPr>
          <p:nvPr/>
        </p:nvSpPr>
        <p:spPr bwMode="auto">
          <a:xfrm>
            <a:off x="4992688" y="5986463"/>
            <a:ext cx="147637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90" name="任意多边形 499806"/>
          <p:cNvSpPr>
            <a:spLocks noChangeArrowheads="1"/>
          </p:cNvSpPr>
          <p:nvPr/>
        </p:nvSpPr>
        <p:spPr bwMode="auto">
          <a:xfrm>
            <a:off x="4897438" y="6075363"/>
            <a:ext cx="1492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91" name="任意多边形 499807"/>
          <p:cNvSpPr>
            <a:spLocks noChangeArrowheads="1"/>
          </p:cNvSpPr>
          <p:nvPr/>
        </p:nvSpPr>
        <p:spPr bwMode="auto">
          <a:xfrm>
            <a:off x="4806950" y="6075363"/>
            <a:ext cx="71438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92" name="任意多边形 499808"/>
          <p:cNvSpPr>
            <a:spLocks noChangeArrowheads="1"/>
          </p:cNvSpPr>
          <p:nvPr/>
        </p:nvSpPr>
        <p:spPr bwMode="auto">
          <a:xfrm>
            <a:off x="5064125" y="6075363"/>
            <a:ext cx="73025" cy="74612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214" y="92"/>
              </a:cxn>
              <a:cxn ang="0">
                <a:pos x="214" y="0"/>
              </a:cxn>
            </a:cxnLst>
            <a:rect l="0" t="0" r="r" b="b"/>
            <a:pathLst>
              <a:path w="214" h="92">
                <a:moveTo>
                  <a:pt x="0" y="92"/>
                </a:moveTo>
                <a:lnTo>
                  <a:pt x="214" y="92"/>
                </a:lnTo>
                <a:lnTo>
                  <a:pt x="214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93" name="任意多边形 499809"/>
          <p:cNvSpPr>
            <a:spLocks noChangeArrowheads="1"/>
          </p:cNvSpPr>
          <p:nvPr/>
        </p:nvSpPr>
        <p:spPr bwMode="auto">
          <a:xfrm>
            <a:off x="4352925" y="5256213"/>
            <a:ext cx="692150" cy="423862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  <a:cxn ang="0">
                <a:pos x="2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94" name="矩形 499810"/>
          <p:cNvSpPr>
            <a:spLocks noChangeArrowheads="1"/>
          </p:cNvSpPr>
          <p:nvPr/>
        </p:nvSpPr>
        <p:spPr bwMode="auto">
          <a:xfrm>
            <a:off x="677863" y="16986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2195" name="矩形 499811"/>
          <p:cNvSpPr>
            <a:spLocks noChangeArrowheads="1"/>
          </p:cNvSpPr>
          <p:nvPr/>
        </p:nvSpPr>
        <p:spPr bwMode="auto">
          <a:xfrm>
            <a:off x="4600575" y="16986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2196" name="矩形 499812"/>
          <p:cNvSpPr>
            <a:spLocks noChangeArrowheads="1"/>
          </p:cNvSpPr>
          <p:nvPr/>
        </p:nvSpPr>
        <p:spPr bwMode="auto">
          <a:xfrm>
            <a:off x="677863" y="375761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2197" name="矩形 499813"/>
          <p:cNvSpPr>
            <a:spLocks noChangeArrowheads="1"/>
          </p:cNvSpPr>
          <p:nvPr/>
        </p:nvSpPr>
        <p:spPr bwMode="auto">
          <a:xfrm>
            <a:off x="4776788" y="43862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2198" name="矩形 499814"/>
          <p:cNvSpPr>
            <a:spLocks noChangeArrowheads="1"/>
          </p:cNvSpPr>
          <p:nvPr/>
        </p:nvSpPr>
        <p:spPr bwMode="auto">
          <a:xfrm>
            <a:off x="5532438" y="1698625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2199" name="矩形 499815"/>
          <p:cNvSpPr>
            <a:spLocks noChangeArrowheads="1"/>
          </p:cNvSpPr>
          <p:nvPr/>
        </p:nvSpPr>
        <p:spPr bwMode="auto">
          <a:xfrm>
            <a:off x="7281863" y="1698625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2200" name="矩形 499816"/>
          <p:cNvSpPr>
            <a:spLocks noChangeArrowheads="1"/>
          </p:cNvSpPr>
          <p:nvPr/>
        </p:nvSpPr>
        <p:spPr bwMode="auto">
          <a:xfrm>
            <a:off x="3284538" y="4386263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2201" name="标题 4998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平静</a:t>
            </a:r>
            <a:r>
              <a:rPr lang="en-US" altLang="zh-CN" smtClean="0"/>
              <a:t>/</a:t>
            </a:r>
            <a:r>
              <a:rPr lang="zh-CN" altLang="en-US" smtClean="0"/>
              <a:t>阻碍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文本框 500737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预期结果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标题 501761"/>
          <p:cNvSpPr>
            <a:spLocks noGrp="1" noChangeArrowheads="1"/>
          </p:cNvSpPr>
          <p:nvPr>
            <p:ph type="title"/>
          </p:nvPr>
        </p:nvSpPr>
        <p:spPr>
          <a:xfrm>
            <a:off x="757238" y="438150"/>
            <a:ext cx="7629525" cy="503238"/>
          </a:xfrm>
        </p:spPr>
        <p:txBody>
          <a:bodyPr/>
          <a:lstStyle/>
          <a:p>
            <a:r>
              <a:rPr lang="zh-CN" altLang="en-US" smtClean="0"/>
              <a:t>特殊类型的模版</a:t>
            </a:r>
            <a:r>
              <a:rPr lang="en-US" altLang="zh-CN" smtClean="0"/>
              <a:t>–</a:t>
            </a:r>
            <a:r>
              <a:rPr lang="zh-CN" altLang="en-US" smtClean="0"/>
              <a:t>预期和结果</a:t>
            </a:r>
          </a:p>
        </p:txBody>
      </p:sp>
      <p:sp>
        <p:nvSpPr>
          <p:cNvPr id="134146" name="矩形 501762"/>
          <p:cNvSpPr>
            <a:spLocks noChangeArrowheads="1"/>
          </p:cNvSpPr>
          <p:nvPr/>
        </p:nvSpPr>
        <p:spPr bwMode="auto">
          <a:xfrm>
            <a:off x="687388" y="3562350"/>
            <a:ext cx="179387" cy="1968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47" name="十字形 501763"/>
          <p:cNvSpPr>
            <a:spLocks noChangeArrowheads="1"/>
          </p:cNvSpPr>
          <p:nvPr/>
        </p:nvSpPr>
        <p:spPr bwMode="auto">
          <a:xfrm>
            <a:off x="717550" y="3595688"/>
            <a:ext cx="119063" cy="130175"/>
          </a:xfrm>
          <a:prstGeom prst="plus">
            <a:avLst>
              <a:gd name="adj" fmla="val 3762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48" name="任意多边形 501764"/>
          <p:cNvSpPr>
            <a:spLocks noChangeArrowheads="1"/>
          </p:cNvSpPr>
          <p:nvPr/>
        </p:nvSpPr>
        <p:spPr bwMode="auto">
          <a:xfrm flipH="1" flipV="1">
            <a:off x="682625" y="2344738"/>
            <a:ext cx="1700213" cy="1409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411" h="2282">
                <a:moveTo>
                  <a:pt x="0" y="0"/>
                </a:move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49" name="任意多边形 501765"/>
          <p:cNvSpPr>
            <a:spLocks noChangeArrowheads="1"/>
          </p:cNvSpPr>
          <p:nvPr/>
        </p:nvSpPr>
        <p:spPr bwMode="auto">
          <a:xfrm>
            <a:off x="2676525" y="2344738"/>
            <a:ext cx="1698625" cy="1409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411" h="2282">
                <a:moveTo>
                  <a:pt x="0" y="0"/>
                </a:move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50" name="矩形 501766"/>
          <p:cNvSpPr>
            <a:spLocks noChangeArrowheads="1"/>
          </p:cNvSpPr>
          <p:nvPr/>
        </p:nvSpPr>
        <p:spPr bwMode="auto">
          <a:xfrm>
            <a:off x="4194175" y="2338388"/>
            <a:ext cx="180975" cy="1968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51" name="矩形 501767"/>
          <p:cNvSpPr>
            <a:spLocks noChangeArrowheads="1"/>
          </p:cNvSpPr>
          <p:nvPr/>
        </p:nvSpPr>
        <p:spPr bwMode="auto">
          <a:xfrm>
            <a:off x="4224338" y="2420938"/>
            <a:ext cx="119062" cy="3175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52" name="矩形 501768"/>
          <p:cNvSpPr>
            <a:spLocks noChangeArrowheads="1"/>
          </p:cNvSpPr>
          <p:nvPr/>
        </p:nvSpPr>
        <p:spPr bwMode="auto">
          <a:xfrm>
            <a:off x="742950" y="2387600"/>
            <a:ext cx="1808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134153" name="矩形 501769"/>
          <p:cNvSpPr>
            <a:spLocks noChangeArrowheads="1"/>
          </p:cNvSpPr>
          <p:nvPr/>
        </p:nvSpPr>
        <p:spPr bwMode="auto">
          <a:xfrm>
            <a:off x="2676525" y="2387600"/>
            <a:ext cx="16795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grpSp>
        <p:nvGrpSpPr>
          <p:cNvPr id="134154" name="组合 501770"/>
          <p:cNvGrpSpPr>
            <a:grpSpLocks/>
          </p:cNvGrpSpPr>
          <p:nvPr/>
        </p:nvGrpSpPr>
        <p:grpSpPr bwMode="auto">
          <a:xfrm>
            <a:off x="6550025" y="2338388"/>
            <a:ext cx="187325" cy="204787"/>
            <a:chOff x="466" y="1539"/>
            <a:chExt cx="332" cy="332"/>
          </a:xfrm>
        </p:grpSpPr>
        <p:sp>
          <p:nvSpPr>
            <p:cNvPr id="134155" name="矩形 501771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6" name="十字形 501772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4157" name="任意多边形 501773"/>
          <p:cNvSpPr>
            <a:spLocks noChangeArrowheads="1"/>
          </p:cNvSpPr>
          <p:nvPr/>
        </p:nvSpPr>
        <p:spPr bwMode="auto">
          <a:xfrm>
            <a:off x="4779963" y="2338388"/>
            <a:ext cx="1957387" cy="1624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411" h="2282">
                <a:moveTo>
                  <a:pt x="0" y="0"/>
                </a:move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58" name="任意多边形 501774"/>
          <p:cNvSpPr>
            <a:spLocks noChangeArrowheads="1"/>
          </p:cNvSpPr>
          <p:nvPr/>
        </p:nvSpPr>
        <p:spPr bwMode="auto">
          <a:xfrm flipH="1" flipV="1">
            <a:off x="6854825" y="2338388"/>
            <a:ext cx="1957388" cy="16240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411" h="2282">
                <a:moveTo>
                  <a:pt x="0" y="0"/>
                </a:move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4159" name="组合 501775"/>
          <p:cNvGrpSpPr>
            <a:grpSpLocks/>
          </p:cNvGrpSpPr>
          <p:nvPr/>
        </p:nvGrpSpPr>
        <p:grpSpPr bwMode="auto">
          <a:xfrm>
            <a:off x="6854825" y="3757613"/>
            <a:ext cx="187325" cy="204787"/>
            <a:chOff x="5394" y="1539"/>
            <a:chExt cx="332" cy="332"/>
          </a:xfrm>
        </p:grpSpPr>
        <p:sp>
          <p:nvSpPr>
            <p:cNvPr id="134160" name="矩形 501776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1" name="矩形 501777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4162" name="矩形 501778"/>
          <p:cNvSpPr>
            <a:spLocks noChangeArrowheads="1"/>
          </p:cNvSpPr>
          <p:nvPr/>
        </p:nvSpPr>
        <p:spPr bwMode="auto">
          <a:xfrm>
            <a:off x="4791075" y="2397125"/>
            <a:ext cx="18843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134163" name="矩形 501779"/>
          <p:cNvSpPr>
            <a:spLocks noChangeArrowheads="1"/>
          </p:cNvSpPr>
          <p:nvPr/>
        </p:nvSpPr>
        <p:spPr bwMode="auto">
          <a:xfrm>
            <a:off x="6924675" y="2397125"/>
            <a:ext cx="1847850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134164" name="矩形 501780"/>
          <p:cNvSpPr>
            <a:spLocks noChangeArrowheads="1"/>
          </p:cNvSpPr>
          <p:nvPr/>
        </p:nvSpPr>
        <p:spPr bwMode="auto">
          <a:xfrm>
            <a:off x="3068638" y="4773613"/>
            <a:ext cx="13874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134165" name="矩形 501781"/>
          <p:cNvSpPr>
            <a:spLocks noChangeArrowheads="1"/>
          </p:cNvSpPr>
          <p:nvPr/>
        </p:nvSpPr>
        <p:spPr bwMode="auto">
          <a:xfrm>
            <a:off x="4721225" y="4773613"/>
            <a:ext cx="13620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134166" name="下箭头 501782"/>
          <p:cNvSpPr>
            <a:spLocks noChangeArrowheads="1"/>
          </p:cNvSpPr>
          <p:nvPr/>
        </p:nvSpPr>
        <p:spPr bwMode="auto">
          <a:xfrm rot="5400000" flipV="1">
            <a:off x="3706813" y="3921125"/>
            <a:ext cx="187325" cy="1470025"/>
          </a:xfrm>
          <a:prstGeom prst="downArrow">
            <a:avLst>
              <a:gd name="adj1" fmla="val 58176"/>
              <a:gd name="adj2" fmla="val 46213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vert="eaVert"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67" name="下箭头 501783"/>
          <p:cNvSpPr>
            <a:spLocks noChangeArrowheads="1"/>
          </p:cNvSpPr>
          <p:nvPr/>
        </p:nvSpPr>
        <p:spPr bwMode="auto">
          <a:xfrm rot="-5400000" flipH="1" flipV="1">
            <a:off x="5256213" y="3921125"/>
            <a:ext cx="187325" cy="1470025"/>
          </a:xfrm>
          <a:prstGeom prst="downArrow">
            <a:avLst>
              <a:gd name="adj1" fmla="val 58176"/>
              <a:gd name="adj2" fmla="val 46213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rot="10800000" vert="eaVert"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68" name="十字形 501784"/>
          <p:cNvSpPr>
            <a:spLocks noChangeArrowheads="1"/>
          </p:cNvSpPr>
          <p:nvPr/>
        </p:nvSpPr>
        <p:spPr bwMode="auto">
          <a:xfrm>
            <a:off x="3117850" y="4611688"/>
            <a:ext cx="80963" cy="87312"/>
          </a:xfrm>
          <a:prstGeom prst="plus">
            <a:avLst>
              <a:gd name="adj" fmla="val 3762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69" name="矩形 501785"/>
          <p:cNvSpPr>
            <a:spLocks noChangeArrowheads="1"/>
          </p:cNvSpPr>
          <p:nvPr/>
        </p:nvSpPr>
        <p:spPr bwMode="auto">
          <a:xfrm>
            <a:off x="5953125" y="4643438"/>
            <a:ext cx="84138" cy="2063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4170" name="直接连接符 501786"/>
          <p:cNvSpPr>
            <a:spLocks noChangeShapeType="1"/>
          </p:cNvSpPr>
          <p:nvPr/>
        </p:nvSpPr>
        <p:spPr bwMode="auto">
          <a:xfrm>
            <a:off x="4568825" y="4572000"/>
            <a:ext cx="0" cy="173672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71" name="矩形 501787"/>
          <p:cNvSpPr>
            <a:spLocks noChangeArrowheads="1"/>
          </p:cNvSpPr>
          <p:nvPr/>
        </p:nvSpPr>
        <p:spPr bwMode="auto">
          <a:xfrm>
            <a:off x="67786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4172" name="矩形 501788"/>
          <p:cNvSpPr>
            <a:spLocks noChangeArrowheads="1"/>
          </p:cNvSpPr>
          <p:nvPr/>
        </p:nvSpPr>
        <p:spPr bwMode="auto">
          <a:xfrm>
            <a:off x="4776788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4173" name="矩形 501789"/>
          <p:cNvSpPr>
            <a:spLocks noChangeArrowheads="1"/>
          </p:cNvSpPr>
          <p:nvPr/>
        </p:nvSpPr>
        <p:spPr bwMode="auto">
          <a:xfrm>
            <a:off x="3063875" y="425767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标题 502785"/>
          <p:cNvSpPr>
            <a:spLocks noGrp="1" noChangeArrowheads="1"/>
          </p:cNvSpPr>
          <p:nvPr>
            <p:ph type="title"/>
          </p:nvPr>
        </p:nvSpPr>
        <p:spPr>
          <a:xfrm>
            <a:off x="757238" y="438150"/>
            <a:ext cx="7629525" cy="503238"/>
          </a:xfrm>
        </p:spPr>
        <p:txBody>
          <a:bodyPr/>
          <a:lstStyle/>
          <a:p>
            <a:r>
              <a:rPr lang="zh-CN" altLang="en-US" smtClean="0"/>
              <a:t>预期结果 </a:t>
            </a:r>
          </a:p>
        </p:txBody>
      </p:sp>
      <p:grpSp>
        <p:nvGrpSpPr>
          <p:cNvPr id="135170" name="组合 502786"/>
          <p:cNvGrpSpPr>
            <a:grpSpLocks/>
          </p:cNvGrpSpPr>
          <p:nvPr/>
        </p:nvGrpSpPr>
        <p:grpSpPr bwMode="auto">
          <a:xfrm>
            <a:off x="935038" y="2009775"/>
            <a:ext cx="7237412" cy="3506788"/>
            <a:chOff x="589" y="1266"/>
            <a:chExt cx="4559" cy="2209"/>
          </a:xfrm>
        </p:grpSpPr>
        <p:sp>
          <p:nvSpPr>
            <p:cNvPr id="135171" name="下箭头 502787"/>
            <p:cNvSpPr>
              <a:spLocks noChangeArrowheads="1"/>
            </p:cNvSpPr>
            <p:nvPr/>
          </p:nvSpPr>
          <p:spPr bwMode="auto">
            <a:xfrm rot="-5400000" flipH="1" flipV="1">
              <a:off x="3925" y="286"/>
              <a:ext cx="236" cy="2207"/>
            </a:xfrm>
            <a:prstGeom prst="downArrow">
              <a:avLst>
                <a:gd name="adj1" fmla="val 58176"/>
                <a:gd name="adj2" fmla="val 55071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72" name="直接连接符 502788"/>
            <p:cNvSpPr>
              <a:spLocks noChangeShapeType="1"/>
            </p:cNvSpPr>
            <p:nvPr/>
          </p:nvSpPr>
          <p:spPr bwMode="auto">
            <a:xfrm>
              <a:off x="2872" y="1286"/>
              <a:ext cx="0" cy="218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73" name="下箭头 502789"/>
            <p:cNvSpPr>
              <a:spLocks noChangeArrowheads="1"/>
            </p:cNvSpPr>
            <p:nvPr/>
          </p:nvSpPr>
          <p:spPr bwMode="auto">
            <a:xfrm rot="5400000" flipH="1" flipV="1">
              <a:off x="1573" y="278"/>
              <a:ext cx="236" cy="2207"/>
            </a:xfrm>
            <a:prstGeom prst="downArrow">
              <a:avLst>
                <a:gd name="adj1" fmla="val 58176"/>
                <a:gd name="adj2" fmla="val 55071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文本框 503809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过滤器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1" name="对象 382977"/>
          <p:cNvGraphicFramePr>
            <a:graphicFrameLocks/>
          </p:cNvGraphicFramePr>
          <p:nvPr/>
        </p:nvGraphicFramePr>
        <p:xfrm>
          <a:off x="539750" y="1341438"/>
          <a:ext cx="7993063" cy="4940300"/>
        </p:xfrm>
        <a:graphic>
          <a:graphicData uri="http://schemas.openxmlformats.org/presentationml/2006/ole">
            <p:oleObj spid="_x0000_s15361" r:id="rId3" imgW="6895080" imgH="4440960" progId="MSGraph.Chart.8">
              <p:embed/>
            </p:oleObj>
          </a:graphicData>
        </a:graphic>
      </p:graphicFrame>
      <p:sp>
        <p:nvSpPr>
          <p:cNvPr id="15362" name="直接连接符 382978"/>
          <p:cNvSpPr>
            <a:spLocks noChangeShapeType="1"/>
          </p:cNvSpPr>
          <p:nvPr/>
        </p:nvSpPr>
        <p:spPr bwMode="auto">
          <a:xfrm flipV="1">
            <a:off x="5364163" y="1916113"/>
            <a:ext cx="647700" cy="9366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3" name="文本框 382979"/>
          <p:cNvSpPr txBox="1">
            <a:spLocks noChangeArrowheads="1"/>
          </p:cNvSpPr>
          <p:nvPr/>
        </p:nvSpPr>
        <p:spPr bwMode="auto">
          <a:xfrm>
            <a:off x="5940425" y="1700213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 b="1"/>
              <a:t>企业景气指数</a:t>
            </a:r>
          </a:p>
        </p:txBody>
      </p:sp>
      <p:sp>
        <p:nvSpPr>
          <p:cNvPr id="15364" name="文本框 382980"/>
          <p:cNvSpPr txBox="1">
            <a:spLocks noChangeArrowheads="1"/>
          </p:cNvSpPr>
          <p:nvPr/>
        </p:nvSpPr>
        <p:spPr bwMode="auto">
          <a:xfrm>
            <a:off x="1979613" y="3573463"/>
            <a:ext cx="1512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 b="1"/>
              <a:t>企业家信心指数</a:t>
            </a:r>
          </a:p>
        </p:txBody>
      </p:sp>
      <p:sp>
        <p:nvSpPr>
          <p:cNvPr id="15365" name="直接连接符 382981"/>
          <p:cNvSpPr>
            <a:spLocks noChangeShapeType="1"/>
          </p:cNvSpPr>
          <p:nvPr/>
        </p:nvSpPr>
        <p:spPr bwMode="auto">
          <a:xfrm flipH="1">
            <a:off x="3132138" y="3284538"/>
            <a:ext cx="1079500" cy="3603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6" name="标题 3829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双线性图表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矩形 504833"/>
          <p:cNvSpPr>
            <a:spLocks noChangeArrowheads="1"/>
          </p:cNvSpPr>
          <p:nvPr/>
        </p:nvSpPr>
        <p:spPr bwMode="auto">
          <a:xfrm>
            <a:off x="4405313" y="4167188"/>
            <a:ext cx="244475" cy="19637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7218" name="直接连接符 504834"/>
          <p:cNvSpPr>
            <a:spLocks noChangeShapeType="1"/>
          </p:cNvSpPr>
          <p:nvPr/>
        </p:nvSpPr>
        <p:spPr bwMode="auto">
          <a:xfrm>
            <a:off x="1663700" y="2782888"/>
            <a:ext cx="854075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7219" name="组合 504835"/>
          <p:cNvGrpSpPr>
            <a:grpSpLocks/>
          </p:cNvGrpSpPr>
          <p:nvPr/>
        </p:nvGrpSpPr>
        <p:grpSpPr bwMode="auto">
          <a:xfrm>
            <a:off x="6529388" y="4999038"/>
            <a:ext cx="1792287" cy="682625"/>
            <a:chOff x="3096" y="1531"/>
            <a:chExt cx="1223" cy="430"/>
          </a:xfrm>
        </p:grpSpPr>
        <p:sp>
          <p:nvSpPr>
            <p:cNvPr id="137220" name="任意多边形 504836"/>
            <p:cNvSpPr>
              <a:spLocks noChangeArrowheads="1"/>
            </p:cNvSpPr>
            <p:nvPr/>
          </p:nvSpPr>
          <p:spPr bwMode="auto">
            <a:xfrm>
              <a:off x="3096" y="1639"/>
              <a:ext cx="479" cy="3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5" y="0"/>
                </a:cxn>
                <a:cxn ang="0">
                  <a:pos x="1029" y="804"/>
                </a:cxn>
                <a:cxn ang="0">
                  <a:pos x="1195" y="804"/>
                </a:cxn>
              </a:cxnLst>
              <a:rect l="0" t="0" r="r" b="b"/>
              <a:pathLst>
                <a:path w="1195" h="804">
                  <a:moveTo>
                    <a:pt x="0" y="0"/>
                  </a:moveTo>
                  <a:lnTo>
                    <a:pt x="225" y="0"/>
                  </a:lnTo>
                  <a:lnTo>
                    <a:pt x="1029" y="804"/>
                  </a:lnTo>
                  <a:lnTo>
                    <a:pt x="1195" y="80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1" name="任意多边形 504837"/>
            <p:cNvSpPr>
              <a:spLocks noChangeArrowheads="1"/>
            </p:cNvSpPr>
            <p:nvPr/>
          </p:nvSpPr>
          <p:spPr bwMode="auto">
            <a:xfrm flipV="1">
              <a:off x="3840" y="1639"/>
              <a:ext cx="479" cy="3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5" y="0"/>
                </a:cxn>
                <a:cxn ang="0">
                  <a:pos x="1029" y="804"/>
                </a:cxn>
                <a:cxn ang="0">
                  <a:pos x="1195" y="804"/>
                </a:cxn>
              </a:cxnLst>
              <a:rect l="0" t="0" r="r" b="b"/>
              <a:pathLst>
                <a:path w="1195" h="804">
                  <a:moveTo>
                    <a:pt x="0" y="0"/>
                  </a:moveTo>
                  <a:lnTo>
                    <a:pt x="225" y="0"/>
                  </a:lnTo>
                  <a:lnTo>
                    <a:pt x="1029" y="804"/>
                  </a:lnTo>
                  <a:lnTo>
                    <a:pt x="1195" y="80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2" name="直接连接符 504838"/>
            <p:cNvSpPr>
              <a:spLocks noChangeShapeType="1"/>
            </p:cNvSpPr>
            <p:nvPr/>
          </p:nvSpPr>
          <p:spPr bwMode="auto">
            <a:xfrm>
              <a:off x="3583" y="1961"/>
              <a:ext cx="245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3" name="任意多边形 504839"/>
            <p:cNvSpPr>
              <a:spLocks noChangeArrowheads="1"/>
            </p:cNvSpPr>
            <p:nvPr/>
          </p:nvSpPr>
          <p:spPr bwMode="auto">
            <a:xfrm rot="5400000">
              <a:off x="3591" y="1331"/>
              <a:ext cx="240" cy="64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10" y="34"/>
                </a:cxn>
                <a:cxn ang="0">
                  <a:pos x="110" y="0"/>
                </a:cxn>
                <a:cxn ang="0">
                  <a:pos x="240" y="68"/>
                </a:cxn>
                <a:cxn ang="0">
                  <a:pos x="106" y="136"/>
                </a:cxn>
                <a:cxn ang="0">
                  <a:pos x="106" y="102"/>
                </a:cxn>
                <a:cxn ang="0">
                  <a:pos x="2" y="102"/>
                </a:cxn>
              </a:cxnLst>
              <a:rect l="0" t="0" r="r" b="b"/>
              <a:pathLst>
                <a:path w="240" h="136">
                  <a:moveTo>
                    <a:pt x="0" y="34"/>
                  </a:moveTo>
                  <a:lnTo>
                    <a:pt x="110" y="34"/>
                  </a:lnTo>
                  <a:lnTo>
                    <a:pt x="110" y="0"/>
                  </a:lnTo>
                  <a:lnTo>
                    <a:pt x="240" y="68"/>
                  </a:lnTo>
                  <a:lnTo>
                    <a:pt x="106" y="136"/>
                  </a:lnTo>
                  <a:lnTo>
                    <a:pt x="106" y="102"/>
                  </a:lnTo>
                  <a:lnTo>
                    <a:pt x="2" y="10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224" name="直接连接符 504840"/>
          <p:cNvSpPr>
            <a:spLocks noChangeShapeType="1"/>
          </p:cNvSpPr>
          <p:nvPr/>
        </p:nvSpPr>
        <p:spPr bwMode="auto">
          <a:xfrm>
            <a:off x="692150" y="4897438"/>
            <a:ext cx="979488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5" name="直接连接符 504841"/>
          <p:cNvSpPr>
            <a:spLocks noChangeShapeType="1"/>
          </p:cNvSpPr>
          <p:nvPr/>
        </p:nvSpPr>
        <p:spPr bwMode="auto">
          <a:xfrm>
            <a:off x="1695450" y="4897438"/>
            <a:ext cx="823913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6" name="任意多边形 504842"/>
          <p:cNvSpPr>
            <a:spLocks noChangeArrowheads="1"/>
          </p:cNvSpPr>
          <p:nvPr/>
        </p:nvSpPr>
        <p:spPr bwMode="auto">
          <a:xfrm rot="-5400000">
            <a:off x="1257301" y="4791075"/>
            <a:ext cx="660400" cy="212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580" y="21600"/>
              </a:cxn>
              <a:cxn ang="0">
                <a:pos x="14020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7580" y="21600"/>
                </a:lnTo>
                <a:lnTo>
                  <a:pt x="1402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hlink"/>
          </a:solidFill>
          <a:ln w="222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7" name="直接连接符 504843"/>
          <p:cNvSpPr>
            <a:spLocks noChangeShapeType="1"/>
          </p:cNvSpPr>
          <p:nvPr/>
        </p:nvSpPr>
        <p:spPr bwMode="auto">
          <a:xfrm>
            <a:off x="1481138" y="4897438"/>
            <a:ext cx="204787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8" name="直接连接符 504844"/>
          <p:cNvSpPr>
            <a:spLocks noChangeShapeType="1"/>
          </p:cNvSpPr>
          <p:nvPr/>
        </p:nvSpPr>
        <p:spPr bwMode="auto">
          <a:xfrm>
            <a:off x="658813" y="2582863"/>
            <a:ext cx="981075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29" name="任意多边形 504845"/>
          <p:cNvSpPr>
            <a:spLocks noChangeArrowheads="1"/>
          </p:cNvSpPr>
          <p:nvPr/>
        </p:nvSpPr>
        <p:spPr bwMode="auto">
          <a:xfrm rot="-5400000">
            <a:off x="1055688" y="2640013"/>
            <a:ext cx="1076325" cy="295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486" y="21600"/>
              </a:cxn>
              <a:cxn ang="0">
                <a:pos x="14114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7486" y="21600"/>
                </a:lnTo>
                <a:lnTo>
                  <a:pt x="14114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0" name="直接连接符 504846"/>
          <p:cNvSpPr>
            <a:spLocks noChangeShapeType="1"/>
          </p:cNvSpPr>
          <p:nvPr/>
        </p:nvSpPr>
        <p:spPr bwMode="auto">
          <a:xfrm>
            <a:off x="1449388" y="2582863"/>
            <a:ext cx="204787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1" name="直接连接符 504847"/>
          <p:cNvSpPr>
            <a:spLocks noChangeShapeType="1"/>
          </p:cNvSpPr>
          <p:nvPr/>
        </p:nvSpPr>
        <p:spPr bwMode="auto">
          <a:xfrm>
            <a:off x="658813" y="2782888"/>
            <a:ext cx="981075" cy="0"/>
          </a:xfrm>
          <a:prstGeom prst="line">
            <a:avLst/>
          </a:prstGeom>
          <a:noFill/>
          <a:ln w="22225">
            <a:solidFill>
              <a:schemeClr val="hlink"/>
            </a:solidFill>
            <a:prstDash val="dashDot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2" name="直接连接符 504848"/>
          <p:cNvSpPr>
            <a:spLocks noChangeShapeType="1"/>
          </p:cNvSpPr>
          <p:nvPr/>
        </p:nvSpPr>
        <p:spPr bwMode="auto">
          <a:xfrm>
            <a:off x="1449388" y="2782888"/>
            <a:ext cx="204787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3" name="直接连接符 504849"/>
          <p:cNvSpPr>
            <a:spLocks noChangeShapeType="1"/>
          </p:cNvSpPr>
          <p:nvPr/>
        </p:nvSpPr>
        <p:spPr bwMode="auto">
          <a:xfrm>
            <a:off x="658813" y="2992438"/>
            <a:ext cx="981075" cy="0"/>
          </a:xfrm>
          <a:prstGeom prst="line">
            <a:avLst/>
          </a:prstGeom>
          <a:noFill/>
          <a:ln w="22225">
            <a:solidFill>
              <a:schemeClr val="hlink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4" name="直接连接符 504850"/>
          <p:cNvSpPr>
            <a:spLocks noChangeShapeType="1"/>
          </p:cNvSpPr>
          <p:nvPr/>
        </p:nvSpPr>
        <p:spPr bwMode="auto">
          <a:xfrm>
            <a:off x="1449388" y="2992438"/>
            <a:ext cx="204787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7235" name="组合 504851"/>
          <p:cNvGrpSpPr>
            <a:grpSpLocks/>
          </p:cNvGrpSpPr>
          <p:nvPr/>
        </p:nvGrpSpPr>
        <p:grpSpPr bwMode="auto">
          <a:xfrm>
            <a:off x="6594475" y="2506663"/>
            <a:ext cx="1619250" cy="1384300"/>
            <a:chOff x="3670" y="1768"/>
            <a:chExt cx="1526" cy="1205"/>
          </a:xfrm>
        </p:grpSpPr>
        <p:sp>
          <p:nvSpPr>
            <p:cNvPr id="137236" name="任意多边形 504852"/>
            <p:cNvSpPr>
              <a:spLocks noChangeArrowheads="1"/>
            </p:cNvSpPr>
            <p:nvPr/>
          </p:nvSpPr>
          <p:spPr bwMode="auto">
            <a:xfrm>
              <a:off x="3670" y="1768"/>
              <a:ext cx="723" cy="12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1" y="664"/>
                </a:cxn>
                <a:cxn ang="0">
                  <a:pos x="723" y="664"/>
                </a:cxn>
                <a:cxn ang="0">
                  <a:pos x="723" y="1205"/>
                </a:cxn>
              </a:cxnLst>
              <a:rect l="0" t="0" r="r" b="b"/>
              <a:pathLst>
                <a:path w="723" h="1205">
                  <a:moveTo>
                    <a:pt x="0" y="0"/>
                  </a:moveTo>
                  <a:lnTo>
                    <a:pt x="541" y="664"/>
                  </a:lnTo>
                  <a:lnTo>
                    <a:pt x="723" y="664"/>
                  </a:lnTo>
                  <a:lnTo>
                    <a:pt x="723" y="120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7" name="任意多边形 504853"/>
            <p:cNvSpPr>
              <a:spLocks noChangeArrowheads="1"/>
            </p:cNvSpPr>
            <p:nvPr/>
          </p:nvSpPr>
          <p:spPr bwMode="auto">
            <a:xfrm flipH="1">
              <a:off x="4473" y="1768"/>
              <a:ext cx="723" cy="12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1" y="664"/>
                </a:cxn>
                <a:cxn ang="0">
                  <a:pos x="723" y="664"/>
                </a:cxn>
                <a:cxn ang="0">
                  <a:pos x="723" y="1205"/>
                </a:cxn>
              </a:cxnLst>
              <a:rect l="0" t="0" r="r" b="b"/>
              <a:pathLst>
                <a:path w="723" h="1205">
                  <a:moveTo>
                    <a:pt x="0" y="0"/>
                  </a:moveTo>
                  <a:lnTo>
                    <a:pt x="541" y="664"/>
                  </a:lnTo>
                  <a:lnTo>
                    <a:pt x="723" y="664"/>
                  </a:lnTo>
                  <a:lnTo>
                    <a:pt x="723" y="120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238" name="直接连接符 504854"/>
          <p:cNvSpPr>
            <a:spLocks noChangeShapeType="1"/>
          </p:cNvSpPr>
          <p:nvPr/>
        </p:nvSpPr>
        <p:spPr bwMode="auto">
          <a:xfrm>
            <a:off x="7402513" y="3257550"/>
            <a:ext cx="0" cy="96202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39" name="直接连接符 504855"/>
          <p:cNvSpPr>
            <a:spLocks noChangeShapeType="1"/>
          </p:cNvSpPr>
          <p:nvPr/>
        </p:nvSpPr>
        <p:spPr bwMode="auto">
          <a:xfrm>
            <a:off x="6853238" y="1690688"/>
            <a:ext cx="0" cy="962025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40" name="直接连接符 504856"/>
          <p:cNvSpPr>
            <a:spLocks noChangeShapeType="1"/>
          </p:cNvSpPr>
          <p:nvPr/>
        </p:nvSpPr>
        <p:spPr bwMode="auto">
          <a:xfrm>
            <a:off x="7070725" y="1690688"/>
            <a:ext cx="0" cy="9620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41" name="直接连接符 504857"/>
          <p:cNvSpPr>
            <a:spLocks noChangeShapeType="1"/>
          </p:cNvSpPr>
          <p:nvPr/>
        </p:nvSpPr>
        <p:spPr bwMode="auto">
          <a:xfrm>
            <a:off x="7288213" y="1690688"/>
            <a:ext cx="0" cy="962025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42" name="直接连接符 504858"/>
          <p:cNvSpPr>
            <a:spLocks noChangeShapeType="1"/>
          </p:cNvSpPr>
          <p:nvPr/>
        </p:nvSpPr>
        <p:spPr bwMode="auto">
          <a:xfrm>
            <a:off x="7507288" y="1690688"/>
            <a:ext cx="0" cy="962025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43" name="直接连接符 504859"/>
          <p:cNvSpPr>
            <a:spLocks noChangeShapeType="1"/>
          </p:cNvSpPr>
          <p:nvPr/>
        </p:nvSpPr>
        <p:spPr bwMode="auto">
          <a:xfrm>
            <a:off x="7724775" y="1690688"/>
            <a:ext cx="0" cy="9620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44" name="直接连接符 504860"/>
          <p:cNvSpPr>
            <a:spLocks noChangeShapeType="1"/>
          </p:cNvSpPr>
          <p:nvPr/>
        </p:nvSpPr>
        <p:spPr bwMode="auto">
          <a:xfrm>
            <a:off x="7943850" y="1690688"/>
            <a:ext cx="0" cy="9620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7245" name="组合 504861"/>
          <p:cNvGrpSpPr>
            <a:grpSpLocks/>
          </p:cNvGrpSpPr>
          <p:nvPr/>
        </p:nvGrpSpPr>
        <p:grpSpPr bwMode="auto">
          <a:xfrm>
            <a:off x="7239000" y="5745163"/>
            <a:ext cx="374650" cy="238125"/>
            <a:chOff x="2990" y="2144"/>
            <a:chExt cx="744" cy="606"/>
          </a:xfrm>
        </p:grpSpPr>
        <p:sp>
          <p:nvSpPr>
            <p:cNvPr id="137246" name="直接连接符 504862"/>
            <p:cNvSpPr>
              <a:spLocks noChangeShapeType="1"/>
            </p:cNvSpPr>
            <p:nvPr/>
          </p:nvSpPr>
          <p:spPr bwMode="auto">
            <a:xfrm>
              <a:off x="2990" y="2144"/>
              <a:ext cx="0" cy="60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7" name="直接连接符 504863"/>
            <p:cNvSpPr>
              <a:spLocks noChangeShapeType="1"/>
            </p:cNvSpPr>
            <p:nvPr/>
          </p:nvSpPr>
          <p:spPr bwMode="auto">
            <a:xfrm>
              <a:off x="3138" y="2144"/>
              <a:ext cx="0" cy="60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8" name="直接连接符 504864"/>
            <p:cNvSpPr>
              <a:spLocks noChangeShapeType="1"/>
            </p:cNvSpPr>
            <p:nvPr/>
          </p:nvSpPr>
          <p:spPr bwMode="auto">
            <a:xfrm>
              <a:off x="3287" y="2144"/>
              <a:ext cx="0" cy="60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9" name="直接连接符 504865"/>
            <p:cNvSpPr>
              <a:spLocks noChangeShapeType="1"/>
            </p:cNvSpPr>
            <p:nvPr/>
          </p:nvSpPr>
          <p:spPr bwMode="auto">
            <a:xfrm>
              <a:off x="3436" y="2144"/>
              <a:ext cx="0" cy="60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0" name="直接连接符 504866"/>
            <p:cNvSpPr>
              <a:spLocks noChangeShapeType="1"/>
            </p:cNvSpPr>
            <p:nvPr/>
          </p:nvSpPr>
          <p:spPr bwMode="auto">
            <a:xfrm>
              <a:off x="3585" y="2144"/>
              <a:ext cx="0" cy="60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1" name="直接连接符 504867"/>
            <p:cNvSpPr>
              <a:spLocks noChangeShapeType="1"/>
            </p:cNvSpPr>
            <p:nvPr/>
          </p:nvSpPr>
          <p:spPr bwMode="auto">
            <a:xfrm>
              <a:off x="3734" y="2144"/>
              <a:ext cx="0" cy="60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252" name="等腰三角形 504868"/>
          <p:cNvSpPr>
            <a:spLocks noChangeArrowheads="1"/>
          </p:cNvSpPr>
          <p:nvPr/>
        </p:nvSpPr>
        <p:spPr bwMode="auto">
          <a:xfrm>
            <a:off x="3889375" y="2401888"/>
            <a:ext cx="976313" cy="91440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37253" name="直接连接符 504869"/>
          <p:cNvSpPr>
            <a:spLocks noChangeShapeType="1"/>
          </p:cNvSpPr>
          <p:nvPr/>
        </p:nvSpPr>
        <p:spPr bwMode="auto">
          <a:xfrm>
            <a:off x="3525838" y="3043238"/>
            <a:ext cx="854075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4" name="直接连接符 504870"/>
          <p:cNvSpPr>
            <a:spLocks noChangeShapeType="1"/>
          </p:cNvSpPr>
          <p:nvPr/>
        </p:nvSpPr>
        <p:spPr bwMode="auto">
          <a:xfrm rot="-5400000">
            <a:off x="5075238" y="2341563"/>
            <a:ext cx="0" cy="14033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5" name="直接连接符 504871"/>
          <p:cNvSpPr>
            <a:spLocks noChangeShapeType="1"/>
          </p:cNvSpPr>
          <p:nvPr/>
        </p:nvSpPr>
        <p:spPr bwMode="auto">
          <a:xfrm rot="-5400000">
            <a:off x="4946650" y="2216151"/>
            <a:ext cx="257175" cy="14033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6" name="直接连接符 504872"/>
          <p:cNvSpPr>
            <a:spLocks noChangeShapeType="1"/>
          </p:cNvSpPr>
          <p:nvPr/>
        </p:nvSpPr>
        <p:spPr bwMode="auto">
          <a:xfrm rot="-5400000">
            <a:off x="4819651" y="2089150"/>
            <a:ext cx="514350" cy="14001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7" name="直接连接符 504873"/>
          <p:cNvSpPr>
            <a:spLocks noChangeShapeType="1"/>
          </p:cNvSpPr>
          <p:nvPr/>
        </p:nvSpPr>
        <p:spPr bwMode="auto">
          <a:xfrm rot="-5400000">
            <a:off x="4692650" y="1962150"/>
            <a:ext cx="773113" cy="13954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8" name="直接连接符 504874"/>
          <p:cNvSpPr>
            <a:spLocks noChangeShapeType="1"/>
          </p:cNvSpPr>
          <p:nvPr/>
        </p:nvSpPr>
        <p:spPr bwMode="auto">
          <a:xfrm rot="-5400000">
            <a:off x="4562476" y="1828800"/>
            <a:ext cx="1028700" cy="14001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59" name="直接连接符 504875"/>
          <p:cNvSpPr>
            <a:spLocks noChangeShapeType="1"/>
          </p:cNvSpPr>
          <p:nvPr/>
        </p:nvSpPr>
        <p:spPr bwMode="auto">
          <a:xfrm rot="-5400000">
            <a:off x="4433888" y="1698625"/>
            <a:ext cx="1285875" cy="14001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0" name="直接连接符 504876"/>
          <p:cNvSpPr>
            <a:spLocks noChangeShapeType="1"/>
          </p:cNvSpPr>
          <p:nvPr/>
        </p:nvSpPr>
        <p:spPr bwMode="auto">
          <a:xfrm>
            <a:off x="3503613" y="4308475"/>
            <a:ext cx="2049462" cy="12811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1" name="直接连接符 504877"/>
          <p:cNvSpPr>
            <a:spLocks noChangeShapeType="1"/>
          </p:cNvSpPr>
          <p:nvPr/>
        </p:nvSpPr>
        <p:spPr bwMode="auto">
          <a:xfrm>
            <a:off x="3503613" y="4591050"/>
            <a:ext cx="2049462" cy="12811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2" name="直接连接符 504878"/>
          <p:cNvSpPr>
            <a:spLocks noChangeShapeType="1"/>
          </p:cNvSpPr>
          <p:nvPr/>
        </p:nvSpPr>
        <p:spPr bwMode="auto">
          <a:xfrm>
            <a:off x="3503613" y="4872038"/>
            <a:ext cx="2049462" cy="128111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3" name="任意多边形 504879"/>
          <p:cNvSpPr>
            <a:spLocks noChangeArrowheads="1"/>
          </p:cNvSpPr>
          <p:nvPr/>
        </p:nvSpPr>
        <p:spPr bwMode="auto">
          <a:xfrm>
            <a:off x="3503613" y="4175125"/>
            <a:ext cx="903287" cy="1965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" y="356"/>
              </a:cxn>
              <a:cxn ang="0">
                <a:pos x="102" y="1238"/>
              </a:cxn>
            </a:cxnLst>
            <a:rect l="0" t="0" r="r" b="b"/>
            <a:pathLst>
              <a:path w="616" h="1238">
                <a:moveTo>
                  <a:pt x="0" y="0"/>
                </a:moveTo>
                <a:lnTo>
                  <a:pt x="616" y="356"/>
                </a:lnTo>
                <a:lnTo>
                  <a:pt x="102" y="1238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4" name="任意多边形 504880"/>
          <p:cNvSpPr>
            <a:spLocks noChangeArrowheads="1"/>
          </p:cNvSpPr>
          <p:nvPr/>
        </p:nvSpPr>
        <p:spPr bwMode="auto">
          <a:xfrm>
            <a:off x="3497263" y="4448175"/>
            <a:ext cx="903287" cy="1692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6" y="356"/>
              </a:cxn>
              <a:cxn ang="0">
                <a:pos x="208" y="1066"/>
              </a:cxn>
            </a:cxnLst>
            <a:rect l="0" t="0" r="r" b="b"/>
            <a:pathLst>
              <a:path w="616" h="1066">
                <a:moveTo>
                  <a:pt x="0" y="0"/>
                </a:moveTo>
                <a:lnTo>
                  <a:pt x="616" y="356"/>
                </a:lnTo>
                <a:lnTo>
                  <a:pt x="208" y="1066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5" name="任意多边形 504881"/>
          <p:cNvSpPr>
            <a:spLocks noChangeArrowheads="1"/>
          </p:cNvSpPr>
          <p:nvPr/>
        </p:nvSpPr>
        <p:spPr bwMode="auto">
          <a:xfrm>
            <a:off x="3513138" y="4737100"/>
            <a:ext cx="882650" cy="1389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3" y="348"/>
              </a:cxn>
              <a:cxn ang="0">
                <a:pos x="299" y="875"/>
              </a:cxn>
            </a:cxnLst>
            <a:rect l="0" t="0" r="r" b="b"/>
            <a:pathLst>
              <a:path w="603" h="875">
                <a:moveTo>
                  <a:pt x="0" y="0"/>
                </a:moveTo>
                <a:lnTo>
                  <a:pt x="603" y="348"/>
                </a:lnTo>
                <a:lnTo>
                  <a:pt x="299" y="875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266" name="矩形 504882"/>
          <p:cNvSpPr>
            <a:spLocks noChangeArrowheads="1"/>
          </p:cNvSpPr>
          <p:nvPr/>
        </p:nvSpPr>
        <p:spPr bwMode="auto">
          <a:xfrm>
            <a:off x="677863" y="1709738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de-DE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7267" name="矩形 504883"/>
          <p:cNvSpPr>
            <a:spLocks noChangeArrowheads="1"/>
          </p:cNvSpPr>
          <p:nvPr/>
        </p:nvSpPr>
        <p:spPr bwMode="auto">
          <a:xfrm>
            <a:off x="3798888" y="1709738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de-DE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7268" name="矩形 504884"/>
          <p:cNvSpPr>
            <a:spLocks noChangeArrowheads="1"/>
          </p:cNvSpPr>
          <p:nvPr/>
        </p:nvSpPr>
        <p:spPr bwMode="auto">
          <a:xfrm>
            <a:off x="677863" y="42211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de-DE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7269" name="矩形 504885"/>
          <p:cNvSpPr>
            <a:spLocks noChangeArrowheads="1"/>
          </p:cNvSpPr>
          <p:nvPr/>
        </p:nvSpPr>
        <p:spPr bwMode="auto">
          <a:xfrm>
            <a:off x="3798888" y="3890963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de-DE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7270" name="矩形 504886"/>
          <p:cNvSpPr>
            <a:spLocks noChangeArrowheads="1"/>
          </p:cNvSpPr>
          <p:nvPr/>
        </p:nvSpPr>
        <p:spPr bwMode="auto">
          <a:xfrm>
            <a:off x="6477000" y="1709738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de-DE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7271" name="矩形 504887"/>
          <p:cNvSpPr>
            <a:spLocks noChangeArrowheads="1"/>
          </p:cNvSpPr>
          <p:nvPr/>
        </p:nvSpPr>
        <p:spPr bwMode="auto">
          <a:xfrm>
            <a:off x="6477000" y="4665663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de-DE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7272" name="标题 50488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过滤器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5" name="组合 506881"/>
          <p:cNvGrpSpPr>
            <a:grpSpLocks/>
          </p:cNvGrpSpPr>
          <p:nvPr/>
        </p:nvGrpSpPr>
        <p:grpSpPr bwMode="auto">
          <a:xfrm>
            <a:off x="1765300" y="1808163"/>
            <a:ext cx="5614988" cy="3935412"/>
            <a:chOff x="975" y="1162"/>
            <a:chExt cx="3537" cy="2479"/>
          </a:xfrm>
        </p:grpSpPr>
        <p:grpSp>
          <p:nvGrpSpPr>
            <p:cNvPr id="139266" name="组合 506882"/>
            <p:cNvGrpSpPr>
              <a:grpSpLocks/>
            </p:cNvGrpSpPr>
            <p:nvPr/>
          </p:nvGrpSpPr>
          <p:grpSpPr bwMode="auto">
            <a:xfrm>
              <a:off x="975" y="1712"/>
              <a:ext cx="3537" cy="1593"/>
              <a:chOff x="4500" y="1065"/>
              <a:chExt cx="1105" cy="1593"/>
            </a:xfrm>
          </p:grpSpPr>
          <p:grpSp>
            <p:nvGrpSpPr>
              <p:cNvPr id="139267" name="组合 506883"/>
              <p:cNvGrpSpPr>
                <a:grpSpLocks/>
              </p:cNvGrpSpPr>
              <p:nvPr/>
            </p:nvGrpSpPr>
            <p:grpSpPr bwMode="auto">
              <a:xfrm>
                <a:off x="4500" y="1579"/>
                <a:ext cx="1105" cy="872"/>
                <a:chOff x="3670" y="1768"/>
                <a:chExt cx="1526" cy="1205"/>
              </a:xfrm>
            </p:grpSpPr>
            <p:sp>
              <p:nvSpPr>
                <p:cNvPr id="139268" name="任意多边形 506884"/>
                <p:cNvSpPr>
                  <a:spLocks noChangeArrowheads="1"/>
                </p:cNvSpPr>
                <p:nvPr/>
              </p:nvSpPr>
              <p:spPr bwMode="auto">
                <a:xfrm>
                  <a:off x="3670" y="1768"/>
                  <a:ext cx="723" cy="120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41" y="664"/>
                    </a:cxn>
                    <a:cxn ang="0">
                      <a:pos x="723" y="664"/>
                    </a:cxn>
                    <a:cxn ang="0">
                      <a:pos x="723" y="1205"/>
                    </a:cxn>
                  </a:cxnLst>
                  <a:rect l="0" t="0" r="r" b="b"/>
                  <a:pathLst>
                    <a:path w="723" h="1205">
                      <a:moveTo>
                        <a:pt x="0" y="0"/>
                      </a:moveTo>
                      <a:lnTo>
                        <a:pt x="541" y="664"/>
                      </a:lnTo>
                      <a:lnTo>
                        <a:pt x="723" y="664"/>
                      </a:lnTo>
                      <a:lnTo>
                        <a:pt x="723" y="1205"/>
                      </a:lnTo>
                    </a:path>
                  </a:pathLst>
                </a:cu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269" name="任意多边形 506885"/>
                <p:cNvSpPr>
                  <a:spLocks noChangeArrowheads="1"/>
                </p:cNvSpPr>
                <p:nvPr/>
              </p:nvSpPr>
              <p:spPr bwMode="auto">
                <a:xfrm flipH="1">
                  <a:off x="4473" y="1768"/>
                  <a:ext cx="723" cy="120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41" y="664"/>
                    </a:cxn>
                    <a:cxn ang="0">
                      <a:pos x="723" y="664"/>
                    </a:cxn>
                    <a:cxn ang="0">
                      <a:pos x="723" y="1205"/>
                    </a:cxn>
                  </a:cxnLst>
                  <a:rect l="0" t="0" r="r" b="b"/>
                  <a:pathLst>
                    <a:path w="723" h="1205">
                      <a:moveTo>
                        <a:pt x="0" y="0"/>
                      </a:moveTo>
                      <a:lnTo>
                        <a:pt x="541" y="664"/>
                      </a:lnTo>
                      <a:lnTo>
                        <a:pt x="723" y="664"/>
                      </a:lnTo>
                      <a:lnTo>
                        <a:pt x="723" y="1205"/>
                      </a:lnTo>
                    </a:path>
                  </a:pathLst>
                </a:cu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9270" name="直接连接符 506886"/>
              <p:cNvSpPr>
                <a:spLocks noChangeShapeType="1"/>
              </p:cNvSpPr>
              <p:nvPr/>
            </p:nvSpPr>
            <p:spPr bwMode="auto">
              <a:xfrm>
                <a:off x="5052" y="2052"/>
                <a:ext cx="0" cy="606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1" name="直接连接符 506887"/>
              <p:cNvSpPr>
                <a:spLocks noChangeShapeType="1"/>
              </p:cNvSpPr>
              <p:nvPr/>
            </p:nvSpPr>
            <p:spPr bwMode="auto">
              <a:xfrm>
                <a:off x="4677" y="1065"/>
                <a:ext cx="0" cy="60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2" name="直接连接符 506888"/>
              <p:cNvSpPr>
                <a:spLocks noChangeShapeType="1"/>
              </p:cNvSpPr>
              <p:nvPr/>
            </p:nvSpPr>
            <p:spPr bwMode="auto">
              <a:xfrm>
                <a:off x="4825" y="1065"/>
                <a:ext cx="0" cy="60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3" name="直接连接符 506889"/>
              <p:cNvSpPr>
                <a:spLocks noChangeShapeType="1"/>
              </p:cNvSpPr>
              <p:nvPr/>
            </p:nvSpPr>
            <p:spPr bwMode="auto">
              <a:xfrm>
                <a:off x="4974" y="1065"/>
                <a:ext cx="0" cy="60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4" name="直接连接符 506890"/>
              <p:cNvSpPr>
                <a:spLocks noChangeShapeType="1"/>
              </p:cNvSpPr>
              <p:nvPr/>
            </p:nvSpPr>
            <p:spPr bwMode="auto">
              <a:xfrm>
                <a:off x="5123" y="1065"/>
                <a:ext cx="0" cy="60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5" name="直接连接符 506891"/>
              <p:cNvSpPr>
                <a:spLocks noChangeShapeType="1"/>
              </p:cNvSpPr>
              <p:nvPr/>
            </p:nvSpPr>
            <p:spPr bwMode="auto">
              <a:xfrm>
                <a:off x="5272" y="1065"/>
                <a:ext cx="0" cy="60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6" name="直接连接符 506892"/>
              <p:cNvSpPr>
                <a:spLocks noChangeShapeType="1"/>
              </p:cNvSpPr>
              <p:nvPr/>
            </p:nvSpPr>
            <p:spPr bwMode="auto">
              <a:xfrm>
                <a:off x="5421" y="1065"/>
                <a:ext cx="0" cy="60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9277" name="文本框 506893"/>
            <p:cNvSpPr txBox="1">
              <a:spLocks noChangeArrowheads="1"/>
            </p:cNvSpPr>
            <p:nvPr/>
          </p:nvSpPr>
          <p:spPr bwMode="auto">
            <a:xfrm>
              <a:off x="1073" y="1162"/>
              <a:ext cx="836" cy="21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  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电</a:t>
              </a:r>
            </a:p>
          </p:txBody>
        </p:sp>
        <p:sp>
          <p:nvSpPr>
            <p:cNvPr id="139278" name="文本框 506894"/>
            <p:cNvSpPr txBox="1">
              <a:spLocks noChangeArrowheads="1"/>
            </p:cNvSpPr>
            <p:nvPr/>
          </p:nvSpPr>
          <p:spPr bwMode="auto">
            <a:xfrm>
              <a:off x="2291" y="1162"/>
              <a:ext cx="861" cy="21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   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电</a:t>
              </a:r>
            </a:p>
          </p:txBody>
        </p:sp>
        <p:sp>
          <p:nvSpPr>
            <p:cNvPr id="139279" name="文本框 506895"/>
            <p:cNvSpPr txBox="1">
              <a:spLocks noChangeArrowheads="1"/>
            </p:cNvSpPr>
            <p:nvPr/>
          </p:nvSpPr>
          <p:spPr bwMode="auto">
            <a:xfrm>
              <a:off x="3470" y="1162"/>
              <a:ext cx="862" cy="21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   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空</a:t>
              </a:r>
            </a:p>
          </p:txBody>
        </p:sp>
        <p:sp>
          <p:nvSpPr>
            <p:cNvPr id="139280" name="文本框 506896"/>
            <p:cNvSpPr txBox="1">
              <a:spLocks noChangeArrowheads="1"/>
            </p:cNvSpPr>
            <p:nvPr/>
          </p:nvSpPr>
          <p:spPr bwMode="auto">
            <a:xfrm>
              <a:off x="2290" y="3416"/>
              <a:ext cx="972" cy="225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  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电</a:t>
              </a:r>
            </a:p>
          </p:txBody>
        </p:sp>
        <p:sp>
          <p:nvSpPr>
            <p:cNvPr id="139281" name="文本框 506897"/>
            <p:cNvSpPr txBox="1">
              <a:spLocks noChangeArrowheads="1"/>
            </p:cNvSpPr>
            <p:nvPr/>
          </p:nvSpPr>
          <p:spPr bwMode="auto">
            <a:xfrm>
              <a:off x="1066" y="1465"/>
              <a:ext cx="836" cy="21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   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冰</a:t>
              </a:r>
            </a:p>
          </p:txBody>
        </p:sp>
        <p:sp>
          <p:nvSpPr>
            <p:cNvPr id="139282" name="文本框 506898"/>
            <p:cNvSpPr txBox="1">
              <a:spLocks noChangeArrowheads="1"/>
            </p:cNvSpPr>
            <p:nvPr/>
          </p:nvSpPr>
          <p:spPr bwMode="auto">
            <a:xfrm>
              <a:off x="2284" y="1465"/>
              <a:ext cx="861" cy="21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   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洗</a:t>
              </a:r>
            </a:p>
          </p:txBody>
        </p:sp>
        <p:sp>
          <p:nvSpPr>
            <p:cNvPr id="139283" name="文本框 506899"/>
            <p:cNvSpPr txBox="1">
              <a:spLocks noChangeArrowheads="1"/>
            </p:cNvSpPr>
            <p:nvPr/>
          </p:nvSpPr>
          <p:spPr bwMode="auto">
            <a:xfrm>
              <a:off x="3463" y="1465"/>
              <a:ext cx="862" cy="21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tx2"/>
                  </a:solidFill>
                  <a:latin typeface="宋体" pitchFamily="2" charset="-122"/>
                </a:rPr>
                <a:t> </a:t>
              </a:r>
              <a:r>
                <a:rPr lang="zh-CN" altLang="en-US" sz="1400" b="1">
                  <a:solidFill>
                    <a:schemeClr val="tx2"/>
                  </a:solidFill>
                  <a:latin typeface="宋体" pitchFamily="2" charset="-122"/>
                </a:rPr>
                <a:t>其</a:t>
              </a:r>
            </a:p>
          </p:txBody>
        </p:sp>
      </p:grpSp>
      <p:sp>
        <p:nvSpPr>
          <p:cNvPr id="139284" name="文本框 506900"/>
          <p:cNvSpPr txBox="1">
            <a:spLocks noChangeArrowheads="1"/>
          </p:cNvSpPr>
          <p:nvPr/>
        </p:nvSpPr>
        <p:spPr bwMode="auto">
          <a:xfrm>
            <a:off x="611188" y="6286500"/>
            <a:ext cx="4465637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endParaRPr lang="zh-CN" altLang="zh-CN" sz="12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139285" name="标题 5069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过滤器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文本框 507905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时间表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文本框 508929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指导方针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直接连接符 509953"/>
          <p:cNvSpPr>
            <a:spLocks noChangeShapeType="1"/>
          </p:cNvSpPr>
          <p:nvPr/>
        </p:nvSpPr>
        <p:spPr bwMode="auto">
          <a:xfrm>
            <a:off x="2143125" y="5568950"/>
            <a:ext cx="634365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38" name="矩形 509954"/>
          <p:cNvSpPr>
            <a:spLocks noChangeArrowheads="1"/>
          </p:cNvSpPr>
          <p:nvPr/>
        </p:nvSpPr>
        <p:spPr bwMode="auto">
          <a:xfrm>
            <a:off x="962025" y="2786063"/>
            <a:ext cx="258763" cy="28098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5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2339" name="矩形 509955"/>
          <p:cNvSpPr>
            <a:spLocks noChangeArrowheads="1"/>
          </p:cNvSpPr>
          <p:nvPr/>
        </p:nvSpPr>
        <p:spPr bwMode="auto">
          <a:xfrm>
            <a:off x="1308100" y="3668713"/>
            <a:ext cx="260350" cy="28098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5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2340" name="矩形 509956"/>
          <p:cNvSpPr>
            <a:spLocks noChangeArrowheads="1"/>
          </p:cNvSpPr>
          <p:nvPr/>
        </p:nvSpPr>
        <p:spPr bwMode="auto">
          <a:xfrm>
            <a:off x="1655763" y="4549775"/>
            <a:ext cx="258762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5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2341" name="矩形 509957"/>
          <p:cNvSpPr>
            <a:spLocks noChangeArrowheads="1"/>
          </p:cNvSpPr>
          <p:nvPr/>
        </p:nvSpPr>
        <p:spPr bwMode="auto">
          <a:xfrm>
            <a:off x="2003425" y="5432425"/>
            <a:ext cx="258763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5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2342" name="直接连接符 509958"/>
          <p:cNvSpPr>
            <a:spLocks noChangeShapeType="1"/>
          </p:cNvSpPr>
          <p:nvPr/>
        </p:nvSpPr>
        <p:spPr bwMode="auto">
          <a:xfrm>
            <a:off x="1800225" y="4686300"/>
            <a:ext cx="6345238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43" name="直接连接符 509959"/>
          <p:cNvSpPr>
            <a:spLocks noChangeShapeType="1"/>
          </p:cNvSpPr>
          <p:nvPr/>
        </p:nvSpPr>
        <p:spPr bwMode="auto">
          <a:xfrm>
            <a:off x="1457325" y="3803650"/>
            <a:ext cx="6345238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44" name="直接连接符 509960"/>
          <p:cNvSpPr>
            <a:spLocks noChangeShapeType="1"/>
          </p:cNvSpPr>
          <p:nvPr/>
        </p:nvSpPr>
        <p:spPr bwMode="auto">
          <a:xfrm>
            <a:off x="1114425" y="2922588"/>
            <a:ext cx="6345238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45" name="直接连接符 509961"/>
          <p:cNvSpPr>
            <a:spLocks noChangeShapeType="1"/>
          </p:cNvSpPr>
          <p:nvPr/>
        </p:nvSpPr>
        <p:spPr bwMode="auto">
          <a:xfrm flipV="1">
            <a:off x="762000" y="2046288"/>
            <a:ext cx="6343650" cy="1111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346" name="矩形 509962"/>
          <p:cNvSpPr>
            <a:spLocks noChangeArrowheads="1"/>
          </p:cNvSpPr>
          <p:nvPr/>
        </p:nvSpPr>
        <p:spPr bwMode="auto">
          <a:xfrm>
            <a:off x="1057275" y="1905000"/>
            <a:ext cx="6084888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2347" name="矩形 509963"/>
          <p:cNvSpPr>
            <a:spLocks noChangeArrowheads="1"/>
          </p:cNvSpPr>
          <p:nvPr/>
        </p:nvSpPr>
        <p:spPr bwMode="auto">
          <a:xfrm>
            <a:off x="1382713" y="2786063"/>
            <a:ext cx="6084887" cy="28098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2348" name="矩形 509964"/>
          <p:cNvSpPr>
            <a:spLocks noChangeArrowheads="1"/>
          </p:cNvSpPr>
          <p:nvPr/>
        </p:nvSpPr>
        <p:spPr bwMode="auto">
          <a:xfrm>
            <a:off x="1730375" y="3668713"/>
            <a:ext cx="6084888" cy="28098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2349" name="矩形 509965"/>
          <p:cNvSpPr>
            <a:spLocks noChangeArrowheads="1"/>
          </p:cNvSpPr>
          <p:nvPr/>
        </p:nvSpPr>
        <p:spPr bwMode="auto">
          <a:xfrm>
            <a:off x="2078038" y="4549775"/>
            <a:ext cx="6084887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2350" name="矩形 509966"/>
          <p:cNvSpPr>
            <a:spLocks noChangeArrowheads="1"/>
          </p:cNvSpPr>
          <p:nvPr/>
        </p:nvSpPr>
        <p:spPr bwMode="auto">
          <a:xfrm>
            <a:off x="2425700" y="5432425"/>
            <a:ext cx="6083300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2351" name="文本框 509967"/>
          <p:cNvSpPr txBox="1">
            <a:spLocks noChangeArrowheads="1"/>
          </p:cNvSpPr>
          <p:nvPr/>
        </p:nvSpPr>
        <p:spPr bwMode="auto">
          <a:xfrm>
            <a:off x="1133475" y="1946275"/>
            <a:ext cx="5932488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 b="1">
                <a:solidFill>
                  <a:schemeClr val="bg1"/>
                </a:solidFill>
              </a:rPr>
              <a:t>指导方针 </a:t>
            </a:r>
            <a:r>
              <a:rPr lang="en-US" altLang="zh-CN" sz="13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2352" name="文本框 509968"/>
          <p:cNvSpPr txBox="1">
            <a:spLocks noChangeArrowheads="1"/>
          </p:cNvSpPr>
          <p:nvPr/>
        </p:nvSpPr>
        <p:spPr bwMode="auto">
          <a:xfrm>
            <a:off x="1458913" y="2827338"/>
            <a:ext cx="593248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 b="1">
                <a:solidFill>
                  <a:schemeClr val="bg1"/>
                </a:solidFill>
              </a:rPr>
              <a:t>指导方针 </a:t>
            </a:r>
            <a:r>
              <a:rPr lang="en-US" altLang="zh-CN" sz="13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2353" name="文本框 509969"/>
          <p:cNvSpPr txBox="1">
            <a:spLocks noChangeArrowheads="1"/>
          </p:cNvSpPr>
          <p:nvPr/>
        </p:nvSpPr>
        <p:spPr bwMode="auto">
          <a:xfrm>
            <a:off x="1806575" y="3709988"/>
            <a:ext cx="5932488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 b="1">
                <a:solidFill>
                  <a:schemeClr val="bg1"/>
                </a:solidFill>
              </a:rPr>
              <a:t>指导方针 </a:t>
            </a:r>
            <a:r>
              <a:rPr lang="en-US" altLang="zh-CN" sz="13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2354" name="文本框 509970"/>
          <p:cNvSpPr txBox="1">
            <a:spLocks noChangeArrowheads="1"/>
          </p:cNvSpPr>
          <p:nvPr/>
        </p:nvSpPr>
        <p:spPr bwMode="auto">
          <a:xfrm>
            <a:off x="2154238" y="4591050"/>
            <a:ext cx="5932487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 b="1">
                <a:solidFill>
                  <a:schemeClr val="bg1"/>
                </a:solidFill>
              </a:rPr>
              <a:t>指导方针 </a:t>
            </a:r>
            <a:r>
              <a:rPr lang="en-US" altLang="zh-CN" sz="13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2355" name="文本框 509971"/>
          <p:cNvSpPr txBox="1">
            <a:spLocks noChangeArrowheads="1"/>
          </p:cNvSpPr>
          <p:nvPr/>
        </p:nvSpPr>
        <p:spPr bwMode="auto">
          <a:xfrm>
            <a:off x="2501900" y="5473700"/>
            <a:ext cx="5930900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 b="1">
                <a:solidFill>
                  <a:schemeClr val="bg1"/>
                </a:solidFill>
              </a:rPr>
              <a:t>指导方针 </a:t>
            </a:r>
            <a:r>
              <a:rPr lang="en-US" altLang="zh-CN" sz="13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2356" name="文本框 509972"/>
          <p:cNvSpPr txBox="1">
            <a:spLocks noChangeArrowheads="1"/>
          </p:cNvSpPr>
          <p:nvPr/>
        </p:nvSpPr>
        <p:spPr bwMode="auto">
          <a:xfrm>
            <a:off x="1133475" y="2244725"/>
            <a:ext cx="5932488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/>
              <a:t>意见 </a:t>
            </a:r>
            <a:r>
              <a:rPr lang="en-US" altLang="zh-CN" sz="1300"/>
              <a:t>1</a:t>
            </a:r>
          </a:p>
        </p:txBody>
      </p:sp>
      <p:sp>
        <p:nvSpPr>
          <p:cNvPr id="142357" name="文本框 509973"/>
          <p:cNvSpPr txBox="1">
            <a:spLocks noChangeArrowheads="1"/>
          </p:cNvSpPr>
          <p:nvPr/>
        </p:nvSpPr>
        <p:spPr bwMode="auto">
          <a:xfrm>
            <a:off x="1458913" y="3125788"/>
            <a:ext cx="593248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/>
              <a:t>意见 </a:t>
            </a:r>
            <a:r>
              <a:rPr lang="en-US" altLang="zh-CN" sz="1300"/>
              <a:t>2</a:t>
            </a:r>
          </a:p>
        </p:txBody>
      </p:sp>
      <p:sp>
        <p:nvSpPr>
          <p:cNvPr id="142358" name="文本框 509974"/>
          <p:cNvSpPr txBox="1">
            <a:spLocks noChangeArrowheads="1"/>
          </p:cNvSpPr>
          <p:nvPr/>
        </p:nvSpPr>
        <p:spPr bwMode="auto">
          <a:xfrm>
            <a:off x="1806575" y="4008438"/>
            <a:ext cx="5932488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/>
              <a:t>意见 </a:t>
            </a:r>
            <a:r>
              <a:rPr lang="en-US" altLang="zh-CN" sz="1300"/>
              <a:t>3</a:t>
            </a:r>
          </a:p>
        </p:txBody>
      </p:sp>
      <p:sp>
        <p:nvSpPr>
          <p:cNvPr id="142359" name="文本框 509975"/>
          <p:cNvSpPr txBox="1">
            <a:spLocks noChangeArrowheads="1"/>
          </p:cNvSpPr>
          <p:nvPr/>
        </p:nvSpPr>
        <p:spPr bwMode="auto">
          <a:xfrm>
            <a:off x="2154238" y="4889500"/>
            <a:ext cx="5932487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/>
              <a:t>意见 </a:t>
            </a:r>
            <a:r>
              <a:rPr lang="en-US" altLang="zh-CN" sz="1300"/>
              <a:t>4</a:t>
            </a:r>
          </a:p>
        </p:txBody>
      </p:sp>
      <p:sp>
        <p:nvSpPr>
          <p:cNvPr id="142360" name="文本框 509976"/>
          <p:cNvSpPr txBox="1">
            <a:spLocks noChangeArrowheads="1"/>
          </p:cNvSpPr>
          <p:nvPr/>
        </p:nvSpPr>
        <p:spPr bwMode="auto">
          <a:xfrm>
            <a:off x="2501900" y="5772150"/>
            <a:ext cx="5930900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1300"/>
              <a:t>意见 </a:t>
            </a:r>
            <a:r>
              <a:rPr lang="en-US" altLang="zh-CN" sz="1300"/>
              <a:t>5</a:t>
            </a:r>
          </a:p>
        </p:txBody>
      </p:sp>
      <p:sp>
        <p:nvSpPr>
          <p:cNvPr id="142361" name="矩形 509977"/>
          <p:cNvSpPr>
            <a:spLocks noChangeArrowheads="1"/>
          </p:cNvSpPr>
          <p:nvPr/>
        </p:nvSpPr>
        <p:spPr bwMode="auto">
          <a:xfrm>
            <a:off x="636588" y="1905000"/>
            <a:ext cx="258762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5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2362" name="标题 50997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指导方针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61" name="组合 510977"/>
          <p:cNvGrpSpPr>
            <a:grpSpLocks/>
          </p:cNvGrpSpPr>
          <p:nvPr/>
        </p:nvGrpSpPr>
        <p:grpSpPr bwMode="auto">
          <a:xfrm>
            <a:off x="792163" y="1863725"/>
            <a:ext cx="7543800" cy="3833813"/>
            <a:chOff x="340" y="890"/>
            <a:chExt cx="4752" cy="2415"/>
          </a:xfrm>
        </p:grpSpPr>
        <p:sp>
          <p:nvSpPr>
            <p:cNvPr id="143362" name="矩形 510978"/>
            <p:cNvSpPr>
              <a:spLocks noChangeArrowheads="1"/>
            </p:cNvSpPr>
            <p:nvPr/>
          </p:nvSpPr>
          <p:spPr bwMode="auto">
            <a:xfrm>
              <a:off x="793" y="2071"/>
              <a:ext cx="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363" name="矩形 510979"/>
            <p:cNvSpPr>
              <a:spLocks noChangeArrowheads="1"/>
            </p:cNvSpPr>
            <p:nvPr/>
          </p:nvSpPr>
          <p:spPr bwMode="auto">
            <a:xfrm>
              <a:off x="1857" y="2071"/>
              <a:ext cx="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3364" name="组合 510980"/>
            <p:cNvGrpSpPr>
              <a:grpSpLocks/>
            </p:cNvGrpSpPr>
            <p:nvPr/>
          </p:nvGrpSpPr>
          <p:grpSpPr bwMode="auto">
            <a:xfrm>
              <a:off x="612" y="1797"/>
              <a:ext cx="4196" cy="177"/>
              <a:chOff x="848" y="2163"/>
              <a:chExt cx="4440" cy="177"/>
            </a:xfrm>
          </p:grpSpPr>
          <p:sp>
            <p:nvSpPr>
              <p:cNvPr id="143365" name="矩形 510981"/>
              <p:cNvSpPr>
                <a:spLocks noChangeArrowheads="1"/>
              </p:cNvSpPr>
              <p:nvPr/>
            </p:nvSpPr>
            <p:spPr bwMode="auto">
              <a:xfrm>
                <a:off x="848" y="2163"/>
                <a:ext cx="177" cy="177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r>
                  <a:rPr lang="en-US" altLang="zh-CN" sz="1400" b="1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43366" name="直接连接符 510982"/>
              <p:cNvSpPr>
                <a:spLocks noChangeShapeType="1"/>
              </p:cNvSpPr>
              <p:nvPr/>
            </p:nvSpPr>
            <p:spPr bwMode="auto">
              <a:xfrm>
                <a:off x="953" y="2249"/>
                <a:ext cx="4330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367" name="矩形 510983"/>
              <p:cNvSpPr>
                <a:spLocks noChangeArrowheads="1"/>
              </p:cNvSpPr>
              <p:nvPr/>
            </p:nvSpPr>
            <p:spPr bwMode="auto">
              <a:xfrm>
                <a:off x="1136" y="2163"/>
                <a:ext cx="4152" cy="177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368" name="文本框 510984"/>
              <p:cNvSpPr txBox="1">
                <a:spLocks noChangeArrowheads="1"/>
              </p:cNvSpPr>
              <p:nvPr/>
            </p:nvSpPr>
            <p:spPr bwMode="auto">
              <a:xfrm>
                <a:off x="1188" y="2185"/>
                <a:ext cx="4048" cy="134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zh-CN" altLang="en-US" sz="1400" b="1">
                    <a:solidFill>
                      <a:schemeClr val="bg1"/>
                    </a:solidFill>
                  </a:rPr>
                  <a:t>井</a:t>
                </a:r>
              </a:p>
            </p:txBody>
          </p:sp>
        </p:grpSp>
        <p:grpSp>
          <p:nvGrpSpPr>
            <p:cNvPr id="143369" name="组合 510985"/>
            <p:cNvGrpSpPr>
              <a:grpSpLocks/>
            </p:cNvGrpSpPr>
            <p:nvPr/>
          </p:nvGrpSpPr>
          <p:grpSpPr bwMode="auto">
            <a:xfrm>
              <a:off x="1020" y="2795"/>
              <a:ext cx="4072" cy="177"/>
              <a:chOff x="1085" y="2719"/>
              <a:chExt cx="4440" cy="177"/>
            </a:xfrm>
          </p:grpSpPr>
          <p:sp>
            <p:nvSpPr>
              <p:cNvPr id="143370" name="矩形 510986"/>
              <p:cNvSpPr>
                <a:spLocks noChangeArrowheads="1"/>
              </p:cNvSpPr>
              <p:nvPr/>
            </p:nvSpPr>
            <p:spPr bwMode="auto">
              <a:xfrm>
                <a:off x="1085" y="2719"/>
                <a:ext cx="177" cy="177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r>
                  <a:rPr lang="en-US" altLang="zh-CN" sz="1400" b="1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43371" name="直接连接符 510987"/>
              <p:cNvSpPr>
                <a:spLocks noChangeShapeType="1"/>
              </p:cNvSpPr>
              <p:nvPr/>
            </p:nvSpPr>
            <p:spPr bwMode="auto">
              <a:xfrm>
                <a:off x="1187" y="2804"/>
                <a:ext cx="4330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372" name="矩形 510988"/>
              <p:cNvSpPr>
                <a:spLocks noChangeArrowheads="1"/>
              </p:cNvSpPr>
              <p:nvPr/>
            </p:nvSpPr>
            <p:spPr bwMode="auto">
              <a:xfrm>
                <a:off x="1373" y="2719"/>
                <a:ext cx="4152" cy="177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373" name="文本框 510989"/>
              <p:cNvSpPr txBox="1">
                <a:spLocks noChangeArrowheads="1"/>
              </p:cNvSpPr>
              <p:nvPr/>
            </p:nvSpPr>
            <p:spPr bwMode="auto">
              <a:xfrm>
                <a:off x="1425" y="2741"/>
                <a:ext cx="4048" cy="134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zh-CN" altLang="en-US" sz="1400" b="1">
                    <a:solidFill>
                      <a:schemeClr val="bg1"/>
                    </a:solidFill>
                  </a:rPr>
                  <a:t>井</a:t>
                </a:r>
              </a:p>
            </p:txBody>
          </p:sp>
        </p:grpSp>
        <p:grpSp>
          <p:nvGrpSpPr>
            <p:cNvPr id="143374" name="组合 510990"/>
            <p:cNvGrpSpPr>
              <a:grpSpLocks/>
            </p:cNvGrpSpPr>
            <p:nvPr/>
          </p:nvGrpSpPr>
          <p:grpSpPr bwMode="auto">
            <a:xfrm>
              <a:off x="340" y="890"/>
              <a:ext cx="4272" cy="177"/>
              <a:chOff x="626" y="1608"/>
              <a:chExt cx="4440" cy="177"/>
            </a:xfrm>
          </p:grpSpPr>
          <p:sp>
            <p:nvSpPr>
              <p:cNvPr id="143375" name="直接连接符 510991"/>
              <p:cNvSpPr>
                <a:spLocks noChangeShapeType="1"/>
              </p:cNvSpPr>
              <p:nvPr/>
            </p:nvSpPr>
            <p:spPr bwMode="auto">
              <a:xfrm>
                <a:off x="711" y="1697"/>
                <a:ext cx="4330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376" name="矩形 510992"/>
              <p:cNvSpPr>
                <a:spLocks noChangeArrowheads="1"/>
              </p:cNvSpPr>
              <p:nvPr/>
            </p:nvSpPr>
            <p:spPr bwMode="auto">
              <a:xfrm>
                <a:off x="914" y="1608"/>
                <a:ext cx="4152" cy="177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377" name="文本框 510993"/>
              <p:cNvSpPr txBox="1">
                <a:spLocks noChangeArrowheads="1"/>
              </p:cNvSpPr>
              <p:nvPr/>
            </p:nvSpPr>
            <p:spPr bwMode="auto">
              <a:xfrm>
                <a:off x="966" y="1630"/>
                <a:ext cx="4048" cy="134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zh-CN" altLang="en-US" sz="1400" b="1">
                    <a:solidFill>
                      <a:schemeClr val="bg1"/>
                    </a:solidFill>
                  </a:rPr>
                  <a:t>井</a:t>
                </a:r>
              </a:p>
            </p:txBody>
          </p:sp>
          <p:sp>
            <p:nvSpPr>
              <p:cNvPr id="143378" name="矩形 510994"/>
              <p:cNvSpPr>
                <a:spLocks noChangeArrowheads="1"/>
              </p:cNvSpPr>
              <p:nvPr/>
            </p:nvSpPr>
            <p:spPr bwMode="auto">
              <a:xfrm>
                <a:off x="626" y="1608"/>
                <a:ext cx="177" cy="177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r>
                  <a:rPr lang="en-US" altLang="zh-CN" sz="1400" b="1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143379" name="文本框 510995"/>
            <p:cNvSpPr txBox="1">
              <a:spLocks noChangeArrowheads="1"/>
            </p:cNvSpPr>
            <p:nvPr/>
          </p:nvSpPr>
          <p:spPr bwMode="auto">
            <a:xfrm>
              <a:off x="1248" y="2304"/>
              <a:ext cx="1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zh-CN" b="1"/>
            </a:p>
          </p:txBody>
        </p:sp>
        <p:sp>
          <p:nvSpPr>
            <p:cNvPr id="143380" name="文本框 510996"/>
            <p:cNvSpPr txBox="1">
              <a:spLocks noChangeArrowheads="1"/>
            </p:cNvSpPr>
            <p:nvPr/>
          </p:nvSpPr>
          <p:spPr bwMode="auto">
            <a:xfrm>
              <a:off x="930" y="2115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井</a:t>
              </a:r>
            </a:p>
          </p:txBody>
        </p:sp>
        <p:sp>
          <p:nvSpPr>
            <p:cNvPr id="143381" name="文本框 510997"/>
            <p:cNvSpPr txBox="1">
              <a:spLocks noChangeArrowheads="1"/>
            </p:cNvSpPr>
            <p:nvPr/>
          </p:nvSpPr>
          <p:spPr bwMode="auto">
            <a:xfrm>
              <a:off x="1474" y="3113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一般</a:t>
              </a:r>
            </a:p>
          </p:txBody>
        </p:sp>
        <p:sp>
          <p:nvSpPr>
            <p:cNvPr id="143382" name="文本框 510998"/>
            <p:cNvSpPr txBox="1">
              <a:spLocks noChangeArrowheads="1"/>
            </p:cNvSpPr>
            <p:nvPr/>
          </p:nvSpPr>
          <p:spPr bwMode="auto">
            <a:xfrm>
              <a:off x="793" y="1207"/>
              <a:ext cx="11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/>
                <a:t>使</a:t>
              </a:r>
            </a:p>
          </p:txBody>
        </p:sp>
      </p:grpSp>
      <p:sp>
        <p:nvSpPr>
          <p:cNvPr id="143383" name="矩形 510999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指导方针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文本框 512001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重叠纽带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09" name="组合 513025"/>
          <p:cNvGrpSpPr>
            <a:grpSpLocks/>
          </p:cNvGrpSpPr>
          <p:nvPr/>
        </p:nvGrpSpPr>
        <p:grpSpPr bwMode="auto">
          <a:xfrm>
            <a:off x="3444875" y="3017838"/>
            <a:ext cx="2373313" cy="2492375"/>
            <a:chOff x="2351" y="1901"/>
            <a:chExt cx="1619" cy="1570"/>
          </a:xfrm>
        </p:grpSpPr>
        <p:sp>
          <p:nvSpPr>
            <p:cNvPr id="145410" name="任意多边形 513026"/>
            <p:cNvSpPr>
              <a:spLocks noChangeArrowheads="1"/>
            </p:cNvSpPr>
            <p:nvPr/>
          </p:nvSpPr>
          <p:spPr bwMode="auto">
            <a:xfrm>
              <a:off x="2931" y="2521"/>
              <a:ext cx="459" cy="862"/>
            </a:xfrm>
            <a:custGeom>
              <a:avLst/>
              <a:gdLst/>
              <a:ahLst/>
              <a:cxnLst>
                <a:cxn ang="0">
                  <a:pos x="3" y="1053"/>
                </a:cxn>
                <a:cxn ang="0">
                  <a:pos x="17" y="923"/>
                </a:cxn>
                <a:cxn ang="0">
                  <a:pos x="38" y="818"/>
                </a:cxn>
                <a:cxn ang="0">
                  <a:pos x="54" y="756"/>
                </a:cxn>
                <a:cxn ang="0">
                  <a:pos x="95" y="636"/>
                </a:cxn>
                <a:cxn ang="0">
                  <a:pos x="146" y="522"/>
                </a:cxn>
                <a:cxn ang="0">
                  <a:pos x="208" y="414"/>
                </a:cxn>
                <a:cxn ang="0">
                  <a:pos x="278" y="311"/>
                </a:cxn>
                <a:cxn ang="0">
                  <a:pos x="357" y="215"/>
                </a:cxn>
                <a:cxn ang="0">
                  <a:pos x="444" y="128"/>
                </a:cxn>
                <a:cxn ang="0">
                  <a:pos x="538" y="48"/>
                </a:cxn>
                <a:cxn ang="0">
                  <a:pos x="641" y="24"/>
                </a:cxn>
                <a:cxn ang="0">
                  <a:pos x="705" y="74"/>
                </a:cxn>
                <a:cxn ang="0">
                  <a:pos x="799" y="156"/>
                </a:cxn>
                <a:cxn ang="0">
                  <a:pos x="883" y="247"/>
                </a:cxn>
                <a:cxn ang="0">
                  <a:pos x="934" y="311"/>
                </a:cxn>
                <a:cxn ang="0">
                  <a:pos x="1004" y="414"/>
                </a:cxn>
                <a:cxn ang="0">
                  <a:pos x="1057" y="504"/>
                </a:cxn>
                <a:cxn ang="0">
                  <a:pos x="1084" y="559"/>
                </a:cxn>
                <a:cxn ang="0">
                  <a:pos x="1117" y="636"/>
                </a:cxn>
                <a:cxn ang="0">
                  <a:pos x="1158" y="756"/>
                </a:cxn>
                <a:cxn ang="0">
                  <a:pos x="1188" y="880"/>
                </a:cxn>
                <a:cxn ang="0">
                  <a:pos x="1206" y="1009"/>
                </a:cxn>
                <a:cxn ang="0">
                  <a:pos x="1213" y="1141"/>
                </a:cxn>
                <a:cxn ang="0">
                  <a:pos x="1206" y="1274"/>
                </a:cxn>
                <a:cxn ang="0">
                  <a:pos x="1188" y="1402"/>
                </a:cxn>
                <a:cxn ang="0">
                  <a:pos x="1170" y="1484"/>
                </a:cxn>
                <a:cxn ang="0">
                  <a:pos x="1146" y="1567"/>
                </a:cxn>
                <a:cxn ang="0">
                  <a:pos x="1101" y="1684"/>
                </a:cxn>
                <a:cxn ang="0">
                  <a:pos x="1047" y="1797"/>
                </a:cxn>
                <a:cxn ang="0">
                  <a:pos x="982" y="1904"/>
                </a:cxn>
                <a:cxn ang="0">
                  <a:pos x="910" y="2003"/>
                </a:cxn>
                <a:cxn ang="0">
                  <a:pos x="827" y="2096"/>
                </a:cxn>
                <a:cxn ang="0">
                  <a:pos x="737" y="2182"/>
                </a:cxn>
                <a:cxn ang="0">
                  <a:pos x="641" y="2259"/>
                </a:cxn>
                <a:cxn ang="0">
                  <a:pos x="555" y="2247"/>
                </a:cxn>
                <a:cxn ang="0">
                  <a:pos x="475" y="2182"/>
                </a:cxn>
                <a:cxn ang="0">
                  <a:pos x="385" y="2096"/>
                </a:cxn>
                <a:cxn ang="0">
                  <a:pos x="304" y="2003"/>
                </a:cxn>
                <a:cxn ang="0">
                  <a:pos x="253" y="1939"/>
                </a:cxn>
                <a:cxn ang="0">
                  <a:pos x="187" y="1833"/>
                </a:cxn>
                <a:cxn ang="0">
                  <a:pos x="146" y="1760"/>
                </a:cxn>
                <a:cxn ang="0">
                  <a:pos x="112" y="1684"/>
                </a:cxn>
                <a:cxn ang="0">
                  <a:pos x="80" y="1606"/>
                </a:cxn>
                <a:cxn ang="0">
                  <a:pos x="42" y="1484"/>
                </a:cxn>
                <a:cxn ang="0">
                  <a:pos x="17" y="1360"/>
                </a:cxn>
                <a:cxn ang="0">
                  <a:pos x="3" y="1229"/>
                </a:cxn>
              </a:cxnLst>
              <a:rect l="0" t="0" r="r" b="b"/>
              <a:pathLst>
                <a:path w="1213" h="2283">
                  <a:moveTo>
                    <a:pt x="0" y="1141"/>
                  </a:moveTo>
                  <a:lnTo>
                    <a:pt x="0" y="1096"/>
                  </a:lnTo>
                  <a:lnTo>
                    <a:pt x="3" y="1053"/>
                  </a:lnTo>
                  <a:lnTo>
                    <a:pt x="6" y="1009"/>
                  </a:lnTo>
                  <a:lnTo>
                    <a:pt x="11" y="965"/>
                  </a:lnTo>
                  <a:lnTo>
                    <a:pt x="17" y="923"/>
                  </a:lnTo>
                  <a:lnTo>
                    <a:pt x="24" y="880"/>
                  </a:lnTo>
                  <a:lnTo>
                    <a:pt x="33" y="839"/>
                  </a:lnTo>
                  <a:lnTo>
                    <a:pt x="38" y="818"/>
                  </a:lnTo>
                  <a:lnTo>
                    <a:pt x="42" y="797"/>
                  </a:lnTo>
                  <a:lnTo>
                    <a:pt x="48" y="776"/>
                  </a:lnTo>
                  <a:lnTo>
                    <a:pt x="54" y="756"/>
                  </a:lnTo>
                  <a:lnTo>
                    <a:pt x="66" y="716"/>
                  </a:lnTo>
                  <a:lnTo>
                    <a:pt x="80" y="675"/>
                  </a:lnTo>
                  <a:lnTo>
                    <a:pt x="95" y="636"/>
                  </a:lnTo>
                  <a:lnTo>
                    <a:pt x="112" y="597"/>
                  </a:lnTo>
                  <a:lnTo>
                    <a:pt x="128" y="559"/>
                  </a:lnTo>
                  <a:lnTo>
                    <a:pt x="146" y="522"/>
                  </a:lnTo>
                  <a:lnTo>
                    <a:pt x="166" y="484"/>
                  </a:lnTo>
                  <a:lnTo>
                    <a:pt x="187" y="448"/>
                  </a:lnTo>
                  <a:lnTo>
                    <a:pt x="208" y="414"/>
                  </a:lnTo>
                  <a:lnTo>
                    <a:pt x="230" y="379"/>
                  </a:lnTo>
                  <a:lnTo>
                    <a:pt x="253" y="344"/>
                  </a:lnTo>
                  <a:lnTo>
                    <a:pt x="278" y="311"/>
                  </a:lnTo>
                  <a:lnTo>
                    <a:pt x="304" y="278"/>
                  </a:lnTo>
                  <a:lnTo>
                    <a:pt x="330" y="247"/>
                  </a:lnTo>
                  <a:lnTo>
                    <a:pt x="357" y="215"/>
                  </a:lnTo>
                  <a:lnTo>
                    <a:pt x="385" y="185"/>
                  </a:lnTo>
                  <a:lnTo>
                    <a:pt x="414" y="156"/>
                  </a:lnTo>
                  <a:lnTo>
                    <a:pt x="444" y="128"/>
                  </a:lnTo>
                  <a:lnTo>
                    <a:pt x="475" y="101"/>
                  </a:lnTo>
                  <a:lnTo>
                    <a:pt x="507" y="74"/>
                  </a:lnTo>
                  <a:lnTo>
                    <a:pt x="538" y="48"/>
                  </a:lnTo>
                  <a:lnTo>
                    <a:pt x="573" y="24"/>
                  </a:lnTo>
                  <a:lnTo>
                    <a:pt x="606" y="0"/>
                  </a:lnTo>
                  <a:lnTo>
                    <a:pt x="641" y="24"/>
                  </a:lnTo>
                  <a:lnTo>
                    <a:pt x="657" y="36"/>
                  </a:lnTo>
                  <a:lnTo>
                    <a:pt x="674" y="48"/>
                  </a:lnTo>
                  <a:lnTo>
                    <a:pt x="705" y="74"/>
                  </a:lnTo>
                  <a:lnTo>
                    <a:pt x="737" y="101"/>
                  </a:lnTo>
                  <a:lnTo>
                    <a:pt x="768" y="128"/>
                  </a:lnTo>
                  <a:lnTo>
                    <a:pt x="799" y="156"/>
                  </a:lnTo>
                  <a:lnTo>
                    <a:pt x="827" y="185"/>
                  </a:lnTo>
                  <a:lnTo>
                    <a:pt x="856" y="215"/>
                  </a:lnTo>
                  <a:lnTo>
                    <a:pt x="883" y="247"/>
                  </a:lnTo>
                  <a:lnTo>
                    <a:pt x="910" y="278"/>
                  </a:lnTo>
                  <a:lnTo>
                    <a:pt x="922" y="295"/>
                  </a:lnTo>
                  <a:lnTo>
                    <a:pt x="934" y="311"/>
                  </a:lnTo>
                  <a:lnTo>
                    <a:pt x="959" y="344"/>
                  </a:lnTo>
                  <a:lnTo>
                    <a:pt x="982" y="379"/>
                  </a:lnTo>
                  <a:lnTo>
                    <a:pt x="1004" y="414"/>
                  </a:lnTo>
                  <a:lnTo>
                    <a:pt x="1027" y="448"/>
                  </a:lnTo>
                  <a:lnTo>
                    <a:pt x="1047" y="484"/>
                  </a:lnTo>
                  <a:lnTo>
                    <a:pt x="1057" y="504"/>
                  </a:lnTo>
                  <a:lnTo>
                    <a:pt x="1066" y="522"/>
                  </a:lnTo>
                  <a:lnTo>
                    <a:pt x="1075" y="540"/>
                  </a:lnTo>
                  <a:lnTo>
                    <a:pt x="1084" y="559"/>
                  </a:lnTo>
                  <a:lnTo>
                    <a:pt x="1101" y="597"/>
                  </a:lnTo>
                  <a:lnTo>
                    <a:pt x="1110" y="617"/>
                  </a:lnTo>
                  <a:lnTo>
                    <a:pt x="1117" y="636"/>
                  </a:lnTo>
                  <a:lnTo>
                    <a:pt x="1132" y="675"/>
                  </a:lnTo>
                  <a:lnTo>
                    <a:pt x="1146" y="716"/>
                  </a:lnTo>
                  <a:lnTo>
                    <a:pt x="1158" y="756"/>
                  </a:lnTo>
                  <a:lnTo>
                    <a:pt x="1170" y="797"/>
                  </a:lnTo>
                  <a:lnTo>
                    <a:pt x="1179" y="839"/>
                  </a:lnTo>
                  <a:lnTo>
                    <a:pt x="1188" y="880"/>
                  </a:lnTo>
                  <a:lnTo>
                    <a:pt x="1195" y="923"/>
                  </a:lnTo>
                  <a:lnTo>
                    <a:pt x="1201" y="965"/>
                  </a:lnTo>
                  <a:lnTo>
                    <a:pt x="1206" y="1009"/>
                  </a:lnTo>
                  <a:lnTo>
                    <a:pt x="1210" y="1053"/>
                  </a:lnTo>
                  <a:lnTo>
                    <a:pt x="1212" y="1096"/>
                  </a:lnTo>
                  <a:lnTo>
                    <a:pt x="1213" y="1141"/>
                  </a:lnTo>
                  <a:lnTo>
                    <a:pt x="1212" y="1185"/>
                  </a:lnTo>
                  <a:lnTo>
                    <a:pt x="1210" y="1229"/>
                  </a:lnTo>
                  <a:lnTo>
                    <a:pt x="1206" y="1274"/>
                  </a:lnTo>
                  <a:lnTo>
                    <a:pt x="1201" y="1316"/>
                  </a:lnTo>
                  <a:lnTo>
                    <a:pt x="1195" y="1360"/>
                  </a:lnTo>
                  <a:lnTo>
                    <a:pt x="1188" y="1402"/>
                  </a:lnTo>
                  <a:lnTo>
                    <a:pt x="1179" y="1444"/>
                  </a:lnTo>
                  <a:lnTo>
                    <a:pt x="1174" y="1465"/>
                  </a:lnTo>
                  <a:lnTo>
                    <a:pt x="1170" y="1484"/>
                  </a:lnTo>
                  <a:lnTo>
                    <a:pt x="1164" y="1505"/>
                  </a:lnTo>
                  <a:lnTo>
                    <a:pt x="1158" y="1526"/>
                  </a:lnTo>
                  <a:lnTo>
                    <a:pt x="1146" y="1567"/>
                  </a:lnTo>
                  <a:lnTo>
                    <a:pt x="1132" y="1606"/>
                  </a:lnTo>
                  <a:lnTo>
                    <a:pt x="1117" y="1645"/>
                  </a:lnTo>
                  <a:lnTo>
                    <a:pt x="1101" y="1684"/>
                  </a:lnTo>
                  <a:lnTo>
                    <a:pt x="1084" y="1722"/>
                  </a:lnTo>
                  <a:lnTo>
                    <a:pt x="1066" y="1760"/>
                  </a:lnTo>
                  <a:lnTo>
                    <a:pt x="1047" y="1797"/>
                  </a:lnTo>
                  <a:lnTo>
                    <a:pt x="1027" y="1833"/>
                  </a:lnTo>
                  <a:lnTo>
                    <a:pt x="1004" y="1869"/>
                  </a:lnTo>
                  <a:lnTo>
                    <a:pt x="982" y="1904"/>
                  </a:lnTo>
                  <a:lnTo>
                    <a:pt x="959" y="1939"/>
                  </a:lnTo>
                  <a:lnTo>
                    <a:pt x="934" y="1972"/>
                  </a:lnTo>
                  <a:lnTo>
                    <a:pt x="910" y="2003"/>
                  </a:lnTo>
                  <a:lnTo>
                    <a:pt x="883" y="2036"/>
                  </a:lnTo>
                  <a:lnTo>
                    <a:pt x="856" y="2066"/>
                  </a:lnTo>
                  <a:lnTo>
                    <a:pt x="827" y="2096"/>
                  </a:lnTo>
                  <a:lnTo>
                    <a:pt x="799" y="2126"/>
                  </a:lnTo>
                  <a:lnTo>
                    <a:pt x="768" y="2154"/>
                  </a:lnTo>
                  <a:lnTo>
                    <a:pt x="737" y="2182"/>
                  </a:lnTo>
                  <a:lnTo>
                    <a:pt x="705" y="2208"/>
                  </a:lnTo>
                  <a:lnTo>
                    <a:pt x="674" y="2235"/>
                  </a:lnTo>
                  <a:lnTo>
                    <a:pt x="641" y="2259"/>
                  </a:lnTo>
                  <a:lnTo>
                    <a:pt x="606" y="2283"/>
                  </a:lnTo>
                  <a:lnTo>
                    <a:pt x="573" y="2259"/>
                  </a:lnTo>
                  <a:lnTo>
                    <a:pt x="555" y="2247"/>
                  </a:lnTo>
                  <a:lnTo>
                    <a:pt x="538" y="2235"/>
                  </a:lnTo>
                  <a:lnTo>
                    <a:pt x="507" y="2208"/>
                  </a:lnTo>
                  <a:lnTo>
                    <a:pt x="475" y="2182"/>
                  </a:lnTo>
                  <a:lnTo>
                    <a:pt x="444" y="2154"/>
                  </a:lnTo>
                  <a:lnTo>
                    <a:pt x="414" y="2126"/>
                  </a:lnTo>
                  <a:lnTo>
                    <a:pt x="385" y="2096"/>
                  </a:lnTo>
                  <a:lnTo>
                    <a:pt x="357" y="2066"/>
                  </a:lnTo>
                  <a:lnTo>
                    <a:pt x="330" y="2036"/>
                  </a:lnTo>
                  <a:lnTo>
                    <a:pt x="304" y="2003"/>
                  </a:lnTo>
                  <a:lnTo>
                    <a:pt x="290" y="1988"/>
                  </a:lnTo>
                  <a:lnTo>
                    <a:pt x="278" y="1972"/>
                  </a:lnTo>
                  <a:lnTo>
                    <a:pt x="253" y="1939"/>
                  </a:lnTo>
                  <a:lnTo>
                    <a:pt x="230" y="1904"/>
                  </a:lnTo>
                  <a:lnTo>
                    <a:pt x="208" y="1869"/>
                  </a:lnTo>
                  <a:lnTo>
                    <a:pt x="187" y="1833"/>
                  </a:lnTo>
                  <a:lnTo>
                    <a:pt x="166" y="1797"/>
                  </a:lnTo>
                  <a:lnTo>
                    <a:pt x="157" y="1779"/>
                  </a:lnTo>
                  <a:lnTo>
                    <a:pt x="146" y="1760"/>
                  </a:lnTo>
                  <a:lnTo>
                    <a:pt x="137" y="1741"/>
                  </a:lnTo>
                  <a:lnTo>
                    <a:pt x="128" y="1722"/>
                  </a:lnTo>
                  <a:lnTo>
                    <a:pt x="112" y="1684"/>
                  </a:lnTo>
                  <a:lnTo>
                    <a:pt x="103" y="1665"/>
                  </a:lnTo>
                  <a:lnTo>
                    <a:pt x="95" y="1645"/>
                  </a:lnTo>
                  <a:lnTo>
                    <a:pt x="80" y="1606"/>
                  </a:lnTo>
                  <a:lnTo>
                    <a:pt x="66" y="1567"/>
                  </a:lnTo>
                  <a:lnTo>
                    <a:pt x="54" y="1526"/>
                  </a:lnTo>
                  <a:lnTo>
                    <a:pt x="42" y="1484"/>
                  </a:lnTo>
                  <a:lnTo>
                    <a:pt x="33" y="1444"/>
                  </a:lnTo>
                  <a:lnTo>
                    <a:pt x="24" y="1402"/>
                  </a:lnTo>
                  <a:lnTo>
                    <a:pt x="17" y="1360"/>
                  </a:lnTo>
                  <a:lnTo>
                    <a:pt x="11" y="1316"/>
                  </a:lnTo>
                  <a:lnTo>
                    <a:pt x="6" y="1274"/>
                  </a:lnTo>
                  <a:lnTo>
                    <a:pt x="3" y="1229"/>
                  </a:lnTo>
                  <a:lnTo>
                    <a:pt x="0" y="1185"/>
                  </a:lnTo>
                  <a:lnTo>
                    <a:pt x="0" y="1141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1" name="任意多边形 513027"/>
            <p:cNvSpPr>
              <a:spLocks noChangeArrowheads="1"/>
            </p:cNvSpPr>
            <p:nvPr/>
          </p:nvSpPr>
          <p:spPr bwMode="auto">
            <a:xfrm>
              <a:off x="2935" y="2432"/>
              <a:ext cx="741" cy="508"/>
            </a:xfrm>
            <a:custGeom>
              <a:avLst/>
              <a:gdLst/>
              <a:ahLst/>
              <a:cxnLst>
                <a:cxn ang="0">
                  <a:pos x="1954" y="200"/>
                </a:cxn>
                <a:cxn ang="0">
                  <a:pos x="1935" y="293"/>
                </a:cxn>
                <a:cxn ang="0">
                  <a:pos x="1911" y="383"/>
                </a:cxn>
                <a:cxn ang="0">
                  <a:pos x="1879" y="472"/>
                </a:cxn>
                <a:cxn ang="0">
                  <a:pos x="1842" y="558"/>
                </a:cxn>
                <a:cxn ang="0">
                  <a:pos x="1800" y="641"/>
                </a:cxn>
                <a:cxn ang="0">
                  <a:pos x="1752" y="719"/>
                </a:cxn>
                <a:cxn ang="0">
                  <a:pos x="1699" y="795"/>
                </a:cxn>
                <a:cxn ang="0">
                  <a:pos x="1642" y="866"/>
                </a:cxn>
                <a:cxn ang="0">
                  <a:pos x="1580" y="934"/>
                </a:cxn>
                <a:cxn ang="0">
                  <a:pos x="1514" y="997"/>
                </a:cxn>
                <a:cxn ang="0">
                  <a:pos x="1443" y="1057"/>
                </a:cxn>
                <a:cxn ang="0">
                  <a:pos x="1343" y="1128"/>
                </a:cxn>
                <a:cxn ang="0">
                  <a:pos x="1265" y="1174"/>
                </a:cxn>
                <a:cxn ang="0">
                  <a:pos x="1182" y="1217"/>
                </a:cxn>
                <a:cxn ang="0">
                  <a:pos x="1096" y="1254"/>
                </a:cxn>
                <a:cxn ang="0">
                  <a:pos x="1007" y="1284"/>
                </a:cxn>
                <a:cxn ang="0">
                  <a:pos x="917" y="1310"/>
                </a:cxn>
                <a:cxn ang="0">
                  <a:pos x="823" y="1329"/>
                </a:cxn>
                <a:cxn ang="0">
                  <a:pos x="728" y="1341"/>
                </a:cxn>
                <a:cxn ang="0">
                  <a:pos x="630" y="1347"/>
                </a:cxn>
                <a:cxn ang="0">
                  <a:pos x="517" y="1344"/>
                </a:cxn>
                <a:cxn ang="0">
                  <a:pos x="400" y="1334"/>
                </a:cxn>
                <a:cxn ang="0">
                  <a:pos x="286" y="1311"/>
                </a:cxn>
                <a:cxn ang="0">
                  <a:pos x="176" y="1281"/>
                </a:cxn>
                <a:cxn ang="0">
                  <a:pos x="69" y="1242"/>
                </a:cxn>
                <a:cxn ang="0">
                  <a:pos x="5" y="1179"/>
                </a:cxn>
                <a:cxn ang="0">
                  <a:pos x="21" y="1086"/>
                </a:cxn>
                <a:cxn ang="0">
                  <a:pos x="45" y="994"/>
                </a:cxn>
                <a:cxn ang="0">
                  <a:pos x="74" y="904"/>
                </a:cxn>
                <a:cxn ang="0">
                  <a:pos x="109" y="818"/>
                </a:cxn>
                <a:cxn ang="0">
                  <a:pos x="149" y="734"/>
                </a:cxn>
                <a:cxn ang="0">
                  <a:pos x="196" y="654"/>
                </a:cxn>
                <a:cxn ang="0">
                  <a:pos x="247" y="577"/>
                </a:cxn>
                <a:cxn ang="0">
                  <a:pos x="302" y="505"/>
                </a:cxn>
                <a:cxn ang="0">
                  <a:pos x="363" y="436"/>
                </a:cxn>
                <a:cxn ang="0">
                  <a:pos x="427" y="371"/>
                </a:cxn>
                <a:cxn ang="0">
                  <a:pos x="496" y="310"/>
                </a:cxn>
                <a:cxn ang="0">
                  <a:pos x="596" y="238"/>
                </a:cxn>
                <a:cxn ang="0">
                  <a:pos x="674" y="188"/>
                </a:cxn>
                <a:cxn ang="0">
                  <a:pos x="755" y="144"/>
                </a:cxn>
                <a:cxn ang="0">
                  <a:pos x="839" y="105"/>
                </a:cxn>
                <a:cxn ang="0">
                  <a:pos x="926" y="72"/>
                </a:cxn>
                <a:cxn ang="0">
                  <a:pos x="1016" y="45"/>
                </a:cxn>
                <a:cxn ang="0">
                  <a:pos x="1110" y="24"/>
                </a:cxn>
                <a:cxn ang="0">
                  <a:pos x="1204" y="10"/>
                </a:cxn>
                <a:cxn ang="0">
                  <a:pos x="1301" y="1"/>
                </a:cxn>
                <a:cxn ang="0">
                  <a:pos x="1407" y="1"/>
                </a:cxn>
                <a:cxn ang="0">
                  <a:pos x="1525" y="9"/>
                </a:cxn>
                <a:cxn ang="0">
                  <a:pos x="1640" y="27"/>
                </a:cxn>
                <a:cxn ang="0">
                  <a:pos x="1752" y="56"/>
                </a:cxn>
                <a:cxn ang="0">
                  <a:pos x="1860" y="92"/>
                </a:cxn>
                <a:cxn ang="0">
                  <a:pos x="1964" y="137"/>
                </a:cxn>
              </a:cxnLst>
              <a:rect l="0" t="0" r="r" b="b"/>
              <a:pathLst>
                <a:path w="1964" h="1347">
                  <a:moveTo>
                    <a:pt x="1964" y="137"/>
                  </a:moveTo>
                  <a:lnTo>
                    <a:pt x="1959" y="168"/>
                  </a:lnTo>
                  <a:lnTo>
                    <a:pt x="1954" y="200"/>
                  </a:lnTo>
                  <a:lnTo>
                    <a:pt x="1948" y="231"/>
                  </a:lnTo>
                  <a:lnTo>
                    <a:pt x="1942" y="262"/>
                  </a:lnTo>
                  <a:lnTo>
                    <a:pt x="1935" y="293"/>
                  </a:lnTo>
                  <a:lnTo>
                    <a:pt x="1927" y="323"/>
                  </a:lnTo>
                  <a:lnTo>
                    <a:pt x="1920" y="353"/>
                  </a:lnTo>
                  <a:lnTo>
                    <a:pt x="1911" y="383"/>
                  </a:lnTo>
                  <a:lnTo>
                    <a:pt x="1900" y="413"/>
                  </a:lnTo>
                  <a:lnTo>
                    <a:pt x="1890" y="444"/>
                  </a:lnTo>
                  <a:lnTo>
                    <a:pt x="1879" y="472"/>
                  </a:lnTo>
                  <a:lnTo>
                    <a:pt x="1867" y="501"/>
                  </a:lnTo>
                  <a:lnTo>
                    <a:pt x="1855" y="529"/>
                  </a:lnTo>
                  <a:lnTo>
                    <a:pt x="1842" y="558"/>
                  </a:lnTo>
                  <a:lnTo>
                    <a:pt x="1828" y="586"/>
                  </a:lnTo>
                  <a:lnTo>
                    <a:pt x="1815" y="613"/>
                  </a:lnTo>
                  <a:lnTo>
                    <a:pt x="1800" y="641"/>
                  </a:lnTo>
                  <a:lnTo>
                    <a:pt x="1785" y="668"/>
                  </a:lnTo>
                  <a:lnTo>
                    <a:pt x="1768" y="693"/>
                  </a:lnTo>
                  <a:lnTo>
                    <a:pt x="1752" y="719"/>
                  </a:lnTo>
                  <a:lnTo>
                    <a:pt x="1735" y="744"/>
                  </a:lnTo>
                  <a:lnTo>
                    <a:pt x="1717" y="770"/>
                  </a:lnTo>
                  <a:lnTo>
                    <a:pt x="1699" y="795"/>
                  </a:lnTo>
                  <a:lnTo>
                    <a:pt x="1681" y="820"/>
                  </a:lnTo>
                  <a:lnTo>
                    <a:pt x="1661" y="844"/>
                  </a:lnTo>
                  <a:lnTo>
                    <a:pt x="1642" y="866"/>
                  </a:lnTo>
                  <a:lnTo>
                    <a:pt x="1622" y="890"/>
                  </a:lnTo>
                  <a:lnTo>
                    <a:pt x="1601" y="913"/>
                  </a:lnTo>
                  <a:lnTo>
                    <a:pt x="1580" y="934"/>
                  </a:lnTo>
                  <a:lnTo>
                    <a:pt x="1559" y="956"/>
                  </a:lnTo>
                  <a:lnTo>
                    <a:pt x="1537" y="977"/>
                  </a:lnTo>
                  <a:lnTo>
                    <a:pt x="1514" y="997"/>
                  </a:lnTo>
                  <a:lnTo>
                    <a:pt x="1490" y="1018"/>
                  </a:lnTo>
                  <a:lnTo>
                    <a:pt x="1467" y="1038"/>
                  </a:lnTo>
                  <a:lnTo>
                    <a:pt x="1443" y="1057"/>
                  </a:lnTo>
                  <a:lnTo>
                    <a:pt x="1419" y="1075"/>
                  </a:lnTo>
                  <a:lnTo>
                    <a:pt x="1368" y="1111"/>
                  </a:lnTo>
                  <a:lnTo>
                    <a:pt x="1343" y="1128"/>
                  </a:lnTo>
                  <a:lnTo>
                    <a:pt x="1317" y="1144"/>
                  </a:lnTo>
                  <a:lnTo>
                    <a:pt x="1292" y="1159"/>
                  </a:lnTo>
                  <a:lnTo>
                    <a:pt x="1265" y="1174"/>
                  </a:lnTo>
                  <a:lnTo>
                    <a:pt x="1237" y="1189"/>
                  </a:lnTo>
                  <a:lnTo>
                    <a:pt x="1209" y="1203"/>
                  </a:lnTo>
                  <a:lnTo>
                    <a:pt x="1182" y="1217"/>
                  </a:lnTo>
                  <a:lnTo>
                    <a:pt x="1153" y="1230"/>
                  </a:lnTo>
                  <a:lnTo>
                    <a:pt x="1125" y="1242"/>
                  </a:lnTo>
                  <a:lnTo>
                    <a:pt x="1096" y="1254"/>
                  </a:lnTo>
                  <a:lnTo>
                    <a:pt x="1068" y="1265"/>
                  </a:lnTo>
                  <a:lnTo>
                    <a:pt x="1038" y="1275"/>
                  </a:lnTo>
                  <a:lnTo>
                    <a:pt x="1007" y="1284"/>
                  </a:lnTo>
                  <a:lnTo>
                    <a:pt x="977" y="1293"/>
                  </a:lnTo>
                  <a:lnTo>
                    <a:pt x="947" y="1302"/>
                  </a:lnTo>
                  <a:lnTo>
                    <a:pt x="917" y="1310"/>
                  </a:lnTo>
                  <a:lnTo>
                    <a:pt x="886" y="1317"/>
                  </a:lnTo>
                  <a:lnTo>
                    <a:pt x="854" y="1323"/>
                  </a:lnTo>
                  <a:lnTo>
                    <a:pt x="823" y="1329"/>
                  </a:lnTo>
                  <a:lnTo>
                    <a:pt x="791" y="1334"/>
                  </a:lnTo>
                  <a:lnTo>
                    <a:pt x="759" y="1338"/>
                  </a:lnTo>
                  <a:lnTo>
                    <a:pt x="728" y="1341"/>
                  </a:lnTo>
                  <a:lnTo>
                    <a:pt x="695" y="1344"/>
                  </a:lnTo>
                  <a:lnTo>
                    <a:pt x="663" y="1346"/>
                  </a:lnTo>
                  <a:lnTo>
                    <a:pt x="630" y="1347"/>
                  </a:lnTo>
                  <a:lnTo>
                    <a:pt x="597" y="1347"/>
                  </a:lnTo>
                  <a:lnTo>
                    <a:pt x="558" y="1347"/>
                  </a:lnTo>
                  <a:lnTo>
                    <a:pt x="517" y="1344"/>
                  </a:lnTo>
                  <a:lnTo>
                    <a:pt x="478" y="1343"/>
                  </a:lnTo>
                  <a:lnTo>
                    <a:pt x="439" y="1338"/>
                  </a:lnTo>
                  <a:lnTo>
                    <a:pt x="400" y="1334"/>
                  </a:lnTo>
                  <a:lnTo>
                    <a:pt x="363" y="1328"/>
                  </a:lnTo>
                  <a:lnTo>
                    <a:pt x="324" y="1320"/>
                  </a:lnTo>
                  <a:lnTo>
                    <a:pt x="286" y="1311"/>
                  </a:lnTo>
                  <a:lnTo>
                    <a:pt x="250" y="1302"/>
                  </a:lnTo>
                  <a:lnTo>
                    <a:pt x="212" y="1293"/>
                  </a:lnTo>
                  <a:lnTo>
                    <a:pt x="176" y="1281"/>
                  </a:lnTo>
                  <a:lnTo>
                    <a:pt x="140" y="1269"/>
                  </a:lnTo>
                  <a:lnTo>
                    <a:pt x="104" y="1256"/>
                  </a:lnTo>
                  <a:lnTo>
                    <a:pt x="69" y="1242"/>
                  </a:lnTo>
                  <a:lnTo>
                    <a:pt x="35" y="1227"/>
                  </a:lnTo>
                  <a:lnTo>
                    <a:pt x="0" y="1212"/>
                  </a:lnTo>
                  <a:lnTo>
                    <a:pt x="5" y="1179"/>
                  </a:lnTo>
                  <a:lnTo>
                    <a:pt x="9" y="1147"/>
                  </a:lnTo>
                  <a:lnTo>
                    <a:pt x="15" y="1117"/>
                  </a:lnTo>
                  <a:lnTo>
                    <a:pt x="21" y="1086"/>
                  </a:lnTo>
                  <a:lnTo>
                    <a:pt x="29" y="1054"/>
                  </a:lnTo>
                  <a:lnTo>
                    <a:pt x="36" y="1024"/>
                  </a:lnTo>
                  <a:lnTo>
                    <a:pt x="45" y="994"/>
                  </a:lnTo>
                  <a:lnTo>
                    <a:pt x="54" y="964"/>
                  </a:lnTo>
                  <a:lnTo>
                    <a:pt x="63" y="934"/>
                  </a:lnTo>
                  <a:lnTo>
                    <a:pt x="74" y="904"/>
                  </a:lnTo>
                  <a:lnTo>
                    <a:pt x="85" y="875"/>
                  </a:lnTo>
                  <a:lnTo>
                    <a:pt x="97" y="847"/>
                  </a:lnTo>
                  <a:lnTo>
                    <a:pt x="109" y="818"/>
                  </a:lnTo>
                  <a:lnTo>
                    <a:pt x="122" y="789"/>
                  </a:lnTo>
                  <a:lnTo>
                    <a:pt x="136" y="762"/>
                  </a:lnTo>
                  <a:lnTo>
                    <a:pt x="149" y="734"/>
                  </a:lnTo>
                  <a:lnTo>
                    <a:pt x="164" y="707"/>
                  </a:lnTo>
                  <a:lnTo>
                    <a:pt x="179" y="681"/>
                  </a:lnTo>
                  <a:lnTo>
                    <a:pt x="196" y="654"/>
                  </a:lnTo>
                  <a:lnTo>
                    <a:pt x="212" y="629"/>
                  </a:lnTo>
                  <a:lnTo>
                    <a:pt x="229" y="603"/>
                  </a:lnTo>
                  <a:lnTo>
                    <a:pt x="247" y="577"/>
                  </a:lnTo>
                  <a:lnTo>
                    <a:pt x="265" y="553"/>
                  </a:lnTo>
                  <a:lnTo>
                    <a:pt x="283" y="528"/>
                  </a:lnTo>
                  <a:lnTo>
                    <a:pt x="302" y="505"/>
                  </a:lnTo>
                  <a:lnTo>
                    <a:pt x="322" y="481"/>
                  </a:lnTo>
                  <a:lnTo>
                    <a:pt x="342" y="459"/>
                  </a:lnTo>
                  <a:lnTo>
                    <a:pt x="363" y="436"/>
                  </a:lnTo>
                  <a:lnTo>
                    <a:pt x="384" y="413"/>
                  </a:lnTo>
                  <a:lnTo>
                    <a:pt x="406" y="392"/>
                  </a:lnTo>
                  <a:lnTo>
                    <a:pt x="427" y="371"/>
                  </a:lnTo>
                  <a:lnTo>
                    <a:pt x="450" y="350"/>
                  </a:lnTo>
                  <a:lnTo>
                    <a:pt x="474" y="329"/>
                  </a:lnTo>
                  <a:lnTo>
                    <a:pt x="496" y="310"/>
                  </a:lnTo>
                  <a:lnTo>
                    <a:pt x="520" y="292"/>
                  </a:lnTo>
                  <a:lnTo>
                    <a:pt x="546" y="272"/>
                  </a:lnTo>
                  <a:lnTo>
                    <a:pt x="596" y="238"/>
                  </a:lnTo>
                  <a:lnTo>
                    <a:pt x="621" y="219"/>
                  </a:lnTo>
                  <a:lnTo>
                    <a:pt x="647" y="203"/>
                  </a:lnTo>
                  <a:lnTo>
                    <a:pt x="674" y="188"/>
                  </a:lnTo>
                  <a:lnTo>
                    <a:pt x="699" y="173"/>
                  </a:lnTo>
                  <a:lnTo>
                    <a:pt x="726" y="158"/>
                  </a:lnTo>
                  <a:lnTo>
                    <a:pt x="755" y="144"/>
                  </a:lnTo>
                  <a:lnTo>
                    <a:pt x="782" y="131"/>
                  </a:lnTo>
                  <a:lnTo>
                    <a:pt x="811" y="117"/>
                  </a:lnTo>
                  <a:lnTo>
                    <a:pt x="839" y="105"/>
                  </a:lnTo>
                  <a:lnTo>
                    <a:pt x="868" y="93"/>
                  </a:lnTo>
                  <a:lnTo>
                    <a:pt x="898" y="83"/>
                  </a:lnTo>
                  <a:lnTo>
                    <a:pt x="926" y="72"/>
                  </a:lnTo>
                  <a:lnTo>
                    <a:pt x="956" y="63"/>
                  </a:lnTo>
                  <a:lnTo>
                    <a:pt x="986" y="54"/>
                  </a:lnTo>
                  <a:lnTo>
                    <a:pt x="1016" y="45"/>
                  </a:lnTo>
                  <a:lnTo>
                    <a:pt x="1048" y="37"/>
                  </a:lnTo>
                  <a:lnTo>
                    <a:pt x="1078" y="30"/>
                  </a:lnTo>
                  <a:lnTo>
                    <a:pt x="1110" y="24"/>
                  </a:lnTo>
                  <a:lnTo>
                    <a:pt x="1141" y="19"/>
                  </a:lnTo>
                  <a:lnTo>
                    <a:pt x="1173" y="13"/>
                  </a:lnTo>
                  <a:lnTo>
                    <a:pt x="1204" y="10"/>
                  </a:lnTo>
                  <a:lnTo>
                    <a:pt x="1236" y="6"/>
                  </a:lnTo>
                  <a:lnTo>
                    <a:pt x="1269" y="4"/>
                  </a:lnTo>
                  <a:lnTo>
                    <a:pt x="1301" y="1"/>
                  </a:lnTo>
                  <a:lnTo>
                    <a:pt x="1334" y="1"/>
                  </a:lnTo>
                  <a:lnTo>
                    <a:pt x="1367" y="0"/>
                  </a:lnTo>
                  <a:lnTo>
                    <a:pt x="1407" y="1"/>
                  </a:lnTo>
                  <a:lnTo>
                    <a:pt x="1446" y="3"/>
                  </a:lnTo>
                  <a:lnTo>
                    <a:pt x="1485" y="6"/>
                  </a:lnTo>
                  <a:lnTo>
                    <a:pt x="1525" y="9"/>
                  </a:lnTo>
                  <a:lnTo>
                    <a:pt x="1564" y="15"/>
                  </a:lnTo>
                  <a:lnTo>
                    <a:pt x="1603" y="21"/>
                  </a:lnTo>
                  <a:lnTo>
                    <a:pt x="1640" y="27"/>
                  </a:lnTo>
                  <a:lnTo>
                    <a:pt x="1678" y="36"/>
                  </a:lnTo>
                  <a:lnTo>
                    <a:pt x="1715" y="45"/>
                  </a:lnTo>
                  <a:lnTo>
                    <a:pt x="1752" y="56"/>
                  </a:lnTo>
                  <a:lnTo>
                    <a:pt x="1788" y="66"/>
                  </a:lnTo>
                  <a:lnTo>
                    <a:pt x="1824" y="78"/>
                  </a:lnTo>
                  <a:lnTo>
                    <a:pt x="1860" y="92"/>
                  </a:lnTo>
                  <a:lnTo>
                    <a:pt x="1894" y="105"/>
                  </a:lnTo>
                  <a:lnTo>
                    <a:pt x="1929" y="120"/>
                  </a:lnTo>
                  <a:lnTo>
                    <a:pt x="1964" y="13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2" name="任意多边形 513028"/>
            <p:cNvSpPr>
              <a:spLocks noChangeArrowheads="1"/>
            </p:cNvSpPr>
            <p:nvPr/>
          </p:nvSpPr>
          <p:spPr bwMode="auto">
            <a:xfrm>
              <a:off x="2645" y="2432"/>
              <a:ext cx="740" cy="508"/>
            </a:xfrm>
            <a:custGeom>
              <a:avLst/>
              <a:gdLst/>
              <a:ahLst/>
              <a:cxnLst>
                <a:cxn ang="0">
                  <a:pos x="1928" y="1227"/>
                </a:cxn>
                <a:cxn ang="0">
                  <a:pos x="1823" y="1269"/>
                </a:cxn>
                <a:cxn ang="0">
                  <a:pos x="1715" y="1302"/>
                </a:cxn>
                <a:cxn ang="0">
                  <a:pos x="1602" y="1328"/>
                </a:cxn>
                <a:cxn ang="0">
                  <a:pos x="1485" y="1343"/>
                </a:cxn>
                <a:cxn ang="0">
                  <a:pos x="1366" y="1347"/>
                </a:cxn>
                <a:cxn ang="0">
                  <a:pos x="1235" y="1341"/>
                </a:cxn>
                <a:cxn ang="0">
                  <a:pos x="1141" y="1329"/>
                </a:cxn>
                <a:cxn ang="0">
                  <a:pos x="1047" y="1310"/>
                </a:cxn>
                <a:cxn ang="0">
                  <a:pos x="956" y="1284"/>
                </a:cxn>
                <a:cxn ang="0">
                  <a:pos x="867" y="1254"/>
                </a:cxn>
                <a:cxn ang="0">
                  <a:pos x="754" y="1203"/>
                </a:cxn>
                <a:cxn ang="0">
                  <a:pos x="673" y="1159"/>
                </a:cxn>
                <a:cxn ang="0">
                  <a:pos x="595" y="1111"/>
                </a:cxn>
                <a:cxn ang="0">
                  <a:pos x="520" y="1057"/>
                </a:cxn>
                <a:cxn ang="0">
                  <a:pos x="449" y="997"/>
                </a:cxn>
                <a:cxn ang="0">
                  <a:pos x="383" y="934"/>
                </a:cxn>
                <a:cxn ang="0">
                  <a:pos x="302" y="844"/>
                </a:cxn>
                <a:cxn ang="0">
                  <a:pos x="246" y="770"/>
                </a:cxn>
                <a:cxn ang="0">
                  <a:pos x="195" y="693"/>
                </a:cxn>
                <a:cxn ang="0">
                  <a:pos x="149" y="613"/>
                </a:cxn>
                <a:cxn ang="0">
                  <a:pos x="108" y="529"/>
                </a:cxn>
                <a:cxn ang="0">
                  <a:pos x="73" y="444"/>
                </a:cxn>
                <a:cxn ang="0">
                  <a:pos x="45" y="353"/>
                </a:cxn>
                <a:cxn ang="0">
                  <a:pos x="21" y="262"/>
                </a:cxn>
                <a:cxn ang="0">
                  <a:pos x="4" y="168"/>
                </a:cxn>
                <a:cxn ang="0">
                  <a:pos x="34" y="120"/>
                </a:cxn>
                <a:cxn ang="0">
                  <a:pos x="139" y="78"/>
                </a:cxn>
                <a:cxn ang="0">
                  <a:pos x="249" y="45"/>
                </a:cxn>
                <a:cxn ang="0">
                  <a:pos x="362" y="21"/>
                </a:cxn>
                <a:cxn ang="0">
                  <a:pos x="478" y="6"/>
                </a:cxn>
                <a:cxn ang="0">
                  <a:pos x="596" y="0"/>
                </a:cxn>
                <a:cxn ang="0">
                  <a:pos x="727" y="6"/>
                </a:cxn>
                <a:cxn ang="0">
                  <a:pos x="822" y="19"/>
                </a:cxn>
                <a:cxn ang="0">
                  <a:pos x="917" y="37"/>
                </a:cxn>
                <a:cxn ang="0">
                  <a:pos x="1007" y="63"/>
                </a:cxn>
                <a:cxn ang="0">
                  <a:pos x="1096" y="93"/>
                </a:cxn>
                <a:cxn ang="0">
                  <a:pos x="1208" y="144"/>
                </a:cxn>
                <a:cxn ang="0">
                  <a:pos x="1291" y="188"/>
                </a:cxn>
                <a:cxn ang="0">
                  <a:pos x="1368" y="238"/>
                </a:cxn>
                <a:cxn ang="0">
                  <a:pos x="1443" y="292"/>
                </a:cxn>
                <a:cxn ang="0">
                  <a:pos x="1513" y="350"/>
                </a:cxn>
                <a:cxn ang="0">
                  <a:pos x="1580" y="413"/>
                </a:cxn>
                <a:cxn ang="0">
                  <a:pos x="1661" y="505"/>
                </a:cxn>
                <a:cxn ang="0">
                  <a:pos x="1716" y="577"/>
                </a:cxn>
                <a:cxn ang="0">
                  <a:pos x="1767" y="654"/>
                </a:cxn>
                <a:cxn ang="0">
                  <a:pos x="1814" y="734"/>
                </a:cxn>
                <a:cxn ang="0">
                  <a:pos x="1855" y="818"/>
                </a:cxn>
                <a:cxn ang="0">
                  <a:pos x="1889" y="904"/>
                </a:cxn>
                <a:cxn ang="0">
                  <a:pos x="1919" y="994"/>
                </a:cxn>
                <a:cxn ang="0">
                  <a:pos x="1942" y="1086"/>
                </a:cxn>
                <a:cxn ang="0">
                  <a:pos x="1958" y="1179"/>
                </a:cxn>
              </a:cxnLst>
              <a:rect l="0" t="0" r="r" b="b"/>
              <a:pathLst>
                <a:path w="1963" h="1347">
                  <a:moveTo>
                    <a:pt x="1963" y="1212"/>
                  </a:moveTo>
                  <a:lnTo>
                    <a:pt x="1946" y="1220"/>
                  </a:lnTo>
                  <a:lnTo>
                    <a:pt x="1928" y="1227"/>
                  </a:lnTo>
                  <a:lnTo>
                    <a:pt x="1894" y="1242"/>
                  </a:lnTo>
                  <a:lnTo>
                    <a:pt x="1859" y="1256"/>
                  </a:lnTo>
                  <a:lnTo>
                    <a:pt x="1823" y="1269"/>
                  </a:lnTo>
                  <a:lnTo>
                    <a:pt x="1787" y="1281"/>
                  </a:lnTo>
                  <a:lnTo>
                    <a:pt x="1751" y="1293"/>
                  </a:lnTo>
                  <a:lnTo>
                    <a:pt x="1715" y="1302"/>
                  </a:lnTo>
                  <a:lnTo>
                    <a:pt x="1677" y="1311"/>
                  </a:lnTo>
                  <a:lnTo>
                    <a:pt x="1640" y="1320"/>
                  </a:lnTo>
                  <a:lnTo>
                    <a:pt x="1602" y="1328"/>
                  </a:lnTo>
                  <a:lnTo>
                    <a:pt x="1563" y="1334"/>
                  </a:lnTo>
                  <a:lnTo>
                    <a:pt x="1524" y="1338"/>
                  </a:lnTo>
                  <a:lnTo>
                    <a:pt x="1485" y="1343"/>
                  </a:lnTo>
                  <a:lnTo>
                    <a:pt x="1446" y="1344"/>
                  </a:lnTo>
                  <a:lnTo>
                    <a:pt x="1407" y="1347"/>
                  </a:lnTo>
                  <a:lnTo>
                    <a:pt x="1366" y="1347"/>
                  </a:lnTo>
                  <a:lnTo>
                    <a:pt x="1333" y="1347"/>
                  </a:lnTo>
                  <a:lnTo>
                    <a:pt x="1300" y="1346"/>
                  </a:lnTo>
                  <a:lnTo>
                    <a:pt x="1235" y="1341"/>
                  </a:lnTo>
                  <a:lnTo>
                    <a:pt x="1204" y="1338"/>
                  </a:lnTo>
                  <a:lnTo>
                    <a:pt x="1172" y="1334"/>
                  </a:lnTo>
                  <a:lnTo>
                    <a:pt x="1141" y="1329"/>
                  </a:lnTo>
                  <a:lnTo>
                    <a:pt x="1109" y="1323"/>
                  </a:lnTo>
                  <a:lnTo>
                    <a:pt x="1077" y="1317"/>
                  </a:lnTo>
                  <a:lnTo>
                    <a:pt x="1047" y="1310"/>
                  </a:lnTo>
                  <a:lnTo>
                    <a:pt x="1016" y="1302"/>
                  </a:lnTo>
                  <a:lnTo>
                    <a:pt x="986" y="1293"/>
                  </a:lnTo>
                  <a:lnTo>
                    <a:pt x="956" y="1284"/>
                  </a:lnTo>
                  <a:lnTo>
                    <a:pt x="926" y="1275"/>
                  </a:lnTo>
                  <a:lnTo>
                    <a:pt x="897" y="1265"/>
                  </a:lnTo>
                  <a:lnTo>
                    <a:pt x="867" y="1254"/>
                  </a:lnTo>
                  <a:lnTo>
                    <a:pt x="810" y="1230"/>
                  </a:lnTo>
                  <a:lnTo>
                    <a:pt x="781" y="1217"/>
                  </a:lnTo>
                  <a:lnTo>
                    <a:pt x="754" y="1203"/>
                  </a:lnTo>
                  <a:lnTo>
                    <a:pt x="726" y="1189"/>
                  </a:lnTo>
                  <a:lnTo>
                    <a:pt x="699" y="1174"/>
                  </a:lnTo>
                  <a:lnTo>
                    <a:pt x="673" y="1159"/>
                  </a:lnTo>
                  <a:lnTo>
                    <a:pt x="646" y="1144"/>
                  </a:lnTo>
                  <a:lnTo>
                    <a:pt x="621" y="1128"/>
                  </a:lnTo>
                  <a:lnTo>
                    <a:pt x="595" y="1111"/>
                  </a:lnTo>
                  <a:lnTo>
                    <a:pt x="569" y="1093"/>
                  </a:lnTo>
                  <a:lnTo>
                    <a:pt x="545" y="1075"/>
                  </a:lnTo>
                  <a:lnTo>
                    <a:pt x="520" y="1057"/>
                  </a:lnTo>
                  <a:lnTo>
                    <a:pt x="496" y="1038"/>
                  </a:lnTo>
                  <a:lnTo>
                    <a:pt x="473" y="1018"/>
                  </a:lnTo>
                  <a:lnTo>
                    <a:pt x="449" y="997"/>
                  </a:lnTo>
                  <a:lnTo>
                    <a:pt x="427" y="977"/>
                  </a:lnTo>
                  <a:lnTo>
                    <a:pt x="406" y="956"/>
                  </a:lnTo>
                  <a:lnTo>
                    <a:pt x="383" y="934"/>
                  </a:lnTo>
                  <a:lnTo>
                    <a:pt x="362" y="913"/>
                  </a:lnTo>
                  <a:lnTo>
                    <a:pt x="321" y="866"/>
                  </a:lnTo>
                  <a:lnTo>
                    <a:pt x="302" y="844"/>
                  </a:lnTo>
                  <a:lnTo>
                    <a:pt x="282" y="820"/>
                  </a:lnTo>
                  <a:lnTo>
                    <a:pt x="264" y="795"/>
                  </a:lnTo>
                  <a:lnTo>
                    <a:pt x="246" y="770"/>
                  </a:lnTo>
                  <a:lnTo>
                    <a:pt x="228" y="744"/>
                  </a:lnTo>
                  <a:lnTo>
                    <a:pt x="212" y="719"/>
                  </a:lnTo>
                  <a:lnTo>
                    <a:pt x="195" y="693"/>
                  </a:lnTo>
                  <a:lnTo>
                    <a:pt x="179" y="668"/>
                  </a:lnTo>
                  <a:lnTo>
                    <a:pt x="164" y="641"/>
                  </a:lnTo>
                  <a:lnTo>
                    <a:pt x="149" y="613"/>
                  </a:lnTo>
                  <a:lnTo>
                    <a:pt x="135" y="586"/>
                  </a:lnTo>
                  <a:lnTo>
                    <a:pt x="121" y="558"/>
                  </a:lnTo>
                  <a:lnTo>
                    <a:pt x="108" y="529"/>
                  </a:lnTo>
                  <a:lnTo>
                    <a:pt x="96" y="501"/>
                  </a:lnTo>
                  <a:lnTo>
                    <a:pt x="84" y="472"/>
                  </a:lnTo>
                  <a:lnTo>
                    <a:pt x="73" y="444"/>
                  </a:lnTo>
                  <a:lnTo>
                    <a:pt x="63" y="413"/>
                  </a:lnTo>
                  <a:lnTo>
                    <a:pt x="54" y="383"/>
                  </a:lnTo>
                  <a:lnTo>
                    <a:pt x="45" y="353"/>
                  </a:lnTo>
                  <a:lnTo>
                    <a:pt x="36" y="323"/>
                  </a:lnTo>
                  <a:lnTo>
                    <a:pt x="28" y="293"/>
                  </a:lnTo>
                  <a:lnTo>
                    <a:pt x="21" y="262"/>
                  </a:lnTo>
                  <a:lnTo>
                    <a:pt x="15" y="231"/>
                  </a:lnTo>
                  <a:lnTo>
                    <a:pt x="9" y="200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18" y="128"/>
                  </a:lnTo>
                  <a:lnTo>
                    <a:pt x="34" y="120"/>
                  </a:lnTo>
                  <a:lnTo>
                    <a:pt x="69" y="105"/>
                  </a:lnTo>
                  <a:lnTo>
                    <a:pt x="103" y="92"/>
                  </a:lnTo>
                  <a:lnTo>
                    <a:pt x="139" y="78"/>
                  </a:lnTo>
                  <a:lnTo>
                    <a:pt x="176" y="66"/>
                  </a:lnTo>
                  <a:lnTo>
                    <a:pt x="212" y="56"/>
                  </a:lnTo>
                  <a:lnTo>
                    <a:pt x="249" y="45"/>
                  </a:lnTo>
                  <a:lnTo>
                    <a:pt x="285" y="36"/>
                  </a:lnTo>
                  <a:lnTo>
                    <a:pt x="323" y="27"/>
                  </a:lnTo>
                  <a:lnTo>
                    <a:pt x="362" y="21"/>
                  </a:lnTo>
                  <a:lnTo>
                    <a:pt x="400" y="15"/>
                  </a:lnTo>
                  <a:lnTo>
                    <a:pt x="439" y="9"/>
                  </a:lnTo>
                  <a:lnTo>
                    <a:pt x="478" y="6"/>
                  </a:lnTo>
                  <a:lnTo>
                    <a:pt x="517" y="3"/>
                  </a:lnTo>
                  <a:lnTo>
                    <a:pt x="557" y="1"/>
                  </a:lnTo>
                  <a:lnTo>
                    <a:pt x="596" y="0"/>
                  </a:lnTo>
                  <a:lnTo>
                    <a:pt x="630" y="1"/>
                  </a:lnTo>
                  <a:lnTo>
                    <a:pt x="663" y="1"/>
                  </a:lnTo>
                  <a:lnTo>
                    <a:pt x="727" y="6"/>
                  </a:lnTo>
                  <a:lnTo>
                    <a:pt x="759" y="10"/>
                  </a:lnTo>
                  <a:lnTo>
                    <a:pt x="790" y="13"/>
                  </a:lnTo>
                  <a:lnTo>
                    <a:pt x="822" y="19"/>
                  </a:lnTo>
                  <a:lnTo>
                    <a:pt x="854" y="24"/>
                  </a:lnTo>
                  <a:lnTo>
                    <a:pt x="885" y="30"/>
                  </a:lnTo>
                  <a:lnTo>
                    <a:pt x="917" y="37"/>
                  </a:lnTo>
                  <a:lnTo>
                    <a:pt x="947" y="45"/>
                  </a:lnTo>
                  <a:lnTo>
                    <a:pt x="977" y="54"/>
                  </a:lnTo>
                  <a:lnTo>
                    <a:pt x="1007" y="63"/>
                  </a:lnTo>
                  <a:lnTo>
                    <a:pt x="1037" y="72"/>
                  </a:lnTo>
                  <a:lnTo>
                    <a:pt x="1067" y="83"/>
                  </a:lnTo>
                  <a:lnTo>
                    <a:pt x="1096" y="93"/>
                  </a:lnTo>
                  <a:lnTo>
                    <a:pt x="1153" y="117"/>
                  </a:lnTo>
                  <a:lnTo>
                    <a:pt x="1181" y="131"/>
                  </a:lnTo>
                  <a:lnTo>
                    <a:pt x="1208" y="144"/>
                  </a:lnTo>
                  <a:lnTo>
                    <a:pt x="1237" y="158"/>
                  </a:lnTo>
                  <a:lnTo>
                    <a:pt x="1264" y="173"/>
                  </a:lnTo>
                  <a:lnTo>
                    <a:pt x="1291" y="188"/>
                  </a:lnTo>
                  <a:lnTo>
                    <a:pt x="1316" y="203"/>
                  </a:lnTo>
                  <a:lnTo>
                    <a:pt x="1342" y="219"/>
                  </a:lnTo>
                  <a:lnTo>
                    <a:pt x="1368" y="238"/>
                  </a:lnTo>
                  <a:lnTo>
                    <a:pt x="1393" y="254"/>
                  </a:lnTo>
                  <a:lnTo>
                    <a:pt x="1419" y="272"/>
                  </a:lnTo>
                  <a:lnTo>
                    <a:pt x="1443" y="292"/>
                  </a:lnTo>
                  <a:lnTo>
                    <a:pt x="1467" y="310"/>
                  </a:lnTo>
                  <a:lnTo>
                    <a:pt x="1489" y="329"/>
                  </a:lnTo>
                  <a:lnTo>
                    <a:pt x="1513" y="350"/>
                  </a:lnTo>
                  <a:lnTo>
                    <a:pt x="1536" y="371"/>
                  </a:lnTo>
                  <a:lnTo>
                    <a:pt x="1559" y="392"/>
                  </a:lnTo>
                  <a:lnTo>
                    <a:pt x="1580" y="413"/>
                  </a:lnTo>
                  <a:lnTo>
                    <a:pt x="1601" y="436"/>
                  </a:lnTo>
                  <a:lnTo>
                    <a:pt x="1641" y="481"/>
                  </a:lnTo>
                  <a:lnTo>
                    <a:pt x="1661" y="505"/>
                  </a:lnTo>
                  <a:lnTo>
                    <a:pt x="1680" y="528"/>
                  </a:lnTo>
                  <a:lnTo>
                    <a:pt x="1698" y="553"/>
                  </a:lnTo>
                  <a:lnTo>
                    <a:pt x="1716" y="577"/>
                  </a:lnTo>
                  <a:lnTo>
                    <a:pt x="1734" y="603"/>
                  </a:lnTo>
                  <a:lnTo>
                    <a:pt x="1751" y="629"/>
                  </a:lnTo>
                  <a:lnTo>
                    <a:pt x="1767" y="654"/>
                  </a:lnTo>
                  <a:lnTo>
                    <a:pt x="1784" y="681"/>
                  </a:lnTo>
                  <a:lnTo>
                    <a:pt x="1799" y="707"/>
                  </a:lnTo>
                  <a:lnTo>
                    <a:pt x="1814" y="734"/>
                  </a:lnTo>
                  <a:lnTo>
                    <a:pt x="1828" y="762"/>
                  </a:lnTo>
                  <a:lnTo>
                    <a:pt x="1841" y="789"/>
                  </a:lnTo>
                  <a:lnTo>
                    <a:pt x="1855" y="818"/>
                  </a:lnTo>
                  <a:lnTo>
                    <a:pt x="1867" y="847"/>
                  </a:lnTo>
                  <a:lnTo>
                    <a:pt x="1879" y="875"/>
                  </a:lnTo>
                  <a:lnTo>
                    <a:pt x="1889" y="904"/>
                  </a:lnTo>
                  <a:lnTo>
                    <a:pt x="1900" y="934"/>
                  </a:lnTo>
                  <a:lnTo>
                    <a:pt x="1910" y="964"/>
                  </a:lnTo>
                  <a:lnTo>
                    <a:pt x="1919" y="994"/>
                  </a:lnTo>
                  <a:lnTo>
                    <a:pt x="1927" y="1024"/>
                  </a:lnTo>
                  <a:lnTo>
                    <a:pt x="1934" y="1054"/>
                  </a:lnTo>
                  <a:lnTo>
                    <a:pt x="1942" y="1086"/>
                  </a:lnTo>
                  <a:lnTo>
                    <a:pt x="1948" y="1117"/>
                  </a:lnTo>
                  <a:lnTo>
                    <a:pt x="1954" y="1147"/>
                  </a:lnTo>
                  <a:lnTo>
                    <a:pt x="1958" y="1179"/>
                  </a:lnTo>
                  <a:lnTo>
                    <a:pt x="1963" y="121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3" name="任意多边形 513029"/>
            <p:cNvSpPr>
              <a:spLocks noChangeArrowheads="1"/>
            </p:cNvSpPr>
            <p:nvPr/>
          </p:nvSpPr>
          <p:spPr bwMode="auto">
            <a:xfrm>
              <a:off x="2935" y="2521"/>
              <a:ext cx="450" cy="419"/>
            </a:xfrm>
            <a:custGeom>
              <a:avLst/>
              <a:gdLst/>
              <a:ahLst/>
              <a:cxnLst>
                <a:cxn ang="0">
                  <a:pos x="1177" y="984"/>
                </a:cxn>
                <a:cxn ang="0">
                  <a:pos x="1125" y="1006"/>
                </a:cxn>
                <a:cxn ang="0">
                  <a:pos x="1054" y="1033"/>
                </a:cxn>
                <a:cxn ang="0">
                  <a:pos x="982" y="1057"/>
                </a:cxn>
                <a:cxn ang="0">
                  <a:pos x="908" y="1075"/>
                </a:cxn>
                <a:cxn ang="0">
                  <a:pos x="833" y="1092"/>
                </a:cxn>
                <a:cxn ang="0">
                  <a:pos x="755" y="1102"/>
                </a:cxn>
                <a:cxn ang="0">
                  <a:pos x="677" y="1108"/>
                </a:cxn>
                <a:cxn ang="0">
                  <a:pos x="597" y="1111"/>
                </a:cxn>
                <a:cxn ang="0">
                  <a:pos x="517" y="1108"/>
                </a:cxn>
                <a:cxn ang="0">
                  <a:pos x="439" y="1102"/>
                </a:cxn>
                <a:cxn ang="0">
                  <a:pos x="363" y="1092"/>
                </a:cxn>
                <a:cxn ang="0">
                  <a:pos x="286" y="1075"/>
                </a:cxn>
                <a:cxn ang="0">
                  <a:pos x="212" y="1057"/>
                </a:cxn>
                <a:cxn ang="0">
                  <a:pos x="140" y="1033"/>
                </a:cxn>
                <a:cxn ang="0">
                  <a:pos x="69" y="1006"/>
                </a:cxn>
                <a:cxn ang="0">
                  <a:pos x="0" y="976"/>
                </a:cxn>
                <a:cxn ang="0">
                  <a:pos x="12" y="899"/>
                </a:cxn>
                <a:cxn ang="0">
                  <a:pos x="27" y="826"/>
                </a:cxn>
                <a:cxn ang="0">
                  <a:pos x="45" y="753"/>
                </a:cxn>
                <a:cxn ang="0">
                  <a:pos x="69" y="683"/>
                </a:cxn>
                <a:cxn ang="0">
                  <a:pos x="95" y="614"/>
                </a:cxn>
                <a:cxn ang="0">
                  <a:pos x="125" y="546"/>
                </a:cxn>
                <a:cxn ang="0">
                  <a:pos x="160" y="480"/>
                </a:cxn>
                <a:cxn ang="0">
                  <a:pos x="196" y="417"/>
                </a:cxn>
                <a:cxn ang="0">
                  <a:pos x="236" y="356"/>
                </a:cxn>
                <a:cxn ang="0">
                  <a:pos x="280" y="298"/>
                </a:cxn>
                <a:cxn ang="0">
                  <a:pos x="325" y="241"/>
                </a:cxn>
                <a:cxn ang="0">
                  <a:pos x="375" y="186"/>
                </a:cxn>
                <a:cxn ang="0">
                  <a:pos x="427" y="135"/>
                </a:cxn>
                <a:cxn ang="0">
                  <a:pos x="453" y="111"/>
                </a:cxn>
                <a:cxn ang="0">
                  <a:pos x="508" y="65"/>
                </a:cxn>
                <a:cxn ang="0">
                  <a:pos x="567" y="21"/>
                </a:cxn>
                <a:cxn ang="0">
                  <a:pos x="627" y="21"/>
                </a:cxn>
                <a:cxn ang="0">
                  <a:pos x="686" y="65"/>
                </a:cxn>
                <a:cxn ang="0">
                  <a:pos x="741" y="111"/>
                </a:cxn>
                <a:cxn ang="0">
                  <a:pos x="794" y="161"/>
                </a:cxn>
                <a:cxn ang="0">
                  <a:pos x="845" y="214"/>
                </a:cxn>
                <a:cxn ang="0">
                  <a:pos x="892" y="269"/>
                </a:cxn>
                <a:cxn ang="0">
                  <a:pos x="914" y="298"/>
                </a:cxn>
                <a:cxn ang="0">
                  <a:pos x="958" y="356"/>
                </a:cxn>
                <a:cxn ang="0">
                  <a:pos x="979" y="387"/>
                </a:cxn>
                <a:cxn ang="0">
                  <a:pos x="1016" y="448"/>
                </a:cxn>
                <a:cxn ang="0">
                  <a:pos x="1053" y="513"/>
                </a:cxn>
                <a:cxn ang="0">
                  <a:pos x="1084" y="579"/>
                </a:cxn>
                <a:cxn ang="0">
                  <a:pos x="1113" y="648"/>
                </a:cxn>
                <a:cxn ang="0">
                  <a:pos x="1137" y="717"/>
                </a:cxn>
                <a:cxn ang="0">
                  <a:pos x="1158" y="790"/>
                </a:cxn>
                <a:cxn ang="0">
                  <a:pos x="1176" y="863"/>
                </a:cxn>
                <a:cxn ang="0">
                  <a:pos x="1189" y="937"/>
                </a:cxn>
              </a:cxnLst>
              <a:rect l="0" t="0" r="r" b="b"/>
              <a:pathLst>
                <a:path w="1194" h="1111">
                  <a:moveTo>
                    <a:pt x="1194" y="976"/>
                  </a:moveTo>
                  <a:lnTo>
                    <a:pt x="1177" y="984"/>
                  </a:lnTo>
                  <a:lnTo>
                    <a:pt x="1159" y="991"/>
                  </a:lnTo>
                  <a:lnTo>
                    <a:pt x="1125" y="1006"/>
                  </a:lnTo>
                  <a:lnTo>
                    <a:pt x="1090" y="1020"/>
                  </a:lnTo>
                  <a:lnTo>
                    <a:pt x="1054" y="1033"/>
                  </a:lnTo>
                  <a:lnTo>
                    <a:pt x="1018" y="1045"/>
                  </a:lnTo>
                  <a:lnTo>
                    <a:pt x="982" y="1057"/>
                  </a:lnTo>
                  <a:lnTo>
                    <a:pt x="946" y="1066"/>
                  </a:lnTo>
                  <a:lnTo>
                    <a:pt x="908" y="1075"/>
                  </a:lnTo>
                  <a:lnTo>
                    <a:pt x="871" y="1084"/>
                  </a:lnTo>
                  <a:lnTo>
                    <a:pt x="833" y="1092"/>
                  </a:lnTo>
                  <a:lnTo>
                    <a:pt x="794" y="1098"/>
                  </a:lnTo>
                  <a:lnTo>
                    <a:pt x="755" y="1102"/>
                  </a:lnTo>
                  <a:lnTo>
                    <a:pt x="716" y="1107"/>
                  </a:lnTo>
                  <a:lnTo>
                    <a:pt x="677" y="1108"/>
                  </a:lnTo>
                  <a:lnTo>
                    <a:pt x="638" y="1111"/>
                  </a:lnTo>
                  <a:lnTo>
                    <a:pt x="597" y="1111"/>
                  </a:lnTo>
                  <a:lnTo>
                    <a:pt x="558" y="1111"/>
                  </a:lnTo>
                  <a:lnTo>
                    <a:pt x="517" y="1108"/>
                  </a:lnTo>
                  <a:lnTo>
                    <a:pt x="478" y="1107"/>
                  </a:lnTo>
                  <a:lnTo>
                    <a:pt x="439" y="1102"/>
                  </a:lnTo>
                  <a:lnTo>
                    <a:pt x="400" y="1098"/>
                  </a:lnTo>
                  <a:lnTo>
                    <a:pt x="363" y="1092"/>
                  </a:lnTo>
                  <a:lnTo>
                    <a:pt x="324" y="1084"/>
                  </a:lnTo>
                  <a:lnTo>
                    <a:pt x="286" y="1075"/>
                  </a:lnTo>
                  <a:lnTo>
                    <a:pt x="250" y="1066"/>
                  </a:lnTo>
                  <a:lnTo>
                    <a:pt x="212" y="1057"/>
                  </a:lnTo>
                  <a:lnTo>
                    <a:pt x="176" y="1045"/>
                  </a:lnTo>
                  <a:lnTo>
                    <a:pt x="140" y="1033"/>
                  </a:lnTo>
                  <a:lnTo>
                    <a:pt x="104" y="1020"/>
                  </a:lnTo>
                  <a:lnTo>
                    <a:pt x="69" y="1006"/>
                  </a:lnTo>
                  <a:lnTo>
                    <a:pt x="35" y="991"/>
                  </a:lnTo>
                  <a:lnTo>
                    <a:pt x="0" y="976"/>
                  </a:lnTo>
                  <a:lnTo>
                    <a:pt x="6" y="937"/>
                  </a:lnTo>
                  <a:lnTo>
                    <a:pt x="12" y="899"/>
                  </a:lnTo>
                  <a:lnTo>
                    <a:pt x="18" y="863"/>
                  </a:lnTo>
                  <a:lnTo>
                    <a:pt x="27" y="826"/>
                  </a:lnTo>
                  <a:lnTo>
                    <a:pt x="36" y="790"/>
                  </a:lnTo>
                  <a:lnTo>
                    <a:pt x="45" y="753"/>
                  </a:lnTo>
                  <a:lnTo>
                    <a:pt x="57" y="717"/>
                  </a:lnTo>
                  <a:lnTo>
                    <a:pt x="69" y="683"/>
                  </a:lnTo>
                  <a:lnTo>
                    <a:pt x="81" y="648"/>
                  </a:lnTo>
                  <a:lnTo>
                    <a:pt x="95" y="614"/>
                  </a:lnTo>
                  <a:lnTo>
                    <a:pt x="110" y="579"/>
                  </a:lnTo>
                  <a:lnTo>
                    <a:pt x="125" y="546"/>
                  </a:lnTo>
                  <a:lnTo>
                    <a:pt x="142" y="513"/>
                  </a:lnTo>
                  <a:lnTo>
                    <a:pt x="160" y="480"/>
                  </a:lnTo>
                  <a:lnTo>
                    <a:pt x="178" y="448"/>
                  </a:lnTo>
                  <a:lnTo>
                    <a:pt x="196" y="417"/>
                  </a:lnTo>
                  <a:lnTo>
                    <a:pt x="215" y="387"/>
                  </a:lnTo>
                  <a:lnTo>
                    <a:pt x="236" y="356"/>
                  </a:lnTo>
                  <a:lnTo>
                    <a:pt x="257" y="326"/>
                  </a:lnTo>
                  <a:lnTo>
                    <a:pt x="280" y="298"/>
                  </a:lnTo>
                  <a:lnTo>
                    <a:pt x="302" y="269"/>
                  </a:lnTo>
                  <a:lnTo>
                    <a:pt x="325" y="241"/>
                  </a:lnTo>
                  <a:lnTo>
                    <a:pt x="351" y="214"/>
                  </a:lnTo>
                  <a:lnTo>
                    <a:pt x="375" y="186"/>
                  </a:lnTo>
                  <a:lnTo>
                    <a:pt x="400" y="161"/>
                  </a:lnTo>
                  <a:lnTo>
                    <a:pt x="427" y="135"/>
                  </a:lnTo>
                  <a:lnTo>
                    <a:pt x="439" y="123"/>
                  </a:lnTo>
                  <a:lnTo>
                    <a:pt x="453" y="111"/>
                  </a:lnTo>
                  <a:lnTo>
                    <a:pt x="481" y="87"/>
                  </a:lnTo>
                  <a:lnTo>
                    <a:pt x="508" y="65"/>
                  </a:lnTo>
                  <a:lnTo>
                    <a:pt x="538" y="42"/>
                  </a:lnTo>
                  <a:lnTo>
                    <a:pt x="567" y="21"/>
                  </a:lnTo>
                  <a:lnTo>
                    <a:pt x="597" y="0"/>
                  </a:lnTo>
                  <a:lnTo>
                    <a:pt x="627" y="21"/>
                  </a:lnTo>
                  <a:lnTo>
                    <a:pt x="657" y="42"/>
                  </a:lnTo>
                  <a:lnTo>
                    <a:pt x="686" y="65"/>
                  </a:lnTo>
                  <a:lnTo>
                    <a:pt x="713" y="87"/>
                  </a:lnTo>
                  <a:lnTo>
                    <a:pt x="741" y="111"/>
                  </a:lnTo>
                  <a:lnTo>
                    <a:pt x="768" y="135"/>
                  </a:lnTo>
                  <a:lnTo>
                    <a:pt x="794" y="161"/>
                  </a:lnTo>
                  <a:lnTo>
                    <a:pt x="820" y="186"/>
                  </a:lnTo>
                  <a:lnTo>
                    <a:pt x="845" y="214"/>
                  </a:lnTo>
                  <a:lnTo>
                    <a:pt x="869" y="241"/>
                  </a:lnTo>
                  <a:lnTo>
                    <a:pt x="892" y="269"/>
                  </a:lnTo>
                  <a:lnTo>
                    <a:pt x="904" y="283"/>
                  </a:lnTo>
                  <a:lnTo>
                    <a:pt x="914" y="298"/>
                  </a:lnTo>
                  <a:lnTo>
                    <a:pt x="937" y="326"/>
                  </a:lnTo>
                  <a:lnTo>
                    <a:pt x="958" y="356"/>
                  </a:lnTo>
                  <a:lnTo>
                    <a:pt x="968" y="371"/>
                  </a:lnTo>
                  <a:lnTo>
                    <a:pt x="979" y="387"/>
                  </a:lnTo>
                  <a:lnTo>
                    <a:pt x="998" y="417"/>
                  </a:lnTo>
                  <a:lnTo>
                    <a:pt x="1016" y="448"/>
                  </a:lnTo>
                  <a:lnTo>
                    <a:pt x="1035" y="480"/>
                  </a:lnTo>
                  <a:lnTo>
                    <a:pt x="1053" y="513"/>
                  </a:lnTo>
                  <a:lnTo>
                    <a:pt x="1069" y="546"/>
                  </a:lnTo>
                  <a:lnTo>
                    <a:pt x="1084" y="579"/>
                  </a:lnTo>
                  <a:lnTo>
                    <a:pt x="1099" y="614"/>
                  </a:lnTo>
                  <a:lnTo>
                    <a:pt x="1113" y="648"/>
                  </a:lnTo>
                  <a:lnTo>
                    <a:pt x="1126" y="683"/>
                  </a:lnTo>
                  <a:lnTo>
                    <a:pt x="1137" y="717"/>
                  </a:lnTo>
                  <a:lnTo>
                    <a:pt x="1149" y="753"/>
                  </a:lnTo>
                  <a:lnTo>
                    <a:pt x="1158" y="790"/>
                  </a:lnTo>
                  <a:lnTo>
                    <a:pt x="1167" y="826"/>
                  </a:lnTo>
                  <a:lnTo>
                    <a:pt x="1176" y="863"/>
                  </a:lnTo>
                  <a:lnTo>
                    <a:pt x="1183" y="899"/>
                  </a:lnTo>
                  <a:lnTo>
                    <a:pt x="1189" y="937"/>
                  </a:lnTo>
                  <a:lnTo>
                    <a:pt x="1194" y="976"/>
                  </a:lnTo>
                  <a:close/>
                </a:path>
              </a:pathLst>
            </a:custGeom>
            <a:solidFill>
              <a:schemeClr val="hlink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4" name="任意多边形 513030"/>
            <p:cNvSpPr>
              <a:spLocks noChangeArrowheads="1"/>
            </p:cNvSpPr>
            <p:nvPr/>
          </p:nvSpPr>
          <p:spPr bwMode="auto">
            <a:xfrm>
              <a:off x="2641" y="1901"/>
              <a:ext cx="1038" cy="1039"/>
            </a:xfrm>
            <a:custGeom>
              <a:avLst/>
              <a:gdLst/>
              <a:ahLst/>
              <a:cxnLst>
                <a:cxn ang="0">
                  <a:pos x="2745" y="1517"/>
                </a:cxn>
                <a:cxn ang="0">
                  <a:pos x="2708" y="1720"/>
                </a:cxn>
                <a:cxn ang="0">
                  <a:pos x="2642" y="1913"/>
                </a:cxn>
                <a:cxn ang="0">
                  <a:pos x="2552" y="2090"/>
                </a:cxn>
                <a:cxn ang="0">
                  <a:pos x="2436" y="2253"/>
                </a:cxn>
                <a:cxn ang="0">
                  <a:pos x="2300" y="2395"/>
                </a:cxn>
                <a:cxn ang="0">
                  <a:pos x="2145" y="2517"/>
                </a:cxn>
                <a:cxn ang="0">
                  <a:pos x="1972" y="2618"/>
                </a:cxn>
                <a:cxn ang="0">
                  <a:pos x="1784" y="2692"/>
                </a:cxn>
                <a:cxn ang="0">
                  <a:pos x="1584" y="2737"/>
                </a:cxn>
                <a:cxn ang="0">
                  <a:pos x="1375" y="2753"/>
                </a:cxn>
                <a:cxn ang="0">
                  <a:pos x="1166" y="2737"/>
                </a:cxn>
                <a:cxn ang="0">
                  <a:pos x="966" y="2692"/>
                </a:cxn>
                <a:cxn ang="0">
                  <a:pos x="778" y="2618"/>
                </a:cxn>
                <a:cxn ang="0">
                  <a:pos x="605" y="2517"/>
                </a:cxn>
                <a:cxn ang="0">
                  <a:pos x="449" y="2395"/>
                </a:cxn>
                <a:cxn ang="0">
                  <a:pos x="314" y="2253"/>
                </a:cxn>
                <a:cxn ang="0">
                  <a:pos x="198" y="2090"/>
                </a:cxn>
                <a:cxn ang="0">
                  <a:pos x="106" y="1913"/>
                </a:cxn>
                <a:cxn ang="0">
                  <a:pos x="42" y="1720"/>
                </a:cxn>
                <a:cxn ang="0">
                  <a:pos x="6" y="1517"/>
                </a:cxn>
                <a:cxn ang="0">
                  <a:pos x="1" y="1305"/>
                </a:cxn>
                <a:cxn ang="0">
                  <a:pos x="27" y="1099"/>
                </a:cxn>
                <a:cxn ang="0">
                  <a:pos x="82" y="904"/>
                </a:cxn>
                <a:cxn ang="0">
                  <a:pos x="165" y="720"/>
                </a:cxn>
                <a:cxn ang="0">
                  <a:pos x="272" y="553"/>
                </a:cxn>
                <a:cxn ang="0">
                  <a:pos x="403" y="403"/>
                </a:cxn>
                <a:cxn ang="0">
                  <a:pos x="551" y="273"/>
                </a:cxn>
                <a:cxn ang="0">
                  <a:pos x="720" y="165"/>
                </a:cxn>
                <a:cxn ang="0">
                  <a:pos x="902" y="82"/>
                </a:cxn>
                <a:cxn ang="0">
                  <a:pos x="1097" y="28"/>
                </a:cxn>
                <a:cxn ang="0">
                  <a:pos x="1304" y="1"/>
                </a:cxn>
                <a:cxn ang="0">
                  <a:pos x="1516" y="7"/>
                </a:cxn>
                <a:cxn ang="0">
                  <a:pos x="1719" y="43"/>
                </a:cxn>
                <a:cxn ang="0">
                  <a:pos x="1910" y="108"/>
                </a:cxn>
                <a:cxn ang="0">
                  <a:pos x="2089" y="198"/>
                </a:cxn>
                <a:cxn ang="0">
                  <a:pos x="2250" y="314"/>
                </a:cxn>
                <a:cxn ang="0">
                  <a:pos x="2394" y="451"/>
                </a:cxn>
                <a:cxn ang="0">
                  <a:pos x="2516" y="607"/>
                </a:cxn>
                <a:cxn ang="0">
                  <a:pos x="2615" y="779"/>
                </a:cxn>
                <a:cxn ang="0">
                  <a:pos x="2689" y="967"/>
                </a:cxn>
                <a:cxn ang="0">
                  <a:pos x="2735" y="1167"/>
                </a:cxn>
                <a:cxn ang="0">
                  <a:pos x="2751" y="1376"/>
                </a:cxn>
              </a:cxnLst>
              <a:rect l="0" t="0" r="r" b="b"/>
              <a:pathLst>
                <a:path w="2751" h="2753">
                  <a:moveTo>
                    <a:pt x="2751" y="1376"/>
                  </a:moveTo>
                  <a:lnTo>
                    <a:pt x="2749" y="1447"/>
                  </a:lnTo>
                  <a:lnTo>
                    <a:pt x="2745" y="1517"/>
                  </a:lnTo>
                  <a:lnTo>
                    <a:pt x="2735" y="1586"/>
                  </a:lnTo>
                  <a:lnTo>
                    <a:pt x="2723" y="1654"/>
                  </a:lnTo>
                  <a:lnTo>
                    <a:pt x="2708" y="1720"/>
                  </a:lnTo>
                  <a:lnTo>
                    <a:pt x="2689" y="1786"/>
                  </a:lnTo>
                  <a:lnTo>
                    <a:pt x="2668" y="1850"/>
                  </a:lnTo>
                  <a:lnTo>
                    <a:pt x="2642" y="1913"/>
                  </a:lnTo>
                  <a:lnTo>
                    <a:pt x="2615" y="1973"/>
                  </a:lnTo>
                  <a:lnTo>
                    <a:pt x="2585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6" y="2253"/>
                  </a:lnTo>
                  <a:lnTo>
                    <a:pt x="2394" y="2302"/>
                  </a:lnTo>
                  <a:lnTo>
                    <a:pt x="2348" y="2350"/>
                  </a:lnTo>
                  <a:lnTo>
                    <a:pt x="2300" y="2395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7"/>
                  </a:lnTo>
                  <a:lnTo>
                    <a:pt x="2089" y="2553"/>
                  </a:lnTo>
                  <a:lnTo>
                    <a:pt x="2030" y="2586"/>
                  </a:lnTo>
                  <a:lnTo>
                    <a:pt x="1972" y="2618"/>
                  </a:lnTo>
                  <a:lnTo>
                    <a:pt x="1910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19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6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4" y="2752"/>
                  </a:lnTo>
                  <a:lnTo>
                    <a:pt x="1234" y="2746"/>
                  </a:lnTo>
                  <a:lnTo>
                    <a:pt x="1166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6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8" y="2618"/>
                  </a:lnTo>
                  <a:lnTo>
                    <a:pt x="720" y="2586"/>
                  </a:lnTo>
                  <a:lnTo>
                    <a:pt x="661" y="2553"/>
                  </a:lnTo>
                  <a:lnTo>
                    <a:pt x="605" y="2517"/>
                  </a:lnTo>
                  <a:lnTo>
                    <a:pt x="551" y="2480"/>
                  </a:lnTo>
                  <a:lnTo>
                    <a:pt x="500" y="2439"/>
                  </a:lnTo>
                  <a:lnTo>
                    <a:pt x="449" y="2395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4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6" y="1913"/>
                  </a:lnTo>
                  <a:lnTo>
                    <a:pt x="82" y="1850"/>
                  </a:lnTo>
                  <a:lnTo>
                    <a:pt x="61" y="1786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1" y="1447"/>
                  </a:lnTo>
                  <a:lnTo>
                    <a:pt x="0" y="1376"/>
                  </a:lnTo>
                  <a:lnTo>
                    <a:pt x="1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1" y="967"/>
                  </a:lnTo>
                  <a:lnTo>
                    <a:pt x="82" y="904"/>
                  </a:lnTo>
                  <a:lnTo>
                    <a:pt x="106" y="840"/>
                  </a:lnTo>
                  <a:lnTo>
                    <a:pt x="135" y="779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4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0" y="314"/>
                  </a:lnTo>
                  <a:lnTo>
                    <a:pt x="551" y="273"/>
                  </a:lnTo>
                  <a:lnTo>
                    <a:pt x="605" y="234"/>
                  </a:lnTo>
                  <a:lnTo>
                    <a:pt x="661" y="198"/>
                  </a:lnTo>
                  <a:lnTo>
                    <a:pt x="720" y="165"/>
                  </a:lnTo>
                  <a:lnTo>
                    <a:pt x="778" y="135"/>
                  </a:lnTo>
                  <a:lnTo>
                    <a:pt x="840" y="108"/>
                  </a:lnTo>
                  <a:lnTo>
                    <a:pt x="902" y="82"/>
                  </a:lnTo>
                  <a:lnTo>
                    <a:pt x="966" y="61"/>
                  </a:lnTo>
                  <a:lnTo>
                    <a:pt x="1031" y="43"/>
                  </a:lnTo>
                  <a:lnTo>
                    <a:pt x="1097" y="28"/>
                  </a:lnTo>
                  <a:lnTo>
                    <a:pt x="1166" y="15"/>
                  </a:lnTo>
                  <a:lnTo>
                    <a:pt x="1234" y="7"/>
                  </a:lnTo>
                  <a:lnTo>
                    <a:pt x="1304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6" y="7"/>
                  </a:lnTo>
                  <a:lnTo>
                    <a:pt x="1584" y="15"/>
                  </a:lnTo>
                  <a:lnTo>
                    <a:pt x="1652" y="28"/>
                  </a:lnTo>
                  <a:lnTo>
                    <a:pt x="1719" y="43"/>
                  </a:lnTo>
                  <a:lnTo>
                    <a:pt x="1784" y="61"/>
                  </a:lnTo>
                  <a:lnTo>
                    <a:pt x="1849" y="82"/>
                  </a:lnTo>
                  <a:lnTo>
                    <a:pt x="1910" y="108"/>
                  </a:lnTo>
                  <a:lnTo>
                    <a:pt x="1972" y="135"/>
                  </a:lnTo>
                  <a:lnTo>
                    <a:pt x="2030" y="165"/>
                  </a:lnTo>
                  <a:lnTo>
                    <a:pt x="2089" y="198"/>
                  </a:lnTo>
                  <a:lnTo>
                    <a:pt x="2145" y="234"/>
                  </a:lnTo>
                  <a:lnTo>
                    <a:pt x="2199" y="273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4" y="451"/>
                  </a:lnTo>
                  <a:lnTo>
                    <a:pt x="2436" y="501"/>
                  </a:lnTo>
                  <a:lnTo>
                    <a:pt x="2478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5" y="720"/>
                  </a:lnTo>
                  <a:lnTo>
                    <a:pt x="2615" y="779"/>
                  </a:lnTo>
                  <a:lnTo>
                    <a:pt x="2642" y="840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8" y="1033"/>
                  </a:lnTo>
                  <a:lnTo>
                    <a:pt x="2723" y="1099"/>
                  </a:lnTo>
                  <a:lnTo>
                    <a:pt x="2735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6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5" name="任意多边形 513031"/>
            <p:cNvSpPr>
              <a:spLocks noChangeArrowheads="1"/>
            </p:cNvSpPr>
            <p:nvPr/>
          </p:nvSpPr>
          <p:spPr bwMode="auto">
            <a:xfrm>
              <a:off x="2931" y="2432"/>
              <a:ext cx="1039" cy="1039"/>
            </a:xfrm>
            <a:custGeom>
              <a:avLst/>
              <a:gdLst/>
              <a:ahLst/>
              <a:cxnLst>
                <a:cxn ang="0">
                  <a:pos x="6" y="1236"/>
                </a:cxn>
                <a:cxn ang="0">
                  <a:pos x="42" y="1033"/>
                </a:cxn>
                <a:cxn ang="0">
                  <a:pos x="107" y="841"/>
                </a:cxn>
                <a:cxn ang="0">
                  <a:pos x="199" y="663"/>
                </a:cxn>
                <a:cxn ang="0">
                  <a:pos x="314" y="501"/>
                </a:cxn>
                <a:cxn ang="0">
                  <a:pos x="450" y="358"/>
                </a:cxn>
                <a:cxn ang="0">
                  <a:pos x="606" y="236"/>
                </a:cxn>
                <a:cxn ang="0">
                  <a:pos x="779" y="135"/>
                </a:cxn>
                <a:cxn ang="0">
                  <a:pos x="967" y="62"/>
                </a:cxn>
                <a:cxn ang="0">
                  <a:pos x="1167" y="16"/>
                </a:cxn>
                <a:cxn ang="0">
                  <a:pos x="1376" y="0"/>
                </a:cxn>
                <a:cxn ang="0">
                  <a:pos x="1585" y="16"/>
                </a:cxn>
                <a:cxn ang="0">
                  <a:pos x="1785" y="62"/>
                </a:cxn>
                <a:cxn ang="0">
                  <a:pos x="1973" y="135"/>
                </a:cxn>
                <a:cxn ang="0">
                  <a:pos x="2145" y="236"/>
                </a:cxn>
                <a:cxn ang="0">
                  <a:pos x="2300" y="358"/>
                </a:cxn>
                <a:cxn ang="0">
                  <a:pos x="2437" y="501"/>
                </a:cxn>
                <a:cxn ang="0">
                  <a:pos x="2553" y="663"/>
                </a:cxn>
                <a:cxn ang="0">
                  <a:pos x="2643" y="841"/>
                </a:cxn>
                <a:cxn ang="0">
                  <a:pos x="2709" y="1033"/>
                </a:cxn>
                <a:cxn ang="0">
                  <a:pos x="2745" y="1236"/>
                </a:cxn>
                <a:cxn ang="0">
                  <a:pos x="2750" y="1448"/>
                </a:cxn>
                <a:cxn ang="0">
                  <a:pos x="2724" y="1654"/>
                </a:cxn>
                <a:cxn ang="0">
                  <a:pos x="2668" y="1850"/>
                </a:cxn>
                <a:cxn ang="0">
                  <a:pos x="2586" y="2033"/>
                </a:cxn>
                <a:cxn ang="0">
                  <a:pos x="2479" y="2200"/>
                </a:cxn>
                <a:cxn ang="0">
                  <a:pos x="2348" y="2350"/>
                </a:cxn>
                <a:cxn ang="0">
                  <a:pos x="2199" y="2480"/>
                </a:cxn>
                <a:cxn ang="0">
                  <a:pos x="2031" y="2588"/>
                </a:cxn>
                <a:cxn ang="0">
                  <a:pos x="1849" y="2669"/>
                </a:cxn>
                <a:cxn ang="0">
                  <a:pos x="1652" y="2725"/>
                </a:cxn>
                <a:cxn ang="0">
                  <a:pos x="1446" y="2752"/>
                </a:cxn>
                <a:cxn ang="0">
                  <a:pos x="1234" y="2746"/>
                </a:cxn>
                <a:cxn ang="0">
                  <a:pos x="1032" y="2710"/>
                </a:cxn>
                <a:cxn ang="0">
                  <a:pos x="841" y="2645"/>
                </a:cxn>
                <a:cxn ang="0">
                  <a:pos x="662" y="2553"/>
                </a:cxn>
                <a:cxn ang="0">
                  <a:pos x="501" y="2439"/>
                </a:cxn>
                <a:cxn ang="0">
                  <a:pos x="357" y="2302"/>
                </a:cxn>
                <a:cxn ang="0">
                  <a:pos x="235" y="2146"/>
                </a:cxn>
                <a:cxn ang="0">
                  <a:pos x="136" y="1973"/>
                </a:cxn>
                <a:cxn ang="0">
                  <a:pos x="62" y="1787"/>
                </a:cxn>
                <a:cxn ang="0">
                  <a:pos x="15" y="1586"/>
                </a:cxn>
                <a:cxn ang="0">
                  <a:pos x="0" y="1377"/>
                </a:cxn>
              </a:cxnLst>
              <a:rect l="0" t="0" r="r" b="b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6" y="780"/>
                  </a:lnTo>
                  <a:lnTo>
                    <a:pt x="166" y="720"/>
                  </a:lnTo>
                  <a:lnTo>
                    <a:pt x="199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3" y="403"/>
                  </a:lnTo>
                  <a:lnTo>
                    <a:pt x="450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2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1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2" y="44"/>
                  </a:lnTo>
                  <a:lnTo>
                    <a:pt x="1098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6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5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5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3" y="135"/>
                  </a:lnTo>
                  <a:lnTo>
                    <a:pt x="2031" y="167"/>
                  </a:lnTo>
                  <a:lnTo>
                    <a:pt x="2090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1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7" y="607"/>
                  </a:lnTo>
                  <a:lnTo>
                    <a:pt x="2553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50" y="1305"/>
                  </a:lnTo>
                  <a:lnTo>
                    <a:pt x="2751" y="1377"/>
                  </a:lnTo>
                  <a:lnTo>
                    <a:pt x="2750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3" y="2090"/>
                  </a:lnTo>
                  <a:lnTo>
                    <a:pt x="2517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1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90" y="2553"/>
                  </a:lnTo>
                  <a:lnTo>
                    <a:pt x="2031" y="2588"/>
                  </a:lnTo>
                  <a:lnTo>
                    <a:pt x="1973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5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5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6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1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2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50" y="2396"/>
                  </a:lnTo>
                  <a:lnTo>
                    <a:pt x="403" y="2350"/>
                  </a:lnTo>
                  <a:lnTo>
                    <a:pt x="357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9" y="2090"/>
                  </a:lnTo>
                  <a:lnTo>
                    <a:pt x="166" y="2033"/>
                  </a:lnTo>
                  <a:lnTo>
                    <a:pt x="136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6" name="任意多边形 513032"/>
            <p:cNvSpPr>
              <a:spLocks noChangeArrowheads="1"/>
            </p:cNvSpPr>
            <p:nvPr/>
          </p:nvSpPr>
          <p:spPr bwMode="auto">
            <a:xfrm>
              <a:off x="2351" y="2432"/>
              <a:ext cx="1038" cy="1039"/>
            </a:xfrm>
            <a:custGeom>
              <a:avLst/>
              <a:gdLst/>
              <a:ahLst/>
              <a:cxnLst>
                <a:cxn ang="0">
                  <a:pos x="6" y="1236"/>
                </a:cxn>
                <a:cxn ang="0">
                  <a:pos x="42" y="1033"/>
                </a:cxn>
                <a:cxn ang="0">
                  <a:pos x="107" y="841"/>
                </a:cxn>
                <a:cxn ang="0">
                  <a:pos x="198" y="663"/>
                </a:cxn>
                <a:cxn ang="0">
                  <a:pos x="314" y="501"/>
                </a:cxn>
                <a:cxn ang="0">
                  <a:pos x="449" y="358"/>
                </a:cxn>
                <a:cxn ang="0">
                  <a:pos x="606" y="236"/>
                </a:cxn>
                <a:cxn ang="0">
                  <a:pos x="779" y="135"/>
                </a:cxn>
                <a:cxn ang="0">
                  <a:pos x="967" y="62"/>
                </a:cxn>
                <a:cxn ang="0">
                  <a:pos x="1167" y="16"/>
                </a:cxn>
                <a:cxn ang="0">
                  <a:pos x="1375" y="0"/>
                </a:cxn>
                <a:cxn ang="0">
                  <a:pos x="1584" y="16"/>
                </a:cxn>
                <a:cxn ang="0">
                  <a:pos x="1784" y="62"/>
                </a:cxn>
                <a:cxn ang="0">
                  <a:pos x="1972" y="135"/>
                </a:cxn>
                <a:cxn ang="0">
                  <a:pos x="2145" y="236"/>
                </a:cxn>
                <a:cxn ang="0">
                  <a:pos x="2300" y="358"/>
                </a:cxn>
                <a:cxn ang="0">
                  <a:pos x="2437" y="501"/>
                </a:cxn>
                <a:cxn ang="0">
                  <a:pos x="2552" y="663"/>
                </a:cxn>
                <a:cxn ang="0">
                  <a:pos x="2643" y="841"/>
                </a:cxn>
                <a:cxn ang="0">
                  <a:pos x="2709" y="1033"/>
                </a:cxn>
                <a:cxn ang="0">
                  <a:pos x="2745" y="1236"/>
                </a:cxn>
                <a:cxn ang="0">
                  <a:pos x="2749" y="1448"/>
                </a:cxn>
                <a:cxn ang="0">
                  <a:pos x="2724" y="1654"/>
                </a:cxn>
                <a:cxn ang="0">
                  <a:pos x="2668" y="1850"/>
                </a:cxn>
                <a:cxn ang="0">
                  <a:pos x="2586" y="2033"/>
                </a:cxn>
                <a:cxn ang="0">
                  <a:pos x="2479" y="2200"/>
                </a:cxn>
                <a:cxn ang="0">
                  <a:pos x="2348" y="2350"/>
                </a:cxn>
                <a:cxn ang="0">
                  <a:pos x="2199" y="2480"/>
                </a:cxn>
                <a:cxn ang="0">
                  <a:pos x="2031" y="2588"/>
                </a:cxn>
                <a:cxn ang="0">
                  <a:pos x="1849" y="2669"/>
                </a:cxn>
                <a:cxn ang="0">
                  <a:pos x="1652" y="2725"/>
                </a:cxn>
                <a:cxn ang="0">
                  <a:pos x="1446" y="2752"/>
                </a:cxn>
                <a:cxn ang="0">
                  <a:pos x="1234" y="2746"/>
                </a:cxn>
                <a:cxn ang="0">
                  <a:pos x="1031" y="2710"/>
                </a:cxn>
                <a:cxn ang="0">
                  <a:pos x="840" y="2645"/>
                </a:cxn>
                <a:cxn ang="0">
                  <a:pos x="661" y="2553"/>
                </a:cxn>
                <a:cxn ang="0">
                  <a:pos x="501" y="2439"/>
                </a:cxn>
                <a:cxn ang="0">
                  <a:pos x="356" y="2302"/>
                </a:cxn>
                <a:cxn ang="0">
                  <a:pos x="235" y="2146"/>
                </a:cxn>
                <a:cxn ang="0">
                  <a:pos x="135" y="1973"/>
                </a:cxn>
                <a:cxn ang="0">
                  <a:pos x="62" y="1787"/>
                </a:cxn>
                <a:cxn ang="0">
                  <a:pos x="15" y="1586"/>
                </a:cxn>
                <a:cxn ang="0">
                  <a:pos x="0" y="1377"/>
                </a:cxn>
              </a:cxnLst>
              <a:rect l="0" t="0" r="r" b="b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5" y="780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1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0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1" y="44"/>
                  </a:lnTo>
                  <a:lnTo>
                    <a:pt x="1097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4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4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2" y="135"/>
                  </a:lnTo>
                  <a:lnTo>
                    <a:pt x="2031" y="167"/>
                  </a:lnTo>
                  <a:lnTo>
                    <a:pt x="2089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7"/>
                  </a:lnTo>
                  <a:lnTo>
                    <a:pt x="2749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89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3"/>
                  </a:lnTo>
                  <a:lnTo>
                    <a:pt x="2031" y="2588"/>
                  </a:lnTo>
                  <a:lnTo>
                    <a:pt x="1972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1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49" y="2396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417" name="组合 513033"/>
          <p:cNvGrpSpPr>
            <a:grpSpLocks/>
          </p:cNvGrpSpPr>
          <p:nvPr/>
        </p:nvGrpSpPr>
        <p:grpSpPr bwMode="auto">
          <a:xfrm>
            <a:off x="6045200" y="3127375"/>
            <a:ext cx="2344738" cy="2397125"/>
            <a:chOff x="4125" y="1970"/>
            <a:chExt cx="1600" cy="1510"/>
          </a:xfrm>
        </p:grpSpPr>
        <p:sp>
          <p:nvSpPr>
            <p:cNvPr id="145418" name="任意多边形 513034"/>
            <p:cNvSpPr>
              <a:spLocks noChangeArrowheads="1"/>
            </p:cNvSpPr>
            <p:nvPr/>
          </p:nvSpPr>
          <p:spPr bwMode="auto">
            <a:xfrm>
              <a:off x="4356" y="2352"/>
              <a:ext cx="896" cy="747"/>
            </a:xfrm>
            <a:custGeom>
              <a:avLst/>
              <a:gdLst/>
              <a:ahLst/>
              <a:cxnLst>
                <a:cxn ang="0">
                  <a:pos x="2133" y="1597"/>
                </a:cxn>
                <a:cxn ang="0">
                  <a:pos x="1998" y="1676"/>
                </a:cxn>
                <a:cxn ang="0">
                  <a:pos x="1877" y="1730"/>
                </a:cxn>
                <a:cxn ang="0">
                  <a:pos x="1804" y="1755"/>
                </a:cxn>
                <a:cxn ang="0">
                  <a:pos x="1727" y="1778"/>
                </a:cxn>
                <a:cxn ang="0">
                  <a:pos x="1622" y="1802"/>
                </a:cxn>
                <a:cxn ang="0">
                  <a:pos x="1542" y="1814"/>
                </a:cxn>
                <a:cxn ang="0">
                  <a:pos x="1432" y="1822"/>
                </a:cxn>
                <a:cxn ang="0">
                  <a:pos x="1306" y="1822"/>
                </a:cxn>
                <a:cxn ang="0">
                  <a:pos x="1201" y="1813"/>
                </a:cxn>
                <a:cxn ang="0">
                  <a:pos x="1099" y="1796"/>
                </a:cxn>
                <a:cxn ang="0">
                  <a:pos x="999" y="1770"/>
                </a:cxn>
                <a:cxn ang="0">
                  <a:pos x="903" y="1740"/>
                </a:cxn>
                <a:cxn ang="0">
                  <a:pos x="810" y="1701"/>
                </a:cxn>
                <a:cxn ang="0">
                  <a:pos x="720" y="1658"/>
                </a:cxn>
                <a:cxn ang="0">
                  <a:pos x="634" y="1607"/>
                </a:cxn>
                <a:cxn ang="0">
                  <a:pos x="553" y="1549"/>
                </a:cxn>
                <a:cxn ang="0">
                  <a:pos x="476" y="1488"/>
                </a:cxn>
                <a:cxn ang="0">
                  <a:pos x="403" y="1420"/>
                </a:cxn>
                <a:cxn ang="0">
                  <a:pos x="337" y="1348"/>
                </a:cxn>
                <a:cxn ang="0">
                  <a:pos x="273" y="1270"/>
                </a:cxn>
                <a:cxn ang="0">
                  <a:pos x="218" y="1188"/>
                </a:cxn>
                <a:cxn ang="0">
                  <a:pos x="167" y="1103"/>
                </a:cxn>
                <a:cxn ang="0">
                  <a:pos x="122" y="1014"/>
                </a:cxn>
                <a:cxn ang="0">
                  <a:pos x="84" y="921"/>
                </a:cxn>
                <a:cxn ang="0">
                  <a:pos x="52" y="823"/>
                </a:cxn>
                <a:cxn ang="0">
                  <a:pos x="28" y="724"/>
                </a:cxn>
                <a:cxn ang="0">
                  <a:pos x="12" y="621"/>
                </a:cxn>
                <a:cxn ang="0">
                  <a:pos x="3" y="518"/>
                </a:cxn>
                <a:cxn ang="0">
                  <a:pos x="1" y="399"/>
                </a:cxn>
                <a:cxn ang="0">
                  <a:pos x="7" y="303"/>
                </a:cxn>
                <a:cxn ang="0">
                  <a:pos x="34" y="241"/>
                </a:cxn>
                <a:cxn ang="0">
                  <a:pos x="146" y="173"/>
                </a:cxn>
                <a:cxn ang="0">
                  <a:pos x="287" y="104"/>
                </a:cxn>
                <a:cxn ang="0">
                  <a:pos x="361" y="76"/>
                </a:cxn>
                <a:cxn ang="0">
                  <a:pos x="436" y="53"/>
                </a:cxn>
                <a:cxn ang="0">
                  <a:pos x="541" y="27"/>
                </a:cxn>
                <a:cxn ang="0">
                  <a:pos x="621" y="14"/>
                </a:cxn>
                <a:cxn ang="0">
                  <a:pos x="702" y="5"/>
                </a:cxn>
                <a:cxn ang="0">
                  <a:pos x="848" y="0"/>
                </a:cxn>
                <a:cxn ang="0">
                  <a:pos x="953" y="8"/>
                </a:cxn>
                <a:cxn ang="0">
                  <a:pos x="1057" y="21"/>
                </a:cxn>
                <a:cxn ang="0">
                  <a:pos x="1156" y="44"/>
                </a:cxn>
                <a:cxn ang="0">
                  <a:pos x="1254" y="73"/>
                </a:cxn>
                <a:cxn ang="0">
                  <a:pos x="1348" y="109"/>
                </a:cxn>
                <a:cxn ang="0">
                  <a:pos x="1438" y="151"/>
                </a:cxn>
                <a:cxn ang="0">
                  <a:pos x="1526" y="200"/>
                </a:cxn>
                <a:cxn ang="0">
                  <a:pos x="1610" y="255"/>
                </a:cxn>
                <a:cxn ang="0">
                  <a:pos x="1688" y="315"/>
                </a:cxn>
                <a:cxn ang="0">
                  <a:pos x="1762" y="381"/>
                </a:cxn>
                <a:cxn ang="0">
                  <a:pos x="1831" y="452"/>
                </a:cxn>
                <a:cxn ang="0">
                  <a:pos x="1895" y="527"/>
                </a:cxn>
                <a:cxn ang="0">
                  <a:pos x="1954" y="608"/>
                </a:cxn>
                <a:cxn ang="0">
                  <a:pos x="2007" y="692"/>
                </a:cxn>
                <a:cxn ang="0">
                  <a:pos x="2053" y="781"/>
                </a:cxn>
                <a:cxn ang="0">
                  <a:pos x="2094" y="873"/>
                </a:cxn>
                <a:cxn ang="0">
                  <a:pos x="2127" y="967"/>
                </a:cxn>
                <a:cxn ang="0">
                  <a:pos x="2154" y="1067"/>
                </a:cxn>
                <a:cxn ang="0">
                  <a:pos x="2172" y="1167"/>
                </a:cxn>
                <a:cxn ang="0">
                  <a:pos x="2184" y="1271"/>
                </a:cxn>
                <a:cxn ang="0">
                  <a:pos x="2189" y="1376"/>
                </a:cxn>
                <a:cxn ang="0">
                  <a:pos x="2186" y="1473"/>
                </a:cxn>
                <a:cxn ang="0">
                  <a:pos x="2175" y="1567"/>
                </a:cxn>
              </a:cxnLst>
              <a:rect l="0" t="0" r="r" b="b"/>
              <a:pathLst>
                <a:path w="2189" h="1823">
                  <a:moveTo>
                    <a:pt x="2175" y="1567"/>
                  </a:moveTo>
                  <a:lnTo>
                    <a:pt x="2154" y="1582"/>
                  </a:lnTo>
                  <a:lnTo>
                    <a:pt x="2133" y="1597"/>
                  </a:lnTo>
                  <a:lnTo>
                    <a:pt x="2089" y="1625"/>
                  </a:lnTo>
                  <a:lnTo>
                    <a:pt x="2044" y="1652"/>
                  </a:lnTo>
                  <a:lnTo>
                    <a:pt x="1998" y="1676"/>
                  </a:lnTo>
                  <a:lnTo>
                    <a:pt x="1951" y="1698"/>
                  </a:lnTo>
                  <a:lnTo>
                    <a:pt x="1903" y="1719"/>
                  </a:lnTo>
                  <a:lnTo>
                    <a:pt x="1877" y="1730"/>
                  </a:lnTo>
                  <a:lnTo>
                    <a:pt x="1853" y="1739"/>
                  </a:lnTo>
                  <a:lnTo>
                    <a:pt x="1828" y="1748"/>
                  </a:lnTo>
                  <a:lnTo>
                    <a:pt x="1804" y="1755"/>
                  </a:lnTo>
                  <a:lnTo>
                    <a:pt x="1778" y="1764"/>
                  </a:lnTo>
                  <a:lnTo>
                    <a:pt x="1753" y="1772"/>
                  </a:lnTo>
                  <a:lnTo>
                    <a:pt x="1727" y="1778"/>
                  </a:lnTo>
                  <a:lnTo>
                    <a:pt x="1701" y="1785"/>
                  </a:lnTo>
                  <a:lnTo>
                    <a:pt x="1649" y="1796"/>
                  </a:lnTo>
                  <a:lnTo>
                    <a:pt x="1622" y="1802"/>
                  </a:lnTo>
                  <a:lnTo>
                    <a:pt x="1595" y="1807"/>
                  </a:lnTo>
                  <a:lnTo>
                    <a:pt x="1569" y="1810"/>
                  </a:lnTo>
                  <a:lnTo>
                    <a:pt x="1542" y="1814"/>
                  </a:lnTo>
                  <a:lnTo>
                    <a:pt x="1515" y="1817"/>
                  </a:lnTo>
                  <a:lnTo>
                    <a:pt x="1487" y="1819"/>
                  </a:lnTo>
                  <a:lnTo>
                    <a:pt x="1432" y="1822"/>
                  </a:lnTo>
                  <a:lnTo>
                    <a:pt x="1377" y="1823"/>
                  </a:lnTo>
                  <a:lnTo>
                    <a:pt x="1341" y="1823"/>
                  </a:lnTo>
                  <a:lnTo>
                    <a:pt x="1306" y="1822"/>
                  </a:lnTo>
                  <a:lnTo>
                    <a:pt x="1270" y="1820"/>
                  </a:lnTo>
                  <a:lnTo>
                    <a:pt x="1236" y="1816"/>
                  </a:lnTo>
                  <a:lnTo>
                    <a:pt x="1201" y="1813"/>
                  </a:lnTo>
                  <a:lnTo>
                    <a:pt x="1166" y="1808"/>
                  </a:lnTo>
                  <a:lnTo>
                    <a:pt x="1133" y="1802"/>
                  </a:lnTo>
                  <a:lnTo>
                    <a:pt x="1099" y="1796"/>
                  </a:lnTo>
                  <a:lnTo>
                    <a:pt x="1066" y="1788"/>
                  </a:lnTo>
                  <a:lnTo>
                    <a:pt x="1033" y="1779"/>
                  </a:lnTo>
                  <a:lnTo>
                    <a:pt x="999" y="1770"/>
                  </a:lnTo>
                  <a:lnTo>
                    <a:pt x="968" y="1761"/>
                  </a:lnTo>
                  <a:lnTo>
                    <a:pt x="935" y="1751"/>
                  </a:lnTo>
                  <a:lnTo>
                    <a:pt x="903" y="1740"/>
                  </a:lnTo>
                  <a:lnTo>
                    <a:pt x="872" y="1728"/>
                  </a:lnTo>
                  <a:lnTo>
                    <a:pt x="840" y="1715"/>
                  </a:lnTo>
                  <a:lnTo>
                    <a:pt x="810" y="1701"/>
                  </a:lnTo>
                  <a:lnTo>
                    <a:pt x="780" y="1688"/>
                  </a:lnTo>
                  <a:lnTo>
                    <a:pt x="750" y="1673"/>
                  </a:lnTo>
                  <a:lnTo>
                    <a:pt x="720" y="1658"/>
                  </a:lnTo>
                  <a:lnTo>
                    <a:pt x="691" y="1641"/>
                  </a:lnTo>
                  <a:lnTo>
                    <a:pt x="663" y="1625"/>
                  </a:lnTo>
                  <a:lnTo>
                    <a:pt x="634" y="1607"/>
                  </a:lnTo>
                  <a:lnTo>
                    <a:pt x="607" y="1588"/>
                  </a:lnTo>
                  <a:lnTo>
                    <a:pt x="580" y="1569"/>
                  </a:lnTo>
                  <a:lnTo>
                    <a:pt x="553" y="1549"/>
                  </a:lnTo>
                  <a:lnTo>
                    <a:pt x="527" y="1530"/>
                  </a:lnTo>
                  <a:lnTo>
                    <a:pt x="500" y="1509"/>
                  </a:lnTo>
                  <a:lnTo>
                    <a:pt x="476" y="1488"/>
                  </a:lnTo>
                  <a:lnTo>
                    <a:pt x="451" y="1465"/>
                  </a:lnTo>
                  <a:lnTo>
                    <a:pt x="427" y="1443"/>
                  </a:lnTo>
                  <a:lnTo>
                    <a:pt x="403" y="1420"/>
                  </a:lnTo>
                  <a:lnTo>
                    <a:pt x="380" y="1396"/>
                  </a:lnTo>
                  <a:lnTo>
                    <a:pt x="358" y="1372"/>
                  </a:lnTo>
                  <a:lnTo>
                    <a:pt x="337" y="1348"/>
                  </a:lnTo>
                  <a:lnTo>
                    <a:pt x="314" y="1322"/>
                  </a:lnTo>
                  <a:lnTo>
                    <a:pt x="294" y="1297"/>
                  </a:lnTo>
                  <a:lnTo>
                    <a:pt x="273" y="1270"/>
                  </a:lnTo>
                  <a:lnTo>
                    <a:pt x="254" y="1244"/>
                  </a:lnTo>
                  <a:lnTo>
                    <a:pt x="236" y="1217"/>
                  </a:lnTo>
                  <a:lnTo>
                    <a:pt x="218" y="1188"/>
                  </a:lnTo>
                  <a:lnTo>
                    <a:pt x="200" y="1160"/>
                  </a:lnTo>
                  <a:lnTo>
                    <a:pt x="183" y="1131"/>
                  </a:lnTo>
                  <a:lnTo>
                    <a:pt x="167" y="1103"/>
                  </a:lnTo>
                  <a:lnTo>
                    <a:pt x="150" y="1074"/>
                  </a:lnTo>
                  <a:lnTo>
                    <a:pt x="137" y="1044"/>
                  </a:lnTo>
                  <a:lnTo>
                    <a:pt x="122" y="1014"/>
                  </a:lnTo>
                  <a:lnTo>
                    <a:pt x="108" y="982"/>
                  </a:lnTo>
                  <a:lnTo>
                    <a:pt x="96" y="951"/>
                  </a:lnTo>
                  <a:lnTo>
                    <a:pt x="84" y="921"/>
                  </a:lnTo>
                  <a:lnTo>
                    <a:pt x="72" y="888"/>
                  </a:lnTo>
                  <a:lnTo>
                    <a:pt x="61" y="856"/>
                  </a:lnTo>
                  <a:lnTo>
                    <a:pt x="52" y="823"/>
                  </a:lnTo>
                  <a:lnTo>
                    <a:pt x="43" y="791"/>
                  </a:lnTo>
                  <a:lnTo>
                    <a:pt x="36" y="758"/>
                  </a:lnTo>
                  <a:lnTo>
                    <a:pt x="28" y="724"/>
                  </a:lnTo>
                  <a:lnTo>
                    <a:pt x="22" y="691"/>
                  </a:lnTo>
                  <a:lnTo>
                    <a:pt x="16" y="656"/>
                  </a:lnTo>
                  <a:lnTo>
                    <a:pt x="12" y="621"/>
                  </a:lnTo>
                  <a:lnTo>
                    <a:pt x="7" y="587"/>
                  </a:lnTo>
                  <a:lnTo>
                    <a:pt x="4" y="552"/>
                  </a:lnTo>
                  <a:lnTo>
                    <a:pt x="3" y="518"/>
                  </a:lnTo>
                  <a:lnTo>
                    <a:pt x="1" y="482"/>
                  </a:lnTo>
                  <a:lnTo>
                    <a:pt x="0" y="447"/>
                  </a:lnTo>
                  <a:lnTo>
                    <a:pt x="1" y="399"/>
                  </a:lnTo>
                  <a:lnTo>
                    <a:pt x="3" y="375"/>
                  </a:lnTo>
                  <a:lnTo>
                    <a:pt x="4" y="351"/>
                  </a:lnTo>
                  <a:lnTo>
                    <a:pt x="7" y="303"/>
                  </a:lnTo>
                  <a:lnTo>
                    <a:pt x="10" y="280"/>
                  </a:lnTo>
                  <a:lnTo>
                    <a:pt x="13" y="256"/>
                  </a:lnTo>
                  <a:lnTo>
                    <a:pt x="34" y="241"/>
                  </a:lnTo>
                  <a:lnTo>
                    <a:pt x="57" y="226"/>
                  </a:lnTo>
                  <a:lnTo>
                    <a:pt x="101" y="199"/>
                  </a:lnTo>
                  <a:lnTo>
                    <a:pt x="146" y="173"/>
                  </a:lnTo>
                  <a:lnTo>
                    <a:pt x="191" y="148"/>
                  </a:lnTo>
                  <a:lnTo>
                    <a:pt x="239" y="125"/>
                  </a:lnTo>
                  <a:lnTo>
                    <a:pt x="287" y="104"/>
                  </a:lnTo>
                  <a:lnTo>
                    <a:pt x="311" y="95"/>
                  </a:lnTo>
                  <a:lnTo>
                    <a:pt x="335" y="85"/>
                  </a:lnTo>
                  <a:lnTo>
                    <a:pt x="361" y="76"/>
                  </a:lnTo>
                  <a:lnTo>
                    <a:pt x="386" y="68"/>
                  </a:lnTo>
                  <a:lnTo>
                    <a:pt x="412" y="61"/>
                  </a:lnTo>
                  <a:lnTo>
                    <a:pt x="436" y="53"/>
                  </a:lnTo>
                  <a:lnTo>
                    <a:pt x="463" y="45"/>
                  </a:lnTo>
                  <a:lnTo>
                    <a:pt x="488" y="39"/>
                  </a:lnTo>
                  <a:lnTo>
                    <a:pt x="541" y="27"/>
                  </a:lnTo>
                  <a:lnTo>
                    <a:pt x="567" y="23"/>
                  </a:lnTo>
                  <a:lnTo>
                    <a:pt x="594" y="18"/>
                  </a:lnTo>
                  <a:lnTo>
                    <a:pt x="621" y="14"/>
                  </a:lnTo>
                  <a:lnTo>
                    <a:pt x="648" y="11"/>
                  </a:lnTo>
                  <a:lnTo>
                    <a:pt x="675" y="8"/>
                  </a:lnTo>
                  <a:lnTo>
                    <a:pt x="702" y="5"/>
                  </a:lnTo>
                  <a:lnTo>
                    <a:pt x="757" y="2"/>
                  </a:lnTo>
                  <a:lnTo>
                    <a:pt x="813" y="0"/>
                  </a:lnTo>
                  <a:lnTo>
                    <a:pt x="848" y="0"/>
                  </a:lnTo>
                  <a:lnTo>
                    <a:pt x="884" y="2"/>
                  </a:lnTo>
                  <a:lnTo>
                    <a:pt x="918" y="5"/>
                  </a:lnTo>
                  <a:lnTo>
                    <a:pt x="953" y="8"/>
                  </a:lnTo>
                  <a:lnTo>
                    <a:pt x="987" y="11"/>
                  </a:lnTo>
                  <a:lnTo>
                    <a:pt x="1022" y="17"/>
                  </a:lnTo>
                  <a:lnTo>
                    <a:pt x="1057" y="21"/>
                  </a:lnTo>
                  <a:lnTo>
                    <a:pt x="1090" y="29"/>
                  </a:lnTo>
                  <a:lnTo>
                    <a:pt x="1123" y="35"/>
                  </a:lnTo>
                  <a:lnTo>
                    <a:pt x="1156" y="44"/>
                  </a:lnTo>
                  <a:lnTo>
                    <a:pt x="1189" y="53"/>
                  </a:lnTo>
                  <a:lnTo>
                    <a:pt x="1222" y="62"/>
                  </a:lnTo>
                  <a:lnTo>
                    <a:pt x="1254" y="73"/>
                  </a:lnTo>
                  <a:lnTo>
                    <a:pt x="1285" y="85"/>
                  </a:lnTo>
                  <a:lnTo>
                    <a:pt x="1317" y="95"/>
                  </a:lnTo>
                  <a:lnTo>
                    <a:pt x="1348" y="109"/>
                  </a:lnTo>
                  <a:lnTo>
                    <a:pt x="1378" y="122"/>
                  </a:lnTo>
                  <a:lnTo>
                    <a:pt x="1408" y="136"/>
                  </a:lnTo>
                  <a:lnTo>
                    <a:pt x="1438" y="151"/>
                  </a:lnTo>
                  <a:lnTo>
                    <a:pt x="1468" y="166"/>
                  </a:lnTo>
                  <a:lnTo>
                    <a:pt x="1497" y="182"/>
                  </a:lnTo>
                  <a:lnTo>
                    <a:pt x="1526" y="200"/>
                  </a:lnTo>
                  <a:lnTo>
                    <a:pt x="1554" y="217"/>
                  </a:lnTo>
                  <a:lnTo>
                    <a:pt x="1581" y="235"/>
                  </a:lnTo>
                  <a:lnTo>
                    <a:pt x="1610" y="255"/>
                  </a:lnTo>
                  <a:lnTo>
                    <a:pt x="1635" y="274"/>
                  </a:lnTo>
                  <a:lnTo>
                    <a:pt x="1662" y="294"/>
                  </a:lnTo>
                  <a:lnTo>
                    <a:pt x="1688" y="315"/>
                  </a:lnTo>
                  <a:lnTo>
                    <a:pt x="1714" y="336"/>
                  </a:lnTo>
                  <a:lnTo>
                    <a:pt x="1738" y="358"/>
                  </a:lnTo>
                  <a:lnTo>
                    <a:pt x="1762" y="381"/>
                  </a:lnTo>
                  <a:lnTo>
                    <a:pt x="1786" y="403"/>
                  </a:lnTo>
                  <a:lnTo>
                    <a:pt x="1808" y="427"/>
                  </a:lnTo>
                  <a:lnTo>
                    <a:pt x="1831" y="452"/>
                  </a:lnTo>
                  <a:lnTo>
                    <a:pt x="1853" y="476"/>
                  </a:lnTo>
                  <a:lnTo>
                    <a:pt x="1874" y="501"/>
                  </a:lnTo>
                  <a:lnTo>
                    <a:pt x="1895" y="527"/>
                  </a:lnTo>
                  <a:lnTo>
                    <a:pt x="1915" y="554"/>
                  </a:lnTo>
                  <a:lnTo>
                    <a:pt x="1934" y="579"/>
                  </a:lnTo>
                  <a:lnTo>
                    <a:pt x="1954" y="608"/>
                  </a:lnTo>
                  <a:lnTo>
                    <a:pt x="1972" y="635"/>
                  </a:lnTo>
                  <a:lnTo>
                    <a:pt x="1989" y="664"/>
                  </a:lnTo>
                  <a:lnTo>
                    <a:pt x="2007" y="692"/>
                  </a:lnTo>
                  <a:lnTo>
                    <a:pt x="2023" y="721"/>
                  </a:lnTo>
                  <a:lnTo>
                    <a:pt x="2038" y="751"/>
                  </a:lnTo>
                  <a:lnTo>
                    <a:pt x="2053" y="781"/>
                  </a:lnTo>
                  <a:lnTo>
                    <a:pt x="2067" y="811"/>
                  </a:lnTo>
                  <a:lnTo>
                    <a:pt x="2080" y="841"/>
                  </a:lnTo>
                  <a:lnTo>
                    <a:pt x="2094" y="873"/>
                  </a:lnTo>
                  <a:lnTo>
                    <a:pt x="2104" y="904"/>
                  </a:lnTo>
                  <a:lnTo>
                    <a:pt x="2116" y="936"/>
                  </a:lnTo>
                  <a:lnTo>
                    <a:pt x="2127" y="967"/>
                  </a:lnTo>
                  <a:lnTo>
                    <a:pt x="2136" y="1000"/>
                  </a:lnTo>
                  <a:lnTo>
                    <a:pt x="2145" y="1034"/>
                  </a:lnTo>
                  <a:lnTo>
                    <a:pt x="2154" y="1067"/>
                  </a:lnTo>
                  <a:lnTo>
                    <a:pt x="2160" y="1100"/>
                  </a:lnTo>
                  <a:lnTo>
                    <a:pt x="2167" y="1133"/>
                  </a:lnTo>
                  <a:lnTo>
                    <a:pt x="2172" y="1167"/>
                  </a:lnTo>
                  <a:lnTo>
                    <a:pt x="2178" y="1202"/>
                  </a:lnTo>
                  <a:lnTo>
                    <a:pt x="2181" y="1237"/>
                  </a:lnTo>
                  <a:lnTo>
                    <a:pt x="2184" y="1271"/>
                  </a:lnTo>
                  <a:lnTo>
                    <a:pt x="2187" y="1306"/>
                  </a:lnTo>
                  <a:lnTo>
                    <a:pt x="2189" y="1342"/>
                  </a:lnTo>
                  <a:lnTo>
                    <a:pt x="2189" y="1376"/>
                  </a:lnTo>
                  <a:lnTo>
                    <a:pt x="2187" y="1426"/>
                  </a:lnTo>
                  <a:lnTo>
                    <a:pt x="2187" y="1449"/>
                  </a:lnTo>
                  <a:lnTo>
                    <a:pt x="2186" y="1473"/>
                  </a:lnTo>
                  <a:lnTo>
                    <a:pt x="2181" y="1521"/>
                  </a:lnTo>
                  <a:lnTo>
                    <a:pt x="2178" y="1545"/>
                  </a:lnTo>
                  <a:lnTo>
                    <a:pt x="2175" y="156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9" name="任意多边形 513035"/>
            <p:cNvSpPr>
              <a:spLocks noChangeArrowheads="1"/>
            </p:cNvSpPr>
            <p:nvPr/>
          </p:nvSpPr>
          <p:spPr bwMode="auto">
            <a:xfrm>
              <a:off x="4356" y="2352"/>
              <a:ext cx="896" cy="747"/>
            </a:xfrm>
            <a:custGeom>
              <a:avLst/>
              <a:gdLst/>
              <a:ahLst/>
              <a:cxnLst>
                <a:cxn ang="0">
                  <a:pos x="2088" y="1625"/>
                </a:cxn>
                <a:cxn ang="0">
                  <a:pos x="1901" y="1719"/>
                </a:cxn>
                <a:cxn ang="0">
                  <a:pos x="1753" y="1770"/>
                </a:cxn>
                <a:cxn ang="0">
                  <a:pos x="1649" y="1796"/>
                </a:cxn>
                <a:cxn ang="0">
                  <a:pos x="1487" y="1819"/>
                </a:cxn>
                <a:cxn ang="0">
                  <a:pos x="1306" y="1822"/>
                </a:cxn>
                <a:cxn ang="0">
                  <a:pos x="1166" y="1808"/>
                </a:cxn>
                <a:cxn ang="0">
                  <a:pos x="1033" y="1779"/>
                </a:cxn>
                <a:cxn ang="0">
                  <a:pos x="903" y="1740"/>
                </a:cxn>
                <a:cxn ang="0">
                  <a:pos x="780" y="1688"/>
                </a:cxn>
                <a:cxn ang="0">
                  <a:pos x="663" y="1625"/>
                </a:cxn>
                <a:cxn ang="0">
                  <a:pos x="553" y="1549"/>
                </a:cxn>
                <a:cxn ang="0">
                  <a:pos x="451" y="1465"/>
                </a:cxn>
                <a:cxn ang="0">
                  <a:pos x="358" y="1372"/>
                </a:cxn>
                <a:cxn ang="0">
                  <a:pos x="273" y="1270"/>
                </a:cxn>
                <a:cxn ang="0">
                  <a:pos x="200" y="1160"/>
                </a:cxn>
                <a:cxn ang="0">
                  <a:pos x="135" y="1044"/>
                </a:cxn>
                <a:cxn ang="0">
                  <a:pos x="84" y="919"/>
                </a:cxn>
                <a:cxn ang="0">
                  <a:pos x="43" y="790"/>
                </a:cxn>
                <a:cxn ang="0">
                  <a:pos x="16" y="656"/>
                </a:cxn>
                <a:cxn ang="0">
                  <a:pos x="1" y="518"/>
                </a:cxn>
                <a:cxn ang="0">
                  <a:pos x="3" y="351"/>
                </a:cxn>
                <a:cxn ang="0">
                  <a:pos x="13" y="256"/>
                </a:cxn>
                <a:cxn ang="0">
                  <a:pos x="191" y="148"/>
                </a:cxn>
                <a:cxn ang="0">
                  <a:pos x="386" y="68"/>
                </a:cxn>
                <a:cxn ang="0">
                  <a:pos x="488" y="38"/>
                </a:cxn>
                <a:cxn ang="0">
                  <a:pos x="594" y="17"/>
                </a:cxn>
                <a:cxn ang="0">
                  <a:pos x="812" y="0"/>
                </a:cxn>
                <a:cxn ang="0">
                  <a:pos x="953" y="8"/>
                </a:cxn>
                <a:cxn ang="0">
                  <a:pos x="1090" y="27"/>
                </a:cxn>
                <a:cxn ang="0">
                  <a:pos x="1222" y="62"/>
                </a:cxn>
                <a:cxn ang="0">
                  <a:pos x="1348" y="109"/>
                </a:cxn>
                <a:cxn ang="0">
                  <a:pos x="1468" y="166"/>
                </a:cxn>
                <a:cxn ang="0">
                  <a:pos x="1581" y="235"/>
                </a:cxn>
                <a:cxn ang="0">
                  <a:pos x="1688" y="315"/>
                </a:cxn>
                <a:cxn ang="0">
                  <a:pos x="1786" y="403"/>
                </a:cxn>
                <a:cxn ang="0">
                  <a:pos x="1874" y="501"/>
                </a:cxn>
                <a:cxn ang="0">
                  <a:pos x="1954" y="606"/>
                </a:cxn>
                <a:cxn ang="0">
                  <a:pos x="2022" y="721"/>
                </a:cxn>
                <a:cxn ang="0">
                  <a:pos x="2080" y="841"/>
                </a:cxn>
                <a:cxn ang="0">
                  <a:pos x="2127" y="967"/>
                </a:cxn>
                <a:cxn ang="0">
                  <a:pos x="2160" y="1100"/>
                </a:cxn>
                <a:cxn ang="0">
                  <a:pos x="2181" y="1237"/>
                </a:cxn>
                <a:cxn ang="0">
                  <a:pos x="2189" y="1376"/>
                </a:cxn>
                <a:cxn ang="0">
                  <a:pos x="2181" y="1521"/>
                </a:cxn>
              </a:cxnLst>
              <a:rect l="0" t="0" r="r" b="b"/>
              <a:pathLst>
                <a:path w="2189" h="1823">
                  <a:moveTo>
                    <a:pt x="2175" y="1567"/>
                  </a:moveTo>
                  <a:lnTo>
                    <a:pt x="2088" y="1625"/>
                  </a:lnTo>
                  <a:lnTo>
                    <a:pt x="1998" y="1676"/>
                  </a:lnTo>
                  <a:lnTo>
                    <a:pt x="1901" y="1719"/>
                  </a:lnTo>
                  <a:lnTo>
                    <a:pt x="1804" y="1755"/>
                  </a:lnTo>
                  <a:lnTo>
                    <a:pt x="1753" y="1770"/>
                  </a:lnTo>
                  <a:lnTo>
                    <a:pt x="1700" y="1784"/>
                  </a:lnTo>
                  <a:lnTo>
                    <a:pt x="1649" y="1796"/>
                  </a:lnTo>
                  <a:lnTo>
                    <a:pt x="1595" y="1807"/>
                  </a:lnTo>
                  <a:lnTo>
                    <a:pt x="1487" y="1819"/>
                  </a:lnTo>
                  <a:lnTo>
                    <a:pt x="1377" y="1823"/>
                  </a:lnTo>
                  <a:lnTo>
                    <a:pt x="1306" y="1822"/>
                  </a:lnTo>
                  <a:lnTo>
                    <a:pt x="1236" y="1816"/>
                  </a:lnTo>
                  <a:lnTo>
                    <a:pt x="1166" y="1808"/>
                  </a:lnTo>
                  <a:lnTo>
                    <a:pt x="1099" y="1795"/>
                  </a:lnTo>
                  <a:lnTo>
                    <a:pt x="1033" y="1779"/>
                  </a:lnTo>
                  <a:lnTo>
                    <a:pt x="966" y="1761"/>
                  </a:lnTo>
                  <a:lnTo>
                    <a:pt x="903" y="1740"/>
                  </a:lnTo>
                  <a:lnTo>
                    <a:pt x="840" y="1715"/>
                  </a:lnTo>
                  <a:lnTo>
                    <a:pt x="780" y="1688"/>
                  </a:lnTo>
                  <a:lnTo>
                    <a:pt x="720" y="1658"/>
                  </a:lnTo>
                  <a:lnTo>
                    <a:pt x="663" y="1625"/>
                  </a:lnTo>
                  <a:lnTo>
                    <a:pt x="607" y="1588"/>
                  </a:lnTo>
                  <a:lnTo>
                    <a:pt x="553" y="1549"/>
                  </a:lnTo>
                  <a:lnTo>
                    <a:pt x="500" y="1509"/>
                  </a:lnTo>
                  <a:lnTo>
                    <a:pt x="451" y="1465"/>
                  </a:lnTo>
                  <a:lnTo>
                    <a:pt x="403" y="1420"/>
                  </a:lnTo>
                  <a:lnTo>
                    <a:pt x="358" y="1372"/>
                  </a:lnTo>
                  <a:lnTo>
                    <a:pt x="314" y="1322"/>
                  </a:lnTo>
                  <a:lnTo>
                    <a:pt x="273" y="1270"/>
                  </a:lnTo>
                  <a:lnTo>
                    <a:pt x="236" y="1216"/>
                  </a:lnTo>
                  <a:lnTo>
                    <a:pt x="200" y="1160"/>
                  </a:lnTo>
                  <a:lnTo>
                    <a:pt x="167" y="1103"/>
                  </a:lnTo>
                  <a:lnTo>
                    <a:pt x="135" y="1044"/>
                  </a:lnTo>
                  <a:lnTo>
                    <a:pt x="108" y="982"/>
                  </a:lnTo>
                  <a:lnTo>
                    <a:pt x="84" y="919"/>
                  </a:lnTo>
                  <a:lnTo>
                    <a:pt x="61" y="856"/>
                  </a:lnTo>
                  <a:lnTo>
                    <a:pt x="43" y="790"/>
                  </a:lnTo>
                  <a:lnTo>
                    <a:pt x="28" y="724"/>
                  </a:lnTo>
                  <a:lnTo>
                    <a:pt x="16" y="656"/>
                  </a:lnTo>
                  <a:lnTo>
                    <a:pt x="7" y="587"/>
                  </a:lnTo>
                  <a:lnTo>
                    <a:pt x="1" y="518"/>
                  </a:lnTo>
                  <a:lnTo>
                    <a:pt x="0" y="447"/>
                  </a:lnTo>
                  <a:lnTo>
                    <a:pt x="3" y="351"/>
                  </a:lnTo>
                  <a:lnTo>
                    <a:pt x="7" y="303"/>
                  </a:lnTo>
                  <a:lnTo>
                    <a:pt x="13" y="256"/>
                  </a:lnTo>
                  <a:lnTo>
                    <a:pt x="101" y="199"/>
                  </a:lnTo>
                  <a:lnTo>
                    <a:pt x="191" y="148"/>
                  </a:lnTo>
                  <a:lnTo>
                    <a:pt x="287" y="104"/>
                  </a:lnTo>
                  <a:lnTo>
                    <a:pt x="386" y="68"/>
                  </a:lnTo>
                  <a:lnTo>
                    <a:pt x="436" y="52"/>
                  </a:lnTo>
                  <a:lnTo>
                    <a:pt x="488" y="38"/>
                  </a:lnTo>
                  <a:lnTo>
                    <a:pt x="541" y="27"/>
                  </a:lnTo>
                  <a:lnTo>
                    <a:pt x="594" y="17"/>
                  </a:lnTo>
                  <a:lnTo>
                    <a:pt x="702" y="5"/>
                  </a:lnTo>
                  <a:lnTo>
                    <a:pt x="812" y="0"/>
                  </a:lnTo>
                  <a:lnTo>
                    <a:pt x="884" y="2"/>
                  </a:lnTo>
                  <a:lnTo>
                    <a:pt x="953" y="8"/>
                  </a:lnTo>
                  <a:lnTo>
                    <a:pt x="1022" y="15"/>
                  </a:lnTo>
                  <a:lnTo>
                    <a:pt x="1090" y="27"/>
                  </a:lnTo>
                  <a:lnTo>
                    <a:pt x="1156" y="44"/>
                  </a:lnTo>
                  <a:lnTo>
                    <a:pt x="1222" y="62"/>
                  </a:lnTo>
                  <a:lnTo>
                    <a:pt x="1285" y="83"/>
                  </a:lnTo>
                  <a:lnTo>
                    <a:pt x="1348" y="109"/>
                  </a:lnTo>
                  <a:lnTo>
                    <a:pt x="1408" y="136"/>
                  </a:lnTo>
                  <a:lnTo>
                    <a:pt x="1468" y="166"/>
                  </a:lnTo>
                  <a:lnTo>
                    <a:pt x="1526" y="199"/>
                  </a:lnTo>
                  <a:lnTo>
                    <a:pt x="1581" y="235"/>
                  </a:lnTo>
                  <a:lnTo>
                    <a:pt x="1635" y="274"/>
                  </a:lnTo>
                  <a:lnTo>
                    <a:pt x="1688" y="315"/>
                  </a:lnTo>
                  <a:lnTo>
                    <a:pt x="1738" y="358"/>
                  </a:lnTo>
                  <a:lnTo>
                    <a:pt x="1786" y="403"/>
                  </a:lnTo>
                  <a:lnTo>
                    <a:pt x="1831" y="452"/>
                  </a:lnTo>
                  <a:lnTo>
                    <a:pt x="1874" y="501"/>
                  </a:lnTo>
                  <a:lnTo>
                    <a:pt x="1915" y="554"/>
                  </a:lnTo>
                  <a:lnTo>
                    <a:pt x="1954" y="606"/>
                  </a:lnTo>
                  <a:lnTo>
                    <a:pt x="1989" y="664"/>
                  </a:lnTo>
                  <a:lnTo>
                    <a:pt x="2022" y="721"/>
                  </a:lnTo>
                  <a:lnTo>
                    <a:pt x="2053" y="779"/>
                  </a:lnTo>
                  <a:lnTo>
                    <a:pt x="2080" y="841"/>
                  </a:lnTo>
                  <a:lnTo>
                    <a:pt x="2104" y="904"/>
                  </a:lnTo>
                  <a:lnTo>
                    <a:pt x="2127" y="967"/>
                  </a:lnTo>
                  <a:lnTo>
                    <a:pt x="2145" y="1032"/>
                  </a:lnTo>
                  <a:lnTo>
                    <a:pt x="2160" y="1100"/>
                  </a:lnTo>
                  <a:lnTo>
                    <a:pt x="2172" y="1167"/>
                  </a:lnTo>
                  <a:lnTo>
                    <a:pt x="2181" y="1237"/>
                  </a:lnTo>
                  <a:lnTo>
                    <a:pt x="2187" y="1306"/>
                  </a:lnTo>
                  <a:lnTo>
                    <a:pt x="2189" y="1376"/>
                  </a:lnTo>
                  <a:lnTo>
                    <a:pt x="2186" y="1473"/>
                  </a:lnTo>
                  <a:lnTo>
                    <a:pt x="2181" y="1521"/>
                  </a:lnTo>
                  <a:lnTo>
                    <a:pt x="2175" y="1567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0" name="任意多边形 513036"/>
            <p:cNvSpPr>
              <a:spLocks noChangeArrowheads="1"/>
            </p:cNvSpPr>
            <p:nvPr/>
          </p:nvSpPr>
          <p:spPr bwMode="auto">
            <a:xfrm>
              <a:off x="4598" y="2352"/>
              <a:ext cx="885" cy="747"/>
            </a:xfrm>
            <a:custGeom>
              <a:avLst/>
              <a:gdLst/>
              <a:ahLst/>
              <a:cxnLst>
                <a:cxn ang="0">
                  <a:pos x="2160" y="518"/>
                </a:cxn>
                <a:cxn ang="0">
                  <a:pos x="2151" y="621"/>
                </a:cxn>
                <a:cxn ang="0">
                  <a:pos x="2134" y="724"/>
                </a:cxn>
                <a:cxn ang="0">
                  <a:pos x="2109" y="823"/>
                </a:cxn>
                <a:cxn ang="0">
                  <a:pos x="2079" y="921"/>
                </a:cxn>
                <a:cxn ang="0">
                  <a:pos x="2039" y="1014"/>
                </a:cxn>
                <a:cxn ang="0">
                  <a:pos x="1996" y="1103"/>
                </a:cxn>
                <a:cxn ang="0">
                  <a:pos x="1945" y="1188"/>
                </a:cxn>
                <a:cxn ang="0">
                  <a:pos x="1888" y="1270"/>
                </a:cxn>
                <a:cxn ang="0">
                  <a:pos x="1826" y="1348"/>
                </a:cxn>
                <a:cxn ang="0">
                  <a:pos x="1758" y="1420"/>
                </a:cxn>
                <a:cxn ang="0">
                  <a:pos x="1686" y="1488"/>
                </a:cxn>
                <a:cxn ang="0">
                  <a:pos x="1608" y="1549"/>
                </a:cxn>
                <a:cxn ang="0">
                  <a:pos x="1527" y="1607"/>
                </a:cxn>
                <a:cxn ang="0">
                  <a:pos x="1441" y="1658"/>
                </a:cxn>
                <a:cxn ang="0">
                  <a:pos x="1351" y="1701"/>
                </a:cxn>
                <a:cxn ang="0">
                  <a:pos x="1258" y="1740"/>
                </a:cxn>
                <a:cxn ang="0">
                  <a:pos x="1162" y="1770"/>
                </a:cxn>
                <a:cxn ang="0">
                  <a:pos x="1062" y="1796"/>
                </a:cxn>
                <a:cxn ang="0">
                  <a:pos x="960" y="1813"/>
                </a:cxn>
                <a:cxn ang="0">
                  <a:pos x="856" y="1822"/>
                </a:cxn>
                <a:cxn ang="0">
                  <a:pos x="732" y="1823"/>
                </a:cxn>
                <a:cxn ang="0">
                  <a:pos x="628" y="1814"/>
                </a:cxn>
                <a:cxn ang="0">
                  <a:pos x="524" y="1799"/>
                </a:cxn>
                <a:cxn ang="0">
                  <a:pos x="401" y="1769"/>
                </a:cxn>
                <a:cxn ang="0">
                  <a:pos x="281" y="1728"/>
                </a:cxn>
                <a:cxn ang="0">
                  <a:pos x="212" y="1698"/>
                </a:cxn>
                <a:cxn ang="0">
                  <a:pos x="144" y="1665"/>
                </a:cxn>
                <a:cxn ang="0">
                  <a:pos x="16" y="1588"/>
                </a:cxn>
                <a:cxn ang="0">
                  <a:pos x="4" y="1483"/>
                </a:cxn>
                <a:cxn ang="0">
                  <a:pos x="0" y="1403"/>
                </a:cxn>
                <a:cxn ang="0">
                  <a:pos x="1" y="1306"/>
                </a:cxn>
                <a:cxn ang="0">
                  <a:pos x="12" y="1202"/>
                </a:cxn>
                <a:cxn ang="0">
                  <a:pos x="28" y="1100"/>
                </a:cxn>
                <a:cxn ang="0">
                  <a:pos x="52" y="1000"/>
                </a:cxn>
                <a:cxn ang="0">
                  <a:pos x="84" y="904"/>
                </a:cxn>
                <a:cxn ang="0">
                  <a:pos x="121" y="811"/>
                </a:cxn>
                <a:cxn ang="0">
                  <a:pos x="166" y="721"/>
                </a:cxn>
                <a:cxn ang="0">
                  <a:pos x="216" y="635"/>
                </a:cxn>
                <a:cxn ang="0">
                  <a:pos x="273" y="554"/>
                </a:cxn>
                <a:cxn ang="0">
                  <a:pos x="335" y="476"/>
                </a:cxn>
                <a:cxn ang="0">
                  <a:pos x="402" y="403"/>
                </a:cxn>
                <a:cxn ang="0">
                  <a:pos x="476" y="336"/>
                </a:cxn>
                <a:cxn ang="0">
                  <a:pos x="553" y="274"/>
                </a:cxn>
                <a:cxn ang="0">
                  <a:pos x="634" y="217"/>
                </a:cxn>
                <a:cxn ang="0">
                  <a:pos x="720" y="166"/>
                </a:cxn>
                <a:cxn ang="0">
                  <a:pos x="810" y="122"/>
                </a:cxn>
                <a:cxn ang="0">
                  <a:pos x="903" y="85"/>
                </a:cxn>
                <a:cxn ang="0">
                  <a:pos x="999" y="53"/>
                </a:cxn>
                <a:cxn ang="0">
                  <a:pos x="1098" y="29"/>
                </a:cxn>
                <a:cxn ang="0">
                  <a:pos x="1201" y="11"/>
                </a:cxn>
                <a:cxn ang="0">
                  <a:pos x="1304" y="2"/>
                </a:cxn>
                <a:cxn ang="0">
                  <a:pos x="1429" y="2"/>
                </a:cxn>
                <a:cxn ang="0">
                  <a:pos x="1534" y="9"/>
                </a:cxn>
                <a:cxn ang="0">
                  <a:pos x="1637" y="24"/>
                </a:cxn>
                <a:cxn ang="0">
                  <a:pos x="1761" y="55"/>
                </a:cxn>
                <a:cxn ang="0">
                  <a:pos x="1880" y="95"/>
                </a:cxn>
                <a:cxn ang="0">
                  <a:pos x="1949" y="125"/>
                </a:cxn>
                <a:cxn ang="0">
                  <a:pos x="2017" y="158"/>
                </a:cxn>
                <a:cxn ang="0">
                  <a:pos x="2145" y="235"/>
                </a:cxn>
                <a:cxn ang="0">
                  <a:pos x="2157" y="340"/>
                </a:cxn>
                <a:cxn ang="0">
                  <a:pos x="2161" y="420"/>
                </a:cxn>
              </a:cxnLst>
              <a:rect l="0" t="0" r="r" b="b"/>
              <a:pathLst>
                <a:path w="2161" h="1823">
                  <a:moveTo>
                    <a:pt x="2161" y="447"/>
                  </a:moveTo>
                  <a:lnTo>
                    <a:pt x="2161" y="482"/>
                  </a:lnTo>
                  <a:lnTo>
                    <a:pt x="2160" y="518"/>
                  </a:lnTo>
                  <a:lnTo>
                    <a:pt x="2157" y="552"/>
                  </a:lnTo>
                  <a:lnTo>
                    <a:pt x="2154" y="587"/>
                  </a:lnTo>
                  <a:lnTo>
                    <a:pt x="2151" y="621"/>
                  </a:lnTo>
                  <a:lnTo>
                    <a:pt x="2146" y="656"/>
                  </a:lnTo>
                  <a:lnTo>
                    <a:pt x="2140" y="691"/>
                  </a:lnTo>
                  <a:lnTo>
                    <a:pt x="2134" y="724"/>
                  </a:lnTo>
                  <a:lnTo>
                    <a:pt x="2127" y="758"/>
                  </a:lnTo>
                  <a:lnTo>
                    <a:pt x="2118" y="791"/>
                  </a:lnTo>
                  <a:lnTo>
                    <a:pt x="2109" y="823"/>
                  </a:lnTo>
                  <a:lnTo>
                    <a:pt x="2100" y="856"/>
                  </a:lnTo>
                  <a:lnTo>
                    <a:pt x="2089" y="888"/>
                  </a:lnTo>
                  <a:lnTo>
                    <a:pt x="2079" y="921"/>
                  </a:lnTo>
                  <a:lnTo>
                    <a:pt x="2067" y="951"/>
                  </a:lnTo>
                  <a:lnTo>
                    <a:pt x="2053" y="982"/>
                  </a:lnTo>
                  <a:lnTo>
                    <a:pt x="2039" y="1014"/>
                  </a:lnTo>
                  <a:lnTo>
                    <a:pt x="2026" y="1044"/>
                  </a:lnTo>
                  <a:lnTo>
                    <a:pt x="2011" y="1074"/>
                  </a:lnTo>
                  <a:lnTo>
                    <a:pt x="1996" y="1103"/>
                  </a:lnTo>
                  <a:lnTo>
                    <a:pt x="1979" y="1131"/>
                  </a:lnTo>
                  <a:lnTo>
                    <a:pt x="1963" y="1160"/>
                  </a:lnTo>
                  <a:lnTo>
                    <a:pt x="1945" y="1188"/>
                  </a:lnTo>
                  <a:lnTo>
                    <a:pt x="1927" y="1217"/>
                  </a:lnTo>
                  <a:lnTo>
                    <a:pt x="1907" y="1244"/>
                  </a:lnTo>
                  <a:lnTo>
                    <a:pt x="1888" y="1270"/>
                  </a:lnTo>
                  <a:lnTo>
                    <a:pt x="1868" y="1297"/>
                  </a:lnTo>
                  <a:lnTo>
                    <a:pt x="1847" y="1322"/>
                  </a:lnTo>
                  <a:lnTo>
                    <a:pt x="1826" y="1348"/>
                  </a:lnTo>
                  <a:lnTo>
                    <a:pt x="1803" y="1372"/>
                  </a:lnTo>
                  <a:lnTo>
                    <a:pt x="1781" y="1396"/>
                  </a:lnTo>
                  <a:lnTo>
                    <a:pt x="1758" y="1420"/>
                  </a:lnTo>
                  <a:lnTo>
                    <a:pt x="1734" y="1443"/>
                  </a:lnTo>
                  <a:lnTo>
                    <a:pt x="1710" y="1465"/>
                  </a:lnTo>
                  <a:lnTo>
                    <a:pt x="1686" y="1488"/>
                  </a:lnTo>
                  <a:lnTo>
                    <a:pt x="1661" y="1509"/>
                  </a:lnTo>
                  <a:lnTo>
                    <a:pt x="1635" y="1530"/>
                  </a:lnTo>
                  <a:lnTo>
                    <a:pt x="1608" y="1549"/>
                  </a:lnTo>
                  <a:lnTo>
                    <a:pt x="1583" y="1569"/>
                  </a:lnTo>
                  <a:lnTo>
                    <a:pt x="1555" y="1588"/>
                  </a:lnTo>
                  <a:lnTo>
                    <a:pt x="1527" y="1607"/>
                  </a:lnTo>
                  <a:lnTo>
                    <a:pt x="1498" y="1625"/>
                  </a:lnTo>
                  <a:lnTo>
                    <a:pt x="1470" y="1641"/>
                  </a:lnTo>
                  <a:lnTo>
                    <a:pt x="1441" y="1658"/>
                  </a:lnTo>
                  <a:lnTo>
                    <a:pt x="1411" y="1673"/>
                  </a:lnTo>
                  <a:lnTo>
                    <a:pt x="1383" y="1688"/>
                  </a:lnTo>
                  <a:lnTo>
                    <a:pt x="1351" y="1701"/>
                  </a:lnTo>
                  <a:lnTo>
                    <a:pt x="1321" y="1715"/>
                  </a:lnTo>
                  <a:lnTo>
                    <a:pt x="1289" y="1728"/>
                  </a:lnTo>
                  <a:lnTo>
                    <a:pt x="1258" y="1740"/>
                  </a:lnTo>
                  <a:lnTo>
                    <a:pt x="1226" y="1751"/>
                  </a:lnTo>
                  <a:lnTo>
                    <a:pt x="1195" y="1761"/>
                  </a:lnTo>
                  <a:lnTo>
                    <a:pt x="1162" y="1770"/>
                  </a:lnTo>
                  <a:lnTo>
                    <a:pt x="1130" y="1779"/>
                  </a:lnTo>
                  <a:lnTo>
                    <a:pt x="1095" y="1788"/>
                  </a:lnTo>
                  <a:lnTo>
                    <a:pt x="1062" y="1796"/>
                  </a:lnTo>
                  <a:lnTo>
                    <a:pt x="1029" y="1802"/>
                  </a:lnTo>
                  <a:lnTo>
                    <a:pt x="995" y="1808"/>
                  </a:lnTo>
                  <a:lnTo>
                    <a:pt x="960" y="1813"/>
                  </a:lnTo>
                  <a:lnTo>
                    <a:pt x="926" y="1816"/>
                  </a:lnTo>
                  <a:lnTo>
                    <a:pt x="891" y="1820"/>
                  </a:lnTo>
                  <a:lnTo>
                    <a:pt x="856" y="1822"/>
                  </a:lnTo>
                  <a:lnTo>
                    <a:pt x="820" y="1823"/>
                  </a:lnTo>
                  <a:lnTo>
                    <a:pt x="786" y="1823"/>
                  </a:lnTo>
                  <a:lnTo>
                    <a:pt x="732" y="1823"/>
                  </a:lnTo>
                  <a:lnTo>
                    <a:pt x="706" y="1822"/>
                  </a:lnTo>
                  <a:lnTo>
                    <a:pt x="679" y="1820"/>
                  </a:lnTo>
                  <a:lnTo>
                    <a:pt x="628" y="1814"/>
                  </a:lnTo>
                  <a:lnTo>
                    <a:pt x="601" y="1811"/>
                  </a:lnTo>
                  <a:lnTo>
                    <a:pt x="575" y="1808"/>
                  </a:lnTo>
                  <a:lnTo>
                    <a:pt x="524" y="1799"/>
                  </a:lnTo>
                  <a:lnTo>
                    <a:pt x="475" y="1788"/>
                  </a:lnTo>
                  <a:lnTo>
                    <a:pt x="425" y="1775"/>
                  </a:lnTo>
                  <a:lnTo>
                    <a:pt x="401" y="1769"/>
                  </a:lnTo>
                  <a:lnTo>
                    <a:pt x="375" y="1761"/>
                  </a:lnTo>
                  <a:lnTo>
                    <a:pt x="329" y="1745"/>
                  </a:lnTo>
                  <a:lnTo>
                    <a:pt x="281" y="1728"/>
                  </a:lnTo>
                  <a:lnTo>
                    <a:pt x="258" y="1718"/>
                  </a:lnTo>
                  <a:lnTo>
                    <a:pt x="234" y="1709"/>
                  </a:lnTo>
                  <a:lnTo>
                    <a:pt x="212" y="1698"/>
                  </a:lnTo>
                  <a:lnTo>
                    <a:pt x="189" y="1688"/>
                  </a:lnTo>
                  <a:lnTo>
                    <a:pt x="166" y="1677"/>
                  </a:lnTo>
                  <a:lnTo>
                    <a:pt x="144" y="1665"/>
                  </a:lnTo>
                  <a:lnTo>
                    <a:pt x="100" y="1641"/>
                  </a:lnTo>
                  <a:lnTo>
                    <a:pt x="58" y="1616"/>
                  </a:lnTo>
                  <a:lnTo>
                    <a:pt x="16" y="1588"/>
                  </a:lnTo>
                  <a:lnTo>
                    <a:pt x="9" y="1536"/>
                  </a:lnTo>
                  <a:lnTo>
                    <a:pt x="6" y="1510"/>
                  </a:lnTo>
                  <a:lnTo>
                    <a:pt x="4" y="1483"/>
                  </a:lnTo>
                  <a:lnTo>
                    <a:pt x="3" y="1458"/>
                  </a:lnTo>
                  <a:lnTo>
                    <a:pt x="1" y="1431"/>
                  </a:lnTo>
                  <a:lnTo>
                    <a:pt x="0" y="1403"/>
                  </a:lnTo>
                  <a:lnTo>
                    <a:pt x="0" y="1376"/>
                  </a:lnTo>
                  <a:lnTo>
                    <a:pt x="0" y="1342"/>
                  </a:lnTo>
                  <a:lnTo>
                    <a:pt x="1" y="1306"/>
                  </a:lnTo>
                  <a:lnTo>
                    <a:pt x="4" y="1271"/>
                  </a:lnTo>
                  <a:lnTo>
                    <a:pt x="7" y="1237"/>
                  </a:lnTo>
                  <a:lnTo>
                    <a:pt x="12" y="1202"/>
                  </a:lnTo>
                  <a:lnTo>
                    <a:pt x="16" y="1167"/>
                  </a:lnTo>
                  <a:lnTo>
                    <a:pt x="21" y="1133"/>
                  </a:lnTo>
                  <a:lnTo>
                    <a:pt x="28" y="1100"/>
                  </a:lnTo>
                  <a:lnTo>
                    <a:pt x="36" y="1067"/>
                  </a:lnTo>
                  <a:lnTo>
                    <a:pt x="43" y="1034"/>
                  </a:lnTo>
                  <a:lnTo>
                    <a:pt x="52" y="1000"/>
                  </a:lnTo>
                  <a:lnTo>
                    <a:pt x="61" y="967"/>
                  </a:lnTo>
                  <a:lnTo>
                    <a:pt x="72" y="936"/>
                  </a:lnTo>
                  <a:lnTo>
                    <a:pt x="84" y="904"/>
                  </a:lnTo>
                  <a:lnTo>
                    <a:pt x="96" y="873"/>
                  </a:lnTo>
                  <a:lnTo>
                    <a:pt x="108" y="841"/>
                  </a:lnTo>
                  <a:lnTo>
                    <a:pt x="121" y="811"/>
                  </a:lnTo>
                  <a:lnTo>
                    <a:pt x="135" y="781"/>
                  </a:lnTo>
                  <a:lnTo>
                    <a:pt x="150" y="751"/>
                  </a:lnTo>
                  <a:lnTo>
                    <a:pt x="166" y="721"/>
                  </a:lnTo>
                  <a:lnTo>
                    <a:pt x="182" y="692"/>
                  </a:lnTo>
                  <a:lnTo>
                    <a:pt x="200" y="664"/>
                  </a:lnTo>
                  <a:lnTo>
                    <a:pt x="216" y="635"/>
                  </a:lnTo>
                  <a:lnTo>
                    <a:pt x="236" y="608"/>
                  </a:lnTo>
                  <a:lnTo>
                    <a:pt x="254" y="579"/>
                  </a:lnTo>
                  <a:lnTo>
                    <a:pt x="273" y="554"/>
                  </a:lnTo>
                  <a:lnTo>
                    <a:pt x="293" y="527"/>
                  </a:lnTo>
                  <a:lnTo>
                    <a:pt x="314" y="501"/>
                  </a:lnTo>
                  <a:lnTo>
                    <a:pt x="335" y="476"/>
                  </a:lnTo>
                  <a:lnTo>
                    <a:pt x="357" y="452"/>
                  </a:lnTo>
                  <a:lnTo>
                    <a:pt x="380" y="427"/>
                  </a:lnTo>
                  <a:lnTo>
                    <a:pt x="402" y="403"/>
                  </a:lnTo>
                  <a:lnTo>
                    <a:pt x="427" y="381"/>
                  </a:lnTo>
                  <a:lnTo>
                    <a:pt x="451" y="358"/>
                  </a:lnTo>
                  <a:lnTo>
                    <a:pt x="476" y="336"/>
                  </a:lnTo>
                  <a:lnTo>
                    <a:pt x="500" y="315"/>
                  </a:lnTo>
                  <a:lnTo>
                    <a:pt x="526" y="294"/>
                  </a:lnTo>
                  <a:lnTo>
                    <a:pt x="553" y="274"/>
                  </a:lnTo>
                  <a:lnTo>
                    <a:pt x="580" y="255"/>
                  </a:lnTo>
                  <a:lnTo>
                    <a:pt x="607" y="235"/>
                  </a:lnTo>
                  <a:lnTo>
                    <a:pt x="634" y="217"/>
                  </a:lnTo>
                  <a:lnTo>
                    <a:pt x="663" y="200"/>
                  </a:lnTo>
                  <a:lnTo>
                    <a:pt x="691" y="182"/>
                  </a:lnTo>
                  <a:lnTo>
                    <a:pt x="720" y="166"/>
                  </a:lnTo>
                  <a:lnTo>
                    <a:pt x="750" y="151"/>
                  </a:lnTo>
                  <a:lnTo>
                    <a:pt x="780" y="136"/>
                  </a:lnTo>
                  <a:lnTo>
                    <a:pt x="810" y="122"/>
                  </a:lnTo>
                  <a:lnTo>
                    <a:pt x="840" y="109"/>
                  </a:lnTo>
                  <a:lnTo>
                    <a:pt x="871" y="95"/>
                  </a:lnTo>
                  <a:lnTo>
                    <a:pt x="903" y="85"/>
                  </a:lnTo>
                  <a:lnTo>
                    <a:pt x="935" y="73"/>
                  </a:lnTo>
                  <a:lnTo>
                    <a:pt x="966" y="62"/>
                  </a:lnTo>
                  <a:lnTo>
                    <a:pt x="999" y="53"/>
                  </a:lnTo>
                  <a:lnTo>
                    <a:pt x="1032" y="44"/>
                  </a:lnTo>
                  <a:lnTo>
                    <a:pt x="1065" y="35"/>
                  </a:lnTo>
                  <a:lnTo>
                    <a:pt x="1098" y="29"/>
                  </a:lnTo>
                  <a:lnTo>
                    <a:pt x="1133" y="21"/>
                  </a:lnTo>
                  <a:lnTo>
                    <a:pt x="1166" y="17"/>
                  </a:lnTo>
                  <a:lnTo>
                    <a:pt x="1201" y="11"/>
                  </a:lnTo>
                  <a:lnTo>
                    <a:pt x="1235" y="8"/>
                  </a:lnTo>
                  <a:lnTo>
                    <a:pt x="1270" y="5"/>
                  </a:lnTo>
                  <a:lnTo>
                    <a:pt x="1304" y="2"/>
                  </a:lnTo>
                  <a:lnTo>
                    <a:pt x="1340" y="0"/>
                  </a:lnTo>
                  <a:lnTo>
                    <a:pt x="1377" y="0"/>
                  </a:lnTo>
                  <a:lnTo>
                    <a:pt x="1429" y="2"/>
                  </a:lnTo>
                  <a:lnTo>
                    <a:pt x="1456" y="2"/>
                  </a:lnTo>
                  <a:lnTo>
                    <a:pt x="1482" y="5"/>
                  </a:lnTo>
                  <a:lnTo>
                    <a:pt x="1534" y="9"/>
                  </a:lnTo>
                  <a:lnTo>
                    <a:pt x="1560" y="12"/>
                  </a:lnTo>
                  <a:lnTo>
                    <a:pt x="1586" y="17"/>
                  </a:lnTo>
                  <a:lnTo>
                    <a:pt x="1637" y="24"/>
                  </a:lnTo>
                  <a:lnTo>
                    <a:pt x="1686" y="35"/>
                  </a:lnTo>
                  <a:lnTo>
                    <a:pt x="1736" y="49"/>
                  </a:lnTo>
                  <a:lnTo>
                    <a:pt x="1761" y="55"/>
                  </a:lnTo>
                  <a:lnTo>
                    <a:pt x="1785" y="62"/>
                  </a:lnTo>
                  <a:lnTo>
                    <a:pt x="1834" y="79"/>
                  </a:lnTo>
                  <a:lnTo>
                    <a:pt x="1880" y="95"/>
                  </a:lnTo>
                  <a:lnTo>
                    <a:pt x="1904" y="106"/>
                  </a:lnTo>
                  <a:lnTo>
                    <a:pt x="1927" y="115"/>
                  </a:lnTo>
                  <a:lnTo>
                    <a:pt x="1949" y="125"/>
                  </a:lnTo>
                  <a:lnTo>
                    <a:pt x="1973" y="136"/>
                  </a:lnTo>
                  <a:lnTo>
                    <a:pt x="1994" y="148"/>
                  </a:lnTo>
                  <a:lnTo>
                    <a:pt x="2017" y="158"/>
                  </a:lnTo>
                  <a:lnTo>
                    <a:pt x="2061" y="182"/>
                  </a:lnTo>
                  <a:lnTo>
                    <a:pt x="2104" y="208"/>
                  </a:lnTo>
                  <a:lnTo>
                    <a:pt x="2145" y="235"/>
                  </a:lnTo>
                  <a:lnTo>
                    <a:pt x="2152" y="288"/>
                  </a:lnTo>
                  <a:lnTo>
                    <a:pt x="2155" y="313"/>
                  </a:lnTo>
                  <a:lnTo>
                    <a:pt x="2157" y="340"/>
                  </a:lnTo>
                  <a:lnTo>
                    <a:pt x="2160" y="366"/>
                  </a:lnTo>
                  <a:lnTo>
                    <a:pt x="2160" y="393"/>
                  </a:lnTo>
                  <a:lnTo>
                    <a:pt x="2161" y="420"/>
                  </a:lnTo>
                  <a:lnTo>
                    <a:pt x="2161" y="44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1" name="任意多边形 513037"/>
            <p:cNvSpPr>
              <a:spLocks noChangeArrowheads="1"/>
            </p:cNvSpPr>
            <p:nvPr/>
          </p:nvSpPr>
          <p:spPr bwMode="auto">
            <a:xfrm>
              <a:off x="4598" y="2352"/>
              <a:ext cx="885" cy="747"/>
            </a:xfrm>
            <a:custGeom>
              <a:avLst/>
              <a:gdLst/>
              <a:ahLst/>
              <a:cxnLst>
                <a:cxn ang="0">
                  <a:pos x="2160" y="518"/>
                </a:cxn>
                <a:cxn ang="0">
                  <a:pos x="2145" y="656"/>
                </a:cxn>
                <a:cxn ang="0">
                  <a:pos x="2118" y="790"/>
                </a:cxn>
                <a:cxn ang="0">
                  <a:pos x="2077" y="919"/>
                </a:cxn>
                <a:cxn ang="0">
                  <a:pos x="2026" y="1044"/>
                </a:cxn>
                <a:cxn ang="0">
                  <a:pos x="1963" y="1160"/>
                </a:cxn>
                <a:cxn ang="0">
                  <a:pos x="1888" y="1270"/>
                </a:cxn>
                <a:cxn ang="0">
                  <a:pos x="1803" y="1372"/>
                </a:cxn>
                <a:cxn ang="0">
                  <a:pos x="1710" y="1465"/>
                </a:cxn>
                <a:cxn ang="0">
                  <a:pos x="1608" y="1549"/>
                </a:cxn>
                <a:cxn ang="0">
                  <a:pos x="1498" y="1625"/>
                </a:cxn>
                <a:cxn ang="0">
                  <a:pos x="1381" y="1688"/>
                </a:cxn>
                <a:cxn ang="0">
                  <a:pos x="1258" y="1740"/>
                </a:cxn>
                <a:cxn ang="0">
                  <a:pos x="1129" y="1779"/>
                </a:cxn>
                <a:cxn ang="0">
                  <a:pos x="995" y="1808"/>
                </a:cxn>
                <a:cxn ang="0">
                  <a:pos x="856" y="1822"/>
                </a:cxn>
                <a:cxn ang="0">
                  <a:pos x="679" y="1819"/>
                </a:cxn>
                <a:cxn ang="0">
                  <a:pos x="575" y="1808"/>
                </a:cxn>
                <a:cxn ang="0">
                  <a:pos x="475" y="1788"/>
                </a:cxn>
                <a:cxn ang="0">
                  <a:pos x="375" y="1761"/>
                </a:cxn>
                <a:cxn ang="0">
                  <a:pos x="234" y="1709"/>
                </a:cxn>
                <a:cxn ang="0">
                  <a:pos x="100" y="1641"/>
                </a:cxn>
                <a:cxn ang="0">
                  <a:pos x="9" y="1536"/>
                </a:cxn>
                <a:cxn ang="0">
                  <a:pos x="1" y="1431"/>
                </a:cxn>
                <a:cxn ang="0">
                  <a:pos x="1" y="1306"/>
                </a:cxn>
                <a:cxn ang="0">
                  <a:pos x="16" y="1167"/>
                </a:cxn>
                <a:cxn ang="0">
                  <a:pos x="43" y="1032"/>
                </a:cxn>
                <a:cxn ang="0">
                  <a:pos x="84" y="904"/>
                </a:cxn>
                <a:cxn ang="0">
                  <a:pos x="135" y="779"/>
                </a:cxn>
                <a:cxn ang="0">
                  <a:pos x="200" y="664"/>
                </a:cxn>
                <a:cxn ang="0">
                  <a:pos x="273" y="554"/>
                </a:cxn>
                <a:cxn ang="0">
                  <a:pos x="357" y="452"/>
                </a:cxn>
                <a:cxn ang="0">
                  <a:pos x="451" y="358"/>
                </a:cxn>
                <a:cxn ang="0">
                  <a:pos x="553" y="274"/>
                </a:cxn>
                <a:cxn ang="0">
                  <a:pos x="663" y="199"/>
                </a:cxn>
                <a:cxn ang="0">
                  <a:pos x="780" y="136"/>
                </a:cxn>
                <a:cxn ang="0">
                  <a:pos x="903" y="83"/>
                </a:cxn>
                <a:cxn ang="0">
                  <a:pos x="1032" y="44"/>
                </a:cxn>
                <a:cxn ang="0">
                  <a:pos x="1166" y="15"/>
                </a:cxn>
                <a:cxn ang="0">
                  <a:pos x="1304" y="2"/>
                </a:cxn>
                <a:cxn ang="0">
                  <a:pos x="1482" y="5"/>
                </a:cxn>
                <a:cxn ang="0">
                  <a:pos x="1586" y="15"/>
                </a:cxn>
                <a:cxn ang="0">
                  <a:pos x="1686" y="35"/>
                </a:cxn>
                <a:cxn ang="0">
                  <a:pos x="1785" y="62"/>
                </a:cxn>
                <a:cxn ang="0">
                  <a:pos x="1927" y="115"/>
                </a:cxn>
                <a:cxn ang="0">
                  <a:pos x="2061" y="182"/>
                </a:cxn>
                <a:cxn ang="0">
                  <a:pos x="2152" y="288"/>
                </a:cxn>
                <a:cxn ang="0">
                  <a:pos x="2160" y="393"/>
                </a:cxn>
              </a:cxnLst>
              <a:rect l="0" t="0" r="r" b="b"/>
              <a:pathLst>
                <a:path w="2161" h="1823">
                  <a:moveTo>
                    <a:pt x="2161" y="447"/>
                  </a:moveTo>
                  <a:lnTo>
                    <a:pt x="2160" y="518"/>
                  </a:lnTo>
                  <a:lnTo>
                    <a:pt x="2154" y="587"/>
                  </a:lnTo>
                  <a:lnTo>
                    <a:pt x="2145" y="656"/>
                  </a:lnTo>
                  <a:lnTo>
                    <a:pt x="2133" y="724"/>
                  </a:lnTo>
                  <a:lnTo>
                    <a:pt x="2118" y="790"/>
                  </a:lnTo>
                  <a:lnTo>
                    <a:pt x="2100" y="856"/>
                  </a:lnTo>
                  <a:lnTo>
                    <a:pt x="2077" y="919"/>
                  </a:lnTo>
                  <a:lnTo>
                    <a:pt x="2053" y="982"/>
                  </a:lnTo>
                  <a:lnTo>
                    <a:pt x="2026" y="1044"/>
                  </a:lnTo>
                  <a:lnTo>
                    <a:pt x="1996" y="1103"/>
                  </a:lnTo>
                  <a:lnTo>
                    <a:pt x="1963" y="1160"/>
                  </a:lnTo>
                  <a:lnTo>
                    <a:pt x="1927" y="1216"/>
                  </a:lnTo>
                  <a:lnTo>
                    <a:pt x="1888" y="1270"/>
                  </a:lnTo>
                  <a:lnTo>
                    <a:pt x="1847" y="1322"/>
                  </a:lnTo>
                  <a:lnTo>
                    <a:pt x="1803" y="1372"/>
                  </a:lnTo>
                  <a:lnTo>
                    <a:pt x="1758" y="1420"/>
                  </a:lnTo>
                  <a:lnTo>
                    <a:pt x="1710" y="1465"/>
                  </a:lnTo>
                  <a:lnTo>
                    <a:pt x="1661" y="1509"/>
                  </a:lnTo>
                  <a:lnTo>
                    <a:pt x="1608" y="1549"/>
                  </a:lnTo>
                  <a:lnTo>
                    <a:pt x="1554" y="1588"/>
                  </a:lnTo>
                  <a:lnTo>
                    <a:pt x="1498" y="1625"/>
                  </a:lnTo>
                  <a:lnTo>
                    <a:pt x="1441" y="1658"/>
                  </a:lnTo>
                  <a:lnTo>
                    <a:pt x="1381" y="1688"/>
                  </a:lnTo>
                  <a:lnTo>
                    <a:pt x="1321" y="1715"/>
                  </a:lnTo>
                  <a:lnTo>
                    <a:pt x="1258" y="1740"/>
                  </a:lnTo>
                  <a:lnTo>
                    <a:pt x="1195" y="1761"/>
                  </a:lnTo>
                  <a:lnTo>
                    <a:pt x="1129" y="1779"/>
                  </a:lnTo>
                  <a:lnTo>
                    <a:pt x="1062" y="1795"/>
                  </a:lnTo>
                  <a:lnTo>
                    <a:pt x="995" y="1808"/>
                  </a:lnTo>
                  <a:lnTo>
                    <a:pt x="926" y="1816"/>
                  </a:lnTo>
                  <a:lnTo>
                    <a:pt x="856" y="1822"/>
                  </a:lnTo>
                  <a:lnTo>
                    <a:pt x="786" y="1823"/>
                  </a:lnTo>
                  <a:lnTo>
                    <a:pt x="679" y="1819"/>
                  </a:lnTo>
                  <a:lnTo>
                    <a:pt x="626" y="1814"/>
                  </a:lnTo>
                  <a:lnTo>
                    <a:pt x="575" y="1808"/>
                  </a:lnTo>
                  <a:lnTo>
                    <a:pt x="524" y="1799"/>
                  </a:lnTo>
                  <a:lnTo>
                    <a:pt x="475" y="1788"/>
                  </a:lnTo>
                  <a:lnTo>
                    <a:pt x="425" y="1775"/>
                  </a:lnTo>
                  <a:lnTo>
                    <a:pt x="375" y="1761"/>
                  </a:lnTo>
                  <a:lnTo>
                    <a:pt x="281" y="1728"/>
                  </a:lnTo>
                  <a:lnTo>
                    <a:pt x="234" y="1709"/>
                  </a:lnTo>
                  <a:lnTo>
                    <a:pt x="189" y="1688"/>
                  </a:lnTo>
                  <a:lnTo>
                    <a:pt x="100" y="1641"/>
                  </a:lnTo>
                  <a:lnTo>
                    <a:pt x="16" y="1588"/>
                  </a:lnTo>
                  <a:lnTo>
                    <a:pt x="9" y="1536"/>
                  </a:lnTo>
                  <a:lnTo>
                    <a:pt x="4" y="1483"/>
                  </a:lnTo>
                  <a:lnTo>
                    <a:pt x="1" y="1431"/>
                  </a:lnTo>
                  <a:lnTo>
                    <a:pt x="0" y="1376"/>
                  </a:lnTo>
                  <a:lnTo>
                    <a:pt x="1" y="1306"/>
                  </a:lnTo>
                  <a:lnTo>
                    <a:pt x="7" y="1237"/>
                  </a:lnTo>
                  <a:lnTo>
                    <a:pt x="16" y="1167"/>
                  </a:lnTo>
                  <a:lnTo>
                    <a:pt x="28" y="1100"/>
                  </a:lnTo>
                  <a:lnTo>
                    <a:pt x="43" y="1032"/>
                  </a:lnTo>
                  <a:lnTo>
                    <a:pt x="61" y="967"/>
                  </a:lnTo>
                  <a:lnTo>
                    <a:pt x="84" y="904"/>
                  </a:lnTo>
                  <a:lnTo>
                    <a:pt x="108" y="841"/>
                  </a:lnTo>
                  <a:lnTo>
                    <a:pt x="135" y="779"/>
                  </a:lnTo>
                  <a:lnTo>
                    <a:pt x="166" y="721"/>
                  </a:lnTo>
                  <a:lnTo>
                    <a:pt x="200" y="664"/>
                  </a:lnTo>
                  <a:lnTo>
                    <a:pt x="234" y="606"/>
                  </a:lnTo>
                  <a:lnTo>
                    <a:pt x="273" y="554"/>
                  </a:lnTo>
                  <a:lnTo>
                    <a:pt x="314" y="501"/>
                  </a:lnTo>
                  <a:lnTo>
                    <a:pt x="357" y="452"/>
                  </a:lnTo>
                  <a:lnTo>
                    <a:pt x="402" y="403"/>
                  </a:lnTo>
                  <a:lnTo>
                    <a:pt x="451" y="358"/>
                  </a:lnTo>
                  <a:lnTo>
                    <a:pt x="500" y="315"/>
                  </a:lnTo>
                  <a:lnTo>
                    <a:pt x="553" y="274"/>
                  </a:lnTo>
                  <a:lnTo>
                    <a:pt x="607" y="235"/>
                  </a:lnTo>
                  <a:lnTo>
                    <a:pt x="663" y="199"/>
                  </a:lnTo>
                  <a:lnTo>
                    <a:pt x="720" y="166"/>
                  </a:lnTo>
                  <a:lnTo>
                    <a:pt x="780" y="136"/>
                  </a:lnTo>
                  <a:lnTo>
                    <a:pt x="840" y="109"/>
                  </a:lnTo>
                  <a:lnTo>
                    <a:pt x="903" y="83"/>
                  </a:lnTo>
                  <a:lnTo>
                    <a:pt x="966" y="62"/>
                  </a:lnTo>
                  <a:lnTo>
                    <a:pt x="1032" y="44"/>
                  </a:lnTo>
                  <a:lnTo>
                    <a:pt x="1098" y="27"/>
                  </a:lnTo>
                  <a:lnTo>
                    <a:pt x="1166" y="15"/>
                  </a:lnTo>
                  <a:lnTo>
                    <a:pt x="1235" y="8"/>
                  </a:lnTo>
                  <a:lnTo>
                    <a:pt x="1304" y="2"/>
                  </a:lnTo>
                  <a:lnTo>
                    <a:pt x="1375" y="0"/>
                  </a:lnTo>
                  <a:lnTo>
                    <a:pt x="1482" y="5"/>
                  </a:lnTo>
                  <a:lnTo>
                    <a:pt x="1534" y="9"/>
                  </a:lnTo>
                  <a:lnTo>
                    <a:pt x="1586" y="15"/>
                  </a:lnTo>
                  <a:lnTo>
                    <a:pt x="1637" y="24"/>
                  </a:lnTo>
                  <a:lnTo>
                    <a:pt x="1686" y="35"/>
                  </a:lnTo>
                  <a:lnTo>
                    <a:pt x="1736" y="49"/>
                  </a:lnTo>
                  <a:lnTo>
                    <a:pt x="1785" y="62"/>
                  </a:lnTo>
                  <a:lnTo>
                    <a:pt x="1880" y="95"/>
                  </a:lnTo>
                  <a:lnTo>
                    <a:pt x="1927" y="115"/>
                  </a:lnTo>
                  <a:lnTo>
                    <a:pt x="1972" y="136"/>
                  </a:lnTo>
                  <a:lnTo>
                    <a:pt x="2061" y="182"/>
                  </a:lnTo>
                  <a:lnTo>
                    <a:pt x="2145" y="235"/>
                  </a:lnTo>
                  <a:lnTo>
                    <a:pt x="2152" y="288"/>
                  </a:lnTo>
                  <a:lnTo>
                    <a:pt x="2157" y="340"/>
                  </a:lnTo>
                  <a:lnTo>
                    <a:pt x="2160" y="393"/>
                  </a:lnTo>
                  <a:lnTo>
                    <a:pt x="2161" y="447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2" name="任意多边形 513038"/>
            <p:cNvSpPr>
              <a:spLocks noChangeArrowheads="1"/>
            </p:cNvSpPr>
            <p:nvPr/>
          </p:nvSpPr>
          <p:spPr bwMode="auto">
            <a:xfrm>
              <a:off x="4598" y="2404"/>
              <a:ext cx="654" cy="1024"/>
            </a:xfrm>
            <a:custGeom>
              <a:avLst/>
              <a:gdLst/>
              <a:ahLst/>
              <a:cxnLst>
                <a:cxn ang="0">
                  <a:pos x="3" y="1173"/>
                </a:cxn>
                <a:cxn ang="0">
                  <a:pos x="15" y="1046"/>
                </a:cxn>
                <a:cxn ang="0">
                  <a:pos x="33" y="947"/>
                </a:cxn>
                <a:cxn ang="0">
                  <a:pos x="58" y="852"/>
                </a:cxn>
                <a:cxn ang="0">
                  <a:pos x="108" y="713"/>
                </a:cxn>
                <a:cxn ang="0">
                  <a:pos x="150" y="625"/>
                </a:cxn>
                <a:cxn ang="0">
                  <a:pos x="197" y="540"/>
                </a:cxn>
                <a:cxn ang="0">
                  <a:pos x="249" y="458"/>
                </a:cxn>
                <a:cxn ang="0">
                  <a:pos x="323" y="364"/>
                </a:cxn>
                <a:cxn ang="0">
                  <a:pos x="404" y="275"/>
                </a:cxn>
                <a:cxn ang="0">
                  <a:pos x="512" y="179"/>
                </a:cxn>
                <a:cxn ang="0">
                  <a:pos x="589" y="120"/>
                </a:cxn>
                <a:cxn ang="0">
                  <a:pos x="670" y="67"/>
                </a:cxn>
                <a:cxn ang="0">
                  <a:pos x="799" y="0"/>
                </a:cxn>
                <a:cxn ang="0">
                  <a:pos x="927" y="67"/>
                </a:cxn>
                <a:cxn ang="0">
                  <a:pos x="1008" y="120"/>
                </a:cxn>
                <a:cxn ang="0">
                  <a:pos x="1123" y="209"/>
                </a:cxn>
                <a:cxn ang="0">
                  <a:pos x="1226" y="310"/>
                </a:cxn>
                <a:cxn ang="0">
                  <a:pos x="1319" y="421"/>
                </a:cxn>
                <a:cxn ang="0">
                  <a:pos x="1375" y="499"/>
                </a:cxn>
                <a:cxn ang="0">
                  <a:pos x="1447" y="625"/>
                </a:cxn>
                <a:cxn ang="0">
                  <a:pos x="1489" y="713"/>
                </a:cxn>
                <a:cxn ang="0">
                  <a:pos x="1524" y="804"/>
                </a:cxn>
                <a:cxn ang="0">
                  <a:pos x="1552" y="899"/>
                </a:cxn>
                <a:cxn ang="0">
                  <a:pos x="1575" y="997"/>
                </a:cxn>
                <a:cxn ang="0">
                  <a:pos x="1589" y="1096"/>
                </a:cxn>
                <a:cxn ang="0">
                  <a:pos x="1598" y="1249"/>
                </a:cxn>
                <a:cxn ang="0">
                  <a:pos x="1593" y="1353"/>
                </a:cxn>
                <a:cxn ang="0">
                  <a:pos x="1575" y="1504"/>
                </a:cxn>
                <a:cxn ang="0">
                  <a:pos x="1552" y="1601"/>
                </a:cxn>
                <a:cxn ang="0">
                  <a:pos x="1524" y="1696"/>
                </a:cxn>
                <a:cxn ang="0">
                  <a:pos x="1470" y="1831"/>
                </a:cxn>
                <a:cxn ang="0">
                  <a:pos x="1425" y="1919"/>
                </a:cxn>
                <a:cxn ang="0">
                  <a:pos x="1375" y="2001"/>
                </a:cxn>
                <a:cxn ang="0">
                  <a:pos x="1319" y="2080"/>
                </a:cxn>
                <a:cxn ang="0">
                  <a:pos x="1259" y="2155"/>
                </a:cxn>
                <a:cxn ang="0">
                  <a:pos x="1159" y="2259"/>
                </a:cxn>
                <a:cxn ang="0">
                  <a:pos x="1047" y="2352"/>
                </a:cxn>
                <a:cxn ang="0">
                  <a:pos x="989" y="2392"/>
                </a:cxn>
                <a:cxn ang="0">
                  <a:pos x="885" y="2456"/>
                </a:cxn>
                <a:cxn ang="0">
                  <a:pos x="754" y="2480"/>
                </a:cxn>
                <a:cxn ang="0">
                  <a:pos x="629" y="2406"/>
                </a:cxn>
                <a:cxn ang="0">
                  <a:pos x="550" y="2352"/>
                </a:cxn>
                <a:cxn ang="0">
                  <a:pos x="439" y="2259"/>
                </a:cxn>
                <a:cxn ang="0">
                  <a:pos x="339" y="2155"/>
                </a:cxn>
                <a:cxn ang="0">
                  <a:pos x="249" y="2040"/>
                </a:cxn>
                <a:cxn ang="0">
                  <a:pos x="197" y="1959"/>
                </a:cxn>
                <a:cxn ang="0">
                  <a:pos x="139" y="1854"/>
                </a:cxn>
                <a:cxn ang="0">
                  <a:pos x="90" y="1741"/>
                </a:cxn>
                <a:cxn ang="0">
                  <a:pos x="58" y="1648"/>
                </a:cxn>
                <a:cxn ang="0">
                  <a:pos x="39" y="1577"/>
                </a:cxn>
                <a:cxn ang="0">
                  <a:pos x="15" y="1454"/>
                </a:cxn>
                <a:cxn ang="0">
                  <a:pos x="4" y="1353"/>
                </a:cxn>
              </a:cxnLst>
              <a:rect l="0" t="0" r="r" b="b"/>
              <a:pathLst>
                <a:path w="1598" h="2501">
                  <a:moveTo>
                    <a:pt x="0" y="1249"/>
                  </a:moveTo>
                  <a:lnTo>
                    <a:pt x="1" y="1198"/>
                  </a:lnTo>
                  <a:lnTo>
                    <a:pt x="3" y="1173"/>
                  </a:lnTo>
                  <a:lnTo>
                    <a:pt x="4" y="1147"/>
                  </a:lnTo>
                  <a:lnTo>
                    <a:pt x="9" y="1096"/>
                  </a:lnTo>
                  <a:lnTo>
                    <a:pt x="15" y="1046"/>
                  </a:lnTo>
                  <a:lnTo>
                    <a:pt x="24" y="997"/>
                  </a:lnTo>
                  <a:lnTo>
                    <a:pt x="28" y="973"/>
                  </a:lnTo>
                  <a:lnTo>
                    <a:pt x="33" y="947"/>
                  </a:lnTo>
                  <a:lnTo>
                    <a:pt x="45" y="899"/>
                  </a:lnTo>
                  <a:lnTo>
                    <a:pt x="51" y="875"/>
                  </a:lnTo>
                  <a:lnTo>
                    <a:pt x="58" y="852"/>
                  </a:lnTo>
                  <a:lnTo>
                    <a:pt x="73" y="804"/>
                  </a:lnTo>
                  <a:lnTo>
                    <a:pt x="90" y="759"/>
                  </a:lnTo>
                  <a:lnTo>
                    <a:pt x="108" y="713"/>
                  </a:lnTo>
                  <a:lnTo>
                    <a:pt x="129" y="669"/>
                  </a:lnTo>
                  <a:lnTo>
                    <a:pt x="139" y="646"/>
                  </a:lnTo>
                  <a:lnTo>
                    <a:pt x="150" y="625"/>
                  </a:lnTo>
                  <a:lnTo>
                    <a:pt x="172" y="582"/>
                  </a:lnTo>
                  <a:lnTo>
                    <a:pt x="185" y="561"/>
                  </a:lnTo>
                  <a:lnTo>
                    <a:pt x="197" y="540"/>
                  </a:lnTo>
                  <a:lnTo>
                    <a:pt x="222" y="499"/>
                  </a:lnTo>
                  <a:lnTo>
                    <a:pt x="236" y="479"/>
                  </a:lnTo>
                  <a:lnTo>
                    <a:pt x="249" y="458"/>
                  </a:lnTo>
                  <a:lnTo>
                    <a:pt x="278" y="421"/>
                  </a:lnTo>
                  <a:lnTo>
                    <a:pt x="308" y="382"/>
                  </a:lnTo>
                  <a:lnTo>
                    <a:pt x="323" y="364"/>
                  </a:lnTo>
                  <a:lnTo>
                    <a:pt x="339" y="346"/>
                  </a:lnTo>
                  <a:lnTo>
                    <a:pt x="371" y="310"/>
                  </a:lnTo>
                  <a:lnTo>
                    <a:pt x="404" y="275"/>
                  </a:lnTo>
                  <a:lnTo>
                    <a:pt x="439" y="242"/>
                  </a:lnTo>
                  <a:lnTo>
                    <a:pt x="475" y="209"/>
                  </a:lnTo>
                  <a:lnTo>
                    <a:pt x="512" y="179"/>
                  </a:lnTo>
                  <a:lnTo>
                    <a:pt x="550" y="149"/>
                  </a:lnTo>
                  <a:lnTo>
                    <a:pt x="569" y="135"/>
                  </a:lnTo>
                  <a:lnTo>
                    <a:pt x="589" y="120"/>
                  </a:lnTo>
                  <a:lnTo>
                    <a:pt x="608" y="106"/>
                  </a:lnTo>
                  <a:lnTo>
                    <a:pt x="629" y="93"/>
                  </a:lnTo>
                  <a:lnTo>
                    <a:pt x="670" y="67"/>
                  </a:lnTo>
                  <a:lnTo>
                    <a:pt x="712" y="43"/>
                  </a:lnTo>
                  <a:lnTo>
                    <a:pt x="754" y="21"/>
                  </a:lnTo>
                  <a:lnTo>
                    <a:pt x="799" y="0"/>
                  </a:lnTo>
                  <a:lnTo>
                    <a:pt x="843" y="21"/>
                  </a:lnTo>
                  <a:lnTo>
                    <a:pt x="885" y="43"/>
                  </a:lnTo>
                  <a:lnTo>
                    <a:pt x="927" y="67"/>
                  </a:lnTo>
                  <a:lnTo>
                    <a:pt x="969" y="93"/>
                  </a:lnTo>
                  <a:lnTo>
                    <a:pt x="989" y="106"/>
                  </a:lnTo>
                  <a:lnTo>
                    <a:pt x="1008" y="120"/>
                  </a:lnTo>
                  <a:lnTo>
                    <a:pt x="1047" y="149"/>
                  </a:lnTo>
                  <a:lnTo>
                    <a:pt x="1085" y="179"/>
                  </a:lnTo>
                  <a:lnTo>
                    <a:pt x="1123" y="209"/>
                  </a:lnTo>
                  <a:lnTo>
                    <a:pt x="1159" y="242"/>
                  </a:lnTo>
                  <a:lnTo>
                    <a:pt x="1193" y="275"/>
                  </a:lnTo>
                  <a:lnTo>
                    <a:pt x="1226" y="310"/>
                  </a:lnTo>
                  <a:lnTo>
                    <a:pt x="1259" y="346"/>
                  </a:lnTo>
                  <a:lnTo>
                    <a:pt x="1289" y="382"/>
                  </a:lnTo>
                  <a:lnTo>
                    <a:pt x="1319" y="421"/>
                  </a:lnTo>
                  <a:lnTo>
                    <a:pt x="1348" y="458"/>
                  </a:lnTo>
                  <a:lnTo>
                    <a:pt x="1362" y="479"/>
                  </a:lnTo>
                  <a:lnTo>
                    <a:pt x="1375" y="499"/>
                  </a:lnTo>
                  <a:lnTo>
                    <a:pt x="1401" y="540"/>
                  </a:lnTo>
                  <a:lnTo>
                    <a:pt x="1425" y="582"/>
                  </a:lnTo>
                  <a:lnTo>
                    <a:pt x="1447" y="625"/>
                  </a:lnTo>
                  <a:lnTo>
                    <a:pt x="1459" y="646"/>
                  </a:lnTo>
                  <a:lnTo>
                    <a:pt x="1470" y="669"/>
                  </a:lnTo>
                  <a:lnTo>
                    <a:pt x="1489" y="713"/>
                  </a:lnTo>
                  <a:lnTo>
                    <a:pt x="1507" y="759"/>
                  </a:lnTo>
                  <a:lnTo>
                    <a:pt x="1516" y="782"/>
                  </a:lnTo>
                  <a:lnTo>
                    <a:pt x="1524" y="804"/>
                  </a:lnTo>
                  <a:lnTo>
                    <a:pt x="1539" y="852"/>
                  </a:lnTo>
                  <a:lnTo>
                    <a:pt x="1546" y="875"/>
                  </a:lnTo>
                  <a:lnTo>
                    <a:pt x="1552" y="899"/>
                  </a:lnTo>
                  <a:lnTo>
                    <a:pt x="1558" y="923"/>
                  </a:lnTo>
                  <a:lnTo>
                    <a:pt x="1564" y="947"/>
                  </a:lnTo>
                  <a:lnTo>
                    <a:pt x="1575" y="997"/>
                  </a:lnTo>
                  <a:lnTo>
                    <a:pt x="1583" y="1046"/>
                  </a:lnTo>
                  <a:lnTo>
                    <a:pt x="1586" y="1070"/>
                  </a:lnTo>
                  <a:lnTo>
                    <a:pt x="1589" y="1096"/>
                  </a:lnTo>
                  <a:lnTo>
                    <a:pt x="1593" y="1147"/>
                  </a:lnTo>
                  <a:lnTo>
                    <a:pt x="1596" y="1198"/>
                  </a:lnTo>
                  <a:lnTo>
                    <a:pt x="1598" y="1249"/>
                  </a:lnTo>
                  <a:lnTo>
                    <a:pt x="1596" y="1302"/>
                  </a:lnTo>
                  <a:lnTo>
                    <a:pt x="1596" y="1328"/>
                  </a:lnTo>
                  <a:lnTo>
                    <a:pt x="1593" y="1353"/>
                  </a:lnTo>
                  <a:lnTo>
                    <a:pt x="1589" y="1404"/>
                  </a:lnTo>
                  <a:lnTo>
                    <a:pt x="1583" y="1454"/>
                  </a:lnTo>
                  <a:lnTo>
                    <a:pt x="1575" y="1504"/>
                  </a:lnTo>
                  <a:lnTo>
                    <a:pt x="1569" y="1528"/>
                  </a:lnTo>
                  <a:lnTo>
                    <a:pt x="1564" y="1552"/>
                  </a:lnTo>
                  <a:lnTo>
                    <a:pt x="1552" y="1601"/>
                  </a:lnTo>
                  <a:lnTo>
                    <a:pt x="1546" y="1625"/>
                  </a:lnTo>
                  <a:lnTo>
                    <a:pt x="1539" y="1648"/>
                  </a:lnTo>
                  <a:lnTo>
                    <a:pt x="1524" y="1696"/>
                  </a:lnTo>
                  <a:lnTo>
                    <a:pt x="1507" y="1741"/>
                  </a:lnTo>
                  <a:lnTo>
                    <a:pt x="1489" y="1786"/>
                  </a:lnTo>
                  <a:lnTo>
                    <a:pt x="1470" y="1831"/>
                  </a:lnTo>
                  <a:lnTo>
                    <a:pt x="1459" y="1854"/>
                  </a:lnTo>
                  <a:lnTo>
                    <a:pt x="1447" y="1875"/>
                  </a:lnTo>
                  <a:lnTo>
                    <a:pt x="1425" y="1919"/>
                  </a:lnTo>
                  <a:lnTo>
                    <a:pt x="1413" y="1940"/>
                  </a:lnTo>
                  <a:lnTo>
                    <a:pt x="1401" y="1959"/>
                  </a:lnTo>
                  <a:lnTo>
                    <a:pt x="1375" y="2001"/>
                  </a:lnTo>
                  <a:lnTo>
                    <a:pt x="1362" y="2021"/>
                  </a:lnTo>
                  <a:lnTo>
                    <a:pt x="1348" y="2040"/>
                  </a:lnTo>
                  <a:lnTo>
                    <a:pt x="1319" y="2080"/>
                  </a:lnTo>
                  <a:lnTo>
                    <a:pt x="1289" y="2117"/>
                  </a:lnTo>
                  <a:lnTo>
                    <a:pt x="1274" y="2137"/>
                  </a:lnTo>
                  <a:lnTo>
                    <a:pt x="1259" y="2155"/>
                  </a:lnTo>
                  <a:lnTo>
                    <a:pt x="1226" y="2191"/>
                  </a:lnTo>
                  <a:lnTo>
                    <a:pt x="1193" y="2225"/>
                  </a:lnTo>
                  <a:lnTo>
                    <a:pt x="1159" y="2259"/>
                  </a:lnTo>
                  <a:lnTo>
                    <a:pt x="1123" y="2290"/>
                  </a:lnTo>
                  <a:lnTo>
                    <a:pt x="1085" y="2322"/>
                  </a:lnTo>
                  <a:lnTo>
                    <a:pt x="1047" y="2352"/>
                  </a:lnTo>
                  <a:lnTo>
                    <a:pt x="1028" y="2365"/>
                  </a:lnTo>
                  <a:lnTo>
                    <a:pt x="1008" y="2379"/>
                  </a:lnTo>
                  <a:lnTo>
                    <a:pt x="989" y="2392"/>
                  </a:lnTo>
                  <a:lnTo>
                    <a:pt x="969" y="2406"/>
                  </a:lnTo>
                  <a:lnTo>
                    <a:pt x="927" y="2431"/>
                  </a:lnTo>
                  <a:lnTo>
                    <a:pt x="885" y="2456"/>
                  </a:lnTo>
                  <a:lnTo>
                    <a:pt x="843" y="2480"/>
                  </a:lnTo>
                  <a:lnTo>
                    <a:pt x="799" y="2501"/>
                  </a:lnTo>
                  <a:lnTo>
                    <a:pt x="754" y="2480"/>
                  </a:lnTo>
                  <a:lnTo>
                    <a:pt x="712" y="2456"/>
                  </a:lnTo>
                  <a:lnTo>
                    <a:pt x="670" y="2431"/>
                  </a:lnTo>
                  <a:lnTo>
                    <a:pt x="629" y="2406"/>
                  </a:lnTo>
                  <a:lnTo>
                    <a:pt x="608" y="2392"/>
                  </a:lnTo>
                  <a:lnTo>
                    <a:pt x="589" y="2379"/>
                  </a:lnTo>
                  <a:lnTo>
                    <a:pt x="550" y="2352"/>
                  </a:lnTo>
                  <a:lnTo>
                    <a:pt x="512" y="2322"/>
                  </a:lnTo>
                  <a:lnTo>
                    <a:pt x="475" y="2290"/>
                  </a:lnTo>
                  <a:lnTo>
                    <a:pt x="439" y="2259"/>
                  </a:lnTo>
                  <a:lnTo>
                    <a:pt x="404" y="2225"/>
                  </a:lnTo>
                  <a:lnTo>
                    <a:pt x="371" y="2191"/>
                  </a:lnTo>
                  <a:lnTo>
                    <a:pt x="339" y="2155"/>
                  </a:lnTo>
                  <a:lnTo>
                    <a:pt x="308" y="2117"/>
                  </a:lnTo>
                  <a:lnTo>
                    <a:pt x="278" y="2080"/>
                  </a:lnTo>
                  <a:lnTo>
                    <a:pt x="249" y="2040"/>
                  </a:lnTo>
                  <a:lnTo>
                    <a:pt x="236" y="2021"/>
                  </a:lnTo>
                  <a:lnTo>
                    <a:pt x="222" y="2001"/>
                  </a:lnTo>
                  <a:lnTo>
                    <a:pt x="197" y="1959"/>
                  </a:lnTo>
                  <a:lnTo>
                    <a:pt x="172" y="1919"/>
                  </a:lnTo>
                  <a:lnTo>
                    <a:pt x="150" y="1875"/>
                  </a:lnTo>
                  <a:lnTo>
                    <a:pt x="139" y="1854"/>
                  </a:lnTo>
                  <a:lnTo>
                    <a:pt x="129" y="1831"/>
                  </a:lnTo>
                  <a:lnTo>
                    <a:pt x="108" y="1786"/>
                  </a:lnTo>
                  <a:lnTo>
                    <a:pt x="90" y="1741"/>
                  </a:lnTo>
                  <a:lnTo>
                    <a:pt x="82" y="1719"/>
                  </a:lnTo>
                  <a:lnTo>
                    <a:pt x="73" y="1696"/>
                  </a:lnTo>
                  <a:lnTo>
                    <a:pt x="58" y="1648"/>
                  </a:lnTo>
                  <a:lnTo>
                    <a:pt x="51" y="1625"/>
                  </a:lnTo>
                  <a:lnTo>
                    <a:pt x="45" y="1601"/>
                  </a:lnTo>
                  <a:lnTo>
                    <a:pt x="39" y="1577"/>
                  </a:lnTo>
                  <a:lnTo>
                    <a:pt x="33" y="1552"/>
                  </a:lnTo>
                  <a:lnTo>
                    <a:pt x="24" y="1504"/>
                  </a:lnTo>
                  <a:lnTo>
                    <a:pt x="15" y="1454"/>
                  </a:lnTo>
                  <a:lnTo>
                    <a:pt x="12" y="1428"/>
                  </a:lnTo>
                  <a:lnTo>
                    <a:pt x="9" y="1404"/>
                  </a:lnTo>
                  <a:lnTo>
                    <a:pt x="4" y="1353"/>
                  </a:lnTo>
                  <a:lnTo>
                    <a:pt x="1" y="1302"/>
                  </a:lnTo>
                  <a:lnTo>
                    <a:pt x="0" y="1249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3" name="任意多边形 513039"/>
            <p:cNvSpPr>
              <a:spLocks noChangeArrowheads="1"/>
            </p:cNvSpPr>
            <p:nvPr/>
          </p:nvSpPr>
          <p:spPr bwMode="auto">
            <a:xfrm>
              <a:off x="4598" y="2404"/>
              <a:ext cx="654" cy="1024"/>
            </a:xfrm>
            <a:custGeom>
              <a:avLst/>
              <a:gdLst/>
              <a:ahLst/>
              <a:cxnLst>
                <a:cxn ang="0">
                  <a:pos x="1" y="1198"/>
                </a:cxn>
                <a:cxn ang="0">
                  <a:pos x="15" y="1046"/>
                </a:cxn>
                <a:cxn ang="0">
                  <a:pos x="45" y="899"/>
                </a:cxn>
                <a:cxn ang="0">
                  <a:pos x="73" y="804"/>
                </a:cxn>
                <a:cxn ang="0">
                  <a:pos x="127" y="669"/>
                </a:cxn>
                <a:cxn ang="0">
                  <a:pos x="197" y="540"/>
                </a:cxn>
                <a:cxn ang="0">
                  <a:pos x="278" y="419"/>
                </a:cxn>
                <a:cxn ang="0">
                  <a:pos x="404" y="275"/>
                </a:cxn>
                <a:cxn ang="0">
                  <a:pos x="550" y="149"/>
                </a:cxn>
                <a:cxn ang="0">
                  <a:pos x="670" y="67"/>
                </a:cxn>
                <a:cxn ang="0">
                  <a:pos x="798" y="0"/>
                </a:cxn>
                <a:cxn ang="0">
                  <a:pos x="927" y="67"/>
                </a:cxn>
                <a:cxn ang="0">
                  <a:pos x="1047" y="149"/>
                </a:cxn>
                <a:cxn ang="0">
                  <a:pos x="1193" y="275"/>
                </a:cxn>
                <a:cxn ang="0">
                  <a:pos x="1289" y="382"/>
                </a:cxn>
                <a:cxn ang="0">
                  <a:pos x="1375" y="499"/>
                </a:cxn>
                <a:cxn ang="0">
                  <a:pos x="1425" y="582"/>
                </a:cxn>
                <a:cxn ang="0">
                  <a:pos x="1489" y="713"/>
                </a:cxn>
                <a:cxn ang="0">
                  <a:pos x="1524" y="804"/>
                </a:cxn>
                <a:cxn ang="0">
                  <a:pos x="1564" y="947"/>
                </a:cxn>
                <a:cxn ang="0">
                  <a:pos x="1583" y="1046"/>
                </a:cxn>
                <a:cxn ang="0">
                  <a:pos x="1593" y="1147"/>
                </a:cxn>
                <a:cxn ang="0">
                  <a:pos x="1596" y="1302"/>
                </a:cxn>
                <a:cxn ang="0">
                  <a:pos x="1583" y="1454"/>
                </a:cxn>
                <a:cxn ang="0">
                  <a:pos x="1552" y="1600"/>
                </a:cxn>
                <a:cxn ang="0">
                  <a:pos x="1524" y="1695"/>
                </a:cxn>
                <a:cxn ang="0">
                  <a:pos x="1468" y="1831"/>
                </a:cxn>
                <a:cxn ang="0">
                  <a:pos x="1401" y="1959"/>
                </a:cxn>
                <a:cxn ang="0">
                  <a:pos x="1319" y="2080"/>
                </a:cxn>
                <a:cxn ang="0">
                  <a:pos x="1193" y="2225"/>
                </a:cxn>
                <a:cxn ang="0">
                  <a:pos x="1047" y="2350"/>
                </a:cxn>
                <a:cxn ang="0">
                  <a:pos x="927" y="2431"/>
                </a:cxn>
                <a:cxn ang="0">
                  <a:pos x="798" y="2501"/>
                </a:cxn>
                <a:cxn ang="0">
                  <a:pos x="670" y="2431"/>
                </a:cxn>
                <a:cxn ang="0">
                  <a:pos x="550" y="2350"/>
                </a:cxn>
                <a:cxn ang="0">
                  <a:pos x="404" y="2225"/>
                </a:cxn>
                <a:cxn ang="0">
                  <a:pos x="308" y="2117"/>
                </a:cxn>
                <a:cxn ang="0">
                  <a:pos x="222" y="2001"/>
                </a:cxn>
                <a:cxn ang="0">
                  <a:pos x="172" y="1917"/>
                </a:cxn>
                <a:cxn ang="0">
                  <a:pos x="108" y="1786"/>
                </a:cxn>
                <a:cxn ang="0">
                  <a:pos x="73" y="1695"/>
                </a:cxn>
                <a:cxn ang="0">
                  <a:pos x="33" y="1552"/>
                </a:cxn>
                <a:cxn ang="0">
                  <a:pos x="15" y="1454"/>
                </a:cxn>
                <a:cxn ang="0">
                  <a:pos x="4" y="1353"/>
                </a:cxn>
              </a:cxnLst>
              <a:rect l="0" t="0" r="r" b="b"/>
              <a:pathLst>
                <a:path w="1598" h="2501">
                  <a:moveTo>
                    <a:pt x="0" y="1249"/>
                  </a:moveTo>
                  <a:lnTo>
                    <a:pt x="1" y="1198"/>
                  </a:lnTo>
                  <a:lnTo>
                    <a:pt x="4" y="1147"/>
                  </a:lnTo>
                  <a:lnTo>
                    <a:pt x="15" y="1046"/>
                  </a:lnTo>
                  <a:lnTo>
                    <a:pt x="33" y="947"/>
                  </a:lnTo>
                  <a:lnTo>
                    <a:pt x="45" y="899"/>
                  </a:lnTo>
                  <a:lnTo>
                    <a:pt x="58" y="851"/>
                  </a:lnTo>
                  <a:lnTo>
                    <a:pt x="73" y="804"/>
                  </a:lnTo>
                  <a:lnTo>
                    <a:pt x="90" y="758"/>
                  </a:lnTo>
                  <a:lnTo>
                    <a:pt x="127" y="669"/>
                  </a:lnTo>
                  <a:lnTo>
                    <a:pt x="172" y="582"/>
                  </a:lnTo>
                  <a:lnTo>
                    <a:pt x="197" y="540"/>
                  </a:lnTo>
                  <a:lnTo>
                    <a:pt x="222" y="499"/>
                  </a:lnTo>
                  <a:lnTo>
                    <a:pt x="278" y="419"/>
                  </a:lnTo>
                  <a:lnTo>
                    <a:pt x="338" y="346"/>
                  </a:lnTo>
                  <a:lnTo>
                    <a:pt x="404" y="275"/>
                  </a:lnTo>
                  <a:lnTo>
                    <a:pt x="475" y="209"/>
                  </a:lnTo>
                  <a:lnTo>
                    <a:pt x="550" y="149"/>
                  </a:lnTo>
                  <a:lnTo>
                    <a:pt x="629" y="93"/>
                  </a:lnTo>
                  <a:lnTo>
                    <a:pt x="670" y="67"/>
                  </a:lnTo>
                  <a:lnTo>
                    <a:pt x="712" y="43"/>
                  </a:lnTo>
                  <a:lnTo>
                    <a:pt x="798" y="0"/>
                  </a:lnTo>
                  <a:lnTo>
                    <a:pt x="885" y="43"/>
                  </a:lnTo>
                  <a:lnTo>
                    <a:pt x="927" y="67"/>
                  </a:lnTo>
                  <a:lnTo>
                    <a:pt x="968" y="93"/>
                  </a:lnTo>
                  <a:lnTo>
                    <a:pt x="1047" y="149"/>
                  </a:lnTo>
                  <a:lnTo>
                    <a:pt x="1123" y="209"/>
                  </a:lnTo>
                  <a:lnTo>
                    <a:pt x="1193" y="275"/>
                  </a:lnTo>
                  <a:lnTo>
                    <a:pt x="1258" y="346"/>
                  </a:lnTo>
                  <a:lnTo>
                    <a:pt x="1289" y="382"/>
                  </a:lnTo>
                  <a:lnTo>
                    <a:pt x="1319" y="419"/>
                  </a:lnTo>
                  <a:lnTo>
                    <a:pt x="1375" y="499"/>
                  </a:lnTo>
                  <a:lnTo>
                    <a:pt x="1401" y="540"/>
                  </a:lnTo>
                  <a:lnTo>
                    <a:pt x="1425" y="582"/>
                  </a:lnTo>
                  <a:lnTo>
                    <a:pt x="1468" y="669"/>
                  </a:lnTo>
                  <a:lnTo>
                    <a:pt x="1489" y="713"/>
                  </a:lnTo>
                  <a:lnTo>
                    <a:pt x="1507" y="758"/>
                  </a:lnTo>
                  <a:lnTo>
                    <a:pt x="1524" y="804"/>
                  </a:lnTo>
                  <a:lnTo>
                    <a:pt x="1539" y="851"/>
                  </a:lnTo>
                  <a:lnTo>
                    <a:pt x="1564" y="947"/>
                  </a:lnTo>
                  <a:lnTo>
                    <a:pt x="1573" y="997"/>
                  </a:lnTo>
                  <a:lnTo>
                    <a:pt x="1583" y="1046"/>
                  </a:lnTo>
                  <a:lnTo>
                    <a:pt x="1589" y="1096"/>
                  </a:lnTo>
                  <a:lnTo>
                    <a:pt x="1593" y="1147"/>
                  </a:lnTo>
                  <a:lnTo>
                    <a:pt x="1598" y="1249"/>
                  </a:lnTo>
                  <a:lnTo>
                    <a:pt x="1596" y="1302"/>
                  </a:lnTo>
                  <a:lnTo>
                    <a:pt x="1593" y="1353"/>
                  </a:lnTo>
                  <a:lnTo>
                    <a:pt x="1583" y="1454"/>
                  </a:lnTo>
                  <a:lnTo>
                    <a:pt x="1564" y="1552"/>
                  </a:lnTo>
                  <a:lnTo>
                    <a:pt x="1552" y="1600"/>
                  </a:lnTo>
                  <a:lnTo>
                    <a:pt x="1539" y="1648"/>
                  </a:lnTo>
                  <a:lnTo>
                    <a:pt x="1524" y="1695"/>
                  </a:lnTo>
                  <a:lnTo>
                    <a:pt x="1507" y="1741"/>
                  </a:lnTo>
                  <a:lnTo>
                    <a:pt x="1468" y="1831"/>
                  </a:lnTo>
                  <a:lnTo>
                    <a:pt x="1425" y="1917"/>
                  </a:lnTo>
                  <a:lnTo>
                    <a:pt x="1401" y="1959"/>
                  </a:lnTo>
                  <a:lnTo>
                    <a:pt x="1375" y="2001"/>
                  </a:lnTo>
                  <a:lnTo>
                    <a:pt x="1319" y="2080"/>
                  </a:lnTo>
                  <a:lnTo>
                    <a:pt x="1258" y="2155"/>
                  </a:lnTo>
                  <a:lnTo>
                    <a:pt x="1193" y="2225"/>
                  </a:lnTo>
                  <a:lnTo>
                    <a:pt x="1123" y="2290"/>
                  </a:lnTo>
                  <a:lnTo>
                    <a:pt x="1047" y="2350"/>
                  </a:lnTo>
                  <a:lnTo>
                    <a:pt x="968" y="2406"/>
                  </a:lnTo>
                  <a:lnTo>
                    <a:pt x="927" y="2431"/>
                  </a:lnTo>
                  <a:lnTo>
                    <a:pt x="885" y="2456"/>
                  </a:lnTo>
                  <a:lnTo>
                    <a:pt x="798" y="2501"/>
                  </a:lnTo>
                  <a:lnTo>
                    <a:pt x="712" y="2456"/>
                  </a:lnTo>
                  <a:lnTo>
                    <a:pt x="670" y="2431"/>
                  </a:lnTo>
                  <a:lnTo>
                    <a:pt x="629" y="2406"/>
                  </a:lnTo>
                  <a:lnTo>
                    <a:pt x="550" y="2350"/>
                  </a:lnTo>
                  <a:lnTo>
                    <a:pt x="475" y="2290"/>
                  </a:lnTo>
                  <a:lnTo>
                    <a:pt x="404" y="2225"/>
                  </a:lnTo>
                  <a:lnTo>
                    <a:pt x="338" y="2155"/>
                  </a:lnTo>
                  <a:lnTo>
                    <a:pt x="308" y="2117"/>
                  </a:lnTo>
                  <a:lnTo>
                    <a:pt x="278" y="2080"/>
                  </a:lnTo>
                  <a:lnTo>
                    <a:pt x="222" y="2001"/>
                  </a:lnTo>
                  <a:lnTo>
                    <a:pt x="197" y="1959"/>
                  </a:lnTo>
                  <a:lnTo>
                    <a:pt x="172" y="1917"/>
                  </a:lnTo>
                  <a:lnTo>
                    <a:pt x="127" y="1831"/>
                  </a:lnTo>
                  <a:lnTo>
                    <a:pt x="108" y="1786"/>
                  </a:lnTo>
                  <a:lnTo>
                    <a:pt x="90" y="1741"/>
                  </a:lnTo>
                  <a:lnTo>
                    <a:pt x="73" y="1695"/>
                  </a:lnTo>
                  <a:lnTo>
                    <a:pt x="58" y="1648"/>
                  </a:lnTo>
                  <a:lnTo>
                    <a:pt x="33" y="1552"/>
                  </a:lnTo>
                  <a:lnTo>
                    <a:pt x="24" y="1504"/>
                  </a:lnTo>
                  <a:lnTo>
                    <a:pt x="15" y="1454"/>
                  </a:lnTo>
                  <a:lnTo>
                    <a:pt x="9" y="1403"/>
                  </a:lnTo>
                  <a:lnTo>
                    <a:pt x="4" y="1353"/>
                  </a:lnTo>
                  <a:lnTo>
                    <a:pt x="0" y="1249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4" name="任意多边形 513040"/>
            <p:cNvSpPr>
              <a:spLocks noChangeArrowheads="1"/>
            </p:cNvSpPr>
            <p:nvPr/>
          </p:nvSpPr>
          <p:spPr bwMode="auto">
            <a:xfrm>
              <a:off x="4598" y="2404"/>
              <a:ext cx="654" cy="695"/>
            </a:xfrm>
            <a:custGeom>
              <a:avLst/>
              <a:gdLst/>
              <a:ahLst/>
              <a:cxnLst>
                <a:cxn ang="0">
                  <a:pos x="3" y="1173"/>
                </a:cxn>
                <a:cxn ang="0">
                  <a:pos x="15" y="1046"/>
                </a:cxn>
                <a:cxn ang="0">
                  <a:pos x="33" y="947"/>
                </a:cxn>
                <a:cxn ang="0">
                  <a:pos x="58" y="852"/>
                </a:cxn>
                <a:cxn ang="0">
                  <a:pos x="108" y="713"/>
                </a:cxn>
                <a:cxn ang="0">
                  <a:pos x="150" y="625"/>
                </a:cxn>
                <a:cxn ang="0">
                  <a:pos x="197" y="540"/>
                </a:cxn>
                <a:cxn ang="0">
                  <a:pos x="249" y="458"/>
                </a:cxn>
                <a:cxn ang="0">
                  <a:pos x="323" y="364"/>
                </a:cxn>
                <a:cxn ang="0">
                  <a:pos x="404" y="275"/>
                </a:cxn>
                <a:cxn ang="0">
                  <a:pos x="512" y="179"/>
                </a:cxn>
                <a:cxn ang="0">
                  <a:pos x="589" y="120"/>
                </a:cxn>
                <a:cxn ang="0">
                  <a:pos x="670" y="67"/>
                </a:cxn>
                <a:cxn ang="0">
                  <a:pos x="799" y="0"/>
                </a:cxn>
                <a:cxn ang="0">
                  <a:pos x="927" y="67"/>
                </a:cxn>
                <a:cxn ang="0">
                  <a:pos x="1008" y="120"/>
                </a:cxn>
                <a:cxn ang="0">
                  <a:pos x="1123" y="209"/>
                </a:cxn>
                <a:cxn ang="0">
                  <a:pos x="1226" y="310"/>
                </a:cxn>
                <a:cxn ang="0">
                  <a:pos x="1319" y="421"/>
                </a:cxn>
                <a:cxn ang="0">
                  <a:pos x="1375" y="499"/>
                </a:cxn>
                <a:cxn ang="0">
                  <a:pos x="1447" y="625"/>
                </a:cxn>
                <a:cxn ang="0">
                  <a:pos x="1489" y="713"/>
                </a:cxn>
                <a:cxn ang="0">
                  <a:pos x="1524" y="804"/>
                </a:cxn>
                <a:cxn ang="0">
                  <a:pos x="1552" y="899"/>
                </a:cxn>
                <a:cxn ang="0">
                  <a:pos x="1575" y="997"/>
                </a:cxn>
                <a:cxn ang="0">
                  <a:pos x="1589" y="1096"/>
                </a:cxn>
                <a:cxn ang="0">
                  <a:pos x="1598" y="1249"/>
                </a:cxn>
                <a:cxn ang="0">
                  <a:pos x="1595" y="1346"/>
                </a:cxn>
                <a:cxn ang="0">
                  <a:pos x="1584" y="1440"/>
                </a:cxn>
                <a:cxn ang="0">
                  <a:pos x="1498" y="1498"/>
                </a:cxn>
                <a:cxn ang="0">
                  <a:pos x="1360" y="1571"/>
                </a:cxn>
                <a:cxn ang="0">
                  <a:pos x="1262" y="1612"/>
                </a:cxn>
                <a:cxn ang="0">
                  <a:pos x="1187" y="1637"/>
                </a:cxn>
                <a:cxn ang="0">
                  <a:pos x="1110" y="1658"/>
                </a:cxn>
                <a:cxn ang="0">
                  <a:pos x="1004" y="1680"/>
                </a:cxn>
                <a:cxn ang="0">
                  <a:pos x="924" y="1690"/>
                </a:cxn>
                <a:cxn ang="0">
                  <a:pos x="786" y="1696"/>
                </a:cxn>
                <a:cxn ang="0">
                  <a:pos x="679" y="1693"/>
                </a:cxn>
                <a:cxn ang="0">
                  <a:pos x="575" y="1681"/>
                </a:cxn>
                <a:cxn ang="0">
                  <a:pos x="425" y="1648"/>
                </a:cxn>
                <a:cxn ang="0">
                  <a:pos x="329" y="1618"/>
                </a:cxn>
                <a:cxn ang="0">
                  <a:pos x="234" y="1582"/>
                </a:cxn>
                <a:cxn ang="0">
                  <a:pos x="166" y="1550"/>
                </a:cxn>
                <a:cxn ang="0">
                  <a:pos x="58" y="1489"/>
                </a:cxn>
                <a:cxn ang="0">
                  <a:pos x="6" y="1383"/>
                </a:cxn>
                <a:cxn ang="0">
                  <a:pos x="1" y="1304"/>
                </a:cxn>
              </a:cxnLst>
              <a:rect l="0" t="0" r="r" b="b"/>
              <a:pathLst>
                <a:path w="1598" h="1696">
                  <a:moveTo>
                    <a:pt x="0" y="1249"/>
                  </a:moveTo>
                  <a:lnTo>
                    <a:pt x="1" y="1198"/>
                  </a:lnTo>
                  <a:lnTo>
                    <a:pt x="3" y="1173"/>
                  </a:lnTo>
                  <a:lnTo>
                    <a:pt x="4" y="1147"/>
                  </a:lnTo>
                  <a:lnTo>
                    <a:pt x="9" y="1096"/>
                  </a:lnTo>
                  <a:lnTo>
                    <a:pt x="15" y="1046"/>
                  </a:lnTo>
                  <a:lnTo>
                    <a:pt x="24" y="997"/>
                  </a:lnTo>
                  <a:lnTo>
                    <a:pt x="28" y="973"/>
                  </a:lnTo>
                  <a:lnTo>
                    <a:pt x="33" y="947"/>
                  </a:lnTo>
                  <a:lnTo>
                    <a:pt x="45" y="899"/>
                  </a:lnTo>
                  <a:lnTo>
                    <a:pt x="51" y="875"/>
                  </a:lnTo>
                  <a:lnTo>
                    <a:pt x="58" y="852"/>
                  </a:lnTo>
                  <a:lnTo>
                    <a:pt x="73" y="804"/>
                  </a:lnTo>
                  <a:lnTo>
                    <a:pt x="90" y="759"/>
                  </a:lnTo>
                  <a:lnTo>
                    <a:pt x="108" y="713"/>
                  </a:lnTo>
                  <a:lnTo>
                    <a:pt x="129" y="669"/>
                  </a:lnTo>
                  <a:lnTo>
                    <a:pt x="139" y="646"/>
                  </a:lnTo>
                  <a:lnTo>
                    <a:pt x="150" y="625"/>
                  </a:lnTo>
                  <a:lnTo>
                    <a:pt x="172" y="582"/>
                  </a:lnTo>
                  <a:lnTo>
                    <a:pt x="185" y="561"/>
                  </a:lnTo>
                  <a:lnTo>
                    <a:pt x="197" y="540"/>
                  </a:lnTo>
                  <a:lnTo>
                    <a:pt x="222" y="499"/>
                  </a:lnTo>
                  <a:lnTo>
                    <a:pt x="236" y="479"/>
                  </a:lnTo>
                  <a:lnTo>
                    <a:pt x="249" y="458"/>
                  </a:lnTo>
                  <a:lnTo>
                    <a:pt x="278" y="421"/>
                  </a:lnTo>
                  <a:lnTo>
                    <a:pt x="308" y="382"/>
                  </a:lnTo>
                  <a:lnTo>
                    <a:pt x="323" y="364"/>
                  </a:lnTo>
                  <a:lnTo>
                    <a:pt x="339" y="346"/>
                  </a:lnTo>
                  <a:lnTo>
                    <a:pt x="371" y="310"/>
                  </a:lnTo>
                  <a:lnTo>
                    <a:pt x="404" y="275"/>
                  </a:lnTo>
                  <a:lnTo>
                    <a:pt x="439" y="242"/>
                  </a:lnTo>
                  <a:lnTo>
                    <a:pt x="475" y="209"/>
                  </a:lnTo>
                  <a:lnTo>
                    <a:pt x="512" y="179"/>
                  </a:lnTo>
                  <a:lnTo>
                    <a:pt x="550" y="149"/>
                  </a:lnTo>
                  <a:lnTo>
                    <a:pt x="569" y="135"/>
                  </a:lnTo>
                  <a:lnTo>
                    <a:pt x="589" y="120"/>
                  </a:lnTo>
                  <a:lnTo>
                    <a:pt x="608" y="106"/>
                  </a:lnTo>
                  <a:lnTo>
                    <a:pt x="629" y="93"/>
                  </a:lnTo>
                  <a:lnTo>
                    <a:pt x="670" y="67"/>
                  </a:lnTo>
                  <a:lnTo>
                    <a:pt x="712" y="43"/>
                  </a:lnTo>
                  <a:lnTo>
                    <a:pt x="754" y="21"/>
                  </a:lnTo>
                  <a:lnTo>
                    <a:pt x="799" y="0"/>
                  </a:lnTo>
                  <a:lnTo>
                    <a:pt x="843" y="21"/>
                  </a:lnTo>
                  <a:lnTo>
                    <a:pt x="885" y="43"/>
                  </a:lnTo>
                  <a:lnTo>
                    <a:pt x="927" y="67"/>
                  </a:lnTo>
                  <a:lnTo>
                    <a:pt x="969" y="93"/>
                  </a:lnTo>
                  <a:lnTo>
                    <a:pt x="989" y="106"/>
                  </a:lnTo>
                  <a:lnTo>
                    <a:pt x="1008" y="120"/>
                  </a:lnTo>
                  <a:lnTo>
                    <a:pt x="1047" y="149"/>
                  </a:lnTo>
                  <a:lnTo>
                    <a:pt x="1085" y="179"/>
                  </a:lnTo>
                  <a:lnTo>
                    <a:pt x="1123" y="209"/>
                  </a:lnTo>
                  <a:lnTo>
                    <a:pt x="1159" y="242"/>
                  </a:lnTo>
                  <a:lnTo>
                    <a:pt x="1193" y="275"/>
                  </a:lnTo>
                  <a:lnTo>
                    <a:pt x="1226" y="310"/>
                  </a:lnTo>
                  <a:lnTo>
                    <a:pt x="1259" y="346"/>
                  </a:lnTo>
                  <a:lnTo>
                    <a:pt x="1289" y="382"/>
                  </a:lnTo>
                  <a:lnTo>
                    <a:pt x="1319" y="421"/>
                  </a:lnTo>
                  <a:lnTo>
                    <a:pt x="1348" y="458"/>
                  </a:lnTo>
                  <a:lnTo>
                    <a:pt x="1362" y="479"/>
                  </a:lnTo>
                  <a:lnTo>
                    <a:pt x="1375" y="499"/>
                  </a:lnTo>
                  <a:lnTo>
                    <a:pt x="1401" y="540"/>
                  </a:lnTo>
                  <a:lnTo>
                    <a:pt x="1425" y="582"/>
                  </a:lnTo>
                  <a:lnTo>
                    <a:pt x="1447" y="625"/>
                  </a:lnTo>
                  <a:lnTo>
                    <a:pt x="1459" y="646"/>
                  </a:lnTo>
                  <a:lnTo>
                    <a:pt x="1470" y="669"/>
                  </a:lnTo>
                  <a:lnTo>
                    <a:pt x="1489" y="713"/>
                  </a:lnTo>
                  <a:lnTo>
                    <a:pt x="1507" y="759"/>
                  </a:lnTo>
                  <a:lnTo>
                    <a:pt x="1516" y="782"/>
                  </a:lnTo>
                  <a:lnTo>
                    <a:pt x="1524" y="804"/>
                  </a:lnTo>
                  <a:lnTo>
                    <a:pt x="1539" y="852"/>
                  </a:lnTo>
                  <a:lnTo>
                    <a:pt x="1546" y="875"/>
                  </a:lnTo>
                  <a:lnTo>
                    <a:pt x="1552" y="899"/>
                  </a:lnTo>
                  <a:lnTo>
                    <a:pt x="1558" y="923"/>
                  </a:lnTo>
                  <a:lnTo>
                    <a:pt x="1564" y="947"/>
                  </a:lnTo>
                  <a:lnTo>
                    <a:pt x="1575" y="997"/>
                  </a:lnTo>
                  <a:lnTo>
                    <a:pt x="1583" y="1046"/>
                  </a:lnTo>
                  <a:lnTo>
                    <a:pt x="1586" y="1070"/>
                  </a:lnTo>
                  <a:lnTo>
                    <a:pt x="1589" y="1096"/>
                  </a:lnTo>
                  <a:lnTo>
                    <a:pt x="1593" y="1147"/>
                  </a:lnTo>
                  <a:lnTo>
                    <a:pt x="1596" y="1198"/>
                  </a:lnTo>
                  <a:lnTo>
                    <a:pt x="1598" y="1249"/>
                  </a:lnTo>
                  <a:lnTo>
                    <a:pt x="1596" y="1299"/>
                  </a:lnTo>
                  <a:lnTo>
                    <a:pt x="1596" y="1322"/>
                  </a:lnTo>
                  <a:lnTo>
                    <a:pt x="1595" y="1346"/>
                  </a:lnTo>
                  <a:lnTo>
                    <a:pt x="1590" y="1394"/>
                  </a:lnTo>
                  <a:lnTo>
                    <a:pt x="1587" y="1418"/>
                  </a:lnTo>
                  <a:lnTo>
                    <a:pt x="1584" y="1440"/>
                  </a:lnTo>
                  <a:lnTo>
                    <a:pt x="1563" y="1455"/>
                  </a:lnTo>
                  <a:lnTo>
                    <a:pt x="1542" y="1470"/>
                  </a:lnTo>
                  <a:lnTo>
                    <a:pt x="1498" y="1498"/>
                  </a:lnTo>
                  <a:lnTo>
                    <a:pt x="1453" y="1525"/>
                  </a:lnTo>
                  <a:lnTo>
                    <a:pt x="1407" y="1549"/>
                  </a:lnTo>
                  <a:lnTo>
                    <a:pt x="1360" y="1571"/>
                  </a:lnTo>
                  <a:lnTo>
                    <a:pt x="1312" y="1592"/>
                  </a:lnTo>
                  <a:lnTo>
                    <a:pt x="1286" y="1603"/>
                  </a:lnTo>
                  <a:lnTo>
                    <a:pt x="1262" y="1612"/>
                  </a:lnTo>
                  <a:lnTo>
                    <a:pt x="1237" y="1621"/>
                  </a:lnTo>
                  <a:lnTo>
                    <a:pt x="1213" y="1628"/>
                  </a:lnTo>
                  <a:lnTo>
                    <a:pt x="1187" y="1637"/>
                  </a:lnTo>
                  <a:lnTo>
                    <a:pt x="1162" y="1645"/>
                  </a:lnTo>
                  <a:lnTo>
                    <a:pt x="1136" y="1651"/>
                  </a:lnTo>
                  <a:lnTo>
                    <a:pt x="1110" y="1658"/>
                  </a:lnTo>
                  <a:lnTo>
                    <a:pt x="1058" y="1669"/>
                  </a:lnTo>
                  <a:lnTo>
                    <a:pt x="1031" y="1675"/>
                  </a:lnTo>
                  <a:lnTo>
                    <a:pt x="1004" y="1680"/>
                  </a:lnTo>
                  <a:lnTo>
                    <a:pt x="978" y="1683"/>
                  </a:lnTo>
                  <a:lnTo>
                    <a:pt x="951" y="1687"/>
                  </a:lnTo>
                  <a:lnTo>
                    <a:pt x="924" y="1690"/>
                  </a:lnTo>
                  <a:lnTo>
                    <a:pt x="896" y="1692"/>
                  </a:lnTo>
                  <a:lnTo>
                    <a:pt x="841" y="1695"/>
                  </a:lnTo>
                  <a:lnTo>
                    <a:pt x="786" y="1696"/>
                  </a:lnTo>
                  <a:lnTo>
                    <a:pt x="732" y="1696"/>
                  </a:lnTo>
                  <a:lnTo>
                    <a:pt x="706" y="1695"/>
                  </a:lnTo>
                  <a:lnTo>
                    <a:pt x="679" y="1693"/>
                  </a:lnTo>
                  <a:lnTo>
                    <a:pt x="628" y="1687"/>
                  </a:lnTo>
                  <a:lnTo>
                    <a:pt x="601" y="1684"/>
                  </a:lnTo>
                  <a:lnTo>
                    <a:pt x="575" y="1681"/>
                  </a:lnTo>
                  <a:lnTo>
                    <a:pt x="524" y="1672"/>
                  </a:lnTo>
                  <a:lnTo>
                    <a:pt x="475" y="1661"/>
                  </a:lnTo>
                  <a:lnTo>
                    <a:pt x="425" y="1648"/>
                  </a:lnTo>
                  <a:lnTo>
                    <a:pt x="401" y="1642"/>
                  </a:lnTo>
                  <a:lnTo>
                    <a:pt x="375" y="1634"/>
                  </a:lnTo>
                  <a:lnTo>
                    <a:pt x="329" y="1618"/>
                  </a:lnTo>
                  <a:lnTo>
                    <a:pt x="281" y="1601"/>
                  </a:lnTo>
                  <a:lnTo>
                    <a:pt x="258" y="1591"/>
                  </a:lnTo>
                  <a:lnTo>
                    <a:pt x="234" y="1582"/>
                  </a:lnTo>
                  <a:lnTo>
                    <a:pt x="212" y="1571"/>
                  </a:lnTo>
                  <a:lnTo>
                    <a:pt x="189" y="1561"/>
                  </a:lnTo>
                  <a:lnTo>
                    <a:pt x="166" y="1550"/>
                  </a:lnTo>
                  <a:lnTo>
                    <a:pt x="144" y="1538"/>
                  </a:lnTo>
                  <a:lnTo>
                    <a:pt x="100" y="1514"/>
                  </a:lnTo>
                  <a:lnTo>
                    <a:pt x="58" y="1489"/>
                  </a:lnTo>
                  <a:lnTo>
                    <a:pt x="16" y="1461"/>
                  </a:lnTo>
                  <a:lnTo>
                    <a:pt x="9" y="1409"/>
                  </a:lnTo>
                  <a:lnTo>
                    <a:pt x="6" y="1383"/>
                  </a:lnTo>
                  <a:lnTo>
                    <a:pt x="4" y="1356"/>
                  </a:lnTo>
                  <a:lnTo>
                    <a:pt x="3" y="1331"/>
                  </a:lnTo>
                  <a:lnTo>
                    <a:pt x="1" y="1304"/>
                  </a:lnTo>
                  <a:lnTo>
                    <a:pt x="0" y="1276"/>
                  </a:lnTo>
                  <a:lnTo>
                    <a:pt x="0" y="1249"/>
                  </a:lnTo>
                  <a:close/>
                </a:path>
              </a:pathLst>
            </a:custGeom>
            <a:solidFill>
              <a:schemeClr val="hlink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5" name="任意多边形 513041"/>
            <p:cNvSpPr>
              <a:spLocks noChangeArrowheads="1"/>
            </p:cNvSpPr>
            <p:nvPr/>
          </p:nvSpPr>
          <p:spPr bwMode="auto">
            <a:xfrm>
              <a:off x="4598" y="2404"/>
              <a:ext cx="654" cy="695"/>
            </a:xfrm>
            <a:custGeom>
              <a:avLst/>
              <a:gdLst/>
              <a:ahLst/>
              <a:cxnLst>
                <a:cxn ang="0">
                  <a:pos x="1" y="1198"/>
                </a:cxn>
                <a:cxn ang="0">
                  <a:pos x="15" y="1046"/>
                </a:cxn>
                <a:cxn ang="0">
                  <a:pos x="45" y="899"/>
                </a:cxn>
                <a:cxn ang="0">
                  <a:pos x="73" y="804"/>
                </a:cxn>
                <a:cxn ang="0">
                  <a:pos x="127" y="669"/>
                </a:cxn>
                <a:cxn ang="0">
                  <a:pos x="197" y="540"/>
                </a:cxn>
                <a:cxn ang="0">
                  <a:pos x="278" y="419"/>
                </a:cxn>
                <a:cxn ang="0">
                  <a:pos x="404" y="275"/>
                </a:cxn>
                <a:cxn ang="0">
                  <a:pos x="550" y="149"/>
                </a:cxn>
                <a:cxn ang="0">
                  <a:pos x="670" y="67"/>
                </a:cxn>
                <a:cxn ang="0">
                  <a:pos x="798" y="0"/>
                </a:cxn>
                <a:cxn ang="0">
                  <a:pos x="927" y="67"/>
                </a:cxn>
                <a:cxn ang="0">
                  <a:pos x="1047" y="149"/>
                </a:cxn>
                <a:cxn ang="0">
                  <a:pos x="1193" y="275"/>
                </a:cxn>
                <a:cxn ang="0">
                  <a:pos x="1289" y="382"/>
                </a:cxn>
                <a:cxn ang="0">
                  <a:pos x="1375" y="499"/>
                </a:cxn>
                <a:cxn ang="0">
                  <a:pos x="1425" y="582"/>
                </a:cxn>
                <a:cxn ang="0">
                  <a:pos x="1489" y="713"/>
                </a:cxn>
                <a:cxn ang="0">
                  <a:pos x="1524" y="804"/>
                </a:cxn>
                <a:cxn ang="0">
                  <a:pos x="1564" y="947"/>
                </a:cxn>
                <a:cxn ang="0">
                  <a:pos x="1583" y="1046"/>
                </a:cxn>
                <a:cxn ang="0">
                  <a:pos x="1593" y="1147"/>
                </a:cxn>
                <a:cxn ang="0">
                  <a:pos x="1595" y="1346"/>
                </a:cxn>
                <a:cxn ang="0">
                  <a:pos x="1584" y="1440"/>
                </a:cxn>
                <a:cxn ang="0">
                  <a:pos x="1407" y="1549"/>
                </a:cxn>
                <a:cxn ang="0">
                  <a:pos x="1213" y="1628"/>
                </a:cxn>
                <a:cxn ang="0">
                  <a:pos x="1109" y="1657"/>
                </a:cxn>
                <a:cxn ang="0">
                  <a:pos x="1004" y="1680"/>
                </a:cxn>
                <a:cxn ang="0">
                  <a:pos x="786" y="1696"/>
                </a:cxn>
                <a:cxn ang="0">
                  <a:pos x="626" y="1687"/>
                </a:cxn>
                <a:cxn ang="0">
                  <a:pos x="524" y="1672"/>
                </a:cxn>
                <a:cxn ang="0">
                  <a:pos x="425" y="1648"/>
                </a:cxn>
                <a:cxn ang="0">
                  <a:pos x="281" y="1601"/>
                </a:cxn>
                <a:cxn ang="0">
                  <a:pos x="189" y="1561"/>
                </a:cxn>
                <a:cxn ang="0">
                  <a:pos x="16" y="1461"/>
                </a:cxn>
                <a:cxn ang="0">
                  <a:pos x="4" y="1356"/>
                </a:cxn>
                <a:cxn ang="0">
                  <a:pos x="0" y="1249"/>
                </a:cxn>
              </a:cxnLst>
              <a:rect l="0" t="0" r="r" b="b"/>
              <a:pathLst>
                <a:path w="1598" h="1696">
                  <a:moveTo>
                    <a:pt x="0" y="1249"/>
                  </a:moveTo>
                  <a:lnTo>
                    <a:pt x="1" y="1198"/>
                  </a:lnTo>
                  <a:lnTo>
                    <a:pt x="4" y="1147"/>
                  </a:lnTo>
                  <a:lnTo>
                    <a:pt x="15" y="1046"/>
                  </a:lnTo>
                  <a:lnTo>
                    <a:pt x="33" y="947"/>
                  </a:lnTo>
                  <a:lnTo>
                    <a:pt x="45" y="899"/>
                  </a:lnTo>
                  <a:lnTo>
                    <a:pt x="58" y="851"/>
                  </a:lnTo>
                  <a:lnTo>
                    <a:pt x="73" y="804"/>
                  </a:lnTo>
                  <a:lnTo>
                    <a:pt x="90" y="758"/>
                  </a:lnTo>
                  <a:lnTo>
                    <a:pt x="127" y="669"/>
                  </a:lnTo>
                  <a:lnTo>
                    <a:pt x="172" y="582"/>
                  </a:lnTo>
                  <a:lnTo>
                    <a:pt x="197" y="540"/>
                  </a:lnTo>
                  <a:lnTo>
                    <a:pt x="222" y="499"/>
                  </a:lnTo>
                  <a:lnTo>
                    <a:pt x="278" y="419"/>
                  </a:lnTo>
                  <a:lnTo>
                    <a:pt x="338" y="346"/>
                  </a:lnTo>
                  <a:lnTo>
                    <a:pt x="404" y="275"/>
                  </a:lnTo>
                  <a:lnTo>
                    <a:pt x="475" y="209"/>
                  </a:lnTo>
                  <a:lnTo>
                    <a:pt x="550" y="149"/>
                  </a:lnTo>
                  <a:lnTo>
                    <a:pt x="629" y="93"/>
                  </a:lnTo>
                  <a:lnTo>
                    <a:pt x="670" y="67"/>
                  </a:lnTo>
                  <a:lnTo>
                    <a:pt x="712" y="43"/>
                  </a:lnTo>
                  <a:lnTo>
                    <a:pt x="798" y="0"/>
                  </a:lnTo>
                  <a:lnTo>
                    <a:pt x="885" y="43"/>
                  </a:lnTo>
                  <a:lnTo>
                    <a:pt x="927" y="67"/>
                  </a:lnTo>
                  <a:lnTo>
                    <a:pt x="968" y="93"/>
                  </a:lnTo>
                  <a:lnTo>
                    <a:pt x="1047" y="149"/>
                  </a:lnTo>
                  <a:lnTo>
                    <a:pt x="1123" y="209"/>
                  </a:lnTo>
                  <a:lnTo>
                    <a:pt x="1193" y="275"/>
                  </a:lnTo>
                  <a:lnTo>
                    <a:pt x="1258" y="346"/>
                  </a:lnTo>
                  <a:lnTo>
                    <a:pt x="1289" y="382"/>
                  </a:lnTo>
                  <a:lnTo>
                    <a:pt x="1319" y="419"/>
                  </a:lnTo>
                  <a:lnTo>
                    <a:pt x="1375" y="499"/>
                  </a:lnTo>
                  <a:lnTo>
                    <a:pt x="1401" y="540"/>
                  </a:lnTo>
                  <a:lnTo>
                    <a:pt x="1425" y="582"/>
                  </a:lnTo>
                  <a:lnTo>
                    <a:pt x="1468" y="669"/>
                  </a:lnTo>
                  <a:lnTo>
                    <a:pt x="1489" y="713"/>
                  </a:lnTo>
                  <a:lnTo>
                    <a:pt x="1507" y="758"/>
                  </a:lnTo>
                  <a:lnTo>
                    <a:pt x="1524" y="804"/>
                  </a:lnTo>
                  <a:lnTo>
                    <a:pt x="1539" y="851"/>
                  </a:lnTo>
                  <a:lnTo>
                    <a:pt x="1564" y="947"/>
                  </a:lnTo>
                  <a:lnTo>
                    <a:pt x="1573" y="997"/>
                  </a:lnTo>
                  <a:lnTo>
                    <a:pt x="1583" y="1046"/>
                  </a:lnTo>
                  <a:lnTo>
                    <a:pt x="1589" y="1096"/>
                  </a:lnTo>
                  <a:lnTo>
                    <a:pt x="1593" y="1147"/>
                  </a:lnTo>
                  <a:lnTo>
                    <a:pt x="1598" y="1249"/>
                  </a:lnTo>
                  <a:lnTo>
                    <a:pt x="1595" y="1346"/>
                  </a:lnTo>
                  <a:lnTo>
                    <a:pt x="1590" y="1394"/>
                  </a:lnTo>
                  <a:lnTo>
                    <a:pt x="1584" y="1440"/>
                  </a:lnTo>
                  <a:lnTo>
                    <a:pt x="1497" y="1498"/>
                  </a:lnTo>
                  <a:lnTo>
                    <a:pt x="1407" y="1549"/>
                  </a:lnTo>
                  <a:lnTo>
                    <a:pt x="1310" y="1592"/>
                  </a:lnTo>
                  <a:lnTo>
                    <a:pt x="1213" y="1628"/>
                  </a:lnTo>
                  <a:lnTo>
                    <a:pt x="1162" y="1643"/>
                  </a:lnTo>
                  <a:lnTo>
                    <a:pt x="1109" y="1657"/>
                  </a:lnTo>
                  <a:lnTo>
                    <a:pt x="1058" y="1669"/>
                  </a:lnTo>
                  <a:lnTo>
                    <a:pt x="1004" y="1680"/>
                  </a:lnTo>
                  <a:lnTo>
                    <a:pt x="896" y="1692"/>
                  </a:lnTo>
                  <a:lnTo>
                    <a:pt x="786" y="1696"/>
                  </a:lnTo>
                  <a:lnTo>
                    <a:pt x="679" y="1692"/>
                  </a:lnTo>
                  <a:lnTo>
                    <a:pt x="626" y="1687"/>
                  </a:lnTo>
                  <a:lnTo>
                    <a:pt x="575" y="1681"/>
                  </a:lnTo>
                  <a:lnTo>
                    <a:pt x="524" y="1672"/>
                  </a:lnTo>
                  <a:lnTo>
                    <a:pt x="475" y="1661"/>
                  </a:lnTo>
                  <a:lnTo>
                    <a:pt x="425" y="1648"/>
                  </a:lnTo>
                  <a:lnTo>
                    <a:pt x="375" y="1634"/>
                  </a:lnTo>
                  <a:lnTo>
                    <a:pt x="281" y="1601"/>
                  </a:lnTo>
                  <a:lnTo>
                    <a:pt x="234" y="1582"/>
                  </a:lnTo>
                  <a:lnTo>
                    <a:pt x="189" y="1561"/>
                  </a:lnTo>
                  <a:lnTo>
                    <a:pt x="100" y="1514"/>
                  </a:lnTo>
                  <a:lnTo>
                    <a:pt x="16" y="1461"/>
                  </a:lnTo>
                  <a:lnTo>
                    <a:pt x="9" y="1409"/>
                  </a:lnTo>
                  <a:lnTo>
                    <a:pt x="4" y="1356"/>
                  </a:lnTo>
                  <a:lnTo>
                    <a:pt x="1" y="1304"/>
                  </a:lnTo>
                  <a:lnTo>
                    <a:pt x="0" y="1249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6" name="任意多边形 513042"/>
            <p:cNvSpPr>
              <a:spLocks noChangeArrowheads="1"/>
            </p:cNvSpPr>
            <p:nvPr/>
          </p:nvSpPr>
          <p:spPr bwMode="auto">
            <a:xfrm>
              <a:off x="4356" y="1970"/>
              <a:ext cx="1127" cy="1129"/>
            </a:xfrm>
            <a:custGeom>
              <a:avLst/>
              <a:gdLst/>
              <a:ahLst/>
              <a:cxnLst>
                <a:cxn ang="0">
                  <a:pos x="2745" y="1518"/>
                </a:cxn>
                <a:cxn ang="0">
                  <a:pos x="2709" y="1721"/>
                </a:cxn>
                <a:cxn ang="0">
                  <a:pos x="2644" y="1913"/>
                </a:cxn>
                <a:cxn ang="0">
                  <a:pos x="2554" y="2091"/>
                </a:cxn>
                <a:cxn ang="0">
                  <a:pos x="2438" y="2253"/>
                </a:cxn>
                <a:cxn ang="0">
                  <a:pos x="2301" y="2396"/>
                </a:cxn>
                <a:cxn ang="0">
                  <a:pos x="2145" y="2519"/>
                </a:cxn>
                <a:cxn ang="0">
                  <a:pos x="1972" y="2619"/>
                </a:cxn>
                <a:cxn ang="0">
                  <a:pos x="1786" y="2692"/>
                </a:cxn>
                <a:cxn ang="0">
                  <a:pos x="1586" y="2739"/>
                </a:cxn>
                <a:cxn ang="0">
                  <a:pos x="1377" y="2754"/>
                </a:cxn>
                <a:cxn ang="0">
                  <a:pos x="1166" y="2739"/>
                </a:cxn>
                <a:cxn ang="0">
                  <a:pos x="966" y="2692"/>
                </a:cxn>
                <a:cxn ang="0">
                  <a:pos x="780" y="2619"/>
                </a:cxn>
                <a:cxn ang="0">
                  <a:pos x="607" y="2519"/>
                </a:cxn>
                <a:cxn ang="0">
                  <a:pos x="451" y="2396"/>
                </a:cxn>
                <a:cxn ang="0">
                  <a:pos x="314" y="2253"/>
                </a:cxn>
                <a:cxn ang="0">
                  <a:pos x="200" y="2091"/>
                </a:cxn>
                <a:cxn ang="0">
                  <a:pos x="108" y="1913"/>
                </a:cxn>
                <a:cxn ang="0">
                  <a:pos x="43" y="1721"/>
                </a:cxn>
                <a:cxn ang="0">
                  <a:pos x="7" y="1518"/>
                </a:cxn>
                <a:cxn ang="0">
                  <a:pos x="1" y="1307"/>
                </a:cxn>
                <a:cxn ang="0">
                  <a:pos x="28" y="1100"/>
                </a:cxn>
                <a:cxn ang="0">
                  <a:pos x="84" y="904"/>
                </a:cxn>
                <a:cxn ang="0">
                  <a:pos x="167" y="721"/>
                </a:cxn>
                <a:cxn ang="0">
                  <a:pos x="273" y="554"/>
                </a:cxn>
                <a:cxn ang="0">
                  <a:pos x="403" y="404"/>
                </a:cxn>
                <a:cxn ang="0">
                  <a:pos x="553" y="274"/>
                </a:cxn>
                <a:cxn ang="0">
                  <a:pos x="720" y="167"/>
                </a:cxn>
                <a:cxn ang="0">
                  <a:pos x="903" y="85"/>
                </a:cxn>
                <a:cxn ang="0">
                  <a:pos x="1099" y="29"/>
                </a:cxn>
                <a:cxn ang="0">
                  <a:pos x="1306" y="2"/>
                </a:cxn>
                <a:cxn ang="0">
                  <a:pos x="1517" y="8"/>
                </a:cxn>
                <a:cxn ang="0">
                  <a:pos x="1720" y="44"/>
                </a:cxn>
                <a:cxn ang="0">
                  <a:pos x="1912" y="109"/>
                </a:cxn>
                <a:cxn ang="0">
                  <a:pos x="2089" y="200"/>
                </a:cxn>
                <a:cxn ang="0">
                  <a:pos x="2252" y="315"/>
                </a:cxn>
                <a:cxn ang="0">
                  <a:pos x="2394" y="452"/>
                </a:cxn>
                <a:cxn ang="0">
                  <a:pos x="2518" y="608"/>
                </a:cxn>
                <a:cxn ang="0">
                  <a:pos x="2617" y="781"/>
                </a:cxn>
                <a:cxn ang="0">
                  <a:pos x="2691" y="967"/>
                </a:cxn>
                <a:cxn ang="0">
                  <a:pos x="2736" y="1167"/>
                </a:cxn>
                <a:cxn ang="0">
                  <a:pos x="2752" y="1378"/>
                </a:cxn>
              </a:cxnLst>
              <a:rect l="0" t="0" r="r" b="b"/>
              <a:pathLst>
                <a:path w="2752" h="2754">
                  <a:moveTo>
                    <a:pt x="2752" y="1378"/>
                  </a:moveTo>
                  <a:lnTo>
                    <a:pt x="2751" y="1449"/>
                  </a:lnTo>
                  <a:lnTo>
                    <a:pt x="2745" y="1518"/>
                  </a:lnTo>
                  <a:lnTo>
                    <a:pt x="2736" y="1587"/>
                  </a:lnTo>
                  <a:lnTo>
                    <a:pt x="2724" y="1655"/>
                  </a:lnTo>
                  <a:lnTo>
                    <a:pt x="2709" y="1721"/>
                  </a:lnTo>
                  <a:lnTo>
                    <a:pt x="2691" y="1787"/>
                  </a:lnTo>
                  <a:lnTo>
                    <a:pt x="2668" y="1850"/>
                  </a:lnTo>
                  <a:lnTo>
                    <a:pt x="2644" y="1913"/>
                  </a:lnTo>
                  <a:lnTo>
                    <a:pt x="2617" y="1975"/>
                  </a:lnTo>
                  <a:lnTo>
                    <a:pt x="2587" y="2034"/>
                  </a:lnTo>
                  <a:lnTo>
                    <a:pt x="2554" y="2091"/>
                  </a:lnTo>
                  <a:lnTo>
                    <a:pt x="2518" y="2147"/>
                  </a:lnTo>
                  <a:lnTo>
                    <a:pt x="2479" y="2201"/>
                  </a:lnTo>
                  <a:lnTo>
                    <a:pt x="2438" y="2253"/>
                  </a:lnTo>
                  <a:lnTo>
                    <a:pt x="2394" y="2303"/>
                  </a:lnTo>
                  <a:lnTo>
                    <a:pt x="2349" y="2351"/>
                  </a:lnTo>
                  <a:lnTo>
                    <a:pt x="2301" y="2396"/>
                  </a:lnTo>
                  <a:lnTo>
                    <a:pt x="2252" y="2440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6"/>
                  </a:lnTo>
                  <a:lnTo>
                    <a:pt x="2032" y="2589"/>
                  </a:lnTo>
                  <a:lnTo>
                    <a:pt x="1972" y="2619"/>
                  </a:lnTo>
                  <a:lnTo>
                    <a:pt x="1912" y="2646"/>
                  </a:lnTo>
                  <a:lnTo>
                    <a:pt x="1849" y="2671"/>
                  </a:lnTo>
                  <a:lnTo>
                    <a:pt x="1786" y="2692"/>
                  </a:lnTo>
                  <a:lnTo>
                    <a:pt x="1720" y="2710"/>
                  </a:lnTo>
                  <a:lnTo>
                    <a:pt x="1653" y="2726"/>
                  </a:lnTo>
                  <a:lnTo>
                    <a:pt x="1586" y="2739"/>
                  </a:lnTo>
                  <a:lnTo>
                    <a:pt x="1517" y="2747"/>
                  </a:lnTo>
                  <a:lnTo>
                    <a:pt x="1447" y="2753"/>
                  </a:lnTo>
                  <a:lnTo>
                    <a:pt x="1377" y="2754"/>
                  </a:lnTo>
                  <a:lnTo>
                    <a:pt x="1306" y="2753"/>
                  </a:lnTo>
                  <a:lnTo>
                    <a:pt x="1236" y="2747"/>
                  </a:lnTo>
                  <a:lnTo>
                    <a:pt x="1166" y="2739"/>
                  </a:lnTo>
                  <a:lnTo>
                    <a:pt x="1099" y="2726"/>
                  </a:lnTo>
                  <a:lnTo>
                    <a:pt x="1033" y="2710"/>
                  </a:lnTo>
                  <a:lnTo>
                    <a:pt x="966" y="2692"/>
                  </a:lnTo>
                  <a:lnTo>
                    <a:pt x="903" y="2671"/>
                  </a:lnTo>
                  <a:lnTo>
                    <a:pt x="840" y="2646"/>
                  </a:lnTo>
                  <a:lnTo>
                    <a:pt x="780" y="2619"/>
                  </a:lnTo>
                  <a:lnTo>
                    <a:pt x="720" y="2589"/>
                  </a:lnTo>
                  <a:lnTo>
                    <a:pt x="663" y="2556"/>
                  </a:lnTo>
                  <a:lnTo>
                    <a:pt x="607" y="2519"/>
                  </a:lnTo>
                  <a:lnTo>
                    <a:pt x="553" y="2480"/>
                  </a:lnTo>
                  <a:lnTo>
                    <a:pt x="500" y="2440"/>
                  </a:lnTo>
                  <a:lnTo>
                    <a:pt x="451" y="2396"/>
                  </a:lnTo>
                  <a:lnTo>
                    <a:pt x="403" y="2351"/>
                  </a:lnTo>
                  <a:lnTo>
                    <a:pt x="358" y="2303"/>
                  </a:lnTo>
                  <a:lnTo>
                    <a:pt x="314" y="2253"/>
                  </a:lnTo>
                  <a:lnTo>
                    <a:pt x="273" y="2201"/>
                  </a:lnTo>
                  <a:lnTo>
                    <a:pt x="236" y="2147"/>
                  </a:lnTo>
                  <a:lnTo>
                    <a:pt x="200" y="2091"/>
                  </a:lnTo>
                  <a:lnTo>
                    <a:pt x="167" y="2034"/>
                  </a:lnTo>
                  <a:lnTo>
                    <a:pt x="135" y="1975"/>
                  </a:lnTo>
                  <a:lnTo>
                    <a:pt x="108" y="1913"/>
                  </a:lnTo>
                  <a:lnTo>
                    <a:pt x="84" y="1850"/>
                  </a:lnTo>
                  <a:lnTo>
                    <a:pt x="61" y="1787"/>
                  </a:lnTo>
                  <a:lnTo>
                    <a:pt x="43" y="1721"/>
                  </a:lnTo>
                  <a:lnTo>
                    <a:pt x="28" y="1655"/>
                  </a:lnTo>
                  <a:lnTo>
                    <a:pt x="16" y="1587"/>
                  </a:lnTo>
                  <a:lnTo>
                    <a:pt x="7" y="1518"/>
                  </a:lnTo>
                  <a:lnTo>
                    <a:pt x="1" y="1449"/>
                  </a:lnTo>
                  <a:lnTo>
                    <a:pt x="0" y="1378"/>
                  </a:lnTo>
                  <a:lnTo>
                    <a:pt x="1" y="1307"/>
                  </a:lnTo>
                  <a:lnTo>
                    <a:pt x="7" y="1237"/>
                  </a:lnTo>
                  <a:lnTo>
                    <a:pt x="16" y="1167"/>
                  </a:lnTo>
                  <a:lnTo>
                    <a:pt x="28" y="1100"/>
                  </a:lnTo>
                  <a:lnTo>
                    <a:pt x="43" y="1034"/>
                  </a:lnTo>
                  <a:lnTo>
                    <a:pt x="61" y="967"/>
                  </a:lnTo>
                  <a:lnTo>
                    <a:pt x="84" y="904"/>
                  </a:lnTo>
                  <a:lnTo>
                    <a:pt x="108" y="841"/>
                  </a:lnTo>
                  <a:lnTo>
                    <a:pt x="135" y="781"/>
                  </a:lnTo>
                  <a:lnTo>
                    <a:pt x="167" y="721"/>
                  </a:lnTo>
                  <a:lnTo>
                    <a:pt x="200" y="664"/>
                  </a:lnTo>
                  <a:lnTo>
                    <a:pt x="236" y="608"/>
                  </a:lnTo>
                  <a:lnTo>
                    <a:pt x="273" y="554"/>
                  </a:lnTo>
                  <a:lnTo>
                    <a:pt x="314" y="501"/>
                  </a:lnTo>
                  <a:lnTo>
                    <a:pt x="358" y="452"/>
                  </a:lnTo>
                  <a:lnTo>
                    <a:pt x="403" y="404"/>
                  </a:lnTo>
                  <a:lnTo>
                    <a:pt x="451" y="358"/>
                  </a:lnTo>
                  <a:lnTo>
                    <a:pt x="500" y="315"/>
                  </a:lnTo>
                  <a:lnTo>
                    <a:pt x="553" y="274"/>
                  </a:lnTo>
                  <a:lnTo>
                    <a:pt x="607" y="237"/>
                  </a:lnTo>
                  <a:lnTo>
                    <a:pt x="663" y="200"/>
                  </a:lnTo>
                  <a:lnTo>
                    <a:pt x="720" y="167"/>
                  </a:lnTo>
                  <a:lnTo>
                    <a:pt x="780" y="137"/>
                  </a:lnTo>
                  <a:lnTo>
                    <a:pt x="840" y="109"/>
                  </a:lnTo>
                  <a:lnTo>
                    <a:pt x="903" y="85"/>
                  </a:lnTo>
                  <a:lnTo>
                    <a:pt x="966" y="62"/>
                  </a:lnTo>
                  <a:lnTo>
                    <a:pt x="1033" y="44"/>
                  </a:lnTo>
                  <a:lnTo>
                    <a:pt x="1099" y="29"/>
                  </a:lnTo>
                  <a:lnTo>
                    <a:pt x="1166" y="17"/>
                  </a:lnTo>
                  <a:lnTo>
                    <a:pt x="1236" y="8"/>
                  </a:lnTo>
                  <a:lnTo>
                    <a:pt x="1306" y="2"/>
                  </a:lnTo>
                  <a:lnTo>
                    <a:pt x="1377" y="0"/>
                  </a:lnTo>
                  <a:lnTo>
                    <a:pt x="1447" y="2"/>
                  </a:lnTo>
                  <a:lnTo>
                    <a:pt x="1517" y="8"/>
                  </a:lnTo>
                  <a:lnTo>
                    <a:pt x="1586" y="17"/>
                  </a:lnTo>
                  <a:lnTo>
                    <a:pt x="1653" y="29"/>
                  </a:lnTo>
                  <a:lnTo>
                    <a:pt x="1720" y="44"/>
                  </a:lnTo>
                  <a:lnTo>
                    <a:pt x="1786" y="62"/>
                  </a:lnTo>
                  <a:lnTo>
                    <a:pt x="1849" y="85"/>
                  </a:lnTo>
                  <a:lnTo>
                    <a:pt x="1912" y="109"/>
                  </a:lnTo>
                  <a:lnTo>
                    <a:pt x="1972" y="137"/>
                  </a:lnTo>
                  <a:lnTo>
                    <a:pt x="2032" y="167"/>
                  </a:lnTo>
                  <a:lnTo>
                    <a:pt x="2089" y="200"/>
                  </a:lnTo>
                  <a:lnTo>
                    <a:pt x="2145" y="237"/>
                  </a:lnTo>
                  <a:lnTo>
                    <a:pt x="2199" y="274"/>
                  </a:lnTo>
                  <a:lnTo>
                    <a:pt x="2252" y="315"/>
                  </a:lnTo>
                  <a:lnTo>
                    <a:pt x="2301" y="358"/>
                  </a:lnTo>
                  <a:lnTo>
                    <a:pt x="2349" y="404"/>
                  </a:lnTo>
                  <a:lnTo>
                    <a:pt x="2394" y="452"/>
                  </a:lnTo>
                  <a:lnTo>
                    <a:pt x="2438" y="501"/>
                  </a:lnTo>
                  <a:lnTo>
                    <a:pt x="2479" y="554"/>
                  </a:lnTo>
                  <a:lnTo>
                    <a:pt x="2518" y="608"/>
                  </a:lnTo>
                  <a:lnTo>
                    <a:pt x="2554" y="664"/>
                  </a:lnTo>
                  <a:lnTo>
                    <a:pt x="2587" y="721"/>
                  </a:lnTo>
                  <a:lnTo>
                    <a:pt x="2617" y="781"/>
                  </a:lnTo>
                  <a:lnTo>
                    <a:pt x="2644" y="841"/>
                  </a:lnTo>
                  <a:lnTo>
                    <a:pt x="2668" y="904"/>
                  </a:lnTo>
                  <a:lnTo>
                    <a:pt x="2691" y="967"/>
                  </a:lnTo>
                  <a:lnTo>
                    <a:pt x="2709" y="1034"/>
                  </a:lnTo>
                  <a:lnTo>
                    <a:pt x="2724" y="1100"/>
                  </a:lnTo>
                  <a:lnTo>
                    <a:pt x="2736" y="1167"/>
                  </a:lnTo>
                  <a:lnTo>
                    <a:pt x="2745" y="1237"/>
                  </a:lnTo>
                  <a:lnTo>
                    <a:pt x="2751" y="1307"/>
                  </a:lnTo>
                  <a:lnTo>
                    <a:pt x="2752" y="1378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7" name="任意多边形 513043"/>
            <p:cNvSpPr>
              <a:spLocks noChangeArrowheads="1"/>
            </p:cNvSpPr>
            <p:nvPr/>
          </p:nvSpPr>
          <p:spPr bwMode="auto">
            <a:xfrm>
              <a:off x="4598" y="2352"/>
              <a:ext cx="1127" cy="1128"/>
            </a:xfrm>
            <a:custGeom>
              <a:avLst/>
              <a:gdLst/>
              <a:ahLst/>
              <a:cxnLst>
                <a:cxn ang="0">
                  <a:pos x="7" y="1237"/>
                </a:cxn>
                <a:cxn ang="0">
                  <a:pos x="43" y="1032"/>
                </a:cxn>
                <a:cxn ang="0">
                  <a:pos x="108" y="841"/>
                </a:cxn>
                <a:cxn ang="0">
                  <a:pos x="200" y="664"/>
                </a:cxn>
                <a:cxn ang="0">
                  <a:pos x="314" y="501"/>
                </a:cxn>
                <a:cxn ang="0">
                  <a:pos x="451" y="358"/>
                </a:cxn>
                <a:cxn ang="0">
                  <a:pos x="607" y="235"/>
                </a:cxn>
                <a:cxn ang="0">
                  <a:pos x="780" y="136"/>
                </a:cxn>
                <a:cxn ang="0">
                  <a:pos x="966" y="62"/>
                </a:cxn>
                <a:cxn ang="0">
                  <a:pos x="1166" y="15"/>
                </a:cxn>
                <a:cxn ang="0">
                  <a:pos x="1375" y="0"/>
                </a:cxn>
                <a:cxn ang="0">
                  <a:pos x="1586" y="15"/>
                </a:cxn>
                <a:cxn ang="0">
                  <a:pos x="1785" y="62"/>
                </a:cxn>
                <a:cxn ang="0">
                  <a:pos x="1972" y="136"/>
                </a:cxn>
                <a:cxn ang="0">
                  <a:pos x="2145" y="235"/>
                </a:cxn>
                <a:cxn ang="0">
                  <a:pos x="2301" y="358"/>
                </a:cxn>
                <a:cxn ang="0">
                  <a:pos x="2438" y="501"/>
                </a:cxn>
                <a:cxn ang="0">
                  <a:pos x="2552" y="664"/>
                </a:cxn>
                <a:cxn ang="0">
                  <a:pos x="2644" y="841"/>
                </a:cxn>
                <a:cxn ang="0">
                  <a:pos x="2708" y="1032"/>
                </a:cxn>
                <a:cxn ang="0">
                  <a:pos x="2744" y="1237"/>
                </a:cxn>
                <a:cxn ang="0">
                  <a:pos x="2750" y="1447"/>
                </a:cxn>
                <a:cxn ang="0">
                  <a:pos x="2723" y="1655"/>
                </a:cxn>
                <a:cxn ang="0">
                  <a:pos x="2668" y="1850"/>
                </a:cxn>
                <a:cxn ang="0">
                  <a:pos x="2585" y="2034"/>
                </a:cxn>
                <a:cxn ang="0">
                  <a:pos x="2478" y="2201"/>
                </a:cxn>
                <a:cxn ang="0">
                  <a:pos x="2349" y="2351"/>
                </a:cxn>
                <a:cxn ang="0">
                  <a:pos x="2199" y="2480"/>
                </a:cxn>
                <a:cxn ang="0">
                  <a:pos x="2032" y="2587"/>
                </a:cxn>
                <a:cxn ang="0">
                  <a:pos x="1849" y="2670"/>
                </a:cxn>
                <a:cxn ang="0">
                  <a:pos x="1653" y="2725"/>
                </a:cxn>
                <a:cxn ang="0">
                  <a:pos x="1447" y="2752"/>
                </a:cxn>
                <a:cxn ang="0">
                  <a:pos x="1235" y="2746"/>
                </a:cxn>
                <a:cxn ang="0">
                  <a:pos x="1032" y="2710"/>
                </a:cxn>
                <a:cxn ang="0">
                  <a:pos x="840" y="2646"/>
                </a:cxn>
                <a:cxn ang="0">
                  <a:pos x="663" y="2554"/>
                </a:cxn>
                <a:cxn ang="0">
                  <a:pos x="500" y="2440"/>
                </a:cxn>
                <a:cxn ang="0">
                  <a:pos x="357" y="2303"/>
                </a:cxn>
                <a:cxn ang="0">
                  <a:pos x="234" y="2146"/>
                </a:cxn>
                <a:cxn ang="0">
                  <a:pos x="135" y="1973"/>
                </a:cxn>
                <a:cxn ang="0">
                  <a:pos x="61" y="1785"/>
                </a:cxn>
                <a:cxn ang="0">
                  <a:pos x="16" y="1587"/>
                </a:cxn>
                <a:cxn ang="0">
                  <a:pos x="0" y="1376"/>
                </a:cxn>
              </a:cxnLst>
              <a:rect l="0" t="0" r="r" b="b"/>
              <a:pathLst>
                <a:path w="2752" h="2754">
                  <a:moveTo>
                    <a:pt x="0" y="1376"/>
                  </a:moveTo>
                  <a:lnTo>
                    <a:pt x="1" y="1306"/>
                  </a:lnTo>
                  <a:lnTo>
                    <a:pt x="7" y="1237"/>
                  </a:lnTo>
                  <a:lnTo>
                    <a:pt x="16" y="1167"/>
                  </a:lnTo>
                  <a:lnTo>
                    <a:pt x="28" y="1100"/>
                  </a:lnTo>
                  <a:lnTo>
                    <a:pt x="43" y="1032"/>
                  </a:lnTo>
                  <a:lnTo>
                    <a:pt x="61" y="967"/>
                  </a:lnTo>
                  <a:lnTo>
                    <a:pt x="84" y="904"/>
                  </a:lnTo>
                  <a:lnTo>
                    <a:pt x="108" y="841"/>
                  </a:lnTo>
                  <a:lnTo>
                    <a:pt x="135" y="779"/>
                  </a:lnTo>
                  <a:lnTo>
                    <a:pt x="166" y="721"/>
                  </a:lnTo>
                  <a:lnTo>
                    <a:pt x="200" y="664"/>
                  </a:lnTo>
                  <a:lnTo>
                    <a:pt x="234" y="606"/>
                  </a:lnTo>
                  <a:lnTo>
                    <a:pt x="273" y="554"/>
                  </a:lnTo>
                  <a:lnTo>
                    <a:pt x="314" y="501"/>
                  </a:lnTo>
                  <a:lnTo>
                    <a:pt x="357" y="452"/>
                  </a:lnTo>
                  <a:lnTo>
                    <a:pt x="402" y="403"/>
                  </a:lnTo>
                  <a:lnTo>
                    <a:pt x="451" y="358"/>
                  </a:lnTo>
                  <a:lnTo>
                    <a:pt x="500" y="315"/>
                  </a:lnTo>
                  <a:lnTo>
                    <a:pt x="553" y="274"/>
                  </a:lnTo>
                  <a:lnTo>
                    <a:pt x="607" y="235"/>
                  </a:lnTo>
                  <a:lnTo>
                    <a:pt x="663" y="199"/>
                  </a:lnTo>
                  <a:lnTo>
                    <a:pt x="720" y="166"/>
                  </a:lnTo>
                  <a:lnTo>
                    <a:pt x="780" y="136"/>
                  </a:lnTo>
                  <a:lnTo>
                    <a:pt x="840" y="109"/>
                  </a:lnTo>
                  <a:lnTo>
                    <a:pt x="903" y="83"/>
                  </a:lnTo>
                  <a:lnTo>
                    <a:pt x="966" y="62"/>
                  </a:lnTo>
                  <a:lnTo>
                    <a:pt x="1032" y="44"/>
                  </a:lnTo>
                  <a:lnTo>
                    <a:pt x="1098" y="27"/>
                  </a:lnTo>
                  <a:lnTo>
                    <a:pt x="1166" y="15"/>
                  </a:lnTo>
                  <a:lnTo>
                    <a:pt x="1235" y="8"/>
                  </a:lnTo>
                  <a:lnTo>
                    <a:pt x="1304" y="2"/>
                  </a:lnTo>
                  <a:lnTo>
                    <a:pt x="1375" y="0"/>
                  </a:lnTo>
                  <a:lnTo>
                    <a:pt x="1447" y="2"/>
                  </a:lnTo>
                  <a:lnTo>
                    <a:pt x="1516" y="8"/>
                  </a:lnTo>
                  <a:lnTo>
                    <a:pt x="1586" y="15"/>
                  </a:lnTo>
                  <a:lnTo>
                    <a:pt x="1653" y="27"/>
                  </a:lnTo>
                  <a:lnTo>
                    <a:pt x="1719" y="44"/>
                  </a:lnTo>
                  <a:lnTo>
                    <a:pt x="1785" y="62"/>
                  </a:lnTo>
                  <a:lnTo>
                    <a:pt x="1849" y="83"/>
                  </a:lnTo>
                  <a:lnTo>
                    <a:pt x="1912" y="109"/>
                  </a:lnTo>
                  <a:lnTo>
                    <a:pt x="1972" y="136"/>
                  </a:lnTo>
                  <a:lnTo>
                    <a:pt x="2032" y="166"/>
                  </a:lnTo>
                  <a:lnTo>
                    <a:pt x="2089" y="199"/>
                  </a:lnTo>
                  <a:lnTo>
                    <a:pt x="2145" y="235"/>
                  </a:lnTo>
                  <a:lnTo>
                    <a:pt x="2199" y="274"/>
                  </a:lnTo>
                  <a:lnTo>
                    <a:pt x="2251" y="315"/>
                  </a:lnTo>
                  <a:lnTo>
                    <a:pt x="2301" y="358"/>
                  </a:lnTo>
                  <a:lnTo>
                    <a:pt x="2349" y="403"/>
                  </a:lnTo>
                  <a:lnTo>
                    <a:pt x="2394" y="452"/>
                  </a:lnTo>
                  <a:lnTo>
                    <a:pt x="2438" y="501"/>
                  </a:lnTo>
                  <a:lnTo>
                    <a:pt x="2478" y="554"/>
                  </a:lnTo>
                  <a:lnTo>
                    <a:pt x="2517" y="606"/>
                  </a:lnTo>
                  <a:lnTo>
                    <a:pt x="2552" y="664"/>
                  </a:lnTo>
                  <a:lnTo>
                    <a:pt x="2585" y="721"/>
                  </a:lnTo>
                  <a:lnTo>
                    <a:pt x="2617" y="779"/>
                  </a:lnTo>
                  <a:lnTo>
                    <a:pt x="2644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8" y="1032"/>
                  </a:lnTo>
                  <a:lnTo>
                    <a:pt x="2723" y="1100"/>
                  </a:lnTo>
                  <a:lnTo>
                    <a:pt x="2735" y="1167"/>
                  </a:lnTo>
                  <a:lnTo>
                    <a:pt x="2744" y="1237"/>
                  </a:lnTo>
                  <a:lnTo>
                    <a:pt x="2750" y="1306"/>
                  </a:lnTo>
                  <a:lnTo>
                    <a:pt x="2752" y="1376"/>
                  </a:lnTo>
                  <a:lnTo>
                    <a:pt x="2750" y="1447"/>
                  </a:lnTo>
                  <a:lnTo>
                    <a:pt x="2744" y="1518"/>
                  </a:lnTo>
                  <a:lnTo>
                    <a:pt x="2735" y="1587"/>
                  </a:lnTo>
                  <a:lnTo>
                    <a:pt x="2723" y="1655"/>
                  </a:lnTo>
                  <a:lnTo>
                    <a:pt x="2708" y="1721"/>
                  </a:lnTo>
                  <a:lnTo>
                    <a:pt x="2690" y="1785"/>
                  </a:lnTo>
                  <a:lnTo>
                    <a:pt x="2668" y="1850"/>
                  </a:lnTo>
                  <a:lnTo>
                    <a:pt x="2644" y="1913"/>
                  </a:lnTo>
                  <a:lnTo>
                    <a:pt x="2617" y="1973"/>
                  </a:lnTo>
                  <a:lnTo>
                    <a:pt x="2585" y="2034"/>
                  </a:lnTo>
                  <a:lnTo>
                    <a:pt x="2552" y="2091"/>
                  </a:lnTo>
                  <a:lnTo>
                    <a:pt x="2517" y="2146"/>
                  </a:lnTo>
                  <a:lnTo>
                    <a:pt x="2478" y="2201"/>
                  </a:lnTo>
                  <a:lnTo>
                    <a:pt x="2438" y="2253"/>
                  </a:lnTo>
                  <a:lnTo>
                    <a:pt x="2394" y="2303"/>
                  </a:lnTo>
                  <a:lnTo>
                    <a:pt x="2349" y="2351"/>
                  </a:lnTo>
                  <a:lnTo>
                    <a:pt x="2301" y="2396"/>
                  </a:lnTo>
                  <a:lnTo>
                    <a:pt x="2251" y="2440"/>
                  </a:lnTo>
                  <a:lnTo>
                    <a:pt x="2199" y="2480"/>
                  </a:lnTo>
                  <a:lnTo>
                    <a:pt x="2145" y="2518"/>
                  </a:lnTo>
                  <a:lnTo>
                    <a:pt x="2089" y="2554"/>
                  </a:lnTo>
                  <a:lnTo>
                    <a:pt x="2032" y="2587"/>
                  </a:lnTo>
                  <a:lnTo>
                    <a:pt x="1972" y="2617"/>
                  </a:lnTo>
                  <a:lnTo>
                    <a:pt x="1912" y="2646"/>
                  </a:lnTo>
                  <a:lnTo>
                    <a:pt x="1849" y="2670"/>
                  </a:lnTo>
                  <a:lnTo>
                    <a:pt x="1785" y="2692"/>
                  </a:lnTo>
                  <a:lnTo>
                    <a:pt x="1719" y="2710"/>
                  </a:lnTo>
                  <a:lnTo>
                    <a:pt x="1653" y="2725"/>
                  </a:lnTo>
                  <a:lnTo>
                    <a:pt x="1586" y="2737"/>
                  </a:lnTo>
                  <a:lnTo>
                    <a:pt x="1516" y="2746"/>
                  </a:lnTo>
                  <a:lnTo>
                    <a:pt x="1447" y="2752"/>
                  </a:lnTo>
                  <a:lnTo>
                    <a:pt x="1375" y="2754"/>
                  </a:lnTo>
                  <a:lnTo>
                    <a:pt x="1304" y="2752"/>
                  </a:lnTo>
                  <a:lnTo>
                    <a:pt x="1235" y="2746"/>
                  </a:lnTo>
                  <a:lnTo>
                    <a:pt x="1166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6" y="2692"/>
                  </a:lnTo>
                  <a:lnTo>
                    <a:pt x="903" y="2670"/>
                  </a:lnTo>
                  <a:lnTo>
                    <a:pt x="840" y="2646"/>
                  </a:lnTo>
                  <a:lnTo>
                    <a:pt x="780" y="2617"/>
                  </a:lnTo>
                  <a:lnTo>
                    <a:pt x="720" y="2587"/>
                  </a:lnTo>
                  <a:lnTo>
                    <a:pt x="663" y="2554"/>
                  </a:lnTo>
                  <a:lnTo>
                    <a:pt x="607" y="2518"/>
                  </a:lnTo>
                  <a:lnTo>
                    <a:pt x="553" y="2480"/>
                  </a:lnTo>
                  <a:lnTo>
                    <a:pt x="500" y="2440"/>
                  </a:lnTo>
                  <a:lnTo>
                    <a:pt x="451" y="2396"/>
                  </a:lnTo>
                  <a:lnTo>
                    <a:pt x="402" y="2351"/>
                  </a:lnTo>
                  <a:lnTo>
                    <a:pt x="357" y="2303"/>
                  </a:lnTo>
                  <a:lnTo>
                    <a:pt x="314" y="2253"/>
                  </a:lnTo>
                  <a:lnTo>
                    <a:pt x="273" y="2201"/>
                  </a:lnTo>
                  <a:lnTo>
                    <a:pt x="234" y="2146"/>
                  </a:lnTo>
                  <a:lnTo>
                    <a:pt x="200" y="2091"/>
                  </a:lnTo>
                  <a:lnTo>
                    <a:pt x="166" y="2034"/>
                  </a:lnTo>
                  <a:lnTo>
                    <a:pt x="135" y="1973"/>
                  </a:lnTo>
                  <a:lnTo>
                    <a:pt x="108" y="1913"/>
                  </a:lnTo>
                  <a:lnTo>
                    <a:pt x="84" y="1850"/>
                  </a:lnTo>
                  <a:lnTo>
                    <a:pt x="61" y="1785"/>
                  </a:lnTo>
                  <a:lnTo>
                    <a:pt x="43" y="1721"/>
                  </a:lnTo>
                  <a:lnTo>
                    <a:pt x="28" y="1655"/>
                  </a:lnTo>
                  <a:lnTo>
                    <a:pt x="16" y="1587"/>
                  </a:lnTo>
                  <a:lnTo>
                    <a:pt x="7" y="1518"/>
                  </a:lnTo>
                  <a:lnTo>
                    <a:pt x="1" y="1447"/>
                  </a:lnTo>
                  <a:lnTo>
                    <a:pt x="0" y="1376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28" name="任意多边形 513044"/>
            <p:cNvSpPr>
              <a:spLocks noChangeArrowheads="1"/>
            </p:cNvSpPr>
            <p:nvPr/>
          </p:nvSpPr>
          <p:spPr bwMode="auto">
            <a:xfrm>
              <a:off x="4125" y="2352"/>
              <a:ext cx="1127" cy="1128"/>
            </a:xfrm>
            <a:custGeom>
              <a:avLst/>
              <a:gdLst/>
              <a:ahLst/>
              <a:cxnLst>
                <a:cxn ang="0">
                  <a:pos x="8" y="1237"/>
                </a:cxn>
                <a:cxn ang="0">
                  <a:pos x="44" y="1032"/>
                </a:cxn>
                <a:cxn ang="0">
                  <a:pos x="108" y="841"/>
                </a:cxn>
                <a:cxn ang="0">
                  <a:pos x="200" y="664"/>
                </a:cxn>
                <a:cxn ang="0">
                  <a:pos x="314" y="501"/>
                </a:cxn>
                <a:cxn ang="0">
                  <a:pos x="451" y="358"/>
                </a:cxn>
                <a:cxn ang="0">
                  <a:pos x="607" y="235"/>
                </a:cxn>
                <a:cxn ang="0">
                  <a:pos x="780" y="136"/>
                </a:cxn>
                <a:cxn ang="0">
                  <a:pos x="967" y="62"/>
                </a:cxn>
                <a:cxn ang="0">
                  <a:pos x="1167" y="15"/>
                </a:cxn>
                <a:cxn ang="0">
                  <a:pos x="1376" y="0"/>
                </a:cxn>
                <a:cxn ang="0">
                  <a:pos x="1586" y="15"/>
                </a:cxn>
                <a:cxn ang="0">
                  <a:pos x="1786" y="62"/>
                </a:cxn>
                <a:cxn ang="0">
                  <a:pos x="1972" y="136"/>
                </a:cxn>
                <a:cxn ang="0">
                  <a:pos x="2145" y="235"/>
                </a:cxn>
                <a:cxn ang="0">
                  <a:pos x="2302" y="358"/>
                </a:cxn>
                <a:cxn ang="0">
                  <a:pos x="2438" y="501"/>
                </a:cxn>
                <a:cxn ang="0">
                  <a:pos x="2553" y="664"/>
                </a:cxn>
                <a:cxn ang="0">
                  <a:pos x="2644" y="841"/>
                </a:cxn>
                <a:cxn ang="0">
                  <a:pos x="2709" y="1032"/>
                </a:cxn>
                <a:cxn ang="0">
                  <a:pos x="2745" y="1237"/>
                </a:cxn>
                <a:cxn ang="0">
                  <a:pos x="2751" y="1447"/>
                </a:cxn>
                <a:cxn ang="0">
                  <a:pos x="2724" y="1655"/>
                </a:cxn>
                <a:cxn ang="0">
                  <a:pos x="2668" y="1850"/>
                </a:cxn>
                <a:cxn ang="0">
                  <a:pos x="2586" y="2034"/>
                </a:cxn>
                <a:cxn ang="0">
                  <a:pos x="2479" y="2201"/>
                </a:cxn>
                <a:cxn ang="0">
                  <a:pos x="2350" y="2351"/>
                </a:cxn>
                <a:cxn ang="0">
                  <a:pos x="2199" y="2480"/>
                </a:cxn>
                <a:cxn ang="0">
                  <a:pos x="2032" y="2587"/>
                </a:cxn>
                <a:cxn ang="0">
                  <a:pos x="1849" y="2670"/>
                </a:cxn>
                <a:cxn ang="0">
                  <a:pos x="1654" y="2725"/>
                </a:cxn>
                <a:cxn ang="0">
                  <a:pos x="1448" y="2752"/>
                </a:cxn>
                <a:cxn ang="0">
                  <a:pos x="1236" y="2746"/>
                </a:cxn>
                <a:cxn ang="0">
                  <a:pos x="1033" y="2710"/>
                </a:cxn>
                <a:cxn ang="0">
                  <a:pos x="840" y="2646"/>
                </a:cxn>
                <a:cxn ang="0">
                  <a:pos x="663" y="2554"/>
                </a:cxn>
                <a:cxn ang="0">
                  <a:pos x="501" y="2440"/>
                </a:cxn>
                <a:cxn ang="0">
                  <a:pos x="358" y="2303"/>
                </a:cxn>
                <a:cxn ang="0">
                  <a:pos x="235" y="2146"/>
                </a:cxn>
                <a:cxn ang="0">
                  <a:pos x="135" y="1973"/>
                </a:cxn>
                <a:cxn ang="0">
                  <a:pos x="62" y="1785"/>
                </a:cxn>
                <a:cxn ang="0">
                  <a:pos x="17" y="1587"/>
                </a:cxn>
                <a:cxn ang="0">
                  <a:pos x="0" y="1376"/>
                </a:cxn>
              </a:cxnLst>
              <a:rect l="0" t="0" r="r" b="b"/>
              <a:pathLst>
                <a:path w="2753" h="2754">
                  <a:moveTo>
                    <a:pt x="0" y="1376"/>
                  </a:moveTo>
                  <a:lnTo>
                    <a:pt x="2" y="1306"/>
                  </a:lnTo>
                  <a:lnTo>
                    <a:pt x="8" y="1237"/>
                  </a:lnTo>
                  <a:lnTo>
                    <a:pt x="17" y="1167"/>
                  </a:lnTo>
                  <a:lnTo>
                    <a:pt x="29" y="1100"/>
                  </a:lnTo>
                  <a:lnTo>
                    <a:pt x="44" y="1032"/>
                  </a:lnTo>
                  <a:lnTo>
                    <a:pt x="62" y="967"/>
                  </a:lnTo>
                  <a:lnTo>
                    <a:pt x="84" y="904"/>
                  </a:lnTo>
                  <a:lnTo>
                    <a:pt x="108" y="841"/>
                  </a:lnTo>
                  <a:lnTo>
                    <a:pt x="135" y="779"/>
                  </a:lnTo>
                  <a:lnTo>
                    <a:pt x="167" y="721"/>
                  </a:lnTo>
                  <a:lnTo>
                    <a:pt x="200" y="664"/>
                  </a:lnTo>
                  <a:lnTo>
                    <a:pt x="235" y="606"/>
                  </a:lnTo>
                  <a:lnTo>
                    <a:pt x="274" y="554"/>
                  </a:lnTo>
                  <a:lnTo>
                    <a:pt x="314" y="501"/>
                  </a:lnTo>
                  <a:lnTo>
                    <a:pt x="358" y="452"/>
                  </a:lnTo>
                  <a:lnTo>
                    <a:pt x="403" y="403"/>
                  </a:lnTo>
                  <a:lnTo>
                    <a:pt x="451" y="358"/>
                  </a:lnTo>
                  <a:lnTo>
                    <a:pt x="501" y="315"/>
                  </a:lnTo>
                  <a:lnTo>
                    <a:pt x="553" y="274"/>
                  </a:lnTo>
                  <a:lnTo>
                    <a:pt x="607" y="235"/>
                  </a:lnTo>
                  <a:lnTo>
                    <a:pt x="663" y="199"/>
                  </a:lnTo>
                  <a:lnTo>
                    <a:pt x="720" y="166"/>
                  </a:lnTo>
                  <a:lnTo>
                    <a:pt x="780" y="136"/>
                  </a:lnTo>
                  <a:lnTo>
                    <a:pt x="840" y="109"/>
                  </a:lnTo>
                  <a:lnTo>
                    <a:pt x="904" y="83"/>
                  </a:lnTo>
                  <a:lnTo>
                    <a:pt x="967" y="62"/>
                  </a:lnTo>
                  <a:lnTo>
                    <a:pt x="1033" y="44"/>
                  </a:lnTo>
                  <a:lnTo>
                    <a:pt x="1099" y="27"/>
                  </a:lnTo>
                  <a:lnTo>
                    <a:pt x="1167" y="15"/>
                  </a:lnTo>
                  <a:lnTo>
                    <a:pt x="1236" y="8"/>
                  </a:lnTo>
                  <a:lnTo>
                    <a:pt x="1305" y="2"/>
                  </a:lnTo>
                  <a:lnTo>
                    <a:pt x="1376" y="0"/>
                  </a:lnTo>
                  <a:lnTo>
                    <a:pt x="1448" y="2"/>
                  </a:lnTo>
                  <a:lnTo>
                    <a:pt x="1517" y="8"/>
                  </a:lnTo>
                  <a:lnTo>
                    <a:pt x="1586" y="15"/>
                  </a:lnTo>
                  <a:lnTo>
                    <a:pt x="1654" y="27"/>
                  </a:lnTo>
                  <a:lnTo>
                    <a:pt x="1720" y="44"/>
                  </a:lnTo>
                  <a:lnTo>
                    <a:pt x="1786" y="62"/>
                  </a:lnTo>
                  <a:lnTo>
                    <a:pt x="1849" y="83"/>
                  </a:lnTo>
                  <a:lnTo>
                    <a:pt x="1912" y="109"/>
                  </a:lnTo>
                  <a:lnTo>
                    <a:pt x="1972" y="136"/>
                  </a:lnTo>
                  <a:lnTo>
                    <a:pt x="2032" y="166"/>
                  </a:lnTo>
                  <a:lnTo>
                    <a:pt x="2090" y="199"/>
                  </a:lnTo>
                  <a:lnTo>
                    <a:pt x="2145" y="235"/>
                  </a:lnTo>
                  <a:lnTo>
                    <a:pt x="2199" y="274"/>
                  </a:lnTo>
                  <a:lnTo>
                    <a:pt x="2252" y="315"/>
                  </a:lnTo>
                  <a:lnTo>
                    <a:pt x="2302" y="358"/>
                  </a:lnTo>
                  <a:lnTo>
                    <a:pt x="2350" y="403"/>
                  </a:lnTo>
                  <a:lnTo>
                    <a:pt x="2395" y="452"/>
                  </a:lnTo>
                  <a:lnTo>
                    <a:pt x="2438" y="501"/>
                  </a:lnTo>
                  <a:lnTo>
                    <a:pt x="2479" y="554"/>
                  </a:lnTo>
                  <a:lnTo>
                    <a:pt x="2518" y="606"/>
                  </a:lnTo>
                  <a:lnTo>
                    <a:pt x="2553" y="664"/>
                  </a:lnTo>
                  <a:lnTo>
                    <a:pt x="2586" y="721"/>
                  </a:lnTo>
                  <a:lnTo>
                    <a:pt x="2617" y="779"/>
                  </a:lnTo>
                  <a:lnTo>
                    <a:pt x="2644" y="841"/>
                  </a:lnTo>
                  <a:lnTo>
                    <a:pt x="2668" y="904"/>
                  </a:lnTo>
                  <a:lnTo>
                    <a:pt x="2691" y="967"/>
                  </a:lnTo>
                  <a:lnTo>
                    <a:pt x="2709" y="1032"/>
                  </a:lnTo>
                  <a:lnTo>
                    <a:pt x="2724" y="1100"/>
                  </a:lnTo>
                  <a:lnTo>
                    <a:pt x="2736" y="1167"/>
                  </a:lnTo>
                  <a:lnTo>
                    <a:pt x="2745" y="1237"/>
                  </a:lnTo>
                  <a:lnTo>
                    <a:pt x="2751" y="1306"/>
                  </a:lnTo>
                  <a:lnTo>
                    <a:pt x="2753" y="1376"/>
                  </a:lnTo>
                  <a:lnTo>
                    <a:pt x="2751" y="1447"/>
                  </a:lnTo>
                  <a:lnTo>
                    <a:pt x="2745" y="1518"/>
                  </a:lnTo>
                  <a:lnTo>
                    <a:pt x="2736" y="1587"/>
                  </a:lnTo>
                  <a:lnTo>
                    <a:pt x="2724" y="1655"/>
                  </a:lnTo>
                  <a:lnTo>
                    <a:pt x="2709" y="1721"/>
                  </a:lnTo>
                  <a:lnTo>
                    <a:pt x="2691" y="1785"/>
                  </a:lnTo>
                  <a:lnTo>
                    <a:pt x="2668" y="1850"/>
                  </a:lnTo>
                  <a:lnTo>
                    <a:pt x="2644" y="1913"/>
                  </a:lnTo>
                  <a:lnTo>
                    <a:pt x="2617" y="1973"/>
                  </a:lnTo>
                  <a:lnTo>
                    <a:pt x="2586" y="2034"/>
                  </a:lnTo>
                  <a:lnTo>
                    <a:pt x="2553" y="2091"/>
                  </a:lnTo>
                  <a:lnTo>
                    <a:pt x="2518" y="2146"/>
                  </a:lnTo>
                  <a:lnTo>
                    <a:pt x="2479" y="2201"/>
                  </a:lnTo>
                  <a:lnTo>
                    <a:pt x="2438" y="2253"/>
                  </a:lnTo>
                  <a:lnTo>
                    <a:pt x="2395" y="2303"/>
                  </a:lnTo>
                  <a:lnTo>
                    <a:pt x="2350" y="2351"/>
                  </a:lnTo>
                  <a:lnTo>
                    <a:pt x="2302" y="2396"/>
                  </a:lnTo>
                  <a:lnTo>
                    <a:pt x="2252" y="2440"/>
                  </a:lnTo>
                  <a:lnTo>
                    <a:pt x="2199" y="2480"/>
                  </a:lnTo>
                  <a:lnTo>
                    <a:pt x="2145" y="2518"/>
                  </a:lnTo>
                  <a:lnTo>
                    <a:pt x="2090" y="2554"/>
                  </a:lnTo>
                  <a:lnTo>
                    <a:pt x="2032" y="2587"/>
                  </a:lnTo>
                  <a:lnTo>
                    <a:pt x="1972" y="2617"/>
                  </a:lnTo>
                  <a:lnTo>
                    <a:pt x="1912" y="2646"/>
                  </a:lnTo>
                  <a:lnTo>
                    <a:pt x="1849" y="2670"/>
                  </a:lnTo>
                  <a:lnTo>
                    <a:pt x="1786" y="2692"/>
                  </a:lnTo>
                  <a:lnTo>
                    <a:pt x="1720" y="2710"/>
                  </a:lnTo>
                  <a:lnTo>
                    <a:pt x="1654" y="2725"/>
                  </a:lnTo>
                  <a:lnTo>
                    <a:pt x="1586" y="2737"/>
                  </a:lnTo>
                  <a:lnTo>
                    <a:pt x="1517" y="2746"/>
                  </a:lnTo>
                  <a:lnTo>
                    <a:pt x="1448" y="2752"/>
                  </a:lnTo>
                  <a:lnTo>
                    <a:pt x="1376" y="2754"/>
                  </a:lnTo>
                  <a:lnTo>
                    <a:pt x="1305" y="2752"/>
                  </a:lnTo>
                  <a:lnTo>
                    <a:pt x="1236" y="2746"/>
                  </a:lnTo>
                  <a:lnTo>
                    <a:pt x="1167" y="2737"/>
                  </a:lnTo>
                  <a:lnTo>
                    <a:pt x="1099" y="2725"/>
                  </a:lnTo>
                  <a:lnTo>
                    <a:pt x="1033" y="2710"/>
                  </a:lnTo>
                  <a:lnTo>
                    <a:pt x="967" y="2692"/>
                  </a:lnTo>
                  <a:lnTo>
                    <a:pt x="904" y="2670"/>
                  </a:lnTo>
                  <a:lnTo>
                    <a:pt x="840" y="2646"/>
                  </a:lnTo>
                  <a:lnTo>
                    <a:pt x="780" y="2617"/>
                  </a:lnTo>
                  <a:lnTo>
                    <a:pt x="720" y="2587"/>
                  </a:lnTo>
                  <a:lnTo>
                    <a:pt x="663" y="2554"/>
                  </a:lnTo>
                  <a:lnTo>
                    <a:pt x="607" y="2518"/>
                  </a:lnTo>
                  <a:lnTo>
                    <a:pt x="553" y="2480"/>
                  </a:lnTo>
                  <a:lnTo>
                    <a:pt x="501" y="2440"/>
                  </a:lnTo>
                  <a:lnTo>
                    <a:pt x="451" y="2396"/>
                  </a:lnTo>
                  <a:lnTo>
                    <a:pt x="403" y="2351"/>
                  </a:lnTo>
                  <a:lnTo>
                    <a:pt x="358" y="2303"/>
                  </a:lnTo>
                  <a:lnTo>
                    <a:pt x="314" y="2253"/>
                  </a:lnTo>
                  <a:lnTo>
                    <a:pt x="274" y="2201"/>
                  </a:lnTo>
                  <a:lnTo>
                    <a:pt x="235" y="2146"/>
                  </a:lnTo>
                  <a:lnTo>
                    <a:pt x="200" y="2091"/>
                  </a:lnTo>
                  <a:lnTo>
                    <a:pt x="167" y="2034"/>
                  </a:lnTo>
                  <a:lnTo>
                    <a:pt x="135" y="1973"/>
                  </a:lnTo>
                  <a:lnTo>
                    <a:pt x="108" y="1913"/>
                  </a:lnTo>
                  <a:lnTo>
                    <a:pt x="84" y="1850"/>
                  </a:lnTo>
                  <a:lnTo>
                    <a:pt x="62" y="1785"/>
                  </a:lnTo>
                  <a:lnTo>
                    <a:pt x="44" y="1721"/>
                  </a:lnTo>
                  <a:lnTo>
                    <a:pt x="29" y="1655"/>
                  </a:lnTo>
                  <a:lnTo>
                    <a:pt x="17" y="1587"/>
                  </a:lnTo>
                  <a:lnTo>
                    <a:pt x="8" y="1518"/>
                  </a:lnTo>
                  <a:lnTo>
                    <a:pt x="2" y="1447"/>
                  </a:lnTo>
                  <a:lnTo>
                    <a:pt x="0" y="1376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429" name="组合 513045"/>
          <p:cNvGrpSpPr>
            <a:grpSpLocks/>
          </p:cNvGrpSpPr>
          <p:nvPr/>
        </p:nvGrpSpPr>
        <p:grpSpPr bwMode="auto">
          <a:xfrm>
            <a:off x="593725" y="2857500"/>
            <a:ext cx="2640013" cy="2692400"/>
            <a:chOff x="405" y="1800"/>
            <a:chExt cx="1802" cy="1696"/>
          </a:xfrm>
        </p:grpSpPr>
        <p:sp>
          <p:nvSpPr>
            <p:cNvPr id="145430" name="任意多边形 513046"/>
            <p:cNvSpPr>
              <a:spLocks noChangeArrowheads="1"/>
            </p:cNvSpPr>
            <p:nvPr/>
          </p:nvSpPr>
          <p:spPr bwMode="auto">
            <a:xfrm>
              <a:off x="1223" y="2479"/>
              <a:ext cx="562" cy="338"/>
            </a:xfrm>
            <a:custGeom>
              <a:avLst/>
              <a:gdLst/>
              <a:ahLst/>
              <a:cxnLst>
                <a:cxn ang="0">
                  <a:pos x="1512" y="44"/>
                </a:cxn>
                <a:cxn ang="0">
                  <a:pos x="1491" y="92"/>
                </a:cxn>
                <a:cxn ang="0">
                  <a:pos x="1470" y="140"/>
                </a:cxn>
                <a:cxn ang="0">
                  <a:pos x="1446" y="185"/>
                </a:cxn>
                <a:cxn ang="0">
                  <a:pos x="1421" y="230"/>
                </a:cxn>
                <a:cxn ang="0">
                  <a:pos x="1380" y="296"/>
                </a:cxn>
                <a:cxn ang="0">
                  <a:pos x="1352" y="340"/>
                </a:cxn>
                <a:cxn ang="0">
                  <a:pos x="1305" y="400"/>
                </a:cxn>
                <a:cxn ang="0">
                  <a:pos x="1272" y="441"/>
                </a:cxn>
                <a:cxn ang="0">
                  <a:pos x="1237" y="478"/>
                </a:cxn>
                <a:cxn ang="0">
                  <a:pos x="1201" y="516"/>
                </a:cxn>
                <a:cxn ang="0">
                  <a:pos x="1146" y="569"/>
                </a:cxn>
                <a:cxn ang="0">
                  <a:pos x="1066" y="633"/>
                </a:cxn>
                <a:cxn ang="0">
                  <a:pos x="1025" y="665"/>
                </a:cxn>
                <a:cxn ang="0">
                  <a:pos x="938" y="721"/>
                </a:cxn>
                <a:cxn ang="0">
                  <a:pos x="893" y="746"/>
                </a:cxn>
                <a:cxn ang="0">
                  <a:pos x="848" y="770"/>
                </a:cxn>
                <a:cxn ang="0">
                  <a:pos x="801" y="793"/>
                </a:cxn>
                <a:cxn ang="0">
                  <a:pos x="753" y="814"/>
                </a:cxn>
                <a:cxn ang="0">
                  <a:pos x="704" y="833"/>
                </a:cxn>
                <a:cxn ang="0">
                  <a:pos x="605" y="865"/>
                </a:cxn>
                <a:cxn ang="0">
                  <a:pos x="501" y="891"/>
                </a:cxn>
                <a:cxn ang="0">
                  <a:pos x="448" y="900"/>
                </a:cxn>
                <a:cxn ang="0">
                  <a:pos x="369" y="910"/>
                </a:cxn>
                <a:cxn ang="0">
                  <a:pos x="286" y="916"/>
                </a:cxn>
                <a:cxn ang="0">
                  <a:pos x="202" y="916"/>
                </a:cxn>
                <a:cxn ang="0">
                  <a:pos x="143" y="913"/>
                </a:cxn>
                <a:cxn ang="0">
                  <a:pos x="84" y="909"/>
                </a:cxn>
                <a:cxn ang="0">
                  <a:pos x="27" y="901"/>
                </a:cxn>
                <a:cxn ang="0">
                  <a:pos x="9" y="872"/>
                </a:cxn>
                <a:cxn ang="0">
                  <a:pos x="29" y="824"/>
                </a:cxn>
                <a:cxn ang="0">
                  <a:pos x="51" y="778"/>
                </a:cxn>
                <a:cxn ang="0">
                  <a:pos x="74" y="731"/>
                </a:cxn>
                <a:cxn ang="0">
                  <a:pos x="99" y="686"/>
                </a:cxn>
                <a:cxn ang="0">
                  <a:pos x="140" y="620"/>
                </a:cxn>
                <a:cxn ang="0">
                  <a:pos x="170" y="578"/>
                </a:cxn>
                <a:cxn ang="0">
                  <a:pos x="217" y="516"/>
                </a:cxn>
                <a:cxn ang="0">
                  <a:pos x="250" y="477"/>
                </a:cxn>
                <a:cxn ang="0">
                  <a:pos x="283" y="438"/>
                </a:cxn>
                <a:cxn ang="0">
                  <a:pos x="319" y="402"/>
                </a:cxn>
                <a:cxn ang="0">
                  <a:pos x="376" y="348"/>
                </a:cxn>
                <a:cxn ang="0">
                  <a:pos x="454" y="283"/>
                </a:cxn>
                <a:cxn ang="0">
                  <a:pos x="496" y="253"/>
                </a:cxn>
                <a:cxn ang="0">
                  <a:pos x="582" y="196"/>
                </a:cxn>
                <a:cxn ang="0">
                  <a:pos x="627" y="170"/>
                </a:cxn>
                <a:cxn ang="0">
                  <a:pos x="674" y="146"/>
                </a:cxn>
                <a:cxn ang="0">
                  <a:pos x="720" y="124"/>
                </a:cxn>
                <a:cxn ang="0">
                  <a:pos x="768" y="102"/>
                </a:cxn>
                <a:cxn ang="0">
                  <a:pos x="816" y="84"/>
                </a:cxn>
                <a:cxn ang="0">
                  <a:pos x="917" y="51"/>
                </a:cxn>
                <a:cxn ang="0">
                  <a:pos x="1019" y="27"/>
                </a:cxn>
                <a:cxn ang="0">
                  <a:pos x="1072" y="17"/>
                </a:cxn>
                <a:cxn ang="0">
                  <a:pos x="1153" y="8"/>
                </a:cxn>
                <a:cxn ang="0">
                  <a:pos x="1234" y="2"/>
                </a:cxn>
                <a:cxn ang="0">
                  <a:pos x="1320" y="0"/>
                </a:cxn>
                <a:cxn ang="0">
                  <a:pos x="1377" y="3"/>
                </a:cxn>
                <a:cxn ang="0">
                  <a:pos x="1436" y="8"/>
                </a:cxn>
                <a:cxn ang="0">
                  <a:pos x="1493" y="15"/>
                </a:cxn>
              </a:cxnLst>
              <a:rect l="0" t="0" r="r" b="b"/>
              <a:pathLst>
                <a:path w="1521" h="916">
                  <a:moveTo>
                    <a:pt x="1521" y="20"/>
                  </a:moveTo>
                  <a:lnTo>
                    <a:pt x="1512" y="44"/>
                  </a:lnTo>
                  <a:lnTo>
                    <a:pt x="1502" y="68"/>
                  </a:lnTo>
                  <a:lnTo>
                    <a:pt x="1491" y="92"/>
                  </a:lnTo>
                  <a:lnTo>
                    <a:pt x="1481" y="116"/>
                  </a:lnTo>
                  <a:lnTo>
                    <a:pt x="1470" y="140"/>
                  </a:lnTo>
                  <a:lnTo>
                    <a:pt x="1458" y="163"/>
                  </a:lnTo>
                  <a:lnTo>
                    <a:pt x="1446" y="185"/>
                  </a:lnTo>
                  <a:lnTo>
                    <a:pt x="1434" y="209"/>
                  </a:lnTo>
                  <a:lnTo>
                    <a:pt x="1421" y="230"/>
                  </a:lnTo>
                  <a:lnTo>
                    <a:pt x="1409" y="253"/>
                  </a:lnTo>
                  <a:lnTo>
                    <a:pt x="1380" y="296"/>
                  </a:lnTo>
                  <a:lnTo>
                    <a:pt x="1367" y="318"/>
                  </a:lnTo>
                  <a:lnTo>
                    <a:pt x="1352" y="340"/>
                  </a:lnTo>
                  <a:lnTo>
                    <a:pt x="1320" y="381"/>
                  </a:lnTo>
                  <a:lnTo>
                    <a:pt x="1305" y="400"/>
                  </a:lnTo>
                  <a:lnTo>
                    <a:pt x="1288" y="421"/>
                  </a:lnTo>
                  <a:lnTo>
                    <a:pt x="1272" y="441"/>
                  </a:lnTo>
                  <a:lnTo>
                    <a:pt x="1255" y="460"/>
                  </a:lnTo>
                  <a:lnTo>
                    <a:pt x="1237" y="478"/>
                  </a:lnTo>
                  <a:lnTo>
                    <a:pt x="1219" y="498"/>
                  </a:lnTo>
                  <a:lnTo>
                    <a:pt x="1201" y="516"/>
                  </a:lnTo>
                  <a:lnTo>
                    <a:pt x="1183" y="534"/>
                  </a:lnTo>
                  <a:lnTo>
                    <a:pt x="1146" y="569"/>
                  </a:lnTo>
                  <a:lnTo>
                    <a:pt x="1107" y="602"/>
                  </a:lnTo>
                  <a:lnTo>
                    <a:pt x="1066" y="633"/>
                  </a:lnTo>
                  <a:lnTo>
                    <a:pt x="1045" y="650"/>
                  </a:lnTo>
                  <a:lnTo>
                    <a:pt x="1025" y="665"/>
                  </a:lnTo>
                  <a:lnTo>
                    <a:pt x="982" y="694"/>
                  </a:lnTo>
                  <a:lnTo>
                    <a:pt x="938" y="721"/>
                  </a:lnTo>
                  <a:lnTo>
                    <a:pt x="916" y="734"/>
                  </a:lnTo>
                  <a:lnTo>
                    <a:pt x="893" y="746"/>
                  </a:lnTo>
                  <a:lnTo>
                    <a:pt x="871" y="760"/>
                  </a:lnTo>
                  <a:lnTo>
                    <a:pt x="848" y="770"/>
                  </a:lnTo>
                  <a:lnTo>
                    <a:pt x="824" y="782"/>
                  </a:lnTo>
                  <a:lnTo>
                    <a:pt x="801" y="793"/>
                  </a:lnTo>
                  <a:lnTo>
                    <a:pt x="777" y="803"/>
                  </a:lnTo>
                  <a:lnTo>
                    <a:pt x="753" y="814"/>
                  </a:lnTo>
                  <a:lnTo>
                    <a:pt x="729" y="824"/>
                  </a:lnTo>
                  <a:lnTo>
                    <a:pt x="704" y="833"/>
                  </a:lnTo>
                  <a:lnTo>
                    <a:pt x="654" y="850"/>
                  </a:lnTo>
                  <a:lnTo>
                    <a:pt x="605" y="865"/>
                  </a:lnTo>
                  <a:lnTo>
                    <a:pt x="553" y="878"/>
                  </a:lnTo>
                  <a:lnTo>
                    <a:pt x="501" y="891"/>
                  </a:lnTo>
                  <a:lnTo>
                    <a:pt x="475" y="895"/>
                  </a:lnTo>
                  <a:lnTo>
                    <a:pt x="448" y="900"/>
                  </a:lnTo>
                  <a:lnTo>
                    <a:pt x="394" y="907"/>
                  </a:lnTo>
                  <a:lnTo>
                    <a:pt x="369" y="910"/>
                  </a:lnTo>
                  <a:lnTo>
                    <a:pt x="341" y="912"/>
                  </a:lnTo>
                  <a:lnTo>
                    <a:pt x="286" y="916"/>
                  </a:lnTo>
                  <a:lnTo>
                    <a:pt x="230" y="916"/>
                  </a:lnTo>
                  <a:lnTo>
                    <a:pt x="202" y="916"/>
                  </a:lnTo>
                  <a:lnTo>
                    <a:pt x="172" y="915"/>
                  </a:lnTo>
                  <a:lnTo>
                    <a:pt x="143" y="913"/>
                  </a:lnTo>
                  <a:lnTo>
                    <a:pt x="114" y="912"/>
                  </a:lnTo>
                  <a:lnTo>
                    <a:pt x="84" y="909"/>
                  </a:lnTo>
                  <a:lnTo>
                    <a:pt x="56" y="906"/>
                  </a:lnTo>
                  <a:lnTo>
                    <a:pt x="27" y="901"/>
                  </a:lnTo>
                  <a:lnTo>
                    <a:pt x="0" y="897"/>
                  </a:lnTo>
                  <a:lnTo>
                    <a:pt x="9" y="872"/>
                  </a:lnTo>
                  <a:lnTo>
                    <a:pt x="18" y="848"/>
                  </a:lnTo>
                  <a:lnTo>
                    <a:pt x="29" y="824"/>
                  </a:lnTo>
                  <a:lnTo>
                    <a:pt x="39" y="800"/>
                  </a:lnTo>
                  <a:lnTo>
                    <a:pt x="51" y="778"/>
                  </a:lnTo>
                  <a:lnTo>
                    <a:pt x="62" y="754"/>
                  </a:lnTo>
                  <a:lnTo>
                    <a:pt x="74" y="731"/>
                  </a:lnTo>
                  <a:lnTo>
                    <a:pt x="87" y="709"/>
                  </a:lnTo>
                  <a:lnTo>
                    <a:pt x="99" y="686"/>
                  </a:lnTo>
                  <a:lnTo>
                    <a:pt x="113" y="663"/>
                  </a:lnTo>
                  <a:lnTo>
                    <a:pt x="140" y="620"/>
                  </a:lnTo>
                  <a:lnTo>
                    <a:pt x="155" y="599"/>
                  </a:lnTo>
                  <a:lnTo>
                    <a:pt x="170" y="578"/>
                  </a:lnTo>
                  <a:lnTo>
                    <a:pt x="200" y="536"/>
                  </a:lnTo>
                  <a:lnTo>
                    <a:pt x="217" y="516"/>
                  </a:lnTo>
                  <a:lnTo>
                    <a:pt x="232" y="496"/>
                  </a:lnTo>
                  <a:lnTo>
                    <a:pt x="250" y="477"/>
                  </a:lnTo>
                  <a:lnTo>
                    <a:pt x="266" y="457"/>
                  </a:lnTo>
                  <a:lnTo>
                    <a:pt x="283" y="438"/>
                  </a:lnTo>
                  <a:lnTo>
                    <a:pt x="301" y="420"/>
                  </a:lnTo>
                  <a:lnTo>
                    <a:pt x="319" y="402"/>
                  </a:lnTo>
                  <a:lnTo>
                    <a:pt x="337" y="384"/>
                  </a:lnTo>
                  <a:lnTo>
                    <a:pt x="376" y="348"/>
                  </a:lnTo>
                  <a:lnTo>
                    <a:pt x="414" y="315"/>
                  </a:lnTo>
                  <a:lnTo>
                    <a:pt x="454" y="283"/>
                  </a:lnTo>
                  <a:lnTo>
                    <a:pt x="475" y="268"/>
                  </a:lnTo>
                  <a:lnTo>
                    <a:pt x="496" y="253"/>
                  </a:lnTo>
                  <a:lnTo>
                    <a:pt x="538" y="223"/>
                  </a:lnTo>
                  <a:lnTo>
                    <a:pt x="582" y="196"/>
                  </a:lnTo>
                  <a:lnTo>
                    <a:pt x="605" y="182"/>
                  </a:lnTo>
                  <a:lnTo>
                    <a:pt x="627" y="170"/>
                  </a:lnTo>
                  <a:lnTo>
                    <a:pt x="650" y="158"/>
                  </a:lnTo>
                  <a:lnTo>
                    <a:pt x="674" y="146"/>
                  </a:lnTo>
                  <a:lnTo>
                    <a:pt x="696" y="134"/>
                  </a:lnTo>
                  <a:lnTo>
                    <a:pt x="720" y="124"/>
                  </a:lnTo>
                  <a:lnTo>
                    <a:pt x="744" y="113"/>
                  </a:lnTo>
                  <a:lnTo>
                    <a:pt x="768" y="102"/>
                  </a:lnTo>
                  <a:lnTo>
                    <a:pt x="792" y="93"/>
                  </a:lnTo>
                  <a:lnTo>
                    <a:pt x="816" y="84"/>
                  </a:lnTo>
                  <a:lnTo>
                    <a:pt x="866" y="66"/>
                  </a:lnTo>
                  <a:lnTo>
                    <a:pt x="917" y="51"/>
                  </a:lnTo>
                  <a:lnTo>
                    <a:pt x="968" y="38"/>
                  </a:lnTo>
                  <a:lnTo>
                    <a:pt x="1019" y="27"/>
                  </a:lnTo>
                  <a:lnTo>
                    <a:pt x="1046" y="21"/>
                  </a:lnTo>
                  <a:lnTo>
                    <a:pt x="1072" y="17"/>
                  </a:lnTo>
                  <a:lnTo>
                    <a:pt x="1126" y="9"/>
                  </a:lnTo>
                  <a:lnTo>
                    <a:pt x="1153" y="8"/>
                  </a:lnTo>
                  <a:lnTo>
                    <a:pt x="1180" y="5"/>
                  </a:lnTo>
                  <a:lnTo>
                    <a:pt x="1234" y="2"/>
                  </a:lnTo>
                  <a:lnTo>
                    <a:pt x="1290" y="0"/>
                  </a:lnTo>
                  <a:lnTo>
                    <a:pt x="1320" y="0"/>
                  </a:lnTo>
                  <a:lnTo>
                    <a:pt x="1349" y="2"/>
                  </a:lnTo>
                  <a:lnTo>
                    <a:pt x="1377" y="3"/>
                  </a:lnTo>
                  <a:lnTo>
                    <a:pt x="1407" y="5"/>
                  </a:lnTo>
                  <a:lnTo>
                    <a:pt x="1436" y="8"/>
                  </a:lnTo>
                  <a:lnTo>
                    <a:pt x="1464" y="11"/>
                  </a:lnTo>
                  <a:lnTo>
                    <a:pt x="1493" y="15"/>
                  </a:lnTo>
                  <a:lnTo>
                    <a:pt x="1521" y="2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1" name="任意多边形 513047"/>
            <p:cNvSpPr>
              <a:spLocks noChangeArrowheads="1"/>
            </p:cNvSpPr>
            <p:nvPr/>
          </p:nvSpPr>
          <p:spPr bwMode="auto">
            <a:xfrm>
              <a:off x="1223" y="2479"/>
              <a:ext cx="562" cy="338"/>
            </a:xfrm>
            <a:custGeom>
              <a:avLst/>
              <a:gdLst/>
              <a:ahLst/>
              <a:cxnLst>
                <a:cxn ang="0">
                  <a:pos x="1521" y="20"/>
                </a:cxn>
                <a:cxn ang="0">
                  <a:pos x="1502" y="68"/>
                </a:cxn>
                <a:cxn ang="0">
                  <a:pos x="1481" y="116"/>
                </a:cxn>
                <a:cxn ang="0">
                  <a:pos x="1434" y="208"/>
                </a:cxn>
                <a:cxn ang="0">
                  <a:pos x="1407" y="253"/>
                </a:cxn>
                <a:cxn ang="0">
                  <a:pos x="1380" y="296"/>
                </a:cxn>
                <a:cxn ang="0">
                  <a:pos x="1320" y="381"/>
                </a:cxn>
                <a:cxn ang="0">
                  <a:pos x="1254" y="459"/>
                </a:cxn>
                <a:cxn ang="0">
                  <a:pos x="1219" y="496"/>
                </a:cxn>
                <a:cxn ang="0">
                  <a:pos x="1183" y="534"/>
                </a:cxn>
                <a:cxn ang="0">
                  <a:pos x="1146" y="569"/>
                </a:cxn>
                <a:cxn ang="0">
                  <a:pos x="1107" y="602"/>
                </a:cxn>
                <a:cxn ang="0">
                  <a:pos x="1024" y="665"/>
                </a:cxn>
                <a:cxn ang="0">
                  <a:pos x="938" y="721"/>
                </a:cxn>
                <a:cxn ang="0">
                  <a:pos x="848" y="770"/>
                </a:cxn>
                <a:cxn ang="0">
                  <a:pos x="753" y="814"/>
                </a:cxn>
                <a:cxn ang="0">
                  <a:pos x="704" y="833"/>
                </a:cxn>
                <a:cxn ang="0">
                  <a:pos x="654" y="850"/>
                </a:cxn>
                <a:cxn ang="0">
                  <a:pos x="605" y="865"/>
                </a:cxn>
                <a:cxn ang="0">
                  <a:pos x="553" y="878"/>
                </a:cxn>
                <a:cxn ang="0">
                  <a:pos x="448" y="900"/>
                </a:cxn>
                <a:cxn ang="0">
                  <a:pos x="394" y="907"/>
                </a:cxn>
                <a:cxn ang="0">
                  <a:pos x="340" y="912"/>
                </a:cxn>
                <a:cxn ang="0">
                  <a:pos x="230" y="916"/>
                </a:cxn>
                <a:cxn ang="0">
                  <a:pos x="114" y="912"/>
                </a:cxn>
                <a:cxn ang="0">
                  <a:pos x="56" y="906"/>
                </a:cxn>
                <a:cxn ang="0">
                  <a:pos x="0" y="897"/>
                </a:cxn>
                <a:cxn ang="0">
                  <a:pos x="18" y="848"/>
                </a:cxn>
                <a:cxn ang="0">
                  <a:pos x="39" y="800"/>
                </a:cxn>
                <a:cxn ang="0">
                  <a:pos x="86" y="709"/>
                </a:cxn>
                <a:cxn ang="0">
                  <a:pos x="113" y="663"/>
                </a:cxn>
                <a:cxn ang="0">
                  <a:pos x="140" y="620"/>
                </a:cxn>
                <a:cxn ang="0">
                  <a:pos x="200" y="536"/>
                </a:cxn>
                <a:cxn ang="0">
                  <a:pos x="266" y="457"/>
                </a:cxn>
                <a:cxn ang="0">
                  <a:pos x="301" y="420"/>
                </a:cxn>
                <a:cxn ang="0">
                  <a:pos x="337" y="384"/>
                </a:cxn>
                <a:cxn ang="0">
                  <a:pos x="375" y="348"/>
                </a:cxn>
                <a:cxn ang="0">
                  <a:pos x="414" y="315"/>
                </a:cxn>
                <a:cxn ang="0">
                  <a:pos x="496" y="251"/>
                </a:cxn>
                <a:cxn ang="0">
                  <a:pos x="582" y="196"/>
                </a:cxn>
                <a:cxn ang="0">
                  <a:pos x="674" y="146"/>
                </a:cxn>
                <a:cxn ang="0">
                  <a:pos x="768" y="102"/>
                </a:cxn>
                <a:cxn ang="0">
                  <a:pos x="816" y="83"/>
                </a:cxn>
                <a:cxn ang="0">
                  <a:pos x="866" y="66"/>
                </a:cxn>
                <a:cxn ang="0">
                  <a:pos x="917" y="51"/>
                </a:cxn>
                <a:cxn ang="0">
                  <a:pos x="968" y="38"/>
                </a:cxn>
                <a:cxn ang="0">
                  <a:pos x="1072" y="17"/>
                </a:cxn>
                <a:cxn ang="0">
                  <a:pos x="1126" y="9"/>
                </a:cxn>
                <a:cxn ang="0">
                  <a:pos x="1180" y="5"/>
                </a:cxn>
                <a:cxn ang="0">
                  <a:pos x="1290" y="0"/>
                </a:cxn>
                <a:cxn ang="0">
                  <a:pos x="1407" y="5"/>
                </a:cxn>
                <a:cxn ang="0">
                  <a:pos x="1464" y="11"/>
                </a:cxn>
                <a:cxn ang="0">
                  <a:pos x="1521" y="20"/>
                </a:cxn>
              </a:cxnLst>
              <a:rect l="0" t="0" r="r" b="b"/>
              <a:pathLst>
                <a:path w="1521" h="916">
                  <a:moveTo>
                    <a:pt x="1521" y="20"/>
                  </a:moveTo>
                  <a:lnTo>
                    <a:pt x="1502" y="68"/>
                  </a:lnTo>
                  <a:lnTo>
                    <a:pt x="1481" y="116"/>
                  </a:lnTo>
                  <a:lnTo>
                    <a:pt x="1434" y="208"/>
                  </a:lnTo>
                  <a:lnTo>
                    <a:pt x="1407" y="253"/>
                  </a:lnTo>
                  <a:lnTo>
                    <a:pt x="1380" y="296"/>
                  </a:lnTo>
                  <a:lnTo>
                    <a:pt x="1320" y="381"/>
                  </a:lnTo>
                  <a:lnTo>
                    <a:pt x="1254" y="459"/>
                  </a:lnTo>
                  <a:lnTo>
                    <a:pt x="1219" y="496"/>
                  </a:lnTo>
                  <a:lnTo>
                    <a:pt x="1183" y="534"/>
                  </a:lnTo>
                  <a:lnTo>
                    <a:pt x="1146" y="569"/>
                  </a:lnTo>
                  <a:lnTo>
                    <a:pt x="1107" y="602"/>
                  </a:lnTo>
                  <a:lnTo>
                    <a:pt x="1024" y="665"/>
                  </a:lnTo>
                  <a:lnTo>
                    <a:pt x="938" y="721"/>
                  </a:lnTo>
                  <a:lnTo>
                    <a:pt x="848" y="770"/>
                  </a:lnTo>
                  <a:lnTo>
                    <a:pt x="753" y="814"/>
                  </a:lnTo>
                  <a:lnTo>
                    <a:pt x="704" y="833"/>
                  </a:lnTo>
                  <a:lnTo>
                    <a:pt x="654" y="850"/>
                  </a:lnTo>
                  <a:lnTo>
                    <a:pt x="605" y="865"/>
                  </a:lnTo>
                  <a:lnTo>
                    <a:pt x="553" y="878"/>
                  </a:lnTo>
                  <a:lnTo>
                    <a:pt x="448" y="900"/>
                  </a:lnTo>
                  <a:lnTo>
                    <a:pt x="394" y="907"/>
                  </a:lnTo>
                  <a:lnTo>
                    <a:pt x="340" y="912"/>
                  </a:lnTo>
                  <a:lnTo>
                    <a:pt x="230" y="916"/>
                  </a:lnTo>
                  <a:lnTo>
                    <a:pt x="114" y="912"/>
                  </a:lnTo>
                  <a:lnTo>
                    <a:pt x="56" y="906"/>
                  </a:lnTo>
                  <a:lnTo>
                    <a:pt x="0" y="897"/>
                  </a:lnTo>
                  <a:lnTo>
                    <a:pt x="18" y="848"/>
                  </a:lnTo>
                  <a:lnTo>
                    <a:pt x="39" y="800"/>
                  </a:lnTo>
                  <a:lnTo>
                    <a:pt x="86" y="709"/>
                  </a:lnTo>
                  <a:lnTo>
                    <a:pt x="113" y="663"/>
                  </a:lnTo>
                  <a:lnTo>
                    <a:pt x="140" y="620"/>
                  </a:lnTo>
                  <a:lnTo>
                    <a:pt x="200" y="536"/>
                  </a:lnTo>
                  <a:lnTo>
                    <a:pt x="266" y="457"/>
                  </a:lnTo>
                  <a:lnTo>
                    <a:pt x="301" y="420"/>
                  </a:lnTo>
                  <a:lnTo>
                    <a:pt x="337" y="384"/>
                  </a:lnTo>
                  <a:lnTo>
                    <a:pt x="375" y="348"/>
                  </a:lnTo>
                  <a:lnTo>
                    <a:pt x="414" y="315"/>
                  </a:lnTo>
                  <a:lnTo>
                    <a:pt x="496" y="251"/>
                  </a:lnTo>
                  <a:lnTo>
                    <a:pt x="582" y="196"/>
                  </a:lnTo>
                  <a:lnTo>
                    <a:pt x="674" y="146"/>
                  </a:lnTo>
                  <a:lnTo>
                    <a:pt x="768" y="102"/>
                  </a:lnTo>
                  <a:lnTo>
                    <a:pt x="816" y="83"/>
                  </a:lnTo>
                  <a:lnTo>
                    <a:pt x="866" y="66"/>
                  </a:lnTo>
                  <a:lnTo>
                    <a:pt x="917" y="51"/>
                  </a:lnTo>
                  <a:lnTo>
                    <a:pt x="968" y="38"/>
                  </a:lnTo>
                  <a:lnTo>
                    <a:pt x="1072" y="17"/>
                  </a:lnTo>
                  <a:lnTo>
                    <a:pt x="1126" y="9"/>
                  </a:lnTo>
                  <a:lnTo>
                    <a:pt x="1180" y="5"/>
                  </a:lnTo>
                  <a:lnTo>
                    <a:pt x="1290" y="0"/>
                  </a:lnTo>
                  <a:lnTo>
                    <a:pt x="1407" y="5"/>
                  </a:lnTo>
                  <a:lnTo>
                    <a:pt x="1464" y="11"/>
                  </a:lnTo>
                  <a:lnTo>
                    <a:pt x="1521" y="20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2" name="任意多边形 513048"/>
            <p:cNvSpPr>
              <a:spLocks noChangeArrowheads="1"/>
            </p:cNvSpPr>
            <p:nvPr/>
          </p:nvSpPr>
          <p:spPr bwMode="auto">
            <a:xfrm>
              <a:off x="832" y="2479"/>
              <a:ext cx="557" cy="338"/>
            </a:xfrm>
            <a:custGeom>
              <a:avLst/>
              <a:gdLst/>
              <a:ahLst/>
              <a:cxnLst>
                <a:cxn ang="0">
                  <a:pos x="1484" y="903"/>
                </a:cxn>
                <a:cxn ang="0">
                  <a:pos x="1430" y="910"/>
                </a:cxn>
                <a:cxn ang="0">
                  <a:pos x="1374" y="915"/>
                </a:cxn>
                <a:cxn ang="0">
                  <a:pos x="1290" y="916"/>
                </a:cxn>
                <a:cxn ang="0">
                  <a:pos x="1180" y="912"/>
                </a:cxn>
                <a:cxn ang="0">
                  <a:pos x="1101" y="904"/>
                </a:cxn>
                <a:cxn ang="0">
                  <a:pos x="1047" y="895"/>
                </a:cxn>
                <a:cxn ang="0">
                  <a:pos x="994" y="884"/>
                </a:cxn>
                <a:cxn ang="0">
                  <a:pos x="917" y="865"/>
                </a:cxn>
                <a:cxn ang="0">
                  <a:pos x="866" y="850"/>
                </a:cxn>
                <a:cxn ang="0">
                  <a:pos x="817" y="833"/>
                </a:cxn>
                <a:cxn ang="0">
                  <a:pos x="721" y="793"/>
                </a:cxn>
                <a:cxn ang="0">
                  <a:pos x="674" y="770"/>
                </a:cxn>
                <a:cxn ang="0">
                  <a:pos x="605" y="734"/>
                </a:cxn>
                <a:cxn ang="0">
                  <a:pos x="539" y="694"/>
                </a:cxn>
                <a:cxn ang="0">
                  <a:pos x="454" y="633"/>
                </a:cxn>
                <a:cxn ang="0">
                  <a:pos x="376" y="567"/>
                </a:cxn>
                <a:cxn ang="0">
                  <a:pos x="337" y="533"/>
                </a:cxn>
                <a:cxn ang="0">
                  <a:pos x="283" y="478"/>
                </a:cxn>
                <a:cxn ang="0">
                  <a:pos x="232" y="420"/>
                </a:cxn>
                <a:cxn ang="0">
                  <a:pos x="170" y="339"/>
                </a:cxn>
                <a:cxn ang="0">
                  <a:pos x="140" y="295"/>
                </a:cxn>
                <a:cxn ang="0">
                  <a:pos x="113" y="251"/>
                </a:cxn>
                <a:cxn ang="0">
                  <a:pos x="88" y="208"/>
                </a:cxn>
                <a:cxn ang="0">
                  <a:pos x="52" y="139"/>
                </a:cxn>
                <a:cxn ang="0">
                  <a:pos x="19" y="66"/>
                </a:cxn>
                <a:cxn ang="0">
                  <a:pos x="0" y="18"/>
                </a:cxn>
                <a:cxn ang="0">
                  <a:pos x="55" y="11"/>
                </a:cxn>
                <a:cxn ang="0">
                  <a:pos x="109" y="5"/>
                </a:cxn>
                <a:cxn ang="0">
                  <a:pos x="164" y="2"/>
                </a:cxn>
                <a:cxn ang="0">
                  <a:pos x="276" y="2"/>
                </a:cxn>
                <a:cxn ang="0">
                  <a:pos x="385" y="9"/>
                </a:cxn>
                <a:cxn ang="0">
                  <a:pos x="438" y="17"/>
                </a:cxn>
                <a:cxn ang="0">
                  <a:pos x="491" y="27"/>
                </a:cxn>
                <a:cxn ang="0">
                  <a:pos x="543" y="38"/>
                </a:cxn>
                <a:cxn ang="0">
                  <a:pos x="620" y="59"/>
                </a:cxn>
                <a:cxn ang="0">
                  <a:pos x="669" y="75"/>
                </a:cxn>
                <a:cxn ang="0">
                  <a:pos x="743" y="102"/>
                </a:cxn>
                <a:cxn ang="0">
                  <a:pos x="815" y="134"/>
                </a:cxn>
                <a:cxn ang="0">
                  <a:pos x="884" y="170"/>
                </a:cxn>
                <a:cxn ang="0">
                  <a:pos x="929" y="196"/>
                </a:cxn>
                <a:cxn ang="0">
                  <a:pos x="1015" y="253"/>
                </a:cxn>
                <a:cxn ang="0">
                  <a:pos x="1098" y="316"/>
                </a:cxn>
                <a:cxn ang="0">
                  <a:pos x="1155" y="366"/>
                </a:cxn>
                <a:cxn ang="0">
                  <a:pos x="1211" y="420"/>
                </a:cxn>
                <a:cxn ang="0">
                  <a:pos x="1245" y="457"/>
                </a:cxn>
                <a:cxn ang="0">
                  <a:pos x="1311" y="537"/>
                </a:cxn>
                <a:cxn ang="0">
                  <a:pos x="1356" y="600"/>
                </a:cxn>
                <a:cxn ang="0">
                  <a:pos x="1385" y="642"/>
                </a:cxn>
                <a:cxn ang="0">
                  <a:pos x="1412" y="687"/>
                </a:cxn>
                <a:cxn ang="0">
                  <a:pos x="1450" y="755"/>
                </a:cxn>
                <a:cxn ang="0">
                  <a:pos x="1472" y="802"/>
                </a:cxn>
                <a:cxn ang="0">
                  <a:pos x="1502" y="874"/>
                </a:cxn>
              </a:cxnLst>
              <a:rect l="0" t="0" r="r" b="b"/>
              <a:pathLst>
                <a:path w="1511" h="916">
                  <a:moveTo>
                    <a:pt x="1511" y="900"/>
                  </a:moveTo>
                  <a:lnTo>
                    <a:pt x="1484" y="903"/>
                  </a:lnTo>
                  <a:lnTo>
                    <a:pt x="1457" y="907"/>
                  </a:lnTo>
                  <a:lnTo>
                    <a:pt x="1430" y="910"/>
                  </a:lnTo>
                  <a:lnTo>
                    <a:pt x="1403" y="912"/>
                  </a:lnTo>
                  <a:lnTo>
                    <a:pt x="1374" y="915"/>
                  </a:lnTo>
                  <a:lnTo>
                    <a:pt x="1347" y="916"/>
                  </a:lnTo>
                  <a:lnTo>
                    <a:pt x="1290" y="916"/>
                  </a:lnTo>
                  <a:lnTo>
                    <a:pt x="1236" y="916"/>
                  </a:lnTo>
                  <a:lnTo>
                    <a:pt x="1180" y="912"/>
                  </a:lnTo>
                  <a:lnTo>
                    <a:pt x="1126" y="907"/>
                  </a:lnTo>
                  <a:lnTo>
                    <a:pt x="1101" y="904"/>
                  </a:lnTo>
                  <a:lnTo>
                    <a:pt x="1074" y="900"/>
                  </a:lnTo>
                  <a:lnTo>
                    <a:pt x="1047" y="895"/>
                  </a:lnTo>
                  <a:lnTo>
                    <a:pt x="1021" y="891"/>
                  </a:lnTo>
                  <a:lnTo>
                    <a:pt x="994" y="884"/>
                  </a:lnTo>
                  <a:lnTo>
                    <a:pt x="969" y="878"/>
                  </a:lnTo>
                  <a:lnTo>
                    <a:pt x="917" y="865"/>
                  </a:lnTo>
                  <a:lnTo>
                    <a:pt x="892" y="857"/>
                  </a:lnTo>
                  <a:lnTo>
                    <a:pt x="866" y="850"/>
                  </a:lnTo>
                  <a:lnTo>
                    <a:pt x="842" y="841"/>
                  </a:lnTo>
                  <a:lnTo>
                    <a:pt x="817" y="833"/>
                  </a:lnTo>
                  <a:lnTo>
                    <a:pt x="769" y="814"/>
                  </a:lnTo>
                  <a:lnTo>
                    <a:pt x="721" y="793"/>
                  </a:lnTo>
                  <a:lnTo>
                    <a:pt x="696" y="782"/>
                  </a:lnTo>
                  <a:lnTo>
                    <a:pt x="674" y="770"/>
                  </a:lnTo>
                  <a:lnTo>
                    <a:pt x="627" y="746"/>
                  </a:lnTo>
                  <a:lnTo>
                    <a:pt x="605" y="734"/>
                  </a:lnTo>
                  <a:lnTo>
                    <a:pt x="582" y="721"/>
                  </a:lnTo>
                  <a:lnTo>
                    <a:pt x="539" y="694"/>
                  </a:lnTo>
                  <a:lnTo>
                    <a:pt x="497" y="663"/>
                  </a:lnTo>
                  <a:lnTo>
                    <a:pt x="454" y="633"/>
                  </a:lnTo>
                  <a:lnTo>
                    <a:pt x="414" y="602"/>
                  </a:lnTo>
                  <a:lnTo>
                    <a:pt x="376" y="567"/>
                  </a:lnTo>
                  <a:lnTo>
                    <a:pt x="357" y="551"/>
                  </a:lnTo>
                  <a:lnTo>
                    <a:pt x="337" y="533"/>
                  </a:lnTo>
                  <a:lnTo>
                    <a:pt x="301" y="496"/>
                  </a:lnTo>
                  <a:lnTo>
                    <a:pt x="283" y="478"/>
                  </a:lnTo>
                  <a:lnTo>
                    <a:pt x="267" y="459"/>
                  </a:lnTo>
                  <a:lnTo>
                    <a:pt x="232" y="420"/>
                  </a:lnTo>
                  <a:lnTo>
                    <a:pt x="200" y="379"/>
                  </a:lnTo>
                  <a:lnTo>
                    <a:pt x="170" y="339"/>
                  </a:lnTo>
                  <a:lnTo>
                    <a:pt x="155" y="318"/>
                  </a:lnTo>
                  <a:lnTo>
                    <a:pt x="140" y="295"/>
                  </a:lnTo>
                  <a:lnTo>
                    <a:pt x="127" y="274"/>
                  </a:lnTo>
                  <a:lnTo>
                    <a:pt x="113" y="251"/>
                  </a:lnTo>
                  <a:lnTo>
                    <a:pt x="100" y="230"/>
                  </a:lnTo>
                  <a:lnTo>
                    <a:pt x="88" y="208"/>
                  </a:lnTo>
                  <a:lnTo>
                    <a:pt x="62" y="161"/>
                  </a:lnTo>
                  <a:lnTo>
                    <a:pt x="52" y="139"/>
                  </a:lnTo>
                  <a:lnTo>
                    <a:pt x="40" y="115"/>
                  </a:lnTo>
                  <a:lnTo>
                    <a:pt x="19" y="66"/>
                  </a:lnTo>
                  <a:lnTo>
                    <a:pt x="9" y="42"/>
                  </a:lnTo>
                  <a:lnTo>
                    <a:pt x="0" y="18"/>
                  </a:lnTo>
                  <a:lnTo>
                    <a:pt x="28" y="14"/>
                  </a:lnTo>
                  <a:lnTo>
                    <a:pt x="55" y="11"/>
                  </a:lnTo>
                  <a:lnTo>
                    <a:pt x="82" y="8"/>
                  </a:lnTo>
                  <a:lnTo>
                    <a:pt x="109" y="5"/>
                  </a:lnTo>
                  <a:lnTo>
                    <a:pt x="137" y="3"/>
                  </a:lnTo>
                  <a:lnTo>
                    <a:pt x="164" y="2"/>
                  </a:lnTo>
                  <a:lnTo>
                    <a:pt x="221" y="0"/>
                  </a:lnTo>
                  <a:lnTo>
                    <a:pt x="276" y="2"/>
                  </a:lnTo>
                  <a:lnTo>
                    <a:pt x="331" y="5"/>
                  </a:lnTo>
                  <a:lnTo>
                    <a:pt x="385" y="9"/>
                  </a:lnTo>
                  <a:lnTo>
                    <a:pt x="411" y="14"/>
                  </a:lnTo>
                  <a:lnTo>
                    <a:pt x="438" y="17"/>
                  </a:lnTo>
                  <a:lnTo>
                    <a:pt x="465" y="21"/>
                  </a:lnTo>
                  <a:lnTo>
                    <a:pt x="491" y="27"/>
                  </a:lnTo>
                  <a:lnTo>
                    <a:pt x="518" y="32"/>
                  </a:lnTo>
                  <a:lnTo>
                    <a:pt x="543" y="38"/>
                  </a:lnTo>
                  <a:lnTo>
                    <a:pt x="594" y="51"/>
                  </a:lnTo>
                  <a:lnTo>
                    <a:pt x="620" y="59"/>
                  </a:lnTo>
                  <a:lnTo>
                    <a:pt x="645" y="66"/>
                  </a:lnTo>
                  <a:lnTo>
                    <a:pt x="669" y="75"/>
                  </a:lnTo>
                  <a:lnTo>
                    <a:pt x="695" y="84"/>
                  </a:lnTo>
                  <a:lnTo>
                    <a:pt x="743" y="102"/>
                  </a:lnTo>
                  <a:lnTo>
                    <a:pt x="791" y="124"/>
                  </a:lnTo>
                  <a:lnTo>
                    <a:pt x="815" y="134"/>
                  </a:lnTo>
                  <a:lnTo>
                    <a:pt x="838" y="146"/>
                  </a:lnTo>
                  <a:lnTo>
                    <a:pt x="884" y="170"/>
                  </a:lnTo>
                  <a:lnTo>
                    <a:pt x="907" y="184"/>
                  </a:lnTo>
                  <a:lnTo>
                    <a:pt x="929" y="196"/>
                  </a:lnTo>
                  <a:lnTo>
                    <a:pt x="973" y="224"/>
                  </a:lnTo>
                  <a:lnTo>
                    <a:pt x="1015" y="253"/>
                  </a:lnTo>
                  <a:lnTo>
                    <a:pt x="1057" y="283"/>
                  </a:lnTo>
                  <a:lnTo>
                    <a:pt x="1098" y="316"/>
                  </a:lnTo>
                  <a:lnTo>
                    <a:pt x="1135" y="349"/>
                  </a:lnTo>
                  <a:lnTo>
                    <a:pt x="1155" y="366"/>
                  </a:lnTo>
                  <a:lnTo>
                    <a:pt x="1174" y="384"/>
                  </a:lnTo>
                  <a:lnTo>
                    <a:pt x="1211" y="420"/>
                  </a:lnTo>
                  <a:lnTo>
                    <a:pt x="1229" y="439"/>
                  </a:lnTo>
                  <a:lnTo>
                    <a:pt x="1245" y="457"/>
                  </a:lnTo>
                  <a:lnTo>
                    <a:pt x="1280" y="496"/>
                  </a:lnTo>
                  <a:lnTo>
                    <a:pt x="1311" y="537"/>
                  </a:lnTo>
                  <a:lnTo>
                    <a:pt x="1341" y="579"/>
                  </a:lnTo>
                  <a:lnTo>
                    <a:pt x="1356" y="600"/>
                  </a:lnTo>
                  <a:lnTo>
                    <a:pt x="1371" y="621"/>
                  </a:lnTo>
                  <a:lnTo>
                    <a:pt x="1385" y="642"/>
                  </a:lnTo>
                  <a:lnTo>
                    <a:pt x="1398" y="665"/>
                  </a:lnTo>
                  <a:lnTo>
                    <a:pt x="1412" y="687"/>
                  </a:lnTo>
                  <a:lnTo>
                    <a:pt x="1424" y="710"/>
                  </a:lnTo>
                  <a:lnTo>
                    <a:pt x="1450" y="755"/>
                  </a:lnTo>
                  <a:lnTo>
                    <a:pt x="1460" y="779"/>
                  </a:lnTo>
                  <a:lnTo>
                    <a:pt x="1472" y="802"/>
                  </a:lnTo>
                  <a:lnTo>
                    <a:pt x="1493" y="850"/>
                  </a:lnTo>
                  <a:lnTo>
                    <a:pt x="1502" y="874"/>
                  </a:lnTo>
                  <a:lnTo>
                    <a:pt x="1511" y="90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3" name="任意多边形 513049"/>
            <p:cNvSpPr>
              <a:spLocks noChangeArrowheads="1"/>
            </p:cNvSpPr>
            <p:nvPr/>
          </p:nvSpPr>
          <p:spPr bwMode="auto">
            <a:xfrm>
              <a:off x="832" y="2479"/>
              <a:ext cx="557" cy="338"/>
            </a:xfrm>
            <a:custGeom>
              <a:avLst/>
              <a:gdLst/>
              <a:ahLst/>
              <a:cxnLst>
                <a:cxn ang="0">
                  <a:pos x="1511" y="898"/>
                </a:cxn>
                <a:cxn ang="0">
                  <a:pos x="1457" y="907"/>
                </a:cxn>
                <a:cxn ang="0">
                  <a:pos x="1403" y="912"/>
                </a:cxn>
                <a:cxn ang="0">
                  <a:pos x="1290" y="916"/>
                </a:cxn>
                <a:cxn ang="0">
                  <a:pos x="1180" y="912"/>
                </a:cxn>
                <a:cxn ang="0">
                  <a:pos x="1074" y="900"/>
                </a:cxn>
                <a:cxn ang="0">
                  <a:pos x="1021" y="889"/>
                </a:cxn>
                <a:cxn ang="0">
                  <a:pos x="969" y="878"/>
                </a:cxn>
                <a:cxn ang="0">
                  <a:pos x="866" y="850"/>
                </a:cxn>
                <a:cxn ang="0">
                  <a:pos x="769" y="814"/>
                </a:cxn>
                <a:cxn ang="0">
                  <a:pos x="721" y="793"/>
                </a:cxn>
                <a:cxn ang="0">
                  <a:pos x="674" y="770"/>
                </a:cxn>
                <a:cxn ang="0">
                  <a:pos x="627" y="746"/>
                </a:cxn>
                <a:cxn ang="0">
                  <a:pos x="582" y="721"/>
                </a:cxn>
                <a:cxn ang="0">
                  <a:pos x="539" y="694"/>
                </a:cxn>
                <a:cxn ang="0">
                  <a:pos x="497" y="663"/>
                </a:cxn>
                <a:cxn ang="0">
                  <a:pos x="454" y="633"/>
                </a:cxn>
                <a:cxn ang="0">
                  <a:pos x="414" y="602"/>
                </a:cxn>
                <a:cxn ang="0">
                  <a:pos x="375" y="567"/>
                </a:cxn>
                <a:cxn ang="0">
                  <a:pos x="337" y="533"/>
                </a:cxn>
                <a:cxn ang="0">
                  <a:pos x="267" y="459"/>
                </a:cxn>
                <a:cxn ang="0">
                  <a:pos x="200" y="379"/>
                </a:cxn>
                <a:cxn ang="0">
                  <a:pos x="140" y="295"/>
                </a:cxn>
                <a:cxn ang="0">
                  <a:pos x="113" y="251"/>
                </a:cxn>
                <a:cxn ang="0">
                  <a:pos x="86" y="206"/>
                </a:cxn>
                <a:cxn ang="0">
                  <a:pos x="62" y="161"/>
                </a:cxn>
                <a:cxn ang="0">
                  <a:pos x="40" y="115"/>
                </a:cxn>
                <a:cxn ang="0">
                  <a:pos x="19" y="66"/>
                </a:cxn>
                <a:cxn ang="0">
                  <a:pos x="0" y="18"/>
                </a:cxn>
                <a:cxn ang="0">
                  <a:pos x="55" y="11"/>
                </a:cxn>
                <a:cxn ang="0">
                  <a:pos x="109" y="5"/>
                </a:cxn>
                <a:cxn ang="0">
                  <a:pos x="220" y="0"/>
                </a:cxn>
                <a:cxn ang="0">
                  <a:pos x="331" y="5"/>
                </a:cxn>
                <a:cxn ang="0">
                  <a:pos x="438" y="17"/>
                </a:cxn>
                <a:cxn ang="0">
                  <a:pos x="491" y="27"/>
                </a:cxn>
                <a:cxn ang="0">
                  <a:pos x="543" y="38"/>
                </a:cxn>
                <a:cxn ang="0">
                  <a:pos x="645" y="66"/>
                </a:cxn>
                <a:cxn ang="0">
                  <a:pos x="743" y="102"/>
                </a:cxn>
                <a:cxn ang="0">
                  <a:pos x="791" y="124"/>
                </a:cxn>
                <a:cxn ang="0">
                  <a:pos x="838" y="146"/>
                </a:cxn>
                <a:cxn ang="0">
                  <a:pos x="884" y="170"/>
                </a:cxn>
                <a:cxn ang="0">
                  <a:pos x="928" y="196"/>
                </a:cxn>
                <a:cxn ang="0">
                  <a:pos x="973" y="224"/>
                </a:cxn>
                <a:cxn ang="0">
                  <a:pos x="1015" y="253"/>
                </a:cxn>
                <a:cxn ang="0">
                  <a:pos x="1057" y="283"/>
                </a:cxn>
                <a:cxn ang="0">
                  <a:pos x="1096" y="316"/>
                </a:cxn>
                <a:cxn ang="0">
                  <a:pos x="1135" y="349"/>
                </a:cxn>
                <a:cxn ang="0">
                  <a:pos x="1173" y="384"/>
                </a:cxn>
                <a:cxn ang="0">
                  <a:pos x="1245" y="457"/>
                </a:cxn>
                <a:cxn ang="0">
                  <a:pos x="1311" y="537"/>
                </a:cxn>
                <a:cxn ang="0">
                  <a:pos x="1371" y="621"/>
                </a:cxn>
                <a:cxn ang="0">
                  <a:pos x="1398" y="665"/>
                </a:cxn>
                <a:cxn ang="0">
                  <a:pos x="1424" y="710"/>
                </a:cxn>
                <a:cxn ang="0">
                  <a:pos x="1448" y="755"/>
                </a:cxn>
                <a:cxn ang="0">
                  <a:pos x="1472" y="802"/>
                </a:cxn>
                <a:cxn ang="0">
                  <a:pos x="1492" y="850"/>
                </a:cxn>
                <a:cxn ang="0">
                  <a:pos x="1511" y="898"/>
                </a:cxn>
              </a:cxnLst>
              <a:rect l="0" t="0" r="r" b="b"/>
              <a:pathLst>
                <a:path w="1511" h="916">
                  <a:moveTo>
                    <a:pt x="1511" y="898"/>
                  </a:moveTo>
                  <a:lnTo>
                    <a:pt x="1457" y="907"/>
                  </a:lnTo>
                  <a:lnTo>
                    <a:pt x="1403" y="912"/>
                  </a:lnTo>
                  <a:lnTo>
                    <a:pt x="1290" y="916"/>
                  </a:lnTo>
                  <a:lnTo>
                    <a:pt x="1180" y="912"/>
                  </a:lnTo>
                  <a:lnTo>
                    <a:pt x="1074" y="900"/>
                  </a:lnTo>
                  <a:lnTo>
                    <a:pt x="1021" y="889"/>
                  </a:lnTo>
                  <a:lnTo>
                    <a:pt x="969" y="878"/>
                  </a:lnTo>
                  <a:lnTo>
                    <a:pt x="866" y="850"/>
                  </a:lnTo>
                  <a:lnTo>
                    <a:pt x="769" y="814"/>
                  </a:lnTo>
                  <a:lnTo>
                    <a:pt x="721" y="793"/>
                  </a:lnTo>
                  <a:lnTo>
                    <a:pt x="674" y="770"/>
                  </a:lnTo>
                  <a:lnTo>
                    <a:pt x="627" y="746"/>
                  </a:lnTo>
                  <a:lnTo>
                    <a:pt x="582" y="721"/>
                  </a:lnTo>
                  <a:lnTo>
                    <a:pt x="539" y="694"/>
                  </a:lnTo>
                  <a:lnTo>
                    <a:pt x="497" y="663"/>
                  </a:lnTo>
                  <a:lnTo>
                    <a:pt x="454" y="633"/>
                  </a:lnTo>
                  <a:lnTo>
                    <a:pt x="414" y="602"/>
                  </a:lnTo>
                  <a:lnTo>
                    <a:pt x="375" y="567"/>
                  </a:lnTo>
                  <a:lnTo>
                    <a:pt x="337" y="533"/>
                  </a:lnTo>
                  <a:lnTo>
                    <a:pt x="267" y="459"/>
                  </a:lnTo>
                  <a:lnTo>
                    <a:pt x="200" y="379"/>
                  </a:lnTo>
                  <a:lnTo>
                    <a:pt x="140" y="295"/>
                  </a:lnTo>
                  <a:lnTo>
                    <a:pt x="113" y="251"/>
                  </a:lnTo>
                  <a:lnTo>
                    <a:pt x="86" y="206"/>
                  </a:lnTo>
                  <a:lnTo>
                    <a:pt x="62" y="161"/>
                  </a:lnTo>
                  <a:lnTo>
                    <a:pt x="40" y="115"/>
                  </a:lnTo>
                  <a:lnTo>
                    <a:pt x="19" y="66"/>
                  </a:lnTo>
                  <a:lnTo>
                    <a:pt x="0" y="18"/>
                  </a:lnTo>
                  <a:lnTo>
                    <a:pt x="55" y="11"/>
                  </a:lnTo>
                  <a:lnTo>
                    <a:pt x="109" y="5"/>
                  </a:lnTo>
                  <a:lnTo>
                    <a:pt x="220" y="0"/>
                  </a:lnTo>
                  <a:lnTo>
                    <a:pt x="331" y="5"/>
                  </a:lnTo>
                  <a:lnTo>
                    <a:pt x="438" y="17"/>
                  </a:lnTo>
                  <a:lnTo>
                    <a:pt x="491" y="27"/>
                  </a:lnTo>
                  <a:lnTo>
                    <a:pt x="543" y="38"/>
                  </a:lnTo>
                  <a:lnTo>
                    <a:pt x="645" y="66"/>
                  </a:lnTo>
                  <a:lnTo>
                    <a:pt x="743" y="102"/>
                  </a:lnTo>
                  <a:lnTo>
                    <a:pt x="791" y="124"/>
                  </a:lnTo>
                  <a:lnTo>
                    <a:pt x="838" y="146"/>
                  </a:lnTo>
                  <a:lnTo>
                    <a:pt x="884" y="170"/>
                  </a:lnTo>
                  <a:lnTo>
                    <a:pt x="928" y="196"/>
                  </a:lnTo>
                  <a:lnTo>
                    <a:pt x="973" y="224"/>
                  </a:lnTo>
                  <a:lnTo>
                    <a:pt x="1015" y="253"/>
                  </a:lnTo>
                  <a:lnTo>
                    <a:pt x="1057" y="283"/>
                  </a:lnTo>
                  <a:lnTo>
                    <a:pt x="1096" y="316"/>
                  </a:lnTo>
                  <a:lnTo>
                    <a:pt x="1135" y="349"/>
                  </a:lnTo>
                  <a:lnTo>
                    <a:pt x="1173" y="384"/>
                  </a:lnTo>
                  <a:lnTo>
                    <a:pt x="1245" y="457"/>
                  </a:lnTo>
                  <a:lnTo>
                    <a:pt x="1311" y="537"/>
                  </a:lnTo>
                  <a:lnTo>
                    <a:pt x="1371" y="621"/>
                  </a:lnTo>
                  <a:lnTo>
                    <a:pt x="1398" y="665"/>
                  </a:lnTo>
                  <a:lnTo>
                    <a:pt x="1424" y="710"/>
                  </a:lnTo>
                  <a:lnTo>
                    <a:pt x="1448" y="755"/>
                  </a:lnTo>
                  <a:lnTo>
                    <a:pt x="1472" y="802"/>
                  </a:lnTo>
                  <a:lnTo>
                    <a:pt x="1492" y="850"/>
                  </a:lnTo>
                  <a:lnTo>
                    <a:pt x="1511" y="898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4" name="任意多边形 513050"/>
            <p:cNvSpPr>
              <a:spLocks noChangeArrowheads="1"/>
            </p:cNvSpPr>
            <p:nvPr/>
          </p:nvSpPr>
          <p:spPr bwMode="auto">
            <a:xfrm>
              <a:off x="1192" y="2665"/>
              <a:ext cx="229" cy="645"/>
            </a:xfrm>
            <a:custGeom>
              <a:avLst/>
              <a:gdLst/>
              <a:ahLst/>
              <a:cxnLst>
                <a:cxn ang="0">
                  <a:pos x="0" y="842"/>
                </a:cxn>
                <a:cxn ang="0">
                  <a:pos x="3" y="781"/>
                </a:cxn>
                <a:cxn ang="0">
                  <a:pos x="7" y="720"/>
                </a:cxn>
                <a:cxn ang="0">
                  <a:pos x="15" y="660"/>
                </a:cxn>
                <a:cxn ang="0">
                  <a:pos x="25" y="602"/>
                </a:cxn>
                <a:cxn ang="0">
                  <a:pos x="39" y="543"/>
                </a:cxn>
                <a:cxn ang="0">
                  <a:pos x="54" y="486"/>
                </a:cxn>
                <a:cxn ang="0">
                  <a:pos x="82" y="402"/>
                </a:cxn>
                <a:cxn ang="0">
                  <a:pos x="126" y="293"/>
                </a:cxn>
                <a:cxn ang="0">
                  <a:pos x="151" y="242"/>
                </a:cxn>
                <a:cxn ang="0">
                  <a:pos x="180" y="191"/>
                </a:cxn>
                <a:cxn ang="0">
                  <a:pos x="210" y="141"/>
                </a:cxn>
                <a:cxn ang="0">
                  <a:pos x="242" y="93"/>
                </a:cxn>
                <a:cxn ang="0">
                  <a:pos x="275" y="45"/>
                </a:cxn>
                <a:cxn ang="0">
                  <a:pos x="311" y="0"/>
                </a:cxn>
                <a:cxn ang="0">
                  <a:pos x="363" y="69"/>
                </a:cxn>
                <a:cxn ang="0">
                  <a:pos x="411" y="141"/>
                </a:cxn>
                <a:cxn ang="0">
                  <a:pos x="441" y="191"/>
                </a:cxn>
                <a:cxn ang="0">
                  <a:pos x="482" y="268"/>
                </a:cxn>
                <a:cxn ang="0">
                  <a:pos x="506" y="320"/>
                </a:cxn>
                <a:cxn ang="0">
                  <a:pos x="529" y="374"/>
                </a:cxn>
                <a:cxn ang="0">
                  <a:pos x="548" y="429"/>
                </a:cxn>
                <a:cxn ang="0">
                  <a:pos x="566" y="486"/>
                </a:cxn>
                <a:cxn ang="0">
                  <a:pos x="581" y="543"/>
                </a:cxn>
                <a:cxn ang="0">
                  <a:pos x="595" y="602"/>
                </a:cxn>
                <a:cxn ang="0">
                  <a:pos x="605" y="660"/>
                </a:cxn>
                <a:cxn ang="0">
                  <a:pos x="616" y="750"/>
                </a:cxn>
                <a:cxn ang="0">
                  <a:pos x="620" y="811"/>
                </a:cxn>
                <a:cxn ang="0">
                  <a:pos x="622" y="872"/>
                </a:cxn>
                <a:cxn ang="0">
                  <a:pos x="620" y="935"/>
                </a:cxn>
                <a:cxn ang="0">
                  <a:pos x="616" y="996"/>
                </a:cxn>
                <a:cxn ang="0">
                  <a:pos x="610" y="1056"/>
                </a:cxn>
                <a:cxn ang="0">
                  <a:pos x="601" y="1116"/>
                </a:cxn>
                <a:cxn ang="0">
                  <a:pos x="589" y="1175"/>
                </a:cxn>
                <a:cxn ang="0">
                  <a:pos x="575" y="1232"/>
                </a:cxn>
                <a:cxn ang="0">
                  <a:pos x="557" y="1289"/>
                </a:cxn>
                <a:cxn ang="0">
                  <a:pos x="518" y="1399"/>
                </a:cxn>
                <a:cxn ang="0">
                  <a:pos x="482" y="1478"/>
                </a:cxn>
                <a:cxn ang="0">
                  <a:pos x="455" y="1529"/>
                </a:cxn>
                <a:cxn ang="0">
                  <a:pos x="426" y="1581"/>
                </a:cxn>
                <a:cxn ang="0">
                  <a:pos x="396" y="1629"/>
                </a:cxn>
                <a:cxn ang="0">
                  <a:pos x="363" y="1677"/>
                </a:cxn>
                <a:cxn ang="0">
                  <a:pos x="329" y="1723"/>
                </a:cxn>
                <a:cxn ang="0">
                  <a:pos x="275" y="1699"/>
                </a:cxn>
                <a:cxn ang="0">
                  <a:pos x="242" y="1653"/>
                </a:cxn>
                <a:cxn ang="0">
                  <a:pos x="193" y="1581"/>
                </a:cxn>
                <a:cxn ang="0">
                  <a:pos x="151" y="1504"/>
                </a:cxn>
                <a:cxn ang="0">
                  <a:pos x="126" y="1453"/>
                </a:cxn>
                <a:cxn ang="0">
                  <a:pos x="103" y="1399"/>
                </a:cxn>
                <a:cxn ang="0">
                  <a:pos x="82" y="1344"/>
                </a:cxn>
                <a:cxn ang="0">
                  <a:pos x="63" y="1289"/>
                </a:cxn>
                <a:cxn ang="0">
                  <a:pos x="46" y="1232"/>
                </a:cxn>
                <a:cxn ang="0">
                  <a:pos x="31" y="1175"/>
                </a:cxn>
                <a:cxn ang="0">
                  <a:pos x="21" y="1116"/>
                </a:cxn>
                <a:cxn ang="0">
                  <a:pos x="12" y="1056"/>
                </a:cxn>
                <a:cxn ang="0">
                  <a:pos x="3" y="966"/>
                </a:cxn>
                <a:cxn ang="0">
                  <a:pos x="0" y="904"/>
                </a:cxn>
              </a:cxnLst>
              <a:rect l="0" t="0" r="r" b="b"/>
              <a:pathLst>
                <a:path w="622" h="1746">
                  <a:moveTo>
                    <a:pt x="0" y="872"/>
                  </a:moveTo>
                  <a:lnTo>
                    <a:pt x="0" y="842"/>
                  </a:lnTo>
                  <a:lnTo>
                    <a:pt x="0" y="811"/>
                  </a:lnTo>
                  <a:lnTo>
                    <a:pt x="3" y="781"/>
                  </a:lnTo>
                  <a:lnTo>
                    <a:pt x="4" y="750"/>
                  </a:lnTo>
                  <a:lnTo>
                    <a:pt x="7" y="720"/>
                  </a:lnTo>
                  <a:lnTo>
                    <a:pt x="12" y="690"/>
                  </a:lnTo>
                  <a:lnTo>
                    <a:pt x="15" y="660"/>
                  </a:lnTo>
                  <a:lnTo>
                    <a:pt x="21" y="630"/>
                  </a:lnTo>
                  <a:lnTo>
                    <a:pt x="25" y="602"/>
                  </a:lnTo>
                  <a:lnTo>
                    <a:pt x="31" y="571"/>
                  </a:lnTo>
                  <a:lnTo>
                    <a:pt x="39" y="543"/>
                  </a:lnTo>
                  <a:lnTo>
                    <a:pt x="46" y="514"/>
                  </a:lnTo>
                  <a:lnTo>
                    <a:pt x="54" y="486"/>
                  </a:lnTo>
                  <a:lnTo>
                    <a:pt x="63" y="457"/>
                  </a:lnTo>
                  <a:lnTo>
                    <a:pt x="82" y="402"/>
                  </a:lnTo>
                  <a:lnTo>
                    <a:pt x="103" y="347"/>
                  </a:lnTo>
                  <a:lnTo>
                    <a:pt x="126" y="293"/>
                  </a:lnTo>
                  <a:lnTo>
                    <a:pt x="139" y="268"/>
                  </a:lnTo>
                  <a:lnTo>
                    <a:pt x="151" y="242"/>
                  </a:lnTo>
                  <a:lnTo>
                    <a:pt x="165" y="215"/>
                  </a:lnTo>
                  <a:lnTo>
                    <a:pt x="180" y="191"/>
                  </a:lnTo>
                  <a:lnTo>
                    <a:pt x="193" y="165"/>
                  </a:lnTo>
                  <a:lnTo>
                    <a:pt x="210" y="141"/>
                  </a:lnTo>
                  <a:lnTo>
                    <a:pt x="225" y="117"/>
                  </a:lnTo>
                  <a:lnTo>
                    <a:pt x="242" y="93"/>
                  </a:lnTo>
                  <a:lnTo>
                    <a:pt x="258" y="69"/>
                  </a:lnTo>
                  <a:lnTo>
                    <a:pt x="275" y="45"/>
                  </a:lnTo>
                  <a:lnTo>
                    <a:pt x="293" y="23"/>
                  </a:lnTo>
                  <a:lnTo>
                    <a:pt x="311" y="0"/>
                  </a:lnTo>
                  <a:lnTo>
                    <a:pt x="345" y="45"/>
                  </a:lnTo>
                  <a:lnTo>
                    <a:pt x="363" y="69"/>
                  </a:lnTo>
                  <a:lnTo>
                    <a:pt x="380" y="93"/>
                  </a:lnTo>
                  <a:lnTo>
                    <a:pt x="411" y="141"/>
                  </a:lnTo>
                  <a:lnTo>
                    <a:pt x="426" y="165"/>
                  </a:lnTo>
                  <a:lnTo>
                    <a:pt x="441" y="191"/>
                  </a:lnTo>
                  <a:lnTo>
                    <a:pt x="469" y="242"/>
                  </a:lnTo>
                  <a:lnTo>
                    <a:pt x="482" y="268"/>
                  </a:lnTo>
                  <a:lnTo>
                    <a:pt x="494" y="293"/>
                  </a:lnTo>
                  <a:lnTo>
                    <a:pt x="506" y="320"/>
                  </a:lnTo>
                  <a:lnTo>
                    <a:pt x="518" y="347"/>
                  </a:lnTo>
                  <a:lnTo>
                    <a:pt x="529" y="374"/>
                  </a:lnTo>
                  <a:lnTo>
                    <a:pt x="539" y="402"/>
                  </a:lnTo>
                  <a:lnTo>
                    <a:pt x="548" y="429"/>
                  </a:lnTo>
                  <a:lnTo>
                    <a:pt x="557" y="457"/>
                  </a:lnTo>
                  <a:lnTo>
                    <a:pt x="566" y="486"/>
                  </a:lnTo>
                  <a:lnTo>
                    <a:pt x="575" y="514"/>
                  </a:lnTo>
                  <a:lnTo>
                    <a:pt x="581" y="543"/>
                  </a:lnTo>
                  <a:lnTo>
                    <a:pt x="589" y="571"/>
                  </a:lnTo>
                  <a:lnTo>
                    <a:pt x="595" y="602"/>
                  </a:lnTo>
                  <a:lnTo>
                    <a:pt x="601" y="630"/>
                  </a:lnTo>
                  <a:lnTo>
                    <a:pt x="605" y="660"/>
                  </a:lnTo>
                  <a:lnTo>
                    <a:pt x="610" y="690"/>
                  </a:lnTo>
                  <a:lnTo>
                    <a:pt x="616" y="750"/>
                  </a:lnTo>
                  <a:lnTo>
                    <a:pt x="619" y="781"/>
                  </a:lnTo>
                  <a:lnTo>
                    <a:pt x="620" y="811"/>
                  </a:lnTo>
                  <a:lnTo>
                    <a:pt x="622" y="842"/>
                  </a:lnTo>
                  <a:lnTo>
                    <a:pt x="622" y="872"/>
                  </a:lnTo>
                  <a:lnTo>
                    <a:pt x="622" y="904"/>
                  </a:lnTo>
                  <a:lnTo>
                    <a:pt x="620" y="935"/>
                  </a:lnTo>
                  <a:lnTo>
                    <a:pt x="619" y="966"/>
                  </a:lnTo>
                  <a:lnTo>
                    <a:pt x="616" y="996"/>
                  </a:lnTo>
                  <a:lnTo>
                    <a:pt x="613" y="1026"/>
                  </a:lnTo>
                  <a:lnTo>
                    <a:pt x="610" y="1056"/>
                  </a:lnTo>
                  <a:lnTo>
                    <a:pt x="605" y="1086"/>
                  </a:lnTo>
                  <a:lnTo>
                    <a:pt x="601" y="1116"/>
                  </a:lnTo>
                  <a:lnTo>
                    <a:pt x="595" y="1144"/>
                  </a:lnTo>
                  <a:lnTo>
                    <a:pt x="589" y="1175"/>
                  </a:lnTo>
                  <a:lnTo>
                    <a:pt x="581" y="1203"/>
                  </a:lnTo>
                  <a:lnTo>
                    <a:pt x="575" y="1232"/>
                  </a:lnTo>
                  <a:lnTo>
                    <a:pt x="566" y="1260"/>
                  </a:lnTo>
                  <a:lnTo>
                    <a:pt x="557" y="1289"/>
                  </a:lnTo>
                  <a:lnTo>
                    <a:pt x="539" y="1344"/>
                  </a:lnTo>
                  <a:lnTo>
                    <a:pt x="518" y="1399"/>
                  </a:lnTo>
                  <a:lnTo>
                    <a:pt x="494" y="1453"/>
                  </a:lnTo>
                  <a:lnTo>
                    <a:pt x="482" y="1478"/>
                  </a:lnTo>
                  <a:lnTo>
                    <a:pt x="469" y="1504"/>
                  </a:lnTo>
                  <a:lnTo>
                    <a:pt x="455" y="1529"/>
                  </a:lnTo>
                  <a:lnTo>
                    <a:pt x="441" y="1555"/>
                  </a:lnTo>
                  <a:lnTo>
                    <a:pt x="426" y="1581"/>
                  </a:lnTo>
                  <a:lnTo>
                    <a:pt x="411" y="1605"/>
                  </a:lnTo>
                  <a:lnTo>
                    <a:pt x="396" y="1629"/>
                  </a:lnTo>
                  <a:lnTo>
                    <a:pt x="380" y="1653"/>
                  </a:lnTo>
                  <a:lnTo>
                    <a:pt x="363" y="1677"/>
                  </a:lnTo>
                  <a:lnTo>
                    <a:pt x="345" y="1699"/>
                  </a:lnTo>
                  <a:lnTo>
                    <a:pt x="329" y="1723"/>
                  </a:lnTo>
                  <a:lnTo>
                    <a:pt x="311" y="1746"/>
                  </a:lnTo>
                  <a:lnTo>
                    <a:pt x="275" y="1699"/>
                  </a:lnTo>
                  <a:lnTo>
                    <a:pt x="258" y="1677"/>
                  </a:lnTo>
                  <a:lnTo>
                    <a:pt x="242" y="1653"/>
                  </a:lnTo>
                  <a:lnTo>
                    <a:pt x="210" y="1605"/>
                  </a:lnTo>
                  <a:lnTo>
                    <a:pt x="193" y="1581"/>
                  </a:lnTo>
                  <a:lnTo>
                    <a:pt x="180" y="1555"/>
                  </a:lnTo>
                  <a:lnTo>
                    <a:pt x="151" y="1504"/>
                  </a:lnTo>
                  <a:lnTo>
                    <a:pt x="139" y="1478"/>
                  </a:lnTo>
                  <a:lnTo>
                    <a:pt x="126" y="1453"/>
                  </a:lnTo>
                  <a:lnTo>
                    <a:pt x="114" y="1426"/>
                  </a:lnTo>
                  <a:lnTo>
                    <a:pt x="103" y="1399"/>
                  </a:lnTo>
                  <a:lnTo>
                    <a:pt x="91" y="1372"/>
                  </a:lnTo>
                  <a:lnTo>
                    <a:pt x="82" y="1344"/>
                  </a:lnTo>
                  <a:lnTo>
                    <a:pt x="72" y="1316"/>
                  </a:lnTo>
                  <a:lnTo>
                    <a:pt x="63" y="1289"/>
                  </a:lnTo>
                  <a:lnTo>
                    <a:pt x="54" y="1260"/>
                  </a:lnTo>
                  <a:lnTo>
                    <a:pt x="46" y="1232"/>
                  </a:lnTo>
                  <a:lnTo>
                    <a:pt x="39" y="1203"/>
                  </a:lnTo>
                  <a:lnTo>
                    <a:pt x="31" y="1175"/>
                  </a:lnTo>
                  <a:lnTo>
                    <a:pt x="25" y="1144"/>
                  </a:lnTo>
                  <a:lnTo>
                    <a:pt x="21" y="1116"/>
                  </a:lnTo>
                  <a:lnTo>
                    <a:pt x="15" y="1086"/>
                  </a:lnTo>
                  <a:lnTo>
                    <a:pt x="12" y="1056"/>
                  </a:lnTo>
                  <a:lnTo>
                    <a:pt x="4" y="996"/>
                  </a:lnTo>
                  <a:lnTo>
                    <a:pt x="3" y="966"/>
                  </a:lnTo>
                  <a:lnTo>
                    <a:pt x="0" y="935"/>
                  </a:lnTo>
                  <a:lnTo>
                    <a:pt x="0" y="904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5" name="任意多边形 513051"/>
            <p:cNvSpPr>
              <a:spLocks noChangeArrowheads="1"/>
            </p:cNvSpPr>
            <p:nvPr/>
          </p:nvSpPr>
          <p:spPr bwMode="auto">
            <a:xfrm>
              <a:off x="1191" y="2665"/>
              <a:ext cx="230" cy="644"/>
            </a:xfrm>
            <a:custGeom>
              <a:avLst/>
              <a:gdLst/>
              <a:ahLst/>
              <a:cxnLst>
                <a:cxn ang="0">
                  <a:pos x="0" y="872"/>
                </a:cxn>
                <a:cxn ang="0">
                  <a:pos x="2" y="811"/>
                </a:cxn>
                <a:cxn ang="0">
                  <a:pos x="6" y="750"/>
                </a:cxn>
                <a:cxn ang="0">
                  <a:pos x="12" y="690"/>
                </a:cxn>
                <a:cxn ang="0">
                  <a:pos x="23" y="630"/>
                </a:cxn>
                <a:cxn ang="0">
                  <a:pos x="33" y="571"/>
                </a:cxn>
                <a:cxn ang="0">
                  <a:pos x="48" y="514"/>
                </a:cxn>
                <a:cxn ang="0">
                  <a:pos x="83" y="402"/>
                </a:cxn>
                <a:cxn ang="0">
                  <a:pos x="128" y="293"/>
                </a:cxn>
                <a:cxn ang="0">
                  <a:pos x="182" y="191"/>
                </a:cxn>
                <a:cxn ang="0">
                  <a:pos x="210" y="141"/>
                </a:cxn>
                <a:cxn ang="0">
                  <a:pos x="244" y="92"/>
                </a:cxn>
                <a:cxn ang="0">
                  <a:pos x="313" y="0"/>
                </a:cxn>
                <a:cxn ang="0">
                  <a:pos x="347" y="45"/>
                </a:cxn>
                <a:cxn ang="0">
                  <a:pos x="382" y="92"/>
                </a:cxn>
                <a:cxn ang="0">
                  <a:pos x="413" y="141"/>
                </a:cxn>
                <a:cxn ang="0">
                  <a:pos x="443" y="191"/>
                </a:cxn>
                <a:cxn ang="0">
                  <a:pos x="457" y="215"/>
                </a:cxn>
                <a:cxn ang="0">
                  <a:pos x="471" y="241"/>
                </a:cxn>
                <a:cxn ang="0">
                  <a:pos x="496" y="293"/>
                </a:cxn>
                <a:cxn ang="0">
                  <a:pos x="520" y="347"/>
                </a:cxn>
                <a:cxn ang="0">
                  <a:pos x="541" y="402"/>
                </a:cxn>
                <a:cxn ang="0">
                  <a:pos x="559" y="457"/>
                </a:cxn>
                <a:cxn ang="0">
                  <a:pos x="576" y="514"/>
                </a:cxn>
                <a:cxn ang="0">
                  <a:pos x="591" y="571"/>
                </a:cxn>
                <a:cxn ang="0">
                  <a:pos x="603" y="630"/>
                </a:cxn>
                <a:cxn ang="0">
                  <a:pos x="612" y="690"/>
                </a:cxn>
                <a:cxn ang="0">
                  <a:pos x="618" y="750"/>
                </a:cxn>
                <a:cxn ang="0">
                  <a:pos x="622" y="811"/>
                </a:cxn>
                <a:cxn ang="0">
                  <a:pos x="624" y="872"/>
                </a:cxn>
                <a:cxn ang="0">
                  <a:pos x="622" y="934"/>
                </a:cxn>
                <a:cxn ang="0">
                  <a:pos x="618" y="996"/>
                </a:cxn>
                <a:cxn ang="0">
                  <a:pos x="612" y="1056"/>
                </a:cxn>
                <a:cxn ang="0">
                  <a:pos x="603" y="1116"/>
                </a:cxn>
                <a:cxn ang="0">
                  <a:pos x="591" y="1175"/>
                </a:cxn>
                <a:cxn ang="0">
                  <a:pos x="576" y="1232"/>
                </a:cxn>
                <a:cxn ang="0">
                  <a:pos x="541" y="1344"/>
                </a:cxn>
                <a:cxn ang="0">
                  <a:pos x="496" y="1453"/>
                </a:cxn>
                <a:cxn ang="0">
                  <a:pos x="443" y="1555"/>
                </a:cxn>
                <a:cxn ang="0">
                  <a:pos x="413" y="1605"/>
                </a:cxn>
                <a:cxn ang="0">
                  <a:pos x="382" y="1653"/>
                </a:cxn>
                <a:cxn ang="0">
                  <a:pos x="313" y="1745"/>
                </a:cxn>
                <a:cxn ang="0">
                  <a:pos x="277" y="1699"/>
                </a:cxn>
                <a:cxn ang="0">
                  <a:pos x="244" y="1653"/>
                </a:cxn>
                <a:cxn ang="0">
                  <a:pos x="210" y="1605"/>
                </a:cxn>
                <a:cxn ang="0">
                  <a:pos x="182" y="1555"/>
                </a:cxn>
                <a:cxn ang="0">
                  <a:pos x="167" y="1529"/>
                </a:cxn>
                <a:cxn ang="0">
                  <a:pos x="153" y="1504"/>
                </a:cxn>
                <a:cxn ang="0">
                  <a:pos x="128" y="1453"/>
                </a:cxn>
                <a:cxn ang="0">
                  <a:pos x="105" y="1399"/>
                </a:cxn>
                <a:cxn ang="0">
                  <a:pos x="83" y="1344"/>
                </a:cxn>
                <a:cxn ang="0">
                  <a:pos x="65" y="1289"/>
                </a:cxn>
                <a:cxn ang="0">
                  <a:pos x="48" y="1232"/>
                </a:cxn>
                <a:cxn ang="0">
                  <a:pos x="33" y="1175"/>
                </a:cxn>
                <a:cxn ang="0">
                  <a:pos x="23" y="1116"/>
                </a:cxn>
                <a:cxn ang="0">
                  <a:pos x="12" y="1056"/>
                </a:cxn>
                <a:cxn ang="0">
                  <a:pos x="6" y="996"/>
                </a:cxn>
                <a:cxn ang="0">
                  <a:pos x="2" y="934"/>
                </a:cxn>
                <a:cxn ang="0">
                  <a:pos x="0" y="872"/>
                </a:cxn>
              </a:cxnLst>
              <a:rect l="0" t="0" r="r" b="b"/>
              <a:pathLst>
                <a:path w="624" h="1745">
                  <a:moveTo>
                    <a:pt x="0" y="872"/>
                  </a:moveTo>
                  <a:lnTo>
                    <a:pt x="2" y="811"/>
                  </a:lnTo>
                  <a:lnTo>
                    <a:pt x="6" y="750"/>
                  </a:lnTo>
                  <a:lnTo>
                    <a:pt x="12" y="690"/>
                  </a:lnTo>
                  <a:lnTo>
                    <a:pt x="23" y="630"/>
                  </a:lnTo>
                  <a:lnTo>
                    <a:pt x="33" y="571"/>
                  </a:lnTo>
                  <a:lnTo>
                    <a:pt x="48" y="514"/>
                  </a:lnTo>
                  <a:lnTo>
                    <a:pt x="83" y="402"/>
                  </a:lnTo>
                  <a:lnTo>
                    <a:pt x="128" y="293"/>
                  </a:lnTo>
                  <a:lnTo>
                    <a:pt x="182" y="191"/>
                  </a:lnTo>
                  <a:lnTo>
                    <a:pt x="210" y="141"/>
                  </a:lnTo>
                  <a:lnTo>
                    <a:pt x="244" y="92"/>
                  </a:lnTo>
                  <a:lnTo>
                    <a:pt x="313" y="0"/>
                  </a:lnTo>
                  <a:lnTo>
                    <a:pt x="347" y="45"/>
                  </a:lnTo>
                  <a:lnTo>
                    <a:pt x="382" y="92"/>
                  </a:lnTo>
                  <a:lnTo>
                    <a:pt x="413" y="141"/>
                  </a:lnTo>
                  <a:lnTo>
                    <a:pt x="443" y="191"/>
                  </a:lnTo>
                  <a:lnTo>
                    <a:pt x="457" y="215"/>
                  </a:lnTo>
                  <a:lnTo>
                    <a:pt x="471" y="241"/>
                  </a:lnTo>
                  <a:lnTo>
                    <a:pt x="496" y="293"/>
                  </a:lnTo>
                  <a:lnTo>
                    <a:pt x="520" y="347"/>
                  </a:lnTo>
                  <a:lnTo>
                    <a:pt x="541" y="402"/>
                  </a:lnTo>
                  <a:lnTo>
                    <a:pt x="559" y="457"/>
                  </a:lnTo>
                  <a:lnTo>
                    <a:pt x="576" y="514"/>
                  </a:lnTo>
                  <a:lnTo>
                    <a:pt x="591" y="571"/>
                  </a:lnTo>
                  <a:lnTo>
                    <a:pt x="603" y="630"/>
                  </a:lnTo>
                  <a:lnTo>
                    <a:pt x="612" y="690"/>
                  </a:lnTo>
                  <a:lnTo>
                    <a:pt x="618" y="750"/>
                  </a:lnTo>
                  <a:lnTo>
                    <a:pt x="622" y="811"/>
                  </a:lnTo>
                  <a:lnTo>
                    <a:pt x="624" y="872"/>
                  </a:lnTo>
                  <a:lnTo>
                    <a:pt x="622" y="934"/>
                  </a:lnTo>
                  <a:lnTo>
                    <a:pt x="618" y="996"/>
                  </a:lnTo>
                  <a:lnTo>
                    <a:pt x="612" y="1056"/>
                  </a:lnTo>
                  <a:lnTo>
                    <a:pt x="603" y="1116"/>
                  </a:lnTo>
                  <a:lnTo>
                    <a:pt x="591" y="1175"/>
                  </a:lnTo>
                  <a:lnTo>
                    <a:pt x="576" y="1232"/>
                  </a:lnTo>
                  <a:lnTo>
                    <a:pt x="541" y="1344"/>
                  </a:lnTo>
                  <a:lnTo>
                    <a:pt x="496" y="1453"/>
                  </a:lnTo>
                  <a:lnTo>
                    <a:pt x="443" y="1555"/>
                  </a:lnTo>
                  <a:lnTo>
                    <a:pt x="413" y="1605"/>
                  </a:lnTo>
                  <a:lnTo>
                    <a:pt x="382" y="1653"/>
                  </a:lnTo>
                  <a:lnTo>
                    <a:pt x="313" y="1745"/>
                  </a:lnTo>
                  <a:lnTo>
                    <a:pt x="277" y="1699"/>
                  </a:lnTo>
                  <a:lnTo>
                    <a:pt x="244" y="1653"/>
                  </a:lnTo>
                  <a:lnTo>
                    <a:pt x="210" y="1605"/>
                  </a:lnTo>
                  <a:lnTo>
                    <a:pt x="182" y="1555"/>
                  </a:lnTo>
                  <a:lnTo>
                    <a:pt x="167" y="1529"/>
                  </a:lnTo>
                  <a:lnTo>
                    <a:pt x="153" y="1504"/>
                  </a:lnTo>
                  <a:lnTo>
                    <a:pt x="128" y="1453"/>
                  </a:lnTo>
                  <a:lnTo>
                    <a:pt x="105" y="1399"/>
                  </a:lnTo>
                  <a:lnTo>
                    <a:pt x="83" y="1344"/>
                  </a:lnTo>
                  <a:lnTo>
                    <a:pt x="65" y="1289"/>
                  </a:lnTo>
                  <a:lnTo>
                    <a:pt x="48" y="1232"/>
                  </a:lnTo>
                  <a:lnTo>
                    <a:pt x="33" y="1175"/>
                  </a:lnTo>
                  <a:lnTo>
                    <a:pt x="23" y="1116"/>
                  </a:lnTo>
                  <a:lnTo>
                    <a:pt x="12" y="1056"/>
                  </a:lnTo>
                  <a:lnTo>
                    <a:pt x="6" y="996"/>
                  </a:lnTo>
                  <a:lnTo>
                    <a:pt x="2" y="934"/>
                  </a:lnTo>
                  <a:lnTo>
                    <a:pt x="0" y="872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6" name="任意多边形 513052"/>
            <p:cNvSpPr>
              <a:spLocks noChangeArrowheads="1"/>
            </p:cNvSpPr>
            <p:nvPr/>
          </p:nvSpPr>
          <p:spPr bwMode="auto">
            <a:xfrm>
              <a:off x="1223" y="2665"/>
              <a:ext cx="166" cy="152"/>
            </a:xfrm>
            <a:custGeom>
              <a:avLst/>
              <a:gdLst/>
              <a:ahLst/>
              <a:cxnLst>
                <a:cxn ang="0">
                  <a:pos x="451" y="396"/>
                </a:cxn>
                <a:cxn ang="0">
                  <a:pos x="424" y="399"/>
                </a:cxn>
                <a:cxn ang="0">
                  <a:pos x="397" y="403"/>
                </a:cxn>
                <a:cxn ang="0">
                  <a:pos x="370" y="406"/>
                </a:cxn>
                <a:cxn ang="0">
                  <a:pos x="343" y="408"/>
                </a:cxn>
                <a:cxn ang="0">
                  <a:pos x="314" y="411"/>
                </a:cxn>
                <a:cxn ang="0">
                  <a:pos x="287" y="412"/>
                </a:cxn>
                <a:cxn ang="0">
                  <a:pos x="230" y="412"/>
                </a:cxn>
                <a:cxn ang="0">
                  <a:pos x="202" y="412"/>
                </a:cxn>
                <a:cxn ang="0">
                  <a:pos x="172" y="411"/>
                </a:cxn>
                <a:cxn ang="0">
                  <a:pos x="143" y="409"/>
                </a:cxn>
                <a:cxn ang="0">
                  <a:pos x="114" y="408"/>
                </a:cxn>
                <a:cxn ang="0">
                  <a:pos x="84" y="405"/>
                </a:cxn>
                <a:cxn ang="0">
                  <a:pos x="56" y="402"/>
                </a:cxn>
                <a:cxn ang="0">
                  <a:pos x="27" y="397"/>
                </a:cxn>
                <a:cxn ang="0">
                  <a:pos x="0" y="393"/>
                </a:cxn>
                <a:cxn ang="0">
                  <a:pos x="21" y="340"/>
                </a:cxn>
                <a:cxn ang="0">
                  <a:pos x="32" y="313"/>
                </a:cxn>
                <a:cxn ang="0">
                  <a:pos x="44" y="287"/>
                </a:cxn>
                <a:cxn ang="0">
                  <a:pos x="69" y="236"/>
                </a:cxn>
                <a:cxn ang="0">
                  <a:pos x="83" y="212"/>
                </a:cxn>
                <a:cxn ang="0">
                  <a:pos x="96" y="186"/>
                </a:cxn>
                <a:cxn ang="0">
                  <a:pos x="111" y="162"/>
                </a:cxn>
                <a:cxn ang="0">
                  <a:pos x="126" y="138"/>
                </a:cxn>
                <a:cxn ang="0">
                  <a:pos x="157" y="90"/>
                </a:cxn>
                <a:cxn ang="0">
                  <a:pos x="191" y="45"/>
                </a:cxn>
                <a:cxn ang="0">
                  <a:pos x="208" y="23"/>
                </a:cxn>
                <a:cxn ang="0">
                  <a:pos x="226" y="0"/>
                </a:cxn>
                <a:cxn ang="0">
                  <a:pos x="244" y="23"/>
                </a:cxn>
                <a:cxn ang="0">
                  <a:pos x="260" y="45"/>
                </a:cxn>
                <a:cxn ang="0">
                  <a:pos x="277" y="68"/>
                </a:cxn>
                <a:cxn ang="0">
                  <a:pos x="293" y="92"/>
                </a:cxn>
                <a:cxn ang="0">
                  <a:pos x="310" y="114"/>
                </a:cxn>
                <a:cxn ang="0">
                  <a:pos x="325" y="138"/>
                </a:cxn>
                <a:cxn ang="0">
                  <a:pos x="340" y="162"/>
                </a:cxn>
                <a:cxn ang="0">
                  <a:pos x="355" y="188"/>
                </a:cxn>
                <a:cxn ang="0">
                  <a:pos x="369" y="212"/>
                </a:cxn>
                <a:cxn ang="0">
                  <a:pos x="382" y="238"/>
                </a:cxn>
                <a:cxn ang="0">
                  <a:pos x="408" y="289"/>
                </a:cxn>
                <a:cxn ang="0">
                  <a:pos x="420" y="314"/>
                </a:cxn>
                <a:cxn ang="0">
                  <a:pos x="430" y="341"/>
                </a:cxn>
                <a:cxn ang="0">
                  <a:pos x="441" y="368"/>
                </a:cxn>
                <a:cxn ang="0">
                  <a:pos x="451" y="396"/>
                </a:cxn>
              </a:cxnLst>
              <a:rect l="0" t="0" r="r" b="b"/>
              <a:pathLst>
                <a:path w="451" h="412">
                  <a:moveTo>
                    <a:pt x="451" y="396"/>
                  </a:moveTo>
                  <a:lnTo>
                    <a:pt x="424" y="399"/>
                  </a:lnTo>
                  <a:lnTo>
                    <a:pt x="397" y="403"/>
                  </a:lnTo>
                  <a:lnTo>
                    <a:pt x="370" y="406"/>
                  </a:lnTo>
                  <a:lnTo>
                    <a:pt x="343" y="408"/>
                  </a:lnTo>
                  <a:lnTo>
                    <a:pt x="314" y="411"/>
                  </a:lnTo>
                  <a:lnTo>
                    <a:pt x="287" y="412"/>
                  </a:lnTo>
                  <a:lnTo>
                    <a:pt x="230" y="412"/>
                  </a:lnTo>
                  <a:lnTo>
                    <a:pt x="202" y="412"/>
                  </a:lnTo>
                  <a:lnTo>
                    <a:pt x="172" y="411"/>
                  </a:lnTo>
                  <a:lnTo>
                    <a:pt x="143" y="409"/>
                  </a:lnTo>
                  <a:lnTo>
                    <a:pt x="114" y="408"/>
                  </a:lnTo>
                  <a:lnTo>
                    <a:pt x="84" y="405"/>
                  </a:lnTo>
                  <a:lnTo>
                    <a:pt x="56" y="402"/>
                  </a:lnTo>
                  <a:lnTo>
                    <a:pt x="27" y="397"/>
                  </a:lnTo>
                  <a:lnTo>
                    <a:pt x="0" y="393"/>
                  </a:lnTo>
                  <a:lnTo>
                    <a:pt x="21" y="340"/>
                  </a:lnTo>
                  <a:lnTo>
                    <a:pt x="32" y="313"/>
                  </a:lnTo>
                  <a:lnTo>
                    <a:pt x="44" y="287"/>
                  </a:lnTo>
                  <a:lnTo>
                    <a:pt x="69" y="236"/>
                  </a:lnTo>
                  <a:lnTo>
                    <a:pt x="83" y="212"/>
                  </a:lnTo>
                  <a:lnTo>
                    <a:pt x="96" y="186"/>
                  </a:lnTo>
                  <a:lnTo>
                    <a:pt x="111" y="162"/>
                  </a:lnTo>
                  <a:lnTo>
                    <a:pt x="126" y="138"/>
                  </a:lnTo>
                  <a:lnTo>
                    <a:pt x="157" y="90"/>
                  </a:lnTo>
                  <a:lnTo>
                    <a:pt x="191" y="45"/>
                  </a:lnTo>
                  <a:lnTo>
                    <a:pt x="208" y="23"/>
                  </a:lnTo>
                  <a:lnTo>
                    <a:pt x="226" y="0"/>
                  </a:lnTo>
                  <a:lnTo>
                    <a:pt x="244" y="23"/>
                  </a:lnTo>
                  <a:lnTo>
                    <a:pt x="260" y="45"/>
                  </a:lnTo>
                  <a:lnTo>
                    <a:pt x="277" y="68"/>
                  </a:lnTo>
                  <a:lnTo>
                    <a:pt x="293" y="92"/>
                  </a:lnTo>
                  <a:lnTo>
                    <a:pt x="310" y="114"/>
                  </a:lnTo>
                  <a:lnTo>
                    <a:pt x="325" y="138"/>
                  </a:lnTo>
                  <a:lnTo>
                    <a:pt x="340" y="162"/>
                  </a:lnTo>
                  <a:lnTo>
                    <a:pt x="355" y="188"/>
                  </a:lnTo>
                  <a:lnTo>
                    <a:pt x="369" y="212"/>
                  </a:lnTo>
                  <a:lnTo>
                    <a:pt x="382" y="238"/>
                  </a:lnTo>
                  <a:lnTo>
                    <a:pt x="408" y="289"/>
                  </a:lnTo>
                  <a:lnTo>
                    <a:pt x="420" y="314"/>
                  </a:lnTo>
                  <a:lnTo>
                    <a:pt x="430" y="341"/>
                  </a:lnTo>
                  <a:lnTo>
                    <a:pt x="441" y="368"/>
                  </a:lnTo>
                  <a:lnTo>
                    <a:pt x="451" y="396"/>
                  </a:lnTo>
                  <a:close/>
                </a:path>
              </a:pathLst>
            </a:custGeom>
            <a:solidFill>
              <a:schemeClr val="hlink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7" name="任意多边形 513053"/>
            <p:cNvSpPr>
              <a:spLocks noChangeArrowheads="1"/>
            </p:cNvSpPr>
            <p:nvPr/>
          </p:nvSpPr>
          <p:spPr bwMode="auto">
            <a:xfrm>
              <a:off x="1223" y="2665"/>
              <a:ext cx="166" cy="152"/>
            </a:xfrm>
            <a:custGeom>
              <a:avLst/>
              <a:gdLst/>
              <a:ahLst/>
              <a:cxnLst>
                <a:cxn ang="0">
                  <a:pos x="451" y="394"/>
                </a:cxn>
                <a:cxn ang="0">
                  <a:pos x="397" y="403"/>
                </a:cxn>
                <a:cxn ang="0">
                  <a:pos x="343" y="408"/>
                </a:cxn>
                <a:cxn ang="0">
                  <a:pos x="230" y="412"/>
                </a:cxn>
                <a:cxn ang="0">
                  <a:pos x="114" y="408"/>
                </a:cxn>
                <a:cxn ang="0">
                  <a:pos x="56" y="402"/>
                </a:cxn>
                <a:cxn ang="0">
                  <a:pos x="0" y="393"/>
                </a:cxn>
                <a:cxn ang="0">
                  <a:pos x="21" y="340"/>
                </a:cxn>
                <a:cxn ang="0">
                  <a:pos x="44" y="287"/>
                </a:cxn>
                <a:cxn ang="0">
                  <a:pos x="69" y="236"/>
                </a:cxn>
                <a:cxn ang="0">
                  <a:pos x="96" y="186"/>
                </a:cxn>
                <a:cxn ang="0">
                  <a:pos x="157" y="90"/>
                </a:cxn>
                <a:cxn ang="0">
                  <a:pos x="190" y="45"/>
                </a:cxn>
                <a:cxn ang="0">
                  <a:pos x="226" y="0"/>
                </a:cxn>
                <a:cxn ang="0">
                  <a:pos x="260" y="45"/>
                </a:cxn>
                <a:cxn ang="0">
                  <a:pos x="293" y="92"/>
                </a:cxn>
                <a:cxn ang="0">
                  <a:pos x="325" y="138"/>
                </a:cxn>
                <a:cxn ang="0">
                  <a:pos x="353" y="186"/>
                </a:cxn>
                <a:cxn ang="0">
                  <a:pos x="382" y="238"/>
                </a:cxn>
                <a:cxn ang="0">
                  <a:pos x="408" y="289"/>
                </a:cxn>
                <a:cxn ang="0">
                  <a:pos x="430" y="341"/>
                </a:cxn>
                <a:cxn ang="0">
                  <a:pos x="451" y="394"/>
                </a:cxn>
              </a:cxnLst>
              <a:rect l="0" t="0" r="r" b="b"/>
              <a:pathLst>
                <a:path w="451" h="412">
                  <a:moveTo>
                    <a:pt x="451" y="394"/>
                  </a:moveTo>
                  <a:lnTo>
                    <a:pt x="397" y="403"/>
                  </a:lnTo>
                  <a:lnTo>
                    <a:pt x="343" y="408"/>
                  </a:lnTo>
                  <a:lnTo>
                    <a:pt x="230" y="412"/>
                  </a:lnTo>
                  <a:lnTo>
                    <a:pt x="114" y="408"/>
                  </a:lnTo>
                  <a:lnTo>
                    <a:pt x="56" y="402"/>
                  </a:lnTo>
                  <a:lnTo>
                    <a:pt x="0" y="393"/>
                  </a:lnTo>
                  <a:lnTo>
                    <a:pt x="21" y="340"/>
                  </a:lnTo>
                  <a:lnTo>
                    <a:pt x="44" y="287"/>
                  </a:lnTo>
                  <a:lnTo>
                    <a:pt x="69" y="236"/>
                  </a:lnTo>
                  <a:lnTo>
                    <a:pt x="96" y="186"/>
                  </a:lnTo>
                  <a:lnTo>
                    <a:pt x="157" y="90"/>
                  </a:lnTo>
                  <a:lnTo>
                    <a:pt x="190" y="45"/>
                  </a:lnTo>
                  <a:lnTo>
                    <a:pt x="226" y="0"/>
                  </a:lnTo>
                  <a:lnTo>
                    <a:pt x="260" y="45"/>
                  </a:lnTo>
                  <a:lnTo>
                    <a:pt x="293" y="92"/>
                  </a:lnTo>
                  <a:lnTo>
                    <a:pt x="325" y="138"/>
                  </a:lnTo>
                  <a:lnTo>
                    <a:pt x="353" y="186"/>
                  </a:lnTo>
                  <a:lnTo>
                    <a:pt x="382" y="238"/>
                  </a:lnTo>
                  <a:lnTo>
                    <a:pt x="408" y="289"/>
                  </a:lnTo>
                  <a:lnTo>
                    <a:pt x="430" y="341"/>
                  </a:lnTo>
                  <a:lnTo>
                    <a:pt x="451" y="394"/>
                  </a:lnTo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8" name="任意多边形 513054"/>
            <p:cNvSpPr>
              <a:spLocks noChangeArrowheads="1"/>
            </p:cNvSpPr>
            <p:nvPr/>
          </p:nvSpPr>
          <p:spPr bwMode="auto">
            <a:xfrm>
              <a:off x="800" y="1800"/>
              <a:ext cx="1016" cy="1017"/>
            </a:xfrm>
            <a:custGeom>
              <a:avLst/>
              <a:gdLst/>
              <a:ahLst/>
              <a:cxnLst>
                <a:cxn ang="0">
                  <a:pos x="2745" y="1518"/>
                </a:cxn>
                <a:cxn ang="0">
                  <a:pos x="2709" y="1722"/>
                </a:cxn>
                <a:cxn ang="0">
                  <a:pos x="2644" y="1913"/>
                </a:cxn>
                <a:cxn ang="0">
                  <a:pos x="2552" y="2091"/>
                </a:cxn>
                <a:cxn ang="0">
                  <a:pos x="2438" y="2253"/>
                </a:cxn>
                <a:cxn ang="0">
                  <a:pos x="2301" y="2396"/>
                </a:cxn>
                <a:cxn ang="0">
                  <a:pos x="2145" y="2519"/>
                </a:cxn>
                <a:cxn ang="0">
                  <a:pos x="1972" y="2619"/>
                </a:cxn>
                <a:cxn ang="0">
                  <a:pos x="1786" y="2692"/>
                </a:cxn>
                <a:cxn ang="0">
                  <a:pos x="1586" y="2739"/>
                </a:cxn>
                <a:cxn ang="0">
                  <a:pos x="1375" y="2754"/>
                </a:cxn>
                <a:cxn ang="0">
                  <a:pos x="1166" y="2739"/>
                </a:cxn>
                <a:cxn ang="0">
                  <a:pos x="966" y="2692"/>
                </a:cxn>
                <a:cxn ang="0">
                  <a:pos x="778" y="2619"/>
                </a:cxn>
                <a:cxn ang="0">
                  <a:pos x="607" y="2519"/>
                </a:cxn>
                <a:cxn ang="0">
                  <a:pos x="451" y="2396"/>
                </a:cxn>
                <a:cxn ang="0">
                  <a:pos x="314" y="2253"/>
                </a:cxn>
                <a:cxn ang="0">
                  <a:pos x="198" y="2091"/>
                </a:cxn>
                <a:cxn ang="0">
                  <a:pos x="108" y="1913"/>
                </a:cxn>
                <a:cxn ang="0">
                  <a:pos x="43" y="1722"/>
                </a:cxn>
                <a:cxn ang="0">
                  <a:pos x="7" y="1518"/>
                </a:cxn>
                <a:cxn ang="0">
                  <a:pos x="1" y="1307"/>
                </a:cxn>
                <a:cxn ang="0">
                  <a:pos x="28" y="1100"/>
                </a:cxn>
                <a:cxn ang="0">
                  <a:pos x="82" y="904"/>
                </a:cxn>
                <a:cxn ang="0">
                  <a:pos x="165" y="721"/>
                </a:cxn>
                <a:cxn ang="0">
                  <a:pos x="273" y="554"/>
                </a:cxn>
                <a:cxn ang="0">
                  <a:pos x="403" y="404"/>
                </a:cxn>
                <a:cxn ang="0">
                  <a:pos x="553" y="274"/>
                </a:cxn>
                <a:cxn ang="0">
                  <a:pos x="720" y="167"/>
                </a:cxn>
                <a:cxn ang="0">
                  <a:pos x="903" y="85"/>
                </a:cxn>
                <a:cxn ang="0">
                  <a:pos x="1099" y="29"/>
                </a:cxn>
                <a:cxn ang="0">
                  <a:pos x="1305" y="3"/>
                </a:cxn>
                <a:cxn ang="0">
                  <a:pos x="1517" y="8"/>
                </a:cxn>
                <a:cxn ang="0">
                  <a:pos x="1719" y="44"/>
                </a:cxn>
                <a:cxn ang="0">
                  <a:pos x="1912" y="109"/>
                </a:cxn>
                <a:cxn ang="0">
                  <a:pos x="2089" y="200"/>
                </a:cxn>
                <a:cxn ang="0">
                  <a:pos x="2252" y="315"/>
                </a:cxn>
                <a:cxn ang="0">
                  <a:pos x="2394" y="452"/>
                </a:cxn>
                <a:cxn ang="0">
                  <a:pos x="2516" y="608"/>
                </a:cxn>
                <a:cxn ang="0">
                  <a:pos x="2615" y="781"/>
                </a:cxn>
                <a:cxn ang="0">
                  <a:pos x="2691" y="969"/>
                </a:cxn>
                <a:cxn ang="0">
                  <a:pos x="2736" y="1167"/>
                </a:cxn>
                <a:cxn ang="0">
                  <a:pos x="2752" y="1378"/>
                </a:cxn>
              </a:cxnLst>
              <a:rect l="0" t="0" r="r" b="b"/>
              <a:pathLst>
                <a:path w="2752" h="2754">
                  <a:moveTo>
                    <a:pt x="2752" y="1378"/>
                  </a:moveTo>
                  <a:lnTo>
                    <a:pt x="2751" y="1449"/>
                  </a:lnTo>
                  <a:lnTo>
                    <a:pt x="2745" y="1518"/>
                  </a:lnTo>
                  <a:lnTo>
                    <a:pt x="2736" y="1587"/>
                  </a:lnTo>
                  <a:lnTo>
                    <a:pt x="2724" y="1655"/>
                  </a:lnTo>
                  <a:lnTo>
                    <a:pt x="2709" y="1722"/>
                  </a:lnTo>
                  <a:lnTo>
                    <a:pt x="2691" y="1787"/>
                  </a:lnTo>
                  <a:lnTo>
                    <a:pt x="2668" y="1850"/>
                  </a:lnTo>
                  <a:lnTo>
                    <a:pt x="2644" y="1913"/>
                  </a:lnTo>
                  <a:lnTo>
                    <a:pt x="2615" y="1975"/>
                  </a:lnTo>
                  <a:lnTo>
                    <a:pt x="2585" y="2034"/>
                  </a:lnTo>
                  <a:lnTo>
                    <a:pt x="2552" y="2091"/>
                  </a:lnTo>
                  <a:lnTo>
                    <a:pt x="2516" y="2148"/>
                  </a:lnTo>
                  <a:lnTo>
                    <a:pt x="2479" y="2201"/>
                  </a:lnTo>
                  <a:lnTo>
                    <a:pt x="2438" y="2253"/>
                  </a:lnTo>
                  <a:lnTo>
                    <a:pt x="2394" y="2303"/>
                  </a:lnTo>
                  <a:lnTo>
                    <a:pt x="2349" y="2351"/>
                  </a:lnTo>
                  <a:lnTo>
                    <a:pt x="2301" y="2396"/>
                  </a:lnTo>
                  <a:lnTo>
                    <a:pt x="2252" y="2440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6"/>
                  </a:lnTo>
                  <a:lnTo>
                    <a:pt x="2032" y="2589"/>
                  </a:lnTo>
                  <a:lnTo>
                    <a:pt x="1972" y="2619"/>
                  </a:lnTo>
                  <a:lnTo>
                    <a:pt x="1912" y="2646"/>
                  </a:lnTo>
                  <a:lnTo>
                    <a:pt x="1849" y="2671"/>
                  </a:lnTo>
                  <a:lnTo>
                    <a:pt x="1786" y="2692"/>
                  </a:lnTo>
                  <a:lnTo>
                    <a:pt x="1719" y="2710"/>
                  </a:lnTo>
                  <a:lnTo>
                    <a:pt x="1653" y="2727"/>
                  </a:lnTo>
                  <a:lnTo>
                    <a:pt x="1586" y="2739"/>
                  </a:lnTo>
                  <a:lnTo>
                    <a:pt x="1517" y="2747"/>
                  </a:lnTo>
                  <a:lnTo>
                    <a:pt x="1446" y="2753"/>
                  </a:lnTo>
                  <a:lnTo>
                    <a:pt x="1375" y="2754"/>
                  </a:lnTo>
                  <a:lnTo>
                    <a:pt x="1305" y="2753"/>
                  </a:lnTo>
                  <a:lnTo>
                    <a:pt x="1235" y="2747"/>
                  </a:lnTo>
                  <a:lnTo>
                    <a:pt x="1166" y="2739"/>
                  </a:lnTo>
                  <a:lnTo>
                    <a:pt x="1099" y="2727"/>
                  </a:lnTo>
                  <a:lnTo>
                    <a:pt x="1032" y="2710"/>
                  </a:lnTo>
                  <a:lnTo>
                    <a:pt x="966" y="2692"/>
                  </a:lnTo>
                  <a:lnTo>
                    <a:pt x="903" y="2671"/>
                  </a:lnTo>
                  <a:lnTo>
                    <a:pt x="840" y="2646"/>
                  </a:lnTo>
                  <a:lnTo>
                    <a:pt x="778" y="2619"/>
                  </a:lnTo>
                  <a:lnTo>
                    <a:pt x="720" y="2589"/>
                  </a:lnTo>
                  <a:lnTo>
                    <a:pt x="663" y="2556"/>
                  </a:lnTo>
                  <a:lnTo>
                    <a:pt x="607" y="2519"/>
                  </a:lnTo>
                  <a:lnTo>
                    <a:pt x="553" y="2480"/>
                  </a:lnTo>
                  <a:lnTo>
                    <a:pt x="500" y="2440"/>
                  </a:lnTo>
                  <a:lnTo>
                    <a:pt x="451" y="2396"/>
                  </a:lnTo>
                  <a:lnTo>
                    <a:pt x="403" y="2351"/>
                  </a:lnTo>
                  <a:lnTo>
                    <a:pt x="358" y="2303"/>
                  </a:lnTo>
                  <a:lnTo>
                    <a:pt x="314" y="2253"/>
                  </a:lnTo>
                  <a:lnTo>
                    <a:pt x="273" y="2201"/>
                  </a:lnTo>
                  <a:lnTo>
                    <a:pt x="234" y="2148"/>
                  </a:lnTo>
                  <a:lnTo>
                    <a:pt x="198" y="2091"/>
                  </a:lnTo>
                  <a:lnTo>
                    <a:pt x="165" y="2034"/>
                  </a:lnTo>
                  <a:lnTo>
                    <a:pt x="135" y="1975"/>
                  </a:lnTo>
                  <a:lnTo>
                    <a:pt x="108" y="1913"/>
                  </a:lnTo>
                  <a:lnTo>
                    <a:pt x="82" y="1850"/>
                  </a:lnTo>
                  <a:lnTo>
                    <a:pt x="61" y="1787"/>
                  </a:lnTo>
                  <a:lnTo>
                    <a:pt x="43" y="1722"/>
                  </a:lnTo>
                  <a:lnTo>
                    <a:pt x="28" y="1655"/>
                  </a:lnTo>
                  <a:lnTo>
                    <a:pt x="15" y="1587"/>
                  </a:lnTo>
                  <a:lnTo>
                    <a:pt x="7" y="1518"/>
                  </a:lnTo>
                  <a:lnTo>
                    <a:pt x="1" y="1449"/>
                  </a:lnTo>
                  <a:lnTo>
                    <a:pt x="0" y="1378"/>
                  </a:lnTo>
                  <a:lnTo>
                    <a:pt x="1" y="1307"/>
                  </a:lnTo>
                  <a:lnTo>
                    <a:pt x="7" y="1237"/>
                  </a:lnTo>
                  <a:lnTo>
                    <a:pt x="15" y="1167"/>
                  </a:lnTo>
                  <a:lnTo>
                    <a:pt x="28" y="1100"/>
                  </a:lnTo>
                  <a:lnTo>
                    <a:pt x="43" y="1034"/>
                  </a:lnTo>
                  <a:lnTo>
                    <a:pt x="61" y="969"/>
                  </a:lnTo>
                  <a:lnTo>
                    <a:pt x="82" y="904"/>
                  </a:lnTo>
                  <a:lnTo>
                    <a:pt x="108" y="841"/>
                  </a:lnTo>
                  <a:lnTo>
                    <a:pt x="135" y="781"/>
                  </a:lnTo>
                  <a:lnTo>
                    <a:pt x="165" y="721"/>
                  </a:lnTo>
                  <a:lnTo>
                    <a:pt x="198" y="664"/>
                  </a:lnTo>
                  <a:lnTo>
                    <a:pt x="234" y="608"/>
                  </a:lnTo>
                  <a:lnTo>
                    <a:pt x="273" y="554"/>
                  </a:lnTo>
                  <a:lnTo>
                    <a:pt x="314" y="501"/>
                  </a:lnTo>
                  <a:lnTo>
                    <a:pt x="358" y="452"/>
                  </a:lnTo>
                  <a:lnTo>
                    <a:pt x="403" y="404"/>
                  </a:lnTo>
                  <a:lnTo>
                    <a:pt x="451" y="358"/>
                  </a:lnTo>
                  <a:lnTo>
                    <a:pt x="500" y="315"/>
                  </a:lnTo>
                  <a:lnTo>
                    <a:pt x="553" y="274"/>
                  </a:lnTo>
                  <a:lnTo>
                    <a:pt x="607" y="237"/>
                  </a:lnTo>
                  <a:lnTo>
                    <a:pt x="663" y="200"/>
                  </a:lnTo>
                  <a:lnTo>
                    <a:pt x="720" y="167"/>
                  </a:lnTo>
                  <a:lnTo>
                    <a:pt x="778" y="137"/>
                  </a:lnTo>
                  <a:lnTo>
                    <a:pt x="840" y="109"/>
                  </a:lnTo>
                  <a:lnTo>
                    <a:pt x="903" y="85"/>
                  </a:lnTo>
                  <a:lnTo>
                    <a:pt x="966" y="62"/>
                  </a:lnTo>
                  <a:lnTo>
                    <a:pt x="1032" y="44"/>
                  </a:lnTo>
                  <a:lnTo>
                    <a:pt x="1099" y="29"/>
                  </a:lnTo>
                  <a:lnTo>
                    <a:pt x="1166" y="17"/>
                  </a:lnTo>
                  <a:lnTo>
                    <a:pt x="1235" y="8"/>
                  </a:lnTo>
                  <a:lnTo>
                    <a:pt x="1305" y="3"/>
                  </a:lnTo>
                  <a:lnTo>
                    <a:pt x="1375" y="0"/>
                  </a:lnTo>
                  <a:lnTo>
                    <a:pt x="1446" y="3"/>
                  </a:lnTo>
                  <a:lnTo>
                    <a:pt x="1517" y="8"/>
                  </a:lnTo>
                  <a:lnTo>
                    <a:pt x="1586" y="17"/>
                  </a:lnTo>
                  <a:lnTo>
                    <a:pt x="1653" y="29"/>
                  </a:lnTo>
                  <a:lnTo>
                    <a:pt x="1719" y="44"/>
                  </a:lnTo>
                  <a:lnTo>
                    <a:pt x="1786" y="62"/>
                  </a:lnTo>
                  <a:lnTo>
                    <a:pt x="1849" y="85"/>
                  </a:lnTo>
                  <a:lnTo>
                    <a:pt x="1912" y="109"/>
                  </a:lnTo>
                  <a:lnTo>
                    <a:pt x="1972" y="137"/>
                  </a:lnTo>
                  <a:lnTo>
                    <a:pt x="2032" y="167"/>
                  </a:lnTo>
                  <a:lnTo>
                    <a:pt x="2089" y="200"/>
                  </a:lnTo>
                  <a:lnTo>
                    <a:pt x="2145" y="237"/>
                  </a:lnTo>
                  <a:lnTo>
                    <a:pt x="2199" y="274"/>
                  </a:lnTo>
                  <a:lnTo>
                    <a:pt x="2252" y="315"/>
                  </a:lnTo>
                  <a:lnTo>
                    <a:pt x="2301" y="358"/>
                  </a:lnTo>
                  <a:lnTo>
                    <a:pt x="2349" y="404"/>
                  </a:lnTo>
                  <a:lnTo>
                    <a:pt x="2394" y="452"/>
                  </a:lnTo>
                  <a:lnTo>
                    <a:pt x="2438" y="501"/>
                  </a:lnTo>
                  <a:lnTo>
                    <a:pt x="2479" y="554"/>
                  </a:lnTo>
                  <a:lnTo>
                    <a:pt x="2516" y="608"/>
                  </a:lnTo>
                  <a:lnTo>
                    <a:pt x="2552" y="664"/>
                  </a:lnTo>
                  <a:lnTo>
                    <a:pt x="2585" y="721"/>
                  </a:lnTo>
                  <a:lnTo>
                    <a:pt x="2615" y="781"/>
                  </a:lnTo>
                  <a:lnTo>
                    <a:pt x="2644" y="841"/>
                  </a:lnTo>
                  <a:lnTo>
                    <a:pt x="2668" y="904"/>
                  </a:lnTo>
                  <a:lnTo>
                    <a:pt x="2691" y="969"/>
                  </a:lnTo>
                  <a:lnTo>
                    <a:pt x="2709" y="1034"/>
                  </a:lnTo>
                  <a:lnTo>
                    <a:pt x="2724" y="1100"/>
                  </a:lnTo>
                  <a:lnTo>
                    <a:pt x="2736" y="1167"/>
                  </a:lnTo>
                  <a:lnTo>
                    <a:pt x="2745" y="1237"/>
                  </a:lnTo>
                  <a:lnTo>
                    <a:pt x="2751" y="1307"/>
                  </a:lnTo>
                  <a:lnTo>
                    <a:pt x="2752" y="1378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9" name="任意多边形 513055"/>
            <p:cNvSpPr>
              <a:spLocks noChangeArrowheads="1"/>
            </p:cNvSpPr>
            <p:nvPr/>
          </p:nvSpPr>
          <p:spPr bwMode="auto">
            <a:xfrm>
              <a:off x="1191" y="2479"/>
              <a:ext cx="1016" cy="1017"/>
            </a:xfrm>
            <a:custGeom>
              <a:avLst/>
              <a:gdLst/>
              <a:ahLst/>
              <a:cxnLst>
                <a:cxn ang="0">
                  <a:pos x="8" y="1236"/>
                </a:cxn>
                <a:cxn ang="0">
                  <a:pos x="44" y="1033"/>
                </a:cxn>
                <a:cxn ang="0">
                  <a:pos x="108" y="841"/>
                </a:cxn>
                <a:cxn ang="0">
                  <a:pos x="200" y="663"/>
                </a:cxn>
                <a:cxn ang="0">
                  <a:pos x="314" y="501"/>
                </a:cxn>
                <a:cxn ang="0">
                  <a:pos x="451" y="358"/>
                </a:cxn>
                <a:cxn ang="0">
                  <a:pos x="607" y="235"/>
                </a:cxn>
                <a:cxn ang="0">
                  <a:pos x="780" y="136"/>
                </a:cxn>
                <a:cxn ang="0">
                  <a:pos x="968" y="62"/>
                </a:cxn>
                <a:cxn ang="0">
                  <a:pos x="1167" y="15"/>
                </a:cxn>
                <a:cxn ang="0">
                  <a:pos x="1377" y="0"/>
                </a:cxn>
                <a:cxn ang="0">
                  <a:pos x="1586" y="15"/>
                </a:cxn>
                <a:cxn ang="0">
                  <a:pos x="1786" y="62"/>
                </a:cxn>
                <a:cxn ang="0">
                  <a:pos x="1974" y="136"/>
                </a:cxn>
                <a:cxn ang="0">
                  <a:pos x="2147" y="235"/>
                </a:cxn>
                <a:cxn ang="0">
                  <a:pos x="2301" y="358"/>
                </a:cxn>
                <a:cxn ang="0">
                  <a:pos x="2438" y="501"/>
                </a:cxn>
                <a:cxn ang="0">
                  <a:pos x="2554" y="663"/>
                </a:cxn>
                <a:cxn ang="0">
                  <a:pos x="2644" y="841"/>
                </a:cxn>
                <a:cxn ang="0">
                  <a:pos x="2709" y="1033"/>
                </a:cxn>
                <a:cxn ang="0">
                  <a:pos x="2745" y="1236"/>
                </a:cxn>
                <a:cxn ang="0">
                  <a:pos x="2751" y="1447"/>
                </a:cxn>
                <a:cxn ang="0">
                  <a:pos x="2725" y="1654"/>
                </a:cxn>
                <a:cxn ang="0">
                  <a:pos x="2670" y="1850"/>
                </a:cxn>
                <a:cxn ang="0">
                  <a:pos x="2587" y="2033"/>
                </a:cxn>
                <a:cxn ang="0">
                  <a:pos x="2479" y="2200"/>
                </a:cxn>
                <a:cxn ang="0">
                  <a:pos x="2350" y="2351"/>
                </a:cxn>
                <a:cxn ang="0">
                  <a:pos x="2201" y="2480"/>
                </a:cxn>
                <a:cxn ang="0">
                  <a:pos x="2032" y="2587"/>
                </a:cxn>
                <a:cxn ang="0">
                  <a:pos x="1850" y="2670"/>
                </a:cxn>
                <a:cxn ang="0">
                  <a:pos x="1654" y="2725"/>
                </a:cxn>
                <a:cxn ang="0">
                  <a:pos x="1448" y="2752"/>
                </a:cxn>
                <a:cxn ang="0">
                  <a:pos x="1236" y="2746"/>
                </a:cxn>
                <a:cxn ang="0">
                  <a:pos x="1033" y="2710"/>
                </a:cxn>
                <a:cxn ang="0">
                  <a:pos x="840" y="2646"/>
                </a:cxn>
                <a:cxn ang="0">
                  <a:pos x="663" y="2554"/>
                </a:cxn>
                <a:cxn ang="0">
                  <a:pos x="502" y="2440"/>
                </a:cxn>
                <a:cxn ang="0">
                  <a:pos x="358" y="2303"/>
                </a:cxn>
                <a:cxn ang="0">
                  <a:pos x="236" y="2146"/>
                </a:cxn>
                <a:cxn ang="0">
                  <a:pos x="137" y="1973"/>
                </a:cxn>
                <a:cxn ang="0">
                  <a:pos x="63" y="1787"/>
                </a:cxn>
                <a:cxn ang="0">
                  <a:pos x="17" y="1587"/>
                </a:cxn>
                <a:cxn ang="0">
                  <a:pos x="0" y="1376"/>
                </a:cxn>
              </a:cxnLst>
              <a:rect l="0" t="0" r="r" b="b"/>
              <a:pathLst>
                <a:path w="2752" h="2754">
                  <a:moveTo>
                    <a:pt x="0" y="1376"/>
                  </a:moveTo>
                  <a:lnTo>
                    <a:pt x="3" y="1306"/>
                  </a:lnTo>
                  <a:lnTo>
                    <a:pt x="8" y="1236"/>
                  </a:lnTo>
                  <a:lnTo>
                    <a:pt x="17" y="1167"/>
                  </a:lnTo>
                  <a:lnTo>
                    <a:pt x="29" y="1100"/>
                  </a:lnTo>
                  <a:lnTo>
                    <a:pt x="44" y="1033"/>
                  </a:lnTo>
                  <a:lnTo>
                    <a:pt x="63" y="967"/>
                  </a:lnTo>
                  <a:lnTo>
                    <a:pt x="84" y="904"/>
                  </a:lnTo>
                  <a:lnTo>
                    <a:pt x="108" y="841"/>
                  </a:lnTo>
                  <a:lnTo>
                    <a:pt x="137" y="779"/>
                  </a:lnTo>
                  <a:lnTo>
                    <a:pt x="167" y="721"/>
                  </a:lnTo>
                  <a:lnTo>
                    <a:pt x="200" y="663"/>
                  </a:lnTo>
                  <a:lnTo>
                    <a:pt x="236" y="608"/>
                  </a:lnTo>
                  <a:lnTo>
                    <a:pt x="274" y="554"/>
                  </a:lnTo>
                  <a:lnTo>
                    <a:pt x="314" y="501"/>
                  </a:lnTo>
                  <a:lnTo>
                    <a:pt x="358" y="451"/>
                  </a:lnTo>
                  <a:lnTo>
                    <a:pt x="404" y="403"/>
                  </a:lnTo>
                  <a:lnTo>
                    <a:pt x="451" y="358"/>
                  </a:lnTo>
                  <a:lnTo>
                    <a:pt x="502" y="315"/>
                  </a:lnTo>
                  <a:lnTo>
                    <a:pt x="553" y="274"/>
                  </a:lnTo>
                  <a:lnTo>
                    <a:pt x="607" y="235"/>
                  </a:lnTo>
                  <a:lnTo>
                    <a:pt x="663" y="199"/>
                  </a:lnTo>
                  <a:lnTo>
                    <a:pt x="720" y="166"/>
                  </a:lnTo>
                  <a:lnTo>
                    <a:pt x="780" y="136"/>
                  </a:lnTo>
                  <a:lnTo>
                    <a:pt x="840" y="108"/>
                  </a:lnTo>
                  <a:lnTo>
                    <a:pt x="903" y="83"/>
                  </a:lnTo>
                  <a:lnTo>
                    <a:pt x="968" y="62"/>
                  </a:lnTo>
                  <a:lnTo>
                    <a:pt x="1033" y="44"/>
                  </a:lnTo>
                  <a:lnTo>
                    <a:pt x="1099" y="29"/>
                  </a:lnTo>
                  <a:lnTo>
                    <a:pt x="1167" y="15"/>
                  </a:lnTo>
                  <a:lnTo>
                    <a:pt x="1236" y="8"/>
                  </a:lnTo>
                  <a:lnTo>
                    <a:pt x="1306" y="2"/>
                  </a:lnTo>
                  <a:lnTo>
                    <a:pt x="1377" y="0"/>
                  </a:lnTo>
                  <a:lnTo>
                    <a:pt x="1448" y="2"/>
                  </a:lnTo>
                  <a:lnTo>
                    <a:pt x="1517" y="8"/>
                  </a:lnTo>
                  <a:lnTo>
                    <a:pt x="1586" y="15"/>
                  </a:lnTo>
                  <a:lnTo>
                    <a:pt x="1654" y="29"/>
                  </a:lnTo>
                  <a:lnTo>
                    <a:pt x="1721" y="44"/>
                  </a:lnTo>
                  <a:lnTo>
                    <a:pt x="1786" y="62"/>
                  </a:lnTo>
                  <a:lnTo>
                    <a:pt x="1850" y="83"/>
                  </a:lnTo>
                  <a:lnTo>
                    <a:pt x="1912" y="108"/>
                  </a:lnTo>
                  <a:lnTo>
                    <a:pt x="1974" y="136"/>
                  </a:lnTo>
                  <a:lnTo>
                    <a:pt x="2032" y="166"/>
                  </a:lnTo>
                  <a:lnTo>
                    <a:pt x="2089" y="199"/>
                  </a:lnTo>
                  <a:lnTo>
                    <a:pt x="2147" y="235"/>
                  </a:lnTo>
                  <a:lnTo>
                    <a:pt x="2201" y="274"/>
                  </a:lnTo>
                  <a:lnTo>
                    <a:pt x="2252" y="315"/>
                  </a:lnTo>
                  <a:lnTo>
                    <a:pt x="2301" y="358"/>
                  </a:lnTo>
                  <a:lnTo>
                    <a:pt x="2350" y="403"/>
                  </a:lnTo>
                  <a:lnTo>
                    <a:pt x="2395" y="451"/>
                  </a:lnTo>
                  <a:lnTo>
                    <a:pt x="2438" y="501"/>
                  </a:lnTo>
                  <a:lnTo>
                    <a:pt x="2479" y="554"/>
                  </a:lnTo>
                  <a:lnTo>
                    <a:pt x="2518" y="608"/>
                  </a:lnTo>
                  <a:lnTo>
                    <a:pt x="2554" y="663"/>
                  </a:lnTo>
                  <a:lnTo>
                    <a:pt x="2587" y="721"/>
                  </a:lnTo>
                  <a:lnTo>
                    <a:pt x="2617" y="779"/>
                  </a:lnTo>
                  <a:lnTo>
                    <a:pt x="2644" y="841"/>
                  </a:lnTo>
                  <a:lnTo>
                    <a:pt x="2670" y="904"/>
                  </a:lnTo>
                  <a:lnTo>
                    <a:pt x="2691" y="967"/>
                  </a:lnTo>
                  <a:lnTo>
                    <a:pt x="2709" y="1033"/>
                  </a:lnTo>
                  <a:lnTo>
                    <a:pt x="2725" y="1100"/>
                  </a:lnTo>
                  <a:lnTo>
                    <a:pt x="2737" y="1167"/>
                  </a:lnTo>
                  <a:lnTo>
                    <a:pt x="2745" y="1236"/>
                  </a:lnTo>
                  <a:lnTo>
                    <a:pt x="2751" y="1306"/>
                  </a:lnTo>
                  <a:lnTo>
                    <a:pt x="2752" y="1376"/>
                  </a:lnTo>
                  <a:lnTo>
                    <a:pt x="2751" y="1447"/>
                  </a:lnTo>
                  <a:lnTo>
                    <a:pt x="2745" y="1518"/>
                  </a:lnTo>
                  <a:lnTo>
                    <a:pt x="2737" y="1587"/>
                  </a:lnTo>
                  <a:lnTo>
                    <a:pt x="2725" y="1654"/>
                  </a:lnTo>
                  <a:lnTo>
                    <a:pt x="2709" y="1721"/>
                  </a:lnTo>
                  <a:lnTo>
                    <a:pt x="2691" y="1787"/>
                  </a:lnTo>
                  <a:lnTo>
                    <a:pt x="2670" y="1850"/>
                  </a:lnTo>
                  <a:lnTo>
                    <a:pt x="2644" y="1913"/>
                  </a:lnTo>
                  <a:lnTo>
                    <a:pt x="2617" y="1973"/>
                  </a:lnTo>
                  <a:lnTo>
                    <a:pt x="2587" y="2033"/>
                  </a:lnTo>
                  <a:lnTo>
                    <a:pt x="2554" y="2091"/>
                  </a:lnTo>
                  <a:lnTo>
                    <a:pt x="2518" y="2146"/>
                  </a:lnTo>
                  <a:lnTo>
                    <a:pt x="2479" y="2200"/>
                  </a:lnTo>
                  <a:lnTo>
                    <a:pt x="2438" y="2253"/>
                  </a:lnTo>
                  <a:lnTo>
                    <a:pt x="2395" y="2303"/>
                  </a:lnTo>
                  <a:lnTo>
                    <a:pt x="2350" y="2351"/>
                  </a:lnTo>
                  <a:lnTo>
                    <a:pt x="2301" y="2396"/>
                  </a:lnTo>
                  <a:lnTo>
                    <a:pt x="2252" y="2440"/>
                  </a:lnTo>
                  <a:lnTo>
                    <a:pt x="2201" y="2480"/>
                  </a:lnTo>
                  <a:lnTo>
                    <a:pt x="2147" y="2518"/>
                  </a:lnTo>
                  <a:lnTo>
                    <a:pt x="2089" y="2554"/>
                  </a:lnTo>
                  <a:lnTo>
                    <a:pt x="2032" y="2587"/>
                  </a:lnTo>
                  <a:lnTo>
                    <a:pt x="1974" y="2617"/>
                  </a:lnTo>
                  <a:lnTo>
                    <a:pt x="1912" y="2646"/>
                  </a:lnTo>
                  <a:lnTo>
                    <a:pt x="1850" y="2670"/>
                  </a:lnTo>
                  <a:lnTo>
                    <a:pt x="1786" y="2692"/>
                  </a:lnTo>
                  <a:lnTo>
                    <a:pt x="1721" y="2710"/>
                  </a:lnTo>
                  <a:lnTo>
                    <a:pt x="1654" y="2725"/>
                  </a:lnTo>
                  <a:lnTo>
                    <a:pt x="1586" y="2737"/>
                  </a:lnTo>
                  <a:lnTo>
                    <a:pt x="1517" y="2746"/>
                  </a:lnTo>
                  <a:lnTo>
                    <a:pt x="1448" y="2752"/>
                  </a:lnTo>
                  <a:lnTo>
                    <a:pt x="1377" y="2754"/>
                  </a:lnTo>
                  <a:lnTo>
                    <a:pt x="1306" y="2752"/>
                  </a:lnTo>
                  <a:lnTo>
                    <a:pt x="1236" y="2746"/>
                  </a:lnTo>
                  <a:lnTo>
                    <a:pt x="1167" y="2737"/>
                  </a:lnTo>
                  <a:lnTo>
                    <a:pt x="1099" y="2725"/>
                  </a:lnTo>
                  <a:lnTo>
                    <a:pt x="1033" y="2710"/>
                  </a:lnTo>
                  <a:lnTo>
                    <a:pt x="968" y="2692"/>
                  </a:lnTo>
                  <a:lnTo>
                    <a:pt x="903" y="2670"/>
                  </a:lnTo>
                  <a:lnTo>
                    <a:pt x="840" y="2646"/>
                  </a:lnTo>
                  <a:lnTo>
                    <a:pt x="780" y="2617"/>
                  </a:lnTo>
                  <a:lnTo>
                    <a:pt x="720" y="2587"/>
                  </a:lnTo>
                  <a:lnTo>
                    <a:pt x="663" y="2554"/>
                  </a:lnTo>
                  <a:lnTo>
                    <a:pt x="607" y="2518"/>
                  </a:lnTo>
                  <a:lnTo>
                    <a:pt x="553" y="2480"/>
                  </a:lnTo>
                  <a:lnTo>
                    <a:pt x="502" y="2440"/>
                  </a:lnTo>
                  <a:lnTo>
                    <a:pt x="451" y="2396"/>
                  </a:lnTo>
                  <a:lnTo>
                    <a:pt x="404" y="2351"/>
                  </a:lnTo>
                  <a:lnTo>
                    <a:pt x="358" y="2303"/>
                  </a:lnTo>
                  <a:lnTo>
                    <a:pt x="314" y="2253"/>
                  </a:lnTo>
                  <a:lnTo>
                    <a:pt x="274" y="2200"/>
                  </a:lnTo>
                  <a:lnTo>
                    <a:pt x="236" y="2146"/>
                  </a:lnTo>
                  <a:lnTo>
                    <a:pt x="200" y="2091"/>
                  </a:lnTo>
                  <a:lnTo>
                    <a:pt x="167" y="2033"/>
                  </a:lnTo>
                  <a:lnTo>
                    <a:pt x="137" y="1973"/>
                  </a:lnTo>
                  <a:lnTo>
                    <a:pt x="108" y="1913"/>
                  </a:lnTo>
                  <a:lnTo>
                    <a:pt x="84" y="1850"/>
                  </a:lnTo>
                  <a:lnTo>
                    <a:pt x="63" y="1787"/>
                  </a:lnTo>
                  <a:lnTo>
                    <a:pt x="44" y="1721"/>
                  </a:lnTo>
                  <a:lnTo>
                    <a:pt x="29" y="1654"/>
                  </a:lnTo>
                  <a:lnTo>
                    <a:pt x="17" y="1587"/>
                  </a:lnTo>
                  <a:lnTo>
                    <a:pt x="8" y="1518"/>
                  </a:lnTo>
                  <a:lnTo>
                    <a:pt x="3" y="1447"/>
                  </a:lnTo>
                  <a:lnTo>
                    <a:pt x="0" y="1376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40" name="任意多边形 513056"/>
            <p:cNvSpPr>
              <a:spLocks noChangeArrowheads="1"/>
            </p:cNvSpPr>
            <p:nvPr/>
          </p:nvSpPr>
          <p:spPr bwMode="auto">
            <a:xfrm>
              <a:off x="405" y="2479"/>
              <a:ext cx="1016" cy="1017"/>
            </a:xfrm>
            <a:custGeom>
              <a:avLst/>
              <a:gdLst/>
              <a:ahLst/>
              <a:cxnLst>
                <a:cxn ang="0">
                  <a:pos x="7" y="1236"/>
                </a:cxn>
                <a:cxn ang="0">
                  <a:pos x="43" y="1033"/>
                </a:cxn>
                <a:cxn ang="0">
                  <a:pos x="108" y="841"/>
                </a:cxn>
                <a:cxn ang="0">
                  <a:pos x="199" y="663"/>
                </a:cxn>
                <a:cxn ang="0">
                  <a:pos x="314" y="501"/>
                </a:cxn>
                <a:cxn ang="0">
                  <a:pos x="450" y="358"/>
                </a:cxn>
                <a:cxn ang="0">
                  <a:pos x="607" y="235"/>
                </a:cxn>
                <a:cxn ang="0">
                  <a:pos x="780" y="136"/>
                </a:cxn>
                <a:cxn ang="0">
                  <a:pos x="966" y="62"/>
                </a:cxn>
                <a:cxn ang="0">
                  <a:pos x="1166" y="15"/>
                </a:cxn>
                <a:cxn ang="0">
                  <a:pos x="1375" y="0"/>
                </a:cxn>
                <a:cxn ang="0">
                  <a:pos x="1585" y="15"/>
                </a:cxn>
                <a:cxn ang="0">
                  <a:pos x="1785" y="62"/>
                </a:cxn>
                <a:cxn ang="0">
                  <a:pos x="1972" y="136"/>
                </a:cxn>
                <a:cxn ang="0">
                  <a:pos x="2145" y="235"/>
                </a:cxn>
                <a:cxn ang="0">
                  <a:pos x="2301" y="358"/>
                </a:cxn>
                <a:cxn ang="0">
                  <a:pos x="2438" y="501"/>
                </a:cxn>
                <a:cxn ang="0">
                  <a:pos x="2552" y="663"/>
                </a:cxn>
                <a:cxn ang="0">
                  <a:pos x="2644" y="841"/>
                </a:cxn>
                <a:cxn ang="0">
                  <a:pos x="2708" y="1033"/>
                </a:cxn>
                <a:cxn ang="0">
                  <a:pos x="2744" y="1236"/>
                </a:cxn>
                <a:cxn ang="0">
                  <a:pos x="2750" y="1447"/>
                </a:cxn>
                <a:cxn ang="0">
                  <a:pos x="2723" y="1654"/>
                </a:cxn>
                <a:cxn ang="0">
                  <a:pos x="2668" y="1850"/>
                </a:cxn>
                <a:cxn ang="0">
                  <a:pos x="2585" y="2033"/>
                </a:cxn>
                <a:cxn ang="0">
                  <a:pos x="2478" y="2200"/>
                </a:cxn>
                <a:cxn ang="0">
                  <a:pos x="2349" y="2351"/>
                </a:cxn>
                <a:cxn ang="0">
                  <a:pos x="2199" y="2480"/>
                </a:cxn>
                <a:cxn ang="0">
                  <a:pos x="2032" y="2587"/>
                </a:cxn>
                <a:cxn ang="0">
                  <a:pos x="1848" y="2670"/>
                </a:cxn>
                <a:cxn ang="0">
                  <a:pos x="1653" y="2725"/>
                </a:cxn>
                <a:cxn ang="0">
                  <a:pos x="1447" y="2752"/>
                </a:cxn>
                <a:cxn ang="0">
                  <a:pos x="1235" y="2746"/>
                </a:cxn>
                <a:cxn ang="0">
                  <a:pos x="1032" y="2710"/>
                </a:cxn>
                <a:cxn ang="0">
                  <a:pos x="840" y="2646"/>
                </a:cxn>
                <a:cxn ang="0">
                  <a:pos x="662" y="2554"/>
                </a:cxn>
                <a:cxn ang="0">
                  <a:pos x="500" y="2440"/>
                </a:cxn>
                <a:cxn ang="0">
                  <a:pos x="357" y="2303"/>
                </a:cxn>
                <a:cxn ang="0">
                  <a:pos x="234" y="2146"/>
                </a:cxn>
                <a:cxn ang="0">
                  <a:pos x="135" y="1973"/>
                </a:cxn>
                <a:cxn ang="0">
                  <a:pos x="61" y="1787"/>
                </a:cxn>
                <a:cxn ang="0">
                  <a:pos x="16" y="1587"/>
                </a:cxn>
                <a:cxn ang="0">
                  <a:pos x="0" y="1376"/>
                </a:cxn>
              </a:cxnLst>
              <a:rect l="0" t="0" r="r" b="b"/>
              <a:pathLst>
                <a:path w="2752" h="2754">
                  <a:moveTo>
                    <a:pt x="0" y="1376"/>
                  </a:moveTo>
                  <a:lnTo>
                    <a:pt x="1" y="1306"/>
                  </a:lnTo>
                  <a:lnTo>
                    <a:pt x="7" y="1236"/>
                  </a:lnTo>
                  <a:lnTo>
                    <a:pt x="16" y="1167"/>
                  </a:lnTo>
                  <a:lnTo>
                    <a:pt x="28" y="1100"/>
                  </a:lnTo>
                  <a:lnTo>
                    <a:pt x="43" y="1033"/>
                  </a:lnTo>
                  <a:lnTo>
                    <a:pt x="61" y="967"/>
                  </a:lnTo>
                  <a:lnTo>
                    <a:pt x="84" y="904"/>
                  </a:lnTo>
                  <a:lnTo>
                    <a:pt x="108" y="841"/>
                  </a:lnTo>
                  <a:lnTo>
                    <a:pt x="135" y="779"/>
                  </a:lnTo>
                  <a:lnTo>
                    <a:pt x="165" y="721"/>
                  </a:lnTo>
                  <a:lnTo>
                    <a:pt x="199" y="663"/>
                  </a:lnTo>
                  <a:lnTo>
                    <a:pt x="234" y="608"/>
                  </a:lnTo>
                  <a:lnTo>
                    <a:pt x="273" y="554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2" y="403"/>
                  </a:lnTo>
                  <a:lnTo>
                    <a:pt x="450" y="358"/>
                  </a:lnTo>
                  <a:lnTo>
                    <a:pt x="500" y="315"/>
                  </a:lnTo>
                  <a:lnTo>
                    <a:pt x="553" y="274"/>
                  </a:lnTo>
                  <a:lnTo>
                    <a:pt x="607" y="235"/>
                  </a:lnTo>
                  <a:lnTo>
                    <a:pt x="662" y="199"/>
                  </a:lnTo>
                  <a:lnTo>
                    <a:pt x="720" y="166"/>
                  </a:lnTo>
                  <a:lnTo>
                    <a:pt x="780" y="136"/>
                  </a:lnTo>
                  <a:lnTo>
                    <a:pt x="840" y="108"/>
                  </a:lnTo>
                  <a:lnTo>
                    <a:pt x="903" y="83"/>
                  </a:lnTo>
                  <a:lnTo>
                    <a:pt x="966" y="62"/>
                  </a:lnTo>
                  <a:lnTo>
                    <a:pt x="1032" y="44"/>
                  </a:lnTo>
                  <a:lnTo>
                    <a:pt x="1098" y="29"/>
                  </a:lnTo>
                  <a:lnTo>
                    <a:pt x="1166" y="15"/>
                  </a:lnTo>
                  <a:lnTo>
                    <a:pt x="1235" y="8"/>
                  </a:lnTo>
                  <a:lnTo>
                    <a:pt x="1304" y="2"/>
                  </a:lnTo>
                  <a:lnTo>
                    <a:pt x="1375" y="0"/>
                  </a:lnTo>
                  <a:lnTo>
                    <a:pt x="1447" y="2"/>
                  </a:lnTo>
                  <a:lnTo>
                    <a:pt x="1516" y="8"/>
                  </a:lnTo>
                  <a:lnTo>
                    <a:pt x="1585" y="15"/>
                  </a:lnTo>
                  <a:lnTo>
                    <a:pt x="1653" y="29"/>
                  </a:lnTo>
                  <a:lnTo>
                    <a:pt x="1719" y="44"/>
                  </a:lnTo>
                  <a:lnTo>
                    <a:pt x="1785" y="62"/>
                  </a:lnTo>
                  <a:lnTo>
                    <a:pt x="1848" y="83"/>
                  </a:lnTo>
                  <a:lnTo>
                    <a:pt x="1912" y="108"/>
                  </a:lnTo>
                  <a:lnTo>
                    <a:pt x="1972" y="136"/>
                  </a:lnTo>
                  <a:lnTo>
                    <a:pt x="2032" y="166"/>
                  </a:lnTo>
                  <a:lnTo>
                    <a:pt x="2089" y="199"/>
                  </a:lnTo>
                  <a:lnTo>
                    <a:pt x="2145" y="235"/>
                  </a:lnTo>
                  <a:lnTo>
                    <a:pt x="2199" y="274"/>
                  </a:lnTo>
                  <a:lnTo>
                    <a:pt x="2251" y="315"/>
                  </a:lnTo>
                  <a:lnTo>
                    <a:pt x="2301" y="358"/>
                  </a:lnTo>
                  <a:lnTo>
                    <a:pt x="2349" y="403"/>
                  </a:lnTo>
                  <a:lnTo>
                    <a:pt x="2394" y="451"/>
                  </a:lnTo>
                  <a:lnTo>
                    <a:pt x="2438" y="501"/>
                  </a:lnTo>
                  <a:lnTo>
                    <a:pt x="2478" y="554"/>
                  </a:lnTo>
                  <a:lnTo>
                    <a:pt x="2516" y="608"/>
                  </a:lnTo>
                  <a:lnTo>
                    <a:pt x="2552" y="663"/>
                  </a:lnTo>
                  <a:lnTo>
                    <a:pt x="2585" y="721"/>
                  </a:lnTo>
                  <a:lnTo>
                    <a:pt x="2617" y="779"/>
                  </a:lnTo>
                  <a:lnTo>
                    <a:pt x="2644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8" y="1033"/>
                  </a:lnTo>
                  <a:lnTo>
                    <a:pt x="2723" y="1100"/>
                  </a:lnTo>
                  <a:lnTo>
                    <a:pt x="2735" y="1167"/>
                  </a:lnTo>
                  <a:lnTo>
                    <a:pt x="2744" y="1236"/>
                  </a:lnTo>
                  <a:lnTo>
                    <a:pt x="2750" y="1306"/>
                  </a:lnTo>
                  <a:lnTo>
                    <a:pt x="2752" y="1376"/>
                  </a:lnTo>
                  <a:lnTo>
                    <a:pt x="2750" y="1447"/>
                  </a:lnTo>
                  <a:lnTo>
                    <a:pt x="2744" y="1518"/>
                  </a:lnTo>
                  <a:lnTo>
                    <a:pt x="2735" y="1587"/>
                  </a:lnTo>
                  <a:lnTo>
                    <a:pt x="2723" y="1654"/>
                  </a:lnTo>
                  <a:lnTo>
                    <a:pt x="2708" y="1721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4" y="1913"/>
                  </a:lnTo>
                  <a:lnTo>
                    <a:pt x="2617" y="1973"/>
                  </a:lnTo>
                  <a:lnTo>
                    <a:pt x="2585" y="2033"/>
                  </a:lnTo>
                  <a:lnTo>
                    <a:pt x="2552" y="2091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8" y="2253"/>
                  </a:lnTo>
                  <a:lnTo>
                    <a:pt x="2394" y="2303"/>
                  </a:lnTo>
                  <a:lnTo>
                    <a:pt x="2349" y="2351"/>
                  </a:lnTo>
                  <a:lnTo>
                    <a:pt x="2301" y="2396"/>
                  </a:lnTo>
                  <a:lnTo>
                    <a:pt x="2251" y="2440"/>
                  </a:lnTo>
                  <a:lnTo>
                    <a:pt x="2199" y="2480"/>
                  </a:lnTo>
                  <a:lnTo>
                    <a:pt x="2145" y="2518"/>
                  </a:lnTo>
                  <a:lnTo>
                    <a:pt x="2089" y="2554"/>
                  </a:lnTo>
                  <a:lnTo>
                    <a:pt x="2032" y="2587"/>
                  </a:lnTo>
                  <a:lnTo>
                    <a:pt x="1972" y="2617"/>
                  </a:lnTo>
                  <a:lnTo>
                    <a:pt x="1912" y="2646"/>
                  </a:lnTo>
                  <a:lnTo>
                    <a:pt x="1848" y="2670"/>
                  </a:lnTo>
                  <a:lnTo>
                    <a:pt x="1785" y="2692"/>
                  </a:lnTo>
                  <a:lnTo>
                    <a:pt x="1719" y="2710"/>
                  </a:lnTo>
                  <a:lnTo>
                    <a:pt x="1653" y="2725"/>
                  </a:lnTo>
                  <a:lnTo>
                    <a:pt x="1585" y="2737"/>
                  </a:lnTo>
                  <a:lnTo>
                    <a:pt x="1516" y="2746"/>
                  </a:lnTo>
                  <a:lnTo>
                    <a:pt x="1447" y="2752"/>
                  </a:lnTo>
                  <a:lnTo>
                    <a:pt x="1375" y="2754"/>
                  </a:lnTo>
                  <a:lnTo>
                    <a:pt x="1304" y="2752"/>
                  </a:lnTo>
                  <a:lnTo>
                    <a:pt x="1235" y="2746"/>
                  </a:lnTo>
                  <a:lnTo>
                    <a:pt x="1166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6" y="2692"/>
                  </a:lnTo>
                  <a:lnTo>
                    <a:pt x="903" y="2670"/>
                  </a:lnTo>
                  <a:lnTo>
                    <a:pt x="840" y="2646"/>
                  </a:lnTo>
                  <a:lnTo>
                    <a:pt x="780" y="2617"/>
                  </a:lnTo>
                  <a:lnTo>
                    <a:pt x="720" y="2587"/>
                  </a:lnTo>
                  <a:lnTo>
                    <a:pt x="662" y="2554"/>
                  </a:lnTo>
                  <a:lnTo>
                    <a:pt x="607" y="2518"/>
                  </a:lnTo>
                  <a:lnTo>
                    <a:pt x="553" y="2480"/>
                  </a:lnTo>
                  <a:lnTo>
                    <a:pt x="500" y="2440"/>
                  </a:lnTo>
                  <a:lnTo>
                    <a:pt x="450" y="2396"/>
                  </a:lnTo>
                  <a:lnTo>
                    <a:pt x="402" y="2351"/>
                  </a:lnTo>
                  <a:lnTo>
                    <a:pt x="357" y="2303"/>
                  </a:lnTo>
                  <a:lnTo>
                    <a:pt x="314" y="2253"/>
                  </a:lnTo>
                  <a:lnTo>
                    <a:pt x="273" y="2200"/>
                  </a:lnTo>
                  <a:lnTo>
                    <a:pt x="234" y="2146"/>
                  </a:lnTo>
                  <a:lnTo>
                    <a:pt x="199" y="2091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8" y="1913"/>
                  </a:lnTo>
                  <a:lnTo>
                    <a:pt x="84" y="1850"/>
                  </a:lnTo>
                  <a:lnTo>
                    <a:pt x="61" y="1787"/>
                  </a:lnTo>
                  <a:lnTo>
                    <a:pt x="43" y="1721"/>
                  </a:lnTo>
                  <a:lnTo>
                    <a:pt x="28" y="1654"/>
                  </a:lnTo>
                  <a:lnTo>
                    <a:pt x="16" y="1587"/>
                  </a:lnTo>
                  <a:lnTo>
                    <a:pt x="7" y="1518"/>
                  </a:lnTo>
                  <a:lnTo>
                    <a:pt x="1" y="1447"/>
                  </a:lnTo>
                  <a:lnTo>
                    <a:pt x="0" y="1376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41" name="标题 5130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重叠</a:t>
            </a:r>
            <a:r>
              <a:rPr lang="en-US" altLang="zh-CN" smtClean="0"/>
              <a:t>/</a:t>
            </a:r>
            <a:r>
              <a:rPr lang="zh-CN" altLang="en-US" smtClean="0"/>
              <a:t>纽带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33" name="组合 514049"/>
          <p:cNvGrpSpPr>
            <a:grpSpLocks/>
          </p:cNvGrpSpPr>
          <p:nvPr/>
        </p:nvGrpSpPr>
        <p:grpSpPr bwMode="auto">
          <a:xfrm>
            <a:off x="755650" y="1555750"/>
            <a:ext cx="5040313" cy="4537075"/>
            <a:chOff x="2351" y="1901"/>
            <a:chExt cx="1619" cy="1570"/>
          </a:xfrm>
        </p:grpSpPr>
        <p:sp>
          <p:nvSpPr>
            <p:cNvPr id="146434" name="任意多边形 514050"/>
            <p:cNvSpPr>
              <a:spLocks noChangeArrowheads="1"/>
            </p:cNvSpPr>
            <p:nvPr/>
          </p:nvSpPr>
          <p:spPr bwMode="auto">
            <a:xfrm>
              <a:off x="2931" y="2521"/>
              <a:ext cx="459" cy="862"/>
            </a:xfrm>
            <a:custGeom>
              <a:avLst/>
              <a:gdLst/>
              <a:ahLst/>
              <a:cxnLst>
                <a:cxn ang="0">
                  <a:pos x="3" y="1053"/>
                </a:cxn>
                <a:cxn ang="0">
                  <a:pos x="17" y="923"/>
                </a:cxn>
                <a:cxn ang="0">
                  <a:pos x="38" y="818"/>
                </a:cxn>
                <a:cxn ang="0">
                  <a:pos x="54" y="756"/>
                </a:cxn>
                <a:cxn ang="0">
                  <a:pos x="95" y="636"/>
                </a:cxn>
                <a:cxn ang="0">
                  <a:pos x="146" y="522"/>
                </a:cxn>
                <a:cxn ang="0">
                  <a:pos x="208" y="414"/>
                </a:cxn>
                <a:cxn ang="0">
                  <a:pos x="278" y="311"/>
                </a:cxn>
                <a:cxn ang="0">
                  <a:pos x="357" y="215"/>
                </a:cxn>
                <a:cxn ang="0">
                  <a:pos x="444" y="128"/>
                </a:cxn>
                <a:cxn ang="0">
                  <a:pos x="538" y="48"/>
                </a:cxn>
                <a:cxn ang="0">
                  <a:pos x="641" y="24"/>
                </a:cxn>
                <a:cxn ang="0">
                  <a:pos x="705" y="74"/>
                </a:cxn>
                <a:cxn ang="0">
                  <a:pos x="799" y="156"/>
                </a:cxn>
                <a:cxn ang="0">
                  <a:pos x="883" y="247"/>
                </a:cxn>
                <a:cxn ang="0">
                  <a:pos x="934" y="311"/>
                </a:cxn>
                <a:cxn ang="0">
                  <a:pos x="1004" y="414"/>
                </a:cxn>
                <a:cxn ang="0">
                  <a:pos x="1057" y="504"/>
                </a:cxn>
                <a:cxn ang="0">
                  <a:pos x="1084" y="559"/>
                </a:cxn>
                <a:cxn ang="0">
                  <a:pos x="1117" y="636"/>
                </a:cxn>
                <a:cxn ang="0">
                  <a:pos x="1158" y="756"/>
                </a:cxn>
                <a:cxn ang="0">
                  <a:pos x="1188" y="880"/>
                </a:cxn>
                <a:cxn ang="0">
                  <a:pos x="1206" y="1009"/>
                </a:cxn>
                <a:cxn ang="0">
                  <a:pos x="1213" y="1141"/>
                </a:cxn>
                <a:cxn ang="0">
                  <a:pos x="1206" y="1274"/>
                </a:cxn>
                <a:cxn ang="0">
                  <a:pos x="1188" y="1402"/>
                </a:cxn>
                <a:cxn ang="0">
                  <a:pos x="1170" y="1484"/>
                </a:cxn>
                <a:cxn ang="0">
                  <a:pos x="1146" y="1567"/>
                </a:cxn>
                <a:cxn ang="0">
                  <a:pos x="1101" y="1684"/>
                </a:cxn>
                <a:cxn ang="0">
                  <a:pos x="1047" y="1797"/>
                </a:cxn>
                <a:cxn ang="0">
                  <a:pos x="982" y="1904"/>
                </a:cxn>
                <a:cxn ang="0">
                  <a:pos x="910" y="2003"/>
                </a:cxn>
                <a:cxn ang="0">
                  <a:pos x="827" y="2096"/>
                </a:cxn>
                <a:cxn ang="0">
                  <a:pos x="737" y="2182"/>
                </a:cxn>
                <a:cxn ang="0">
                  <a:pos x="641" y="2259"/>
                </a:cxn>
                <a:cxn ang="0">
                  <a:pos x="555" y="2247"/>
                </a:cxn>
                <a:cxn ang="0">
                  <a:pos x="475" y="2182"/>
                </a:cxn>
                <a:cxn ang="0">
                  <a:pos x="385" y="2096"/>
                </a:cxn>
                <a:cxn ang="0">
                  <a:pos x="304" y="2003"/>
                </a:cxn>
                <a:cxn ang="0">
                  <a:pos x="253" y="1939"/>
                </a:cxn>
                <a:cxn ang="0">
                  <a:pos x="187" y="1833"/>
                </a:cxn>
                <a:cxn ang="0">
                  <a:pos x="146" y="1760"/>
                </a:cxn>
                <a:cxn ang="0">
                  <a:pos x="112" y="1684"/>
                </a:cxn>
                <a:cxn ang="0">
                  <a:pos x="80" y="1606"/>
                </a:cxn>
                <a:cxn ang="0">
                  <a:pos x="42" y="1484"/>
                </a:cxn>
                <a:cxn ang="0">
                  <a:pos x="17" y="1360"/>
                </a:cxn>
                <a:cxn ang="0">
                  <a:pos x="3" y="1229"/>
                </a:cxn>
              </a:cxnLst>
              <a:rect l="0" t="0" r="r" b="b"/>
              <a:pathLst>
                <a:path w="1213" h="2283">
                  <a:moveTo>
                    <a:pt x="0" y="1141"/>
                  </a:moveTo>
                  <a:lnTo>
                    <a:pt x="0" y="1096"/>
                  </a:lnTo>
                  <a:lnTo>
                    <a:pt x="3" y="1053"/>
                  </a:lnTo>
                  <a:lnTo>
                    <a:pt x="6" y="1009"/>
                  </a:lnTo>
                  <a:lnTo>
                    <a:pt x="11" y="965"/>
                  </a:lnTo>
                  <a:lnTo>
                    <a:pt x="17" y="923"/>
                  </a:lnTo>
                  <a:lnTo>
                    <a:pt x="24" y="880"/>
                  </a:lnTo>
                  <a:lnTo>
                    <a:pt x="33" y="839"/>
                  </a:lnTo>
                  <a:lnTo>
                    <a:pt x="38" y="818"/>
                  </a:lnTo>
                  <a:lnTo>
                    <a:pt x="42" y="797"/>
                  </a:lnTo>
                  <a:lnTo>
                    <a:pt x="48" y="776"/>
                  </a:lnTo>
                  <a:lnTo>
                    <a:pt x="54" y="756"/>
                  </a:lnTo>
                  <a:lnTo>
                    <a:pt x="66" y="716"/>
                  </a:lnTo>
                  <a:lnTo>
                    <a:pt x="80" y="675"/>
                  </a:lnTo>
                  <a:lnTo>
                    <a:pt x="95" y="636"/>
                  </a:lnTo>
                  <a:lnTo>
                    <a:pt x="112" y="597"/>
                  </a:lnTo>
                  <a:lnTo>
                    <a:pt x="128" y="559"/>
                  </a:lnTo>
                  <a:lnTo>
                    <a:pt x="146" y="522"/>
                  </a:lnTo>
                  <a:lnTo>
                    <a:pt x="166" y="484"/>
                  </a:lnTo>
                  <a:lnTo>
                    <a:pt x="187" y="448"/>
                  </a:lnTo>
                  <a:lnTo>
                    <a:pt x="208" y="414"/>
                  </a:lnTo>
                  <a:lnTo>
                    <a:pt x="230" y="379"/>
                  </a:lnTo>
                  <a:lnTo>
                    <a:pt x="253" y="344"/>
                  </a:lnTo>
                  <a:lnTo>
                    <a:pt x="278" y="311"/>
                  </a:lnTo>
                  <a:lnTo>
                    <a:pt x="304" y="278"/>
                  </a:lnTo>
                  <a:lnTo>
                    <a:pt x="330" y="247"/>
                  </a:lnTo>
                  <a:lnTo>
                    <a:pt x="357" y="215"/>
                  </a:lnTo>
                  <a:lnTo>
                    <a:pt x="385" y="185"/>
                  </a:lnTo>
                  <a:lnTo>
                    <a:pt x="414" y="156"/>
                  </a:lnTo>
                  <a:lnTo>
                    <a:pt x="444" y="128"/>
                  </a:lnTo>
                  <a:lnTo>
                    <a:pt x="475" y="101"/>
                  </a:lnTo>
                  <a:lnTo>
                    <a:pt x="507" y="74"/>
                  </a:lnTo>
                  <a:lnTo>
                    <a:pt x="538" y="48"/>
                  </a:lnTo>
                  <a:lnTo>
                    <a:pt x="573" y="24"/>
                  </a:lnTo>
                  <a:lnTo>
                    <a:pt x="606" y="0"/>
                  </a:lnTo>
                  <a:lnTo>
                    <a:pt x="641" y="24"/>
                  </a:lnTo>
                  <a:lnTo>
                    <a:pt x="657" y="36"/>
                  </a:lnTo>
                  <a:lnTo>
                    <a:pt x="674" y="48"/>
                  </a:lnTo>
                  <a:lnTo>
                    <a:pt x="705" y="74"/>
                  </a:lnTo>
                  <a:lnTo>
                    <a:pt x="737" y="101"/>
                  </a:lnTo>
                  <a:lnTo>
                    <a:pt x="768" y="128"/>
                  </a:lnTo>
                  <a:lnTo>
                    <a:pt x="799" y="156"/>
                  </a:lnTo>
                  <a:lnTo>
                    <a:pt x="827" y="185"/>
                  </a:lnTo>
                  <a:lnTo>
                    <a:pt x="856" y="215"/>
                  </a:lnTo>
                  <a:lnTo>
                    <a:pt x="883" y="247"/>
                  </a:lnTo>
                  <a:lnTo>
                    <a:pt x="910" y="278"/>
                  </a:lnTo>
                  <a:lnTo>
                    <a:pt x="922" y="295"/>
                  </a:lnTo>
                  <a:lnTo>
                    <a:pt x="934" y="311"/>
                  </a:lnTo>
                  <a:lnTo>
                    <a:pt x="959" y="344"/>
                  </a:lnTo>
                  <a:lnTo>
                    <a:pt x="982" y="379"/>
                  </a:lnTo>
                  <a:lnTo>
                    <a:pt x="1004" y="414"/>
                  </a:lnTo>
                  <a:lnTo>
                    <a:pt x="1027" y="448"/>
                  </a:lnTo>
                  <a:lnTo>
                    <a:pt x="1047" y="484"/>
                  </a:lnTo>
                  <a:lnTo>
                    <a:pt x="1057" y="504"/>
                  </a:lnTo>
                  <a:lnTo>
                    <a:pt x="1066" y="522"/>
                  </a:lnTo>
                  <a:lnTo>
                    <a:pt x="1075" y="540"/>
                  </a:lnTo>
                  <a:lnTo>
                    <a:pt x="1084" y="559"/>
                  </a:lnTo>
                  <a:lnTo>
                    <a:pt x="1101" y="597"/>
                  </a:lnTo>
                  <a:lnTo>
                    <a:pt x="1110" y="617"/>
                  </a:lnTo>
                  <a:lnTo>
                    <a:pt x="1117" y="636"/>
                  </a:lnTo>
                  <a:lnTo>
                    <a:pt x="1132" y="675"/>
                  </a:lnTo>
                  <a:lnTo>
                    <a:pt x="1146" y="716"/>
                  </a:lnTo>
                  <a:lnTo>
                    <a:pt x="1158" y="756"/>
                  </a:lnTo>
                  <a:lnTo>
                    <a:pt x="1170" y="797"/>
                  </a:lnTo>
                  <a:lnTo>
                    <a:pt x="1179" y="839"/>
                  </a:lnTo>
                  <a:lnTo>
                    <a:pt x="1188" y="880"/>
                  </a:lnTo>
                  <a:lnTo>
                    <a:pt x="1195" y="923"/>
                  </a:lnTo>
                  <a:lnTo>
                    <a:pt x="1201" y="965"/>
                  </a:lnTo>
                  <a:lnTo>
                    <a:pt x="1206" y="1009"/>
                  </a:lnTo>
                  <a:lnTo>
                    <a:pt x="1210" y="1053"/>
                  </a:lnTo>
                  <a:lnTo>
                    <a:pt x="1212" y="1096"/>
                  </a:lnTo>
                  <a:lnTo>
                    <a:pt x="1213" y="1141"/>
                  </a:lnTo>
                  <a:lnTo>
                    <a:pt x="1212" y="1185"/>
                  </a:lnTo>
                  <a:lnTo>
                    <a:pt x="1210" y="1229"/>
                  </a:lnTo>
                  <a:lnTo>
                    <a:pt x="1206" y="1274"/>
                  </a:lnTo>
                  <a:lnTo>
                    <a:pt x="1201" y="1316"/>
                  </a:lnTo>
                  <a:lnTo>
                    <a:pt x="1195" y="1360"/>
                  </a:lnTo>
                  <a:lnTo>
                    <a:pt x="1188" y="1402"/>
                  </a:lnTo>
                  <a:lnTo>
                    <a:pt x="1179" y="1444"/>
                  </a:lnTo>
                  <a:lnTo>
                    <a:pt x="1174" y="1465"/>
                  </a:lnTo>
                  <a:lnTo>
                    <a:pt x="1170" y="1484"/>
                  </a:lnTo>
                  <a:lnTo>
                    <a:pt x="1164" y="1505"/>
                  </a:lnTo>
                  <a:lnTo>
                    <a:pt x="1158" y="1526"/>
                  </a:lnTo>
                  <a:lnTo>
                    <a:pt x="1146" y="1567"/>
                  </a:lnTo>
                  <a:lnTo>
                    <a:pt x="1132" y="1606"/>
                  </a:lnTo>
                  <a:lnTo>
                    <a:pt x="1117" y="1645"/>
                  </a:lnTo>
                  <a:lnTo>
                    <a:pt x="1101" y="1684"/>
                  </a:lnTo>
                  <a:lnTo>
                    <a:pt x="1084" y="1722"/>
                  </a:lnTo>
                  <a:lnTo>
                    <a:pt x="1066" y="1760"/>
                  </a:lnTo>
                  <a:lnTo>
                    <a:pt x="1047" y="1797"/>
                  </a:lnTo>
                  <a:lnTo>
                    <a:pt x="1027" y="1833"/>
                  </a:lnTo>
                  <a:lnTo>
                    <a:pt x="1004" y="1869"/>
                  </a:lnTo>
                  <a:lnTo>
                    <a:pt x="982" y="1904"/>
                  </a:lnTo>
                  <a:lnTo>
                    <a:pt x="959" y="1939"/>
                  </a:lnTo>
                  <a:lnTo>
                    <a:pt x="934" y="1972"/>
                  </a:lnTo>
                  <a:lnTo>
                    <a:pt x="910" y="2003"/>
                  </a:lnTo>
                  <a:lnTo>
                    <a:pt x="883" y="2036"/>
                  </a:lnTo>
                  <a:lnTo>
                    <a:pt x="856" y="2066"/>
                  </a:lnTo>
                  <a:lnTo>
                    <a:pt x="827" y="2096"/>
                  </a:lnTo>
                  <a:lnTo>
                    <a:pt x="799" y="2126"/>
                  </a:lnTo>
                  <a:lnTo>
                    <a:pt x="768" y="2154"/>
                  </a:lnTo>
                  <a:lnTo>
                    <a:pt x="737" y="2182"/>
                  </a:lnTo>
                  <a:lnTo>
                    <a:pt x="705" y="2208"/>
                  </a:lnTo>
                  <a:lnTo>
                    <a:pt x="674" y="2235"/>
                  </a:lnTo>
                  <a:lnTo>
                    <a:pt x="641" y="2259"/>
                  </a:lnTo>
                  <a:lnTo>
                    <a:pt x="606" y="2283"/>
                  </a:lnTo>
                  <a:lnTo>
                    <a:pt x="573" y="2259"/>
                  </a:lnTo>
                  <a:lnTo>
                    <a:pt x="555" y="2247"/>
                  </a:lnTo>
                  <a:lnTo>
                    <a:pt x="538" y="2235"/>
                  </a:lnTo>
                  <a:lnTo>
                    <a:pt x="507" y="2208"/>
                  </a:lnTo>
                  <a:lnTo>
                    <a:pt x="475" y="2182"/>
                  </a:lnTo>
                  <a:lnTo>
                    <a:pt x="444" y="2154"/>
                  </a:lnTo>
                  <a:lnTo>
                    <a:pt x="414" y="2126"/>
                  </a:lnTo>
                  <a:lnTo>
                    <a:pt x="385" y="2096"/>
                  </a:lnTo>
                  <a:lnTo>
                    <a:pt x="357" y="2066"/>
                  </a:lnTo>
                  <a:lnTo>
                    <a:pt x="330" y="2036"/>
                  </a:lnTo>
                  <a:lnTo>
                    <a:pt x="304" y="2003"/>
                  </a:lnTo>
                  <a:lnTo>
                    <a:pt x="290" y="1988"/>
                  </a:lnTo>
                  <a:lnTo>
                    <a:pt x="278" y="1972"/>
                  </a:lnTo>
                  <a:lnTo>
                    <a:pt x="253" y="1939"/>
                  </a:lnTo>
                  <a:lnTo>
                    <a:pt x="230" y="1904"/>
                  </a:lnTo>
                  <a:lnTo>
                    <a:pt x="208" y="1869"/>
                  </a:lnTo>
                  <a:lnTo>
                    <a:pt x="187" y="1833"/>
                  </a:lnTo>
                  <a:lnTo>
                    <a:pt x="166" y="1797"/>
                  </a:lnTo>
                  <a:lnTo>
                    <a:pt x="157" y="1779"/>
                  </a:lnTo>
                  <a:lnTo>
                    <a:pt x="146" y="1760"/>
                  </a:lnTo>
                  <a:lnTo>
                    <a:pt x="137" y="1741"/>
                  </a:lnTo>
                  <a:lnTo>
                    <a:pt x="128" y="1722"/>
                  </a:lnTo>
                  <a:lnTo>
                    <a:pt x="112" y="1684"/>
                  </a:lnTo>
                  <a:lnTo>
                    <a:pt x="103" y="1665"/>
                  </a:lnTo>
                  <a:lnTo>
                    <a:pt x="95" y="1645"/>
                  </a:lnTo>
                  <a:lnTo>
                    <a:pt x="80" y="1606"/>
                  </a:lnTo>
                  <a:lnTo>
                    <a:pt x="66" y="1567"/>
                  </a:lnTo>
                  <a:lnTo>
                    <a:pt x="54" y="1526"/>
                  </a:lnTo>
                  <a:lnTo>
                    <a:pt x="42" y="1484"/>
                  </a:lnTo>
                  <a:lnTo>
                    <a:pt x="33" y="1444"/>
                  </a:lnTo>
                  <a:lnTo>
                    <a:pt x="24" y="1402"/>
                  </a:lnTo>
                  <a:lnTo>
                    <a:pt x="17" y="1360"/>
                  </a:lnTo>
                  <a:lnTo>
                    <a:pt x="11" y="1316"/>
                  </a:lnTo>
                  <a:lnTo>
                    <a:pt x="6" y="1274"/>
                  </a:lnTo>
                  <a:lnTo>
                    <a:pt x="3" y="1229"/>
                  </a:lnTo>
                  <a:lnTo>
                    <a:pt x="0" y="1185"/>
                  </a:lnTo>
                  <a:lnTo>
                    <a:pt x="0" y="1141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5" name="任意多边形 514051"/>
            <p:cNvSpPr>
              <a:spLocks noChangeArrowheads="1"/>
            </p:cNvSpPr>
            <p:nvPr/>
          </p:nvSpPr>
          <p:spPr bwMode="auto">
            <a:xfrm>
              <a:off x="2935" y="2432"/>
              <a:ext cx="741" cy="508"/>
            </a:xfrm>
            <a:custGeom>
              <a:avLst/>
              <a:gdLst/>
              <a:ahLst/>
              <a:cxnLst>
                <a:cxn ang="0">
                  <a:pos x="1954" y="200"/>
                </a:cxn>
                <a:cxn ang="0">
                  <a:pos x="1935" y="293"/>
                </a:cxn>
                <a:cxn ang="0">
                  <a:pos x="1911" y="383"/>
                </a:cxn>
                <a:cxn ang="0">
                  <a:pos x="1879" y="472"/>
                </a:cxn>
                <a:cxn ang="0">
                  <a:pos x="1842" y="558"/>
                </a:cxn>
                <a:cxn ang="0">
                  <a:pos x="1800" y="641"/>
                </a:cxn>
                <a:cxn ang="0">
                  <a:pos x="1752" y="719"/>
                </a:cxn>
                <a:cxn ang="0">
                  <a:pos x="1699" y="795"/>
                </a:cxn>
                <a:cxn ang="0">
                  <a:pos x="1642" y="866"/>
                </a:cxn>
                <a:cxn ang="0">
                  <a:pos x="1580" y="934"/>
                </a:cxn>
                <a:cxn ang="0">
                  <a:pos x="1514" y="997"/>
                </a:cxn>
                <a:cxn ang="0">
                  <a:pos x="1443" y="1057"/>
                </a:cxn>
                <a:cxn ang="0">
                  <a:pos x="1343" y="1128"/>
                </a:cxn>
                <a:cxn ang="0">
                  <a:pos x="1265" y="1174"/>
                </a:cxn>
                <a:cxn ang="0">
                  <a:pos x="1182" y="1217"/>
                </a:cxn>
                <a:cxn ang="0">
                  <a:pos x="1096" y="1254"/>
                </a:cxn>
                <a:cxn ang="0">
                  <a:pos x="1007" y="1284"/>
                </a:cxn>
                <a:cxn ang="0">
                  <a:pos x="917" y="1310"/>
                </a:cxn>
                <a:cxn ang="0">
                  <a:pos x="823" y="1329"/>
                </a:cxn>
                <a:cxn ang="0">
                  <a:pos x="728" y="1341"/>
                </a:cxn>
                <a:cxn ang="0">
                  <a:pos x="630" y="1347"/>
                </a:cxn>
                <a:cxn ang="0">
                  <a:pos x="517" y="1344"/>
                </a:cxn>
                <a:cxn ang="0">
                  <a:pos x="400" y="1334"/>
                </a:cxn>
                <a:cxn ang="0">
                  <a:pos x="286" y="1311"/>
                </a:cxn>
                <a:cxn ang="0">
                  <a:pos x="176" y="1281"/>
                </a:cxn>
                <a:cxn ang="0">
                  <a:pos x="69" y="1242"/>
                </a:cxn>
                <a:cxn ang="0">
                  <a:pos x="5" y="1179"/>
                </a:cxn>
                <a:cxn ang="0">
                  <a:pos x="21" y="1086"/>
                </a:cxn>
                <a:cxn ang="0">
                  <a:pos x="45" y="994"/>
                </a:cxn>
                <a:cxn ang="0">
                  <a:pos x="74" y="904"/>
                </a:cxn>
                <a:cxn ang="0">
                  <a:pos x="109" y="818"/>
                </a:cxn>
                <a:cxn ang="0">
                  <a:pos x="149" y="734"/>
                </a:cxn>
                <a:cxn ang="0">
                  <a:pos x="196" y="654"/>
                </a:cxn>
                <a:cxn ang="0">
                  <a:pos x="247" y="577"/>
                </a:cxn>
                <a:cxn ang="0">
                  <a:pos x="302" y="505"/>
                </a:cxn>
                <a:cxn ang="0">
                  <a:pos x="363" y="436"/>
                </a:cxn>
                <a:cxn ang="0">
                  <a:pos x="427" y="371"/>
                </a:cxn>
                <a:cxn ang="0">
                  <a:pos x="496" y="310"/>
                </a:cxn>
                <a:cxn ang="0">
                  <a:pos x="596" y="238"/>
                </a:cxn>
                <a:cxn ang="0">
                  <a:pos x="674" y="188"/>
                </a:cxn>
                <a:cxn ang="0">
                  <a:pos x="755" y="144"/>
                </a:cxn>
                <a:cxn ang="0">
                  <a:pos x="839" y="105"/>
                </a:cxn>
                <a:cxn ang="0">
                  <a:pos x="926" y="72"/>
                </a:cxn>
                <a:cxn ang="0">
                  <a:pos x="1016" y="45"/>
                </a:cxn>
                <a:cxn ang="0">
                  <a:pos x="1110" y="24"/>
                </a:cxn>
                <a:cxn ang="0">
                  <a:pos x="1204" y="10"/>
                </a:cxn>
                <a:cxn ang="0">
                  <a:pos x="1301" y="1"/>
                </a:cxn>
                <a:cxn ang="0">
                  <a:pos x="1407" y="1"/>
                </a:cxn>
                <a:cxn ang="0">
                  <a:pos x="1525" y="9"/>
                </a:cxn>
                <a:cxn ang="0">
                  <a:pos x="1640" y="27"/>
                </a:cxn>
                <a:cxn ang="0">
                  <a:pos x="1752" y="56"/>
                </a:cxn>
                <a:cxn ang="0">
                  <a:pos x="1860" y="92"/>
                </a:cxn>
                <a:cxn ang="0">
                  <a:pos x="1964" y="137"/>
                </a:cxn>
              </a:cxnLst>
              <a:rect l="0" t="0" r="r" b="b"/>
              <a:pathLst>
                <a:path w="1964" h="1347">
                  <a:moveTo>
                    <a:pt x="1964" y="137"/>
                  </a:moveTo>
                  <a:lnTo>
                    <a:pt x="1959" y="168"/>
                  </a:lnTo>
                  <a:lnTo>
                    <a:pt x="1954" y="200"/>
                  </a:lnTo>
                  <a:lnTo>
                    <a:pt x="1948" y="231"/>
                  </a:lnTo>
                  <a:lnTo>
                    <a:pt x="1942" y="262"/>
                  </a:lnTo>
                  <a:lnTo>
                    <a:pt x="1935" y="293"/>
                  </a:lnTo>
                  <a:lnTo>
                    <a:pt x="1927" y="323"/>
                  </a:lnTo>
                  <a:lnTo>
                    <a:pt x="1920" y="353"/>
                  </a:lnTo>
                  <a:lnTo>
                    <a:pt x="1911" y="383"/>
                  </a:lnTo>
                  <a:lnTo>
                    <a:pt x="1900" y="413"/>
                  </a:lnTo>
                  <a:lnTo>
                    <a:pt x="1890" y="444"/>
                  </a:lnTo>
                  <a:lnTo>
                    <a:pt x="1879" y="472"/>
                  </a:lnTo>
                  <a:lnTo>
                    <a:pt x="1867" y="501"/>
                  </a:lnTo>
                  <a:lnTo>
                    <a:pt x="1855" y="529"/>
                  </a:lnTo>
                  <a:lnTo>
                    <a:pt x="1842" y="558"/>
                  </a:lnTo>
                  <a:lnTo>
                    <a:pt x="1828" y="586"/>
                  </a:lnTo>
                  <a:lnTo>
                    <a:pt x="1815" y="613"/>
                  </a:lnTo>
                  <a:lnTo>
                    <a:pt x="1800" y="641"/>
                  </a:lnTo>
                  <a:lnTo>
                    <a:pt x="1785" y="668"/>
                  </a:lnTo>
                  <a:lnTo>
                    <a:pt x="1768" y="693"/>
                  </a:lnTo>
                  <a:lnTo>
                    <a:pt x="1752" y="719"/>
                  </a:lnTo>
                  <a:lnTo>
                    <a:pt x="1735" y="744"/>
                  </a:lnTo>
                  <a:lnTo>
                    <a:pt x="1717" y="770"/>
                  </a:lnTo>
                  <a:lnTo>
                    <a:pt x="1699" y="795"/>
                  </a:lnTo>
                  <a:lnTo>
                    <a:pt x="1681" y="820"/>
                  </a:lnTo>
                  <a:lnTo>
                    <a:pt x="1661" y="844"/>
                  </a:lnTo>
                  <a:lnTo>
                    <a:pt x="1642" y="866"/>
                  </a:lnTo>
                  <a:lnTo>
                    <a:pt x="1622" y="890"/>
                  </a:lnTo>
                  <a:lnTo>
                    <a:pt x="1601" y="913"/>
                  </a:lnTo>
                  <a:lnTo>
                    <a:pt x="1580" y="934"/>
                  </a:lnTo>
                  <a:lnTo>
                    <a:pt x="1559" y="956"/>
                  </a:lnTo>
                  <a:lnTo>
                    <a:pt x="1537" y="977"/>
                  </a:lnTo>
                  <a:lnTo>
                    <a:pt x="1514" y="997"/>
                  </a:lnTo>
                  <a:lnTo>
                    <a:pt x="1490" y="1018"/>
                  </a:lnTo>
                  <a:lnTo>
                    <a:pt x="1467" y="1038"/>
                  </a:lnTo>
                  <a:lnTo>
                    <a:pt x="1443" y="1057"/>
                  </a:lnTo>
                  <a:lnTo>
                    <a:pt x="1419" y="1075"/>
                  </a:lnTo>
                  <a:lnTo>
                    <a:pt x="1368" y="1111"/>
                  </a:lnTo>
                  <a:lnTo>
                    <a:pt x="1343" y="1128"/>
                  </a:lnTo>
                  <a:lnTo>
                    <a:pt x="1317" y="1144"/>
                  </a:lnTo>
                  <a:lnTo>
                    <a:pt x="1292" y="1159"/>
                  </a:lnTo>
                  <a:lnTo>
                    <a:pt x="1265" y="1174"/>
                  </a:lnTo>
                  <a:lnTo>
                    <a:pt x="1237" y="1189"/>
                  </a:lnTo>
                  <a:lnTo>
                    <a:pt x="1209" y="1203"/>
                  </a:lnTo>
                  <a:lnTo>
                    <a:pt x="1182" y="1217"/>
                  </a:lnTo>
                  <a:lnTo>
                    <a:pt x="1153" y="1230"/>
                  </a:lnTo>
                  <a:lnTo>
                    <a:pt x="1125" y="1242"/>
                  </a:lnTo>
                  <a:lnTo>
                    <a:pt x="1096" y="1254"/>
                  </a:lnTo>
                  <a:lnTo>
                    <a:pt x="1068" y="1265"/>
                  </a:lnTo>
                  <a:lnTo>
                    <a:pt x="1038" y="1275"/>
                  </a:lnTo>
                  <a:lnTo>
                    <a:pt x="1007" y="1284"/>
                  </a:lnTo>
                  <a:lnTo>
                    <a:pt x="977" y="1293"/>
                  </a:lnTo>
                  <a:lnTo>
                    <a:pt x="947" y="1302"/>
                  </a:lnTo>
                  <a:lnTo>
                    <a:pt x="917" y="1310"/>
                  </a:lnTo>
                  <a:lnTo>
                    <a:pt x="886" y="1317"/>
                  </a:lnTo>
                  <a:lnTo>
                    <a:pt x="854" y="1323"/>
                  </a:lnTo>
                  <a:lnTo>
                    <a:pt x="823" y="1329"/>
                  </a:lnTo>
                  <a:lnTo>
                    <a:pt x="791" y="1334"/>
                  </a:lnTo>
                  <a:lnTo>
                    <a:pt x="759" y="1338"/>
                  </a:lnTo>
                  <a:lnTo>
                    <a:pt x="728" y="1341"/>
                  </a:lnTo>
                  <a:lnTo>
                    <a:pt x="695" y="1344"/>
                  </a:lnTo>
                  <a:lnTo>
                    <a:pt x="663" y="1346"/>
                  </a:lnTo>
                  <a:lnTo>
                    <a:pt x="630" y="1347"/>
                  </a:lnTo>
                  <a:lnTo>
                    <a:pt x="597" y="1347"/>
                  </a:lnTo>
                  <a:lnTo>
                    <a:pt x="558" y="1347"/>
                  </a:lnTo>
                  <a:lnTo>
                    <a:pt x="517" y="1344"/>
                  </a:lnTo>
                  <a:lnTo>
                    <a:pt x="478" y="1343"/>
                  </a:lnTo>
                  <a:lnTo>
                    <a:pt x="439" y="1338"/>
                  </a:lnTo>
                  <a:lnTo>
                    <a:pt x="400" y="1334"/>
                  </a:lnTo>
                  <a:lnTo>
                    <a:pt x="363" y="1328"/>
                  </a:lnTo>
                  <a:lnTo>
                    <a:pt x="324" y="1320"/>
                  </a:lnTo>
                  <a:lnTo>
                    <a:pt x="286" y="1311"/>
                  </a:lnTo>
                  <a:lnTo>
                    <a:pt x="250" y="1302"/>
                  </a:lnTo>
                  <a:lnTo>
                    <a:pt x="212" y="1293"/>
                  </a:lnTo>
                  <a:lnTo>
                    <a:pt x="176" y="1281"/>
                  </a:lnTo>
                  <a:lnTo>
                    <a:pt x="140" y="1269"/>
                  </a:lnTo>
                  <a:lnTo>
                    <a:pt x="104" y="1256"/>
                  </a:lnTo>
                  <a:lnTo>
                    <a:pt x="69" y="1242"/>
                  </a:lnTo>
                  <a:lnTo>
                    <a:pt x="35" y="1227"/>
                  </a:lnTo>
                  <a:lnTo>
                    <a:pt x="0" y="1212"/>
                  </a:lnTo>
                  <a:lnTo>
                    <a:pt x="5" y="1179"/>
                  </a:lnTo>
                  <a:lnTo>
                    <a:pt x="9" y="1147"/>
                  </a:lnTo>
                  <a:lnTo>
                    <a:pt x="15" y="1117"/>
                  </a:lnTo>
                  <a:lnTo>
                    <a:pt x="21" y="1086"/>
                  </a:lnTo>
                  <a:lnTo>
                    <a:pt x="29" y="1054"/>
                  </a:lnTo>
                  <a:lnTo>
                    <a:pt x="36" y="1024"/>
                  </a:lnTo>
                  <a:lnTo>
                    <a:pt x="45" y="994"/>
                  </a:lnTo>
                  <a:lnTo>
                    <a:pt x="54" y="964"/>
                  </a:lnTo>
                  <a:lnTo>
                    <a:pt x="63" y="934"/>
                  </a:lnTo>
                  <a:lnTo>
                    <a:pt x="74" y="904"/>
                  </a:lnTo>
                  <a:lnTo>
                    <a:pt x="85" y="875"/>
                  </a:lnTo>
                  <a:lnTo>
                    <a:pt x="97" y="847"/>
                  </a:lnTo>
                  <a:lnTo>
                    <a:pt x="109" y="818"/>
                  </a:lnTo>
                  <a:lnTo>
                    <a:pt x="122" y="789"/>
                  </a:lnTo>
                  <a:lnTo>
                    <a:pt x="136" y="762"/>
                  </a:lnTo>
                  <a:lnTo>
                    <a:pt x="149" y="734"/>
                  </a:lnTo>
                  <a:lnTo>
                    <a:pt x="164" y="707"/>
                  </a:lnTo>
                  <a:lnTo>
                    <a:pt x="179" y="681"/>
                  </a:lnTo>
                  <a:lnTo>
                    <a:pt x="196" y="654"/>
                  </a:lnTo>
                  <a:lnTo>
                    <a:pt x="212" y="629"/>
                  </a:lnTo>
                  <a:lnTo>
                    <a:pt x="229" y="603"/>
                  </a:lnTo>
                  <a:lnTo>
                    <a:pt x="247" y="577"/>
                  </a:lnTo>
                  <a:lnTo>
                    <a:pt x="265" y="553"/>
                  </a:lnTo>
                  <a:lnTo>
                    <a:pt x="283" y="528"/>
                  </a:lnTo>
                  <a:lnTo>
                    <a:pt x="302" y="505"/>
                  </a:lnTo>
                  <a:lnTo>
                    <a:pt x="322" y="481"/>
                  </a:lnTo>
                  <a:lnTo>
                    <a:pt x="342" y="459"/>
                  </a:lnTo>
                  <a:lnTo>
                    <a:pt x="363" y="436"/>
                  </a:lnTo>
                  <a:lnTo>
                    <a:pt x="384" y="413"/>
                  </a:lnTo>
                  <a:lnTo>
                    <a:pt x="406" y="392"/>
                  </a:lnTo>
                  <a:lnTo>
                    <a:pt x="427" y="371"/>
                  </a:lnTo>
                  <a:lnTo>
                    <a:pt x="450" y="350"/>
                  </a:lnTo>
                  <a:lnTo>
                    <a:pt x="474" y="329"/>
                  </a:lnTo>
                  <a:lnTo>
                    <a:pt x="496" y="310"/>
                  </a:lnTo>
                  <a:lnTo>
                    <a:pt x="520" y="292"/>
                  </a:lnTo>
                  <a:lnTo>
                    <a:pt x="546" y="272"/>
                  </a:lnTo>
                  <a:lnTo>
                    <a:pt x="596" y="238"/>
                  </a:lnTo>
                  <a:lnTo>
                    <a:pt x="621" y="219"/>
                  </a:lnTo>
                  <a:lnTo>
                    <a:pt x="647" y="203"/>
                  </a:lnTo>
                  <a:lnTo>
                    <a:pt x="674" y="188"/>
                  </a:lnTo>
                  <a:lnTo>
                    <a:pt x="699" y="173"/>
                  </a:lnTo>
                  <a:lnTo>
                    <a:pt x="726" y="158"/>
                  </a:lnTo>
                  <a:lnTo>
                    <a:pt x="755" y="144"/>
                  </a:lnTo>
                  <a:lnTo>
                    <a:pt x="782" y="131"/>
                  </a:lnTo>
                  <a:lnTo>
                    <a:pt x="811" y="117"/>
                  </a:lnTo>
                  <a:lnTo>
                    <a:pt x="839" y="105"/>
                  </a:lnTo>
                  <a:lnTo>
                    <a:pt x="868" y="93"/>
                  </a:lnTo>
                  <a:lnTo>
                    <a:pt x="898" y="83"/>
                  </a:lnTo>
                  <a:lnTo>
                    <a:pt x="926" y="72"/>
                  </a:lnTo>
                  <a:lnTo>
                    <a:pt x="956" y="63"/>
                  </a:lnTo>
                  <a:lnTo>
                    <a:pt x="986" y="54"/>
                  </a:lnTo>
                  <a:lnTo>
                    <a:pt x="1016" y="45"/>
                  </a:lnTo>
                  <a:lnTo>
                    <a:pt x="1048" y="37"/>
                  </a:lnTo>
                  <a:lnTo>
                    <a:pt x="1078" y="30"/>
                  </a:lnTo>
                  <a:lnTo>
                    <a:pt x="1110" y="24"/>
                  </a:lnTo>
                  <a:lnTo>
                    <a:pt x="1141" y="19"/>
                  </a:lnTo>
                  <a:lnTo>
                    <a:pt x="1173" y="13"/>
                  </a:lnTo>
                  <a:lnTo>
                    <a:pt x="1204" y="10"/>
                  </a:lnTo>
                  <a:lnTo>
                    <a:pt x="1236" y="6"/>
                  </a:lnTo>
                  <a:lnTo>
                    <a:pt x="1269" y="4"/>
                  </a:lnTo>
                  <a:lnTo>
                    <a:pt x="1301" y="1"/>
                  </a:lnTo>
                  <a:lnTo>
                    <a:pt x="1334" y="1"/>
                  </a:lnTo>
                  <a:lnTo>
                    <a:pt x="1367" y="0"/>
                  </a:lnTo>
                  <a:lnTo>
                    <a:pt x="1407" y="1"/>
                  </a:lnTo>
                  <a:lnTo>
                    <a:pt x="1446" y="3"/>
                  </a:lnTo>
                  <a:lnTo>
                    <a:pt x="1485" y="6"/>
                  </a:lnTo>
                  <a:lnTo>
                    <a:pt x="1525" y="9"/>
                  </a:lnTo>
                  <a:lnTo>
                    <a:pt x="1564" y="15"/>
                  </a:lnTo>
                  <a:lnTo>
                    <a:pt x="1603" y="21"/>
                  </a:lnTo>
                  <a:lnTo>
                    <a:pt x="1640" y="27"/>
                  </a:lnTo>
                  <a:lnTo>
                    <a:pt x="1678" y="36"/>
                  </a:lnTo>
                  <a:lnTo>
                    <a:pt x="1715" y="45"/>
                  </a:lnTo>
                  <a:lnTo>
                    <a:pt x="1752" y="56"/>
                  </a:lnTo>
                  <a:lnTo>
                    <a:pt x="1788" y="66"/>
                  </a:lnTo>
                  <a:lnTo>
                    <a:pt x="1824" y="78"/>
                  </a:lnTo>
                  <a:lnTo>
                    <a:pt x="1860" y="92"/>
                  </a:lnTo>
                  <a:lnTo>
                    <a:pt x="1894" y="105"/>
                  </a:lnTo>
                  <a:lnTo>
                    <a:pt x="1929" y="120"/>
                  </a:lnTo>
                  <a:lnTo>
                    <a:pt x="1964" y="13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6" name="任意多边形 514052"/>
            <p:cNvSpPr>
              <a:spLocks noChangeArrowheads="1"/>
            </p:cNvSpPr>
            <p:nvPr/>
          </p:nvSpPr>
          <p:spPr bwMode="auto">
            <a:xfrm>
              <a:off x="2645" y="2432"/>
              <a:ext cx="740" cy="508"/>
            </a:xfrm>
            <a:custGeom>
              <a:avLst/>
              <a:gdLst/>
              <a:ahLst/>
              <a:cxnLst>
                <a:cxn ang="0">
                  <a:pos x="1928" y="1227"/>
                </a:cxn>
                <a:cxn ang="0">
                  <a:pos x="1823" y="1269"/>
                </a:cxn>
                <a:cxn ang="0">
                  <a:pos x="1715" y="1302"/>
                </a:cxn>
                <a:cxn ang="0">
                  <a:pos x="1602" y="1328"/>
                </a:cxn>
                <a:cxn ang="0">
                  <a:pos x="1485" y="1343"/>
                </a:cxn>
                <a:cxn ang="0">
                  <a:pos x="1366" y="1347"/>
                </a:cxn>
                <a:cxn ang="0">
                  <a:pos x="1235" y="1341"/>
                </a:cxn>
                <a:cxn ang="0">
                  <a:pos x="1141" y="1329"/>
                </a:cxn>
                <a:cxn ang="0">
                  <a:pos x="1047" y="1310"/>
                </a:cxn>
                <a:cxn ang="0">
                  <a:pos x="956" y="1284"/>
                </a:cxn>
                <a:cxn ang="0">
                  <a:pos x="867" y="1254"/>
                </a:cxn>
                <a:cxn ang="0">
                  <a:pos x="754" y="1203"/>
                </a:cxn>
                <a:cxn ang="0">
                  <a:pos x="673" y="1159"/>
                </a:cxn>
                <a:cxn ang="0">
                  <a:pos x="595" y="1111"/>
                </a:cxn>
                <a:cxn ang="0">
                  <a:pos x="520" y="1057"/>
                </a:cxn>
                <a:cxn ang="0">
                  <a:pos x="449" y="997"/>
                </a:cxn>
                <a:cxn ang="0">
                  <a:pos x="383" y="934"/>
                </a:cxn>
                <a:cxn ang="0">
                  <a:pos x="302" y="844"/>
                </a:cxn>
                <a:cxn ang="0">
                  <a:pos x="246" y="770"/>
                </a:cxn>
                <a:cxn ang="0">
                  <a:pos x="195" y="693"/>
                </a:cxn>
                <a:cxn ang="0">
                  <a:pos x="149" y="613"/>
                </a:cxn>
                <a:cxn ang="0">
                  <a:pos x="108" y="529"/>
                </a:cxn>
                <a:cxn ang="0">
                  <a:pos x="73" y="444"/>
                </a:cxn>
                <a:cxn ang="0">
                  <a:pos x="45" y="353"/>
                </a:cxn>
                <a:cxn ang="0">
                  <a:pos x="21" y="262"/>
                </a:cxn>
                <a:cxn ang="0">
                  <a:pos x="4" y="168"/>
                </a:cxn>
                <a:cxn ang="0">
                  <a:pos x="34" y="120"/>
                </a:cxn>
                <a:cxn ang="0">
                  <a:pos x="139" y="78"/>
                </a:cxn>
                <a:cxn ang="0">
                  <a:pos x="249" y="45"/>
                </a:cxn>
                <a:cxn ang="0">
                  <a:pos x="362" y="21"/>
                </a:cxn>
                <a:cxn ang="0">
                  <a:pos x="478" y="6"/>
                </a:cxn>
                <a:cxn ang="0">
                  <a:pos x="596" y="0"/>
                </a:cxn>
                <a:cxn ang="0">
                  <a:pos x="727" y="6"/>
                </a:cxn>
                <a:cxn ang="0">
                  <a:pos x="822" y="19"/>
                </a:cxn>
                <a:cxn ang="0">
                  <a:pos x="917" y="37"/>
                </a:cxn>
                <a:cxn ang="0">
                  <a:pos x="1007" y="63"/>
                </a:cxn>
                <a:cxn ang="0">
                  <a:pos x="1096" y="93"/>
                </a:cxn>
                <a:cxn ang="0">
                  <a:pos x="1208" y="144"/>
                </a:cxn>
                <a:cxn ang="0">
                  <a:pos x="1291" y="188"/>
                </a:cxn>
                <a:cxn ang="0">
                  <a:pos x="1368" y="238"/>
                </a:cxn>
                <a:cxn ang="0">
                  <a:pos x="1443" y="292"/>
                </a:cxn>
                <a:cxn ang="0">
                  <a:pos x="1513" y="350"/>
                </a:cxn>
                <a:cxn ang="0">
                  <a:pos x="1580" y="413"/>
                </a:cxn>
                <a:cxn ang="0">
                  <a:pos x="1661" y="505"/>
                </a:cxn>
                <a:cxn ang="0">
                  <a:pos x="1716" y="577"/>
                </a:cxn>
                <a:cxn ang="0">
                  <a:pos x="1767" y="654"/>
                </a:cxn>
                <a:cxn ang="0">
                  <a:pos x="1814" y="734"/>
                </a:cxn>
                <a:cxn ang="0">
                  <a:pos x="1855" y="818"/>
                </a:cxn>
                <a:cxn ang="0">
                  <a:pos x="1889" y="904"/>
                </a:cxn>
                <a:cxn ang="0">
                  <a:pos x="1919" y="994"/>
                </a:cxn>
                <a:cxn ang="0">
                  <a:pos x="1942" y="1086"/>
                </a:cxn>
                <a:cxn ang="0">
                  <a:pos x="1958" y="1179"/>
                </a:cxn>
              </a:cxnLst>
              <a:rect l="0" t="0" r="r" b="b"/>
              <a:pathLst>
                <a:path w="1963" h="1347">
                  <a:moveTo>
                    <a:pt x="1963" y="1212"/>
                  </a:moveTo>
                  <a:lnTo>
                    <a:pt x="1946" y="1220"/>
                  </a:lnTo>
                  <a:lnTo>
                    <a:pt x="1928" y="1227"/>
                  </a:lnTo>
                  <a:lnTo>
                    <a:pt x="1894" y="1242"/>
                  </a:lnTo>
                  <a:lnTo>
                    <a:pt x="1859" y="1256"/>
                  </a:lnTo>
                  <a:lnTo>
                    <a:pt x="1823" y="1269"/>
                  </a:lnTo>
                  <a:lnTo>
                    <a:pt x="1787" y="1281"/>
                  </a:lnTo>
                  <a:lnTo>
                    <a:pt x="1751" y="1293"/>
                  </a:lnTo>
                  <a:lnTo>
                    <a:pt x="1715" y="1302"/>
                  </a:lnTo>
                  <a:lnTo>
                    <a:pt x="1677" y="1311"/>
                  </a:lnTo>
                  <a:lnTo>
                    <a:pt x="1640" y="1320"/>
                  </a:lnTo>
                  <a:lnTo>
                    <a:pt x="1602" y="1328"/>
                  </a:lnTo>
                  <a:lnTo>
                    <a:pt x="1563" y="1334"/>
                  </a:lnTo>
                  <a:lnTo>
                    <a:pt x="1524" y="1338"/>
                  </a:lnTo>
                  <a:lnTo>
                    <a:pt x="1485" y="1343"/>
                  </a:lnTo>
                  <a:lnTo>
                    <a:pt x="1446" y="1344"/>
                  </a:lnTo>
                  <a:lnTo>
                    <a:pt x="1407" y="1347"/>
                  </a:lnTo>
                  <a:lnTo>
                    <a:pt x="1366" y="1347"/>
                  </a:lnTo>
                  <a:lnTo>
                    <a:pt x="1333" y="1347"/>
                  </a:lnTo>
                  <a:lnTo>
                    <a:pt x="1300" y="1346"/>
                  </a:lnTo>
                  <a:lnTo>
                    <a:pt x="1235" y="1341"/>
                  </a:lnTo>
                  <a:lnTo>
                    <a:pt x="1204" y="1338"/>
                  </a:lnTo>
                  <a:lnTo>
                    <a:pt x="1172" y="1334"/>
                  </a:lnTo>
                  <a:lnTo>
                    <a:pt x="1141" y="1329"/>
                  </a:lnTo>
                  <a:lnTo>
                    <a:pt x="1109" y="1323"/>
                  </a:lnTo>
                  <a:lnTo>
                    <a:pt x="1077" y="1317"/>
                  </a:lnTo>
                  <a:lnTo>
                    <a:pt x="1047" y="1310"/>
                  </a:lnTo>
                  <a:lnTo>
                    <a:pt x="1016" y="1302"/>
                  </a:lnTo>
                  <a:lnTo>
                    <a:pt x="986" y="1293"/>
                  </a:lnTo>
                  <a:lnTo>
                    <a:pt x="956" y="1284"/>
                  </a:lnTo>
                  <a:lnTo>
                    <a:pt x="926" y="1275"/>
                  </a:lnTo>
                  <a:lnTo>
                    <a:pt x="897" y="1265"/>
                  </a:lnTo>
                  <a:lnTo>
                    <a:pt x="867" y="1254"/>
                  </a:lnTo>
                  <a:lnTo>
                    <a:pt x="810" y="1230"/>
                  </a:lnTo>
                  <a:lnTo>
                    <a:pt x="781" y="1217"/>
                  </a:lnTo>
                  <a:lnTo>
                    <a:pt x="754" y="1203"/>
                  </a:lnTo>
                  <a:lnTo>
                    <a:pt x="726" y="1189"/>
                  </a:lnTo>
                  <a:lnTo>
                    <a:pt x="699" y="1174"/>
                  </a:lnTo>
                  <a:lnTo>
                    <a:pt x="673" y="1159"/>
                  </a:lnTo>
                  <a:lnTo>
                    <a:pt x="646" y="1144"/>
                  </a:lnTo>
                  <a:lnTo>
                    <a:pt x="621" y="1128"/>
                  </a:lnTo>
                  <a:lnTo>
                    <a:pt x="595" y="1111"/>
                  </a:lnTo>
                  <a:lnTo>
                    <a:pt x="569" y="1093"/>
                  </a:lnTo>
                  <a:lnTo>
                    <a:pt x="545" y="1075"/>
                  </a:lnTo>
                  <a:lnTo>
                    <a:pt x="520" y="1057"/>
                  </a:lnTo>
                  <a:lnTo>
                    <a:pt x="496" y="1038"/>
                  </a:lnTo>
                  <a:lnTo>
                    <a:pt x="473" y="1018"/>
                  </a:lnTo>
                  <a:lnTo>
                    <a:pt x="449" y="997"/>
                  </a:lnTo>
                  <a:lnTo>
                    <a:pt x="427" y="977"/>
                  </a:lnTo>
                  <a:lnTo>
                    <a:pt x="406" y="956"/>
                  </a:lnTo>
                  <a:lnTo>
                    <a:pt x="383" y="934"/>
                  </a:lnTo>
                  <a:lnTo>
                    <a:pt x="362" y="913"/>
                  </a:lnTo>
                  <a:lnTo>
                    <a:pt x="321" y="866"/>
                  </a:lnTo>
                  <a:lnTo>
                    <a:pt x="302" y="844"/>
                  </a:lnTo>
                  <a:lnTo>
                    <a:pt x="282" y="820"/>
                  </a:lnTo>
                  <a:lnTo>
                    <a:pt x="264" y="795"/>
                  </a:lnTo>
                  <a:lnTo>
                    <a:pt x="246" y="770"/>
                  </a:lnTo>
                  <a:lnTo>
                    <a:pt x="228" y="744"/>
                  </a:lnTo>
                  <a:lnTo>
                    <a:pt x="212" y="719"/>
                  </a:lnTo>
                  <a:lnTo>
                    <a:pt x="195" y="693"/>
                  </a:lnTo>
                  <a:lnTo>
                    <a:pt x="179" y="668"/>
                  </a:lnTo>
                  <a:lnTo>
                    <a:pt x="164" y="641"/>
                  </a:lnTo>
                  <a:lnTo>
                    <a:pt x="149" y="613"/>
                  </a:lnTo>
                  <a:lnTo>
                    <a:pt x="135" y="586"/>
                  </a:lnTo>
                  <a:lnTo>
                    <a:pt x="121" y="558"/>
                  </a:lnTo>
                  <a:lnTo>
                    <a:pt x="108" y="529"/>
                  </a:lnTo>
                  <a:lnTo>
                    <a:pt x="96" y="501"/>
                  </a:lnTo>
                  <a:lnTo>
                    <a:pt x="84" y="472"/>
                  </a:lnTo>
                  <a:lnTo>
                    <a:pt x="73" y="444"/>
                  </a:lnTo>
                  <a:lnTo>
                    <a:pt x="63" y="413"/>
                  </a:lnTo>
                  <a:lnTo>
                    <a:pt x="54" y="383"/>
                  </a:lnTo>
                  <a:lnTo>
                    <a:pt x="45" y="353"/>
                  </a:lnTo>
                  <a:lnTo>
                    <a:pt x="36" y="323"/>
                  </a:lnTo>
                  <a:lnTo>
                    <a:pt x="28" y="293"/>
                  </a:lnTo>
                  <a:lnTo>
                    <a:pt x="21" y="262"/>
                  </a:lnTo>
                  <a:lnTo>
                    <a:pt x="15" y="231"/>
                  </a:lnTo>
                  <a:lnTo>
                    <a:pt x="9" y="200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18" y="128"/>
                  </a:lnTo>
                  <a:lnTo>
                    <a:pt x="34" y="120"/>
                  </a:lnTo>
                  <a:lnTo>
                    <a:pt x="69" y="105"/>
                  </a:lnTo>
                  <a:lnTo>
                    <a:pt x="103" y="92"/>
                  </a:lnTo>
                  <a:lnTo>
                    <a:pt x="139" y="78"/>
                  </a:lnTo>
                  <a:lnTo>
                    <a:pt x="176" y="66"/>
                  </a:lnTo>
                  <a:lnTo>
                    <a:pt x="212" y="56"/>
                  </a:lnTo>
                  <a:lnTo>
                    <a:pt x="249" y="45"/>
                  </a:lnTo>
                  <a:lnTo>
                    <a:pt x="285" y="36"/>
                  </a:lnTo>
                  <a:lnTo>
                    <a:pt x="323" y="27"/>
                  </a:lnTo>
                  <a:lnTo>
                    <a:pt x="362" y="21"/>
                  </a:lnTo>
                  <a:lnTo>
                    <a:pt x="400" y="15"/>
                  </a:lnTo>
                  <a:lnTo>
                    <a:pt x="439" y="9"/>
                  </a:lnTo>
                  <a:lnTo>
                    <a:pt x="478" y="6"/>
                  </a:lnTo>
                  <a:lnTo>
                    <a:pt x="517" y="3"/>
                  </a:lnTo>
                  <a:lnTo>
                    <a:pt x="557" y="1"/>
                  </a:lnTo>
                  <a:lnTo>
                    <a:pt x="596" y="0"/>
                  </a:lnTo>
                  <a:lnTo>
                    <a:pt x="630" y="1"/>
                  </a:lnTo>
                  <a:lnTo>
                    <a:pt x="663" y="1"/>
                  </a:lnTo>
                  <a:lnTo>
                    <a:pt x="727" y="6"/>
                  </a:lnTo>
                  <a:lnTo>
                    <a:pt x="759" y="10"/>
                  </a:lnTo>
                  <a:lnTo>
                    <a:pt x="790" y="13"/>
                  </a:lnTo>
                  <a:lnTo>
                    <a:pt x="822" y="19"/>
                  </a:lnTo>
                  <a:lnTo>
                    <a:pt x="854" y="24"/>
                  </a:lnTo>
                  <a:lnTo>
                    <a:pt x="885" y="30"/>
                  </a:lnTo>
                  <a:lnTo>
                    <a:pt x="917" y="37"/>
                  </a:lnTo>
                  <a:lnTo>
                    <a:pt x="947" y="45"/>
                  </a:lnTo>
                  <a:lnTo>
                    <a:pt x="977" y="54"/>
                  </a:lnTo>
                  <a:lnTo>
                    <a:pt x="1007" y="63"/>
                  </a:lnTo>
                  <a:lnTo>
                    <a:pt x="1037" y="72"/>
                  </a:lnTo>
                  <a:lnTo>
                    <a:pt x="1067" y="83"/>
                  </a:lnTo>
                  <a:lnTo>
                    <a:pt x="1096" y="93"/>
                  </a:lnTo>
                  <a:lnTo>
                    <a:pt x="1153" y="117"/>
                  </a:lnTo>
                  <a:lnTo>
                    <a:pt x="1181" y="131"/>
                  </a:lnTo>
                  <a:lnTo>
                    <a:pt x="1208" y="144"/>
                  </a:lnTo>
                  <a:lnTo>
                    <a:pt x="1237" y="158"/>
                  </a:lnTo>
                  <a:lnTo>
                    <a:pt x="1264" y="173"/>
                  </a:lnTo>
                  <a:lnTo>
                    <a:pt x="1291" y="188"/>
                  </a:lnTo>
                  <a:lnTo>
                    <a:pt x="1316" y="203"/>
                  </a:lnTo>
                  <a:lnTo>
                    <a:pt x="1342" y="219"/>
                  </a:lnTo>
                  <a:lnTo>
                    <a:pt x="1368" y="238"/>
                  </a:lnTo>
                  <a:lnTo>
                    <a:pt x="1393" y="254"/>
                  </a:lnTo>
                  <a:lnTo>
                    <a:pt x="1419" y="272"/>
                  </a:lnTo>
                  <a:lnTo>
                    <a:pt x="1443" y="292"/>
                  </a:lnTo>
                  <a:lnTo>
                    <a:pt x="1467" y="310"/>
                  </a:lnTo>
                  <a:lnTo>
                    <a:pt x="1489" y="329"/>
                  </a:lnTo>
                  <a:lnTo>
                    <a:pt x="1513" y="350"/>
                  </a:lnTo>
                  <a:lnTo>
                    <a:pt x="1536" y="371"/>
                  </a:lnTo>
                  <a:lnTo>
                    <a:pt x="1559" y="392"/>
                  </a:lnTo>
                  <a:lnTo>
                    <a:pt x="1580" y="413"/>
                  </a:lnTo>
                  <a:lnTo>
                    <a:pt x="1601" y="436"/>
                  </a:lnTo>
                  <a:lnTo>
                    <a:pt x="1641" y="481"/>
                  </a:lnTo>
                  <a:lnTo>
                    <a:pt x="1661" y="505"/>
                  </a:lnTo>
                  <a:lnTo>
                    <a:pt x="1680" y="528"/>
                  </a:lnTo>
                  <a:lnTo>
                    <a:pt x="1698" y="553"/>
                  </a:lnTo>
                  <a:lnTo>
                    <a:pt x="1716" y="577"/>
                  </a:lnTo>
                  <a:lnTo>
                    <a:pt x="1734" y="603"/>
                  </a:lnTo>
                  <a:lnTo>
                    <a:pt x="1751" y="629"/>
                  </a:lnTo>
                  <a:lnTo>
                    <a:pt x="1767" y="654"/>
                  </a:lnTo>
                  <a:lnTo>
                    <a:pt x="1784" y="681"/>
                  </a:lnTo>
                  <a:lnTo>
                    <a:pt x="1799" y="707"/>
                  </a:lnTo>
                  <a:lnTo>
                    <a:pt x="1814" y="734"/>
                  </a:lnTo>
                  <a:lnTo>
                    <a:pt x="1828" y="762"/>
                  </a:lnTo>
                  <a:lnTo>
                    <a:pt x="1841" y="789"/>
                  </a:lnTo>
                  <a:lnTo>
                    <a:pt x="1855" y="818"/>
                  </a:lnTo>
                  <a:lnTo>
                    <a:pt x="1867" y="847"/>
                  </a:lnTo>
                  <a:lnTo>
                    <a:pt x="1879" y="875"/>
                  </a:lnTo>
                  <a:lnTo>
                    <a:pt x="1889" y="904"/>
                  </a:lnTo>
                  <a:lnTo>
                    <a:pt x="1900" y="934"/>
                  </a:lnTo>
                  <a:lnTo>
                    <a:pt x="1910" y="964"/>
                  </a:lnTo>
                  <a:lnTo>
                    <a:pt x="1919" y="994"/>
                  </a:lnTo>
                  <a:lnTo>
                    <a:pt x="1927" y="1024"/>
                  </a:lnTo>
                  <a:lnTo>
                    <a:pt x="1934" y="1054"/>
                  </a:lnTo>
                  <a:lnTo>
                    <a:pt x="1942" y="1086"/>
                  </a:lnTo>
                  <a:lnTo>
                    <a:pt x="1948" y="1117"/>
                  </a:lnTo>
                  <a:lnTo>
                    <a:pt x="1954" y="1147"/>
                  </a:lnTo>
                  <a:lnTo>
                    <a:pt x="1958" y="1179"/>
                  </a:lnTo>
                  <a:lnTo>
                    <a:pt x="1963" y="121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7" name="任意多边形 514053"/>
            <p:cNvSpPr>
              <a:spLocks noChangeArrowheads="1"/>
            </p:cNvSpPr>
            <p:nvPr/>
          </p:nvSpPr>
          <p:spPr bwMode="auto">
            <a:xfrm>
              <a:off x="2935" y="2521"/>
              <a:ext cx="450" cy="419"/>
            </a:xfrm>
            <a:custGeom>
              <a:avLst/>
              <a:gdLst/>
              <a:ahLst/>
              <a:cxnLst>
                <a:cxn ang="0">
                  <a:pos x="1177" y="984"/>
                </a:cxn>
                <a:cxn ang="0">
                  <a:pos x="1125" y="1006"/>
                </a:cxn>
                <a:cxn ang="0">
                  <a:pos x="1054" y="1033"/>
                </a:cxn>
                <a:cxn ang="0">
                  <a:pos x="982" y="1057"/>
                </a:cxn>
                <a:cxn ang="0">
                  <a:pos x="908" y="1075"/>
                </a:cxn>
                <a:cxn ang="0">
                  <a:pos x="833" y="1092"/>
                </a:cxn>
                <a:cxn ang="0">
                  <a:pos x="755" y="1102"/>
                </a:cxn>
                <a:cxn ang="0">
                  <a:pos x="677" y="1108"/>
                </a:cxn>
                <a:cxn ang="0">
                  <a:pos x="597" y="1111"/>
                </a:cxn>
                <a:cxn ang="0">
                  <a:pos x="517" y="1108"/>
                </a:cxn>
                <a:cxn ang="0">
                  <a:pos x="439" y="1102"/>
                </a:cxn>
                <a:cxn ang="0">
                  <a:pos x="363" y="1092"/>
                </a:cxn>
                <a:cxn ang="0">
                  <a:pos x="286" y="1075"/>
                </a:cxn>
                <a:cxn ang="0">
                  <a:pos x="212" y="1057"/>
                </a:cxn>
                <a:cxn ang="0">
                  <a:pos x="140" y="1033"/>
                </a:cxn>
                <a:cxn ang="0">
                  <a:pos x="69" y="1006"/>
                </a:cxn>
                <a:cxn ang="0">
                  <a:pos x="0" y="976"/>
                </a:cxn>
                <a:cxn ang="0">
                  <a:pos x="12" y="899"/>
                </a:cxn>
                <a:cxn ang="0">
                  <a:pos x="27" y="826"/>
                </a:cxn>
                <a:cxn ang="0">
                  <a:pos x="45" y="753"/>
                </a:cxn>
                <a:cxn ang="0">
                  <a:pos x="69" y="683"/>
                </a:cxn>
                <a:cxn ang="0">
                  <a:pos x="95" y="614"/>
                </a:cxn>
                <a:cxn ang="0">
                  <a:pos x="125" y="546"/>
                </a:cxn>
                <a:cxn ang="0">
                  <a:pos x="160" y="480"/>
                </a:cxn>
                <a:cxn ang="0">
                  <a:pos x="196" y="417"/>
                </a:cxn>
                <a:cxn ang="0">
                  <a:pos x="236" y="356"/>
                </a:cxn>
                <a:cxn ang="0">
                  <a:pos x="280" y="298"/>
                </a:cxn>
                <a:cxn ang="0">
                  <a:pos x="325" y="241"/>
                </a:cxn>
                <a:cxn ang="0">
                  <a:pos x="375" y="186"/>
                </a:cxn>
                <a:cxn ang="0">
                  <a:pos x="427" y="135"/>
                </a:cxn>
                <a:cxn ang="0">
                  <a:pos x="453" y="111"/>
                </a:cxn>
                <a:cxn ang="0">
                  <a:pos x="508" y="65"/>
                </a:cxn>
                <a:cxn ang="0">
                  <a:pos x="567" y="21"/>
                </a:cxn>
                <a:cxn ang="0">
                  <a:pos x="627" y="21"/>
                </a:cxn>
                <a:cxn ang="0">
                  <a:pos x="686" y="65"/>
                </a:cxn>
                <a:cxn ang="0">
                  <a:pos x="741" y="111"/>
                </a:cxn>
                <a:cxn ang="0">
                  <a:pos x="794" y="161"/>
                </a:cxn>
                <a:cxn ang="0">
                  <a:pos x="845" y="214"/>
                </a:cxn>
                <a:cxn ang="0">
                  <a:pos x="892" y="269"/>
                </a:cxn>
                <a:cxn ang="0">
                  <a:pos x="914" y="298"/>
                </a:cxn>
                <a:cxn ang="0">
                  <a:pos x="958" y="356"/>
                </a:cxn>
                <a:cxn ang="0">
                  <a:pos x="979" y="387"/>
                </a:cxn>
                <a:cxn ang="0">
                  <a:pos x="1016" y="448"/>
                </a:cxn>
                <a:cxn ang="0">
                  <a:pos x="1053" y="513"/>
                </a:cxn>
                <a:cxn ang="0">
                  <a:pos x="1084" y="579"/>
                </a:cxn>
                <a:cxn ang="0">
                  <a:pos x="1113" y="648"/>
                </a:cxn>
                <a:cxn ang="0">
                  <a:pos x="1137" y="717"/>
                </a:cxn>
                <a:cxn ang="0">
                  <a:pos x="1158" y="790"/>
                </a:cxn>
                <a:cxn ang="0">
                  <a:pos x="1176" y="863"/>
                </a:cxn>
                <a:cxn ang="0">
                  <a:pos x="1189" y="937"/>
                </a:cxn>
              </a:cxnLst>
              <a:rect l="0" t="0" r="r" b="b"/>
              <a:pathLst>
                <a:path w="1194" h="1111">
                  <a:moveTo>
                    <a:pt x="1194" y="976"/>
                  </a:moveTo>
                  <a:lnTo>
                    <a:pt x="1177" y="984"/>
                  </a:lnTo>
                  <a:lnTo>
                    <a:pt x="1159" y="991"/>
                  </a:lnTo>
                  <a:lnTo>
                    <a:pt x="1125" y="1006"/>
                  </a:lnTo>
                  <a:lnTo>
                    <a:pt x="1090" y="1020"/>
                  </a:lnTo>
                  <a:lnTo>
                    <a:pt x="1054" y="1033"/>
                  </a:lnTo>
                  <a:lnTo>
                    <a:pt x="1018" y="1045"/>
                  </a:lnTo>
                  <a:lnTo>
                    <a:pt x="982" y="1057"/>
                  </a:lnTo>
                  <a:lnTo>
                    <a:pt x="946" y="1066"/>
                  </a:lnTo>
                  <a:lnTo>
                    <a:pt x="908" y="1075"/>
                  </a:lnTo>
                  <a:lnTo>
                    <a:pt x="871" y="1084"/>
                  </a:lnTo>
                  <a:lnTo>
                    <a:pt x="833" y="1092"/>
                  </a:lnTo>
                  <a:lnTo>
                    <a:pt x="794" y="1098"/>
                  </a:lnTo>
                  <a:lnTo>
                    <a:pt x="755" y="1102"/>
                  </a:lnTo>
                  <a:lnTo>
                    <a:pt x="716" y="1107"/>
                  </a:lnTo>
                  <a:lnTo>
                    <a:pt x="677" y="1108"/>
                  </a:lnTo>
                  <a:lnTo>
                    <a:pt x="638" y="1111"/>
                  </a:lnTo>
                  <a:lnTo>
                    <a:pt x="597" y="1111"/>
                  </a:lnTo>
                  <a:lnTo>
                    <a:pt x="558" y="1111"/>
                  </a:lnTo>
                  <a:lnTo>
                    <a:pt x="517" y="1108"/>
                  </a:lnTo>
                  <a:lnTo>
                    <a:pt x="478" y="1107"/>
                  </a:lnTo>
                  <a:lnTo>
                    <a:pt x="439" y="1102"/>
                  </a:lnTo>
                  <a:lnTo>
                    <a:pt x="400" y="1098"/>
                  </a:lnTo>
                  <a:lnTo>
                    <a:pt x="363" y="1092"/>
                  </a:lnTo>
                  <a:lnTo>
                    <a:pt x="324" y="1084"/>
                  </a:lnTo>
                  <a:lnTo>
                    <a:pt x="286" y="1075"/>
                  </a:lnTo>
                  <a:lnTo>
                    <a:pt x="250" y="1066"/>
                  </a:lnTo>
                  <a:lnTo>
                    <a:pt x="212" y="1057"/>
                  </a:lnTo>
                  <a:lnTo>
                    <a:pt x="176" y="1045"/>
                  </a:lnTo>
                  <a:lnTo>
                    <a:pt x="140" y="1033"/>
                  </a:lnTo>
                  <a:lnTo>
                    <a:pt x="104" y="1020"/>
                  </a:lnTo>
                  <a:lnTo>
                    <a:pt x="69" y="1006"/>
                  </a:lnTo>
                  <a:lnTo>
                    <a:pt x="35" y="991"/>
                  </a:lnTo>
                  <a:lnTo>
                    <a:pt x="0" y="976"/>
                  </a:lnTo>
                  <a:lnTo>
                    <a:pt x="6" y="937"/>
                  </a:lnTo>
                  <a:lnTo>
                    <a:pt x="12" y="899"/>
                  </a:lnTo>
                  <a:lnTo>
                    <a:pt x="18" y="863"/>
                  </a:lnTo>
                  <a:lnTo>
                    <a:pt x="27" y="826"/>
                  </a:lnTo>
                  <a:lnTo>
                    <a:pt x="36" y="790"/>
                  </a:lnTo>
                  <a:lnTo>
                    <a:pt x="45" y="753"/>
                  </a:lnTo>
                  <a:lnTo>
                    <a:pt x="57" y="717"/>
                  </a:lnTo>
                  <a:lnTo>
                    <a:pt x="69" y="683"/>
                  </a:lnTo>
                  <a:lnTo>
                    <a:pt x="81" y="648"/>
                  </a:lnTo>
                  <a:lnTo>
                    <a:pt x="95" y="614"/>
                  </a:lnTo>
                  <a:lnTo>
                    <a:pt x="110" y="579"/>
                  </a:lnTo>
                  <a:lnTo>
                    <a:pt x="125" y="546"/>
                  </a:lnTo>
                  <a:lnTo>
                    <a:pt x="142" y="513"/>
                  </a:lnTo>
                  <a:lnTo>
                    <a:pt x="160" y="480"/>
                  </a:lnTo>
                  <a:lnTo>
                    <a:pt x="178" y="448"/>
                  </a:lnTo>
                  <a:lnTo>
                    <a:pt x="196" y="417"/>
                  </a:lnTo>
                  <a:lnTo>
                    <a:pt x="215" y="387"/>
                  </a:lnTo>
                  <a:lnTo>
                    <a:pt x="236" y="356"/>
                  </a:lnTo>
                  <a:lnTo>
                    <a:pt x="257" y="326"/>
                  </a:lnTo>
                  <a:lnTo>
                    <a:pt x="280" y="298"/>
                  </a:lnTo>
                  <a:lnTo>
                    <a:pt x="302" y="269"/>
                  </a:lnTo>
                  <a:lnTo>
                    <a:pt x="325" y="241"/>
                  </a:lnTo>
                  <a:lnTo>
                    <a:pt x="351" y="214"/>
                  </a:lnTo>
                  <a:lnTo>
                    <a:pt x="375" y="186"/>
                  </a:lnTo>
                  <a:lnTo>
                    <a:pt x="400" y="161"/>
                  </a:lnTo>
                  <a:lnTo>
                    <a:pt x="427" y="135"/>
                  </a:lnTo>
                  <a:lnTo>
                    <a:pt x="439" y="123"/>
                  </a:lnTo>
                  <a:lnTo>
                    <a:pt x="453" y="111"/>
                  </a:lnTo>
                  <a:lnTo>
                    <a:pt x="481" y="87"/>
                  </a:lnTo>
                  <a:lnTo>
                    <a:pt x="508" y="65"/>
                  </a:lnTo>
                  <a:lnTo>
                    <a:pt x="538" y="42"/>
                  </a:lnTo>
                  <a:lnTo>
                    <a:pt x="567" y="21"/>
                  </a:lnTo>
                  <a:lnTo>
                    <a:pt x="597" y="0"/>
                  </a:lnTo>
                  <a:lnTo>
                    <a:pt x="627" y="21"/>
                  </a:lnTo>
                  <a:lnTo>
                    <a:pt x="657" y="42"/>
                  </a:lnTo>
                  <a:lnTo>
                    <a:pt x="686" y="65"/>
                  </a:lnTo>
                  <a:lnTo>
                    <a:pt x="713" y="87"/>
                  </a:lnTo>
                  <a:lnTo>
                    <a:pt x="741" y="111"/>
                  </a:lnTo>
                  <a:lnTo>
                    <a:pt x="768" y="135"/>
                  </a:lnTo>
                  <a:lnTo>
                    <a:pt x="794" y="161"/>
                  </a:lnTo>
                  <a:lnTo>
                    <a:pt x="820" y="186"/>
                  </a:lnTo>
                  <a:lnTo>
                    <a:pt x="845" y="214"/>
                  </a:lnTo>
                  <a:lnTo>
                    <a:pt x="869" y="241"/>
                  </a:lnTo>
                  <a:lnTo>
                    <a:pt x="892" y="269"/>
                  </a:lnTo>
                  <a:lnTo>
                    <a:pt x="904" y="283"/>
                  </a:lnTo>
                  <a:lnTo>
                    <a:pt x="914" y="298"/>
                  </a:lnTo>
                  <a:lnTo>
                    <a:pt x="937" y="326"/>
                  </a:lnTo>
                  <a:lnTo>
                    <a:pt x="958" y="356"/>
                  </a:lnTo>
                  <a:lnTo>
                    <a:pt x="968" y="371"/>
                  </a:lnTo>
                  <a:lnTo>
                    <a:pt x="979" y="387"/>
                  </a:lnTo>
                  <a:lnTo>
                    <a:pt x="998" y="417"/>
                  </a:lnTo>
                  <a:lnTo>
                    <a:pt x="1016" y="448"/>
                  </a:lnTo>
                  <a:lnTo>
                    <a:pt x="1035" y="480"/>
                  </a:lnTo>
                  <a:lnTo>
                    <a:pt x="1053" y="513"/>
                  </a:lnTo>
                  <a:lnTo>
                    <a:pt x="1069" y="546"/>
                  </a:lnTo>
                  <a:lnTo>
                    <a:pt x="1084" y="579"/>
                  </a:lnTo>
                  <a:lnTo>
                    <a:pt x="1099" y="614"/>
                  </a:lnTo>
                  <a:lnTo>
                    <a:pt x="1113" y="648"/>
                  </a:lnTo>
                  <a:lnTo>
                    <a:pt x="1126" y="683"/>
                  </a:lnTo>
                  <a:lnTo>
                    <a:pt x="1137" y="717"/>
                  </a:lnTo>
                  <a:lnTo>
                    <a:pt x="1149" y="753"/>
                  </a:lnTo>
                  <a:lnTo>
                    <a:pt x="1158" y="790"/>
                  </a:lnTo>
                  <a:lnTo>
                    <a:pt x="1167" y="826"/>
                  </a:lnTo>
                  <a:lnTo>
                    <a:pt x="1176" y="863"/>
                  </a:lnTo>
                  <a:lnTo>
                    <a:pt x="1183" y="899"/>
                  </a:lnTo>
                  <a:lnTo>
                    <a:pt x="1189" y="937"/>
                  </a:lnTo>
                  <a:lnTo>
                    <a:pt x="1194" y="976"/>
                  </a:lnTo>
                  <a:close/>
                </a:path>
              </a:pathLst>
            </a:custGeom>
            <a:solidFill>
              <a:schemeClr val="hlink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8" name="任意多边形 514054"/>
            <p:cNvSpPr>
              <a:spLocks noChangeArrowheads="1"/>
            </p:cNvSpPr>
            <p:nvPr/>
          </p:nvSpPr>
          <p:spPr bwMode="auto">
            <a:xfrm>
              <a:off x="2641" y="1901"/>
              <a:ext cx="1038" cy="1039"/>
            </a:xfrm>
            <a:custGeom>
              <a:avLst/>
              <a:gdLst/>
              <a:ahLst/>
              <a:cxnLst>
                <a:cxn ang="0">
                  <a:pos x="2745" y="1517"/>
                </a:cxn>
                <a:cxn ang="0">
                  <a:pos x="2708" y="1720"/>
                </a:cxn>
                <a:cxn ang="0">
                  <a:pos x="2642" y="1913"/>
                </a:cxn>
                <a:cxn ang="0">
                  <a:pos x="2552" y="2090"/>
                </a:cxn>
                <a:cxn ang="0">
                  <a:pos x="2436" y="2253"/>
                </a:cxn>
                <a:cxn ang="0">
                  <a:pos x="2300" y="2395"/>
                </a:cxn>
                <a:cxn ang="0">
                  <a:pos x="2145" y="2517"/>
                </a:cxn>
                <a:cxn ang="0">
                  <a:pos x="1972" y="2618"/>
                </a:cxn>
                <a:cxn ang="0">
                  <a:pos x="1784" y="2692"/>
                </a:cxn>
                <a:cxn ang="0">
                  <a:pos x="1584" y="2737"/>
                </a:cxn>
                <a:cxn ang="0">
                  <a:pos x="1375" y="2753"/>
                </a:cxn>
                <a:cxn ang="0">
                  <a:pos x="1166" y="2737"/>
                </a:cxn>
                <a:cxn ang="0">
                  <a:pos x="966" y="2692"/>
                </a:cxn>
                <a:cxn ang="0">
                  <a:pos x="778" y="2618"/>
                </a:cxn>
                <a:cxn ang="0">
                  <a:pos x="605" y="2517"/>
                </a:cxn>
                <a:cxn ang="0">
                  <a:pos x="449" y="2395"/>
                </a:cxn>
                <a:cxn ang="0">
                  <a:pos x="314" y="2253"/>
                </a:cxn>
                <a:cxn ang="0">
                  <a:pos x="198" y="2090"/>
                </a:cxn>
                <a:cxn ang="0">
                  <a:pos x="106" y="1913"/>
                </a:cxn>
                <a:cxn ang="0">
                  <a:pos x="42" y="1720"/>
                </a:cxn>
                <a:cxn ang="0">
                  <a:pos x="6" y="1517"/>
                </a:cxn>
                <a:cxn ang="0">
                  <a:pos x="1" y="1305"/>
                </a:cxn>
                <a:cxn ang="0">
                  <a:pos x="27" y="1099"/>
                </a:cxn>
                <a:cxn ang="0">
                  <a:pos x="82" y="904"/>
                </a:cxn>
                <a:cxn ang="0">
                  <a:pos x="165" y="720"/>
                </a:cxn>
                <a:cxn ang="0">
                  <a:pos x="272" y="553"/>
                </a:cxn>
                <a:cxn ang="0">
                  <a:pos x="403" y="403"/>
                </a:cxn>
                <a:cxn ang="0">
                  <a:pos x="551" y="273"/>
                </a:cxn>
                <a:cxn ang="0">
                  <a:pos x="720" y="165"/>
                </a:cxn>
                <a:cxn ang="0">
                  <a:pos x="902" y="82"/>
                </a:cxn>
                <a:cxn ang="0">
                  <a:pos x="1097" y="28"/>
                </a:cxn>
                <a:cxn ang="0">
                  <a:pos x="1304" y="1"/>
                </a:cxn>
                <a:cxn ang="0">
                  <a:pos x="1516" y="7"/>
                </a:cxn>
                <a:cxn ang="0">
                  <a:pos x="1719" y="43"/>
                </a:cxn>
                <a:cxn ang="0">
                  <a:pos x="1910" y="108"/>
                </a:cxn>
                <a:cxn ang="0">
                  <a:pos x="2089" y="198"/>
                </a:cxn>
                <a:cxn ang="0">
                  <a:pos x="2250" y="314"/>
                </a:cxn>
                <a:cxn ang="0">
                  <a:pos x="2394" y="451"/>
                </a:cxn>
                <a:cxn ang="0">
                  <a:pos x="2516" y="607"/>
                </a:cxn>
                <a:cxn ang="0">
                  <a:pos x="2615" y="779"/>
                </a:cxn>
                <a:cxn ang="0">
                  <a:pos x="2689" y="967"/>
                </a:cxn>
                <a:cxn ang="0">
                  <a:pos x="2735" y="1167"/>
                </a:cxn>
                <a:cxn ang="0">
                  <a:pos x="2751" y="1376"/>
                </a:cxn>
              </a:cxnLst>
              <a:rect l="0" t="0" r="r" b="b"/>
              <a:pathLst>
                <a:path w="2751" h="2753">
                  <a:moveTo>
                    <a:pt x="2751" y="1376"/>
                  </a:moveTo>
                  <a:lnTo>
                    <a:pt x="2749" y="1447"/>
                  </a:lnTo>
                  <a:lnTo>
                    <a:pt x="2745" y="1517"/>
                  </a:lnTo>
                  <a:lnTo>
                    <a:pt x="2735" y="1586"/>
                  </a:lnTo>
                  <a:lnTo>
                    <a:pt x="2723" y="1654"/>
                  </a:lnTo>
                  <a:lnTo>
                    <a:pt x="2708" y="1720"/>
                  </a:lnTo>
                  <a:lnTo>
                    <a:pt x="2689" y="1786"/>
                  </a:lnTo>
                  <a:lnTo>
                    <a:pt x="2668" y="1850"/>
                  </a:lnTo>
                  <a:lnTo>
                    <a:pt x="2642" y="1913"/>
                  </a:lnTo>
                  <a:lnTo>
                    <a:pt x="2615" y="1973"/>
                  </a:lnTo>
                  <a:lnTo>
                    <a:pt x="2585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8" y="2200"/>
                  </a:lnTo>
                  <a:lnTo>
                    <a:pt x="2436" y="2253"/>
                  </a:lnTo>
                  <a:lnTo>
                    <a:pt x="2394" y="2302"/>
                  </a:lnTo>
                  <a:lnTo>
                    <a:pt x="2348" y="2350"/>
                  </a:lnTo>
                  <a:lnTo>
                    <a:pt x="2300" y="2395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7"/>
                  </a:lnTo>
                  <a:lnTo>
                    <a:pt x="2089" y="2553"/>
                  </a:lnTo>
                  <a:lnTo>
                    <a:pt x="2030" y="2586"/>
                  </a:lnTo>
                  <a:lnTo>
                    <a:pt x="1972" y="2618"/>
                  </a:lnTo>
                  <a:lnTo>
                    <a:pt x="1910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19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6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4" y="2752"/>
                  </a:lnTo>
                  <a:lnTo>
                    <a:pt x="1234" y="2746"/>
                  </a:lnTo>
                  <a:lnTo>
                    <a:pt x="1166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6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8" y="2618"/>
                  </a:lnTo>
                  <a:lnTo>
                    <a:pt x="720" y="2586"/>
                  </a:lnTo>
                  <a:lnTo>
                    <a:pt x="661" y="2553"/>
                  </a:lnTo>
                  <a:lnTo>
                    <a:pt x="605" y="2517"/>
                  </a:lnTo>
                  <a:lnTo>
                    <a:pt x="551" y="2480"/>
                  </a:lnTo>
                  <a:lnTo>
                    <a:pt x="500" y="2439"/>
                  </a:lnTo>
                  <a:lnTo>
                    <a:pt x="449" y="2395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4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6" y="1913"/>
                  </a:lnTo>
                  <a:lnTo>
                    <a:pt x="82" y="1850"/>
                  </a:lnTo>
                  <a:lnTo>
                    <a:pt x="61" y="1786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1" y="1447"/>
                  </a:lnTo>
                  <a:lnTo>
                    <a:pt x="0" y="1376"/>
                  </a:lnTo>
                  <a:lnTo>
                    <a:pt x="1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1" y="967"/>
                  </a:lnTo>
                  <a:lnTo>
                    <a:pt x="82" y="904"/>
                  </a:lnTo>
                  <a:lnTo>
                    <a:pt x="106" y="840"/>
                  </a:lnTo>
                  <a:lnTo>
                    <a:pt x="135" y="779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4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0" y="314"/>
                  </a:lnTo>
                  <a:lnTo>
                    <a:pt x="551" y="273"/>
                  </a:lnTo>
                  <a:lnTo>
                    <a:pt x="605" y="234"/>
                  </a:lnTo>
                  <a:lnTo>
                    <a:pt x="661" y="198"/>
                  </a:lnTo>
                  <a:lnTo>
                    <a:pt x="720" y="165"/>
                  </a:lnTo>
                  <a:lnTo>
                    <a:pt x="778" y="135"/>
                  </a:lnTo>
                  <a:lnTo>
                    <a:pt x="840" y="108"/>
                  </a:lnTo>
                  <a:lnTo>
                    <a:pt x="902" y="82"/>
                  </a:lnTo>
                  <a:lnTo>
                    <a:pt x="966" y="61"/>
                  </a:lnTo>
                  <a:lnTo>
                    <a:pt x="1031" y="43"/>
                  </a:lnTo>
                  <a:lnTo>
                    <a:pt x="1097" y="28"/>
                  </a:lnTo>
                  <a:lnTo>
                    <a:pt x="1166" y="15"/>
                  </a:lnTo>
                  <a:lnTo>
                    <a:pt x="1234" y="7"/>
                  </a:lnTo>
                  <a:lnTo>
                    <a:pt x="1304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6" y="7"/>
                  </a:lnTo>
                  <a:lnTo>
                    <a:pt x="1584" y="15"/>
                  </a:lnTo>
                  <a:lnTo>
                    <a:pt x="1652" y="28"/>
                  </a:lnTo>
                  <a:lnTo>
                    <a:pt x="1719" y="43"/>
                  </a:lnTo>
                  <a:lnTo>
                    <a:pt x="1784" y="61"/>
                  </a:lnTo>
                  <a:lnTo>
                    <a:pt x="1849" y="82"/>
                  </a:lnTo>
                  <a:lnTo>
                    <a:pt x="1910" y="108"/>
                  </a:lnTo>
                  <a:lnTo>
                    <a:pt x="1972" y="135"/>
                  </a:lnTo>
                  <a:lnTo>
                    <a:pt x="2030" y="165"/>
                  </a:lnTo>
                  <a:lnTo>
                    <a:pt x="2089" y="198"/>
                  </a:lnTo>
                  <a:lnTo>
                    <a:pt x="2145" y="234"/>
                  </a:lnTo>
                  <a:lnTo>
                    <a:pt x="2199" y="273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4" y="451"/>
                  </a:lnTo>
                  <a:lnTo>
                    <a:pt x="2436" y="501"/>
                  </a:lnTo>
                  <a:lnTo>
                    <a:pt x="2478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5" y="720"/>
                  </a:lnTo>
                  <a:lnTo>
                    <a:pt x="2615" y="779"/>
                  </a:lnTo>
                  <a:lnTo>
                    <a:pt x="2642" y="840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8" y="1033"/>
                  </a:lnTo>
                  <a:lnTo>
                    <a:pt x="2723" y="1099"/>
                  </a:lnTo>
                  <a:lnTo>
                    <a:pt x="2735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6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39" name="任意多边形 514055"/>
            <p:cNvSpPr>
              <a:spLocks noChangeArrowheads="1"/>
            </p:cNvSpPr>
            <p:nvPr/>
          </p:nvSpPr>
          <p:spPr bwMode="auto">
            <a:xfrm>
              <a:off x="2931" y="2432"/>
              <a:ext cx="1039" cy="1039"/>
            </a:xfrm>
            <a:custGeom>
              <a:avLst/>
              <a:gdLst/>
              <a:ahLst/>
              <a:cxnLst>
                <a:cxn ang="0">
                  <a:pos x="6" y="1236"/>
                </a:cxn>
                <a:cxn ang="0">
                  <a:pos x="42" y="1033"/>
                </a:cxn>
                <a:cxn ang="0">
                  <a:pos x="107" y="841"/>
                </a:cxn>
                <a:cxn ang="0">
                  <a:pos x="199" y="663"/>
                </a:cxn>
                <a:cxn ang="0">
                  <a:pos x="314" y="501"/>
                </a:cxn>
                <a:cxn ang="0">
                  <a:pos x="450" y="358"/>
                </a:cxn>
                <a:cxn ang="0">
                  <a:pos x="606" y="236"/>
                </a:cxn>
                <a:cxn ang="0">
                  <a:pos x="779" y="135"/>
                </a:cxn>
                <a:cxn ang="0">
                  <a:pos x="967" y="62"/>
                </a:cxn>
                <a:cxn ang="0">
                  <a:pos x="1167" y="16"/>
                </a:cxn>
                <a:cxn ang="0">
                  <a:pos x="1376" y="0"/>
                </a:cxn>
                <a:cxn ang="0">
                  <a:pos x="1585" y="16"/>
                </a:cxn>
                <a:cxn ang="0">
                  <a:pos x="1785" y="62"/>
                </a:cxn>
                <a:cxn ang="0">
                  <a:pos x="1973" y="135"/>
                </a:cxn>
                <a:cxn ang="0">
                  <a:pos x="2145" y="236"/>
                </a:cxn>
                <a:cxn ang="0">
                  <a:pos x="2300" y="358"/>
                </a:cxn>
                <a:cxn ang="0">
                  <a:pos x="2437" y="501"/>
                </a:cxn>
                <a:cxn ang="0">
                  <a:pos x="2553" y="663"/>
                </a:cxn>
                <a:cxn ang="0">
                  <a:pos x="2643" y="841"/>
                </a:cxn>
                <a:cxn ang="0">
                  <a:pos x="2709" y="1033"/>
                </a:cxn>
                <a:cxn ang="0">
                  <a:pos x="2745" y="1236"/>
                </a:cxn>
                <a:cxn ang="0">
                  <a:pos x="2750" y="1448"/>
                </a:cxn>
                <a:cxn ang="0">
                  <a:pos x="2724" y="1654"/>
                </a:cxn>
                <a:cxn ang="0">
                  <a:pos x="2668" y="1850"/>
                </a:cxn>
                <a:cxn ang="0">
                  <a:pos x="2586" y="2033"/>
                </a:cxn>
                <a:cxn ang="0">
                  <a:pos x="2479" y="2200"/>
                </a:cxn>
                <a:cxn ang="0">
                  <a:pos x="2348" y="2350"/>
                </a:cxn>
                <a:cxn ang="0">
                  <a:pos x="2199" y="2480"/>
                </a:cxn>
                <a:cxn ang="0">
                  <a:pos x="2031" y="2588"/>
                </a:cxn>
                <a:cxn ang="0">
                  <a:pos x="1849" y="2669"/>
                </a:cxn>
                <a:cxn ang="0">
                  <a:pos x="1652" y="2725"/>
                </a:cxn>
                <a:cxn ang="0">
                  <a:pos x="1446" y="2752"/>
                </a:cxn>
                <a:cxn ang="0">
                  <a:pos x="1234" y="2746"/>
                </a:cxn>
                <a:cxn ang="0">
                  <a:pos x="1032" y="2710"/>
                </a:cxn>
                <a:cxn ang="0">
                  <a:pos x="841" y="2645"/>
                </a:cxn>
                <a:cxn ang="0">
                  <a:pos x="662" y="2553"/>
                </a:cxn>
                <a:cxn ang="0">
                  <a:pos x="501" y="2439"/>
                </a:cxn>
                <a:cxn ang="0">
                  <a:pos x="357" y="2302"/>
                </a:cxn>
                <a:cxn ang="0">
                  <a:pos x="235" y="2146"/>
                </a:cxn>
                <a:cxn ang="0">
                  <a:pos x="136" y="1973"/>
                </a:cxn>
                <a:cxn ang="0">
                  <a:pos x="62" y="1787"/>
                </a:cxn>
                <a:cxn ang="0">
                  <a:pos x="15" y="1586"/>
                </a:cxn>
                <a:cxn ang="0">
                  <a:pos x="0" y="1377"/>
                </a:cxn>
              </a:cxnLst>
              <a:rect l="0" t="0" r="r" b="b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6" y="780"/>
                  </a:lnTo>
                  <a:lnTo>
                    <a:pt x="166" y="720"/>
                  </a:lnTo>
                  <a:lnTo>
                    <a:pt x="199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7" y="451"/>
                  </a:lnTo>
                  <a:lnTo>
                    <a:pt x="403" y="403"/>
                  </a:lnTo>
                  <a:lnTo>
                    <a:pt x="450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2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1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2" y="44"/>
                  </a:lnTo>
                  <a:lnTo>
                    <a:pt x="1098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6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5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5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3" y="135"/>
                  </a:lnTo>
                  <a:lnTo>
                    <a:pt x="2031" y="167"/>
                  </a:lnTo>
                  <a:lnTo>
                    <a:pt x="2090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1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7" y="607"/>
                  </a:lnTo>
                  <a:lnTo>
                    <a:pt x="2553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90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50" y="1305"/>
                  </a:lnTo>
                  <a:lnTo>
                    <a:pt x="2751" y="1377"/>
                  </a:lnTo>
                  <a:lnTo>
                    <a:pt x="2750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90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3" y="2090"/>
                  </a:lnTo>
                  <a:lnTo>
                    <a:pt x="2517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1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90" y="2553"/>
                  </a:lnTo>
                  <a:lnTo>
                    <a:pt x="2031" y="2588"/>
                  </a:lnTo>
                  <a:lnTo>
                    <a:pt x="1973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5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5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6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8" y="2725"/>
                  </a:lnTo>
                  <a:lnTo>
                    <a:pt x="1032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1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2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50" y="2396"/>
                  </a:lnTo>
                  <a:lnTo>
                    <a:pt x="403" y="2350"/>
                  </a:lnTo>
                  <a:lnTo>
                    <a:pt x="357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9" y="2090"/>
                  </a:lnTo>
                  <a:lnTo>
                    <a:pt x="166" y="2033"/>
                  </a:lnTo>
                  <a:lnTo>
                    <a:pt x="136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0" name="任意多边形 514056"/>
            <p:cNvSpPr>
              <a:spLocks noChangeArrowheads="1"/>
            </p:cNvSpPr>
            <p:nvPr/>
          </p:nvSpPr>
          <p:spPr bwMode="auto">
            <a:xfrm>
              <a:off x="2351" y="2432"/>
              <a:ext cx="1038" cy="1039"/>
            </a:xfrm>
            <a:custGeom>
              <a:avLst/>
              <a:gdLst/>
              <a:ahLst/>
              <a:cxnLst>
                <a:cxn ang="0">
                  <a:pos x="6" y="1236"/>
                </a:cxn>
                <a:cxn ang="0">
                  <a:pos x="42" y="1033"/>
                </a:cxn>
                <a:cxn ang="0">
                  <a:pos x="107" y="841"/>
                </a:cxn>
                <a:cxn ang="0">
                  <a:pos x="198" y="663"/>
                </a:cxn>
                <a:cxn ang="0">
                  <a:pos x="314" y="501"/>
                </a:cxn>
                <a:cxn ang="0">
                  <a:pos x="449" y="358"/>
                </a:cxn>
                <a:cxn ang="0">
                  <a:pos x="606" y="236"/>
                </a:cxn>
                <a:cxn ang="0">
                  <a:pos x="779" y="135"/>
                </a:cxn>
                <a:cxn ang="0">
                  <a:pos x="967" y="62"/>
                </a:cxn>
                <a:cxn ang="0">
                  <a:pos x="1167" y="16"/>
                </a:cxn>
                <a:cxn ang="0">
                  <a:pos x="1375" y="0"/>
                </a:cxn>
                <a:cxn ang="0">
                  <a:pos x="1584" y="16"/>
                </a:cxn>
                <a:cxn ang="0">
                  <a:pos x="1784" y="62"/>
                </a:cxn>
                <a:cxn ang="0">
                  <a:pos x="1972" y="135"/>
                </a:cxn>
                <a:cxn ang="0">
                  <a:pos x="2145" y="236"/>
                </a:cxn>
                <a:cxn ang="0">
                  <a:pos x="2300" y="358"/>
                </a:cxn>
                <a:cxn ang="0">
                  <a:pos x="2437" y="501"/>
                </a:cxn>
                <a:cxn ang="0">
                  <a:pos x="2552" y="663"/>
                </a:cxn>
                <a:cxn ang="0">
                  <a:pos x="2643" y="841"/>
                </a:cxn>
                <a:cxn ang="0">
                  <a:pos x="2709" y="1033"/>
                </a:cxn>
                <a:cxn ang="0">
                  <a:pos x="2745" y="1236"/>
                </a:cxn>
                <a:cxn ang="0">
                  <a:pos x="2749" y="1448"/>
                </a:cxn>
                <a:cxn ang="0">
                  <a:pos x="2724" y="1654"/>
                </a:cxn>
                <a:cxn ang="0">
                  <a:pos x="2668" y="1850"/>
                </a:cxn>
                <a:cxn ang="0">
                  <a:pos x="2586" y="2033"/>
                </a:cxn>
                <a:cxn ang="0">
                  <a:pos x="2479" y="2200"/>
                </a:cxn>
                <a:cxn ang="0">
                  <a:pos x="2348" y="2350"/>
                </a:cxn>
                <a:cxn ang="0">
                  <a:pos x="2199" y="2480"/>
                </a:cxn>
                <a:cxn ang="0">
                  <a:pos x="2031" y="2588"/>
                </a:cxn>
                <a:cxn ang="0">
                  <a:pos x="1849" y="2669"/>
                </a:cxn>
                <a:cxn ang="0">
                  <a:pos x="1652" y="2725"/>
                </a:cxn>
                <a:cxn ang="0">
                  <a:pos x="1446" y="2752"/>
                </a:cxn>
                <a:cxn ang="0">
                  <a:pos x="1234" y="2746"/>
                </a:cxn>
                <a:cxn ang="0">
                  <a:pos x="1031" y="2710"/>
                </a:cxn>
                <a:cxn ang="0">
                  <a:pos x="840" y="2645"/>
                </a:cxn>
                <a:cxn ang="0">
                  <a:pos x="661" y="2553"/>
                </a:cxn>
                <a:cxn ang="0">
                  <a:pos x="501" y="2439"/>
                </a:cxn>
                <a:cxn ang="0">
                  <a:pos x="356" y="2302"/>
                </a:cxn>
                <a:cxn ang="0">
                  <a:pos x="235" y="2146"/>
                </a:cxn>
                <a:cxn ang="0">
                  <a:pos x="135" y="1973"/>
                </a:cxn>
                <a:cxn ang="0">
                  <a:pos x="62" y="1787"/>
                </a:cxn>
                <a:cxn ang="0">
                  <a:pos x="15" y="1586"/>
                </a:cxn>
                <a:cxn ang="0">
                  <a:pos x="0" y="1377"/>
                </a:cxn>
              </a:cxnLst>
              <a:rect l="0" t="0" r="r" b="b"/>
              <a:pathLst>
                <a:path w="2751" h="2753">
                  <a:moveTo>
                    <a:pt x="0" y="1377"/>
                  </a:moveTo>
                  <a:lnTo>
                    <a:pt x="2" y="1305"/>
                  </a:lnTo>
                  <a:lnTo>
                    <a:pt x="6" y="1236"/>
                  </a:lnTo>
                  <a:lnTo>
                    <a:pt x="15" y="1167"/>
                  </a:lnTo>
                  <a:lnTo>
                    <a:pt x="27" y="1099"/>
                  </a:lnTo>
                  <a:lnTo>
                    <a:pt x="42" y="1033"/>
                  </a:lnTo>
                  <a:lnTo>
                    <a:pt x="62" y="967"/>
                  </a:lnTo>
                  <a:lnTo>
                    <a:pt x="83" y="904"/>
                  </a:lnTo>
                  <a:lnTo>
                    <a:pt x="107" y="841"/>
                  </a:lnTo>
                  <a:lnTo>
                    <a:pt x="135" y="780"/>
                  </a:lnTo>
                  <a:lnTo>
                    <a:pt x="165" y="720"/>
                  </a:lnTo>
                  <a:lnTo>
                    <a:pt x="198" y="663"/>
                  </a:lnTo>
                  <a:lnTo>
                    <a:pt x="235" y="607"/>
                  </a:lnTo>
                  <a:lnTo>
                    <a:pt x="272" y="553"/>
                  </a:lnTo>
                  <a:lnTo>
                    <a:pt x="314" y="501"/>
                  </a:lnTo>
                  <a:lnTo>
                    <a:pt x="356" y="451"/>
                  </a:lnTo>
                  <a:lnTo>
                    <a:pt x="403" y="403"/>
                  </a:lnTo>
                  <a:lnTo>
                    <a:pt x="449" y="358"/>
                  </a:lnTo>
                  <a:lnTo>
                    <a:pt x="501" y="314"/>
                  </a:lnTo>
                  <a:lnTo>
                    <a:pt x="552" y="274"/>
                  </a:lnTo>
                  <a:lnTo>
                    <a:pt x="606" y="236"/>
                  </a:lnTo>
                  <a:lnTo>
                    <a:pt x="661" y="200"/>
                  </a:lnTo>
                  <a:lnTo>
                    <a:pt x="720" y="167"/>
                  </a:lnTo>
                  <a:lnTo>
                    <a:pt x="779" y="135"/>
                  </a:lnTo>
                  <a:lnTo>
                    <a:pt x="840" y="108"/>
                  </a:lnTo>
                  <a:lnTo>
                    <a:pt x="902" y="84"/>
                  </a:lnTo>
                  <a:lnTo>
                    <a:pt x="967" y="62"/>
                  </a:lnTo>
                  <a:lnTo>
                    <a:pt x="1031" y="44"/>
                  </a:lnTo>
                  <a:lnTo>
                    <a:pt x="1097" y="28"/>
                  </a:lnTo>
                  <a:lnTo>
                    <a:pt x="1167" y="16"/>
                  </a:lnTo>
                  <a:lnTo>
                    <a:pt x="1234" y="7"/>
                  </a:lnTo>
                  <a:lnTo>
                    <a:pt x="1305" y="1"/>
                  </a:lnTo>
                  <a:lnTo>
                    <a:pt x="1375" y="0"/>
                  </a:lnTo>
                  <a:lnTo>
                    <a:pt x="1446" y="1"/>
                  </a:lnTo>
                  <a:lnTo>
                    <a:pt x="1517" y="7"/>
                  </a:lnTo>
                  <a:lnTo>
                    <a:pt x="1584" y="16"/>
                  </a:lnTo>
                  <a:lnTo>
                    <a:pt x="1652" y="28"/>
                  </a:lnTo>
                  <a:lnTo>
                    <a:pt x="1720" y="44"/>
                  </a:lnTo>
                  <a:lnTo>
                    <a:pt x="1784" y="62"/>
                  </a:lnTo>
                  <a:lnTo>
                    <a:pt x="1849" y="84"/>
                  </a:lnTo>
                  <a:lnTo>
                    <a:pt x="1911" y="108"/>
                  </a:lnTo>
                  <a:lnTo>
                    <a:pt x="1972" y="135"/>
                  </a:lnTo>
                  <a:lnTo>
                    <a:pt x="2031" y="167"/>
                  </a:lnTo>
                  <a:lnTo>
                    <a:pt x="2089" y="200"/>
                  </a:lnTo>
                  <a:lnTo>
                    <a:pt x="2145" y="236"/>
                  </a:lnTo>
                  <a:lnTo>
                    <a:pt x="2199" y="274"/>
                  </a:lnTo>
                  <a:lnTo>
                    <a:pt x="2250" y="314"/>
                  </a:lnTo>
                  <a:lnTo>
                    <a:pt x="2300" y="358"/>
                  </a:lnTo>
                  <a:lnTo>
                    <a:pt x="2348" y="403"/>
                  </a:lnTo>
                  <a:lnTo>
                    <a:pt x="2395" y="451"/>
                  </a:lnTo>
                  <a:lnTo>
                    <a:pt x="2437" y="501"/>
                  </a:lnTo>
                  <a:lnTo>
                    <a:pt x="2479" y="553"/>
                  </a:lnTo>
                  <a:lnTo>
                    <a:pt x="2516" y="607"/>
                  </a:lnTo>
                  <a:lnTo>
                    <a:pt x="2552" y="663"/>
                  </a:lnTo>
                  <a:lnTo>
                    <a:pt x="2586" y="720"/>
                  </a:lnTo>
                  <a:lnTo>
                    <a:pt x="2616" y="780"/>
                  </a:lnTo>
                  <a:lnTo>
                    <a:pt x="2643" y="841"/>
                  </a:lnTo>
                  <a:lnTo>
                    <a:pt x="2668" y="904"/>
                  </a:lnTo>
                  <a:lnTo>
                    <a:pt x="2689" y="967"/>
                  </a:lnTo>
                  <a:lnTo>
                    <a:pt x="2709" y="1033"/>
                  </a:lnTo>
                  <a:lnTo>
                    <a:pt x="2724" y="1099"/>
                  </a:lnTo>
                  <a:lnTo>
                    <a:pt x="2736" y="1167"/>
                  </a:lnTo>
                  <a:lnTo>
                    <a:pt x="2745" y="1236"/>
                  </a:lnTo>
                  <a:lnTo>
                    <a:pt x="2749" y="1305"/>
                  </a:lnTo>
                  <a:lnTo>
                    <a:pt x="2751" y="1377"/>
                  </a:lnTo>
                  <a:lnTo>
                    <a:pt x="2749" y="1448"/>
                  </a:lnTo>
                  <a:lnTo>
                    <a:pt x="2745" y="1517"/>
                  </a:lnTo>
                  <a:lnTo>
                    <a:pt x="2736" y="1586"/>
                  </a:lnTo>
                  <a:lnTo>
                    <a:pt x="2724" y="1654"/>
                  </a:lnTo>
                  <a:lnTo>
                    <a:pt x="2709" y="1720"/>
                  </a:lnTo>
                  <a:lnTo>
                    <a:pt x="2689" y="1787"/>
                  </a:lnTo>
                  <a:lnTo>
                    <a:pt x="2668" y="1850"/>
                  </a:lnTo>
                  <a:lnTo>
                    <a:pt x="2643" y="1913"/>
                  </a:lnTo>
                  <a:lnTo>
                    <a:pt x="2616" y="1973"/>
                  </a:lnTo>
                  <a:lnTo>
                    <a:pt x="2586" y="2033"/>
                  </a:lnTo>
                  <a:lnTo>
                    <a:pt x="2552" y="2090"/>
                  </a:lnTo>
                  <a:lnTo>
                    <a:pt x="2516" y="2146"/>
                  </a:lnTo>
                  <a:lnTo>
                    <a:pt x="2479" y="2200"/>
                  </a:lnTo>
                  <a:lnTo>
                    <a:pt x="2437" y="2253"/>
                  </a:lnTo>
                  <a:lnTo>
                    <a:pt x="2395" y="2302"/>
                  </a:lnTo>
                  <a:lnTo>
                    <a:pt x="2348" y="2350"/>
                  </a:lnTo>
                  <a:lnTo>
                    <a:pt x="2300" y="2396"/>
                  </a:lnTo>
                  <a:lnTo>
                    <a:pt x="2250" y="2439"/>
                  </a:lnTo>
                  <a:lnTo>
                    <a:pt x="2199" y="2480"/>
                  </a:lnTo>
                  <a:lnTo>
                    <a:pt x="2145" y="2519"/>
                  </a:lnTo>
                  <a:lnTo>
                    <a:pt x="2089" y="2553"/>
                  </a:lnTo>
                  <a:lnTo>
                    <a:pt x="2031" y="2588"/>
                  </a:lnTo>
                  <a:lnTo>
                    <a:pt x="1972" y="2618"/>
                  </a:lnTo>
                  <a:lnTo>
                    <a:pt x="1911" y="2645"/>
                  </a:lnTo>
                  <a:lnTo>
                    <a:pt x="1849" y="2669"/>
                  </a:lnTo>
                  <a:lnTo>
                    <a:pt x="1784" y="2692"/>
                  </a:lnTo>
                  <a:lnTo>
                    <a:pt x="1720" y="2710"/>
                  </a:lnTo>
                  <a:lnTo>
                    <a:pt x="1652" y="2725"/>
                  </a:lnTo>
                  <a:lnTo>
                    <a:pt x="1584" y="2737"/>
                  </a:lnTo>
                  <a:lnTo>
                    <a:pt x="1517" y="2746"/>
                  </a:lnTo>
                  <a:lnTo>
                    <a:pt x="1446" y="2752"/>
                  </a:lnTo>
                  <a:lnTo>
                    <a:pt x="1375" y="2753"/>
                  </a:lnTo>
                  <a:lnTo>
                    <a:pt x="1305" y="2752"/>
                  </a:lnTo>
                  <a:lnTo>
                    <a:pt x="1234" y="2746"/>
                  </a:lnTo>
                  <a:lnTo>
                    <a:pt x="1167" y="2737"/>
                  </a:lnTo>
                  <a:lnTo>
                    <a:pt x="1097" y="2725"/>
                  </a:lnTo>
                  <a:lnTo>
                    <a:pt x="1031" y="2710"/>
                  </a:lnTo>
                  <a:lnTo>
                    <a:pt x="967" y="2692"/>
                  </a:lnTo>
                  <a:lnTo>
                    <a:pt x="902" y="2669"/>
                  </a:lnTo>
                  <a:lnTo>
                    <a:pt x="840" y="2645"/>
                  </a:lnTo>
                  <a:lnTo>
                    <a:pt x="779" y="2618"/>
                  </a:lnTo>
                  <a:lnTo>
                    <a:pt x="720" y="2588"/>
                  </a:lnTo>
                  <a:lnTo>
                    <a:pt x="661" y="2553"/>
                  </a:lnTo>
                  <a:lnTo>
                    <a:pt x="606" y="2519"/>
                  </a:lnTo>
                  <a:lnTo>
                    <a:pt x="552" y="2480"/>
                  </a:lnTo>
                  <a:lnTo>
                    <a:pt x="501" y="2439"/>
                  </a:lnTo>
                  <a:lnTo>
                    <a:pt x="449" y="2396"/>
                  </a:lnTo>
                  <a:lnTo>
                    <a:pt x="403" y="2350"/>
                  </a:lnTo>
                  <a:lnTo>
                    <a:pt x="356" y="2302"/>
                  </a:lnTo>
                  <a:lnTo>
                    <a:pt x="314" y="2253"/>
                  </a:lnTo>
                  <a:lnTo>
                    <a:pt x="272" y="2200"/>
                  </a:lnTo>
                  <a:lnTo>
                    <a:pt x="235" y="2146"/>
                  </a:lnTo>
                  <a:lnTo>
                    <a:pt x="198" y="2090"/>
                  </a:lnTo>
                  <a:lnTo>
                    <a:pt x="165" y="2033"/>
                  </a:lnTo>
                  <a:lnTo>
                    <a:pt x="135" y="1973"/>
                  </a:lnTo>
                  <a:lnTo>
                    <a:pt x="107" y="1913"/>
                  </a:lnTo>
                  <a:lnTo>
                    <a:pt x="83" y="1850"/>
                  </a:lnTo>
                  <a:lnTo>
                    <a:pt x="62" y="1787"/>
                  </a:lnTo>
                  <a:lnTo>
                    <a:pt x="42" y="1720"/>
                  </a:lnTo>
                  <a:lnTo>
                    <a:pt x="27" y="1654"/>
                  </a:lnTo>
                  <a:lnTo>
                    <a:pt x="15" y="1586"/>
                  </a:lnTo>
                  <a:lnTo>
                    <a:pt x="6" y="1517"/>
                  </a:lnTo>
                  <a:lnTo>
                    <a:pt x="2" y="1448"/>
                  </a:lnTo>
                  <a:lnTo>
                    <a:pt x="0" y="1377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6441" name="文本框 514057"/>
          <p:cNvSpPr txBox="1">
            <a:spLocks noChangeArrowheads="1"/>
          </p:cNvSpPr>
          <p:nvPr/>
        </p:nvSpPr>
        <p:spPr bwMode="auto">
          <a:xfrm>
            <a:off x="2771775" y="3684588"/>
            <a:ext cx="104616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600" b="1">
                <a:solidFill>
                  <a:schemeClr val="bg1"/>
                </a:solidFill>
              </a:rPr>
              <a:t>宇通作为总承包商</a:t>
            </a:r>
          </a:p>
        </p:txBody>
      </p:sp>
      <p:sp>
        <p:nvSpPr>
          <p:cNvPr id="146442" name="文本框 514058"/>
          <p:cNvSpPr txBox="1">
            <a:spLocks noChangeArrowheads="1"/>
          </p:cNvSpPr>
          <p:nvPr/>
        </p:nvSpPr>
        <p:spPr bwMode="auto">
          <a:xfrm>
            <a:off x="2081213" y="2393950"/>
            <a:ext cx="25209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</a:rPr>
              <a:t>政府</a:t>
            </a:r>
          </a:p>
        </p:txBody>
      </p:sp>
      <p:sp>
        <p:nvSpPr>
          <p:cNvPr id="146443" name="文本框 514059"/>
          <p:cNvSpPr txBox="1">
            <a:spLocks noChangeArrowheads="1"/>
          </p:cNvSpPr>
          <p:nvPr/>
        </p:nvSpPr>
        <p:spPr bwMode="auto">
          <a:xfrm>
            <a:off x="900113" y="4316413"/>
            <a:ext cx="1657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</a:rPr>
              <a:t>宇）</a:t>
            </a:r>
          </a:p>
        </p:txBody>
      </p:sp>
      <p:sp>
        <p:nvSpPr>
          <p:cNvPr id="146444" name="矩形 514060"/>
          <p:cNvSpPr>
            <a:spLocks noChangeArrowheads="1"/>
          </p:cNvSpPr>
          <p:nvPr/>
        </p:nvSpPr>
        <p:spPr bwMode="auto">
          <a:xfrm>
            <a:off x="4067175" y="4330700"/>
            <a:ext cx="16573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</a:rPr>
              <a:t>业</a:t>
            </a:r>
          </a:p>
        </p:txBody>
      </p:sp>
      <p:sp>
        <p:nvSpPr>
          <p:cNvPr id="146445" name="矩形 514061"/>
          <p:cNvSpPr>
            <a:spLocks noChangeArrowheads="1"/>
          </p:cNvSpPr>
          <p:nvPr/>
        </p:nvSpPr>
        <p:spPr bwMode="auto">
          <a:xfrm>
            <a:off x="1174750" y="4010025"/>
            <a:ext cx="8953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合作伙伴</a:t>
            </a:r>
          </a:p>
        </p:txBody>
      </p:sp>
      <p:sp>
        <p:nvSpPr>
          <p:cNvPr id="146446" name="矩形 514062"/>
          <p:cNvSpPr>
            <a:spLocks noChangeArrowheads="1"/>
          </p:cNvSpPr>
          <p:nvPr/>
        </p:nvSpPr>
        <p:spPr bwMode="auto">
          <a:xfrm>
            <a:off x="2740025" y="2036763"/>
            <a:ext cx="895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上级单位</a:t>
            </a:r>
          </a:p>
        </p:txBody>
      </p:sp>
      <p:sp>
        <p:nvSpPr>
          <p:cNvPr id="146447" name="矩形 514063"/>
          <p:cNvSpPr>
            <a:spLocks noChangeArrowheads="1"/>
          </p:cNvSpPr>
          <p:nvPr/>
        </p:nvSpPr>
        <p:spPr bwMode="auto">
          <a:xfrm>
            <a:off x="4387850" y="4005263"/>
            <a:ext cx="895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各利益方</a:t>
            </a:r>
          </a:p>
        </p:txBody>
      </p:sp>
      <p:grpSp>
        <p:nvGrpSpPr>
          <p:cNvPr id="146448" name="组合 514064"/>
          <p:cNvGrpSpPr>
            <a:grpSpLocks/>
          </p:cNvGrpSpPr>
          <p:nvPr/>
        </p:nvGrpSpPr>
        <p:grpSpPr bwMode="auto">
          <a:xfrm>
            <a:off x="6048375" y="2168525"/>
            <a:ext cx="2376488" cy="3240088"/>
            <a:chOff x="3878" y="1480"/>
            <a:chExt cx="1497" cy="2041"/>
          </a:xfrm>
        </p:grpSpPr>
        <p:sp>
          <p:nvSpPr>
            <p:cNvPr id="146449" name="矩形 514065"/>
            <p:cNvSpPr>
              <a:spLocks noChangeArrowheads="1"/>
            </p:cNvSpPr>
            <p:nvPr/>
          </p:nvSpPr>
          <p:spPr bwMode="auto">
            <a:xfrm>
              <a:off x="3878" y="1797"/>
              <a:ext cx="1497" cy="1724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b="1">
                  <a:solidFill>
                    <a:schemeClr val="tx2"/>
                  </a:solidFill>
                </a:rPr>
                <a:t>工</a:t>
              </a:r>
            </a:p>
          </p:txBody>
        </p:sp>
        <p:sp>
          <p:nvSpPr>
            <p:cNvPr id="146450" name="矩形 514066"/>
            <p:cNvSpPr>
              <a:spLocks noChangeArrowheads="1"/>
            </p:cNvSpPr>
            <p:nvPr/>
          </p:nvSpPr>
          <p:spPr bwMode="auto">
            <a:xfrm>
              <a:off x="3878" y="1480"/>
              <a:ext cx="1497" cy="30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1600" b="1">
                  <a:solidFill>
                    <a:schemeClr val="tx2"/>
                  </a:solidFill>
                </a:rPr>
                <a:t>评述</a:t>
              </a:r>
            </a:p>
          </p:txBody>
        </p:sp>
      </p:grpSp>
      <p:sp>
        <p:nvSpPr>
          <p:cNvPr id="146451" name="标题 51406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重叠</a:t>
            </a:r>
            <a:r>
              <a:rPr lang="en-US" altLang="zh-CN" smtClean="0"/>
              <a:t>/</a:t>
            </a:r>
            <a:r>
              <a:rPr lang="zh-CN" altLang="en-US" smtClean="0"/>
              <a:t>纽带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文本框 515073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行动反应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对象 384001"/>
          <p:cNvGraphicFramePr>
            <a:graphicFrameLocks/>
          </p:cNvGraphicFramePr>
          <p:nvPr/>
        </p:nvGraphicFramePr>
        <p:xfrm>
          <a:off x="576263" y="1736725"/>
          <a:ext cx="7993062" cy="4105275"/>
        </p:xfrm>
        <a:graphic>
          <a:graphicData uri="http://schemas.openxmlformats.org/presentationml/2006/ole">
            <p:oleObj spid="_x0000_s16385" r:id="rId3" imgW="6656040" imgH="4440960" progId="MSGraph.Chart.8">
              <p:embed/>
            </p:oleObj>
          </a:graphicData>
        </a:graphic>
      </p:graphicFrame>
      <p:sp>
        <p:nvSpPr>
          <p:cNvPr id="16386" name="文本框 384002"/>
          <p:cNvSpPr txBox="1">
            <a:spLocks noChangeArrowheads="1"/>
          </p:cNvSpPr>
          <p:nvPr/>
        </p:nvSpPr>
        <p:spPr bwMode="auto">
          <a:xfrm>
            <a:off x="900113" y="1504950"/>
            <a:ext cx="22542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1400" b="1"/>
              <a:t>近三年装载机销量月度走势</a:t>
            </a:r>
            <a:endParaRPr lang="zh-CN" altLang="en-US" sz="1400"/>
          </a:p>
        </p:txBody>
      </p:sp>
      <p:sp>
        <p:nvSpPr>
          <p:cNvPr id="16387" name="任意多边形 384003"/>
          <p:cNvSpPr>
            <a:spLocks noChangeArrowheads="1"/>
          </p:cNvSpPr>
          <p:nvPr/>
        </p:nvSpPr>
        <p:spPr bwMode="auto">
          <a:xfrm>
            <a:off x="827088" y="1363663"/>
            <a:ext cx="2665412" cy="481012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8" name="标题 38400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三线性图表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椭圆 516097"/>
          <p:cNvSpPr>
            <a:spLocks noChangeArrowheads="1"/>
          </p:cNvSpPr>
          <p:nvPr/>
        </p:nvSpPr>
        <p:spPr bwMode="auto">
          <a:xfrm>
            <a:off x="6934200" y="3876675"/>
            <a:ext cx="908050" cy="984250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82" name="椭圆 516098"/>
          <p:cNvSpPr>
            <a:spLocks noChangeArrowheads="1"/>
          </p:cNvSpPr>
          <p:nvPr/>
        </p:nvSpPr>
        <p:spPr bwMode="auto">
          <a:xfrm>
            <a:off x="1166813" y="3876675"/>
            <a:ext cx="908050" cy="984250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83" name="直接连接符 516099"/>
          <p:cNvSpPr>
            <a:spLocks noChangeShapeType="1"/>
          </p:cNvSpPr>
          <p:nvPr/>
        </p:nvSpPr>
        <p:spPr bwMode="auto">
          <a:xfrm rot="2936373" flipV="1">
            <a:off x="2562225" y="2717800"/>
            <a:ext cx="0" cy="1562100"/>
          </a:xfrm>
          <a:prstGeom prst="line">
            <a:avLst/>
          </a:prstGeom>
          <a:noFill/>
          <a:ln w="158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84" name="椭圆 516100"/>
          <p:cNvSpPr>
            <a:spLocks noChangeArrowheads="1"/>
          </p:cNvSpPr>
          <p:nvPr/>
        </p:nvSpPr>
        <p:spPr bwMode="auto">
          <a:xfrm>
            <a:off x="2693988" y="4638675"/>
            <a:ext cx="908050" cy="98425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85" name="直接连接符 516101"/>
          <p:cNvSpPr>
            <a:spLocks noChangeShapeType="1"/>
          </p:cNvSpPr>
          <p:nvPr/>
        </p:nvSpPr>
        <p:spPr bwMode="auto">
          <a:xfrm flipV="1">
            <a:off x="3148013" y="2944813"/>
            <a:ext cx="0" cy="1693862"/>
          </a:xfrm>
          <a:prstGeom prst="line">
            <a:avLst/>
          </a:prstGeom>
          <a:noFill/>
          <a:ln w="158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86" name="椭圆 516102"/>
          <p:cNvSpPr>
            <a:spLocks noChangeArrowheads="1"/>
          </p:cNvSpPr>
          <p:nvPr/>
        </p:nvSpPr>
        <p:spPr bwMode="auto">
          <a:xfrm>
            <a:off x="3602038" y="4638675"/>
            <a:ext cx="908050" cy="98425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87" name="直接连接符 516103"/>
          <p:cNvSpPr>
            <a:spLocks noChangeShapeType="1"/>
          </p:cNvSpPr>
          <p:nvPr/>
        </p:nvSpPr>
        <p:spPr bwMode="auto">
          <a:xfrm flipV="1">
            <a:off x="4056063" y="2944813"/>
            <a:ext cx="0" cy="1693862"/>
          </a:xfrm>
          <a:prstGeom prst="line">
            <a:avLst/>
          </a:prstGeom>
          <a:noFill/>
          <a:ln w="158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88" name="椭圆 516104"/>
          <p:cNvSpPr>
            <a:spLocks noChangeArrowheads="1"/>
          </p:cNvSpPr>
          <p:nvPr/>
        </p:nvSpPr>
        <p:spPr bwMode="auto">
          <a:xfrm>
            <a:off x="4510088" y="4638675"/>
            <a:ext cx="909637" cy="98425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89" name="直接连接符 516105"/>
          <p:cNvSpPr>
            <a:spLocks noChangeShapeType="1"/>
          </p:cNvSpPr>
          <p:nvPr/>
        </p:nvSpPr>
        <p:spPr bwMode="auto">
          <a:xfrm flipV="1">
            <a:off x="4964113" y="2944813"/>
            <a:ext cx="0" cy="1693862"/>
          </a:xfrm>
          <a:prstGeom prst="line">
            <a:avLst/>
          </a:prstGeom>
          <a:noFill/>
          <a:ln w="158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0" name="椭圆 516106"/>
          <p:cNvSpPr>
            <a:spLocks noChangeArrowheads="1"/>
          </p:cNvSpPr>
          <p:nvPr/>
        </p:nvSpPr>
        <p:spPr bwMode="auto">
          <a:xfrm>
            <a:off x="5419725" y="4638675"/>
            <a:ext cx="908050" cy="98425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91" name="直接连接符 516107"/>
          <p:cNvSpPr>
            <a:spLocks noChangeShapeType="1"/>
          </p:cNvSpPr>
          <p:nvPr/>
        </p:nvSpPr>
        <p:spPr bwMode="auto">
          <a:xfrm flipV="1">
            <a:off x="5873750" y="2944813"/>
            <a:ext cx="0" cy="1693862"/>
          </a:xfrm>
          <a:prstGeom prst="line">
            <a:avLst/>
          </a:prstGeom>
          <a:noFill/>
          <a:ln w="158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2" name="直接连接符 516108"/>
          <p:cNvSpPr>
            <a:spLocks noChangeShapeType="1"/>
          </p:cNvSpPr>
          <p:nvPr/>
        </p:nvSpPr>
        <p:spPr bwMode="auto">
          <a:xfrm>
            <a:off x="3409950" y="5130800"/>
            <a:ext cx="44291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3" name="直接连接符 516109"/>
          <p:cNvSpPr>
            <a:spLocks noChangeShapeType="1"/>
          </p:cNvSpPr>
          <p:nvPr/>
        </p:nvSpPr>
        <p:spPr bwMode="auto">
          <a:xfrm>
            <a:off x="4324350" y="5130800"/>
            <a:ext cx="44291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4" name="直接连接符 516110"/>
          <p:cNvSpPr>
            <a:spLocks noChangeShapeType="1"/>
          </p:cNvSpPr>
          <p:nvPr/>
        </p:nvSpPr>
        <p:spPr bwMode="auto">
          <a:xfrm>
            <a:off x="5227638" y="5130800"/>
            <a:ext cx="4413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5" name="直接连接符 516111"/>
          <p:cNvSpPr>
            <a:spLocks noChangeShapeType="1"/>
          </p:cNvSpPr>
          <p:nvPr/>
        </p:nvSpPr>
        <p:spPr bwMode="auto">
          <a:xfrm rot="1460961">
            <a:off x="2049463" y="4800600"/>
            <a:ext cx="625475" cy="317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6" name="直接连接符 516112"/>
          <p:cNvSpPr>
            <a:spLocks noChangeShapeType="1"/>
          </p:cNvSpPr>
          <p:nvPr/>
        </p:nvSpPr>
        <p:spPr bwMode="auto">
          <a:xfrm rot="-2936373" flipH="1" flipV="1">
            <a:off x="6456363" y="2716213"/>
            <a:ext cx="0" cy="1562100"/>
          </a:xfrm>
          <a:prstGeom prst="line">
            <a:avLst/>
          </a:prstGeom>
          <a:noFill/>
          <a:ln w="158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7" name="矩形 516113"/>
          <p:cNvSpPr>
            <a:spLocks noChangeArrowheads="1"/>
          </p:cNvSpPr>
          <p:nvPr/>
        </p:nvSpPr>
        <p:spPr bwMode="auto">
          <a:xfrm>
            <a:off x="2819400" y="2584450"/>
            <a:ext cx="3381375" cy="3714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48498" name="直接连接符 516114"/>
          <p:cNvSpPr>
            <a:spLocks noChangeShapeType="1"/>
          </p:cNvSpPr>
          <p:nvPr/>
        </p:nvSpPr>
        <p:spPr bwMode="auto">
          <a:xfrm rot="20139039" flipV="1">
            <a:off x="6324600" y="4783138"/>
            <a:ext cx="627063" cy="381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9" name="矩形 516115"/>
          <p:cNvSpPr>
            <a:spLocks noChangeArrowheads="1"/>
          </p:cNvSpPr>
          <p:nvPr/>
        </p:nvSpPr>
        <p:spPr bwMode="auto">
          <a:xfrm>
            <a:off x="2895600" y="2671763"/>
            <a:ext cx="32289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400"/>
              <a:t>…</a:t>
            </a:r>
          </a:p>
        </p:txBody>
      </p:sp>
      <p:sp>
        <p:nvSpPr>
          <p:cNvPr id="148500" name="矩形 516116"/>
          <p:cNvSpPr>
            <a:spLocks noChangeArrowheads="1"/>
          </p:cNvSpPr>
          <p:nvPr/>
        </p:nvSpPr>
        <p:spPr bwMode="auto">
          <a:xfrm>
            <a:off x="1227138" y="4284663"/>
            <a:ext cx="787400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 b="1"/>
              <a:t>…</a:t>
            </a:r>
            <a:endParaRPr lang="en-US" altLang="de-DE" sz="2400"/>
          </a:p>
        </p:txBody>
      </p:sp>
      <p:sp>
        <p:nvSpPr>
          <p:cNvPr id="148501" name="矩形 516117"/>
          <p:cNvSpPr>
            <a:spLocks noChangeArrowheads="1"/>
          </p:cNvSpPr>
          <p:nvPr/>
        </p:nvSpPr>
        <p:spPr bwMode="auto">
          <a:xfrm>
            <a:off x="2752725" y="5046663"/>
            <a:ext cx="788988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 b="1"/>
              <a:t>…</a:t>
            </a:r>
            <a:endParaRPr lang="en-US" altLang="de-DE" sz="2400"/>
          </a:p>
        </p:txBody>
      </p:sp>
      <p:sp>
        <p:nvSpPr>
          <p:cNvPr id="148502" name="矩形 516118"/>
          <p:cNvSpPr>
            <a:spLocks noChangeArrowheads="1"/>
          </p:cNvSpPr>
          <p:nvPr/>
        </p:nvSpPr>
        <p:spPr bwMode="auto">
          <a:xfrm>
            <a:off x="3662363" y="5046663"/>
            <a:ext cx="787400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 b="1"/>
              <a:t>…</a:t>
            </a:r>
            <a:endParaRPr lang="en-US" altLang="de-DE" sz="2400"/>
          </a:p>
        </p:txBody>
      </p:sp>
      <p:sp>
        <p:nvSpPr>
          <p:cNvPr id="148503" name="矩形 516119"/>
          <p:cNvSpPr>
            <a:spLocks noChangeArrowheads="1"/>
          </p:cNvSpPr>
          <p:nvPr/>
        </p:nvSpPr>
        <p:spPr bwMode="auto">
          <a:xfrm>
            <a:off x="4570413" y="5046663"/>
            <a:ext cx="788987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 b="1"/>
              <a:t>…</a:t>
            </a:r>
            <a:endParaRPr lang="en-US" altLang="de-DE" sz="2400"/>
          </a:p>
        </p:txBody>
      </p:sp>
      <p:sp>
        <p:nvSpPr>
          <p:cNvPr id="148504" name="矩形 516120"/>
          <p:cNvSpPr>
            <a:spLocks noChangeArrowheads="1"/>
          </p:cNvSpPr>
          <p:nvPr/>
        </p:nvSpPr>
        <p:spPr bwMode="auto">
          <a:xfrm>
            <a:off x="5478463" y="5046663"/>
            <a:ext cx="788987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 b="1"/>
              <a:t>…</a:t>
            </a:r>
            <a:endParaRPr lang="en-US" altLang="de-DE" sz="2400"/>
          </a:p>
        </p:txBody>
      </p:sp>
      <p:sp>
        <p:nvSpPr>
          <p:cNvPr id="148505" name="矩形 516121"/>
          <p:cNvSpPr>
            <a:spLocks noChangeArrowheads="1"/>
          </p:cNvSpPr>
          <p:nvPr/>
        </p:nvSpPr>
        <p:spPr bwMode="auto">
          <a:xfrm>
            <a:off x="6994525" y="4284663"/>
            <a:ext cx="787400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 b="1"/>
              <a:t>…</a:t>
            </a:r>
            <a:endParaRPr lang="en-US" altLang="de-DE" sz="2400"/>
          </a:p>
        </p:txBody>
      </p:sp>
      <p:sp>
        <p:nvSpPr>
          <p:cNvPr id="148506" name="标题 5161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行动</a:t>
            </a:r>
            <a:r>
              <a:rPr lang="en-US" altLang="zh-CN" smtClean="0"/>
              <a:t>/</a:t>
            </a:r>
            <a:r>
              <a:rPr lang="zh-CN" altLang="en-US" smtClean="0"/>
              <a:t>反应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5" name="组合 517121"/>
          <p:cNvGrpSpPr>
            <a:grpSpLocks/>
          </p:cNvGrpSpPr>
          <p:nvPr/>
        </p:nvGrpSpPr>
        <p:grpSpPr bwMode="auto">
          <a:xfrm>
            <a:off x="860425" y="2120900"/>
            <a:ext cx="7383463" cy="3287713"/>
            <a:chOff x="521" y="1207"/>
            <a:chExt cx="4651" cy="2071"/>
          </a:xfrm>
        </p:grpSpPr>
        <p:sp>
          <p:nvSpPr>
            <p:cNvPr id="149506" name="椭圆 517122"/>
            <p:cNvSpPr>
              <a:spLocks noChangeArrowheads="1"/>
            </p:cNvSpPr>
            <p:nvPr/>
          </p:nvSpPr>
          <p:spPr bwMode="auto">
            <a:xfrm>
              <a:off x="521" y="2205"/>
              <a:ext cx="620" cy="620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07" name="椭圆 517123"/>
            <p:cNvSpPr>
              <a:spLocks noChangeArrowheads="1"/>
            </p:cNvSpPr>
            <p:nvPr/>
          </p:nvSpPr>
          <p:spPr bwMode="auto">
            <a:xfrm>
              <a:off x="4552" y="2088"/>
              <a:ext cx="620" cy="671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08" name="直接连接符 517124"/>
            <p:cNvSpPr>
              <a:spLocks noChangeShapeType="1"/>
            </p:cNvSpPr>
            <p:nvPr/>
          </p:nvSpPr>
          <p:spPr bwMode="auto">
            <a:xfrm rot="2936373" flipV="1">
              <a:off x="1567" y="1294"/>
              <a:ext cx="0" cy="1067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09" name="椭圆 517125"/>
            <p:cNvSpPr>
              <a:spLocks noChangeArrowheads="1"/>
            </p:cNvSpPr>
            <p:nvPr/>
          </p:nvSpPr>
          <p:spPr bwMode="auto">
            <a:xfrm>
              <a:off x="1565" y="2607"/>
              <a:ext cx="620" cy="671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0" name="直接连接符 517126"/>
            <p:cNvSpPr>
              <a:spLocks noChangeShapeType="1"/>
            </p:cNvSpPr>
            <p:nvPr/>
          </p:nvSpPr>
          <p:spPr bwMode="auto">
            <a:xfrm flipV="1">
              <a:off x="1927" y="1453"/>
              <a:ext cx="41" cy="1161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1" name="椭圆 517127"/>
            <p:cNvSpPr>
              <a:spLocks noChangeArrowheads="1"/>
            </p:cNvSpPr>
            <p:nvPr/>
          </p:nvSpPr>
          <p:spPr bwMode="auto">
            <a:xfrm>
              <a:off x="2278" y="2607"/>
              <a:ext cx="620" cy="6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2" name="直接连接符 517128"/>
            <p:cNvSpPr>
              <a:spLocks noChangeShapeType="1"/>
            </p:cNvSpPr>
            <p:nvPr/>
          </p:nvSpPr>
          <p:spPr bwMode="auto">
            <a:xfrm flipV="1">
              <a:off x="2588" y="1453"/>
              <a:ext cx="0" cy="1154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3" name="椭圆 517129"/>
            <p:cNvSpPr>
              <a:spLocks noChangeArrowheads="1"/>
            </p:cNvSpPr>
            <p:nvPr/>
          </p:nvSpPr>
          <p:spPr bwMode="auto">
            <a:xfrm>
              <a:off x="2898" y="2607"/>
              <a:ext cx="620" cy="6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4" name="直接连接符 517130"/>
            <p:cNvSpPr>
              <a:spLocks noChangeShapeType="1"/>
            </p:cNvSpPr>
            <p:nvPr/>
          </p:nvSpPr>
          <p:spPr bwMode="auto">
            <a:xfrm flipV="1">
              <a:off x="3208" y="1453"/>
              <a:ext cx="0" cy="1154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5" name="椭圆 517131"/>
            <p:cNvSpPr>
              <a:spLocks noChangeArrowheads="1"/>
            </p:cNvSpPr>
            <p:nvPr/>
          </p:nvSpPr>
          <p:spPr bwMode="auto">
            <a:xfrm>
              <a:off x="3575" y="2607"/>
              <a:ext cx="620" cy="671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6" name="直接连接符 517132"/>
            <p:cNvSpPr>
              <a:spLocks noChangeShapeType="1"/>
            </p:cNvSpPr>
            <p:nvPr/>
          </p:nvSpPr>
          <p:spPr bwMode="auto">
            <a:xfrm flipH="1" flipV="1">
              <a:off x="3828" y="1453"/>
              <a:ext cx="50" cy="1161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7" name="直接连接符 517133"/>
            <p:cNvSpPr>
              <a:spLocks noChangeShapeType="1"/>
            </p:cNvSpPr>
            <p:nvPr/>
          </p:nvSpPr>
          <p:spPr bwMode="auto">
            <a:xfrm>
              <a:off x="2064" y="2943"/>
              <a:ext cx="30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8" name="直接连接符 517134"/>
            <p:cNvSpPr>
              <a:spLocks noChangeShapeType="1"/>
            </p:cNvSpPr>
            <p:nvPr/>
          </p:nvSpPr>
          <p:spPr bwMode="auto">
            <a:xfrm>
              <a:off x="2771" y="2943"/>
              <a:ext cx="30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19" name="直接连接符 517135"/>
            <p:cNvSpPr>
              <a:spLocks noChangeShapeType="1"/>
            </p:cNvSpPr>
            <p:nvPr/>
          </p:nvSpPr>
          <p:spPr bwMode="auto">
            <a:xfrm>
              <a:off x="3387" y="2943"/>
              <a:ext cx="30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0" name="直接连接符 517136"/>
            <p:cNvSpPr>
              <a:spLocks noChangeShapeType="1"/>
            </p:cNvSpPr>
            <p:nvPr/>
          </p:nvSpPr>
          <p:spPr bwMode="auto">
            <a:xfrm rot="1460961">
              <a:off x="1219" y="2718"/>
              <a:ext cx="426" cy="2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1" name="直接连接符 517137"/>
            <p:cNvSpPr>
              <a:spLocks noChangeShapeType="1"/>
            </p:cNvSpPr>
            <p:nvPr/>
          </p:nvSpPr>
          <p:spPr bwMode="auto">
            <a:xfrm rot="-2936373" flipH="1" flipV="1">
              <a:off x="4225" y="1294"/>
              <a:ext cx="0" cy="1067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2" name="矩形 517138"/>
            <p:cNvSpPr>
              <a:spLocks noChangeArrowheads="1"/>
            </p:cNvSpPr>
            <p:nvPr/>
          </p:nvSpPr>
          <p:spPr bwMode="auto">
            <a:xfrm>
              <a:off x="1744" y="1207"/>
              <a:ext cx="2308" cy="253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3" name="直接连接符 517139"/>
            <p:cNvSpPr>
              <a:spLocks noChangeShapeType="1"/>
            </p:cNvSpPr>
            <p:nvPr/>
          </p:nvSpPr>
          <p:spPr bwMode="auto">
            <a:xfrm rot="20139039" flipV="1">
              <a:off x="4136" y="2706"/>
              <a:ext cx="428" cy="2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4" name="矩形 517140"/>
            <p:cNvSpPr>
              <a:spLocks noChangeArrowheads="1"/>
            </p:cNvSpPr>
            <p:nvPr/>
          </p:nvSpPr>
          <p:spPr bwMode="auto">
            <a:xfrm>
              <a:off x="1796" y="1272"/>
              <a:ext cx="220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300"/>
                <a:t>用户决策过程</a:t>
              </a:r>
            </a:p>
          </p:txBody>
        </p:sp>
        <p:sp>
          <p:nvSpPr>
            <p:cNvPr id="149525" name="矩形 517141"/>
            <p:cNvSpPr>
              <a:spLocks noChangeArrowheads="1"/>
            </p:cNvSpPr>
            <p:nvPr/>
          </p:nvSpPr>
          <p:spPr bwMode="auto">
            <a:xfrm>
              <a:off x="521" y="2140"/>
              <a:ext cx="538" cy="60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endParaRPr lang="en-US" altLang="zh-CN" sz="1100" b="1"/>
            </a:p>
            <a:p>
              <a:pPr algn="ctr" eaLnBrk="0" hangingPunct="0">
                <a:tabLst>
                  <a:tab pos="8521700" algn="r"/>
                </a:tabLst>
              </a:pPr>
              <a:endParaRPr lang="en-US" altLang="zh-CN" sz="1100" b="1"/>
            </a:p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生产一线</a:t>
              </a:r>
            </a:p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增产</a:t>
              </a:r>
              <a:r>
                <a:rPr lang="en-US" altLang="zh-CN" sz="1400" b="1"/>
                <a:t>/</a:t>
              </a:r>
              <a:r>
                <a:rPr lang="zh-CN" altLang="en-US" sz="1400" b="1"/>
                <a:t>更新</a:t>
              </a:r>
            </a:p>
            <a:p>
              <a:pPr algn="ctr" eaLnBrk="0" hangingPunct="0">
                <a:tabLst>
                  <a:tab pos="8521700" algn="r"/>
                </a:tabLst>
              </a:pPr>
              <a:endParaRPr lang="zh-CN" altLang="en-US" sz="1300"/>
            </a:p>
          </p:txBody>
        </p:sp>
        <p:sp>
          <p:nvSpPr>
            <p:cNvPr id="149526" name="矩形 517142"/>
            <p:cNvSpPr>
              <a:spLocks noChangeArrowheads="1"/>
            </p:cNvSpPr>
            <p:nvPr/>
          </p:nvSpPr>
          <p:spPr bwMode="auto">
            <a:xfrm>
              <a:off x="1565" y="2805"/>
              <a:ext cx="538" cy="26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设备管理部门</a:t>
              </a:r>
              <a:endParaRPr lang="zh-CN" altLang="en-US" sz="1400"/>
            </a:p>
          </p:txBody>
        </p:sp>
        <p:sp>
          <p:nvSpPr>
            <p:cNvPr id="149527" name="矩形 517143"/>
            <p:cNvSpPr>
              <a:spLocks noChangeArrowheads="1"/>
            </p:cNvSpPr>
            <p:nvPr/>
          </p:nvSpPr>
          <p:spPr bwMode="auto">
            <a:xfrm>
              <a:off x="2319" y="2807"/>
              <a:ext cx="538" cy="26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公司</a:t>
              </a:r>
            </a:p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高层</a:t>
              </a:r>
              <a:endParaRPr lang="zh-CN" altLang="en-US" sz="1400"/>
            </a:p>
          </p:txBody>
        </p:sp>
        <p:sp>
          <p:nvSpPr>
            <p:cNvPr id="149528" name="矩形 517144"/>
            <p:cNvSpPr>
              <a:spLocks noChangeArrowheads="1"/>
            </p:cNvSpPr>
            <p:nvPr/>
          </p:nvSpPr>
          <p:spPr bwMode="auto">
            <a:xfrm>
              <a:off x="2939" y="2807"/>
              <a:ext cx="538" cy="26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集团</a:t>
              </a:r>
            </a:p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400" b="1"/>
                <a:t>高层</a:t>
              </a:r>
              <a:endParaRPr lang="zh-CN" altLang="en-US" sz="1400"/>
            </a:p>
          </p:txBody>
        </p:sp>
        <p:sp>
          <p:nvSpPr>
            <p:cNvPr id="149529" name="矩形 517145"/>
            <p:cNvSpPr>
              <a:spLocks noChangeArrowheads="1"/>
            </p:cNvSpPr>
            <p:nvPr/>
          </p:nvSpPr>
          <p:spPr bwMode="auto">
            <a:xfrm>
              <a:off x="3559" y="2880"/>
              <a:ext cx="538" cy="1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300"/>
                <a:t>招标</a:t>
              </a:r>
            </a:p>
          </p:txBody>
        </p:sp>
        <p:sp>
          <p:nvSpPr>
            <p:cNvPr id="149530" name="矩形 517146"/>
            <p:cNvSpPr>
              <a:spLocks noChangeArrowheads="1"/>
            </p:cNvSpPr>
            <p:nvPr/>
          </p:nvSpPr>
          <p:spPr bwMode="auto">
            <a:xfrm>
              <a:off x="4593" y="2361"/>
              <a:ext cx="538" cy="1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tabLst>
                  <a:tab pos="8521700" algn="r"/>
                </a:tabLst>
              </a:pPr>
              <a:r>
                <a:rPr lang="zh-CN" altLang="en-US" sz="1300"/>
                <a:t>购买</a:t>
              </a:r>
            </a:p>
          </p:txBody>
        </p:sp>
      </p:grpSp>
      <p:sp>
        <p:nvSpPr>
          <p:cNvPr id="149531" name="标题 5171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行动</a:t>
            </a:r>
            <a:r>
              <a:rPr lang="en-US" altLang="zh-CN" smtClean="0"/>
              <a:t>/</a:t>
            </a:r>
            <a:r>
              <a:rPr lang="zh-CN" altLang="en-US" smtClean="0"/>
              <a:t>反应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29" name="组合 518145"/>
          <p:cNvGrpSpPr>
            <a:grpSpLocks/>
          </p:cNvGrpSpPr>
          <p:nvPr/>
        </p:nvGrpSpPr>
        <p:grpSpPr bwMode="auto">
          <a:xfrm>
            <a:off x="1414463" y="2520950"/>
            <a:ext cx="5673725" cy="3514725"/>
            <a:chOff x="600" y="1379"/>
            <a:chExt cx="4602" cy="2632"/>
          </a:xfrm>
        </p:grpSpPr>
        <p:sp>
          <p:nvSpPr>
            <p:cNvPr id="150530" name="任意多边形 518146"/>
            <p:cNvSpPr>
              <a:spLocks noChangeArrowheads="1"/>
            </p:cNvSpPr>
            <p:nvPr/>
          </p:nvSpPr>
          <p:spPr bwMode="auto">
            <a:xfrm>
              <a:off x="2483" y="1833"/>
              <a:ext cx="1968" cy="1968"/>
            </a:xfrm>
            <a:custGeom>
              <a:avLst/>
              <a:gdLst/>
              <a:ahLst/>
              <a:cxnLst>
                <a:cxn ang="0">
                  <a:pos x="800" y="903"/>
                </a:cxn>
                <a:cxn ang="0">
                  <a:pos x="766" y="996"/>
                </a:cxn>
                <a:cxn ang="0">
                  <a:pos x="671" y="969"/>
                </a:cxn>
                <a:cxn ang="0">
                  <a:pos x="625" y="1044"/>
                </a:cxn>
                <a:cxn ang="0">
                  <a:pos x="526" y="991"/>
                </a:cxn>
                <a:cxn ang="0">
                  <a:pos x="443" y="1047"/>
                </a:cxn>
                <a:cxn ang="0">
                  <a:pos x="381" y="969"/>
                </a:cxn>
                <a:cxn ang="0">
                  <a:pos x="301" y="1003"/>
                </a:cxn>
                <a:cxn ang="0">
                  <a:pos x="272" y="917"/>
                </a:cxn>
                <a:cxn ang="0">
                  <a:pos x="232" y="888"/>
                </a:cxn>
                <a:cxn ang="0">
                  <a:pos x="140" y="886"/>
                </a:cxn>
                <a:cxn ang="0">
                  <a:pos x="134" y="778"/>
                </a:cxn>
                <a:cxn ang="0">
                  <a:pos x="47" y="750"/>
                </a:cxn>
                <a:cxn ang="0">
                  <a:pos x="78" y="657"/>
                </a:cxn>
                <a:cxn ang="0">
                  <a:pos x="0" y="590"/>
                </a:cxn>
                <a:cxn ang="0">
                  <a:pos x="60" y="500"/>
                </a:cxn>
                <a:cxn ang="0">
                  <a:pos x="6" y="426"/>
                </a:cxn>
                <a:cxn ang="0">
                  <a:pos x="86" y="368"/>
                </a:cxn>
                <a:cxn ang="0">
                  <a:pos x="55" y="284"/>
                </a:cxn>
                <a:cxn ang="0">
                  <a:pos x="148" y="250"/>
                </a:cxn>
                <a:cxn ang="0">
                  <a:pos x="140" y="163"/>
                </a:cxn>
                <a:cxn ang="0">
                  <a:pos x="232" y="162"/>
                </a:cxn>
                <a:cxn ang="0">
                  <a:pos x="271" y="61"/>
                </a:cxn>
                <a:cxn ang="0">
                  <a:pos x="358" y="88"/>
                </a:cxn>
                <a:cxn ang="0">
                  <a:pos x="405" y="73"/>
                </a:cxn>
                <a:cxn ang="0">
                  <a:pos x="501" y="58"/>
                </a:cxn>
                <a:cxn ang="0">
                  <a:pos x="592" y="0"/>
                </a:cxn>
                <a:cxn ang="0">
                  <a:pos x="646" y="73"/>
                </a:cxn>
                <a:cxn ang="0">
                  <a:pos x="694" y="88"/>
                </a:cxn>
                <a:cxn ang="0">
                  <a:pos x="781" y="61"/>
                </a:cxn>
                <a:cxn ang="0">
                  <a:pos x="810" y="155"/>
                </a:cxn>
                <a:cxn ang="0">
                  <a:pos x="900" y="151"/>
                </a:cxn>
                <a:cxn ang="0">
                  <a:pos x="904" y="250"/>
                </a:cxn>
                <a:cxn ang="0">
                  <a:pos x="997" y="284"/>
                </a:cxn>
                <a:cxn ang="0">
                  <a:pos x="970" y="380"/>
                </a:cxn>
                <a:cxn ang="0">
                  <a:pos x="1045" y="426"/>
                </a:cxn>
                <a:cxn ang="0">
                  <a:pos x="993" y="524"/>
                </a:cxn>
                <a:cxn ang="0">
                  <a:pos x="1048" y="607"/>
                </a:cxn>
                <a:cxn ang="0">
                  <a:pos x="970" y="669"/>
                </a:cxn>
                <a:cxn ang="0">
                  <a:pos x="1005" y="750"/>
                </a:cxn>
                <a:cxn ang="0">
                  <a:pos x="918" y="778"/>
                </a:cxn>
                <a:cxn ang="0">
                  <a:pos x="889" y="818"/>
                </a:cxn>
                <a:cxn ang="0">
                  <a:pos x="888" y="911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1" name="椭圆 518147"/>
            <p:cNvSpPr>
              <a:spLocks noChangeArrowheads="1"/>
            </p:cNvSpPr>
            <p:nvPr/>
          </p:nvSpPr>
          <p:spPr bwMode="auto">
            <a:xfrm>
              <a:off x="2787" y="2133"/>
              <a:ext cx="1364" cy="1368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2" name="任意多边形 518148"/>
            <p:cNvSpPr>
              <a:spLocks noChangeArrowheads="1"/>
            </p:cNvSpPr>
            <p:nvPr/>
          </p:nvSpPr>
          <p:spPr bwMode="auto">
            <a:xfrm>
              <a:off x="4088" y="1379"/>
              <a:ext cx="1114" cy="1114"/>
            </a:xfrm>
            <a:custGeom>
              <a:avLst/>
              <a:gdLst/>
              <a:ahLst/>
              <a:cxnLst>
                <a:cxn ang="0">
                  <a:pos x="441" y="550"/>
                </a:cxn>
                <a:cxn ang="0">
                  <a:pos x="420" y="560"/>
                </a:cxn>
                <a:cxn ang="0">
                  <a:pos x="397" y="568"/>
                </a:cxn>
                <a:cxn ang="0">
                  <a:pos x="362" y="636"/>
                </a:cxn>
                <a:cxn ang="0">
                  <a:pos x="312" y="579"/>
                </a:cxn>
                <a:cxn ang="0">
                  <a:pos x="288" y="577"/>
                </a:cxn>
                <a:cxn ang="0">
                  <a:pos x="264" y="573"/>
                </a:cxn>
                <a:cxn ang="0">
                  <a:pos x="209" y="619"/>
                </a:cxn>
                <a:cxn ang="0">
                  <a:pos x="181" y="608"/>
                </a:cxn>
                <a:cxn ang="0">
                  <a:pos x="174" y="533"/>
                </a:cxn>
                <a:cxn ang="0">
                  <a:pos x="155" y="519"/>
                </a:cxn>
                <a:cxn ang="0">
                  <a:pos x="79" y="531"/>
                </a:cxn>
                <a:cxn ang="0">
                  <a:pos x="56" y="502"/>
                </a:cxn>
                <a:cxn ang="0">
                  <a:pos x="89" y="432"/>
                </a:cxn>
                <a:cxn ang="0">
                  <a:pos x="78" y="410"/>
                </a:cxn>
                <a:cxn ang="0">
                  <a:pos x="6" y="383"/>
                </a:cxn>
                <a:cxn ang="0">
                  <a:pos x="0" y="346"/>
                </a:cxn>
                <a:cxn ang="0">
                  <a:pos x="64" y="301"/>
                </a:cxn>
                <a:cxn ang="0">
                  <a:pos x="67" y="276"/>
                </a:cxn>
                <a:cxn ang="0">
                  <a:pos x="17" y="215"/>
                </a:cxn>
                <a:cxn ang="0">
                  <a:pos x="30" y="182"/>
                </a:cxn>
                <a:cxn ang="0">
                  <a:pos x="109" y="175"/>
                </a:cxn>
                <a:cxn ang="0">
                  <a:pos x="124" y="155"/>
                </a:cxn>
                <a:cxn ang="0">
                  <a:pos x="111" y="76"/>
                </a:cxn>
                <a:cxn ang="0">
                  <a:pos x="138" y="55"/>
                </a:cxn>
                <a:cxn ang="0">
                  <a:pos x="211" y="88"/>
                </a:cxn>
                <a:cxn ang="0">
                  <a:pos x="234" y="79"/>
                </a:cxn>
                <a:cxn ang="0">
                  <a:pos x="261" y="4"/>
                </a:cxn>
                <a:cxn ang="0">
                  <a:pos x="279" y="1"/>
                </a:cxn>
                <a:cxn ang="0">
                  <a:pos x="330" y="64"/>
                </a:cxn>
                <a:cxn ang="0">
                  <a:pos x="355" y="66"/>
                </a:cxn>
                <a:cxn ang="0">
                  <a:pos x="379" y="70"/>
                </a:cxn>
                <a:cxn ang="0">
                  <a:pos x="436" y="21"/>
                </a:cxn>
                <a:cxn ang="0">
                  <a:pos x="461" y="32"/>
                </a:cxn>
                <a:cxn ang="0">
                  <a:pos x="468" y="110"/>
                </a:cxn>
                <a:cxn ang="0">
                  <a:pos x="488" y="125"/>
                </a:cxn>
                <a:cxn ang="0">
                  <a:pos x="562" y="112"/>
                </a:cxn>
                <a:cxn ang="0">
                  <a:pos x="579" y="136"/>
                </a:cxn>
                <a:cxn ang="0">
                  <a:pos x="548" y="201"/>
                </a:cxn>
                <a:cxn ang="0">
                  <a:pos x="554" y="213"/>
                </a:cxn>
                <a:cxn ang="0">
                  <a:pos x="563" y="235"/>
                </a:cxn>
                <a:cxn ang="0">
                  <a:pos x="632" y="261"/>
                </a:cxn>
                <a:cxn ang="0">
                  <a:pos x="637" y="301"/>
                </a:cxn>
                <a:cxn ang="0">
                  <a:pos x="577" y="344"/>
                </a:cxn>
                <a:cxn ang="0">
                  <a:pos x="574" y="367"/>
                </a:cxn>
                <a:cxn ang="0">
                  <a:pos x="620" y="424"/>
                </a:cxn>
                <a:cxn ang="0">
                  <a:pos x="604" y="462"/>
                </a:cxn>
                <a:cxn ang="0">
                  <a:pos x="532" y="469"/>
                </a:cxn>
                <a:cxn ang="0">
                  <a:pos x="518" y="488"/>
                </a:cxn>
                <a:cxn ang="0">
                  <a:pos x="529" y="559"/>
                </a:cxn>
                <a:cxn ang="0">
                  <a:pos x="505" y="579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3" name="椭圆 518149"/>
            <p:cNvSpPr>
              <a:spLocks noChangeArrowheads="1"/>
            </p:cNvSpPr>
            <p:nvPr/>
          </p:nvSpPr>
          <p:spPr bwMode="auto">
            <a:xfrm>
              <a:off x="4309" y="1602"/>
              <a:ext cx="672" cy="668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4" name="任意多边形 518150"/>
            <p:cNvSpPr>
              <a:spLocks noChangeArrowheads="1"/>
            </p:cNvSpPr>
            <p:nvPr/>
          </p:nvSpPr>
          <p:spPr bwMode="auto">
            <a:xfrm>
              <a:off x="1127" y="1397"/>
              <a:ext cx="1554" cy="1558"/>
            </a:xfrm>
            <a:custGeom>
              <a:avLst/>
              <a:gdLst/>
              <a:ahLst/>
              <a:cxnLst>
                <a:cxn ang="0">
                  <a:pos x="587" y="691"/>
                </a:cxn>
                <a:cxn ang="0">
                  <a:pos x="553" y="710"/>
                </a:cxn>
                <a:cxn ang="0">
                  <a:pos x="535" y="789"/>
                </a:cxn>
                <a:cxn ang="0">
                  <a:pos x="509" y="797"/>
                </a:cxn>
                <a:cxn ang="0">
                  <a:pos x="450" y="741"/>
                </a:cxn>
                <a:cxn ang="0">
                  <a:pos x="425" y="744"/>
                </a:cxn>
                <a:cxn ang="0">
                  <a:pos x="378" y="810"/>
                </a:cxn>
                <a:cxn ang="0">
                  <a:pos x="351" y="807"/>
                </a:cxn>
                <a:cxn ang="0">
                  <a:pos x="317" y="733"/>
                </a:cxn>
                <a:cxn ang="0">
                  <a:pos x="292" y="726"/>
                </a:cxn>
                <a:cxn ang="0">
                  <a:pos x="225" y="769"/>
                </a:cxn>
                <a:cxn ang="0">
                  <a:pos x="199" y="755"/>
                </a:cxn>
                <a:cxn ang="0">
                  <a:pos x="197" y="675"/>
                </a:cxn>
                <a:cxn ang="0">
                  <a:pos x="177" y="658"/>
                </a:cxn>
                <a:cxn ang="0">
                  <a:pos x="99" y="672"/>
                </a:cxn>
                <a:cxn ang="0">
                  <a:pos x="81" y="649"/>
                </a:cxn>
                <a:cxn ang="0">
                  <a:pos x="103" y="563"/>
                </a:cxn>
                <a:cxn ang="0">
                  <a:pos x="92" y="540"/>
                </a:cxn>
                <a:cxn ang="0">
                  <a:pos x="16" y="521"/>
                </a:cxn>
                <a:cxn ang="0">
                  <a:pos x="67" y="461"/>
                </a:cxn>
                <a:cxn ang="0">
                  <a:pos x="64" y="436"/>
                </a:cxn>
                <a:cxn ang="0">
                  <a:pos x="62" y="410"/>
                </a:cxn>
                <a:cxn ang="0">
                  <a:pos x="1" y="362"/>
                </a:cxn>
                <a:cxn ang="0">
                  <a:pos x="70" y="328"/>
                </a:cxn>
                <a:cxn ang="0">
                  <a:pos x="78" y="303"/>
                </a:cxn>
                <a:cxn ang="0">
                  <a:pos x="86" y="278"/>
                </a:cxn>
                <a:cxn ang="0">
                  <a:pos x="48" y="212"/>
                </a:cxn>
                <a:cxn ang="0">
                  <a:pos x="125" y="206"/>
                </a:cxn>
                <a:cxn ang="0">
                  <a:pos x="140" y="186"/>
                </a:cxn>
                <a:cxn ang="0">
                  <a:pos x="157" y="166"/>
                </a:cxn>
                <a:cxn ang="0">
                  <a:pos x="148" y="91"/>
                </a:cxn>
                <a:cxn ang="0">
                  <a:pos x="221" y="114"/>
                </a:cxn>
                <a:cxn ang="0">
                  <a:pos x="255" y="95"/>
                </a:cxn>
                <a:cxn ang="0">
                  <a:pos x="272" y="21"/>
                </a:cxn>
                <a:cxn ang="0">
                  <a:pos x="302" y="12"/>
                </a:cxn>
                <a:cxn ang="0">
                  <a:pos x="358" y="63"/>
                </a:cxn>
                <a:cxn ang="0">
                  <a:pos x="383" y="61"/>
                </a:cxn>
                <a:cxn ang="0">
                  <a:pos x="427" y="0"/>
                </a:cxn>
                <a:cxn ang="0">
                  <a:pos x="459" y="3"/>
                </a:cxn>
                <a:cxn ang="0">
                  <a:pos x="491" y="71"/>
                </a:cxn>
                <a:cxn ang="0">
                  <a:pos x="515" y="78"/>
                </a:cxn>
                <a:cxn ang="0">
                  <a:pos x="579" y="39"/>
                </a:cxn>
                <a:cxn ang="0">
                  <a:pos x="607" y="54"/>
                </a:cxn>
                <a:cxn ang="0">
                  <a:pos x="611" y="130"/>
                </a:cxn>
                <a:cxn ang="0">
                  <a:pos x="630" y="146"/>
                </a:cxn>
                <a:cxn ang="0">
                  <a:pos x="705" y="134"/>
                </a:cxn>
                <a:cxn ang="0">
                  <a:pos x="725" y="158"/>
                </a:cxn>
                <a:cxn ang="0">
                  <a:pos x="705" y="241"/>
                </a:cxn>
                <a:cxn ang="0">
                  <a:pos x="716" y="264"/>
                </a:cxn>
                <a:cxn ang="0">
                  <a:pos x="791" y="285"/>
                </a:cxn>
                <a:cxn ang="0">
                  <a:pos x="740" y="343"/>
                </a:cxn>
                <a:cxn ang="0">
                  <a:pos x="744" y="368"/>
                </a:cxn>
                <a:cxn ang="0">
                  <a:pos x="745" y="395"/>
                </a:cxn>
                <a:cxn ang="0">
                  <a:pos x="807" y="442"/>
                </a:cxn>
                <a:cxn ang="0">
                  <a:pos x="737" y="477"/>
                </a:cxn>
                <a:cxn ang="0">
                  <a:pos x="730" y="502"/>
                </a:cxn>
                <a:cxn ang="0">
                  <a:pos x="722" y="526"/>
                </a:cxn>
                <a:cxn ang="0">
                  <a:pos x="762" y="595"/>
                </a:cxn>
                <a:cxn ang="0">
                  <a:pos x="683" y="599"/>
                </a:cxn>
                <a:cxn ang="0">
                  <a:pos x="668" y="620"/>
                </a:cxn>
                <a:cxn ang="0">
                  <a:pos x="651" y="639"/>
                </a:cxn>
                <a:cxn ang="0">
                  <a:pos x="662" y="718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5" name="椭圆 518151"/>
            <p:cNvSpPr>
              <a:spLocks noChangeArrowheads="1"/>
            </p:cNvSpPr>
            <p:nvPr/>
          </p:nvSpPr>
          <p:spPr bwMode="auto">
            <a:xfrm>
              <a:off x="1387" y="1659"/>
              <a:ext cx="1032" cy="1032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6" name="任意多边形 518152"/>
            <p:cNvSpPr>
              <a:spLocks noChangeArrowheads="1"/>
            </p:cNvSpPr>
            <p:nvPr/>
          </p:nvSpPr>
          <p:spPr bwMode="auto">
            <a:xfrm>
              <a:off x="600" y="3757"/>
              <a:ext cx="3686" cy="254"/>
            </a:xfrm>
            <a:custGeom>
              <a:avLst/>
              <a:gdLst/>
              <a:ahLst/>
              <a:cxnLst>
                <a:cxn ang="0">
                  <a:pos x="0" y="85"/>
                </a:cxn>
                <a:cxn ang="0">
                  <a:pos x="129" y="85"/>
                </a:cxn>
                <a:cxn ang="0">
                  <a:pos x="185" y="0"/>
                </a:cxn>
                <a:cxn ang="0">
                  <a:pos x="279" y="0"/>
                </a:cxn>
                <a:cxn ang="0">
                  <a:pos x="336" y="85"/>
                </a:cxn>
                <a:cxn ang="0">
                  <a:pos x="421" y="85"/>
                </a:cxn>
                <a:cxn ang="0">
                  <a:pos x="477" y="0"/>
                </a:cxn>
                <a:cxn ang="0">
                  <a:pos x="571" y="0"/>
                </a:cxn>
                <a:cxn ang="0">
                  <a:pos x="629" y="85"/>
                </a:cxn>
                <a:cxn ang="0">
                  <a:pos x="709" y="85"/>
                </a:cxn>
                <a:cxn ang="0">
                  <a:pos x="764" y="0"/>
                </a:cxn>
                <a:cxn ang="0">
                  <a:pos x="862" y="0"/>
                </a:cxn>
                <a:cxn ang="0">
                  <a:pos x="916" y="85"/>
                </a:cxn>
                <a:cxn ang="0">
                  <a:pos x="1001" y="85"/>
                </a:cxn>
                <a:cxn ang="0">
                  <a:pos x="1058" y="0"/>
                </a:cxn>
                <a:cxn ang="0">
                  <a:pos x="1154" y="0"/>
                </a:cxn>
                <a:cxn ang="0">
                  <a:pos x="1208" y="85"/>
                </a:cxn>
                <a:cxn ang="0">
                  <a:pos x="1299" y="85"/>
                </a:cxn>
                <a:cxn ang="0">
                  <a:pos x="1353" y="0"/>
                </a:cxn>
                <a:cxn ang="0">
                  <a:pos x="1449" y="0"/>
                </a:cxn>
                <a:cxn ang="0">
                  <a:pos x="1507" y="85"/>
                </a:cxn>
                <a:cxn ang="0">
                  <a:pos x="1591" y="85"/>
                </a:cxn>
                <a:cxn ang="0">
                  <a:pos x="1645" y="0"/>
                </a:cxn>
                <a:cxn ang="0">
                  <a:pos x="1743" y="0"/>
                </a:cxn>
                <a:cxn ang="0">
                  <a:pos x="1799" y="85"/>
                </a:cxn>
                <a:cxn ang="0">
                  <a:pos x="1890" y="85"/>
                </a:cxn>
                <a:cxn ang="0">
                  <a:pos x="1946" y="0"/>
                </a:cxn>
                <a:cxn ang="0">
                  <a:pos x="2044" y="0"/>
                </a:cxn>
                <a:cxn ang="0">
                  <a:pos x="2099" y="85"/>
                </a:cxn>
                <a:cxn ang="0">
                  <a:pos x="2184" y="85"/>
                </a:cxn>
                <a:cxn ang="0">
                  <a:pos x="2240" y="0"/>
                </a:cxn>
                <a:cxn ang="0">
                  <a:pos x="2336" y="0"/>
                </a:cxn>
                <a:cxn ang="0">
                  <a:pos x="2391" y="85"/>
                </a:cxn>
                <a:cxn ang="0">
                  <a:pos x="2472" y="85"/>
                </a:cxn>
                <a:cxn ang="0">
                  <a:pos x="2529" y="0"/>
                </a:cxn>
                <a:cxn ang="0">
                  <a:pos x="2623" y="0"/>
                </a:cxn>
                <a:cxn ang="0">
                  <a:pos x="2681" y="85"/>
                </a:cxn>
                <a:cxn ang="0">
                  <a:pos x="2765" y="85"/>
                </a:cxn>
                <a:cxn ang="0">
                  <a:pos x="2821" y="0"/>
                </a:cxn>
                <a:cxn ang="0">
                  <a:pos x="2917" y="0"/>
                </a:cxn>
                <a:cxn ang="0">
                  <a:pos x="2973" y="85"/>
                </a:cxn>
                <a:cxn ang="0">
                  <a:pos x="3062" y="85"/>
                </a:cxn>
                <a:cxn ang="0">
                  <a:pos x="3118" y="0"/>
                </a:cxn>
                <a:cxn ang="0">
                  <a:pos x="3214" y="0"/>
                </a:cxn>
                <a:cxn ang="0">
                  <a:pos x="3269" y="85"/>
                </a:cxn>
                <a:cxn ang="0">
                  <a:pos x="3356" y="85"/>
                </a:cxn>
                <a:cxn ang="0">
                  <a:pos x="3410" y="0"/>
                </a:cxn>
                <a:cxn ang="0">
                  <a:pos x="3506" y="0"/>
                </a:cxn>
                <a:cxn ang="0">
                  <a:pos x="3561" y="85"/>
                </a:cxn>
                <a:cxn ang="0">
                  <a:pos x="3686" y="85"/>
                </a:cxn>
                <a:cxn ang="0">
                  <a:pos x="3686" y="254"/>
                </a:cxn>
                <a:cxn ang="0">
                  <a:pos x="0" y="254"/>
                </a:cxn>
                <a:cxn ang="0">
                  <a:pos x="0" y="85"/>
                </a:cxn>
              </a:cxnLst>
              <a:rect l="0" t="0" r="r" b="b"/>
              <a:pathLst>
                <a:path w="3686" h="254">
                  <a:moveTo>
                    <a:pt x="0" y="85"/>
                  </a:moveTo>
                  <a:lnTo>
                    <a:pt x="129" y="85"/>
                  </a:lnTo>
                  <a:lnTo>
                    <a:pt x="185" y="0"/>
                  </a:lnTo>
                  <a:lnTo>
                    <a:pt x="279" y="0"/>
                  </a:lnTo>
                  <a:lnTo>
                    <a:pt x="336" y="85"/>
                  </a:lnTo>
                  <a:lnTo>
                    <a:pt x="421" y="85"/>
                  </a:lnTo>
                  <a:lnTo>
                    <a:pt x="477" y="0"/>
                  </a:lnTo>
                  <a:lnTo>
                    <a:pt x="571" y="0"/>
                  </a:lnTo>
                  <a:lnTo>
                    <a:pt x="629" y="85"/>
                  </a:lnTo>
                  <a:lnTo>
                    <a:pt x="709" y="85"/>
                  </a:lnTo>
                  <a:lnTo>
                    <a:pt x="764" y="0"/>
                  </a:lnTo>
                  <a:lnTo>
                    <a:pt x="862" y="0"/>
                  </a:lnTo>
                  <a:lnTo>
                    <a:pt x="916" y="85"/>
                  </a:lnTo>
                  <a:lnTo>
                    <a:pt x="1001" y="85"/>
                  </a:lnTo>
                  <a:lnTo>
                    <a:pt x="1058" y="0"/>
                  </a:lnTo>
                  <a:lnTo>
                    <a:pt x="1154" y="0"/>
                  </a:lnTo>
                  <a:lnTo>
                    <a:pt x="1208" y="85"/>
                  </a:lnTo>
                  <a:lnTo>
                    <a:pt x="1299" y="85"/>
                  </a:lnTo>
                  <a:lnTo>
                    <a:pt x="1353" y="0"/>
                  </a:lnTo>
                  <a:lnTo>
                    <a:pt x="1449" y="0"/>
                  </a:lnTo>
                  <a:lnTo>
                    <a:pt x="1507" y="85"/>
                  </a:lnTo>
                  <a:lnTo>
                    <a:pt x="1591" y="85"/>
                  </a:lnTo>
                  <a:lnTo>
                    <a:pt x="1645" y="0"/>
                  </a:lnTo>
                  <a:lnTo>
                    <a:pt x="1743" y="0"/>
                  </a:lnTo>
                  <a:lnTo>
                    <a:pt x="1799" y="85"/>
                  </a:lnTo>
                  <a:lnTo>
                    <a:pt x="1890" y="85"/>
                  </a:lnTo>
                  <a:lnTo>
                    <a:pt x="1946" y="0"/>
                  </a:lnTo>
                  <a:lnTo>
                    <a:pt x="2044" y="0"/>
                  </a:lnTo>
                  <a:lnTo>
                    <a:pt x="2099" y="85"/>
                  </a:lnTo>
                  <a:lnTo>
                    <a:pt x="2184" y="85"/>
                  </a:lnTo>
                  <a:lnTo>
                    <a:pt x="2240" y="0"/>
                  </a:lnTo>
                  <a:lnTo>
                    <a:pt x="2336" y="0"/>
                  </a:lnTo>
                  <a:lnTo>
                    <a:pt x="2391" y="85"/>
                  </a:lnTo>
                  <a:lnTo>
                    <a:pt x="2472" y="85"/>
                  </a:lnTo>
                  <a:lnTo>
                    <a:pt x="2529" y="0"/>
                  </a:lnTo>
                  <a:lnTo>
                    <a:pt x="2623" y="0"/>
                  </a:lnTo>
                  <a:lnTo>
                    <a:pt x="2681" y="85"/>
                  </a:lnTo>
                  <a:lnTo>
                    <a:pt x="2765" y="85"/>
                  </a:lnTo>
                  <a:lnTo>
                    <a:pt x="2821" y="0"/>
                  </a:lnTo>
                  <a:lnTo>
                    <a:pt x="2917" y="0"/>
                  </a:lnTo>
                  <a:lnTo>
                    <a:pt x="2973" y="85"/>
                  </a:lnTo>
                  <a:lnTo>
                    <a:pt x="3062" y="85"/>
                  </a:lnTo>
                  <a:lnTo>
                    <a:pt x="3118" y="0"/>
                  </a:lnTo>
                  <a:lnTo>
                    <a:pt x="3214" y="0"/>
                  </a:lnTo>
                  <a:lnTo>
                    <a:pt x="3269" y="85"/>
                  </a:lnTo>
                  <a:lnTo>
                    <a:pt x="3356" y="85"/>
                  </a:lnTo>
                  <a:lnTo>
                    <a:pt x="3410" y="0"/>
                  </a:lnTo>
                  <a:lnTo>
                    <a:pt x="3506" y="0"/>
                  </a:lnTo>
                  <a:lnTo>
                    <a:pt x="3561" y="85"/>
                  </a:lnTo>
                  <a:lnTo>
                    <a:pt x="3686" y="85"/>
                  </a:lnTo>
                  <a:lnTo>
                    <a:pt x="3686" y="254"/>
                  </a:lnTo>
                  <a:lnTo>
                    <a:pt x="0" y="254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0537" name="标题 5181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行动</a:t>
            </a:r>
            <a:r>
              <a:rPr lang="en-US" altLang="zh-CN" smtClean="0"/>
              <a:t>/</a:t>
            </a:r>
            <a:r>
              <a:rPr lang="zh-CN" altLang="en-US" smtClean="0"/>
              <a:t>反应（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519169"/>
          <p:cNvSpPr>
            <a:spLocks noGrp="1" noChangeArrowheads="1"/>
          </p:cNvSpPr>
          <p:nvPr>
            <p:ph type="title"/>
          </p:nvPr>
        </p:nvSpPr>
        <p:spPr>
          <a:xfrm>
            <a:off x="863600" y="1722438"/>
            <a:ext cx="7307263" cy="301625"/>
          </a:xfrm>
        </p:spPr>
        <p:txBody>
          <a:bodyPr/>
          <a:lstStyle/>
          <a:p>
            <a:endParaRPr lang="zh-CN" altLang="zh-CN" smtClean="0"/>
          </a:p>
        </p:txBody>
      </p:sp>
      <p:sp>
        <p:nvSpPr>
          <p:cNvPr id="151554" name="任意多边形 519170"/>
          <p:cNvSpPr>
            <a:spLocks noEditPoints="1" noChangeArrowheads="1"/>
          </p:cNvSpPr>
          <p:nvPr/>
        </p:nvSpPr>
        <p:spPr bwMode="auto">
          <a:xfrm>
            <a:off x="4867275" y="2586038"/>
            <a:ext cx="1916113" cy="2070100"/>
          </a:xfrm>
          <a:custGeom>
            <a:avLst/>
            <a:gdLst/>
            <a:ahLst/>
            <a:cxnLst>
              <a:cxn ang="0">
                <a:pos x="137" y="344"/>
              </a:cxn>
              <a:cxn ang="0">
                <a:pos x="146" y="379"/>
              </a:cxn>
              <a:cxn ang="0">
                <a:pos x="157" y="404"/>
              </a:cxn>
              <a:cxn ang="0">
                <a:pos x="177" y="432"/>
              </a:cxn>
              <a:cxn ang="0">
                <a:pos x="202" y="457"/>
              </a:cxn>
              <a:cxn ang="0">
                <a:pos x="231" y="477"/>
              </a:cxn>
              <a:cxn ang="0">
                <a:pos x="272" y="493"/>
              </a:cxn>
              <a:cxn ang="0">
                <a:pos x="308" y="498"/>
              </a:cxn>
              <a:cxn ang="0">
                <a:pos x="346" y="496"/>
              </a:cxn>
              <a:cxn ang="0">
                <a:pos x="381" y="487"/>
              </a:cxn>
              <a:cxn ang="0">
                <a:pos x="405" y="477"/>
              </a:cxn>
              <a:cxn ang="0">
                <a:pos x="434" y="457"/>
              </a:cxn>
              <a:cxn ang="0">
                <a:pos x="460" y="432"/>
              </a:cxn>
              <a:cxn ang="0">
                <a:pos x="479" y="404"/>
              </a:cxn>
              <a:cxn ang="0">
                <a:pos x="495" y="362"/>
              </a:cxn>
              <a:cxn ang="0">
                <a:pos x="501" y="325"/>
              </a:cxn>
              <a:cxn ang="0">
                <a:pos x="499" y="288"/>
              </a:cxn>
              <a:cxn ang="0">
                <a:pos x="490" y="254"/>
              </a:cxn>
              <a:cxn ang="0">
                <a:pos x="479" y="230"/>
              </a:cxn>
              <a:cxn ang="0">
                <a:pos x="460" y="201"/>
              </a:cxn>
              <a:cxn ang="0">
                <a:pos x="434" y="176"/>
              </a:cxn>
              <a:cxn ang="0">
                <a:pos x="405" y="157"/>
              </a:cxn>
              <a:cxn ang="0">
                <a:pos x="364" y="139"/>
              </a:cxn>
              <a:cxn ang="0">
                <a:pos x="328" y="134"/>
              </a:cxn>
              <a:cxn ang="0">
                <a:pos x="290" y="136"/>
              </a:cxn>
              <a:cxn ang="0">
                <a:pos x="255" y="145"/>
              </a:cxn>
              <a:cxn ang="0">
                <a:pos x="231" y="157"/>
              </a:cxn>
              <a:cxn ang="0">
                <a:pos x="202" y="176"/>
              </a:cxn>
              <a:cxn ang="0">
                <a:pos x="177" y="201"/>
              </a:cxn>
              <a:cxn ang="0">
                <a:pos x="157" y="230"/>
              </a:cxn>
              <a:cxn ang="0">
                <a:pos x="141" y="271"/>
              </a:cxn>
              <a:cxn ang="0">
                <a:pos x="135" y="307"/>
              </a:cxn>
              <a:cxn ang="0">
                <a:pos x="429" y="551"/>
              </a:cxn>
              <a:cxn ang="0">
                <a:pos x="382" y="628"/>
              </a:cxn>
              <a:cxn ang="0">
                <a:pos x="299" y="575"/>
              </a:cxn>
              <a:cxn ang="0">
                <a:pos x="219" y="618"/>
              </a:cxn>
              <a:cxn ang="0">
                <a:pos x="184" y="536"/>
              </a:cxn>
              <a:cxn ang="0">
                <a:pos x="146" y="507"/>
              </a:cxn>
              <a:cxn ang="0">
                <a:pos x="94" y="440"/>
              </a:cxn>
              <a:cxn ang="0">
                <a:pos x="75" y="395"/>
              </a:cxn>
              <a:cxn ang="0">
                <a:pos x="64" y="311"/>
              </a:cxn>
              <a:cxn ang="0">
                <a:pos x="70" y="262"/>
              </a:cxn>
              <a:cxn ang="0">
                <a:pos x="102" y="184"/>
              </a:cxn>
              <a:cxn ang="0">
                <a:pos x="132" y="144"/>
              </a:cxn>
              <a:cxn ang="0">
                <a:pos x="200" y="93"/>
              </a:cxn>
              <a:cxn ang="0">
                <a:pos x="246" y="74"/>
              </a:cxn>
              <a:cxn ang="0">
                <a:pos x="296" y="0"/>
              </a:cxn>
              <a:cxn ang="0">
                <a:pos x="367" y="67"/>
              </a:cxn>
              <a:cxn ang="0">
                <a:pos x="444" y="25"/>
              </a:cxn>
              <a:cxn ang="0">
                <a:pos x="478" y="116"/>
              </a:cxn>
              <a:cxn ang="0">
                <a:pos x="574" y="126"/>
              </a:cxn>
              <a:cxn ang="0">
                <a:pos x="550" y="205"/>
              </a:cxn>
              <a:cxn ang="0">
                <a:pos x="567" y="245"/>
              </a:cxn>
              <a:cxn ang="0">
                <a:pos x="577" y="329"/>
              </a:cxn>
              <a:cxn ang="0">
                <a:pos x="571" y="377"/>
              </a:cxn>
              <a:cxn ang="0">
                <a:pos x="537" y="456"/>
              </a:cxn>
              <a:cxn ang="0">
                <a:pos x="509" y="493"/>
              </a:cxn>
              <a:cxn ang="0">
                <a:pos x="495" y="581"/>
              </a:cxn>
            </a:cxnLst>
            <a:rect l="0" t="0" r="r" b="b"/>
            <a:pathLst>
              <a:path w="636" h="633">
                <a:moveTo>
                  <a:pt x="135" y="316"/>
                </a:moveTo>
                <a:lnTo>
                  <a:pt x="135" y="325"/>
                </a:lnTo>
                <a:lnTo>
                  <a:pt x="136" y="335"/>
                </a:lnTo>
                <a:lnTo>
                  <a:pt x="137" y="344"/>
                </a:lnTo>
                <a:lnTo>
                  <a:pt x="139" y="354"/>
                </a:lnTo>
                <a:lnTo>
                  <a:pt x="141" y="362"/>
                </a:lnTo>
                <a:lnTo>
                  <a:pt x="143" y="371"/>
                </a:lnTo>
                <a:lnTo>
                  <a:pt x="146" y="379"/>
                </a:lnTo>
                <a:lnTo>
                  <a:pt x="149" y="388"/>
                </a:lnTo>
                <a:lnTo>
                  <a:pt x="151" y="392"/>
                </a:lnTo>
                <a:lnTo>
                  <a:pt x="153" y="396"/>
                </a:lnTo>
                <a:lnTo>
                  <a:pt x="157" y="404"/>
                </a:lnTo>
                <a:lnTo>
                  <a:pt x="161" y="411"/>
                </a:lnTo>
                <a:lnTo>
                  <a:pt x="166" y="419"/>
                </a:lnTo>
                <a:lnTo>
                  <a:pt x="171" y="426"/>
                </a:lnTo>
                <a:lnTo>
                  <a:pt x="177" y="432"/>
                </a:lnTo>
                <a:lnTo>
                  <a:pt x="182" y="439"/>
                </a:lnTo>
                <a:lnTo>
                  <a:pt x="189" y="445"/>
                </a:lnTo>
                <a:lnTo>
                  <a:pt x="196" y="451"/>
                </a:lnTo>
                <a:lnTo>
                  <a:pt x="202" y="457"/>
                </a:lnTo>
                <a:lnTo>
                  <a:pt x="209" y="462"/>
                </a:lnTo>
                <a:lnTo>
                  <a:pt x="216" y="468"/>
                </a:lnTo>
                <a:lnTo>
                  <a:pt x="223" y="472"/>
                </a:lnTo>
                <a:lnTo>
                  <a:pt x="231" y="477"/>
                </a:lnTo>
                <a:lnTo>
                  <a:pt x="247" y="484"/>
                </a:lnTo>
                <a:lnTo>
                  <a:pt x="255" y="487"/>
                </a:lnTo>
                <a:lnTo>
                  <a:pt x="264" y="490"/>
                </a:lnTo>
                <a:lnTo>
                  <a:pt x="272" y="493"/>
                </a:lnTo>
                <a:lnTo>
                  <a:pt x="281" y="495"/>
                </a:lnTo>
                <a:lnTo>
                  <a:pt x="290" y="496"/>
                </a:lnTo>
                <a:lnTo>
                  <a:pt x="299" y="498"/>
                </a:lnTo>
                <a:lnTo>
                  <a:pt x="308" y="498"/>
                </a:lnTo>
                <a:lnTo>
                  <a:pt x="319" y="499"/>
                </a:lnTo>
                <a:lnTo>
                  <a:pt x="328" y="498"/>
                </a:lnTo>
                <a:lnTo>
                  <a:pt x="337" y="498"/>
                </a:lnTo>
                <a:lnTo>
                  <a:pt x="346" y="496"/>
                </a:lnTo>
                <a:lnTo>
                  <a:pt x="355" y="495"/>
                </a:lnTo>
                <a:lnTo>
                  <a:pt x="364" y="493"/>
                </a:lnTo>
                <a:lnTo>
                  <a:pt x="372" y="490"/>
                </a:lnTo>
                <a:lnTo>
                  <a:pt x="381" y="487"/>
                </a:lnTo>
                <a:lnTo>
                  <a:pt x="389" y="484"/>
                </a:lnTo>
                <a:lnTo>
                  <a:pt x="393" y="482"/>
                </a:lnTo>
                <a:lnTo>
                  <a:pt x="397" y="481"/>
                </a:lnTo>
                <a:lnTo>
                  <a:pt x="405" y="477"/>
                </a:lnTo>
                <a:lnTo>
                  <a:pt x="413" y="472"/>
                </a:lnTo>
                <a:lnTo>
                  <a:pt x="420" y="468"/>
                </a:lnTo>
                <a:lnTo>
                  <a:pt x="427" y="462"/>
                </a:lnTo>
                <a:lnTo>
                  <a:pt x="434" y="457"/>
                </a:lnTo>
                <a:lnTo>
                  <a:pt x="442" y="451"/>
                </a:lnTo>
                <a:lnTo>
                  <a:pt x="448" y="445"/>
                </a:lnTo>
                <a:lnTo>
                  <a:pt x="454" y="439"/>
                </a:lnTo>
                <a:lnTo>
                  <a:pt x="460" y="432"/>
                </a:lnTo>
                <a:lnTo>
                  <a:pt x="465" y="426"/>
                </a:lnTo>
                <a:lnTo>
                  <a:pt x="470" y="419"/>
                </a:lnTo>
                <a:lnTo>
                  <a:pt x="475" y="411"/>
                </a:lnTo>
                <a:lnTo>
                  <a:pt x="479" y="404"/>
                </a:lnTo>
                <a:lnTo>
                  <a:pt x="487" y="388"/>
                </a:lnTo>
                <a:lnTo>
                  <a:pt x="490" y="379"/>
                </a:lnTo>
                <a:lnTo>
                  <a:pt x="493" y="371"/>
                </a:lnTo>
                <a:lnTo>
                  <a:pt x="495" y="362"/>
                </a:lnTo>
                <a:lnTo>
                  <a:pt x="497" y="354"/>
                </a:lnTo>
                <a:lnTo>
                  <a:pt x="499" y="344"/>
                </a:lnTo>
                <a:lnTo>
                  <a:pt x="500" y="335"/>
                </a:lnTo>
                <a:lnTo>
                  <a:pt x="501" y="325"/>
                </a:lnTo>
                <a:lnTo>
                  <a:pt x="501" y="316"/>
                </a:lnTo>
                <a:lnTo>
                  <a:pt x="501" y="307"/>
                </a:lnTo>
                <a:lnTo>
                  <a:pt x="500" y="298"/>
                </a:lnTo>
                <a:lnTo>
                  <a:pt x="499" y="288"/>
                </a:lnTo>
                <a:lnTo>
                  <a:pt x="497" y="279"/>
                </a:lnTo>
                <a:lnTo>
                  <a:pt x="495" y="271"/>
                </a:lnTo>
                <a:lnTo>
                  <a:pt x="493" y="262"/>
                </a:lnTo>
                <a:lnTo>
                  <a:pt x="490" y="254"/>
                </a:lnTo>
                <a:lnTo>
                  <a:pt x="487" y="245"/>
                </a:lnTo>
                <a:lnTo>
                  <a:pt x="485" y="241"/>
                </a:lnTo>
                <a:lnTo>
                  <a:pt x="483" y="237"/>
                </a:lnTo>
                <a:lnTo>
                  <a:pt x="479" y="230"/>
                </a:lnTo>
                <a:lnTo>
                  <a:pt x="475" y="222"/>
                </a:lnTo>
                <a:lnTo>
                  <a:pt x="470" y="215"/>
                </a:lnTo>
                <a:lnTo>
                  <a:pt x="465" y="207"/>
                </a:lnTo>
                <a:lnTo>
                  <a:pt x="460" y="201"/>
                </a:lnTo>
                <a:lnTo>
                  <a:pt x="454" y="194"/>
                </a:lnTo>
                <a:lnTo>
                  <a:pt x="448" y="188"/>
                </a:lnTo>
                <a:lnTo>
                  <a:pt x="442" y="182"/>
                </a:lnTo>
                <a:lnTo>
                  <a:pt x="434" y="176"/>
                </a:lnTo>
                <a:lnTo>
                  <a:pt x="427" y="171"/>
                </a:lnTo>
                <a:lnTo>
                  <a:pt x="420" y="166"/>
                </a:lnTo>
                <a:lnTo>
                  <a:pt x="413" y="161"/>
                </a:lnTo>
                <a:lnTo>
                  <a:pt x="405" y="157"/>
                </a:lnTo>
                <a:lnTo>
                  <a:pt x="389" y="148"/>
                </a:lnTo>
                <a:lnTo>
                  <a:pt x="381" y="145"/>
                </a:lnTo>
                <a:lnTo>
                  <a:pt x="372" y="142"/>
                </a:lnTo>
                <a:lnTo>
                  <a:pt x="364" y="139"/>
                </a:lnTo>
                <a:lnTo>
                  <a:pt x="355" y="137"/>
                </a:lnTo>
                <a:lnTo>
                  <a:pt x="346" y="136"/>
                </a:lnTo>
                <a:lnTo>
                  <a:pt x="337" y="135"/>
                </a:lnTo>
                <a:lnTo>
                  <a:pt x="328" y="134"/>
                </a:lnTo>
                <a:lnTo>
                  <a:pt x="319" y="134"/>
                </a:lnTo>
                <a:lnTo>
                  <a:pt x="308" y="134"/>
                </a:lnTo>
                <a:lnTo>
                  <a:pt x="299" y="135"/>
                </a:lnTo>
                <a:lnTo>
                  <a:pt x="290" y="136"/>
                </a:lnTo>
                <a:lnTo>
                  <a:pt x="281" y="137"/>
                </a:lnTo>
                <a:lnTo>
                  <a:pt x="272" y="139"/>
                </a:lnTo>
                <a:lnTo>
                  <a:pt x="264" y="142"/>
                </a:lnTo>
                <a:lnTo>
                  <a:pt x="255" y="145"/>
                </a:lnTo>
                <a:lnTo>
                  <a:pt x="247" y="148"/>
                </a:lnTo>
                <a:lnTo>
                  <a:pt x="243" y="150"/>
                </a:lnTo>
                <a:lnTo>
                  <a:pt x="239" y="153"/>
                </a:lnTo>
                <a:lnTo>
                  <a:pt x="231" y="157"/>
                </a:lnTo>
                <a:lnTo>
                  <a:pt x="223" y="161"/>
                </a:lnTo>
                <a:lnTo>
                  <a:pt x="216" y="166"/>
                </a:lnTo>
                <a:lnTo>
                  <a:pt x="209" y="171"/>
                </a:lnTo>
                <a:lnTo>
                  <a:pt x="202" y="176"/>
                </a:lnTo>
                <a:lnTo>
                  <a:pt x="196" y="182"/>
                </a:lnTo>
                <a:lnTo>
                  <a:pt x="189" y="188"/>
                </a:lnTo>
                <a:lnTo>
                  <a:pt x="182" y="194"/>
                </a:lnTo>
                <a:lnTo>
                  <a:pt x="177" y="201"/>
                </a:lnTo>
                <a:lnTo>
                  <a:pt x="171" y="207"/>
                </a:lnTo>
                <a:lnTo>
                  <a:pt x="166" y="215"/>
                </a:lnTo>
                <a:lnTo>
                  <a:pt x="161" y="222"/>
                </a:lnTo>
                <a:lnTo>
                  <a:pt x="157" y="230"/>
                </a:lnTo>
                <a:lnTo>
                  <a:pt x="149" y="245"/>
                </a:lnTo>
                <a:lnTo>
                  <a:pt x="146" y="254"/>
                </a:lnTo>
                <a:lnTo>
                  <a:pt x="143" y="262"/>
                </a:lnTo>
                <a:lnTo>
                  <a:pt x="141" y="271"/>
                </a:lnTo>
                <a:lnTo>
                  <a:pt x="139" y="279"/>
                </a:lnTo>
                <a:lnTo>
                  <a:pt x="137" y="288"/>
                </a:lnTo>
                <a:lnTo>
                  <a:pt x="136" y="298"/>
                </a:lnTo>
                <a:lnTo>
                  <a:pt x="135" y="307"/>
                </a:lnTo>
                <a:lnTo>
                  <a:pt x="135" y="316"/>
                </a:lnTo>
                <a:close/>
                <a:moveTo>
                  <a:pt x="495" y="581"/>
                </a:moveTo>
                <a:lnTo>
                  <a:pt x="441" y="545"/>
                </a:lnTo>
                <a:lnTo>
                  <a:pt x="429" y="551"/>
                </a:lnTo>
                <a:lnTo>
                  <a:pt x="419" y="556"/>
                </a:lnTo>
                <a:lnTo>
                  <a:pt x="408" y="560"/>
                </a:lnTo>
                <a:lnTo>
                  <a:pt x="396" y="564"/>
                </a:lnTo>
                <a:lnTo>
                  <a:pt x="382" y="628"/>
                </a:lnTo>
                <a:lnTo>
                  <a:pt x="362" y="631"/>
                </a:lnTo>
                <a:lnTo>
                  <a:pt x="342" y="633"/>
                </a:lnTo>
                <a:lnTo>
                  <a:pt x="311" y="575"/>
                </a:lnTo>
                <a:lnTo>
                  <a:pt x="299" y="575"/>
                </a:lnTo>
                <a:lnTo>
                  <a:pt x="287" y="573"/>
                </a:lnTo>
                <a:lnTo>
                  <a:pt x="275" y="572"/>
                </a:lnTo>
                <a:lnTo>
                  <a:pt x="263" y="569"/>
                </a:lnTo>
                <a:lnTo>
                  <a:pt x="219" y="618"/>
                </a:lnTo>
                <a:lnTo>
                  <a:pt x="209" y="615"/>
                </a:lnTo>
                <a:lnTo>
                  <a:pt x="200" y="612"/>
                </a:lnTo>
                <a:lnTo>
                  <a:pt x="181" y="604"/>
                </a:lnTo>
                <a:lnTo>
                  <a:pt x="184" y="536"/>
                </a:lnTo>
                <a:lnTo>
                  <a:pt x="174" y="530"/>
                </a:lnTo>
                <a:lnTo>
                  <a:pt x="164" y="522"/>
                </a:lnTo>
                <a:lnTo>
                  <a:pt x="155" y="515"/>
                </a:lnTo>
                <a:lnTo>
                  <a:pt x="146" y="507"/>
                </a:lnTo>
                <a:lnTo>
                  <a:pt x="80" y="527"/>
                </a:lnTo>
                <a:lnTo>
                  <a:pt x="68" y="513"/>
                </a:lnTo>
                <a:lnTo>
                  <a:pt x="56" y="498"/>
                </a:lnTo>
                <a:lnTo>
                  <a:pt x="94" y="440"/>
                </a:lnTo>
                <a:lnTo>
                  <a:pt x="89" y="429"/>
                </a:lnTo>
                <a:lnTo>
                  <a:pt x="84" y="418"/>
                </a:lnTo>
                <a:lnTo>
                  <a:pt x="79" y="407"/>
                </a:lnTo>
                <a:lnTo>
                  <a:pt x="75" y="395"/>
                </a:lnTo>
                <a:lnTo>
                  <a:pt x="5" y="380"/>
                </a:lnTo>
                <a:lnTo>
                  <a:pt x="2" y="362"/>
                </a:lnTo>
                <a:lnTo>
                  <a:pt x="0" y="343"/>
                </a:lnTo>
                <a:lnTo>
                  <a:pt x="64" y="311"/>
                </a:lnTo>
                <a:lnTo>
                  <a:pt x="65" y="298"/>
                </a:lnTo>
                <a:lnTo>
                  <a:pt x="66" y="286"/>
                </a:lnTo>
                <a:lnTo>
                  <a:pt x="68" y="274"/>
                </a:lnTo>
                <a:lnTo>
                  <a:pt x="70" y="262"/>
                </a:lnTo>
                <a:lnTo>
                  <a:pt x="16" y="213"/>
                </a:lnTo>
                <a:lnTo>
                  <a:pt x="23" y="197"/>
                </a:lnTo>
                <a:lnTo>
                  <a:pt x="30" y="181"/>
                </a:lnTo>
                <a:lnTo>
                  <a:pt x="102" y="184"/>
                </a:lnTo>
                <a:lnTo>
                  <a:pt x="109" y="174"/>
                </a:lnTo>
                <a:lnTo>
                  <a:pt x="116" y="164"/>
                </a:lnTo>
                <a:lnTo>
                  <a:pt x="124" y="154"/>
                </a:lnTo>
                <a:lnTo>
                  <a:pt x="132" y="144"/>
                </a:lnTo>
                <a:lnTo>
                  <a:pt x="111" y="75"/>
                </a:lnTo>
                <a:lnTo>
                  <a:pt x="124" y="64"/>
                </a:lnTo>
                <a:lnTo>
                  <a:pt x="138" y="54"/>
                </a:lnTo>
                <a:lnTo>
                  <a:pt x="200" y="93"/>
                </a:lnTo>
                <a:lnTo>
                  <a:pt x="211" y="87"/>
                </a:lnTo>
                <a:lnTo>
                  <a:pt x="222" y="82"/>
                </a:lnTo>
                <a:lnTo>
                  <a:pt x="234" y="78"/>
                </a:lnTo>
                <a:lnTo>
                  <a:pt x="246" y="74"/>
                </a:lnTo>
                <a:lnTo>
                  <a:pt x="261" y="4"/>
                </a:lnTo>
                <a:lnTo>
                  <a:pt x="270" y="3"/>
                </a:lnTo>
                <a:lnTo>
                  <a:pt x="279" y="1"/>
                </a:lnTo>
                <a:lnTo>
                  <a:pt x="296" y="0"/>
                </a:lnTo>
                <a:lnTo>
                  <a:pt x="330" y="63"/>
                </a:lnTo>
                <a:lnTo>
                  <a:pt x="343" y="64"/>
                </a:lnTo>
                <a:lnTo>
                  <a:pt x="355" y="65"/>
                </a:lnTo>
                <a:lnTo>
                  <a:pt x="367" y="67"/>
                </a:lnTo>
                <a:lnTo>
                  <a:pt x="379" y="69"/>
                </a:lnTo>
                <a:lnTo>
                  <a:pt x="426" y="18"/>
                </a:lnTo>
                <a:lnTo>
                  <a:pt x="435" y="21"/>
                </a:lnTo>
                <a:lnTo>
                  <a:pt x="444" y="25"/>
                </a:lnTo>
                <a:lnTo>
                  <a:pt x="461" y="32"/>
                </a:lnTo>
                <a:lnTo>
                  <a:pt x="458" y="102"/>
                </a:lnTo>
                <a:lnTo>
                  <a:pt x="468" y="109"/>
                </a:lnTo>
                <a:lnTo>
                  <a:pt x="478" y="116"/>
                </a:lnTo>
                <a:lnTo>
                  <a:pt x="487" y="124"/>
                </a:lnTo>
                <a:lnTo>
                  <a:pt x="496" y="132"/>
                </a:lnTo>
                <a:lnTo>
                  <a:pt x="561" y="111"/>
                </a:lnTo>
                <a:lnTo>
                  <a:pt x="574" y="126"/>
                </a:lnTo>
                <a:lnTo>
                  <a:pt x="579" y="134"/>
                </a:lnTo>
                <a:lnTo>
                  <a:pt x="585" y="142"/>
                </a:lnTo>
                <a:lnTo>
                  <a:pt x="547" y="200"/>
                </a:lnTo>
                <a:lnTo>
                  <a:pt x="550" y="205"/>
                </a:lnTo>
                <a:lnTo>
                  <a:pt x="553" y="211"/>
                </a:lnTo>
                <a:lnTo>
                  <a:pt x="558" y="222"/>
                </a:lnTo>
                <a:lnTo>
                  <a:pt x="562" y="233"/>
                </a:lnTo>
                <a:lnTo>
                  <a:pt x="567" y="245"/>
                </a:lnTo>
                <a:lnTo>
                  <a:pt x="631" y="259"/>
                </a:lnTo>
                <a:lnTo>
                  <a:pt x="634" y="278"/>
                </a:lnTo>
                <a:lnTo>
                  <a:pt x="636" y="298"/>
                </a:lnTo>
                <a:lnTo>
                  <a:pt x="577" y="329"/>
                </a:lnTo>
                <a:lnTo>
                  <a:pt x="577" y="341"/>
                </a:lnTo>
                <a:lnTo>
                  <a:pt x="575" y="354"/>
                </a:lnTo>
                <a:lnTo>
                  <a:pt x="574" y="365"/>
                </a:lnTo>
                <a:lnTo>
                  <a:pt x="571" y="377"/>
                </a:lnTo>
                <a:lnTo>
                  <a:pt x="619" y="421"/>
                </a:lnTo>
                <a:lnTo>
                  <a:pt x="612" y="440"/>
                </a:lnTo>
                <a:lnTo>
                  <a:pt x="603" y="458"/>
                </a:lnTo>
                <a:lnTo>
                  <a:pt x="537" y="456"/>
                </a:lnTo>
                <a:lnTo>
                  <a:pt x="531" y="465"/>
                </a:lnTo>
                <a:lnTo>
                  <a:pt x="524" y="475"/>
                </a:lnTo>
                <a:lnTo>
                  <a:pt x="516" y="484"/>
                </a:lnTo>
                <a:lnTo>
                  <a:pt x="509" y="493"/>
                </a:lnTo>
                <a:lnTo>
                  <a:pt x="528" y="555"/>
                </a:lnTo>
                <a:lnTo>
                  <a:pt x="512" y="569"/>
                </a:lnTo>
                <a:lnTo>
                  <a:pt x="504" y="575"/>
                </a:lnTo>
                <a:lnTo>
                  <a:pt x="495" y="581"/>
                </a:lnTo>
                <a:close/>
              </a:path>
            </a:pathLst>
          </a:custGeom>
          <a:solidFill>
            <a:schemeClr val="hlink"/>
          </a:solidFill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555" name="任意多边形 519171"/>
          <p:cNvSpPr>
            <a:spLocks noEditPoints="1" noChangeArrowheads="1"/>
          </p:cNvSpPr>
          <p:nvPr/>
        </p:nvSpPr>
        <p:spPr bwMode="auto">
          <a:xfrm>
            <a:off x="2028825" y="2652713"/>
            <a:ext cx="2974975" cy="3241675"/>
          </a:xfrm>
          <a:custGeom>
            <a:avLst/>
            <a:gdLst/>
            <a:ahLst/>
            <a:cxnLst>
              <a:cxn ang="0">
                <a:pos x="191" y="580"/>
              </a:cxn>
              <a:cxn ang="0">
                <a:pos x="208" y="646"/>
              </a:cxn>
              <a:cxn ang="0">
                <a:pos x="228" y="690"/>
              </a:cxn>
              <a:cxn ang="0">
                <a:pos x="274" y="757"/>
              </a:cxn>
              <a:cxn ang="0">
                <a:pos x="323" y="800"/>
              </a:cxn>
              <a:cxn ang="0">
                <a:pos x="393" y="841"/>
              </a:cxn>
              <a:cxn ang="0">
                <a:pos x="440" y="857"/>
              </a:cxn>
              <a:cxn ang="0">
                <a:pos x="508" y="867"/>
              </a:cxn>
              <a:cxn ang="0">
                <a:pos x="576" y="864"/>
              </a:cxn>
              <a:cxn ang="0">
                <a:pos x="641" y="847"/>
              </a:cxn>
              <a:cxn ang="0">
                <a:pos x="686" y="827"/>
              </a:cxn>
              <a:cxn ang="0">
                <a:pos x="753" y="780"/>
              </a:cxn>
              <a:cxn ang="0">
                <a:pos x="796" y="732"/>
              </a:cxn>
              <a:cxn ang="0">
                <a:pos x="836" y="661"/>
              </a:cxn>
              <a:cxn ang="0">
                <a:pos x="852" y="613"/>
              </a:cxn>
              <a:cxn ang="0">
                <a:pos x="862" y="545"/>
              </a:cxn>
              <a:cxn ang="0">
                <a:pos x="859" y="477"/>
              </a:cxn>
              <a:cxn ang="0">
                <a:pos x="842" y="412"/>
              </a:cxn>
              <a:cxn ang="0">
                <a:pos x="822" y="366"/>
              </a:cxn>
              <a:cxn ang="0">
                <a:pos x="776" y="300"/>
              </a:cxn>
              <a:cxn ang="0">
                <a:pos x="727" y="256"/>
              </a:cxn>
              <a:cxn ang="0">
                <a:pos x="657" y="216"/>
              </a:cxn>
              <a:cxn ang="0">
                <a:pos x="610" y="199"/>
              </a:cxn>
              <a:cxn ang="0">
                <a:pos x="542" y="189"/>
              </a:cxn>
              <a:cxn ang="0">
                <a:pos x="474" y="192"/>
              </a:cxn>
              <a:cxn ang="0">
                <a:pos x="409" y="209"/>
              </a:cxn>
              <a:cxn ang="0">
                <a:pos x="364" y="230"/>
              </a:cxn>
              <a:cxn ang="0">
                <a:pos x="298" y="276"/>
              </a:cxn>
              <a:cxn ang="0">
                <a:pos x="254" y="325"/>
              </a:cxn>
              <a:cxn ang="0">
                <a:pos x="214" y="396"/>
              </a:cxn>
              <a:cxn ang="0">
                <a:pos x="198" y="443"/>
              </a:cxn>
              <a:cxn ang="0">
                <a:pos x="188" y="511"/>
              </a:cxn>
              <a:cxn ang="0">
                <a:pos x="780" y="923"/>
              </a:cxn>
              <a:cxn ang="0">
                <a:pos x="670" y="975"/>
              </a:cxn>
              <a:cxn ang="0">
                <a:pos x="550" y="998"/>
              </a:cxn>
              <a:cxn ang="0">
                <a:pos x="425" y="1051"/>
              </a:cxn>
              <a:cxn ang="0">
                <a:pos x="300" y="1011"/>
              </a:cxn>
              <a:cxn ang="0">
                <a:pos x="240" y="902"/>
              </a:cxn>
              <a:cxn ang="0">
                <a:pos x="162" y="825"/>
              </a:cxn>
              <a:cxn ang="0">
                <a:pos x="45" y="755"/>
              </a:cxn>
              <a:cxn ang="0">
                <a:pos x="5" y="628"/>
              </a:cxn>
              <a:cxn ang="0">
                <a:pos x="0" y="461"/>
              </a:cxn>
              <a:cxn ang="0">
                <a:pos x="84" y="371"/>
              </a:cxn>
              <a:cxn ang="0">
                <a:pos x="132" y="272"/>
              </a:cxn>
              <a:cxn ang="0">
                <a:pos x="151" y="152"/>
              </a:cxn>
              <a:cxn ang="0">
                <a:pos x="269" y="62"/>
              </a:cxn>
              <a:cxn ang="0">
                <a:pos x="392" y="77"/>
              </a:cxn>
              <a:cxn ang="0">
                <a:pos x="525" y="58"/>
              </a:cxn>
              <a:cxn ang="0">
                <a:pos x="646" y="74"/>
              </a:cxn>
              <a:cxn ang="0">
                <a:pos x="766" y="54"/>
              </a:cxn>
              <a:cxn ang="0">
                <a:pos x="820" y="163"/>
              </a:cxn>
              <a:cxn ang="0">
                <a:pos x="904" y="252"/>
              </a:cxn>
              <a:cxn ang="0">
                <a:pos x="962" y="359"/>
              </a:cxn>
              <a:cxn ang="0">
                <a:pos x="1052" y="461"/>
              </a:cxn>
              <a:cxn ang="0">
                <a:pos x="1049" y="611"/>
              </a:cxn>
              <a:cxn ang="0">
                <a:pos x="962" y="697"/>
              </a:cxn>
              <a:cxn ang="0">
                <a:pos x="904" y="804"/>
              </a:cxn>
              <a:cxn ang="0">
                <a:pos x="887" y="917"/>
              </a:cxn>
            </a:cxnLst>
            <a:rect l="0" t="0" r="r" b="b"/>
            <a:pathLst>
              <a:path w="1052" h="1057">
                <a:moveTo>
                  <a:pt x="187" y="528"/>
                </a:moveTo>
                <a:lnTo>
                  <a:pt x="188" y="545"/>
                </a:lnTo>
                <a:lnTo>
                  <a:pt x="189" y="563"/>
                </a:lnTo>
                <a:lnTo>
                  <a:pt x="190" y="572"/>
                </a:lnTo>
                <a:lnTo>
                  <a:pt x="191" y="580"/>
                </a:lnTo>
                <a:lnTo>
                  <a:pt x="194" y="597"/>
                </a:lnTo>
                <a:lnTo>
                  <a:pt x="196" y="605"/>
                </a:lnTo>
                <a:lnTo>
                  <a:pt x="198" y="613"/>
                </a:lnTo>
                <a:lnTo>
                  <a:pt x="202" y="629"/>
                </a:lnTo>
                <a:lnTo>
                  <a:pt x="208" y="646"/>
                </a:lnTo>
                <a:lnTo>
                  <a:pt x="214" y="661"/>
                </a:lnTo>
                <a:lnTo>
                  <a:pt x="217" y="668"/>
                </a:lnTo>
                <a:lnTo>
                  <a:pt x="220" y="676"/>
                </a:lnTo>
                <a:lnTo>
                  <a:pt x="224" y="683"/>
                </a:lnTo>
                <a:lnTo>
                  <a:pt x="228" y="690"/>
                </a:lnTo>
                <a:lnTo>
                  <a:pt x="236" y="704"/>
                </a:lnTo>
                <a:lnTo>
                  <a:pt x="245" y="718"/>
                </a:lnTo>
                <a:lnTo>
                  <a:pt x="254" y="732"/>
                </a:lnTo>
                <a:lnTo>
                  <a:pt x="264" y="745"/>
                </a:lnTo>
                <a:lnTo>
                  <a:pt x="274" y="757"/>
                </a:lnTo>
                <a:lnTo>
                  <a:pt x="286" y="768"/>
                </a:lnTo>
                <a:lnTo>
                  <a:pt x="298" y="780"/>
                </a:lnTo>
                <a:lnTo>
                  <a:pt x="304" y="785"/>
                </a:lnTo>
                <a:lnTo>
                  <a:pt x="310" y="790"/>
                </a:lnTo>
                <a:lnTo>
                  <a:pt x="323" y="800"/>
                </a:lnTo>
                <a:lnTo>
                  <a:pt x="336" y="809"/>
                </a:lnTo>
                <a:lnTo>
                  <a:pt x="350" y="819"/>
                </a:lnTo>
                <a:lnTo>
                  <a:pt x="364" y="827"/>
                </a:lnTo>
                <a:lnTo>
                  <a:pt x="378" y="835"/>
                </a:lnTo>
                <a:lnTo>
                  <a:pt x="393" y="841"/>
                </a:lnTo>
                <a:lnTo>
                  <a:pt x="401" y="845"/>
                </a:lnTo>
                <a:lnTo>
                  <a:pt x="409" y="847"/>
                </a:lnTo>
                <a:lnTo>
                  <a:pt x="424" y="853"/>
                </a:lnTo>
                <a:lnTo>
                  <a:pt x="432" y="855"/>
                </a:lnTo>
                <a:lnTo>
                  <a:pt x="440" y="857"/>
                </a:lnTo>
                <a:lnTo>
                  <a:pt x="449" y="859"/>
                </a:lnTo>
                <a:lnTo>
                  <a:pt x="457" y="861"/>
                </a:lnTo>
                <a:lnTo>
                  <a:pt x="474" y="864"/>
                </a:lnTo>
                <a:lnTo>
                  <a:pt x="491" y="866"/>
                </a:lnTo>
                <a:lnTo>
                  <a:pt x="508" y="867"/>
                </a:lnTo>
                <a:lnTo>
                  <a:pt x="525" y="868"/>
                </a:lnTo>
                <a:lnTo>
                  <a:pt x="542" y="867"/>
                </a:lnTo>
                <a:lnTo>
                  <a:pt x="559" y="866"/>
                </a:lnTo>
                <a:lnTo>
                  <a:pt x="568" y="865"/>
                </a:lnTo>
                <a:lnTo>
                  <a:pt x="576" y="864"/>
                </a:lnTo>
                <a:lnTo>
                  <a:pt x="593" y="861"/>
                </a:lnTo>
                <a:lnTo>
                  <a:pt x="602" y="859"/>
                </a:lnTo>
                <a:lnTo>
                  <a:pt x="610" y="857"/>
                </a:lnTo>
                <a:lnTo>
                  <a:pt x="626" y="853"/>
                </a:lnTo>
                <a:lnTo>
                  <a:pt x="641" y="847"/>
                </a:lnTo>
                <a:lnTo>
                  <a:pt x="657" y="841"/>
                </a:lnTo>
                <a:lnTo>
                  <a:pt x="664" y="838"/>
                </a:lnTo>
                <a:lnTo>
                  <a:pt x="672" y="835"/>
                </a:lnTo>
                <a:lnTo>
                  <a:pt x="679" y="831"/>
                </a:lnTo>
                <a:lnTo>
                  <a:pt x="686" y="827"/>
                </a:lnTo>
                <a:lnTo>
                  <a:pt x="700" y="819"/>
                </a:lnTo>
                <a:lnTo>
                  <a:pt x="714" y="809"/>
                </a:lnTo>
                <a:lnTo>
                  <a:pt x="727" y="800"/>
                </a:lnTo>
                <a:lnTo>
                  <a:pt x="740" y="790"/>
                </a:lnTo>
                <a:lnTo>
                  <a:pt x="753" y="780"/>
                </a:lnTo>
                <a:lnTo>
                  <a:pt x="764" y="768"/>
                </a:lnTo>
                <a:lnTo>
                  <a:pt x="776" y="757"/>
                </a:lnTo>
                <a:lnTo>
                  <a:pt x="781" y="751"/>
                </a:lnTo>
                <a:lnTo>
                  <a:pt x="786" y="745"/>
                </a:lnTo>
                <a:lnTo>
                  <a:pt x="796" y="732"/>
                </a:lnTo>
                <a:lnTo>
                  <a:pt x="805" y="718"/>
                </a:lnTo>
                <a:lnTo>
                  <a:pt x="814" y="704"/>
                </a:lnTo>
                <a:lnTo>
                  <a:pt x="822" y="690"/>
                </a:lnTo>
                <a:lnTo>
                  <a:pt x="830" y="676"/>
                </a:lnTo>
                <a:lnTo>
                  <a:pt x="836" y="661"/>
                </a:lnTo>
                <a:lnTo>
                  <a:pt x="840" y="653"/>
                </a:lnTo>
                <a:lnTo>
                  <a:pt x="842" y="646"/>
                </a:lnTo>
                <a:lnTo>
                  <a:pt x="848" y="629"/>
                </a:lnTo>
                <a:lnTo>
                  <a:pt x="850" y="621"/>
                </a:lnTo>
                <a:lnTo>
                  <a:pt x="852" y="613"/>
                </a:lnTo>
                <a:lnTo>
                  <a:pt x="854" y="605"/>
                </a:lnTo>
                <a:lnTo>
                  <a:pt x="856" y="597"/>
                </a:lnTo>
                <a:lnTo>
                  <a:pt x="859" y="580"/>
                </a:lnTo>
                <a:lnTo>
                  <a:pt x="861" y="563"/>
                </a:lnTo>
                <a:lnTo>
                  <a:pt x="862" y="545"/>
                </a:lnTo>
                <a:lnTo>
                  <a:pt x="863" y="528"/>
                </a:lnTo>
                <a:lnTo>
                  <a:pt x="862" y="511"/>
                </a:lnTo>
                <a:lnTo>
                  <a:pt x="861" y="494"/>
                </a:lnTo>
                <a:lnTo>
                  <a:pt x="860" y="485"/>
                </a:lnTo>
                <a:lnTo>
                  <a:pt x="859" y="477"/>
                </a:lnTo>
                <a:lnTo>
                  <a:pt x="856" y="459"/>
                </a:lnTo>
                <a:lnTo>
                  <a:pt x="854" y="451"/>
                </a:lnTo>
                <a:lnTo>
                  <a:pt x="852" y="443"/>
                </a:lnTo>
                <a:lnTo>
                  <a:pt x="848" y="427"/>
                </a:lnTo>
                <a:lnTo>
                  <a:pt x="842" y="412"/>
                </a:lnTo>
                <a:lnTo>
                  <a:pt x="836" y="396"/>
                </a:lnTo>
                <a:lnTo>
                  <a:pt x="833" y="389"/>
                </a:lnTo>
                <a:lnTo>
                  <a:pt x="830" y="380"/>
                </a:lnTo>
                <a:lnTo>
                  <a:pt x="826" y="373"/>
                </a:lnTo>
                <a:lnTo>
                  <a:pt x="822" y="366"/>
                </a:lnTo>
                <a:lnTo>
                  <a:pt x="814" y="352"/>
                </a:lnTo>
                <a:lnTo>
                  <a:pt x="805" y="338"/>
                </a:lnTo>
                <a:lnTo>
                  <a:pt x="796" y="325"/>
                </a:lnTo>
                <a:lnTo>
                  <a:pt x="786" y="312"/>
                </a:lnTo>
                <a:lnTo>
                  <a:pt x="776" y="300"/>
                </a:lnTo>
                <a:lnTo>
                  <a:pt x="764" y="288"/>
                </a:lnTo>
                <a:lnTo>
                  <a:pt x="753" y="276"/>
                </a:lnTo>
                <a:lnTo>
                  <a:pt x="747" y="271"/>
                </a:lnTo>
                <a:lnTo>
                  <a:pt x="740" y="266"/>
                </a:lnTo>
                <a:lnTo>
                  <a:pt x="727" y="256"/>
                </a:lnTo>
                <a:lnTo>
                  <a:pt x="714" y="247"/>
                </a:lnTo>
                <a:lnTo>
                  <a:pt x="700" y="238"/>
                </a:lnTo>
                <a:lnTo>
                  <a:pt x="686" y="230"/>
                </a:lnTo>
                <a:lnTo>
                  <a:pt x="672" y="222"/>
                </a:lnTo>
                <a:lnTo>
                  <a:pt x="657" y="216"/>
                </a:lnTo>
                <a:lnTo>
                  <a:pt x="649" y="212"/>
                </a:lnTo>
                <a:lnTo>
                  <a:pt x="641" y="209"/>
                </a:lnTo>
                <a:lnTo>
                  <a:pt x="626" y="203"/>
                </a:lnTo>
                <a:lnTo>
                  <a:pt x="618" y="201"/>
                </a:lnTo>
                <a:lnTo>
                  <a:pt x="610" y="199"/>
                </a:lnTo>
                <a:lnTo>
                  <a:pt x="602" y="197"/>
                </a:lnTo>
                <a:lnTo>
                  <a:pt x="593" y="195"/>
                </a:lnTo>
                <a:lnTo>
                  <a:pt x="576" y="192"/>
                </a:lnTo>
                <a:lnTo>
                  <a:pt x="559" y="190"/>
                </a:lnTo>
                <a:lnTo>
                  <a:pt x="542" y="189"/>
                </a:lnTo>
                <a:lnTo>
                  <a:pt x="525" y="188"/>
                </a:lnTo>
                <a:lnTo>
                  <a:pt x="508" y="189"/>
                </a:lnTo>
                <a:lnTo>
                  <a:pt x="491" y="190"/>
                </a:lnTo>
                <a:lnTo>
                  <a:pt x="482" y="191"/>
                </a:lnTo>
                <a:lnTo>
                  <a:pt x="474" y="192"/>
                </a:lnTo>
                <a:lnTo>
                  <a:pt x="457" y="195"/>
                </a:lnTo>
                <a:lnTo>
                  <a:pt x="449" y="197"/>
                </a:lnTo>
                <a:lnTo>
                  <a:pt x="440" y="199"/>
                </a:lnTo>
                <a:lnTo>
                  <a:pt x="424" y="203"/>
                </a:lnTo>
                <a:lnTo>
                  <a:pt x="409" y="209"/>
                </a:lnTo>
                <a:lnTo>
                  <a:pt x="393" y="216"/>
                </a:lnTo>
                <a:lnTo>
                  <a:pt x="386" y="219"/>
                </a:lnTo>
                <a:lnTo>
                  <a:pt x="378" y="222"/>
                </a:lnTo>
                <a:lnTo>
                  <a:pt x="371" y="226"/>
                </a:lnTo>
                <a:lnTo>
                  <a:pt x="364" y="230"/>
                </a:lnTo>
                <a:lnTo>
                  <a:pt x="350" y="238"/>
                </a:lnTo>
                <a:lnTo>
                  <a:pt x="336" y="247"/>
                </a:lnTo>
                <a:lnTo>
                  <a:pt x="323" y="256"/>
                </a:lnTo>
                <a:lnTo>
                  <a:pt x="310" y="266"/>
                </a:lnTo>
                <a:lnTo>
                  <a:pt x="298" y="276"/>
                </a:lnTo>
                <a:lnTo>
                  <a:pt x="286" y="288"/>
                </a:lnTo>
                <a:lnTo>
                  <a:pt x="274" y="300"/>
                </a:lnTo>
                <a:lnTo>
                  <a:pt x="269" y="306"/>
                </a:lnTo>
                <a:lnTo>
                  <a:pt x="264" y="312"/>
                </a:lnTo>
                <a:lnTo>
                  <a:pt x="254" y="325"/>
                </a:lnTo>
                <a:lnTo>
                  <a:pt x="245" y="338"/>
                </a:lnTo>
                <a:lnTo>
                  <a:pt x="236" y="352"/>
                </a:lnTo>
                <a:lnTo>
                  <a:pt x="228" y="366"/>
                </a:lnTo>
                <a:lnTo>
                  <a:pt x="220" y="380"/>
                </a:lnTo>
                <a:lnTo>
                  <a:pt x="214" y="396"/>
                </a:lnTo>
                <a:lnTo>
                  <a:pt x="211" y="404"/>
                </a:lnTo>
                <a:lnTo>
                  <a:pt x="208" y="412"/>
                </a:lnTo>
                <a:lnTo>
                  <a:pt x="202" y="427"/>
                </a:lnTo>
                <a:lnTo>
                  <a:pt x="200" y="435"/>
                </a:lnTo>
                <a:lnTo>
                  <a:pt x="198" y="443"/>
                </a:lnTo>
                <a:lnTo>
                  <a:pt x="196" y="451"/>
                </a:lnTo>
                <a:lnTo>
                  <a:pt x="194" y="459"/>
                </a:lnTo>
                <a:lnTo>
                  <a:pt x="191" y="477"/>
                </a:lnTo>
                <a:lnTo>
                  <a:pt x="189" y="494"/>
                </a:lnTo>
                <a:lnTo>
                  <a:pt x="188" y="511"/>
                </a:lnTo>
                <a:lnTo>
                  <a:pt x="187" y="528"/>
                </a:lnTo>
                <a:close/>
                <a:moveTo>
                  <a:pt x="887" y="917"/>
                </a:moveTo>
                <a:lnTo>
                  <a:pt x="820" y="893"/>
                </a:lnTo>
                <a:lnTo>
                  <a:pt x="800" y="909"/>
                </a:lnTo>
                <a:lnTo>
                  <a:pt x="780" y="923"/>
                </a:lnTo>
                <a:lnTo>
                  <a:pt x="781" y="996"/>
                </a:lnTo>
                <a:lnTo>
                  <a:pt x="766" y="1003"/>
                </a:lnTo>
                <a:lnTo>
                  <a:pt x="751" y="1011"/>
                </a:lnTo>
                <a:lnTo>
                  <a:pt x="693" y="967"/>
                </a:lnTo>
                <a:lnTo>
                  <a:pt x="670" y="975"/>
                </a:lnTo>
                <a:lnTo>
                  <a:pt x="658" y="979"/>
                </a:lnTo>
                <a:lnTo>
                  <a:pt x="646" y="982"/>
                </a:lnTo>
                <a:lnTo>
                  <a:pt x="625" y="1051"/>
                </a:lnTo>
                <a:lnTo>
                  <a:pt x="591" y="1057"/>
                </a:lnTo>
                <a:lnTo>
                  <a:pt x="550" y="998"/>
                </a:lnTo>
                <a:lnTo>
                  <a:pt x="525" y="999"/>
                </a:lnTo>
                <a:lnTo>
                  <a:pt x="500" y="998"/>
                </a:lnTo>
                <a:lnTo>
                  <a:pt x="459" y="1057"/>
                </a:lnTo>
                <a:lnTo>
                  <a:pt x="442" y="1054"/>
                </a:lnTo>
                <a:lnTo>
                  <a:pt x="425" y="1051"/>
                </a:lnTo>
                <a:lnTo>
                  <a:pt x="404" y="982"/>
                </a:lnTo>
                <a:lnTo>
                  <a:pt x="380" y="975"/>
                </a:lnTo>
                <a:lnTo>
                  <a:pt x="369" y="971"/>
                </a:lnTo>
                <a:lnTo>
                  <a:pt x="357" y="967"/>
                </a:lnTo>
                <a:lnTo>
                  <a:pt x="300" y="1011"/>
                </a:lnTo>
                <a:lnTo>
                  <a:pt x="284" y="1003"/>
                </a:lnTo>
                <a:lnTo>
                  <a:pt x="269" y="996"/>
                </a:lnTo>
                <a:lnTo>
                  <a:pt x="270" y="923"/>
                </a:lnTo>
                <a:lnTo>
                  <a:pt x="250" y="909"/>
                </a:lnTo>
                <a:lnTo>
                  <a:pt x="240" y="902"/>
                </a:lnTo>
                <a:lnTo>
                  <a:pt x="230" y="893"/>
                </a:lnTo>
                <a:lnTo>
                  <a:pt x="163" y="917"/>
                </a:lnTo>
                <a:lnTo>
                  <a:pt x="151" y="905"/>
                </a:lnTo>
                <a:lnTo>
                  <a:pt x="138" y="892"/>
                </a:lnTo>
                <a:lnTo>
                  <a:pt x="162" y="825"/>
                </a:lnTo>
                <a:lnTo>
                  <a:pt x="147" y="804"/>
                </a:lnTo>
                <a:lnTo>
                  <a:pt x="132" y="784"/>
                </a:lnTo>
                <a:lnTo>
                  <a:pt x="61" y="785"/>
                </a:lnTo>
                <a:lnTo>
                  <a:pt x="53" y="770"/>
                </a:lnTo>
                <a:lnTo>
                  <a:pt x="45" y="755"/>
                </a:lnTo>
                <a:lnTo>
                  <a:pt x="88" y="697"/>
                </a:lnTo>
                <a:lnTo>
                  <a:pt x="80" y="674"/>
                </a:lnTo>
                <a:lnTo>
                  <a:pt x="76" y="662"/>
                </a:lnTo>
                <a:lnTo>
                  <a:pt x="73" y="650"/>
                </a:lnTo>
                <a:lnTo>
                  <a:pt x="5" y="628"/>
                </a:lnTo>
                <a:lnTo>
                  <a:pt x="0" y="595"/>
                </a:lnTo>
                <a:lnTo>
                  <a:pt x="58" y="553"/>
                </a:lnTo>
                <a:lnTo>
                  <a:pt x="57" y="528"/>
                </a:lnTo>
                <a:lnTo>
                  <a:pt x="58" y="503"/>
                </a:lnTo>
                <a:lnTo>
                  <a:pt x="0" y="461"/>
                </a:lnTo>
                <a:lnTo>
                  <a:pt x="2" y="445"/>
                </a:lnTo>
                <a:lnTo>
                  <a:pt x="5" y="428"/>
                </a:lnTo>
                <a:lnTo>
                  <a:pt x="73" y="407"/>
                </a:lnTo>
                <a:lnTo>
                  <a:pt x="80" y="382"/>
                </a:lnTo>
                <a:lnTo>
                  <a:pt x="84" y="371"/>
                </a:lnTo>
                <a:lnTo>
                  <a:pt x="88" y="359"/>
                </a:lnTo>
                <a:lnTo>
                  <a:pt x="45" y="302"/>
                </a:lnTo>
                <a:lnTo>
                  <a:pt x="53" y="286"/>
                </a:lnTo>
                <a:lnTo>
                  <a:pt x="61" y="271"/>
                </a:lnTo>
                <a:lnTo>
                  <a:pt x="132" y="272"/>
                </a:lnTo>
                <a:lnTo>
                  <a:pt x="147" y="252"/>
                </a:lnTo>
                <a:lnTo>
                  <a:pt x="154" y="242"/>
                </a:lnTo>
                <a:lnTo>
                  <a:pt x="162" y="232"/>
                </a:lnTo>
                <a:lnTo>
                  <a:pt x="138" y="164"/>
                </a:lnTo>
                <a:lnTo>
                  <a:pt x="151" y="152"/>
                </a:lnTo>
                <a:lnTo>
                  <a:pt x="163" y="140"/>
                </a:lnTo>
                <a:lnTo>
                  <a:pt x="230" y="163"/>
                </a:lnTo>
                <a:lnTo>
                  <a:pt x="250" y="148"/>
                </a:lnTo>
                <a:lnTo>
                  <a:pt x="270" y="134"/>
                </a:lnTo>
                <a:lnTo>
                  <a:pt x="269" y="62"/>
                </a:lnTo>
                <a:lnTo>
                  <a:pt x="284" y="54"/>
                </a:lnTo>
                <a:lnTo>
                  <a:pt x="300" y="46"/>
                </a:lnTo>
                <a:lnTo>
                  <a:pt x="357" y="89"/>
                </a:lnTo>
                <a:lnTo>
                  <a:pt x="380" y="81"/>
                </a:lnTo>
                <a:lnTo>
                  <a:pt x="392" y="77"/>
                </a:lnTo>
                <a:lnTo>
                  <a:pt x="404" y="74"/>
                </a:lnTo>
                <a:lnTo>
                  <a:pt x="425" y="5"/>
                </a:lnTo>
                <a:lnTo>
                  <a:pt x="459" y="0"/>
                </a:lnTo>
                <a:lnTo>
                  <a:pt x="500" y="59"/>
                </a:lnTo>
                <a:lnTo>
                  <a:pt x="525" y="58"/>
                </a:lnTo>
                <a:lnTo>
                  <a:pt x="550" y="59"/>
                </a:lnTo>
                <a:lnTo>
                  <a:pt x="591" y="0"/>
                </a:lnTo>
                <a:lnTo>
                  <a:pt x="608" y="2"/>
                </a:lnTo>
                <a:lnTo>
                  <a:pt x="625" y="5"/>
                </a:lnTo>
                <a:lnTo>
                  <a:pt x="646" y="74"/>
                </a:lnTo>
                <a:lnTo>
                  <a:pt x="670" y="81"/>
                </a:lnTo>
                <a:lnTo>
                  <a:pt x="682" y="85"/>
                </a:lnTo>
                <a:lnTo>
                  <a:pt x="693" y="89"/>
                </a:lnTo>
                <a:lnTo>
                  <a:pt x="751" y="46"/>
                </a:lnTo>
                <a:lnTo>
                  <a:pt x="766" y="54"/>
                </a:lnTo>
                <a:lnTo>
                  <a:pt x="781" y="62"/>
                </a:lnTo>
                <a:lnTo>
                  <a:pt x="780" y="134"/>
                </a:lnTo>
                <a:lnTo>
                  <a:pt x="800" y="148"/>
                </a:lnTo>
                <a:lnTo>
                  <a:pt x="810" y="155"/>
                </a:lnTo>
                <a:lnTo>
                  <a:pt x="820" y="163"/>
                </a:lnTo>
                <a:lnTo>
                  <a:pt x="887" y="140"/>
                </a:lnTo>
                <a:lnTo>
                  <a:pt x="900" y="152"/>
                </a:lnTo>
                <a:lnTo>
                  <a:pt x="912" y="164"/>
                </a:lnTo>
                <a:lnTo>
                  <a:pt x="888" y="232"/>
                </a:lnTo>
                <a:lnTo>
                  <a:pt x="904" y="252"/>
                </a:lnTo>
                <a:lnTo>
                  <a:pt x="918" y="272"/>
                </a:lnTo>
                <a:lnTo>
                  <a:pt x="990" y="271"/>
                </a:lnTo>
                <a:lnTo>
                  <a:pt x="997" y="286"/>
                </a:lnTo>
                <a:lnTo>
                  <a:pt x="1005" y="302"/>
                </a:lnTo>
                <a:lnTo>
                  <a:pt x="962" y="359"/>
                </a:lnTo>
                <a:lnTo>
                  <a:pt x="970" y="382"/>
                </a:lnTo>
                <a:lnTo>
                  <a:pt x="974" y="395"/>
                </a:lnTo>
                <a:lnTo>
                  <a:pt x="977" y="407"/>
                </a:lnTo>
                <a:lnTo>
                  <a:pt x="1045" y="428"/>
                </a:lnTo>
                <a:lnTo>
                  <a:pt x="1052" y="461"/>
                </a:lnTo>
                <a:lnTo>
                  <a:pt x="992" y="503"/>
                </a:lnTo>
                <a:lnTo>
                  <a:pt x="993" y="528"/>
                </a:lnTo>
                <a:lnTo>
                  <a:pt x="992" y="553"/>
                </a:lnTo>
                <a:lnTo>
                  <a:pt x="1052" y="595"/>
                </a:lnTo>
                <a:lnTo>
                  <a:pt x="1049" y="611"/>
                </a:lnTo>
                <a:lnTo>
                  <a:pt x="1045" y="628"/>
                </a:lnTo>
                <a:lnTo>
                  <a:pt x="977" y="650"/>
                </a:lnTo>
                <a:lnTo>
                  <a:pt x="970" y="674"/>
                </a:lnTo>
                <a:lnTo>
                  <a:pt x="966" y="686"/>
                </a:lnTo>
                <a:lnTo>
                  <a:pt x="962" y="697"/>
                </a:lnTo>
                <a:lnTo>
                  <a:pt x="1005" y="755"/>
                </a:lnTo>
                <a:lnTo>
                  <a:pt x="997" y="770"/>
                </a:lnTo>
                <a:lnTo>
                  <a:pt x="990" y="785"/>
                </a:lnTo>
                <a:lnTo>
                  <a:pt x="918" y="784"/>
                </a:lnTo>
                <a:lnTo>
                  <a:pt x="904" y="804"/>
                </a:lnTo>
                <a:lnTo>
                  <a:pt x="897" y="814"/>
                </a:lnTo>
                <a:lnTo>
                  <a:pt x="888" y="825"/>
                </a:lnTo>
                <a:lnTo>
                  <a:pt x="912" y="892"/>
                </a:lnTo>
                <a:lnTo>
                  <a:pt x="900" y="905"/>
                </a:lnTo>
                <a:lnTo>
                  <a:pt x="887" y="917"/>
                </a:lnTo>
                <a:close/>
              </a:path>
            </a:pathLst>
          </a:custGeom>
          <a:solidFill>
            <a:schemeClr val="hlink"/>
          </a:solidFill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1556" name="矩形 519172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行动</a:t>
            </a:r>
            <a:r>
              <a:rPr lang="en-US" altLang="zh-CN" sz="4400">
                <a:solidFill>
                  <a:schemeClr val="tx2"/>
                </a:solidFill>
              </a:rPr>
              <a:t>/</a:t>
            </a:r>
            <a:r>
              <a:rPr lang="zh-CN" altLang="en-US" sz="4400">
                <a:solidFill>
                  <a:schemeClr val="tx2"/>
                </a:solidFill>
              </a:rPr>
              <a:t>反应 </a:t>
            </a:r>
            <a:r>
              <a:rPr lang="en-US" altLang="zh-CN" sz="4400">
                <a:solidFill>
                  <a:schemeClr val="tx2"/>
                </a:solidFill>
              </a:rPr>
              <a:t>(2)(</a:t>
            </a:r>
            <a:r>
              <a:rPr lang="zh-CN" altLang="en-US" sz="4400">
                <a:solidFill>
                  <a:schemeClr val="tx2"/>
                </a:solidFill>
              </a:rPr>
              <a:t>易识别的色彩呈现</a:t>
            </a:r>
            <a:r>
              <a:rPr lang="en-US" altLang="zh-CN" sz="4400">
                <a:solidFill>
                  <a:schemeClr val="tx2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文本框 520193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特殊模板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1" name="组合 521217"/>
          <p:cNvGrpSpPr>
            <a:grpSpLocks/>
          </p:cNvGrpSpPr>
          <p:nvPr/>
        </p:nvGrpSpPr>
        <p:grpSpPr bwMode="auto">
          <a:xfrm>
            <a:off x="611188" y="2203450"/>
            <a:ext cx="7956550" cy="3109913"/>
            <a:chOff x="385" y="1562"/>
            <a:chExt cx="5035" cy="1959"/>
          </a:xfrm>
        </p:grpSpPr>
        <p:pic>
          <p:nvPicPr>
            <p:cNvPr id="153602" name="图片 521218"/>
            <p:cNvPicPr>
              <a:picLocks noChangeAspect="1" noChangeArrowheads="1"/>
            </p:cNvPicPr>
            <p:nvPr/>
          </p:nvPicPr>
          <p:blipFill>
            <a:blip r:embed="rId2" cstate="print"/>
            <a:srcRect t="6868" r="42926" b="15253"/>
            <a:stretch>
              <a:fillRect/>
            </a:stretch>
          </p:blipFill>
          <p:spPr bwMode="auto">
            <a:xfrm>
              <a:off x="2336" y="1707"/>
              <a:ext cx="952" cy="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603" name="任意多边形 521219"/>
            <p:cNvSpPr>
              <a:spLocks noChangeArrowheads="1"/>
            </p:cNvSpPr>
            <p:nvPr/>
          </p:nvSpPr>
          <p:spPr bwMode="auto">
            <a:xfrm>
              <a:off x="385" y="1767"/>
              <a:ext cx="1604" cy="17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04" name="任意多边形 521220"/>
            <p:cNvSpPr>
              <a:spLocks noChangeArrowheads="1"/>
            </p:cNvSpPr>
            <p:nvPr/>
          </p:nvSpPr>
          <p:spPr bwMode="auto">
            <a:xfrm>
              <a:off x="2088" y="1767"/>
              <a:ext cx="1604" cy="17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05" name="任意多边形 521221"/>
            <p:cNvSpPr>
              <a:spLocks noChangeArrowheads="1"/>
            </p:cNvSpPr>
            <p:nvPr/>
          </p:nvSpPr>
          <p:spPr bwMode="auto">
            <a:xfrm>
              <a:off x="3796" y="1767"/>
              <a:ext cx="1605" cy="17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06" name="矩形 521222"/>
            <p:cNvSpPr>
              <a:spLocks noChangeArrowheads="1"/>
            </p:cNvSpPr>
            <p:nvPr/>
          </p:nvSpPr>
          <p:spPr bwMode="auto">
            <a:xfrm>
              <a:off x="449" y="1563"/>
              <a:ext cx="154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示例</a:t>
              </a:r>
            </a:p>
          </p:txBody>
        </p:sp>
        <p:sp>
          <p:nvSpPr>
            <p:cNvPr id="153607" name="矩形 521223"/>
            <p:cNvSpPr>
              <a:spLocks noChangeArrowheads="1"/>
            </p:cNvSpPr>
            <p:nvPr/>
          </p:nvSpPr>
          <p:spPr bwMode="auto">
            <a:xfrm>
              <a:off x="449" y="1864"/>
              <a:ext cx="1511" cy="201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示例</a:t>
              </a:r>
            </a:p>
          </p:txBody>
        </p:sp>
        <p:sp>
          <p:nvSpPr>
            <p:cNvPr id="153608" name="矩形 521224"/>
            <p:cNvSpPr>
              <a:spLocks noChangeArrowheads="1"/>
            </p:cNvSpPr>
            <p:nvPr/>
          </p:nvSpPr>
          <p:spPr bwMode="auto">
            <a:xfrm>
              <a:off x="2156" y="1562"/>
              <a:ext cx="154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示例</a:t>
              </a:r>
            </a:p>
          </p:txBody>
        </p:sp>
        <p:sp>
          <p:nvSpPr>
            <p:cNvPr id="153609" name="矩形 521225"/>
            <p:cNvSpPr>
              <a:spLocks noChangeArrowheads="1"/>
            </p:cNvSpPr>
            <p:nvPr/>
          </p:nvSpPr>
          <p:spPr bwMode="auto">
            <a:xfrm>
              <a:off x="2156" y="1864"/>
              <a:ext cx="1511" cy="201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示例</a:t>
              </a:r>
            </a:p>
          </p:txBody>
        </p:sp>
        <p:sp>
          <p:nvSpPr>
            <p:cNvPr id="153610" name="矩形 521226"/>
            <p:cNvSpPr>
              <a:spLocks noChangeArrowheads="1"/>
            </p:cNvSpPr>
            <p:nvPr/>
          </p:nvSpPr>
          <p:spPr bwMode="auto">
            <a:xfrm>
              <a:off x="3872" y="1563"/>
              <a:ext cx="154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示例</a:t>
              </a:r>
            </a:p>
          </p:txBody>
        </p:sp>
        <p:sp>
          <p:nvSpPr>
            <p:cNvPr id="153611" name="矩形 521227"/>
            <p:cNvSpPr>
              <a:spLocks noChangeArrowheads="1"/>
            </p:cNvSpPr>
            <p:nvPr/>
          </p:nvSpPr>
          <p:spPr bwMode="auto">
            <a:xfrm>
              <a:off x="3872" y="1864"/>
              <a:ext cx="1513" cy="201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示例</a:t>
              </a:r>
            </a:p>
          </p:txBody>
        </p:sp>
        <p:sp>
          <p:nvSpPr>
            <p:cNvPr id="153612" name="任意多边形 521228"/>
            <p:cNvSpPr>
              <a:spLocks noChangeArrowheads="1"/>
            </p:cNvSpPr>
            <p:nvPr/>
          </p:nvSpPr>
          <p:spPr bwMode="auto">
            <a:xfrm>
              <a:off x="3833" y="1888"/>
              <a:ext cx="1494" cy="1094"/>
            </a:xfrm>
            <a:custGeom>
              <a:avLst/>
              <a:gdLst/>
              <a:ahLst/>
              <a:cxnLst>
                <a:cxn ang="0">
                  <a:pos x="8" y="206"/>
                </a:cxn>
                <a:cxn ang="0">
                  <a:pos x="89" y="345"/>
                </a:cxn>
                <a:cxn ang="0">
                  <a:pos x="138" y="303"/>
                </a:cxn>
                <a:cxn ang="0">
                  <a:pos x="363" y="12"/>
                </a:cxn>
                <a:cxn ang="0">
                  <a:pos x="354" y="0"/>
                </a:cxn>
                <a:cxn ang="0">
                  <a:pos x="108" y="252"/>
                </a:cxn>
                <a:cxn ang="0">
                  <a:pos x="66" y="180"/>
                </a:cxn>
                <a:cxn ang="0">
                  <a:pos x="8" y="206"/>
                </a:cxn>
              </a:cxnLst>
              <a:rect l="0" t="0" r="r" b="b"/>
              <a:pathLst>
                <a:path w="363" h="361">
                  <a:moveTo>
                    <a:pt x="8" y="206"/>
                  </a:moveTo>
                  <a:cubicBezTo>
                    <a:pt x="61" y="246"/>
                    <a:pt x="67" y="329"/>
                    <a:pt x="89" y="345"/>
                  </a:cubicBezTo>
                  <a:cubicBezTo>
                    <a:pt x="111" y="361"/>
                    <a:pt x="124" y="334"/>
                    <a:pt x="138" y="303"/>
                  </a:cubicBezTo>
                  <a:cubicBezTo>
                    <a:pt x="212" y="147"/>
                    <a:pt x="327" y="62"/>
                    <a:pt x="363" y="12"/>
                  </a:cubicBezTo>
                  <a:cubicBezTo>
                    <a:pt x="363" y="12"/>
                    <a:pt x="354" y="0"/>
                    <a:pt x="354" y="0"/>
                  </a:cubicBezTo>
                  <a:cubicBezTo>
                    <a:pt x="186" y="105"/>
                    <a:pt x="128" y="254"/>
                    <a:pt x="108" y="252"/>
                  </a:cubicBezTo>
                  <a:cubicBezTo>
                    <a:pt x="88" y="250"/>
                    <a:pt x="83" y="188"/>
                    <a:pt x="66" y="180"/>
                  </a:cubicBezTo>
                  <a:cubicBezTo>
                    <a:pt x="49" y="172"/>
                    <a:pt x="0" y="201"/>
                    <a:pt x="8" y="206"/>
                  </a:cubicBezTo>
                  <a:close/>
                </a:path>
              </a:pathLst>
            </a:custGeom>
            <a:solidFill>
              <a:schemeClr val="folHlink">
                <a:alpha val="50000"/>
              </a:schemeClr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3" name="任意多边形 521229"/>
            <p:cNvSpPr>
              <a:spLocks noChangeArrowheads="1"/>
            </p:cNvSpPr>
            <p:nvPr/>
          </p:nvSpPr>
          <p:spPr bwMode="auto">
            <a:xfrm>
              <a:off x="385" y="1888"/>
              <a:ext cx="1476" cy="1152"/>
            </a:xfrm>
            <a:custGeom>
              <a:avLst/>
              <a:gdLst/>
              <a:ahLst/>
              <a:cxnLst>
                <a:cxn ang="0">
                  <a:pos x="87" y="27"/>
                </a:cxn>
                <a:cxn ang="0">
                  <a:pos x="124" y="98"/>
                </a:cxn>
                <a:cxn ang="0">
                  <a:pos x="196" y="38"/>
                </a:cxn>
                <a:cxn ang="0">
                  <a:pos x="247" y="75"/>
                </a:cxn>
                <a:cxn ang="0">
                  <a:pos x="162" y="149"/>
                </a:cxn>
                <a:cxn ang="0">
                  <a:pos x="256" y="200"/>
                </a:cxn>
                <a:cxn ang="0">
                  <a:pos x="199" y="239"/>
                </a:cxn>
                <a:cxn ang="0">
                  <a:pos x="130" y="194"/>
                </a:cxn>
                <a:cxn ang="0">
                  <a:pos x="54" y="254"/>
                </a:cxn>
                <a:cxn ang="0">
                  <a:pos x="9" y="210"/>
                </a:cxn>
                <a:cxn ang="0">
                  <a:pos x="91" y="156"/>
                </a:cxn>
                <a:cxn ang="0">
                  <a:pos x="36" y="74"/>
                </a:cxn>
                <a:cxn ang="0">
                  <a:pos x="87" y="27"/>
                </a:cxn>
              </a:cxnLst>
              <a:rect l="0" t="0" r="r" b="b"/>
              <a:pathLst>
                <a:path w="273" h="254">
                  <a:moveTo>
                    <a:pt x="87" y="27"/>
                  </a:moveTo>
                  <a:cubicBezTo>
                    <a:pt x="97" y="69"/>
                    <a:pt x="106" y="96"/>
                    <a:pt x="124" y="98"/>
                  </a:cubicBezTo>
                  <a:lnTo>
                    <a:pt x="196" y="38"/>
                  </a:lnTo>
                  <a:cubicBezTo>
                    <a:pt x="216" y="34"/>
                    <a:pt x="264" y="66"/>
                    <a:pt x="247" y="75"/>
                  </a:cubicBezTo>
                  <a:cubicBezTo>
                    <a:pt x="220" y="90"/>
                    <a:pt x="161" y="129"/>
                    <a:pt x="162" y="149"/>
                  </a:cubicBezTo>
                  <a:cubicBezTo>
                    <a:pt x="163" y="170"/>
                    <a:pt x="221" y="195"/>
                    <a:pt x="256" y="200"/>
                  </a:cubicBezTo>
                  <a:cubicBezTo>
                    <a:pt x="273" y="202"/>
                    <a:pt x="220" y="239"/>
                    <a:pt x="199" y="239"/>
                  </a:cubicBezTo>
                  <a:cubicBezTo>
                    <a:pt x="176" y="245"/>
                    <a:pt x="154" y="191"/>
                    <a:pt x="130" y="194"/>
                  </a:cubicBezTo>
                  <a:cubicBezTo>
                    <a:pt x="106" y="197"/>
                    <a:pt x="93" y="254"/>
                    <a:pt x="54" y="254"/>
                  </a:cubicBezTo>
                  <a:cubicBezTo>
                    <a:pt x="32" y="254"/>
                    <a:pt x="0" y="227"/>
                    <a:pt x="9" y="210"/>
                  </a:cubicBezTo>
                  <a:lnTo>
                    <a:pt x="91" y="156"/>
                  </a:lnTo>
                  <a:lnTo>
                    <a:pt x="36" y="74"/>
                  </a:lnTo>
                  <a:cubicBezTo>
                    <a:pt x="35" y="53"/>
                    <a:pt x="81" y="0"/>
                    <a:pt x="87" y="27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14" name="标题 5212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选择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任意多边形 522241"/>
          <p:cNvSpPr>
            <a:spLocks noChangeArrowheads="1"/>
          </p:cNvSpPr>
          <p:nvPr/>
        </p:nvSpPr>
        <p:spPr bwMode="auto">
          <a:xfrm>
            <a:off x="4721225" y="5386388"/>
            <a:ext cx="212725" cy="190500"/>
          </a:xfrm>
          <a:custGeom>
            <a:avLst/>
            <a:gdLst/>
            <a:ahLst/>
            <a:cxnLst>
              <a:cxn ang="0">
                <a:pos x="12582" y="1162"/>
              </a:cxn>
              <a:cxn ang="0">
                <a:pos x="13681" y="1162"/>
              </a:cxn>
              <a:cxn ang="0">
                <a:pos x="15769" y="0"/>
              </a:cxn>
              <a:cxn ang="0">
                <a:pos x="15769" y="0"/>
              </a:cxn>
              <a:cxn ang="0">
                <a:pos x="16813" y="0"/>
              </a:cxn>
              <a:cxn ang="0">
                <a:pos x="17802" y="1162"/>
              </a:cxn>
              <a:cxn ang="0">
                <a:pos x="18901" y="1162"/>
              </a:cxn>
              <a:cxn ang="0">
                <a:pos x="18901" y="2385"/>
              </a:cxn>
              <a:cxn ang="0">
                <a:pos x="19945" y="2385"/>
              </a:cxn>
              <a:cxn ang="0">
                <a:pos x="18901" y="3486"/>
              </a:cxn>
              <a:cxn ang="0">
                <a:pos x="18901" y="4771"/>
              </a:cxn>
              <a:cxn ang="0">
                <a:pos x="17802" y="5933"/>
              </a:cxn>
              <a:cxn ang="0">
                <a:pos x="17802" y="7034"/>
              </a:cxn>
              <a:cxn ang="0">
                <a:pos x="16813" y="8257"/>
              </a:cxn>
              <a:cxn ang="0">
                <a:pos x="16813" y="8257"/>
              </a:cxn>
              <a:cxn ang="0">
                <a:pos x="16813" y="9419"/>
              </a:cxn>
              <a:cxn ang="0">
                <a:pos x="16813" y="10581"/>
              </a:cxn>
              <a:cxn ang="0">
                <a:pos x="15769" y="12966"/>
              </a:cxn>
              <a:cxn ang="0">
                <a:pos x="14725" y="14128"/>
              </a:cxn>
              <a:cxn ang="0">
                <a:pos x="13681" y="15229"/>
              </a:cxn>
              <a:cxn ang="0">
                <a:pos x="13681" y="15229"/>
              </a:cxn>
              <a:cxn ang="0">
                <a:pos x="12582" y="16453"/>
              </a:cxn>
              <a:cxn ang="0">
                <a:pos x="11593" y="17554"/>
              </a:cxn>
              <a:cxn ang="0">
                <a:pos x="10495" y="18777"/>
              </a:cxn>
              <a:cxn ang="0">
                <a:pos x="10495" y="18777"/>
              </a:cxn>
              <a:cxn ang="0">
                <a:pos x="9505" y="19939"/>
              </a:cxn>
              <a:cxn ang="0">
                <a:pos x="8407" y="19939"/>
              </a:cxn>
              <a:cxn ang="0">
                <a:pos x="7418" y="19939"/>
              </a:cxn>
              <a:cxn ang="0">
                <a:pos x="7418" y="18777"/>
              </a:cxn>
              <a:cxn ang="0">
                <a:pos x="6319" y="18777"/>
              </a:cxn>
              <a:cxn ang="0">
                <a:pos x="5275" y="17554"/>
              </a:cxn>
              <a:cxn ang="0">
                <a:pos x="4231" y="17554"/>
              </a:cxn>
              <a:cxn ang="0">
                <a:pos x="3077" y="17554"/>
              </a:cxn>
              <a:cxn ang="0">
                <a:pos x="2143" y="17554"/>
              </a:cxn>
              <a:cxn ang="0">
                <a:pos x="1044" y="16453"/>
              </a:cxn>
              <a:cxn ang="0">
                <a:pos x="0" y="15229"/>
              </a:cxn>
              <a:cxn ang="0">
                <a:pos x="0" y="14128"/>
              </a:cxn>
              <a:cxn ang="0">
                <a:pos x="0" y="12966"/>
              </a:cxn>
              <a:cxn ang="0">
                <a:pos x="1044" y="11743"/>
              </a:cxn>
              <a:cxn ang="0">
                <a:pos x="0" y="10581"/>
              </a:cxn>
              <a:cxn ang="0">
                <a:pos x="0" y="8257"/>
              </a:cxn>
              <a:cxn ang="0">
                <a:pos x="0" y="7034"/>
              </a:cxn>
              <a:cxn ang="0">
                <a:pos x="1044" y="5933"/>
              </a:cxn>
              <a:cxn ang="0">
                <a:pos x="2143" y="5933"/>
              </a:cxn>
              <a:cxn ang="0">
                <a:pos x="3077" y="4771"/>
              </a:cxn>
              <a:cxn ang="0">
                <a:pos x="3077" y="3486"/>
              </a:cxn>
              <a:cxn ang="0">
                <a:pos x="4231" y="2385"/>
              </a:cxn>
              <a:cxn ang="0">
                <a:pos x="5275" y="2385"/>
              </a:cxn>
              <a:cxn ang="0">
                <a:pos x="6319" y="2385"/>
              </a:cxn>
              <a:cxn ang="0">
                <a:pos x="8407" y="2385"/>
              </a:cxn>
              <a:cxn ang="0">
                <a:pos x="10495" y="1162"/>
              </a:cxn>
              <a:cxn ang="0">
                <a:pos x="11593" y="1162"/>
              </a:cxn>
              <a:cxn ang="0">
                <a:pos x="12582" y="1162"/>
              </a:cxn>
            </a:cxnLst>
            <a:rect l="0" t="0" r="r" b="b"/>
            <a:pathLst>
              <a:path w="20000" h="20000">
                <a:moveTo>
                  <a:pt x="12582" y="1162"/>
                </a:moveTo>
                <a:lnTo>
                  <a:pt x="13681" y="1162"/>
                </a:lnTo>
                <a:lnTo>
                  <a:pt x="15769" y="0"/>
                </a:lnTo>
                <a:lnTo>
                  <a:pt x="16813" y="0"/>
                </a:lnTo>
                <a:lnTo>
                  <a:pt x="17802" y="1162"/>
                </a:lnTo>
                <a:lnTo>
                  <a:pt x="18901" y="1162"/>
                </a:lnTo>
                <a:lnTo>
                  <a:pt x="18901" y="2385"/>
                </a:lnTo>
                <a:lnTo>
                  <a:pt x="19945" y="2385"/>
                </a:lnTo>
                <a:lnTo>
                  <a:pt x="18901" y="3486"/>
                </a:lnTo>
                <a:lnTo>
                  <a:pt x="18901" y="4771"/>
                </a:lnTo>
                <a:lnTo>
                  <a:pt x="17802" y="5933"/>
                </a:lnTo>
                <a:lnTo>
                  <a:pt x="17802" y="7034"/>
                </a:lnTo>
                <a:lnTo>
                  <a:pt x="16813" y="8257"/>
                </a:lnTo>
                <a:lnTo>
                  <a:pt x="16813" y="9419"/>
                </a:lnTo>
                <a:lnTo>
                  <a:pt x="16813" y="10581"/>
                </a:lnTo>
                <a:lnTo>
                  <a:pt x="15769" y="12966"/>
                </a:lnTo>
                <a:lnTo>
                  <a:pt x="14725" y="14128"/>
                </a:lnTo>
                <a:lnTo>
                  <a:pt x="13681" y="15229"/>
                </a:lnTo>
                <a:lnTo>
                  <a:pt x="12582" y="16453"/>
                </a:lnTo>
                <a:lnTo>
                  <a:pt x="11593" y="17554"/>
                </a:lnTo>
                <a:lnTo>
                  <a:pt x="10495" y="18777"/>
                </a:lnTo>
                <a:lnTo>
                  <a:pt x="9505" y="19939"/>
                </a:lnTo>
                <a:lnTo>
                  <a:pt x="8407" y="19939"/>
                </a:lnTo>
                <a:lnTo>
                  <a:pt x="7418" y="19939"/>
                </a:lnTo>
                <a:lnTo>
                  <a:pt x="7418" y="18777"/>
                </a:lnTo>
                <a:lnTo>
                  <a:pt x="6319" y="18777"/>
                </a:lnTo>
                <a:lnTo>
                  <a:pt x="5275" y="17554"/>
                </a:lnTo>
                <a:lnTo>
                  <a:pt x="4231" y="17554"/>
                </a:lnTo>
                <a:lnTo>
                  <a:pt x="3077" y="17554"/>
                </a:lnTo>
                <a:lnTo>
                  <a:pt x="2143" y="17554"/>
                </a:lnTo>
                <a:lnTo>
                  <a:pt x="1044" y="16453"/>
                </a:lnTo>
                <a:lnTo>
                  <a:pt x="0" y="15229"/>
                </a:lnTo>
                <a:lnTo>
                  <a:pt x="0" y="14128"/>
                </a:lnTo>
                <a:lnTo>
                  <a:pt x="0" y="12966"/>
                </a:lnTo>
                <a:lnTo>
                  <a:pt x="1044" y="11743"/>
                </a:lnTo>
                <a:lnTo>
                  <a:pt x="0" y="10581"/>
                </a:lnTo>
                <a:lnTo>
                  <a:pt x="0" y="8257"/>
                </a:lnTo>
                <a:lnTo>
                  <a:pt x="0" y="7034"/>
                </a:lnTo>
                <a:lnTo>
                  <a:pt x="1044" y="5933"/>
                </a:lnTo>
                <a:lnTo>
                  <a:pt x="2143" y="5933"/>
                </a:lnTo>
                <a:lnTo>
                  <a:pt x="3077" y="4771"/>
                </a:lnTo>
                <a:lnTo>
                  <a:pt x="3077" y="3486"/>
                </a:lnTo>
                <a:lnTo>
                  <a:pt x="4231" y="2385"/>
                </a:lnTo>
                <a:lnTo>
                  <a:pt x="5275" y="2385"/>
                </a:lnTo>
                <a:lnTo>
                  <a:pt x="6319" y="2385"/>
                </a:lnTo>
                <a:lnTo>
                  <a:pt x="8407" y="2385"/>
                </a:lnTo>
                <a:lnTo>
                  <a:pt x="10495" y="1162"/>
                </a:lnTo>
                <a:lnTo>
                  <a:pt x="11593" y="1162"/>
                </a:lnTo>
                <a:lnTo>
                  <a:pt x="12582" y="1162"/>
                </a:lnTo>
                <a:close/>
              </a:path>
            </a:pathLst>
          </a:custGeom>
          <a:solidFill>
            <a:srgbClr val="00B0EE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26" name="文本框 522242"/>
          <p:cNvSpPr txBox="1">
            <a:spLocks noChangeArrowheads="1"/>
          </p:cNvSpPr>
          <p:nvPr/>
        </p:nvSpPr>
        <p:spPr bwMode="auto">
          <a:xfrm>
            <a:off x="4781550" y="5281613"/>
            <a:ext cx="203200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800">
                <a:sym typeface="Monotype Sorts" pitchFamily="2" charset="2"/>
              </a:rPr>
              <a:t>海南</a:t>
            </a:r>
            <a:endParaRPr lang="zh-CN" altLang="en-US" sz="800"/>
          </a:p>
        </p:txBody>
      </p:sp>
      <p:sp>
        <p:nvSpPr>
          <p:cNvPr id="154627" name="文本框 522243"/>
          <p:cNvSpPr txBox="1">
            <a:spLocks noChangeArrowheads="1"/>
          </p:cNvSpPr>
          <p:nvPr/>
        </p:nvSpPr>
        <p:spPr bwMode="auto">
          <a:xfrm>
            <a:off x="685800" y="1633538"/>
            <a:ext cx="2133600" cy="257175"/>
          </a:xfrm>
          <a:prstGeom prst="rect">
            <a:avLst/>
          </a:prstGeom>
          <a:noFill/>
          <a:ln w="12700" cap="sq">
            <a:solidFill>
              <a:srgbClr val="2C799C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/>
              <a:t>位于即在该地区</a:t>
            </a:r>
          </a:p>
        </p:txBody>
      </p:sp>
      <p:sp>
        <p:nvSpPr>
          <p:cNvPr id="522245" name="矩形 522244"/>
          <p:cNvSpPr/>
          <p:nvPr/>
        </p:nvSpPr>
        <p:spPr>
          <a:xfrm>
            <a:off x="685800" y="1381125"/>
            <a:ext cx="2133600" cy="287338"/>
          </a:xfrm>
          <a:prstGeom prst="rect">
            <a:avLst/>
          </a:prstGeom>
          <a:solidFill>
            <a:srgbClr val="2C799C"/>
          </a:solidFill>
          <a:ln w="12700" cap="flat" cmpd="sng">
            <a:solidFill>
              <a:srgbClr val="2C799C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1200" b="1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cs typeface="+mn-ea"/>
              </a:rPr>
              <a:t>准格尔</a:t>
            </a:r>
            <a:endParaRPr lang="zh-CN" altLang="en-US" sz="1200" b="1" noProof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</a:endParaRPr>
          </a:p>
        </p:txBody>
      </p:sp>
      <p:sp>
        <p:nvSpPr>
          <p:cNvPr id="154629" name="文本框 522245"/>
          <p:cNvSpPr txBox="1">
            <a:spLocks noChangeArrowheads="1"/>
          </p:cNvSpPr>
          <p:nvPr/>
        </p:nvSpPr>
        <p:spPr bwMode="auto">
          <a:xfrm>
            <a:off x="6172200" y="1709738"/>
            <a:ext cx="2133600" cy="257175"/>
          </a:xfrm>
          <a:prstGeom prst="rect">
            <a:avLst/>
          </a:prstGeom>
          <a:noFill/>
          <a:ln w="12700" cap="sq">
            <a:solidFill>
              <a:srgbClr val="2C799C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/>
              <a:t>内蒙古</a:t>
            </a:r>
          </a:p>
        </p:txBody>
      </p:sp>
      <p:sp>
        <p:nvSpPr>
          <p:cNvPr id="522247" name="矩形 522246"/>
          <p:cNvSpPr/>
          <p:nvPr/>
        </p:nvSpPr>
        <p:spPr>
          <a:xfrm>
            <a:off x="6156325" y="1412875"/>
            <a:ext cx="2133600" cy="303213"/>
          </a:xfrm>
          <a:prstGeom prst="rect">
            <a:avLst/>
          </a:prstGeom>
          <a:solidFill>
            <a:srgbClr val="2C799C"/>
          </a:solidFill>
          <a:ln w="28575" cap="flat" cmpd="sng">
            <a:solidFill>
              <a:srgbClr val="2C799C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1200" b="1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cs typeface="+mn-ea"/>
              </a:rPr>
              <a:t>霍林河</a:t>
            </a:r>
            <a:endParaRPr lang="zh-CN" altLang="en-US" sz="1200" b="1" noProof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</a:endParaRPr>
          </a:p>
        </p:txBody>
      </p:sp>
      <p:sp>
        <p:nvSpPr>
          <p:cNvPr id="154631" name="流程图: 过程 522247"/>
          <p:cNvSpPr>
            <a:spLocks noChangeArrowheads="1"/>
          </p:cNvSpPr>
          <p:nvPr/>
        </p:nvSpPr>
        <p:spPr bwMode="auto">
          <a:xfrm>
            <a:off x="914400" y="5092700"/>
            <a:ext cx="1689100" cy="469900"/>
          </a:xfrm>
          <a:prstGeom prst="flowChartProcess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632" name="Text12"/>
          <p:cNvSpPr>
            <a:spLocks noChangeArrowheads="1"/>
          </p:cNvSpPr>
          <p:nvPr/>
        </p:nvSpPr>
        <p:spPr bwMode="auto">
          <a:xfrm>
            <a:off x="996950" y="5257800"/>
            <a:ext cx="14732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de-DE" sz="2400" b="1"/>
              <a:t>水利</a:t>
            </a:r>
            <a:endParaRPr lang="zh-HK" altLang="de-DE" sz="2400" b="1"/>
          </a:p>
        </p:txBody>
      </p:sp>
      <p:sp>
        <p:nvSpPr>
          <p:cNvPr id="154633" name="文本框 522249"/>
          <p:cNvSpPr txBox="1">
            <a:spLocks noChangeArrowheads="1"/>
          </p:cNvSpPr>
          <p:nvPr/>
        </p:nvSpPr>
        <p:spPr bwMode="auto">
          <a:xfrm>
            <a:off x="6248400" y="4138613"/>
            <a:ext cx="2133600" cy="257175"/>
          </a:xfrm>
          <a:prstGeom prst="rect">
            <a:avLst/>
          </a:prstGeom>
          <a:noFill/>
          <a:ln w="12700" cap="sq">
            <a:solidFill>
              <a:srgbClr val="2C799C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/>
              <a:t>河</a:t>
            </a:r>
          </a:p>
        </p:txBody>
      </p:sp>
      <p:sp>
        <p:nvSpPr>
          <p:cNvPr id="522251" name="矩形 522250"/>
          <p:cNvSpPr/>
          <p:nvPr/>
        </p:nvSpPr>
        <p:spPr>
          <a:xfrm>
            <a:off x="6248400" y="3886200"/>
            <a:ext cx="2133600" cy="287338"/>
          </a:xfrm>
          <a:prstGeom prst="rect">
            <a:avLst/>
          </a:prstGeom>
          <a:solidFill>
            <a:srgbClr val="2C799C"/>
          </a:solidFill>
          <a:ln w="12700" cap="flat" cmpd="sng">
            <a:solidFill>
              <a:srgbClr val="2C799C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1200" b="1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cs typeface="+mn-ea"/>
              </a:rPr>
              <a:t>河南、河北</a:t>
            </a:r>
            <a:endParaRPr lang="zh-CN" altLang="en-US" sz="1200" b="1" noProof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</a:endParaRPr>
          </a:p>
        </p:txBody>
      </p:sp>
      <p:grpSp>
        <p:nvGrpSpPr>
          <p:cNvPr id="154635" name="组合 522251"/>
          <p:cNvGrpSpPr>
            <a:grpSpLocks/>
          </p:cNvGrpSpPr>
          <p:nvPr/>
        </p:nvGrpSpPr>
        <p:grpSpPr bwMode="auto">
          <a:xfrm>
            <a:off x="1042988" y="2212975"/>
            <a:ext cx="5410200" cy="3124200"/>
            <a:chOff x="576" y="1313"/>
            <a:chExt cx="3408" cy="1968"/>
          </a:xfrm>
        </p:grpSpPr>
        <p:sp>
          <p:nvSpPr>
            <p:cNvPr id="154636" name="任意多边形 522252"/>
            <p:cNvSpPr>
              <a:spLocks noChangeArrowheads="1"/>
            </p:cNvSpPr>
            <p:nvPr/>
          </p:nvSpPr>
          <p:spPr bwMode="auto">
            <a:xfrm>
              <a:off x="2610" y="2922"/>
              <a:ext cx="440" cy="287"/>
            </a:xfrm>
            <a:custGeom>
              <a:avLst/>
              <a:gdLst/>
              <a:ahLst/>
              <a:cxnLst>
                <a:cxn ang="0">
                  <a:pos x="4553" y="13954"/>
                </a:cxn>
                <a:cxn ang="0">
                  <a:pos x="4854" y="14438"/>
                </a:cxn>
                <a:cxn ang="0">
                  <a:pos x="5154" y="14897"/>
                </a:cxn>
                <a:cxn ang="0">
                  <a:pos x="5739" y="14897"/>
                </a:cxn>
                <a:cxn ang="0">
                  <a:pos x="6356" y="15357"/>
                </a:cxn>
                <a:cxn ang="0">
                  <a:pos x="6672" y="15357"/>
                </a:cxn>
                <a:cxn ang="0">
                  <a:pos x="6941" y="15816"/>
                </a:cxn>
                <a:cxn ang="0">
                  <a:pos x="6941" y="16276"/>
                </a:cxn>
                <a:cxn ang="0">
                  <a:pos x="6941" y="17195"/>
                </a:cxn>
                <a:cxn ang="0">
                  <a:pos x="6941" y="18114"/>
                </a:cxn>
                <a:cxn ang="0">
                  <a:pos x="7557" y="18597"/>
                </a:cxn>
                <a:cxn ang="0">
                  <a:pos x="7874" y="19033"/>
                </a:cxn>
                <a:cxn ang="0">
                  <a:pos x="8174" y="19516"/>
                </a:cxn>
                <a:cxn ang="0">
                  <a:pos x="8791" y="19976"/>
                </a:cxn>
                <a:cxn ang="0">
                  <a:pos x="9391" y="19976"/>
                </a:cxn>
                <a:cxn ang="0">
                  <a:pos x="9692" y="19976"/>
                </a:cxn>
                <a:cxn ang="0">
                  <a:pos x="10292" y="19976"/>
                </a:cxn>
                <a:cxn ang="0">
                  <a:pos x="10893" y="19976"/>
                </a:cxn>
                <a:cxn ang="0">
                  <a:pos x="11194" y="19976"/>
                </a:cxn>
                <a:cxn ang="0">
                  <a:pos x="11510" y="19516"/>
                </a:cxn>
                <a:cxn ang="0">
                  <a:pos x="12111" y="19033"/>
                </a:cxn>
                <a:cxn ang="0">
                  <a:pos x="12411" y="19516"/>
                </a:cxn>
                <a:cxn ang="0">
                  <a:pos x="13012" y="19516"/>
                </a:cxn>
                <a:cxn ang="0">
                  <a:pos x="13628" y="19976"/>
                </a:cxn>
                <a:cxn ang="0">
                  <a:pos x="14245" y="19976"/>
                </a:cxn>
                <a:cxn ang="0">
                  <a:pos x="14830" y="19976"/>
                </a:cxn>
                <a:cxn ang="0">
                  <a:pos x="17565" y="15816"/>
                </a:cxn>
                <a:cxn ang="0">
                  <a:pos x="19684" y="7860"/>
                </a:cxn>
                <a:cxn ang="0">
                  <a:pos x="19083" y="1838"/>
                </a:cxn>
                <a:cxn ang="0">
                  <a:pos x="15130" y="0"/>
                </a:cxn>
                <a:cxn ang="0">
                  <a:pos x="8791" y="2297"/>
                </a:cxn>
                <a:cxn ang="0">
                  <a:pos x="2704" y="6046"/>
                </a:cxn>
                <a:cxn ang="0">
                  <a:pos x="2119" y="11125"/>
                </a:cxn>
              </a:cxnLst>
              <a:rect l="0" t="0" r="r" b="b"/>
              <a:pathLst>
                <a:path w="20000" h="20000">
                  <a:moveTo>
                    <a:pt x="4553" y="13954"/>
                  </a:moveTo>
                  <a:lnTo>
                    <a:pt x="4553" y="13954"/>
                  </a:lnTo>
                  <a:lnTo>
                    <a:pt x="4854" y="13954"/>
                  </a:lnTo>
                  <a:lnTo>
                    <a:pt x="4854" y="14438"/>
                  </a:lnTo>
                  <a:lnTo>
                    <a:pt x="5154" y="14897"/>
                  </a:lnTo>
                  <a:lnTo>
                    <a:pt x="5439" y="14897"/>
                  </a:lnTo>
                  <a:lnTo>
                    <a:pt x="5739" y="14897"/>
                  </a:lnTo>
                  <a:lnTo>
                    <a:pt x="6055" y="14897"/>
                  </a:lnTo>
                  <a:lnTo>
                    <a:pt x="6356" y="15357"/>
                  </a:lnTo>
                  <a:lnTo>
                    <a:pt x="6672" y="15357"/>
                  </a:lnTo>
                  <a:lnTo>
                    <a:pt x="6941" y="15357"/>
                  </a:lnTo>
                  <a:lnTo>
                    <a:pt x="6941" y="15816"/>
                  </a:lnTo>
                  <a:lnTo>
                    <a:pt x="7257" y="15816"/>
                  </a:lnTo>
                  <a:lnTo>
                    <a:pt x="6941" y="16276"/>
                  </a:lnTo>
                  <a:lnTo>
                    <a:pt x="6941" y="16735"/>
                  </a:lnTo>
                  <a:lnTo>
                    <a:pt x="6941" y="17195"/>
                  </a:lnTo>
                  <a:lnTo>
                    <a:pt x="6941" y="17678"/>
                  </a:lnTo>
                  <a:lnTo>
                    <a:pt x="6941" y="18114"/>
                  </a:lnTo>
                  <a:lnTo>
                    <a:pt x="7257" y="18114"/>
                  </a:lnTo>
                  <a:lnTo>
                    <a:pt x="7557" y="18597"/>
                  </a:lnTo>
                  <a:lnTo>
                    <a:pt x="7874" y="18597"/>
                  </a:lnTo>
                  <a:lnTo>
                    <a:pt x="7874" y="19033"/>
                  </a:lnTo>
                  <a:lnTo>
                    <a:pt x="8174" y="19033"/>
                  </a:lnTo>
                  <a:lnTo>
                    <a:pt x="8174" y="19516"/>
                  </a:lnTo>
                  <a:lnTo>
                    <a:pt x="8474" y="19516"/>
                  </a:lnTo>
                  <a:lnTo>
                    <a:pt x="8791" y="19976"/>
                  </a:lnTo>
                  <a:lnTo>
                    <a:pt x="9075" y="19976"/>
                  </a:lnTo>
                  <a:lnTo>
                    <a:pt x="9391" y="19976"/>
                  </a:lnTo>
                  <a:lnTo>
                    <a:pt x="9692" y="19976"/>
                  </a:lnTo>
                  <a:lnTo>
                    <a:pt x="10008" y="19976"/>
                  </a:lnTo>
                  <a:lnTo>
                    <a:pt x="10292" y="19976"/>
                  </a:lnTo>
                  <a:lnTo>
                    <a:pt x="10593" y="19976"/>
                  </a:lnTo>
                  <a:lnTo>
                    <a:pt x="10893" y="19976"/>
                  </a:lnTo>
                  <a:lnTo>
                    <a:pt x="11194" y="19976"/>
                  </a:lnTo>
                  <a:lnTo>
                    <a:pt x="11510" y="19516"/>
                  </a:lnTo>
                  <a:lnTo>
                    <a:pt x="11794" y="19033"/>
                  </a:lnTo>
                  <a:lnTo>
                    <a:pt x="12111" y="19033"/>
                  </a:lnTo>
                  <a:lnTo>
                    <a:pt x="12411" y="19033"/>
                  </a:lnTo>
                  <a:lnTo>
                    <a:pt x="12411" y="19516"/>
                  </a:lnTo>
                  <a:lnTo>
                    <a:pt x="12711" y="19516"/>
                  </a:lnTo>
                  <a:lnTo>
                    <a:pt x="13012" y="19516"/>
                  </a:lnTo>
                  <a:lnTo>
                    <a:pt x="13312" y="19516"/>
                  </a:lnTo>
                  <a:lnTo>
                    <a:pt x="13628" y="19976"/>
                  </a:lnTo>
                  <a:lnTo>
                    <a:pt x="13929" y="19976"/>
                  </a:lnTo>
                  <a:lnTo>
                    <a:pt x="14245" y="19976"/>
                  </a:lnTo>
                  <a:lnTo>
                    <a:pt x="14545" y="19976"/>
                  </a:lnTo>
                  <a:lnTo>
                    <a:pt x="14830" y="19976"/>
                  </a:lnTo>
                  <a:lnTo>
                    <a:pt x="15447" y="19516"/>
                  </a:lnTo>
                  <a:lnTo>
                    <a:pt x="17565" y="15816"/>
                  </a:lnTo>
                  <a:lnTo>
                    <a:pt x="19984" y="12044"/>
                  </a:lnTo>
                  <a:lnTo>
                    <a:pt x="19684" y="7860"/>
                  </a:lnTo>
                  <a:lnTo>
                    <a:pt x="19684" y="3724"/>
                  </a:lnTo>
                  <a:lnTo>
                    <a:pt x="19083" y="1838"/>
                  </a:lnTo>
                  <a:lnTo>
                    <a:pt x="18451" y="0"/>
                  </a:lnTo>
                  <a:lnTo>
                    <a:pt x="15130" y="0"/>
                  </a:lnTo>
                  <a:lnTo>
                    <a:pt x="12111" y="0"/>
                  </a:lnTo>
                  <a:lnTo>
                    <a:pt x="8791" y="2297"/>
                  </a:lnTo>
                  <a:lnTo>
                    <a:pt x="5739" y="4184"/>
                  </a:lnTo>
                  <a:lnTo>
                    <a:pt x="2704" y="6046"/>
                  </a:lnTo>
                  <a:lnTo>
                    <a:pt x="0" y="7860"/>
                  </a:lnTo>
                  <a:lnTo>
                    <a:pt x="2119" y="11125"/>
                  </a:lnTo>
                  <a:lnTo>
                    <a:pt x="4553" y="13954"/>
                  </a:lnTo>
                  <a:close/>
                </a:path>
              </a:pathLst>
            </a:custGeom>
            <a:solidFill>
              <a:srgbClr val="00B0EE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37" name="任意多边形 522253"/>
            <p:cNvSpPr>
              <a:spLocks noChangeArrowheads="1"/>
            </p:cNvSpPr>
            <p:nvPr/>
          </p:nvSpPr>
          <p:spPr bwMode="auto">
            <a:xfrm>
              <a:off x="2290" y="2763"/>
              <a:ext cx="467" cy="478"/>
            </a:xfrm>
            <a:custGeom>
              <a:avLst/>
              <a:gdLst/>
              <a:ahLst/>
              <a:cxnLst>
                <a:cxn ang="0">
                  <a:pos x="15708" y="11922"/>
                </a:cxn>
                <a:cxn ang="0">
                  <a:pos x="16274" y="12197"/>
                </a:cxn>
                <a:cxn ang="0">
                  <a:pos x="17139" y="12746"/>
                </a:cxn>
                <a:cxn ang="0">
                  <a:pos x="17988" y="13035"/>
                </a:cxn>
                <a:cxn ang="0">
                  <a:pos x="18838" y="13035"/>
                </a:cxn>
                <a:cxn ang="0">
                  <a:pos x="19136" y="13858"/>
                </a:cxn>
                <a:cxn ang="0">
                  <a:pos x="18569" y="14408"/>
                </a:cxn>
                <a:cxn ang="0">
                  <a:pos x="17988" y="15000"/>
                </a:cxn>
                <a:cxn ang="0">
                  <a:pos x="17422" y="14725"/>
                </a:cxn>
                <a:cxn ang="0">
                  <a:pos x="16542" y="15275"/>
                </a:cxn>
                <a:cxn ang="0">
                  <a:pos x="15991" y="15838"/>
                </a:cxn>
                <a:cxn ang="0">
                  <a:pos x="15410" y="16113"/>
                </a:cxn>
                <a:cxn ang="0">
                  <a:pos x="14575" y="16387"/>
                </a:cxn>
                <a:cxn ang="0">
                  <a:pos x="13711" y="16387"/>
                </a:cxn>
                <a:cxn ang="0">
                  <a:pos x="13413" y="16662"/>
                </a:cxn>
                <a:cxn ang="0">
                  <a:pos x="12861" y="16662"/>
                </a:cxn>
                <a:cxn ang="0">
                  <a:pos x="12280" y="16662"/>
                </a:cxn>
                <a:cxn ang="0">
                  <a:pos x="11699" y="16387"/>
                </a:cxn>
                <a:cxn ang="0">
                  <a:pos x="10835" y="16662"/>
                </a:cxn>
                <a:cxn ang="0">
                  <a:pos x="10000" y="16922"/>
                </a:cxn>
                <a:cxn ang="0">
                  <a:pos x="9136" y="17211"/>
                </a:cxn>
                <a:cxn ang="0">
                  <a:pos x="9419" y="18324"/>
                </a:cxn>
                <a:cxn ang="0">
                  <a:pos x="9419" y="19162"/>
                </a:cxn>
                <a:cxn ang="0">
                  <a:pos x="9419" y="19986"/>
                </a:cxn>
                <a:cxn ang="0">
                  <a:pos x="8569" y="19986"/>
                </a:cxn>
                <a:cxn ang="0">
                  <a:pos x="8003" y="19162"/>
                </a:cxn>
                <a:cxn ang="0">
                  <a:pos x="7422" y="18584"/>
                </a:cxn>
                <a:cxn ang="0">
                  <a:pos x="6841" y="19162"/>
                </a:cxn>
                <a:cxn ang="0">
                  <a:pos x="5708" y="19162"/>
                </a:cxn>
                <a:cxn ang="0">
                  <a:pos x="5142" y="18324"/>
                </a:cxn>
                <a:cxn ang="0">
                  <a:pos x="4575" y="17775"/>
                </a:cxn>
                <a:cxn ang="0">
                  <a:pos x="3726" y="17486"/>
                </a:cxn>
                <a:cxn ang="0">
                  <a:pos x="3726" y="16922"/>
                </a:cxn>
                <a:cxn ang="0">
                  <a:pos x="3994" y="16113"/>
                </a:cxn>
                <a:cxn ang="0">
                  <a:pos x="4277" y="15549"/>
                </a:cxn>
                <a:cxn ang="0">
                  <a:pos x="3428" y="15275"/>
                </a:cxn>
                <a:cxn ang="0">
                  <a:pos x="3145" y="14725"/>
                </a:cxn>
                <a:cxn ang="0">
                  <a:pos x="2861" y="14118"/>
                </a:cxn>
                <a:cxn ang="0">
                  <a:pos x="2861" y="13309"/>
                </a:cxn>
                <a:cxn ang="0">
                  <a:pos x="1997" y="13035"/>
                </a:cxn>
                <a:cxn ang="0">
                  <a:pos x="849" y="13309"/>
                </a:cxn>
                <a:cxn ang="0">
                  <a:pos x="283" y="13309"/>
                </a:cxn>
                <a:cxn ang="0">
                  <a:pos x="581" y="12471"/>
                </a:cxn>
                <a:cxn ang="0">
                  <a:pos x="0" y="11922"/>
                </a:cxn>
                <a:cxn ang="0">
                  <a:pos x="283" y="11084"/>
                </a:cxn>
                <a:cxn ang="0">
                  <a:pos x="849" y="9986"/>
                </a:cxn>
                <a:cxn ang="0">
                  <a:pos x="1416" y="9422"/>
                </a:cxn>
                <a:cxn ang="0">
                  <a:pos x="2280" y="8873"/>
                </a:cxn>
                <a:cxn ang="0">
                  <a:pos x="2861" y="8324"/>
                </a:cxn>
                <a:cxn ang="0">
                  <a:pos x="2861" y="7486"/>
                </a:cxn>
                <a:cxn ang="0">
                  <a:pos x="2861" y="6387"/>
                </a:cxn>
                <a:cxn ang="0">
                  <a:pos x="2861" y="5549"/>
                </a:cxn>
                <a:cxn ang="0">
                  <a:pos x="2578" y="4725"/>
                </a:cxn>
                <a:cxn ang="0">
                  <a:pos x="1714" y="4162"/>
                </a:cxn>
                <a:cxn ang="0">
                  <a:pos x="1714" y="3324"/>
                </a:cxn>
                <a:cxn ang="0">
                  <a:pos x="4277" y="578"/>
                </a:cxn>
                <a:cxn ang="0">
                  <a:pos x="18271" y="3873"/>
                </a:cxn>
              </a:cxnLst>
              <a:rect l="0" t="0" r="r" b="b"/>
              <a:pathLst>
                <a:path w="20000" h="20000">
                  <a:moveTo>
                    <a:pt x="15410" y="11084"/>
                  </a:moveTo>
                  <a:lnTo>
                    <a:pt x="15410" y="11358"/>
                  </a:lnTo>
                  <a:lnTo>
                    <a:pt x="15708" y="11633"/>
                  </a:lnTo>
                  <a:lnTo>
                    <a:pt x="15708" y="11922"/>
                  </a:lnTo>
                  <a:lnTo>
                    <a:pt x="15708" y="12197"/>
                  </a:lnTo>
                  <a:lnTo>
                    <a:pt x="15991" y="12197"/>
                  </a:lnTo>
                  <a:lnTo>
                    <a:pt x="16274" y="12197"/>
                  </a:lnTo>
                  <a:lnTo>
                    <a:pt x="16542" y="12197"/>
                  </a:lnTo>
                  <a:lnTo>
                    <a:pt x="16826" y="12471"/>
                  </a:lnTo>
                  <a:lnTo>
                    <a:pt x="17139" y="12471"/>
                  </a:lnTo>
                  <a:lnTo>
                    <a:pt x="17139" y="12746"/>
                  </a:lnTo>
                  <a:lnTo>
                    <a:pt x="17422" y="12746"/>
                  </a:lnTo>
                  <a:lnTo>
                    <a:pt x="17705" y="12746"/>
                  </a:lnTo>
                  <a:lnTo>
                    <a:pt x="17988" y="13035"/>
                  </a:lnTo>
                  <a:lnTo>
                    <a:pt x="18271" y="13035"/>
                  </a:lnTo>
                  <a:lnTo>
                    <a:pt x="18569" y="13035"/>
                  </a:lnTo>
                  <a:lnTo>
                    <a:pt x="18838" y="13035"/>
                  </a:lnTo>
                  <a:lnTo>
                    <a:pt x="19136" y="13035"/>
                  </a:lnTo>
                  <a:lnTo>
                    <a:pt x="19136" y="13309"/>
                  </a:lnTo>
                  <a:lnTo>
                    <a:pt x="19136" y="13569"/>
                  </a:lnTo>
                  <a:lnTo>
                    <a:pt x="19136" y="13858"/>
                  </a:lnTo>
                  <a:lnTo>
                    <a:pt x="18838" y="14118"/>
                  </a:lnTo>
                  <a:lnTo>
                    <a:pt x="18569" y="14408"/>
                  </a:lnTo>
                  <a:lnTo>
                    <a:pt x="18271" y="14725"/>
                  </a:lnTo>
                  <a:lnTo>
                    <a:pt x="17988" y="15000"/>
                  </a:lnTo>
                  <a:lnTo>
                    <a:pt x="17705" y="15000"/>
                  </a:lnTo>
                  <a:lnTo>
                    <a:pt x="17705" y="14725"/>
                  </a:lnTo>
                  <a:lnTo>
                    <a:pt x="17422" y="14725"/>
                  </a:lnTo>
                  <a:lnTo>
                    <a:pt x="17139" y="14725"/>
                  </a:lnTo>
                  <a:lnTo>
                    <a:pt x="16826" y="15000"/>
                  </a:lnTo>
                  <a:lnTo>
                    <a:pt x="16542" y="15275"/>
                  </a:lnTo>
                  <a:lnTo>
                    <a:pt x="16542" y="15549"/>
                  </a:lnTo>
                  <a:lnTo>
                    <a:pt x="16274" y="15549"/>
                  </a:lnTo>
                  <a:lnTo>
                    <a:pt x="15991" y="15838"/>
                  </a:lnTo>
                  <a:lnTo>
                    <a:pt x="15708" y="16113"/>
                  </a:lnTo>
                  <a:lnTo>
                    <a:pt x="15410" y="16113"/>
                  </a:lnTo>
                  <a:lnTo>
                    <a:pt x="15127" y="15838"/>
                  </a:lnTo>
                  <a:lnTo>
                    <a:pt x="14829" y="16113"/>
                  </a:lnTo>
                  <a:lnTo>
                    <a:pt x="14829" y="16387"/>
                  </a:lnTo>
                  <a:lnTo>
                    <a:pt x="14575" y="16387"/>
                  </a:lnTo>
                  <a:lnTo>
                    <a:pt x="14277" y="16387"/>
                  </a:lnTo>
                  <a:lnTo>
                    <a:pt x="13994" y="16387"/>
                  </a:lnTo>
                  <a:lnTo>
                    <a:pt x="13711" y="16387"/>
                  </a:lnTo>
                  <a:lnTo>
                    <a:pt x="13711" y="16113"/>
                  </a:lnTo>
                  <a:lnTo>
                    <a:pt x="13413" y="16387"/>
                  </a:lnTo>
                  <a:lnTo>
                    <a:pt x="13413" y="16662"/>
                  </a:lnTo>
                  <a:lnTo>
                    <a:pt x="13130" y="16662"/>
                  </a:lnTo>
                  <a:lnTo>
                    <a:pt x="12861" y="16387"/>
                  </a:lnTo>
                  <a:lnTo>
                    <a:pt x="12861" y="16662"/>
                  </a:lnTo>
                  <a:lnTo>
                    <a:pt x="12578" y="16662"/>
                  </a:lnTo>
                  <a:lnTo>
                    <a:pt x="12280" y="16662"/>
                  </a:lnTo>
                  <a:lnTo>
                    <a:pt x="11982" y="16662"/>
                  </a:lnTo>
                  <a:lnTo>
                    <a:pt x="11982" y="16387"/>
                  </a:lnTo>
                  <a:lnTo>
                    <a:pt x="11699" y="16387"/>
                  </a:lnTo>
                  <a:lnTo>
                    <a:pt x="11416" y="16387"/>
                  </a:lnTo>
                  <a:lnTo>
                    <a:pt x="11133" y="16387"/>
                  </a:lnTo>
                  <a:lnTo>
                    <a:pt x="10835" y="16662"/>
                  </a:lnTo>
                  <a:lnTo>
                    <a:pt x="10566" y="16922"/>
                  </a:lnTo>
                  <a:lnTo>
                    <a:pt x="10000" y="16922"/>
                  </a:lnTo>
                  <a:lnTo>
                    <a:pt x="9717" y="16662"/>
                  </a:lnTo>
                  <a:lnTo>
                    <a:pt x="9419" y="16922"/>
                  </a:lnTo>
                  <a:lnTo>
                    <a:pt x="9136" y="17211"/>
                  </a:lnTo>
                  <a:lnTo>
                    <a:pt x="9136" y="17486"/>
                  </a:lnTo>
                  <a:lnTo>
                    <a:pt x="9136" y="17775"/>
                  </a:lnTo>
                  <a:lnTo>
                    <a:pt x="9419" y="18035"/>
                  </a:lnTo>
                  <a:lnTo>
                    <a:pt x="9419" y="18324"/>
                  </a:lnTo>
                  <a:lnTo>
                    <a:pt x="9419" y="18584"/>
                  </a:lnTo>
                  <a:lnTo>
                    <a:pt x="9419" y="18873"/>
                  </a:lnTo>
                  <a:lnTo>
                    <a:pt x="9419" y="19162"/>
                  </a:lnTo>
                  <a:lnTo>
                    <a:pt x="9419" y="19422"/>
                  </a:lnTo>
                  <a:lnTo>
                    <a:pt x="9419" y="19711"/>
                  </a:lnTo>
                  <a:lnTo>
                    <a:pt x="9419" y="19986"/>
                  </a:lnTo>
                  <a:lnTo>
                    <a:pt x="9136" y="19986"/>
                  </a:lnTo>
                  <a:lnTo>
                    <a:pt x="8852" y="19986"/>
                  </a:lnTo>
                  <a:lnTo>
                    <a:pt x="8569" y="19986"/>
                  </a:lnTo>
                  <a:lnTo>
                    <a:pt x="8286" y="19711"/>
                  </a:lnTo>
                  <a:lnTo>
                    <a:pt x="8003" y="19422"/>
                  </a:lnTo>
                  <a:lnTo>
                    <a:pt x="8003" y="19162"/>
                  </a:lnTo>
                  <a:lnTo>
                    <a:pt x="8286" y="18873"/>
                  </a:lnTo>
                  <a:lnTo>
                    <a:pt x="8003" y="18873"/>
                  </a:lnTo>
                  <a:lnTo>
                    <a:pt x="7720" y="18584"/>
                  </a:lnTo>
                  <a:lnTo>
                    <a:pt x="7422" y="18584"/>
                  </a:lnTo>
                  <a:lnTo>
                    <a:pt x="7124" y="18873"/>
                  </a:lnTo>
                  <a:lnTo>
                    <a:pt x="6841" y="19162"/>
                  </a:lnTo>
                  <a:lnTo>
                    <a:pt x="6572" y="19162"/>
                  </a:lnTo>
                  <a:lnTo>
                    <a:pt x="6274" y="19162"/>
                  </a:lnTo>
                  <a:lnTo>
                    <a:pt x="5708" y="19162"/>
                  </a:lnTo>
                  <a:lnTo>
                    <a:pt x="5410" y="18873"/>
                  </a:lnTo>
                  <a:lnTo>
                    <a:pt x="5410" y="18584"/>
                  </a:lnTo>
                  <a:lnTo>
                    <a:pt x="5142" y="18324"/>
                  </a:lnTo>
                  <a:lnTo>
                    <a:pt x="5142" y="18035"/>
                  </a:lnTo>
                  <a:lnTo>
                    <a:pt x="4858" y="18035"/>
                  </a:lnTo>
                  <a:lnTo>
                    <a:pt x="4858" y="17775"/>
                  </a:lnTo>
                  <a:lnTo>
                    <a:pt x="4575" y="17775"/>
                  </a:lnTo>
                  <a:lnTo>
                    <a:pt x="4277" y="17775"/>
                  </a:lnTo>
                  <a:lnTo>
                    <a:pt x="3994" y="17775"/>
                  </a:lnTo>
                  <a:lnTo>
                    <a:pt x="3994" y="17486"/>
                  </a:lnTo>
                  <a:lnTo>
                    <a:pt x="3726" y="17486"/>
                  </a:lnTo>
                  <a:lnTo>
                    <a:pt x="3726" y="17211"/>
                  </a:lnTo>
                  <a:lnTo>
                    <a:pt x="3726" y="16922"/>
                  </a:lnTo>
                  <a:lnTo>
                    <a:pt x="3994" y="16662"/>
                  </a:lnTo>
                  <a:lnTo>
                    <a:pt x="3994" y="16387"/>
                  </a:lnTo>
                  <a:lnTo>
                    <a:pt x="3994" y="16113"/>
                  </a:lnTo>
                  <a:lnTo>
                    <a:pt x="3994" y="15838"/>
                  </a:lnTo>
                  <a:lnTo>
                    <a:pt x="4277" y="15549"/>
                  </a:lnTo>
                  <a:lnTo>
                    <a:pt x="4277" y="15275"/>
                  </a:lnTo>
                  <a:lnTo>
                    <a:pt x="3994" y="15275"/>
                  </a:lnTo>
                  <a:lnTo>
                    <a:pt x="3726" y="15275"/>
                  </a:lnTo>
                  <a:lnTo>
                    <a:pt x="3428" y="15275"/>
                  </a:lnTo>
                  <a:lnTo>
                    <a:pt x="3428" y="15000"/>
                  </a:lnTo>
                  <a:lnTo>
                    <a:pt x="3145" y="15000"/>
                  </a:lnTo>
                  <a:lnTo>
                    <a:pt x="3145" y="14725"/>
                  </a:lnTo>
                  <a:lnTo>
                    <a:pt x="3145" y="14408"/>
                  </a:lnTo>
                  <a:lnTo>
                    <a:pt x="2861" y="14408"/>
                  </a:lnTo>
                  <a:lnTo>
                    <a:pt x="2861" y="14118"/>
                  </a:lnTo>
                  <a:lnTo>
                    <a:pt x="2861" y="13858"/>
                  </a:lnTo>
                  <a:lnTo>
                    <a:pt x="2861" y="13569"/>
                  </a:lnTo>
                  <a:lnTo>
                    <a:pt x="2861" y="13309"/>
                  </a:lnTo>
                  <a:lnTo>
                    <a:pt x="2861" y="13035"/>
                  </a:lnTo>
                  <a:lnTo>
                    <a:pt x="2578" y="13035"/>
                  </a:lnTo>
                  <a:lnTo>
                    <a:pt x="2280" y="13035"/>
                  </a:lnTo>
                  <a:lnTo>
                    <a:pt x="1997" y="13035"/>
                  </a:lnTo>
                  <a:lnTo>
                    <a:pt x="1416" y="13309"/>
                  </a:lnTo>
                  <a:lnTo>
                    <a:pt x="1133" y="13309"/>
                  </a:lnTo>
                  <a:lnTo>
                    <a:pt x="849" y="13309"/>
                  </a:lnTo>
                  <a:lnTo>
                    <a:pt x="581" y="13309"/>
                  </a:lnTo>
                  <a:lnTo>
                    <a:pt x="283" y="13309"/>
                  </a:lnTo>
                  <a:lnTo>
                    <a:pt x="283" y="13035"/>
                  </a:lnTo>
                  <a:lnTo>
                    <a:pt x="581" y="12746"/>
                  </a:lnTo>
                  <a:lnTo>
                    <a:pt x="581" y="12471"/>
                  </a:lnTo>
                  <a:lnTo>
                    <a:pt x="581" y="12197"/>
                  </a:lnTo>
                  <a:lnTo>
                    <a:pt x="283" y="12197"/>
                  </a:lnTo>
                  <a:lnTo>
                    <a:pt x="283" y="11922"/>
                  </a:lnTo>
                  <a:lnTo>
                    <a:pt x="0" y="11922"/>
                  </a:lnTo>
                  <a:lnTo>
                    <a:pt x="0" y="11633"/>
                  </a:lnTo>
                  <a:lnTo>
                    <a:pt x="0" y="11358"/>
                  </a:lnTo>
                  <a:lnTo>
                    <a:pt x="283" y="11084"/>
                  </a:lnTo>
                  <a:lnTo>
                    <a:pt x="581" y="10795"/>
                  </a:lnTo>
                  <a:lnTo>
                    <a:pt x="581" y="10535"/>
                  </a:lnTo>
                  <a:lnTo>
                    <a:pt x="849" y="10260"/>
                  </a:lnTo>
                  <a:lnTo>
                    <a:pt x="849" y="9986"/>
                  </a:lnTo>
                  <a:lnTo>
                    <a:pt x="1133" y="9697"/>
                  </a:lnTo>
                  <a:lnTo>
                    <a:pt x="1416" y="9422"/>
                  </a:lnTo>
                  <a:lnTo>
                    <a:pt x="1714" y="9147"/>
                  </a:lnTo>
                  <a:lnTo>
                    <a:pt x="1997" y="9147"/>
                  </a:lnTo>
                  <a:lnTo>
                    <a:pt x="2280" y="8873"/>
                  </a:lnTo>
                  <a:lnTo>
                    <a:pt x="2578" y="8598"/>
                  </a:lnTo>
                  <a:lnTo>
                    <a:pt x="2861" y="8598"/>
                  </a:lnTo>
                  <a:lnTo>
                    <a:pt x="3145" y="8598"/>
                  </a:lnTo>
                  <a:lnTo>
                    <a:pt x="2861" y="8324"/>
                  </a:lnTo>
                  <a:lnTo>
                    <a:pt x="2861" y="8035"/>
                  </a:lnTo>
                  <a:lnTo>
                    <a:pt x="2861" y="7760"/>
                  </a:lnTo>
                  <a:lnTo>
                    <a:pt x="2861" y="7486"/>
                  </a:lnTo>
                  <a:lnTo>
                    <a:pt x="2861" y="7197"/>
                  </a:lnTo>
                  <a:lnTo>
                    <a:pt x="2861" y="6922"/>
                  </a:lnTo>
                  <a:lnTo>
                    <a:pt x="2861" y="6647"/>
                  </a:lnTo>
                  <a:lnTo>
                    <a:pt x="2861" y="6387"/>
                  </a:lnTo>
                  <a:lnTo>
                    <a:pt x="2861" y="6113"/>
                  </a:lnTo>
                  <a:lnTo>
                    <a:pt x="2861" y="5824"/>
                  </a:lnTo>
                  <a:lnTo>
                    <a:pt x="2861" y="5549"/>
                  </a:lnTo>
                  <a:lnTo>
                    <a:pt x="2861" y="5260"/>
                  </a:lnTo>
                  <a:lnTo>
                    <a:pt x="2861" y="5000"/>
                  </a:lnTo>
                  <a:lnTo>
                    <a:pt x="2861" y="4725"/>
                  </a:lnTo>
                  <a:lnTo>
                    <a:pt x="2578" y="4725"/>
                  </a:lnTo>
                  <a:lnTo>
                    <a:pt x="2578" y="4451"/>
                  </a:lnTo>
                  <a:lnTo>
                    <a:pt x="2280" y="4451"/>
                  </a:lnTo>
                  <a:lnTo>
                    <a:pt x="1997" y="4451"/>
                  </a:lnTo>
                  <a:lnTo>
                    <a:pt x="1714" y="4162"/>
                  </a:lnTo>
                  <a:lnTo>
                    <a:pt x="1714" y="3873"/>
                  </a:lnTo>
                  <a:lnTo>
                    <a:pt x="1714" y="3598"/>
                  </a:lnTo>
                  <a:lnTo>
                    <a:pt x="1714" y="3324"/>
                  </a:lnTo>
                  <a:lnTo>
                    <a:pt x="1997" y="3049"/>
                  </a:lnTo>
                  <a:lnTo>
                    <a:pt x="1997" y="2211"/>
                  </a:lnTo>
                  <a:lnTo>
                    <a:pt x="2280" y="1127"/>
                  </a:lnTo>
                  <a:lnTo>
                    <a:pt x="4277" y="578"/>
                  </a:lnTo>
                  <a:lnTo>
                    <a:pt x="6274" y="0"/>
                  </a:lnTo>
                  <a:lnTo>
                    <a:pt x="11416" y="578"/>
                  </a:lnTo>
                  <a:lnTo>
                    <a:pt x="16542" y="1127"/>
                  </a:lnTo>
                  <a:lnTo>
                    <a:pt x="18271" y="3873"/>
                  </a:lnTo>
                  <a:lnTo>
                    <a:pt x="19985" y="6647"/>
                  </a:lnTo>
                  <a:lnTo>
                    <a:pt x="17705" y="8873"/>
                  </a:lnTo>
                  <a:lnTo>
                    <a:pt x="15410" y="11084"/>
                  </a:lnTo>
                  <a:close/>
                </a:path>
              </a:pathLst>
            </a:custGeom>
            <a:solidFill>
              <a:srgbClr val="B4A697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38" name="任意多边形 522254"/>
            <p:cNvSpPr>
              <a:spLocks noChangeArrowheads="1"/>
            </p:cNvSpPr>
            <p:nvPr/>
          </p:nvSpPr>
          <p:spPr bwMode="auto">
            <a:xfrm>
              <a:off x="2604" y="2744"/>
              <a:ext cx="313" cy="292"/>
            </a:xfrm>
            <a:custGeom>
              <a:avLst/>
              <a:gdLst/>
              <a:ahLst/>
              <a:cxnLst>
                <a:cxn ang="0">
                  <a:pos x="18690" y="15000"/>
                </a:cxn>
                <a:cxn ang="0">
                  <a:pos x="17825" y="15474"/>
                </a:cxn>
                <a:cxn ang="0">
                  <a:pos x="17825" y="15900"/>
                </a:cxn>
                <a:cxn ang="0">
                  <a:pos x="16582" y="16801"/>
                </a:cxn>
                <a:cxn ang="0">
                  <a:pos x="15716" y="16801"/>
                </a:cxn>
                <a:cxn ang="0">
                  <a:pos x="14872" y="17251"/>
                </a:cxn>
                <a:cxn ang="0">
                  <a:pos x="14872" y="17725"/>
                </a:cxn>
                <a:cxn ang="0">
                  <a:pos x="12741" y="17251"/>
                </a:cxn>
                <a:cxn ang="0">
                  <a:pos x="12320" y="16801"/>
                </a:cxn>
                <a:cxn ang="0">
                  <a:pos x="11476" y="16801"/>
                </a:cxn>
                <a:cxn ang="0">
                  <a:pos x="11032" y="17251"/>
                </a:cxn>
                <a:cxn ang="0">
                  <a:pos x="10166" y="17725"/>
                </a:cxn>
                <a:cxn ang="0">
                  <a:pos x="9345" y="18175"/>
                </a:cxn>
                <a:cxn ang="0">
                  <a:pos x="8502" y="19052"/>
                </a:cxn>
                <a:cxn ang="0">
                  <a:pos x="8502" y="19976"/>
                </a:cxn>
                <a:cxn ang="0">
                  <a:pos x="7214" y="19976"/>
                </a:cxn>
                <a:cxn ang="0">
                  <a:pos x="6815" y="19526"/>
                </a:cxn>
                <a:cxn ang="0">
                  <a:pos x="5949" y="19052"/>
                </a:cxn>
                <a:cxn ang="0">
                  <a:pos x="5083" y="19052"/>
                </a:cxn>
                <a:cxn ang="0">
                  <a:pos x="4218" y="19976"/>
                </a:cxn>
                <a:cxn ang="0">
                  <a:pos x="2974" y="19526"/>
                </a:cxn>
                <a:cxn ang="0">
                  <a:pos x="2974" y="19052"/>
                </a:cxn>
                <a:cxn ang="0">
                  <a:pos x="3374" y="17725"/>
                </a:cxn>
                <a:cxn ang="0">
                  <a:pos x="2974" y="17251"/>
                </a:cxn>
                <a:cxn ang="0">
                  <a:pos x="2553" y="16351"/>
                </a:cxn>
                <a:cxn ang="0">
                  <a:pos x="2553" y="15474"/>
                </a:cxn>
                <a:cxn ang="0">
                  <a:pos x="2974" y="14526"/>
                </a:cxn>
                <a:cxn ang="0">
                  <a:pos x="2974" y="13626"/>
                </a:cxn>
                <a:cxn ang="0">
                  <a:pos x="2974" y="12275"/>
                </a:cxn>
                <a:cxn ang="0">
                  <a:pos x="2109" y="12701"/>
                </a:cxn>
                <a:cxn ang="0">
                  <a:pos x="1243" y="12701"/>
                </a:cxn>
                <a:cxn ang="0">
                  <a:pos x="422" y="12701"/>
                </a:cxn>
                <a:cxn ang="0">
                  <a:pos x="422" y="11351"/>
                </a:cxn>
                <a:cxn ang="0">
                  <a:pos x="0" y="10900"/>
                </a:cxn>
                <a:cxn ang="0">
                  <a:pos x="422" y="10000"/>
                </a:cxn>
                <a:cxn ang="0">
                  <a:pos x="1687" y="9550"/>
                </a:cxn>
                <a:cxn ang="0">
                  <a:pos x="2553" y="9550"/>
                </a:cxn>
                <a:cxn ang="0">
                  <a:pos x="3374" y="10000"/>
                </a:cxn>
                <a:cxn ang="0">
                  <a:pos x="4661" y="10000"/>
                </a:cxn>
                <a:cxn ang="0">
                  <a:pos x="5083" y="9550"/>
                </a:cxn>
                <a:cxn ang="0">
                  <a:pos x="5549" y="8175"/>
                </a:cxn>
                <a:cxn ang="0">
                  <a:pos x="9767" y="1327"/>
                </a:cxn>
                <a:cxn ang="0">
                  <a:pos x="19978" y="6801"/>
                </a:cxn>
              </a:cxnLst>
              <a:rect l="0" t="0" r="r" b="b"/>
              <a:pathLst>
                <a:path w="20000" h="20000">
                  <a:moveTo>
                    <a:pt x="19090" y="14052"/>
                  </a:moveTo>
                  <a:lnTo>
                    <a:pt x="18690" y="14526"/>
                  </a:lnTo>
                  <a:lnTo>
                    <a:pt x="18690" y="15000"/>
                  </a:lnTo>
                  <a:lnTo>
                    <a:pt x="18269" y="15000"/>
                  </a:lnTo>
                  <a:lnTo>
                    <a:pt x="17825" y="15474"/>
                  </a:lnTo>
                  <a:lnTo>
                    <a:pt x="17825" y="15900"/>
                  </a:lnTo>
                  <a:lnTo>
                    <a:pt x="16981" y="16351"/>
                  </a:lnTo>
                  <a:lnTo>
                    <a:pt x="16582" y="16351"/>
                  </a:lnTo>
                  <a:lnTo>
                    <a:pt x="16582" y="16801"/>
                  </a:lnTo>
                  <a:lnTo>
                    <a:pt x="16138" y="16801"/>
                  </a:lnTo>
                  <a:lnTo>
                    <a:pt x="15716" y="16801"/>
                  </a:lnTo>
                  <a:lnTo>
                    <a:pt x="15294" y="16801"/>
                  </a:lnTo>
                  <a:lnTo>
                    <a:pt x="14872" y="17251"/>
                  </a:lnTo>
                  <a:lnTo>
                    <a:pt x="14872" y="17725"/>
                  </a:lnTo>
                  <a:lnTo>
                    <a:pt x="14029" y="17725"/>
                  </a:lnTo>
                  <a:lnTo>
                    <a:pt x="13163" y="17251"/>
                  </a:lnTo>
                  <a:lnTo>
                    <a:pt x="12741" y="17251"/>
                  </a:lnTo>
                  <a:lnTo>
                    <a:pt x="12320" y="17251"/>
                  </a:lnTo>
                  <a:lnTo>
                    <a:pt x="12320" y="16801"/>
                  </a:lnTo>
                  <a:lnTo>
                    <a:pt x="11898" y="16801"/>
                  </a:lnTo>
                  <a:lnTo>
                    <a:pt x="11898" y="16351"/>
                  </a:lnTo>
                  <a:lnTo>
                    <a:pt x="11476" y="16801"/>
                  </a:lnTo>
                  <a:lnTo>
                    <a:pt x="11032" y="17251"/>
                  </a:lnTo>
                  <a:lnTo>
                    <a:pt x="10610" y="17251"/>
                  </a:lnTo>
                  <a:lnTo>
                    <a:pt x="10166" y="17725"/>
                  </a:lnTo>
                  <a:lnTo>
                    <a:pt x="9767" y="18175"/>
                  </a:lnTo>
                  <a:lnTo>
                    <a:pt x="9345" y="18175"/>
                  </a:lnTo>
                  <a:lnTo>
                    <a:pt x="8923" y="18626"/>
                  </a:lnTo>
                  <a:lnTo>
                    <a:pt x="8502" y="19052"/>
                  </a:lnTo>
                  <a:lnTo>
                    <a:pt x="8502" y="19526"/>
                  </a:lnTo>
                  <a:lnTo>
                    <a:pt x="8502" y="19976"/>
                  </a:lnTo>
                  <a:lnTo>
                    <a:pt x="8058" y="19976"/>
                  </a:lnTo>
                  <a:lnTo>
                    <a:pt x="7658" y="19976"/>
                  </a:lnTo>
                  <a:lnTo>
                    <a:pt x="7214" y="19976"/>
                  </a:lnTo>
                  <a:lnTo>
                    <a:pt x="6815" y="19976"/>
                  </a:lnTo>
                  <a:lnTo>
                    <a:pt x="6815" y="19526"/>
                  </a:lnTo>
                  <a:lnTo>
                    <a:pt x="6371" y="19526"/>
                  </a:lnTo>
                  <a:lnTo>
                    <a:pt x="6371" y="19052"/>
                  </a:lnTo>
                  <a:lnTo>
                    <a:pt x="5949" y="19052"/>
                  </a:lnTo>
                  <a:lnTo>
                    <a:pt x="5549" y="19052"/>
                  </a:lnTo>
                  <a:lnTo>
                    <a:pt x="5083" y="19052"/>
                  </a:lnTo>
                  <a:lnTo>
                    <a:pt x="4661" y="19526"/>
                  </a:lnTo>
                  <a:lnTo>
                    <a:pt x="4218" y="19976"/>
                  </a:lnTo>
                  <a:lnTo>
                    <a:pt x="3374" y="19976"/>
                  </a:lnTo>
                  <a:lnTo>
                    <a:pt x="2974" y="19526"/>
                  </a:lnTo>
                  <a:lnTo>
                    <a:pt x="2974" y="19052"/>
                  </a:lnTo>
                  <a:lnTo>
                    <a:pt x="3374" y="18626"/>
                  </a:lnTo>
                  <a:lnTo>
                    <a:pt x="3374" y="18175"/>
                  </a:lnTo>
                  <a:lnTo>
                    <a:pt x="3374" y="17725"/>
                  </a:lnTo>
                  <a:lnTo>
                    <a:pt x="3374" y="17251"/>
                  </a:lnTo>
                  <a:lnTo>
                    <a:pt x="2974" y="17251"/>
                  </a:lnTo>
                  <a:lnTo>
                    <a:pt x="2553" y="16801"/>
                  </a:lnTo>
                  <a:lnTo>
                    <a:pt x="2553" y="16351"/>
                  </a:lnTo>
                  <a:lnTo>
                    <a:pt x="2553" y="15900"/>
                  </a:lnTo>
                  <a:lnTo>
                    <a:pt x="2553" y="15474"/>
                  </a:lnTo>
                  <a:lnTo>
                    <a:pt x="2553" y="15000"/>
                  </a:lnTo>
                  <a:lnTo>
                    <a:pt x="2974" y="14526"/>
                  </a:lnTo>
                  <a:lnTo>
                    <a:pt x="2974" y="14052"/>
                  </a:lnTo>
                  <a:lnTo>
                    <a:pt x="2974" y="13626"/>
                  </a:lnTo>
                  <a:lnTo>
                    <a:pt x="2974" y="12701"/>
                  </a:lnTo>
                  <a:lnTo>
                    <a:pt x="2974" y="12275"/>
                  </a:lnTo>
                  <a:lnTo>
                    <a:pt x="2553" y="12275"/>
                  </a:lnTo>
                  <a:lnTo>
                    <a:pt x="2109" y="12701"/>
                  </a:lnTo>
                  <a:lnTo>
                    <a:pt x="1687" y="12701"/>
                  </a:lnTo>
                  <a:lnTo>
                    <a:pt x="1243" y="12701"/>
                  </a:lnTo>
                  <a:lnTo>
                    <a:pt x="866" y="12701"/>
                  </a:lnTo>
                  <a:lnTo>
                    <a:pt x="422" y="12701"/>
                  </a:lnTo>
                  <a:lnTo>
                    <a:pt x="422" y="12275"/>
                  </a:lnTo>
                  <a:lnTo>
                    <a:pt x="422" y="11801"/>
                  </a:lnTo>
                  <a:lnTo>
                    <a:pt x="422" y="11351"/>
                  </a:lnTo>
                  <a:lnTo>
                    <a:pt x="0" y="11351"/>
                  </a:lnTo>
                  <a:lnTo>
                    <a:pt x="0" y="10900"/>
                  </a:lnTo>
                  <a:lnTo>
                    <a:pt x="422" y="10450"/>
                  </a:lnTo>
                  <a:lnTo>
                    <a:pt x="422" y="10000"/>
                  </a:lnTo>
                  <a:lnTo>
                    <a:pt x="866" y="10000"/>
                  </a:lnTo>
                  <a:lnTo>
                    <a:pt x="1243" y="9550"/>
                  </a:lnTo>
                  <a:lnTo>
                    <a:pt x="1687" y="9550"/>
                  </a:lnTo>
                  <a:lnTo>
                    <a:pt x="2109" y="9550"/>
                  </a:lnTo>
                  <a:lnTo>
                    <a:pt x="2553" y="9550"/>
                  </a:lnTo>
                  <a:lnTo>
                    <a:pt x="2974" y="9550"/>
                  </a:lnTo>
                  <a:lnTo>
                    <a:pt x="3374" y="10000"/>
                  </a:lnTo>
                  <a:lnTo>
                    <a:pt x="3796" y="10000"/>
                  </a:lnTo>
                  <a:lnTo>
                    <a:pt x="4218" y="10000"/>
                  </a:lnTo>
                  <a:lnTo>
                    <a:pt x="4661" y="10000"/>
                  </a:lnTo>
                  <a:lnTo>
                    <a:pt x="5083" y="9550"/>
                  </a:lnTo>
                  <a:lnTo>
                    <a:pt x="5083" y="9100"/>
                  </a:lnTo>
                  <a:lnTo>
                    <a:pt x="5083" y="8649"/>
                  </a:lnTo>
                  <a:lnTo>
                    <a:pt x="5549" y="8175"/>
                  </a:lnTo>
                  <a:lnTo>
                    <a:pt x="5083" y="5450"/>
                  </a:lnTo>
                  <a:lnTo>
                    <a:pt x="5083" y="2749"/>
                  </a:lnTo>
                  <a:lnTo>
                    <a:pt x="9767" y="1327"/>
                  </a:lnTo>
                  <a:lnTo>
                    <a:pt x="14451" y="0"/>
                  </a:lnTo>
                  <a:lnTo>
                    <a:pt x="16981" y="3649"/>
                  </a:lnTo>
                  <a:lnTo>
                    <a:pt x="19978" y="6801"/>
                  </a:lnTo>
                  <a:lnTo>
                    <a:pt x="19556" y="10450"/>
                  </a:lnTo>
                  <a:lnTo>
                    <a:pt x="19090" y="14052"/>
                  </a:lnTo>
                  <a:close/>
                </a:path>
              </a:pathLst>
            </a:custGeom>
            <a:solidFill>
              <a:srgbClr val="B4A697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39" name="任意多边形 522255"/>
            <p:cNvSpPr>
              <a:spLocks noChangeArrowheads="1"/>
            </p:cNvSpPr>
            <p:nvPr/>
          </p:nvSpPr>
          <p:spPr bwMode="auto">
            <a:xfrm>
              <a:off x="3423" y="2565"/>
              <a:ext cx="53" cy="47"/>
            </a:xfrm>
            <a:custGeom>
              <a:avLst/>
              <a:gdLst/>
              <a:ahLst/>
              <a:cxnLst>
                <a:cxn ang="0">
                  <a:pos x="2468" y="14118"/>
                </a:cxn>
                <a:cxn ang="0">
                  <a:pos x="2468" y="17059"/>
                </a:cxn>
                <a:cxn ang="0">
                  <a:pos x="5065" y="17059"/>
                </a:cxn>
                <a:cxn ang="0">
                  <a:pos x="5065" y="17059"/>
                </a:cxn>
                <a:cxn ang="0">
                  <a:pos x="7273" y="17059"/>
                </a:cxn>
                <a:cxn ang="0">
                  <a:pos x="7273" y="19853"/>
                </a:cxn>
                <a:cxn ang="0">
                  <a:pos x="9870" y="19853"/>
                </a:cxn>
                <a:cxn ang="0">
                  <a:pos x="12338" y="19853"/>
                </a:cxn>
                <a:cxn ang="0">
                  <a:pos x="14805" y="17059"/>
                </a:cxn>
                <a:cxn ang="0">
                  <a:pos x="14805" y="17059"/>
                </a:cxn>
                <a:cxn ang="0">
                  <a:pos x="17273" y="17059"/>
                </a:cxn>
                <a:cxn ang="0">
                  <a:pos x="17273" y="14118"/>
                </a:cxn>
                <a:cxn ang="0">
                  <a:pos x="19870" y="11176"/>
                </a:cxn>
                <a:cxn ang="0">
                  <a:pos x="17273" y="11176"/>
                </a:cxn>
                <a:cxn ang="0">
                  <a:pos x="17273" y="8382"/>
                </a:cxn>
                <a:cxn ang="0">
                  <a:pos x="17273" y="5735"/>
                </a:cxn>
                <a:cxn ang="0">
                  <a:pos x="17273" y="2794"/>
                </a:cxn>
                <a:cxn ang="0">
                  <a:pos x="14805" y="2794"/>
                </a:cxn>
                <a:cxn ang="0">
                  <a:pos x="14805" y="0"/>
                </a:cxn>
                <a:cxn ang="0">
                  <a:pos x="12338" y="0"/>
                </a:cxn>
                <a:cxn ang="0">
                  <a:pos x="9870" y="0"/>
                </a:cxn>
                <a:cxn ang="0">
                  <a:pos x="7273" y="0"/>
                </a:cxn>
                <a:cxn ang="0">
                  <a:pos x="7273" y="0"/>
                </a:cxn>
                <a:cxn ang="0">
                  <a:pos x="2468" y="2794"/>
                </a:cxn>
                <a:cxn ang="0">
                  <a:pos x="0" y="5735"/>
                </a:cxn>
                <a:cxn ang="0">
                  <a:pos x="0" y="11176"/>
                </a:cxn>
                <a:cxn ang="0">
                  <a:pos x="2468" y="14118"/>
                </a:cxn>
              </a:cxnLst>
              <a:rect l="0" t="0" r="r" b="b"/>
              <a:pathLst>
                <a:path w="20000" h="20000">
                  <a:moveTo>
                    <a:pt x="2468" y="14118"/>
                  </a:moveTo>
                  <a:lnTo>
                    <a:pt x="2468" y="17059"/>
                  </a:lnTo>
                  <a:lnTo>
                    <a:pt x="5065" y="17059"/>
                  </a:lnTo>
                  <a:lnTo>
                    <a:pt x="7273" y="17059"/>
                  </a:lnTo>
                  <a:lnTo>
                    <a:pt x="7273" y="19853"/>
                  </a:lnTo>
                  <a:lnTo>
                    <a:pt x="9870" y="19853"/>
                  </a:lnTo>
                  <a:lnTo>
                    <a:pt x="12338" y="19853"/>
                  </a:lnTo>
                  <a:lnTo>
                    <a:pt x="14805" y="17059"/>
                  </a:lnTo>
                  <a:lnTo>
                    <a:pt x="17273" y="17059"/>
                  </a:lnTo>
                  <a:lnTo>
                    <a:pt x="17273" y="14118"/>
                  </a:lnTo>
                  <a:lnTo>
                    <a:pt x="19870" y="11176"/>
                  </a:lnTo>
                  <a:lnTo>
                    <a:pt x="17273" y="11176"/>
                  </a:lnTo>
                  <a:lnTo>
                    <a:pt x="17273" y="8382"/>
                  </a:lnTo>
                  <a:lnTo>
                    <a:pt x="17273" y="5735"/>
                  </a:lnTo>
                  <a:lnTo>
                    <a:pt x="17273" y="2794"/>
                  </a:lnTo>
                  <a:lnTo>
                    <a:pt x="14805" y="2794"/>
                  </a:lnTo>
                  <a:lnTo>
                    <a:pt x="14805" y="0"/>
                  </a:lnTo>
                  <a:lnTo>
                    <a:pt x="12338" y="0"/>
                  </a:lnTo>
                  <a:lnTo>
                    <a:pt x="9870" y="0"/>
                  </a:lnTo>
                  <a:lnTo>
                    <a:pt x="7273" y="0"/>
                  </a:lnTo>
                  <a:lnTo>
                    <a:pt x="2468" y="2794"/>
                  </a:lnTo>
                  <a:lnTo>
                    <a:pt x="0" y="5735"/>
                  </a:lnTo>
                  <a:lnTo>
                    <a:pt x="0" y="11176"/>
                  </a:lnTo>
                  <a:lnTo>
                    <a:pt x="2468" y="14118"/>
                  </a:lnTo>
                  <a:close/>
                </a:path>
              </a:pathLst>
            </a:custGeom>
            <a:solidFill>
              <a:srgbClr val="969696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0" name="任意多边形 522256"/>
            <p:cNvSpPr>
              <a:spLocks noChangeArrowheads="1"/>
            </p:cNvSpPr>
            <p:nvPr/>
          </p:nvSpPr>
          <p:spPr bwMode="auto">
            <a:xfrm>
              <a:off x="2277" y="2485"/>
              <a:ext cx="673" cy="470"/>
            </a:xfrm>
            <a:custGeom>
              <a:avLst/>
              <a:gdLst/>
              <a:ahLst/>
              <a:cxnLst>
                <a:cxn ang="0">
                  <a:pos x="17614" y="14357"/>
                </a:cxn>
                <a:cxn ang="0">
                  <a:pos x="17221" y="14651"/>
                </a:cxn>
                <a:cxn ang="0">
                  <a:pos x="17025" y="14078"/>
                </a:cxn>
                <a:cxn ang="0">
                  <a:pos x="16818" y="13534"/>
                </a:cxn>
                <a:cxn ang="0">
                  <a:pos x="16622" y="12961"/>
                </a:cxn>
                <a:cxn ang="0">
                  <a:pos x="16033" y="12682"/>
                </a:cxn>
                <a:cxn ang="0">
                  <a:pos x="15640" y="12388"/>
                </a:cxn>
                <a:cxn ang="0">
                  <a:pos x="15238" y="12682"/>
                </a:cxn>
                <a:cxn ang="0">
                  <a:pos x="15031" y="13240"/>
                </a:cxn>
                <a:cxn ang="0">
                  <a:pos x="14442" y="13240"/>
                </a:cxn>
                <a:cxn ang="0">
                  <a:pos x="14246" y="13784"/>
                </a:cxn>
                <a:cxn ang="0">
                  <a:pos x="13853" y="13784"/>
                </a:cxn>
                <a:cxn ang="0">
                  <a:pos x="13254" y="13784"/>
                </a:cxn>
                <a:cxn ang="0">
                  <a:pos x="12862" y="14078"/>
                </a:cxn>
                <a:cxn ang="0">
                  <a:pos x="12862" y="14651"/>
                </a:cxn>
                <a:cxn ang="0">
                  <a:pos x="13461" y="15209"/>
                </a:cxn>
                <a:cxn ang="0">
                  <a:pos x="13461" y="15768"/>
                </a:cxn>
                <a:cxn ang="0">
                  <a:pos x="13068" y="16047"/>
                </a:cxn>
                <a:cxn ang="0">
                  <a:pos x="12665" y="16341"/>
                </a:cxn>
                <a:cxn ang="0">
                  <a:pos x="12076" y="16047"/>
                </a:cxn>
                <a:cxn ang="0">
                  <a:pos x="11870" y="15474"/>
                </a:cxn>
                <a:cxn ang="0">
                  <a:pos x="11467" y="15768"/>
                </a:cxn>
                <a:cxn ang="0">
                  <a:pos x="10888" y="15768"/>
                </a:cxn>
                <a:cxn ang="0">
                  <a:pos x="10888" y="14930"/>
                </a:cxn>
                <a:cxn ang="0">
                  <a:pos x="10692" y="14357"/>
                </a:cxn>
                <a:cxn ang="0">
                  <a:pos x="10083" y="14078"/>
                </a:cxn>
                <a:cxn ang="0">
                  <a:pos x="10083" y="14651"/>
                </a:cxn>
                <a:cxn ang="0">
                  <a:pos x="9700" y="14930"/>
                </a:cxn>
                <a:cxn ang="0">
                  <a:pos x="9308" y="15474"/>
                </a:cxn>
                <a:cxn ang="0">
                  <a:pos x="9308" y="16047"/>
                </a:cxn>
                <a:cxn ang="0">
                  <a:pos x="8915" y="16620"/>
                </a:cxn>
                <a:cxn ang="0">
                  <a:pos x="8698" y="17193"/>
                </a:cxn>
                <a:cxn ang="0">
                  <a:pos x="8698" y="18016"/>
                </a:cxn>
                <a:cxn ang="0">
                  <a:pos x="8698" y="18854"/>
                </a:cxn>
                <a:cxn ang="0">
                  <a:pos x="8502" y="19412"/>
                </a:cxn>
                <a:cxn ang="0">
                  <a:pos x="7913" y="19706"/>
                </a:cxn>
                <a:cxn ang="0">
                  <a:pos x="7717" y="19985"/>
                </a:cxn>
                <a:cxn ang="0">
                  <a:pos x="7128" y="19985"/>
                </a:cxn>
                <a:cxn ang="0">
                  <a:pos x="6736" y="19706"/>
                </a:cxn>
                <a:cxn ang="0">
                  <a:pos x="6529" y="18854"/>
                </a:cxn>
                <a:cxn ang="0">
                  <a:pos x="6333" y="18295"/>
                </a:cxn>
                <a:cxn ang="0">
                  <a:pos x="5940" y="17458"/>
                </a:cxn>
                <a:cxn ang="0">
                  <a:pos x="5754" y="16899"/>
                </a:cxn>
                <a:cxn ang="0">
                  <a:pos x="5341" y="16341"/>
                </a:cxn>
                <a:cxn ang="0">
                  <a:pos x="5134" y="15768"/>
                </a:cxn>
                <a:cxn ang="0">
                  <a:pos x="4545" y="15474"/>
                </a:cxn>
                <a:cxn ang="0">
                  <a:pos x="4545" y="14651"/>
                </a:cxn>
                <a:cxn ang="0">
                  <a:pos x="4153" y="14357"/>
                </a:cxn>
                <a:cxn ang="0">
                  <a:pos x="3750" y="14930"/>
                </a:cxn>
                <a:cxn ang="0">
                  <a:pos x="3357" y="14357"/>
                </a:cxn>
                <a:cxn ang="0">
                  <a:pos x="3171" y="13534"/>
                </a:cxn>
                <a:cxn ang="0">
                  <a:pos x="1581" y="8435"/>
                </a:cxn>
                <a:cxn ang="0">
                  <a:pos x="11467" y="852"/>
                </a:cxn>
                <a:cxn ang="0">
                  <a:pos x="19008" y="12109"/>
                </a:cxn>
              </a:cxnLst>
              <a:rect l="0" t="0" r="r" b="b"/>
              <a:pathLst>
                <a:path w="20000" h="20000">
                  <a:moveTo>
                    <a:pt x="18006" y="14078"/>
                  </a:moveTo>
                  <a:lnTo>
                    <a:pt x="17800" y="14357"/>
                  </a:lnTo>
                  <a:lnTo>
                    <a:pt x="17614" y="14357"/>
                  </a:lnTo>
                  <a:lnTo>
                    <a:pt x="17407" y="14651"/>
                  </a:lnTo>
                  <a:lnTo>
                    <a:pt x="17221" y="14651"/>
                  </a:lnTo>
                  <a:lnTo>
                    <a:pt x="17221" y="14357"/>
                  </a:lnTo>
                  <a:lnTo>
                    <a:pt x="17221" y="14078"/>
                  </a:lnTo>
                  <a:lnTo>
                    <a:pt x="17025" y="14078"/>
                  </a:lnTo>
                  <a:lnTo>
                    <a:pt x="17025" y="13784"/>
                  </a:lnTo>
                  <a:lnTo>
                    <a:pt x="17025" y="13534"/>
                  </a:lnTo>
                  <a:lnTo>
                    <a:pt x="16818" y="13534"/>
                  </a:lnTo>
                  <a:lnTo>
                    <a:pt x="16622" y="13240"/>
                  </a:lnTo>
                  <a:lnTo>
                    <a:pt x="16622" y="12961"/>
                  </a:lnTo>
                  <a:lnTo>
                    <a:pt x="16622" y="12682"/>
                  </a:lnTo>
                  <a:lnTo>
                    <a:pt x="16426" y="12682"/>
                  </a:lnTo>
                  <a:lnTo>
                    <a:pt x="16240" y="12682"/>
                  </a:lnTo>
                  <a:lnTo>
                    <a:pt x="16033" y="12682"/>
                  </a:lnTo>
                  <a:lnTo>
                    <a:pt x="15837" y="12682"/>
                  </a:lnTo>
                  <a:lnTo>
                    <a:pt x="15837" y="12388"/>
                  </a:lnTo>
                  <a:lnTo>
                    <a:pt x="15640" y="12388"/>
                  </a:lnTo>
                  <a:lnTo>
                    <a:pt x="15434" y="12388"/>
                  </a:lnTo>
                  <a:lnTo>
                    <a:pt x="15238" y="12388"/>
                  </a:lnTo>
                  <a:lnTo>
                    <a:pt x="15238" y="12682"/>
                  </a:lnTo>
                  <a:lnTo>
                    <a:pt x="15238" y="12961"/>
                  </a:lnTo>
                  <a:lnTo>
                    <a:pt x="15031" y="13240"/>
                  </a:lnTo>
                  <a:lnTo>
                    <a:pt x="14845" y="13240"/>
                  </a:lnTo>
                  <a:lnTo>
                    <a:pt x="14638" y="13240"/>
                  </a:lnTo>
                  <a:lnTo>
                    <a:pt x="14442" y="13240"/>
                  </a:lnTo>
                  <a:lnTo>
                    <a:pt x="14442" y="13534"/>
                  </a:lnTo>
                  <a:lnTo>
                    <a:pt x="14246" y="13784"/>
                  </a:lnTo>
                  <a:lnTo>
                    <a:pt x="14050" y="13784"/>
                  </a:lnTo>
                  <a:lnTo>
                    <a:pt x="13853" y="13784"/>
                  </a:lnTo>
                  <a:lnTo>
                    <a:pt x="13461" y="13784"/>
                  </a:lnTo>
                  <a:lnTo>
                    <a:pt x="13254" y="13784"/>
                  </a:lnTo>
                  <a:lnTo>
                    <a:pt x="13254" y="13534"/>
                  </a:lnTo>
                  <a:lnTo>
                    <a:pt x="13068" y="13784"/>
                  </a:lnTo>
                  <a:lnTo>
                    <a:pt x="12862" y="14078"/>
                  </a:lnTo>
                  <a:lnTo>
                    <a:pt x="12862" y="14357"/>
                  </a:lnTo>
                  <a:lnTo>
                    <a:pt x="12862" y="14651"/>
                  </a:lnTo>
                  <a:lnTo>
                    <a:pt x="13068" y="14651"/>
                  </a:lnTo>
                  <a:lnTo>
                    <a:pt x="13254" y="14930"/>
                  </a:lnTo>
                  <a:lnTo>
                    <a:pt x="13461" y="14930"/>
                  </a:lnTo>
                  <a:lnTo>
                    <a:pt x="13461" y="15209"/>
                  </a:lnTo>
                  <a:lnTo>
                    <a:pt x="13657" y="15474"/>
                  </a:lnTo>
                  <a:lnTo>
                    <a:pt x="13657" y="15768"/>
                  </a:lnTo>
                  <a:lnTo>
                    <a:pt x="13461" y="15768"/>
                  </a:lnTo>
                  <a:lnTo>
                    <a:pt x="13254" y="16047"/>
                  </a:lnTo>
                  <a:lnTo>
                    <a:pt x="13068" y="16047"/>
                  </a:lnTo>
                  <a:lnTo>
                    <a:pt x="12862" y="16047"/>
                  </a:lnTo>
                  <a:lnTo>
                    <a:pt x="12862" y="16341"/>
                  </a:lnTo>
                  <a:lnTo>
                    <a:pt x="12665" y="16341"/>
                  </a:lnTo>
                  <a:lnTo>
                    <a:pt x="12469" y="16047"/>
                  </a:lnTo>
                  <a:lnTo>
                    <a:pt x="12273" y="16047"/>
                  </a:lnTo>
                  <a:lnTo>
                    <a:pt x="12076" y="16047"/>
                  </a:lnTo>
                  <a:lnTo>
                    <a:pt x="12076" y="15768"/>
                  </a:lnTo>
                  <a:lnTo>
                    <a:pt x="12076" y="15474"/>
                  </a:lnTo>
                  <a:lnTo>
                    <a:pt x="11870" y="15474"/>
                  </a:lnTo>
                  <a:lnTo>
                    <a:pt x="11674" y="15209"/>
                  </a:lnTo>
                  <a:lnTo>
                    <a:pt x="11674" y="15474"/>
                  </a:lnTo>
                  <a:lnTo>
                    <a:pt x="11467" y="15768"/>
                  </a:lnTo>
                  <a:lnTo>
                    <a:pt x="11271" y="15768"/>
                  </a:lnTo>
                  <a:lnTo>
                    <a:pt x="11074" y="15768"/>
                  </a:lnTo>
                  <a:lnTo>
                    <a:pt x="10888" y="15768"/>
                  </a:lnTo>
                  <a:lnTo>
                    <a:pt x="10888" y="15474"/>
                  </a:lnTo>
                  <a:lnTo>
                    <a:pt x="10888" y="15209"/>
                  </a:lnTo>
                  <a:lnTo>
                    <a:pt x="10888" y="14930"/>
                  </a:lnTo>
                  <a:lnTo>
                    <a:pt x="10888" y="14651"/>
                  </a:lnTo>
                  <a:lnTo>
                    <a:pt x="10888" y="14357"/>
                  </a:lnTo>
                  <a:lnTo>
                    <a:pt x="10692" y="14357"/>
                  </a:lnTo>
                  <a:lnTo>
                    <a:pt x="10692" y="14078"/>
                  </a:lnTo>
                  <a:lnTo>
                    <a:pt x="10486" y="14078"/>
                  </a:lnTo>
                  <a:lnTo>
                    <a:pt x="10289" y="13784"/>
                  </a:lnTo>
                  <a:lnTo>
                    <a:pt x="10083" y="14078"/>
                  </a:lnTo>
                  <a:lnTo>
                    <a:pt x="10083" y="14357"/>
                  </a:lnTo>
                  <a:lnTo>
                    <a:pt x="10083" y="14651"/>
                  </a:lnTo>
                  <a:lnTo>
                    <a:pt x="9897" y="14930"/>
                  </a:lnTo>
                  <a:lnTo>
                    <a:pt x="9700" y="14930"/>
                  </a:lnTo>
                  <a:lnTo>
                    <a:pt x="9504" y="14930"/>
                  </a:lnTo>
                  <a:lnTo>
                    <a:pt x="9308" y="15209"/>
                  </a:lnTo>
                  <a:lnTo>
                    <a:pt x="9308" y="15474"/>
                  </a:lnTo>
                  <a:lnTo>
                    <a:pt x="9504" y="15474"/>
                  </a:lnTo>
                  <a:lnTo>
                    <a:pt x="9504" y="15768"/>
                  </a:lnTo>
                  <a:lnTo>
                    <a:pt x="9308" y="16047"/>
                  </a:lnTo>
                  <a:lnTo>
                    <a:pt x="9101" y="16341"/>
                  </a:lnTo>
                  <a:lnTo>
                    <a:pt x="8915" y="16620"/>
                  </a:lnTo>
                  <a:lnTo>
                    <a:pt x="8698" y="16899"/>
                  </a:lnTo>
                  <a:lnTo>
                    <a:pt x="8698" y="17193"/>
                  </a:lnTo>
                  <a:lnTo>
                    <a:pt x="8698" y="17458"/>
                  </a:lnTo>
                  <a:lnTo>
                    <a:pt x="8698" y="17752"/>
                  </a:lnTo>
                  <a:lnTo>
                    <a:pt x="8698" y="18016"/>
                  </a:lnTo>
                  <a:lnTo>
                    <a:pt x="8698" y="18295"/>
                  </a:lnTo>
                  <a:lnTo>
                    <a:pt x="8698" y="18589"/>
                  </a:lnTo>
                  <a:lnTo>
                    <a:pt x="8698" y="18854"/>
                  </a:lnTo>
                  <a:lnTo>
                    <a:pt x="8915" y="18854"/>
                  </a:lnTo>
                  <a:lnTo>
                    <a:pt x="8698" y="19148"/>
                  </a:lnTo>
                  <a:lnTo>
                    <a:pt x="8502" y="19412"/>
                  </a:lnTo>
                  <a:lnTo>
                    <a:pt x="8306" y="19706"/>
                  </a:lnTo>
                  <a:lnTo>
                    <a:pt x="8110" y="19706"/>
                  </a:lnTo>
                  <a:lnTo>
                    <a:pt x="7913" y="19706"/>
                  </a:lnTo>
                  <a:lnTo>
                    <a:pt x="7913" y="19412"/>
                  </a:lnTo>
                  <a:lnTo>
                    <a:pt x="7913" y="19706"/>
                  </a:lnTo>
                  <a:lnTo>
                    <a:pt x="7717" y="19985"/>
                  </a:lnTo>
                  <a:lnTo>
                    <a:pt x="7521" y="19985"/>
                  </a:lnTo>
                  <a:lnTo>
                    <a:pt x="7314" y="19985"/>
                  </a:lnTo>
                  <a:lnTo>
                    <a:pt x="7128" y="19985"/>
                  </a:lnTo>
                  <a:lnTo>
                    <a:pt x="6921" y="19985"/>
                  </a:lnTo>
                  <a:lnTo>
                    <a:pt x="6921" y="19706"/>
                  </a:lnTo>
                  <a:lnTo>
                    <a:pt x="6736" y="19706"/>
                  </a:lnTo>
                  <a:lnTo>
                    <a:pt x="6736" y="19412"/>
                  </a:lnTo>
                  <a:lnTo>
                    <a:pt x="6529" y="19148"/>
                  </a:lnTo>
                  <a:lnTo>
                    <a:pt x="6529" y="18854"/>
                  </a:lnTo>
                  <a:lnTo>
                    <a:pt x="6529" y="18589"/>
                  </a:lnTo>
                  <a:lnTo>
                    <a:pt x="6333" y="18589"/>
                  </a:lnTo>
                  <a:lnTo>
                    <a:pt x="6333" y="18295"/>
                  </a:lnTo>
                  <a:lnTo>
                    <a:pt x="6333" y="18016"/>
                  </a:lnTo>
                  <a:lnTo>
                    <a:pt x="6136" y="17752"/>
                  </a:lnTo>
                  <a:lnTo>
                    <a:pt x="5940" y="17458"/>
                  </a:lnTo>
                  <a:lnTo>
                    <a:pt x="5940" y="17193"/>
                  </a:lnTo>
                  <a:lnTo>
                    <a:pt x="5754" y="17193"/>
                  </a:lnTo>
                  <a:lnTo>
                    <a:pt x="5754" y="16899"/>
                  </a:lnTo>
                  <a:lnTo>
                    <a:pt x="5754" y="16620"/>
                  </a:lnTo>
                  <a:lnTo>
                    <a:pt x="5548" y="16620"/>
                  </a:lnTo>
                  <a:lnTo>
                    <a:pt x="5548" y="16341"/>
                  </a:lnTo>
                  <a:lnTo>
                    <a:pt x="5341" y="16341"/>
                  </a:lnTo>
                  <a:lnTo>
                    <a:pt x="5341" y="16047"/>
                  </a:lnTo>
                  <a:lnTo>
                    <a:pt x="5341" y="15768"/>
                  </a:lnTo>
                  <a:lnTo>
                    <a:pt x="5134" y="15768"/>
                  </a:lnTo>
                  <a:lnTo>
                    <a:pt x="4938" y="15768"/>
                  </a:lnTo>
                  <a:lnTo>
                    <a:pt x="4742" y="15474"/>
                  </a:lnTo>
                  <a:lnTo>
                    <a:pt x="4545" y="15474"/>
                  </a:lnTo>
                  <a:lnTo>
                    <a:pt x="4545" y="15209"/>
                  </a:lnTo>
                  <a:lnTo>
                    <a:pt x="4545" y="14930"/>
                  </a:lnTo>
                  <a:lnTo>
                    <a:pt x="4545" y="14651"/>
                  </a:lnTo>
                  <a:lnTo>
                    <a:pt x="4545" y="14357"/>
                  </a:lnTo>
                  <a:lnTo>
                    <a:pt x="4360" y="14357"/>
                  </a:lnTo>
                  <a:lnTo>
                    <a:pt x="4360" y="14078"/>
                  </a:lnTo>
                  <a:lnTo>
                    <a:pt x="4153" y="14357"/>
                  </a:lnTo>
                  <a:lnTo>
                    <a:pt x="3957" y="14651"/>
                  </a:lnTo>
                  <a:lnTo>
                    <a:pt x="3750" y="14930"/>
                  </a:lnTo>
                  <a:lnTo>
                    <a:pt x="3564" y="14930"/>
                  </a:lnTo>
                  <a:lnTo>
                    <a:pt x="3357" y="14930"/>
                  </a:lnTo>
                  <a:lnTo>
                    <a:pt x="3357" y="14651"/>
                  </a:lnTo>
                  <a:lnTo>
                    <a:pt x="3357" y="14357"/>
                  </a:lnTo>
                  <a:lnTo>
                    <a:pt x="3357" y="14078"/>
                  </a:lnTo>
                  <a:lnTo>
                    <a:pt x="3171" y="14078"/>
                  </a:lnTo>
                  <a:lnTo>
                    <a:pt x="3171" y="13784"/>
                  </a:lnTo>
                  <a:lnTo>
                    <a:pt x="3171" y="13534"/>
                  </a:lnTo>
                  <a:lnTo>
                    <a:pt x="3357" y="13240"/>
                  </a:lnTo>
                  <a:lnTo>
                    <a:pt x="3171" y="13240"/>
                  </a:lnTo>
                  <a:lnTo>
                    <a:pt x="3171" y="12961"/>
                  </a:lnTo>
                  <a:lnTo>
                    <a:pt x="1581" y="8435"/>
                  </a:lnTo>
                  <a:lnTo>
                    <a:pt x="0" y="3938"/>
                  </a:lnTo>
                  <a:lnTo>
                    <a:pt x="1581" y="1984"/>
                  </a:lnTo>
                  <a:lnTo>
                    <a:pt x="3357" y="0"/>
                  </a:lnTo>
                  <a:lnTo>
                    <a:pt x="11467" y="852"/>
                  </a:lnTo>
                  <a:lnTo>
                    <a:pt x="19793" y="1705"/>
                  </a:lnTo>
                  <a:lnTo>
                    <a:pt x="19793" y="5922"/>
                  </a:lnTo>
                  <a:lnTo>
                    <a:pt x="19990" y="9860"/>
                  </a:lnTo>
                  <a:lnTo>
                    <a:pt x="19008" y="12109"/>
                  </a:lnTo>
                  <a:lnTo>
                    <a:pt x="18006" y="14078"/>
                  </a:lnTo>
                  <a:close/>
                </a:path>
              </a:pathLst>
            </a:custGeom>
            <a:solidFill>
              <a:srgbClr val="B4A697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1" name="任意多边形 522257"/>
            <p:cNvSpPr>
              <a:spLocks noChangeArrowheads="1"/>
            </p:cNvSpPr>
            <p:nvPr/>
          </p:nvSpPr>
          <p:spPr bwMode="auto">
            <a:xfrm>
              <a:off x="2876" y="2698"/>
              <a:ext cx="294" cy="318"/>
            </a:xfrm>
            <a:custGeom>
              <a:avLst/>
              <a:gdLst/>
              <a:ahLst/>
              <a:cxnLst>
                <a:cxn ang="0">
                  <a:pos x="10462" y="19566"/>
                </a:cxn>
                <a:cxn ang="0">
                  <a:pos x="10012" y="19978"/>
                </a:cxn>
                <a:cxn ang="0">
                  <a:pos x="9065" y="19978"/>
                </a:cxn>
                <a:cxn ang="0">
                  <a:pos x="9065" y="19978"/>
                </a:cxn>
                <a:cxn ang="0">
                  <a:pos x="8615" y="19131"/>
                </a:cxn>
                <a:cxn ang="0">
                  <a:pos x="8166" y="19131"/>
                </a:cxn>
                <a:cxn ang="0">
                  <a:pos x="7716" y="19566"/>
                </a:cxn>
                <a:cxn ang="0">
                  <a:pos x="7266" y="19566"/>
                </a:cxn>
                <a:cxn ang="0">
                  <a:pos x="7266" y="19131"/>
                </a:cxn>
                <a:cxn ang="0">
                  <a:pos x="7266" y="18306"/>
                </a:cxn>
                <a:cxn ang="0">
                  <a:pos x="7716" y="17915"/>
                </a:cxn>
                <a:cxn ang="0">
                  <a:pos x="8166" y="17481"/>
                </a:cxn>
                <a:cxn ang="0">
                  <a:pos x="8615" y="16678"/>
                </a:cxn>
                <a:cxn ang="0">
                  <a:pos x="8166" y="16221"/>
                </a:cxn>
                <a:cxn ang="0">
                  <a:pos x="7716" y="15809"/>
                </a:cxn>
                <a:cxn ang="0">
                  <a:pos x="7716" y="14984"/>
                </a:cxn>
                <a:cxn ang="0">
                  <a:pos x="7266" y="14549"/>
                </a:cxn>
                <a:cxn ang="0">
                  <a:pos x="6817" y="14549"/>
                </a:cxn>
                <a:cxn ang="0">
                  <a:pos x="6343" y="14549"/>
                </a:cxn>
                <a:cxn ang="0">
                  <a:pos x="5444" y="14984"/>
                </a:cxn>
                <a:cxn ang="0">
                  <a:pos x="5018" y="15375"/>
                </a:cxn>
                <a:cxn ang="0">
                  <a:pos x="4544" y="15809"/>
                </a:cxn>
                <a:cxn ang="0">
                  <a:pos x="4095" y="15809"/>
                </a:cxn>
                <a:cxn ang="0">
                  <a:pos x="3645" y="15375"/>
                </a:cxn>
                <a:cxn ang="0">
                  <a:pos x="3195" y="15809"/>
                </a:cxn>
                <a:cxn ang="0">
                  <a:pos x="2746" y="15809"/>
                </a:cxn>
                <a:cxn ang="0">
                  <a:pos x="1799" y="15809"/>
                </a:cxn>
                <a:cxn ang="0">
                  <a:pos x="1799" y="15375"/>
                </a:cxn>
                <a:cxn ang="0">
                  <a:pos x="1349" y="14984"/>
                </a:cxn>
                <a:cxn ang="0">
                  <a:pos x="1349" y="14549"/>
                </a:cxn>
                <a:cxn ang="0">
                  <a:pos x="1349" y="13746"/>
                </a:cxn>
                <a:cxn ang="0">
                  <a:pos x="1349" y="12899"/>
                </a:cxn>
                <a:cxn ang="0">
                  <a:pos x="1349" y="12096"/>
                </a:cxn>
                <a:cxn ang="0">
                  <a:pos x="923" y="11661"/>
                </a:cxn>
                <a:cxn ang="0">
                  <a:pos x="0" y="11661"/>
                </a:cxn>
                <a:cxn ang="0">
                  <a:pos x="0" y="11249"/>
                </a:cxn>
                <a:cxn ang="0">
                  <a:pos x="450" y="10814"/>
                </a:cxn>
                <a:cxn ang="0">
                  <a:pos x="923" y="9989"/>
                </a:cxn>
                <a:cxn ang="0">
                  <a:pos x="923" y="9555"/>
                </a:cxn>
                <a:cxn ang="0">
                  <a:pos x="450" y="8730"/>
                </a:cxn>
                <a:cxn ang="0">
                  <a:pos x="450" y="7492"/>
                </a:cxn>
                <a:cxn ang="0">
                  <a:pos x="0" y="7079"/>
                </a:cxn>
                <a:cxn ang="0">
                  <a:pos x="0" y="6254"/>
                </a:cxn>
                <a:cxn ang="0">
                  <a:pos x="0" y="5429"/>
                </a:cxn>
                <a:cxn ang="0">
                  <a:pos x="0" y="4560"/>
                </a:cxn>
                <a:cxn ang="0">
                  <a:pos x="450" y="2910"/>
                </a:cxn>
                <a:cxn ang="0">
                  <a:pos x="3195" y="847"/>
                </a:cxn>
                <a:cxn ang="0">
                  <a:pos x="9515" y="413"/>
                </a:cxn>
                <a:cxn ang="0">
                  <a:pos x="16781" y="3344"/>
                </a:cxn>
                <a:cxn ang="0">
                  <a:pos x="19527" y="10380"/>
                </a:cxn>
                <a:cxn ang="0">
                  <a:pos x="19053" y="15375"/>
                </a:cxn>
                <a:cxn ang="0">
                  <a:pos x="10911" y="19566"/>
                </a:cxn>
              </a:cxnLst>
              <a:rect l="0" t="0" r="r" b="b"/>
              <a:pathLst>
                <a:path w="20000" h="20000">
                  <a:moveTo>
                    <a:pt x="10911" y="19566"/>
                  </a:moveTo>
                  <a:lnTo>
                    <a:pt x="10462" y="19566"/>
                  </a:lnTo>
                  <a:lnTo>
                    <a:pt x="10012" y="19978"/>
                  </a:lnTo>
                  <a:lnTo>
                    <a:pt x="9515" y="19978"/>
                  </a:lnTo>
                  <a:lnTo>
                    <a:pt x="9065" y="19978"/>
                  </a:lnTo>
                  <a:lnTo>
                    <a:pt x="9065" y="19566"/>
                  </a:lnTo>
                  <a:lnTo>
                    <a:pt x="8615" y="19131"/>
                  </a:lnTo>
                  <a:lnTo>
                    <a:pt x="8615" y="18740"/>
                  </a:lnTo>
                  <a:lnTo>
                    <a:pt x="8166" y="19131"/>
                  </a:lnTo>
                  <a:lnTo>
                    <a:pt x="7716" y="19566"/>
                  </a:lnTo>
                  <a:lnTo>
                    <a:pt x="7266" y="19566"/>
                  </a:lnTo>
                  <a:lnTo>
                    <a:pt x="7266" y="19131"/>
                  </a:lnTo>
                  <a:lnTo>
                    <a:pt x="7266" y="18740"/>
                  </a:lnTo>
                  <a:lnTo>
                    <a:pt x="7266" y="18306"/>
                  </a:lnTo>
                  <a:lnTo>
                    <a:pt x="7716" y="17915"/>
                  </a:lnTo>
                  <a:lnTo>
                    <a:pt x="8166" y="17481"/>
                  </a:lnTo>
                  <a:lnTo>
                    <a:pt x="8615" y="17068"/>
                  </a:lnTo>
                  <a:lnTo>
                    <a:pt x="8615" y="16678"/>
                  </a:lnTo>
                  <a:lnTo>
                    <a:pt x="9065" y="15809"/>
                  </a:lnTo>
                  <a:lnTo>
                    <a:pt x="8166" y="16221"/>
                  </a:lnTo>
                  <a:lnTo>
                    <a:pt x="7716" y="16221"/>
                  </a:lnTo>
                  <a:lnTo>
                    <a:pt x="7716" y="15809"/>
                  </a:lnTo>
                  <a:lnTo>
                    <a:pt x="7716" y="15375"/>
                  </a:lnTo>
                  <a:lnTo>
                    <a:pt x="7716" y="14984"/>
                  </a:lnTo>
                  <a:lnTo>
                    <a:pt x="7716" y="14549"/>
                  </a:lnTo>
                  <a:lnTo>
                    <a:pt x="7266" y="14549"/>
                  </a:lnTo>
                  <a:lnTo>
                    <a:pt x="6817" y="14549"/>
                  </a:lnTo>
                  <a:lnTo>
                    <a:pt x="6817" y="14159"/>
                  </a:lnTo>
                  <a:lnTo>
                    <a:pt x="6343" y="14549"/>
                  </a:lnTo>
                  <a:lnTo>
                    <a:pt x="5917" y="14549"/>
                  </a:lnTo>
                  <a:lnTo>
                    <a:pt x="5444" y="14984"/>
                  </a:lnTo>
                  <a:lnTo>
                    <a:pt x="5018" y="15375"/>
                  </a:lnTo>
                  <a:lnTo>
                    <a:pt x="4544" y="15809"/>
                  </a:lnTo>
                  <a:lnTo>
                    <a:pt x="4544" y="16221"/>
                  </a:lnTo>
                  <a:lnTo>
                    <a:pt x="4095" y="15809"/>
                  </a:lnTo>
                  <a:lnTo>
                    <a:pt x="4095" y="15375"/>
                  </a:lnTo>
                  <a:lnTo>
                    <a:pt x="3645" y="15375"/>
                  </a:lnTo>
                  <a:lnTo>
                    <a:pt x="3195" y="15809"/>
                  </a:lnTo>
                  <a:lnTo>
                    <a:pt x="2746" y="15809"/>
                  </a:lnTo>
                  <a:lnTo>
                    <a:pt x="2272" y="15809"/>
                  </a:lnTo>
                  <a:lnTo>
                    <a:pt x="1799" y="15809"/>
                  </a:lnTo>
                  <a:lnTo>
                    <a:pt x="1799" y="15375"/>
                  </a:lnTo>
                  <a:lnTo>
                    <a:pt x="1799" y="14984"/>
                  </a:lnTo>
                  <a:lnTo>
                    <a:pt x="1349" y="14984"/>
                  </a:lnTo>
                  <a:lnTo>
                    <a:pt x="1349" y="14549"/>
                  </a:lnTo>
                  <a:lnTo>
                    <a:pt x="1349" y="14159"/>
                  </a:lnTo>
                  <a:lnTo>
                    <a:pt x="1349" y="13746"/>
                  </a:lnTo>
                  <a:lnTo>
                    <a:pt x="1349" y="13312"/>
                  </a:lnTo>
                  <a:lnTo>
                    <a:pt x="1349" y="12899"/>
                  </a:lnTo>
                  <a:lnTo>
                    <a:pt x="1799" y="12486"/>
                  </a:lnTo>
                  <a:lnTo>
                    <a:pt x="1349" y="12096"/>
                  </a:lnTo>
                  <a:lnTo>
                    <a:pt x="1349" y="11661"/>
                  </a:lnTo>
                  <a:lnTo>
                    <a:pt x="923" y="11661"/>
                  </a:lnTo>
                  <a:lnTo>
                    <a:pt x="450" y="11661"/>
                  </a:lnTo>
                  <a:lnTo>
                    <a:pt x="0" y="11661"/>
                  </a:lnTo>
                  <a:lnTo>
                    <a:pt x="0" y="11249"/>
                  </a:lnTo>
                  <a:lnTo>
                    <a:pt x="450" y="10814"/>
                  </a:lnTo>
                  <a:lnTo>
                    <a:pt x="923" y="10380"/>
                  </a:lnTo>
                  <a:lnTo>
                    <a:pt x="923" y="9989"/>
                  </a:lnTo>
                  <a:lnTo>
                    <a:pt x="923" y="9555"/>
                  </a:lnTo>
                  <a:lnTo>
                    <a:pt x="923" y="9164"/>
                  </a:lnTo>
                  <a:lnTo>
                    <a:pt x="450" y="8730"/>
                  </a:lnTo>
                  <a:lnTo>
                    <a:pt x="450" y="7883"/>
                  </a:lnTo>
                  <a:lnTo>
                    <a:pt x="450" y="7492"/>
                  </a:lnTo>
                  <a:lnTo>
                    <a:pt x="450" y="7079"/>
                  </a:lnTo>
                  <a:lnTo>
                    <a:pt x="0" y="7079"/>
                  </a:lnTo>
                  <a:lnTo>
                    <a:pt x="0" y="6667"/>
                  </a:lnTo>
                  <a:lnTo>
                    <a:pt x="0" y="6254"/>
                  </a:lnTo>
                  <a:lnTo>
                    <a:pt x="0" y="5820"/>
                  </a:lnTo>
                  <a:lnTo>
                    <a:pt x="0" y="5429"/>
                  </a:lnTo>
                  <a:lnTo>
                    <a:pt x="0" y="4995"/>
                  </a:lnTo>
                  <a:lnTo>
                    <a:pt x="0" y="4560"/>
                  </a:lnTo>
                  <a:lnTo>
                    <a:pt x="0" y="4148"/>
                  </a:lnTo>
                  <a:lnTo>
                    <a:pt x="450" y="2910"/>
                  </a:lnTo>
                  <a:lnTo>
                    <a:pt x="1349" y="1650"/>
                  </a:lnTo>
                  <a:lnTo>
                    <a:pt x="3195" y="847"/>
                  </a:lnTo>
                  <a:lnTo>
                    <a:pt x="5018" y="0"/>
                  </a:lnTo>
                  <a:lnTo>
                    <a:pt x="9515" y="413"/>
                  </a:lnTo>
                  <a:lnTo>
                    <a:pt x="14509" y="847"/>
                  </a:lnTo>
                  <a:lnTo>
                    <a:pt x="16781" y="3344"/>
                  </a:lnTo>
                  <a:lnTo>
                    <a:pt x="19527" y="5820"/>
                  </a:lnTo>
                  <a:lnTo>
                    <a:pt x="19527" y="10380"/>
                  </a:lnTo>
                  <a:lnTo>
                    <a:pt x="19976" y="14549"/>
                  </a:lnTo>
                  <a:lnTo>
                    <a:pt x="19053" y="15375"/>
                  </a:lnTo>
                  <a:lnTo>
                    <a:pt x="18154" y="16221"/>
                  </a:lnTo>
                  <a:lnTo>
                    <a:pt x="10911" y="19566"/>
                  </a:lnTo>
                  <a:close/>
                </a:path>
              </a:pathLst>
            </a:custGeom>
            <a:solidFill>
              <a:srgbClr val="00B0EE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2" name="任意多边形 522258"/>
            <p:cNvSpPr>
              <a:spLocks noChangeArrowheads="1"/>
            </p:cNvSpPr>
            <p:nvPr/>
          </p:nvSpPr>
          <p:spPr bwMode="auto">
            <a:xfrm>
              <a:off x="2876" y="2698"/>
              <a:ext cx="294" cy="318"/>
            </a:xfrm>
            <a:custGeom>
              <a:avLst/>
              <a:gdLst/>
              <a:ahLst/>
              <a:cxnLst>
                <a:cxn ang="0">
                  <a:pos x="10911" y="19566"/>
                </a:cxn>
                <a:cxn ang="0">
                  <a:pos x="10462" y="19566"/>
                </a:cxn>
                <a:cxn ang="0">
                  <a:pos x="9515" y="19978"/>
                </a:cxn>
                <a:cxn ang="0">
                  <a:pos x="9065" y="19978"/>
                </a:cxn>
                <a:cxn ang="0">
                  <a:pos x="9065" y="19566"/>
                </a:cxn>
                <a:cxn ang="0">
                  <a:pos x="8615" y="18740"/>
                </a:cxn>
                <a:cxn ang="0">
                  <a:pos x="8166" y="19131"/>
                </a:cxn>
                <a:cxn ang="0">
                  <a:pos x="7716" y="19566"/>
                </a:cxn>
                <a:cxn ang="0">
                  <a:pos x="7266" y="19566"/>
                </a:cxn>
                <a:cxn ang="0">
                  <a:pos x="7266" y="18740"/>
                </a:cxn>
                <a:cxn ang="0">
                  <a:pos x="7716" y="17915"/>
                </a:cxn>
                <a:cxn ang="0">
                  <a:pos x="8166" y="17481"/>
                </a:cxn>
                <a:cxn ang="0">
                  <a:pos x="8615" y="17068"/>
                </a:cxn>
                <a:cxn ang="0">
                  <a:pos x="9065" y="15809"/>
                </a:cxn>
                <a:cxn ang="0">
                  <a:pos x="7716" y="16221"/>
                </a:cxn>
                <a:cxn ang="0">
                  <a:pos x="7716" y="15375"/>
                </a:cxn>
                <a:cxn ang="0">
                  <a:pos x="7716" y="14549"/>
                </a:cxn>
                <a:cxn ang="0">
                  <a:pos x="7266" y="14549"/>
                </a:cxn>
                <a:cxn ang="0">
                  <a:pos x="6817" y="14159"/>
                </a:cxn>
                <a:cxn ang="0">
                  <a:pos x="5917" y="14549"/>
                </a:cxn>
                <a:cxn ang="0">
                  <a:pos x="5444" y="14984"/>
                </a:cxn>
                <a:cxn ang="0">
                  <a:pos x="5018" y="15375"/>
                </a:cxn>
                <a:cxn ang="0">
                  <a:pos x="4544" y="16221"/>
                </a:cxn>
                <a:cxn ang="0">
                  <a:pos x="4095" y="15375"/>
                </a:cxn>
                <a:cxn ang="0">
                  <a:pos x="3645" y="15375"/>
                </a:cxn>
                <a:cxn ang="0">
                  <a:pos x="3195" y="15809"/>
                </a:cxn>
                <a:cxn ang="0">
                  <a:pos x="2272" y="15809"/>
                </a:cxn>
                <a:cxn ang="0">
                  <a:pos x="1799" y="15809"/>
                </a:cxn>
                <a:cxn ang="0">
                  <a:pos x="1799" y="14984"/>
                </a:cxn>
                <a:cxn ang="0">
                  <a:pos x="1349" y="14549"/>
                </a:cxn>
                <a:cxn ang="0">
                  <a:pos x="1349" y="14159"/>
                </a:cxn>
                <a:cxn ang="0">
                  <a:pos x="1349" y="13312"/>
                </a:cxn>
                <a:cxn ang="0">
                  <a:pos x="1799" y="12486"/>
                </a:cxn>
                <a:cxn ang="0">
                  <a:pos x="1349" y="11661"/>
                </a:cxn>
                <a:cxn ang="0">
                  <a:pos x="450" y="11661"/>
                </a:cxn>
                <a:cxn ang="0">
                  <a:pos x="0" y="11661"/>
                </a:cxn>
                <a:cxn ang="0">
                  <a:pos x="450" y="10814"/>
                </a:cxn>
                <a:cxn ang="0">
                  <a:pos x="923" y="10380"/>
                </a:cxn>
                <a:cxn ang="0">
                  <a:pos x="923" y="9555"/>
                </a:cxn>
                <a:cxn ang="0">
                  <a:pos x="923" y="9164"/>
                </a:cxn>
                <a:cxn ang="0">
                  <a:pos x="450" y="7883"/>
                </a:cxn>
                <a:cxn ang="0">
                  <a:pos x="450" y="7079"/>
                </a:cxn>
                <a:cxn ang="0">
                  <a:pos x="0" y="6667"/>
                </a:cxn>
                <a:cxn ang="0">
                  <a:pos x="0" y="5820"/>
                </a:cxn>
                <a:cxn ang="0">
                  <a:pos x="0" y="4995"/>
                </a:cxn>
                <a:cxn ang="0">
                  <a:pos x="0" y="4148"/>
                </a:cxn>
                <a:cxn ang="0">
                  <a:pos x="1349" y="1650"/>
                </a:cxn>
                <a:cxn ang="0">
                  <a:pos x="5018" y="0"/>
                </a:cxn>
                <a:cxn ang="0">
                  <a:pos x="14509" y="847"/>
                </a:cxn>
                <a:cxn ang="0">
                  <a:pos x="19527" y="5820"/>
                </a:cxn>
                <a:cxn ang="0">
                  <a:pos x="19976" y="14549"/>
                </a:cxn>
                <a:cxn ang="0">
                  <a:pos x="18154" y="16221"/>
                </a:cxn>
              </a:cxnLst>
              <a:rect l="0" t="0" r="r" b="b"/>
              <a:pathLst>
                <a:path w="20000" h="20000">
                  <a:moveTo>
                    <a:pt x="10911" y="19566"/>
                  </a:moveTo>
                  <a:lnTo>
                    <a:pt x="10462" y="19566"/>
                  </a:lnTo>
                  <a:lnTo>
                    <a:pt x="9515" y="19978"/>
                  </a:lnTo>
                  <a:lnTo>
                    <a:pt x="9065" y="19978"/>
                  </a:lnTo>
                  <a:lnTo>
                    <a:pt x="9065" y="19566"/>
                  </a:lnTo>
                  <a:lnTo>
                    <a:pt x="8615" y="18740"/>
                  </a:lnTo>
                  <a:lnTo>
                    <a:pt x="8166" y="19131"/>
                  </a:lnTo>
                  <a:lnTo>
                    <a:pt x="7716" y="19566"/>
                  </a:lnTo>
                  <a:lnTo>
                    <a:pt x="7266" y="19566"/>
                  </a:lnTo>
                  <a:lnTo>
                    <a:pt x="7266" y="18740"/>
                  </a:lnTo>
                  <a:lnTo>
                    <a:pt x="7716" y="17915"/>
                  </a:lnTo>
                  <a:lnTo>
                    <a:pt x="8166" y="17481"/>
                  </a:lnTo>
                  <a:lnTo>
                    <a:pt x="8615" y="17068"/>
                  </a:lnTo>
                  <a:lnTo>
                    <a:pt x="9065" y="15809"/>
                  </a:lnTo>
                  <a:lnTo>
                    <a:pt x="7716" y="16221"/>
                  </a:lnTo>
                  <a:lnTo>
                    <a:pt x="7716" y="15375"/>
                  </a:lnTo>
                  <a:lnTo>
                    <a:pt x="7716" y="14549"/>
                  </a:lnTo>
                  <a:lnTo>
                    <a:pt x="7266" y="14549"/>
                  </a:lnTo>
                  <a:lnTo>
                    <a:pt x="6817" y="14159"/>
                  </a:lnTo>
                  <a:lnTo>
                    <a:pt x="5917" y="14549"/>
                  </a:lnTo>
                  <a:lnTo>
                    <a:pt x="5444" y="14984"/>
                  </a:lnTo>
                  <a:lnTo>
                    <a:pt x="5018" y="15375"/>
                  </a:lnTo>
                  <a:lnTo>
                    <a:pt x="4544" y="16221"/>
                  </a:lnTo>
                  <a:lnTo>
                    <a:pt x="4095" y="15375"/>
                  </a:lnTo>
                  <a:lnTo>
                    <a:pt x="3645" y="15375"/>
                  </a:lnTo>
                  <a:lnTo>
                    <a:pt x="3195" y="15809"/>
                  </a:lnTo>
                  <a:lnTo>
                    <a:pt x="2272" y="15809"/>
                  </a:lnTo>
                  <a:lnTo>
                    <a:pt x="1799" y="15809"/>
                  </a:lnTo>
                  <a:lnTo>
                    <a:pt x="1799" y="14984"/>
                  </a:lnTo>
                  <a:lnTo>
                    <a:pt x="1349" y="14549"/>
                  </a:lnTo>
                  <a:lnTo>
                    <a:pt x="1349" y="14159"/>
                  </a:lnTo>
                  <a:lnTo>
                    <a:pt x="1349" y="13312"/>
                  </a:lnTo>
                  <a:lnTo>
                    <a:pt x="1799" y="12486"/>
                  </a:lnTo>
                  <a:lnTo>
                    <a:pt x="1349" y="11661"/>
                  </a:lnTo>
                  <a:lnTo>
                    <a:pt x="450" y="11661"/>
                  </a:lnTo>
                  <a:lnTo>
                    <a:pt x="0" y="11661"/>
                  </a:lnTo>
                  <a:lnTo>
                    <a:pt x="450" y="10814"/>
                  </a:lnTo>
                  <a:lnTo>
                    <a:pt x="923" y="10380"/>
                  </a:lnTo>
                  <a:lnTo>
                    <a:pt x="923" y="9555"/>
                  </a:lnTo>
                  <a:lnTo>
                    <a:pt x="923" y="9164"/>
                  </a:lnTo>
                  <a:lnTo>
                    <a:pt x="450" y="7883"/>
                  </a:lnTo>
                  <a:lnTo>
                    <a:pt x="450" y="7079"/>
                  </a:lnTo>
                  <a:lnTo>
                    <a:pt x="0" y="6667"/>
                  </a:lnTo>
                  <a:lnTo>
                    <a:pt x="0" y="5820"/>
                  </a:lnTo>
                  <a:lnTo>
                    <a:pt x="0" y="4995"/>
                  </a:lnTo>
                  <a:lnTo>
                    <a:pt x="0" y="4148"/>
                  </a:lnTo>
                  <a:lnTo>
                    <a:pt x="1349" y="1650"/>
                  </a:lnTo>
                  <a:lnTo>
                    <a:pt x="5018" y="0"/>
                  </a:lnTo>
                  <a:lnTo>
                    <a:pt x="14509" y="847"/>
                  </a:lnTo>
                  <a:lnTo>
                    <a:pt x="19527" y="5820"/>
                  </a:lnTo>
                  <a:lnTo>
                    <a:pt x="19976" y="14549"/>
                  </a:lnTo>
                  <a:lnTo>
                    <a:pt x="18154" y="16221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3" name="任意多边形 522259"/>
            <p:cNvSpPr>
              <a:spLocks noChangeArrowheads="1"/>
            </p:cNvSpPr>
            <p:nvPr/>
          </p:nvSpPr>
          <p:spPr bwMode="auto">
            <a:xfrm>
              <a:off x="2930" y="2962"/>
              <a:ext cx="392" cy="319"/>
            </a:xfrm>
            <a:custGeom>
              <a:avLst/>
              <a:gdLst/>
              <a:ahLst/>
              <a:cxnLst>
                <a:cxn ang="0">
                  <a:pos x="18621" y="6241"/>
                </a:cxn>
                <a:cxn ang="0">
                  <a:pos x="18302" y="7064"/>
                </a:cxn>
                <a:cxn ang="0">
                  <a:pos x="17613" y="7866"/>
                </a:cxn>
                <a:cxn ang="0">
                  <a:pos x="16941" y="8711"/>
                </a:cxn>
                <a:cxn ang="0">
                  <a:pos x="15915" y="8711"/>
                </a:cxn>
                <a:cxn ang="0">
                  <a:pos x="15243" y="9122"/>
                </a:cxn>
                <a:cxn ang="0">
                  <a:pos x="14218" y="9122"/>
                </a:cxn>
                <a:cxn ang="0">
                  <a:pos x="13210" y="9599"/>
                </a:cxn>
                <a:cxn ang="0">
                  <a:pos x="12184" y="10444"/>
                </a:cxn>
                <a:cxn ang="0">
                  <a:pos x="11530" y="10834"/>
                </a:cxn>
                <a:cxn ang="0">
                  <a:pos x="10504" y="10444"/>
                </a:cxn>
                <a:cxn ang="0">
                  <a:pos x="10133" y="10011"/>
                </a:cxn>
                <a:cxn ang="0">
                  <a:pos x="10133" y="11268"/>
                </a:cxn>
                <a:cxn ang="0">
                  <a:pos x="9814" y="12113"/>
                </a:cxn>
                <a:cxn ang="0">
                  <a:pos x="9142" y="12914"/>
                </a:cxn>
                <a:cxn ang="0">
                  <a:pos x="8453" y="13738"/>
                </a:cxn>
                <a:cxn ang="0">
                  <a:pos x="7462" y="13738"/>
                </a:cxn>
                <a:cxn ang="0">
                  <a:pos x="5765" y="14171"/>
                </a:cxn>
                <a:cxn ang="0">
                  <a:pos x="5093" y="14995"/>
                </a:cxn>
                <a:cxn ang="0">
                  <a:pos x="3714" y="15385"/>
                </a:cxn>
                <a:cxn ang="0">
                  <a:pos x="3024" y="15861"/>
                </a:cxn>
                <a:cxn ang="0">
                  <a:pos x="2034" y="16663"/>
                </a:cxn>
                <a:cxn ang="0">
                  <a:pos x="1680" y="17486"/>
                </a:cxn>
                <a:cxn ang="0">
                  <a:pos x="2034" y="18310"/>
                </a:cxn>
                <a:cxn ang="0">
                  <a:pos x="2034" y="19567"/>
                </a:cxn>
                <a:cxn ang="0">
                  <a:pos x="1344" y="19978"/>
                </a:cxn>
                <a:cxn ang="0">
                  <a:pos x="690" y="19133"/>
                </a:cxn>
                <a:cxn ang="0">
                  <a:pos x="0" y="18310"/>
                </a:cxn>
                <a:cxn ang="0">
                  <a:pos x="0" y="17075"/>
                </a:cxn>
                <a:cxn ang="0">
                  <a:pos x="336" y="16251"/>
                </a:cxn>
                <a:cxn ang="0">
                  <a:pos x="690" y="14995"/>
                </a:cxn>
                <a:cxn ang="0">
                  <a:pos x="1680" y="14171"/>
                </a:cxn>
                <a:cxn ang="0">
                  <a:pos x="2370" y="13326"/>
                </a:cxn>
                <a:cxn ang="0">
                  <a:pos x="2723" y="12503"/>
                </a:cxn>
                <a:cxn ang="0">
                  <a:pos x="2723" y="11679"/>
                </a:cxn>
                <a:cxn ang="0">
                  <a:pos x="3714" y="10834"/>
                </a:cxn>
                <a:cxn ang="0">
                  <a:pos x="4403" y="10011"/>
                </a:cxn>
                <a:cxn ang="0">
                  <a:pos x="4403" y="8299"/>
                </a:cxn>
                <a:cxn ang="0">
                  <a:pos x="4739" y="7064"/>
                </a:cxn>
                <a:cxn ang="0">
                  <a:pos x="5429" y="6241"/>
                </a:cxn>
                <a:cxn ang="0">
                  <a:pos x="5765" y="4962"/>
                </a:cxn>
                <a:cxn ang="0">
                  <a:pos x="5429" y="4139"/>
                </a:cxn>
                <a:cxn ang="0">
                  <a:pos x="5429" y="3337"/>
                </a:cxn>
                <a:cxn ang="0">
                  <a:pos x="5765" y="2059"/>
                </a:cxn>
                <a:cxn ang="0">
                  <a:pos x="6773" y="2059"/>
                </a:cxn>
                <a:cxn ang="0">
                  <a:pos x="7462" y="2492"/>
                </a:cxn>
                <a:cxn ang="0">
                  <a:pos x="7781" y="2059"/>
                </a:cxn>
                <a:cxn ang="0">
                  <a:pos x="7781" y="1213"/>
                </a:cxn>
                <a:cxn ang="0">
                  <a:pos x="8453" y="845"/>
                </a:cxn>
                <a:cxn ang="0">
                  <a:pos x="9142" y="845"/>
                </a:cxn>
                <a:cxn ang="0">
                  <a:pos x="9814" y="845"/>
                </a:cxn>
                <a:cxn ang="0">
                  <a:pos x="11848" y="0"/>
                </a:cxn>
                <a:cxn ang="0">
                  <a:pos x="18621" y="1213"/>
                </a:cxn>
                <a:cxn ang="0">
                  <a:pos x="19293" y="4962"/>
                </a:cxn>
              </a:cxnLst>
              <a:rect l="0" t="0" r="r" b="b"/>
              <a:pathLst>
                <a:path w="20000" h="20000">
                  <a:moveTo>
                    <a:pt x="19293" y="5395"/>
                  </a:moveTo>
                  <a:lnTo>
                    <a:pt x="18974" y="5807"/>
                  </a:lnTo>
                  <a:lnTo>
                    <a:pt x="18621" y="5807"/>
                  </a:lnTo>
                  <a:lnTo>
                    <a:pt x="18621" y="6241"/>
                  </a:lnTo>
                  <a:lnTo>
                    <a:pt x="18621" y="6631"/>
                  </a:lnTo>
                  <a:lnTo>
                    <a:pt x="18302" y="7064"/>
                  </a:lnTo>
                  <a:lnTo>
                    <a:pt x="17949" y="7064"/>
                  </a:lnTo>
                  <a:lnTo>
                    <a:pt x="17949" y="7476"/>
                  </a:lnTo>
                  <a:lnTo>
                    <a:pt x="17613" y="7866"/>
                  </a:lnTo>
                  <a:lnTo>
                    <a:pt x="17277" y="8299"/>
                  </a:lnTo>
                  <a:lnTo>
                    <a:pt x="16941" y="8711"/>
                  </a:lnTo>
                  <a:lnTo>
                    <a:pt x="16605" y="8711"/>
                  </a:lnTo>
                  <a:lnTo>
                    <a:pt x="16269" y="8711"/>
                  </a:lnTo>
                  <a:lnTo>
                    <a:pt x="15915" y="8711"/>
                  </a:lnTo>
                  <a:lnTo>
                    <a:pt x="15561" y="8299"/>
                  </a:lnTo>
                  <a:lnTo>
                    <a:pt x="15561" y="8711"/>
                  </a:lnTo>
                  <a:lnTo>
                    <a:pt x="15243" y="9122"/>
                  </a:lnTo>
                  <a:lnTo>
                    <a:pt x="14907" y="9122"/>
                  </a:lnTo>
                  <a:lnTo>
                    <a:pt x="14553" y="9122"/>
                  </a:lnTo>
                  <a:lnTo>
                    <a:pt x="14218" y="9122"/>
                  </a:lnTo>
                  <a:lnTo>
                    <a:pt x="13882" y="9599"/>
                  </a:lnTo>
                  <a:lnTo>
                    <a:pt x="13563" y="9599"/>
                  </a:lnTo>
                  <a:lnTo>
                    <a:pt x="13210" y="9599"/>
                  </a:lnTo>
                  <a:lnTo>
                    <a:pt x="12874" y="10011"/>
                  </a:lnTo>
                  <a:lnTo>
                    <a:pt x="12520" y="10011"/>
                  </a:lnTo>
                  <a:lnTo>
                    <a:pt x="12184" y="10444"/>
                  </a:lnTo>
                  <a:lnTo>
                    <a:pt x="11848" y="10444"/>
                  </a:lnTo>
                  <a:lnTo>
                    <a:pt x="11530" y="10834"/>
                  </a:lnTo>
                  <a:lnTo>
                    <a:pt x="11194" y="10834"/>
                  </a:lnTo>
                  <a:lnTo>
                    <a:pt x="10840" y="10834"/>
                  </a:lnTo>
                  <a:lnTo>
                    <a:pt x="10840" y="10444"/>
                  </a:lnTo>
                  <a:lnTo>
                    <a:pt x="10504" y="10444"/>
                  </a:lnTo>
                  <a:lnTo>
                    <a:pt x="10504" y="10011"/>
                  </a:lnTo>
                  <a:lnTo>
                    <a:pt x="10133" y="10011"/>
                  </a:lnTo>
                  <a:lnTo>
                    <a:pt x="10133" y="9599"/>
                  </a:lnTo>
                  <a:lnTo>
                    <a:pt x="10133" y="10011"/>
                  </a:lnTo>
                  <a:lnTo>
                    <a:pt x="10133" y="10444"/>
                  </a:lnTo>
                  <a:lnTo>
                    <a:pt x="10133" y="10834"/>
                  </a:lnTo>
                  <a:lnTo>
                    <a:pt x="10133" y="11268"/>
                  </a:lnTo>
                  <a:lnTo>
                    <a:pt x="10504" y="11679"/>
                  </a:lnTo>
                  <a:lnTo>
                    <a:pt x="10133" y="12113"/>
                  </a:lnTo>
                  <a:lnTo>
                    <a:pt x="9814" y="12113"/>
                  </a:lnTo>
                  <a:lnTo>
                    <a:pt x="9478" y="12113"/>
                  </a:lnTo>
                  <a:lnTo>
                    <a:pt x="9142" y="12503"/>
                  </a:lnTo>
                  <a:lnTo>
                    <a:pt x="9142" y="12914"/>
                  </a:lnTo>
                  <a:lnTo>
                    <a:pt x="8806" y="13326"/>
                  </a:lnTo>
                  <a:lnTo>
                    <a:pt x="8453" y="13738"/>
                  </a:lnTo>
                  <a:lnTo>
                    <a:pt x="8134" y="13738"/>
                  </a:lnTo>
                  <a:lnTo>
                    <a:pt x="7781" y="13738"/>
                  </a:lnTo>
                  <a:lnTo>
                    <a:pt x="7462" y="13738"/>
                  </a:lnTo>
                  <a:lnTo>
                    <a:pt x="7109" y="13738"/>
                  </a:lnTo>
                  <a:lnTo>
                    <a:pt x="6419" y="14171"/>
                  </a:lnTo>
                  <a:lnTo>
                    <a:pt x="6101" y="14171"/>
                  </a:lnTo>
                  <a:lnTo>
                    <a:pt x="5765" y="14171"/>
                  </a:lnTo>
                  <a:lnTo>
                    <a:pt x="5429" y="14561"/>
                  </a:lnTo>
                  <a:lnTo>
                    <a:pt x="5093" y="14995"/>
                  </a:lnTo>
                  <a:lnTo>
                    <a:pt x="4739" y="14995"/>
                  </a:lnTo>
                  <a:lnTo>
                    <a:pt x="4403" y="14995"/>
                  </a:lnTo>
                  <a:lnTo>
                    <a:pt x="4050" y="14995"/>
                  </a:lnTo>
                  <a:lnTo>
                    <a:pt x="3714" y="15385"/>
                  </a:lnTo>
                  <a:lnTo>
                    <a:pt x="3378" y="15385"/>
                  </a:lnTo>
                  <a:lnTo>
                    <a:pt x="3024" y="15861"/>
                  </a:lnTo>
                  <a:lnTo>
                    <a:pt x="2723" y="15861"/>
                  </a:lnTo>
                  <a:lnTo>
                    <a:pt x="2370" y="16251"/>
                  </a:lnTo>
                  <a:lnTo>
                    <a:pt x="2034" y="16663"/>
                  </a:lnTo>
                  <a:lnTo>
                    <a:pt x="1680" y="17075"/>
                  </a:lnTo>
                  <a:lnTo>
                    <a:pt x="1680" y="17486"/>
                  </a:lnTo>
                  <a:lnTo>
                    <a:pt x="1680" y="17920"/>
                  </a:lnTo>
                  <a:lnTo>
                    <a:pt x="2034" y="17920"/>
                  </a:lnTo>
                  <a:lnTo>
                    <a:pt x="2034" y="18310"/>
                  </a:lnTo>
                  <a:lnTo>
                    <a:pt x="2034" y="18743"/>
                  </a:lnTo>
                  <a:lnTo>
                    <a:pt x="2034" y="19133"/>
                  </a:lnTo>
                  <a:lnTo>
                    <a:pt x="2370" y="19133"/>
                  </a:lnTo>
                  <a:lnTo>
                    <a:pt x="2034" y="19567"/>
                  </a:lnTo>
                  <a:lnTo>
                    <a:pt x="1680" y="19978"/>
                  </a:lnTo>
                  <a:lnTo>
                    <a:pt x="1344" y="19978"/>
                  </a:lnTo>
                  <a:lnTo>
                    <a:pt x="990" y="19567"/>
                  </a:lnTo>
                  <a:lnTo>
                    <a:pt x="690" y="19567"/>
                  </a:lnTo>
                  <a:lnTo>
                    <a:pt x="690" y="19133"/>
                  </a:lnTo>
                  <a:lnTo>
                    <a:pt x="690" y="18743"/>
                  </a:lnTo>
                  <a:lnTo>
                    <a:pt x="336" y="18743"/>
                  </a:lnTo>
                  <a:lnTo>
                    <a:pt x="336" y="18310"/>
                  </a:lnTo>
                  <a:lnTo>
                    <a:pt x="0" y="18310"/>
                  </a:lnTo>
                  <a:lnTo>
                    <a:pt x="0" y="17920"/>
                  </a:lnTo>
                  <a:lnTo>
                    <a:pt x="0" y="17486"/>
                  </a:lnTo>
                  <a:lnTo>
                    <a:pt x="0" y="17075"/>
                  </a:lnTo>
                  <a:lnTo>
                    <a:pt x="336" y="16663"/>
                  </a:lnTo>
                  <a:lnTo>
                    <a:pt x="336" y="16251"/>
                  </a:lnTo>
                  <a:lnTo>
                    <a:pt x="336" y="15861"/>
                  </a:lnTo>
                  <a:lnTo>
                    <a:pt x="336" y="15385"/>
                  </a:lnTo>
                  <a:lnTo>
                    <a:pt x="336" y="14995"/>
                  </a:lnTo>
                  <a:lnTo>
                    <a:pt x="690" y="14995"/>
                  </a:lnTo>
                  <a:lnTo>
                    <a:pt x="990" y="14561"/>
                  </a:lnTo>
                  <a:lnTo>
                    <a:pt x="1344" y="14171"/>
                  </a:lnTo>
                  <a:lnTo>
                    <a:pt x="1680" y="14171"/>
                  </a:lnTo>
                  <a:lnTo>
                    <a:pt x="2034" y="13738"/>
                  </a:lnTo>
                  <a:lnTo>
                    <a:pt x="2034" y="13326"/>
                  </a:lnTo>
                  <a:lnTo>
                    <a:pt x="2370" y="13326"/>
                  </a:lnTo>
                  <a:lnTo>
                    <a:pt x="2723" y="12914"/>
                  </a:lnTo>
                  <a:lnTo>
                    <a:pt x="2723" y="12503"/>
                  </a:lnTo>
                  <a:lnTo>
                    <a:pt x="2723" y="12113"/>
                  </a:lnTo>
                  <a:lnTo>
                    <a:pt x="2723" y="11679"/>
                  </a:lnTo>
                  <a:lnTo>
                    <a:pt x="3024" y="11268"/>
                  </a:lnTo>
                  <a:lnTo>
                    <a:pt x="3378" y="11268"/>
                  </a:lnTo>
                  <a:lnTo>
                    <a:pt x="3714" y="10834"/>
                  </a:lnTo>
                  <a:lnTo>
                    <a:pt x="4050" y="10444"/>
                  </a:lnTo>
                  <a:lnTo>
                    <a:pt x="4403" y="10011"/>
                  </a:lnTo>
                  <a:lnTo>
                    <a:pt x="4403" y="9599"/>
                  </a:lnTo>
                  <a:lnTo>
                    <a:pt x="4403" y="9122"/>
                  </a:lnTo>
                  <a:lnTo>
                    <a:pt x="4403" y="8299"/>
                  </a:lnTo>
                  <a:lnTo>
                    <a:pt x="4403" y="7866"/>
                  </a:lnTo>
                  <a:lnTo>
                    <a:pt x="4403" y="7476"/>
                  </a:lnTo>
                  <a:lnTo>
                    <a:pt x="4739" y="7064"/>
                  </a:lnTo>
                  <a:lnTo>
                    <a:pt x="5093" y="6631"/>
                  </a:lnTo>
                  <a:lnTo>
                    <a:pt x="5429" y="6241"/>
                  </a:lnTo>
                  <a:lnTo>
                    <a:pt x="5765" y="5807"/>
                  </a:lnTo>
                  <a:lnTo>
                    <a:pt x="5765" y="5395"/>
                  </a:lnTo>
                  <a:lnTo>
                    <a:pt x="5765" y="4962"/>
                  </a:lnTo>
                  <a:lnTo>
                    <a:pt x="5765" y="4550"/>
                  </a:lnTo>
                  <a:lnTo>
                    <a:pt x="5429" y="4550"/>
                  </a:lnTo>
                  <a:lnTo>
                    <a:pt x="5429" y="4139"/>
                  </a:lnTo>
                  <a:lnTo>
                    <a:pt x="5429" y="3705"/>
                  </a:lnTo>
                  <a:lnTo>
                    <a:pt x="5429" y="3337"/>
                  </a:lnTo>
                  <a:lnTo>
                    <a:pt x="5765" y="2904"/>
                  </a:lnTo>
                  <a:lnTo>
                    <a:pt x="5765" y="2492"/>
                  </a:lnTo>
                  <a:lnTo>
                    <a:pt x="5765" y="2059"/>
                  </a:lnTo>
                  <a:lnTo>
                    <a:pt x="5765" y="1647"/>
                  </a:lnTo>
                  <a:lnTo>
                    <a:pt x="6101" y="1647"/>
                  </a:lnTo>
                  <a:lnTo>
                    <a:pt x="6419" y="1647"/>
                  </a:lnTo>
                  <a:lnTo>
                    <a:pt x="6773" y="2059"/>
                  </a:lnTo>
                  <a:lnTo>
                    <a:pt x="7109" y="2059"/>
                  </a:lnTo>
                  <a:lnTo>
                    <a:pt x="7109" y="2492"/>
                  </a:lnTo>
                  <a:lnTo>
                    <a:pt x="7462" y="2492"/>
                  </a:lnTo>
                  <a:lnTo>
                    <a:pt x="7781" y="2492"/>
                  </a:lnTo>
                  <a:lnTo>
                    <a:pt x="8134" y="2059"/>
                  </a:lnTo>
                  <a:lnTo>
                    <a:pt x="7781" y="2059"/>
                  </a:lnTo>
                  <a:lnTo>
                    <a:pt x="7781" y="1647"/>
                  </a:lnTo>
                  <a:lnTo>
                    <a:pt x="7781" y="1213"/>
                  </a:lnTo>
                  <a:lnTo>
                    <a:pt x="8134" y="845"/>
                  </a:lnTo>
                  <a:lnTo>
                    <a:pt x="8453" y="845"/>
                  </a:lnTo>
                  <a:lnTo>
                    <a:pt x="8453" y="412"/>
                  </a:lnTo>
                  <a:lnTo>
                    <a:pt x="8806" y="412"/>
                  </a:lnTo>
                  <a:lnTo>
                    <a:pt x="9142" y="412"/>
                  </a:lnTo>
                  <a:lnTo>
                    <a:pt x="9142" y="845"/>
                  </a:lnTo>
                  <a:lnTo>
                    <a:pt x="9478" y="845"/>
                  </a:lnTo>
                  <a:lnTo>
                    <a:pt x="9814" y="845"/>
                  </a:lnTo>
                  <a:lnTo>
                    <a:pt x="10133" y="412"/>
                  </a:lnTo>
                  <a:lnTo>
                    <a:pt x="10504" y="0"/>
                  </a:lnTo>
                  <a:lnTo>
                    <a:pt x="11848" y="0"/>
                  </a:lnTo>
                  <a:lnTo>
                    <a:pt x="13563" y="0"/>
                  </a:lnTo>
                  <a:lnTo>
                    <a:pt x="15561" y="412"/>
                  </a:lnTo>
                  <a:lnTo>
                    <a:pt x="17613" y="412"/>
                  </a:lnTo>
                  <a:lnTo>
                    <a:pt x="18621" y="1213"/>
                  </a:lnTo>
                  <a:lnTo>
                    <a:pt x="19982" y="2059"/>
                  </a:lnTo>
                  <a:lnTo>
                    <a:pt x="19646" y="3337"/>
                  </a:lnTo>
                  <a:lnTo>
                    <a:pt x="19646" y="4550"/>
                  </a:lnTo>
                  <a:lnTo>
                    <a:pt x="19293" y="4962"/>
                  </a:lnTo>
                  <a:lnTo>
                    <a:pt x="19293" y="5395"/>
                  </a:lnTo>
                  <a:close/>
                </a:path>
              </a:pathLst>
            </a:custGeom>
            <a:solidFill>
              <a:srgbClr val="00B0EE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4" name="任意多边形 522260"/>
            <p:cNvSpPr>
              <a:spLocks noChangeArrowheads="1"/>
            </p:cNvSpPr>
            <p:nvPr/>
          </p:nvSpPr>
          <p:spPr bwMode="auto">
            <a:xfrm>
              <a:off x="2930" y="2962"/>
              <a:ext cx="392" cy="319"/>
            </a:xfrm>
            <a:custGeom>
              <a:avLst/>
              <a:gdLst/>
              <a:ahLst/>
              <a:cxnLst>
                <a:cxn ang="0">
                  <a:pos x="18621" y="5807"/>
                </a:cxn>
                <a:cxn ang="0">
                  <a:pos x="18621" y="6631"/>
                </a:cxn>
                <a:cxn ang="0">
                  <a:pos x="17949" y="7476"/>
                </a:cxn>
                <a:cxn ang="0">
                  <a:pos x="17277" y="8299"/>
                </a:cxn>
                <a:cxn ang="0">
                  <a:pos x="16269" y="8711"/>
                </a:cxn>
                <a:cxn ang="0">
                  <a:pos x="15561" y="8711"/>
                </a:cxn>
                <a:cxn ang="0">
                  <a:pos x="14553" y="9122"/>
                </a:cxn>
                <a:cxn ang="0">
                  <a:pos x="13563" y="9599"/>
                </a:cxn>
                <a:cxn ang="0">
                  <a:pos x="12520" y="10011"/>
                </a:cxn>
                <a:cxn ang="0">
                  <a:pos x="11848" y="10444"/>
                </a:cxn>
                <a:cxn ang="0">
                  <a:pos x="10840" y="10444"/>
                </a:cxn>
                <a:cxn ang="0">
                  <a:pos x="10133" y="9599"/>
                </a:cxn>
                <a:cxn ang="0">
                  <a:pos x="10133" y="10834"/>
                </a:cxn>
                <a:cxn ang="0">
                  <a:pos x="10133" y="12113"/>
                </a:cxn>
                <a:cxn ang="0">
                  <a:pos x="9142" y="12503"/>
                </a:cxn>
                <a:cxn ang="0">
                  <a:pos x="8806" y="13326"/>
                </a:cxn>
                <a:cxn ang="0">
                  <a:pos x="7781" y="13738"/>
                </a:cxn>
                <a:cxn ang="0">
                  <a:pos x="6101" y="14171"/>
                </a:cxn>
                <a:cxn ang="0">
                  <a:pos x="5429" y="14561"/>
                </a:cxn>
                <a:cxn ang="0">
                  <a:pos x="4050" y="14995"/>
                </a:cxn>
                <a:cxn ang="0">
                  <a:pos x="3378" y="15385"/>
                </a:cxn>
                <a:cxn ang="0">
                  <a:pos x="2370" y="16251"/>
                </a:cxn>
                <a:cxn ang="0">
                  <a:pos x="1680" y="17075"/>
                </a:cxn>
                <a:cxn ang="0">
                  <a:pos x="2034" y="17920"/>
                </a:cxn>
                <a:cxn ang="0">
                  <a:pos x="2370" y="19133"/>
                </a:cxn>
                <a:cxn ang="0">
                  <a:pos x="1680" y="19978"/>
                </a:cxn>
                <a:cxn ang="0">
                  <a:pos x="690" y="19567"/>
                </a:cxn>
                <a:cxn ang="0">
                  <a:pos x="336" y="18310"/>
                </a:cxn>
                <a:cxn ang="0">
                  <a:pos x="0" y="17486"/>
                </a:cxn>
                <a:cxn ang="0">
                  <a:pos x="336" y="16251"/>
                </a:cxn>
                <a:cxn ang="0">
                  <a:pos x="336" y="14995"/>
                </a:cxn>
                <a:cxn ang="0">
                  <a:pos x="1344" y="14171"/>
                </a:cxn>
                <a:cxn ang="0">
                  <a:pos x="2034" y="13326"/>
                </a:cxn>
                <a:cxn ang="0">
                  <a:pos x="2723" y="12503"/>
                </a:cxn>
                <a:cxn ang="0">
                  <a:pos x="2723" y="11679"/>
                </a:cxn>
                <a:cxn ang="0">
                  <a:pos x="3714" y="10834"/>
                </a:cxn>
                <a:cxn ang="0">
                  <a:pos x="4403" y="10011"/>
                </a:cxn>
                <a:cxn ang="0">
                  <a:pos x="4403" y="8299"/>
                </a:cxn>
                <a:cxn ang="0">
                  <a:pos x="4739" y="7064"/>
                </a:cxn>
                <a:cxn ang="0">
                  <a:pos x="5429" y="6241"/>
                </a:cxn>
                <a:cxn ang="0">
                  <a:pos x="5765" y="4962"/>
                </a:cxn>
                <a:cxn ang="0">
                  <a:pos x="5429" y="4139"/>
                </a:cxn>
                <a:cxn ang="0">
                  <a:pos x="5429" y="3337"/>
                </a:cxn>
                <a:cxn ang="0">
                  <a:pos x="5765" y="2492"/>
                </a:cxn>
                <a:cxn ang="0">
                  <a:pos x="6419" y="1647"/>
                </a:cxn>
                <a:cxn ang="0">
                  <a:pos x="7109" y="2492"/>
                </a:cxn>
                <a:cxn ang="0">
                  <a:pos x="8134" y="2059"/>
                </a:cxn>
                <a:cxn ang="0">
                  <a:pos x="7781" y="1213"/>
                </a:cxn>
                <a:cxn ang="0">
                  <a:pos x="8453" y="845"/>
                </a:cxn>
                <a:cxn ang="0">
                  <a:pos x="9142" y="412"/>
                </a:cxn>
                <a:cxn ang="0">
                  <a:pos x="9814" y="845"/>
                </a:cxn>
                <a:cxn ang="0">
                  <a:pos x="10504" y="0"/>
                </a:cxn>
                <a:cxn ang="0">
                  <a:pos x="17613" y="412"/>
                </a:cxn>
                <a:cxn ang="0">
                  <a:pos x="19646" y="4550"/>
                </a:cxn>
              </a:cxnLst>
              <a:rect l="0" t="0" r="r" b="b"/>
              <a:pathLst>
                <a:path w="20000" h="20000">
                  <a:moveTo>
                    <a:pt x="19293" y="5395"/>
                  </a:moveTo>
                  <a:lnTo>
                    <a:pt x="18621" y="5807"/>
                  </a:lnTo>
                  <a:lnTo>
                    <a:pt x="18621" y="6241"/>
                  </a:lnTo>
                  <a:lnTo>
                    <a:pt x="18621" y="6631"/>
                  </a:lnTo>
                  <a:lnTo>
                    <a:pt x="17949" y="7064"/>
                  </a:lnTo>
                  <a:lnTo>
                    <a:pt x="17949" y="7476"/>
                  </a:lnTo>
                  <a:lnTo>
                    <a:pt x="17613" y="7866"/>
                  </a:lnTo>
                  <a:lnTo>
                    <a:pt x="17277" y="8299"/>
                  </a:lnTo>
                  <a:lnTo>
                    <a:pt x="16941" y="8711"/>
                  </a:lnTo>
                  <a:lnTo>
                    <a:pt x="16269" y="8711"/>
                  </a:lnTo>
                  <a:lnTo>
                    <a:pt x="15561" y="8299"/>
                  </a:lnTo>
                  <a:lnTo>
                    <a:pt x="15561" y="8711"/>
                  </a:lnTo>
                  <a:lnTo>
                    <a:pt x="14907" y="9122"/>
                  </a:lnTo>
                  <a:lnTo>
                    <a:pt x="14553" y="9122"/>
                  </a:lnTo>
                  <a:lnTo>
                    <a:pt x="14218" y="9122"/>
                  </a:lnTo>
                  <a:lnTo>
                    <a:pt x="13563" y="9599"/>
                  </a:lnTo>
                  <a:lnTo>
                    <a:pt x="13210" y="9599"/>
                  </a:lnTo>
                  <a:lnTo>
                    <a:pt x="12520" y="10011"/>
                  </a:lnTo>
                  <a:lnTo>
                    <a:pt x="12184" y="10444"/>
                  </a:lnTo>
                  <a:lnTo>
                    <a:pt x="11848" y="10444"/>
                  </a:lnTo>
                  <a:lnTo>
                    <a:pt x="11194" y="10834"/>
                  </a:lnTo>
                  <a:lnTo>
                    <a:pt x="10840" y="10444"/>
                  </a:lnTo>
                  <a:lnTo>
                    <a:pt x="10504" y="10011"/>
                  </a:lnTo>
                  <a:lnTo>
                    <a:pt x="10133" y="9599"/>
                  </a:lnTo>
                  <a:lnTo>
                    <a:pt x="10133" y="10444"/>
                  </a:lnTo>
                  <a:lnTo>
                    <a:pt x="10133" y="10834"/>
                  </a:lnTo>
                  <a:lnTo>
                    <a:pt x="10504" y="11679"/>
                  </a:lnTo>
                  <a:lnTo>
                    <a:pt x="10133" y="12113"/>
                  </a:lnTo>
                  <a:lnTo>
                    <a:pt x="9478" y="12113"/>
                  </a:lnTo>
                  <a:lnTo>
                    <a:pt x="9142" y="12503"/>
                  </a:lnTo>
                  <a:lnTo>
                    <a:pt x="9142" y="12914"/>
                  </a:lnTo>
                  <a:lnTo>
                    <a:pt x="8806" y="13326"/>
                  </a:lnTo>
                  <a:lnTo>
                    <a:pt x="8453" y="13738"/>
                  </a:lnTo>
                  <a:lnTo>
                    <a:pt x="7781" y="13738"/>
                  </a:lnTo>
                  <a:lnTo>
                    <a:pt x="7109" y="13738"/>
                  </a:lnTo>
                  <a:lnTo>
                    <a:pt x="6101" y="14171"/>
                  </a:lnTo>
                  <a:lnTo>
                    <a:pt x="5765" y="14171"/>
                  </a:lnTo>
                  <a:lnTo>
                    <a:pt x="5429" y="14561"/>
                  </a:lnTo>
                  <a:lnTo>
                    <a:pt x="4739" y="14995"/>
                  </a:lnTo>
                  <a:lnTo>
                    <a:pt x="4050" y="14995"/>
                  </a:lnTo>
                  <a:lnTo>
                    <a:pt x="3714" y="15385"/>
                  </a:lnTo>
                  <a:lnTo>
                    <a:pt x="3378" y="15385"/>
                  </a:lnTo>
                  <a:lnTo>
                    <a:pt x="2723" y="15861"/>
                  </a:lnTo>
                  <a:lnTo>
                    <a:pt x="2370" y="16251"/>
                  </a:lnTo>
                  <a:lnTo>
                    <a:pt x="2034" y="16663"/>
                  </a:lnTo>
                  <a:lnTo>
                    <a:pt x="1680" y="17075"/>
                  </a:lnTo>
                  <a:lnTo>
                    <a:pt x="1680" y="17486"/>
                  </a:lnTo>
                  <a:lnTo>
                    <a:pt x="2034" y="17920"/>
                  </a:lnTo>
                  <a:lnTo>
                    <a:pt x="2034" y="18743"/>
                  </a:lnTo>
                  <a:lnTo>
                    <a:pt x="2370" y="19133"/>
                  </a:lnTo>
                  <a:lnTo>
                    <a:pt x="2034" y="19567"/>
                  </a:lnTo>
                  <a:lnTo>
                    <a:pt x="1680" y="19978"/>
                  </a:lnTo>
                  <a:lnTo>
                    <a:pt x="990" y="19567"/>
                  </a:lnTo>
                  <a:lnTo>
                    <a:pt x="690" y="19567"/>
                  </a:lnTo>
                  <a:lnTo>
                    <a:pt x="690" y="18743"/>
                  </a:lnTo>
                  <a:lnTo>
                    <a:pt x="336" y="18310"/>
                  </a:lnTo>
                  <a:lnTo>
                    <a:pt x="0" y="17920"/>
                  </a:lnTo>
                  <a:lnTo>
                    <a:pt x="0" y="17486"/>
                  </a:lnTo>
                  <a:lnTo>
                    <a:pt x="336" y="16663"/>
                  </a:lnTo>
                  <a:lnTo>
                    <a:pt x="336" y="16251"/>
                  </a:lnTo>
                  <a:lnTo>
                    <a:pt x="336" y="15861"/>
                  </a:lnTo>
                  <a:lnTo>
                    <a:pt x="336" y="14995"/>
                  </a:lnTo>
                  <a:lnTo>
                    <a:pt x="990" y="14561"/>
                  </a:lnTo>
                  <a:lnTo>
                    <a:pt x="1344" y="14171"/>
                  </a:lnTo>
                  <a:lnTo>
                    <a:pt x="2034" y="13738"/>
                  </a:lnTo>
                  <a:lnTo>
                    <a:pt x="2034" y="13326"/>
                  </a:lnTo>
                  <a:lnTo>
                    <a:pt x="2723" y="12914"/>
                  </a:lnTo>
                  <a:lnTo>
                    <a:pt x="2723" y="12503"/>
                  </a:lnTo>
                  <a:lnTo>
                    <a:pt x="2723" y="12113"/>
                  </a:lnTo>
                  <a:lnTo>
                    <a:pt x="2723" y="11679"/>
                  </a:lnTo>
                  <a:lnTo>
                    <a:pt x="3024" y="11268"/>
                  </a:lnTo>
                  <a:lnTo>
                    <a:pt x="3714" y="10834"/>
                  </a:lnTo>
                  <a:lnTo>
                    <a:pt x="4050" y="10444"/>
                  </a:lnTo>
                  <a:lnTo>
                    <a:pt x="4403" y="10011"/>
                  </a:lnTo>
                  <a:lnTo>
                    <a:pt x="4403" y="9599"/>
                  </a:lnTo>
                  <a:lnTo>
                    <a:pt x="4403" y="8299"/>
                  </a:lnTo>
                  <a:lnTo>
                    <a:pt x="4403" y="7866"/>
                  </a:lnTo>
                  <a:lnTo>
                    <a:pt x="4739" y="7064"/>
                  </a:lnTo>
                  <a:lnTo>
                    <a:pt x="5093" y="6631"/>
                  </a:lnTo>
                  <a:lnTo>
                    <a:pt x="5429" y="6241"/>
                  </a:lnTo>
                  <a:lnTo>
                    <a:pt x="5765" y="5807"/>
                  </a:lnTo>
                  <a:lnTo>
                    <a:pt x="5765" y="4962"/>
                  </a:lnTo>
                  <a:lnTo>
                    <a:pt x="5765" y="4550"/>
                  </a:lnTo>
                  <a:lnTo>
                    <a:pt x="5429" y="4139"/>
                  </a:lnTo>
                  <a:lnTo>
                    <a:pt x="5429" y="3705"/>
                  </a:lnTo>
                  <a:lnTo>
                    <a:pt x="5429" y="3337"/>
                  </a:lnTo>
                  <a:lnTo>
                    <a:pt x="5765" y="2904"/>
                  </a:lnTo>
                  <a:lnTo>
                    <a:pt x="5765" y="2492"/>
                  </a:lnTo>
                  <a:lnTo>
                    <a:pt x="5765" y="1647"/>
                  </a:lnTo>
                  <a:lnTo>
                    <a:pt x="6419" y="1647"/>
                  </a:lnTo>
                  <a:lnTo>
                    <a:pt x="7109" y="2059"/>
                  </a:lnTo>
                  <a:lnTo>
                    <a:pt x="7109" y="2492"/>
                  </a:lnTo>
                  <a:lnTo>
                    <a:pt x="7781" y="2492"/>
                  </a:lnTo>
                  <a:lnTo>
                    <a:pt x="8134" y="2059"/>
                  </a:lnTo>
                  <a:lnTo>
                    <a:pt x="7781" y="1647"/>
                  </a:lnTo>
                  <a:lnTo>
                    <a:pt x="7781" y="1213"/>
                  </a:lnTo>
                  <a:lnTo>
                    <a:pt x="8134" y="845"/>
                  </a:lnTo>
                  <a:lnTo>
                    <a:pt x="8453" y="845"/>
                  </a:lnTo>
                  <a:lnTo>
                    <a:pt x="8453" y="412"/>
                  </a:lnTo>
                  <a:lnTo>
                    <a:pt x="9142" y="412"/>
                  </a:lnTo>
                  <a:lnTo>
                    <a:pt x="9142" y="845"/>
                  </a:lnTo>
                  <a:lnTo>
                    <a:pt x="9814" y="845"/>
                  </a:lnTo>
                  <a:lnTo>
                    <a:pt x="10133" y="412"/>
                  </a:lnTo>
                  <a:lnTo>
                    <a:pt x="10504" y="0"/>
                  </a:lnTo>
                  <a:lnTo>
                    <a:pt x="13563" y="0"/>
                  </a:lnTo>
                  <a:lnTo>
                    <a:pt x="17613" y="412"/>
                  </a:lnTo>
                  <a:lnTo>
                    <a:pt x="19982" y="2059"/>
                  </a:lnTo>
                  <a:lnTo>
                    <a:pt x="19646" y="4550"/>
                  </a:lnTo>
                  <a:lnTo>
                    <a:pt x="18974" y="5395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5" name="任意多边形 522261"/>
            <p:cNvSpPr>
              <a:spLocks noChangeArrowheads="1"/>
            </p:cNvSpPr>
            <p:nvPr/>
          </p:nvSpPr>
          <p:spPr bwMode="auto">
            <a:xfrm>
              <a:off x="3223" y="2777"/>
              <a:ext cx="220" cy="264"/>
            </a:xfrm>
            <a:custGeom>
              <a:avLst/>
              <a:gdLst/>
              <a:ahLst/>
              <a:cxnLst>
                <a:cxn ang="0">
                  <a:pos x="19968" y="3003"/>
                </a:cxn>
                <a:cxn ang="0">
                  <a:pos x="19968" y="3499"/>
                </a:cxn>
                <a:cxn ang="0">
                  <a:pos x="19368" y="3969"/>
                </a:cxn>
                <a:cxn ang="0">
                  <a:pos x="19368" y="4491"/>
                </a:cxn>
                <a:cxn ang="0">
                  <a:pos x="19368" y="4961"/>
                </a:cxn>
                <a:cxn ang="0">
                  <a:pos x="18736" y="5483"/>
                </a:cxn>
                <a:cxn ang="0">
                  <a:pos x="18167" y="5483"/>
                </a:cxn>
                <a:cxn ang="0">
                  <a:pos x="16967" y="5483"/>
                </a:cxn>
                <a:cxn ang="0">
                  <a:pos x="16967" y="5979"/>
                </a:cxn>
                <a:cxn ang="0">
                  <a:pos x="17536" y="6475"/>
                </a:cxn>
                <a:cxn ang="0">
                  <a:pos x="17536" y="6997"/>
                </a:cxn>
                <a:cxn ang="0">
                  <a:pos x="17536" y="8016"/>
                </a:cxn>
                <a:cxn ang="0">
                  <a:pos x="17536" y="8982"/>
                </a:cxn>
                <a:cxn ang="0">
                  <a:pos x="17536" y="9478"/>
                </a:cxn>
                <a:cxn ang="0">
                  <a:pos x="17536" y="10496"/>
                </a:cxn>
                <a:cxn ang="0">
                  <a:pos x="16967" y="10992"/>
                </a:cxn>
                <a:cxn ang="0">
                  <a:pos x="16335" y="11462"/>
                </a:cxn>
                <a:cxn ang="0">
                  <a:pos x="15735" y="11958"/>
                </a:cxn>
                <a:cxn ang="0">
                  <a:pos x="15735" y="12480"/>
                </a:cxn>
                <a:cxn ang="0">
                  <a:pos x="15134" y="12977"/>
                </a:cxn>
                <a:cxn ang="0">
                  <a:pos x="15134" y="13499"/>
                </a:cxn>
                <a:cxn ang="0">
                  <a:pos x="14534" y="13995"/>
                </a:cxn>
                <a:cxn ang="0">
                  <a:pos x="13934" y="14491"/>
                </a:cxn>
                <a:cxn ang="0">
                  <a:pos x="13934" y="14987"/>
                </a:cxn>
                <a:cxn ang="0">
                  <a:pos x="12733" y="15483"/>
                </a:cxn>
                <a:cxn ang="0">
                  <a:pos x="11501" y="16005"/>
                </a:cxn>
                <a:cxn ang="0">
                  <a:pos x="11501" y="16997"/>
                </a:cxn>
                <a:cxn ang="0">
                  <a:pos x="10900" y="17493"/>
                </a:cxn>
                <a:cxn ang="0">
                  <a:pos x="10269" y="17963"/>
                </a:cxn>
                <a:cxn ang="0">
                  <a:pos x="9668" y="18486"/>
                </a:cxn>
                <a:cxn ang="0">
                  <a:pos x="9068" y="18956"/>
                </a:cxn>
                <a:cxn ang="0">
                  <a:pos x="8468" y="18956"/>
                </a:cxn>
                <a:cxn ang="0">
                  <a:pos x="7899" y="19478"/>
                </a:cxn>
                <a:cxn ang="0">
                  <a:pos x="7267" y="19974"/>
                </a:cxn>
                <a:cxn ang="0">
                  <a:pos x="7267" y="19478"/>
                </a:cxn>
                <a:cxn ang="0">
                  <a:pos x="7267" y="18956"/>
                </a:cxn>
                <a:cxn ang="0">
                  <a:pos x="7267" y="18486"/>
                </a:cxn>
                <a:cxn ang="0">
                  <a:pos x="6667" y="17493"/>
                </a:cxn>
                <a:cxn ang="0">
                  <a:pos x="6066" y="16997"/>
                </a:cxn>
                <a:cxn ang="0">
                  <a:pos x="5466" y="16475"/>
                </a:cxn>
                <a:cxn ang="0">
                  <a:pos x="4866" y="16005"/>
                </a:cxn>
                <a:cxn ang="0">
                  <a:pos x="3665" y="16005"/>
                </a:cxn>
                <a:cxn ang="0">
                  <a:pos x="2464" y="15483"/>
                </a:cxn>
                <a:cxn ang="0">
                  <a:pos x="1769" y="16005"/>
                </a:cxn>
                <a:cxn ang="0">
                  <a:pos x="1232" y="16475"/>
                </a:cxn>
                <a:cxn ang="0">
                  <a:pos x="0" y="11958"/>
                </a:cxn>
                <a:cxn ang="0">
                  <a:pos x="3033" y="3969"/>
                </a:cxn>
                <a:cxn ang="0">
                  <a:pos x="9668" y="0"/>
                </a:cxn>
                <a:cxn ang="0">
                  <a:pos x="16335" y="1488"/>
                </a:cxn>
              </a:cxnLst>
              <a:rect l="0" t="0" r="r" b="b"/>
              <a:pathLst>
                <a:path w="20000" h="20000">
                  <a:moveTo>
                    <a:pt x="19968" y="2480"/>
                  </a:moveTo>
                  <a:lnTo>
                    <a:pt x="19968" y="3003"/>
                  </a:lnTo>
                  <a:lnTo>
                    <a:pt x="19968" y="3499"/>
                  </a:lnTo>
                  <a:lnTo>
                    <a:pt x="19368" y="3969"/>
                  </a:lnTo>
                  <a:lnTo>
                    <a:pt x="19368" y="4491"/>
                  </a:lnTo>
                  <a:lnTo>
                    <a:pt x="19368" y="4961"/>
                  </a:lnTo>
                  <a:lnTo>
                    <a:pt x="18736" y="5483"/>
                  </a:lnTo>
                  <a:lnTo>
                    <a:pt x="18167" y="5483"/>
                  </a:lnTo>
                  <a:lnTo>
                    <a:pt x="17536" y="5483"/>
                  </a:lnTo>
                  <a:lnTo>
                    <a:pt x="16967" y="5483"/>
                  </a:lnTo>
                  <a:lnTo>
                    <a:pt x="16967" y="5979"/>
                  </a:lnTo>
                  <a:lnTo>
                    <a:pt x="17536" y="5979"/>
                  </a:lnTo>
                  <a:lnTo>
                    <a:pt x="17536" y="6475"/>
                  </a:lnTo>
                  <a:lnTo>
                    <a:pt x="17536" y="6997"/>
                  </a:lnTo>
                  <a:lnTo>
                    <a:pt x="17536" y="8016"/>
                  </a:lnTo>
                  <a:lnTo>
                    <a:pt x="17536" y="8486"/>
                  </a:lnTo>
                  <a:lnTo>
                    <a:pt x="17536" y="8982"/>
                  </a:lnTo>
                  <a:lnTo>
                    <a:pt x="18167" y="8982"/>
                  </a:lnTo>
                  <a:lnTo>
                    <a:pt x="17536" y="9478"/>
                  </a:lnTo>
                  <a:lnTo>
                    <a:pt x="17536" y="10000"/>
                  </a:lnTo>
                  <a:lnTo>
                    <a:pt x="17536" y="10496"/>
                  </a:lnTo>
                  <a:lnTo>
                    <a:pt x="16967" y="10992"/>
                  </a:lnTo>
                  <a:lnTo>
                    <a:pt x="16335" y="10992"/>
                  </a:lnTo>
                  <a:lnTo>
                    <a:pt x="16335" y="11462"/>
                  </a:lnTo>
                  <a:lnTo>
                    <a:pt x="16335" y="11958"/>
                  </a:lnTo>
                  <a:lnTo>
                    <a:pt x="15735" y="11958"/>
                  </a:lnTo>
                  <a:lnTo>
                    <a:pt x="15735" y="12480"/>
                  </a:lnTo>
                  <a:lnTo>
                    <a:pt x="15134" y="12977"/>
                  </a:lnTo>
                  <a:lnTo>
                    <a:pt x="15134" y="13499"/>
                  </a:lnTo>
                  <a:lnTo>
                    <a:pt x="14534" y="13995"/>
                  </a:lnTo>
                  <a:lnTo>
                    <a:pt x="13934" y="14491"/>
                  </a:lnTo>
                  <a:lnTo>
                    <a:pt x="13934" y="14987"/>
                  </a:lnTo>
                  <a:lnTo>
                    <a:pt x="12733" y="15483"/>
                  </a:lnTo>
                  <a:lnTo>
                    <a:pt x="11501" y="15483"/>
                  </a:lnTo>
                  <a:lnTo>
                    <a:pt x="11501" y="16005"/>
                  </a:lnTo>
                  <a:lnTo>
                    <a:pt x="11501" y="16475"/>
                  </a:lnTo>
                  <a:lnTo>
                    <a:pt x="11501" y="16997"/>
                  </a:lnTo>
                  <a:lnTo>
                    <a:pt x="10900" y="17493"/>
                  </a:lnTo>
                  <a:lnTo>
                    <a:pt x="10269" y="17963"/>
                  </a:lnTo>
                  <a:lnTo>
                    <a:pt x="9668" y="18486"/>
                  </a:lnTo>
                  <a:lnTo>
                    <a:pt x="9068" y="18956"/>
                  </a:lnTo>
                  <a:lnTo>
                    <a:pt x="8468" y="18956"/>
                  </a:lnTo>
                  <a:lnTo>
                    <a:pt x="7899" y="19478"/>
                  </a:lnTo>
                  <a:lnTo>
                    <a:pt x="7899" y="19974"/>
                  </a:lnTo>
                  <a:lnTo>
                    <a:pt x="7267" y="19974"/>
                  </a:lnTo>
                  <a:lnTo>
                    <a:pt x="7267" y="19478"/>
                  </a:lnTo>
                  <a:lnTo>
                    <a:pt x="7899" y="18956"/>
                  </a:lnTo>
                  <a:lnTo>
                    <a:pt x="7267" y="18956"/>
                  </a:lnTo>
                  <a:lnTo>
                    <a:pt x="7267" y="18486"/>
                  </a:lnTo>
                  <a:lnTo>
                    <a:pt x="7267" y="17963"/>
                  </a:lnTo>
                  <a:lnTo>
                    <a:pt x="6667" y="17493"/>
                  </a:lnTo>
                  <a:lnTo>
                    <a:pt x="6667" y="16997"/>
                  </a:lnTo>
                  <a:lnTo>
                    <a:pt x="6066" y="16997"/>
                  </a:lnTo>
                  <a:lnTo>
                    <a:pt x="6066" y="16475"/>
                  </a:lnTo>
                  <a:lnTo>
                    <a:pt x="5466" y="16475"/>
                  </a:lnTo>
                  <a:lnTo>
                    <a:pt x="5466" y="16005"/>
                  </a:lnTo>
                  <a:lnTo>
                    <a:pt x="4866" y="16005"/>
                  </a:lnTo>
                  <a:lnTo>
                    <a:pt x="4265" y="16005"/>
                  </a:lnTo>
                  <a:lnTo>
                    <a:pt x="3665" y="16005"/>
                  </a:lnTo>
                  <a:lnTo>
                    <a:pt x="3033" y="15483"/>
                  </a:lnTo>
                  <a:lnTo>
                    <a:pt x="2464" y="15483"/>
                  </a:lnTo>
                  <a:lnTo>
                    <a:pt x="1769" y="16005"/>
                  </a:lnTo>
                  <a:lnTo>
                    <a:pt x="1769" y="16475"/>
                  </a:lnTo>
                  <a:lnTo>
                    <a:pt x="1232" y="16475"/>
                  </a:lnTo>
                  <a:lnTo>
                    <a:pt x="600" y="16475"/>
                  </a:lnTo>
                  <a:lnTo>
                    <a:pt x="0" y="11958"/>
                  </a:lnTo>
                  <a:lnTo>
                    <a:pt x="0" y="7493"/>
                  </a:lnTo>
                  <a:lnTo>
                    <a:pt x="3033" y="3969"/>
                  </a:lnTo>
                  <a:lnTo>
                    <a:pt x="6667" y="0"/>
                  </a:lnTo>
                  <a:lnTo>
                    <a:pt x="9668" y="0"/>
                  </a:lnTo>
                  <a:lnTo>
                    <a:pt x="13333" y="0"/>
                  </a:lnTo>
                  <a:lnTo>
                    <a:pt x="16335" y="1488"/>
                  </a:lnTo>
                  <a:lnTo>
                    <a:pt x="19968" y="2480"/>
                  </a:lnTo>
                  <a:close/>
                </a:path>
              </a:pathLst>
            </a:custGeom>
            <a:solidFill>
              <a:schemeClr val="hlink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6" name="任意多边形 522262"/>
            <p:cNvSpPr>
              <a:spLocks noChangeArrowheads="1"/>
            </p:cNvSpPr>
            <p:nvPr/>
          </p:nvSpPr>
          <p:spPr bwMode="auto">
            <a:xfrm>
              <a:off x="2690" y="2180"/>
              <a:ext cx="267" cy="445"/>
            </a:xfrm>
            <a:custGeom>
              <a:avLst/>
              <a:gdLst/>
              <a:ahLst/>
              <a:cxnLst>
                <a:cxn ang="0">
                  <a:pos x="14465" y="19689"/>
                </a:cxn>
                <a:cxn ang="0">
                  <a:pos x="14465" y="19984"/>
                </a:cxn>
                <a:cxn ang="0">
                  <a:pos x="14465" y="19984"/>
                </a:cxn>
                <a:cxn ang="0">
                  <a:pos x="13969" y="19984"/>
                </a:cxn>
                <a:cxn ang="0">
                  <a:pos x="13499" y="19984"/>
                </a:cxn>
                <a:cxn ang="0">
                  <a:pos x="13499" y="19984"/>
                </a:cxn>
                <a:cxn ang="0">
                  <a:pos x="13499" y="19689"/>
                </a:cxn>
                <a:cxn ang="0">
                  <a:pos x="12977" y="19689"/>
                </a:cxn>
                <a:cxn ang="0">
                  <a:pos x="12977" y="19377"/>
                </a:cxn>
                <a:cxn ang="0">
                  <a:pos x="12480" y="19377"/>
                </a:cxn>
                <a:cxn ang="0">
                  <a:pos x="11958" y="19377"/>
                </a:cxn>
                <a:cxn ang="0">
                  <a:pos x="11958" y="19377"/>
                </a:cxn>
                <a:cxn ang="0">
                  <a:pos x="11958" y="19097"/>
                </a:cxn>
                <a:cxn ang="0">
                  <a:pos x="10992" y="19097"/>
                </a:cxn>
                <a:cxn ang="0">
                  <a:pos x="10496" y="19097"/>
                </a:cxn>
                <a:cxn ang="0">
                  <a:pos x="10000" y="19097"/>
                </a:cxn>
                <a:cxn ang="0">
                  <a:pos x="9478" y="19097"/>
                </a:cxn>
                <a:cxn ang="0">
                  <a:pos x="8982" y="19377"/>
                </a:cxn>
                <a:cxn ang="0">
                  <a:pos x="8982" y="19377"/>
                </a:cxn>
                <a:cxn ang="0">
                  <a:pos x="8486" y="19377"/>
                </a:cxn>
                <a:cxn ang="0">
                  <a:pos x="8486" y="19097"/>
                </a:cxn>
                <a:cxn ang="0">
                  <a:pos x="8016" y="19097"/>
                </a:cxn>
                <a:cxn ang="0">
                  <a:pos x="8016" y="19097"/>
                </a:cxn>
                <a:cxn ang="0">
                  <a:pos x="7467" y="18786"/>
                </a:cxn>
                <a:cxn ang="0">
                  <a:pos x="7467" y="18475"/>
                </a:cxn>
                <a:cxn ang="0">
                  <a:pos x="6971" y="18475"/>
                </a:cxn>
                <a:cxn ang="0">
                  <a:pos x="6475" y="18475"/>
                </a:cxn>
                <a:cxn ang="0">
                  <a:pos x="5979" y="18475"/>
                </a:cxn>
                <a:cxn ang="0">
                  <a:pos x="5979" y="18475"/>
                </a:cxn>
                <a:cxn ang="0">
                  <a:pos x="5979" y="18475"/>
                </a:cxn>
                <a:cxn ang="0">
                  <a:pos x="5979" y="18195"/>
                </a:cxn>
                <a:cxn ang="0">
                  <a:pos x="5483" y="18195"/>
                </a:cxn>
                <a:cxn ang="0">
                  <a:pos x="5483" y="17883"/>
                </a:cxn>
                <a:cxn ang="0">
                  <a:pos x="4961" y="17883"/>
                </a:cxn>
                <a:cxn ang="0">
                  <a:pos x="4491" y="17883"/>
                </a:cxn>
                <a:cxn ang="0">
                  <a:pos x="3969" y="17883"/>
                </a:cxn>
                <a:cxn ang="0">
                  <a:pos x="3969" y="17883"/>
                </a:cxn>
                <a:cxn ang="0">
                  <a:pos x="3969" y="18195"/>
                </a:cxn>
                <a:cxn ang="0">
                  <a:pos x="3969" y="18195"/>
                </a:cxn>
                <a:cxn ang="0">
                  <a:pos x="3003" y="18195"/>
                </a:cxn>
                <a:cxn ang="0">
                  <a:pos x="2480" y="18195"/>
                </a:cxn>
                <a:cxn ang="0">
                  <a:pos x="1984" y="18195"/>
                </a:cxn>
                <a:cxn ang="0">
                  <a:pos x="1984" y="18195"/>
                </a:cxn>
                <a:cxn ang="0">
                  <a:pos x="1984" y="18195"/>
                </a:cxn>
                <a:cxn ang="0">
                  <a:pos x="1984" y="17883"/>
                </a:cxn>
                <a:cxn ang="0">
                  <a:pos x="1488" y="17883"/>
                </a:cxn>
                <a:cxn ang="0">
                  <a:pos x="1488" y="17603"/>
                </a:cxn>
                <a:cxn ang="0">
                  <a:pos x="496" y="17292"/>
                </a:cxn>
                <a:cxn ang="0">
                  <a:pos x="0" y="16685"/>
                </a:cxn>
                <a:cxn ang="0">
                  <a:pos x="1018" y="14319"/>
                </a:cxn>
                <a:cxn ang="0">
                  <a:pos x="1984" y="11922"/>
                </a:cxn>
                <a:cxn ang="0">
                  <a:pos x="3969" y="11346"/>
                </a:cxn>
                <a:cxn ang="0">
                  <a:pos x="6475" y="10755"/>
                </a:cxn>
                <a:cxn ang="0">
                  <a:pos x="5483" y="5370"/>
                </a:cxn>
                <a:cxn ang="0">
                  <a:pos x="4961" y="0"/>
                </a:cxn>
                <a:cxn ang="0">
                  <a:pos x="11462" y="0"/>
                </a:cxn>
                <a:cxn ang="0">
                  <a:pos x="18486" y="0"/>
                </a:cxn>
                <a:cxn ang="0">
                  <a:pos x="18956" y="3580"/>
                </a:cxn>
                <a:cxn ang="0">
                  <a:pos x="19974" y="6879"/>
                </a:cxn>
                <a:cxn ang="0">
                  <a:pos x="19974" y="11922"/>
                </a:cxn>
                <a:cxn ang="0">
                  <a:pos x="19974" y="16685"/>
                </a:cxn>
                <a:cxn ang="0">
                  <a:pos x="16997" y="18195"/>
                </a:cxn>
                <a:cxn ang="0">
                  <a:pos x="14465" y="19689"/>
                </a:cxn>
              </a:cxnLst>
              <a:rect l="0" t="0" r="r" b="b"/>
              <a:pathLst>
                <a:path w="20000" h="20000">
                  <a:moveTo>
                    <a:pt x="14465" y="19689"/>
                  </a:moveTo>
                  <a:lnTo>
                    <a:pt x="14465" y="19984"/>
                  </a:lnTo>
                  <a:lnTo>
                    <a:pt x="13969" y="19984"/>
                  </a:lnTo>
                  <a:lnTo>
                    <a:pt x="13499" y="19984"/>
                  </a:lnTo>
                  <a:lnTo>
                    <a:pt x="13499" y="19689"/>
                  </a:lnTo>
                  <a:lnTo>
                    <a:pt x="12977" y="19689"/>
                  </a:lnTo>
                  <a:lnTo>
                    <a:pt x="12977" y="19377"/>
                  </a:lnTo>
                  <a:lnTo>
                    <a:pt x="12480" y="19377"/>
                  </a:lnTo>
                  <a:lnTo>
                    <a:pt x="11958" y="19377"/>
                  </a:lnTo>
                  <a:lnTo>
                    <a:pt x="11958" y="19097"/>
                  </a:lnTo>
                  <a:lnTo>
                    <a:pt x="10992" y="19097"/>
                  </a:lnTo>
                  <a:lnTo>
                    <a:pt x="10496" y="19097"/>
                  </a:lnTo>
                  <a:lnTo>
                    <a:pt x="10000" y="19097"/>
                  </a:lnTo>
                  <a:lnTo>
                    <a:pt x="9478" y="19097"/>
                  </a:lnTo>
                  <a:lnTo>
                    <a:pt x="8982" y="19377"/>
                  </a:lnTo>
                  <a:lnTo>
                    <a:pt x="8486" y="19377"/>
                  </a:lnTo>
                  <a:lnTo>
                    <a:pt x="8486" y="19097"/>
                  </a:lnTo>
                  <a:lnTo>
                    <a:pt x="8016" y="19097"/>
                  </a:lnTo>
                  <a:lnTo>
                    <a:pt x="7467" y="18786"/>
                  </a:lnTo>
                  <a:lnTo>
                    <a:pt x="7467" y="18475"/>
                  </a:lnTo>
                  <a:lnTo>
                    <a:pt x="6971" y="18475"/>
                  </a:lnTo>
                  <a:lnTo>
                    <a:pt x="6475" y="18475"/>
                  </a:lnTo>
                  <a:lnTo>
                    <a:pt x="5979" y="18475"/>
                  </a:lnTo>
                  <a:lnTo>
                    <a:pt x="5979" y="18195"/>
                  </a:lnTo>
                  <a:lnTo>
                    <a:pt x="5483" y="18195"/>
                  </a:lnTo>
                  <a:lnTo>
                    <a:pt x="5483" y="17883"/>
                  </a:lnTo>
                  <a:lnTo>
                    <a:pt x="4961" y="17883"/>
                  </a:lnTo>
                  <a:lnTo>
                    <a:pt x="4491" y="17883"/>
                  </a:lnTo>
                  <a:lnTo>
                    <a:pt x="3969" y="17883"/>
                  </a:lnTo>
                  <a:lnTo>
                    <a:pt x="3969" y="18195"/>
                  </a:lnTo>
                  <a:lnTo>
                    <a:pt x="3003" y="18195"/>
                  </a:lnTo>
                  <a:lnTo>
                    <a:pt x="2480" y="18195"/>
                  </a:lnTo>
                  <a:lnTo>
                    <a:pt x="1984" y="18195"/>
                  </a:lnTo>
                  <a:lnTo>
                    <a:pt x="1984" y="17883"/>
                  </a:lnTo>
                  <a:lnTo>
                    <a:pt x="1488" y="17883"/>
                  </a:lnTo>
                  <a:lnTo>
                    <a:pt x="1488" y="17603"/>
                  </a:lnTo>
                  <a:lnTo>
                    <a:pt x="496" y="17292"/>
                  </a:lnTo>
                  <a:lnTo>
                    <a:pt x="0" y="16685"/>
                  </a:lnTo>
                  <a:lnTo>
                    <a:pt x="1018" y="14319"/>
                  </a:lnTo>
                  <a:lnTo>
                    <a:pt x="1984" y="11922"/>
                  </a:lnTo>
                  <a:lnTo>
                    <a:pt x="3969" y="11346"/>
                  </a:lnTo>
                  <a:lnTo>
                    <a:pt x="6475" y="10755"/>
                  </a:lnTo>
                  <a:lnTo>
                    <a:pt x="5483" y="5370"/>
                  </a:lnTo>
                  <a:lnTo>
                    <a:pt x="4961" y="0"/>
                  </a:lnTo>
                  <a:lnTo>
                    <a:pt x="11462" y="0"/>
                  </a:lnTo>
                  <a:lnTo>
                    <a:pt x="18486" y="0"/>
                  </a:lnTo>
                  <a:lnTo>
                    <a:pt x="18956" y="3580"/>
                  </a:lnTo>
                  <a:lnTo>
                    <a:pt x="19974" y="6879"/>
                  </a:lnTo>
                  <a:lnTo>
                    <a:pt x="19974" y="11922"/>
                  </a:lnTo>
                  <a:lnTo>
                    <a:pt x="19974" y="16685"/>
                  </a:lnTo>
                  <a:lnTo>
                    <a:pt x="16997" y="18195"/>
                  </a:lnTo>
                  <a:lnTo>
                    <a:pt x="14465" y="19689"/>
                  </a:lnTo>
                  <a:close/>
                </a:path>
              </a:pathLst>
            </a:custGeom>
            <a:solidFill>
              <a:srgbClr val="FFFFFF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7" name="任意多边形 522263"/>
            <p:cNvSpPr>
              <a:spLocks noChangeArrowheads="1"/>
            </p:cNvSpPr>
            <p:nvPr/>
          </p:nvSpPr>
          <p:spPr bwMode="auto">
            <a:xfrm>
              <a:off x="2837" y="2539"/>
              <a:ext cx="399" cy="231"/>
            </a:xfrm>
            <a:custGeom>
              <a:avLst/>
              <a:gdLst/>
              <a:ahLst/>
              <a:cxnLst>
                <a:cxn ang="0">
                  <a:pos x="13316" y="18808"/>
                </a:cxn>
                <a:cxn ang="0">
                  <a:pos x="12985" y="17675"/>
                </a:cxn>
                <a:cxn ang="0">
                  <a:pos x="12654" y="15440"/>
                </a:cxn>
                <a:cxn ang="0">
                  <a:pos x="11662" y="17139"/>
                </a:cxn>
                <a:cxn ang="0">
                  <a:pos x="11332" y="17675"/>
                </a:cxn>
                <a:cxn ang="0">
                  <a:pos x="10670" y="16542"/>
                </a:cxn>
                <a:cxn ang="0">
                  <a:pos x="10009" y="17139"/>
                </a:cxn>
                <a:cxn ang="0">
                  <a:pos x="9330" y="17139"/>
                </a:cxn>
                <a:cxn ang="0">
                  <a:pos x="8651" y="16542"/>
                </a:cxn>
                <a:cxn ang="0">
                  <a:pos x="7990" y="15440"/>
                </a:cxn>
                <a:cxn ang="0">
                  <a:pos x="6997" y="15440"/>
                </a:cxn>
                <a:cxn ang="0">
                  <a:pos x="5657" y="15440"/>
                </a:cxn>
                <a:cxn ang="0">
                  <a:pos x="4996" y="15976"/>
                </a:cxn>
                <a:cxn ang="0">
                  <a:pos x="4996" y="17675"/>
                </a:cxn>
                <a:cxn ang="0">
                  <a:pos x="4334" y="17675"/>
                </a:cxn>
                <a:cxn ang="0">
                  <a:pos x="3673" y="17139"/>
                </a:cxn>
                <a:cxn ang="0">
                  <a:pos x="3307" y="17675"/>
                </a:cxn>
                <a:cxn ang="0">
                  <a:pos x="2332" y="18808"/>
                </a:cxn>
                <a:cxn ang="0">
                  <a:pos x="2332" y="19404"/>
                </a:cxn>
                <a:cxn ang="0">
                  <a:pos x="1654" y="19404"/>
                </a:cxn>
                <a:cxn ang="0">
                  <a:pos x="1323" y="18271"/>
                </a:cxn>
                <a:cxn ang="0">
                  <a:pos x="992" y="17675"/>
                </a:cxn>
                <a:cxn ang="0">
                  <a:pos x="331" y="16542"/>
                </a:cxn>
                <a:cxn ang="0">
                  <a:pos x="331" y="15976"/>
                </a:cxn>
                <a:cxn ang="0">
                  <a:pos x="0" y="14277"/>
                </a:cxn>
                <a:cxn ang="0">
                  <a:pos x="679" y="13711"/>
                </a:cxn>
                <a:cxn ang="0">
                  <a:pos x="2002" y="13145"/>
                </a:cxn>
                <a:cxn ang="0">
                  <a:pos x="2663" y="12578"/>
                </a:cxn>
                <a:cxn ang="0">
                  <a:pos x="3673" y="11416"/>
                </a:cxn>
                <a:cxn ang="0">
                  <a:pos x="4003" y="10253"/>
                </a:cxn>
                <a:cxn ang="0">
                  <a:pos x="4003" y="8554"/>
                </a:cxn>
                <a:cxn ang="0">
                  <a:pos x="3307" y="7988"/>
                </a:cxn>
                <a:cxn ang="0">
                  <a:pos x="2663" y="6855"/>
                </a:cxn>
                <a:cxn ang="0">
                  <a:pos x="2332" y="6855"/>
                </a:cxn>
                <a:cxn ang="0">
                  <a:pos x="2663" y="5723"/>
                </a:cxn>
                <a:cxn ang="0">
                  <a:pos x="2332" y="5156"/>
                </a:cxn>
                <a:cxn ang="0">
                  <a:pos x="2663" y="3428"/>
                </a:cxn>
                <a:cxn ang="0">
                  <a:pos x="3307" y="3428"/>
                </a:cxn>
                <a:cxn ang="0">
                  <a:pos x="3673" y="2265"/>
                </a:cxn>
                <a:cxn ang="0">
                  <a:pos x="2994" y="1699"/>
                </a:cxn>
                <a:cxn ang="0">
                  <a:pos x="2332" y="1162"/>
                </a:cxn>
                <a:cxn ang="0">
                  <a:pos x="2663" y="0"/>
                </a:cxn>
                <a:cxn ang="0">
                  <a:pos x="3673" y="0"/>
                </a:cxn>
                <a:cxn ang="0">
                  <a:pos x="7990" y="1162"/>
                </a:cxn>
                <a:cxn ang="0">
                  <a:pos x="18329" y="7422"/>
                </a:cxn>
                <a:cxn ang="0">
                  <a:pos x="18990" y="14844"/>
                </a:cxn>
                <a:cxn ang="0">
                  <a:pos x="13995" y="18808"/>
                </a:cxn>
              </a:cxnLst>
              <a:rect l="0" t="0" r="r" b="b"/>
              <a:pathLst>
                <a:path w="20000" h="20000">
                  <a:moveTo>
                    <a:pt x="13995" y="18808"/>
                  </a:moveTo>
                  <a:lnTo>
                    <a:pt x="13664" y="18808"/>
                  </a:lnTo>
                  <a:lnTo>
                    <a:pt x="13316" y="18808"/>
                  </a:lnTo>
                  <a:lnTo>
                    <a:pt x="12985" y="18808"/>
                  </a:lnTo>
                  <a:lnTo>
                    <a:pt x="12985" y="18271"/>
                  </a:lnTo>
                  <a:lnTo>
                    <a:pt x="12985" y="17675"/>
                  </a:lnTo>
                  <a:lnTo>
                    <a:pt x="12985" y="17139"/>
                  </a:lnTo>
                  <a:lnTo>
                    <a:pt x="12654" y="16542"/>
                  </a:lnTo>
                  <a:lnTo>
                    <a:pt x="12654" y="15440"/>
                  </a:lnTo>
                  <a:lnTo>
                    <a:pt x="12324" y="15976"/>
                  </a:lnTo>
                  <a:lnTo>
                    <a:pt x="12010" y="16542"/>
                  </a:lnTo>
                  <a:lnTo>
                    <a:pt x="11662" y="17139"/>
                  </a:lnTo>
                  <a:lnTo>
                    <a:pt x="11332" y="17675"/>
                  </a:lnTo>
                  <a:lnTo>
                    <a:pt x="10983" y="17139"/>
                  </a:lnTo>
                  <a:lnTo>
                    <a:pt x="10983" y="16542"/>
                  </a:lnTo>
                  <a:lnTo>
                    <a:pt x="10670" y="16542"/>
                  </a:lnTo>
                  <a:lnTo>
                    <a:pt x="10322" y="16542"/>
                  </a:lnTo>
                  <a:lnTo>
                    <a:pt x="10009" y="17139"/>
                  </a:lnTo>
                  <a:lnTo>
                    <a:pt x="9678" y="17139"/>
                  </a:lnTo>
                  <a:lnTo>
                    <a:pt x="9330" y="17139"/>
                  </a:lnTo>
                  <a:lnTo>
                    <a:pt x="9330" y="16542"/>
                  </a:lnTo>
                  <a:lnTo>
                    <a:pt x="8999" y="16542"/>
                  </a:lnTo>
                  <a:lnTo>
                    <a:pt x="8651" y="16542"/>
                  </a:lnTo>
                  <a:lnTo>
                    <a:pt x="8320" y="15976"/>
                  </a:lnTo>
                  <a:lnTo>
                    <a:pt x="8320" y="15440"/>
                  </a:lnTo>
                  <a:lnTo>
                    <a:pt x="7990" y="15440"/>
                  </a:lnTo>
                  <a:lnTo>
                    <a:pt x="7641" y="15440"/>
                  </a:lnTo>
                  <a:lnTo>
                    <a:pt x="7346" y="15440"/>
                  </a:lnTo>
                  <a:lnTo>
                    <a:pt x="6997" y="15440"/>
                  </a:lnTo>
                  <a:lnTo>
                    <a:pt x="6319" y="15440"/>
                  </a:lnTo>
                  <a:lnTo>
                    <a:pt x="5988" y="15440"/>
                  </a:lnTo>
                  <a:lnTo>
                    <a:pt x="5657" y="15440"/>
                  </a:lnTo>
                  <a:lnTo>
                    <a:pt x="5344" y="15440"/>
                  </a:lnTo>
                  <a:lnTo>
                    <a:pt x="4996" y="15976"/>
                  </a:lnTo>
                  <a:lnTo>
                    <a:pt x="4996" y="16542"/>
                  </a:lnTo>
                  <a:lnTo>
                    <a:pt x="5344" y="17139"/>
                  </a:lnTo>
                  <a:lnTo>
                    <a:pt x="4996" y="17675"/>
                  </a:lnTo>
                  <a:lnTo>
                    <a:pt x="4665" y="17675"/>
                  </a:lnTo>
                  <a:lnTo>
                    <a:pt x="4334" y="17675"/>
                  </a:lnTo>
                  <a:lnTo>
                    <a:pt x="4003" y="17675"/>
                  </a:lnTo>
                  <a:lnTo>
                    <a:pt x="4003" y="17139"/>
                  </a:lnTo>
                  <a:lnTo>
                    <a:pt x="3673" y="17139"/>
                  </a:lnTo>
                  <a:lnTo>
                    <a:pt x="3307" y="17675"/>
                  </a:lnTo>
                  <a:lnTo>
                    <a:pt x="2994" y="18271"/>
                  </a:lnTo>
                  <a:lnTo>
                    <a:pt x="2663" y="18271"/>
                  </a:lnTo>
                  <a:lnTo>
                    <a:pt x="2332" y="18808"/>
                  </a:lnTo>
                  <a:lnTo>
                    <a:pt x="2332" y="19404"/>
                  </a:lnTo>
                  <a:lnTo>
                    <a:pt x="2002" y="19970"/>
                  </a:lnTo>
                  <a:lnTo>
                    <a:pt x="1654" y="19404"/>
                  </a:lnTo>
                  <a:lnTo>
                    <a:pt x="1654" y="18808"/>
                  </a:lnTo>
                  <a:lnTo>
                    <a:pt x="1323" y="18808"/>
                  </a:lnTo>
                  <a:lnTo>
                    <a:pt x="1323" y="18271"/>
                  </a:lnTo>
                  <a:lnTo>
                    <a:pt x="1323" y="17675"/>
                  </a:lnTo>
                  <a:lnTo>
                    <a:pt x="992" y="17675"/>
                  </a:lnTo>
                  <a:lnTo>
                    <a:pt x="679" y="17139"/>
                  </a:lnTo>
                  <a:lnTo>
                    <a:pt x="331" y="16542"/>
                  </a:lnTo>
                  <a:lnTo>
                    <a:pt x="331" y="15976"/>
                  </a:lnTo>
                  <a:lnTo>
                    <a:pt x="331" y="15440"/>
                  </a:lnTo>
                  <a:lnTo>
                    <a:pt x="0" y="14844"/>
                  </a:lnTo>
                  <a:lnTo>
                    <a:pt x="0" y="14277"/>
                  </a:lnTo>
                  <a:lnTo>
                    <a:pt x="331" y="13711"/>
                  </a:lnTo>
                  <a:lnTo>
                    <a:pt x="679" y="13711"/>
                  </a:lnTo>
                  <a:lnTo>
                    <a:pt x="1323" y="13711"/>
                  </a:lnTo>
                  <a:lnTo>
                    <a:pt x="1654" y="13711"/>
                  </a:lnTo>
                  <a:lnTo>
                    <a:pt x="2002" y="13145"/>
                  </a:lnTo>
                  <a:lnTo>
                    <a:pt x="2332" y="12578"/>
                  </a:lnTo>
                  <a:lnTo>
                    <a:pt x="2663" y="12578"/>
                  </a:lnTo>
                  <a:lnTo>
                    <a:pt x="2994" y="11982"/>
                  </a:lnTo>
                  <a:lnTo>
                    <a:pt x="3307" y="11982"/>
                  </a:lnTo>
                  <a:lnTo>
                    <a:pt x="3673" y="11416"/>
                  </a:lnTo>
                  <a:lnTo>
                    <a:pt x="4003" y="10820"/>
                  </a:lnTo>
                  <a:lnTo>
                    <a:pt x="4003" y="10253"/>
                  </a:lnTo>
                  <a:lnTo>
                    <a:pt x="4003" y="9687"/>
                  </a:lnTo>
                  <a:lnTo>
                    <a:pt x="4003" y="9151"/>
                  </a:lnTo>
                  <a:lnTo>
                    <a:pt x="4003" y="8554"/>
                  </a:lnTo>
                  <a:lnTo>
                    <a:pt x="3673" y="8554"/>
                  </a:lnTo>
                  <a:lnTo>
                    <a:pt x="3307" y="7988"/>
                  </a:lnTo>
                  <a:lnTo>
                    <a:pt x="3307" y="7422"/>
                  </a:lnTo>
                  <a:lnTo>
                    <a:pt x="2994" y="7422"/>
                  </a:lnTo>
                  <a:lnTo>
                    <a:pt x="2663" y="6855"/>
                  </a:lnTo>
                  <a:lnTo>
                    <a:pt x="2332" y="6855"/>
                  </a:lnTo>
                  <a:lnTo>
                    <a:pt x="2663" y="6289"/>
                  </a:lnTo>
                  <a:lnTo>
                    <a:pt x="2663" y="5723"/>
                  </a:lnTo>
                  <a:lnTo>
                    <a:pt x="2332" y="5723"/>
                  </a:lnTo>
                  <a:lnTo>
                    <a:pt x="2332" y="5156"/>
                  </a:lnTo>
                  <a:lnTo>
                    <a:pt x="2332" y="4531"/>
                  </a:lnTo>
                  <a:lnTo>
                    <a:pt x="2332" y="3994"/>
                  </a:lnTo>
                  <a:lnTo>
                    <a:pt x="2663" y="3428"/>
                  </a:lnTo>
                  <a:lnTo>
                    <a:pt x="2994" y="3428"/>
                  </a:lnTo>
                  <a:lnTo>
                    <a:pt x="3307" y="3428"/>
                  </a:lnTo>
                  <a:lnTo>
                    <a:pt x="3673" y="2832"/>
                  </a:lnTo>
                  <a:lnTo>
                    <a:pt x="3673" y="2265"/>
                  </a:lnTo>
                  <a:lnTo>
                    <a:pt x="3307" y="2265"/>
                  </a:lnTo>
                  <a:lnTo>
                    <a:pt x="3307" y="1699"/>
                  </a:lnTo>
                  <a:lnTo>
                    <a:pt x="2994" y="1699"/>
                  </a:lnTo>
                  <a:lnTo>
                    <a:pt x="2663" y="1699"/>
                  </a:lnTo>
                  <a:lnTo>
                    <a:pt x="2332" y="1699"/>
                  </a:lnTo>
                  <a:lnTo>
                    <a:pt x="2332" y="1162"/>
                  </a:lnTo>
                  <a:lnTo>
                    <a:pt x="2332" y="566"/>
                  </a:lnTo>
                  <a:lnTo>
                    <a:pt x="2332" y="0"/>
                  </a:lnTo>
                  <a:lnTo>
                    <a:pt x="2663" y="0"/>
                  </a:lnTo>
                  <a:lnTo>
                    <a:pt x="2994" y="0"/>
                  </a:lnTo>
                  <a:lnTo>
                    <a:pt x="3307" y="0"/>
                  </a:lnTo>
                  <a:lnTo>
                    <a:pt x="3673" y="0"/>
                  </a:lnTo>
                  <a:lnTo>
                    <a:pt x="4334" y="0"/>
                  </a:lnTo>
                  <a:lnTo>
                    <a:pt x="4996" y="0"/>
                  </a:lnTo>
                  <a:lnTo>
                    <a:pt x="7990" y="1162"/>
                  </a:lnTo>
                  <a:lnTo>
                    <a:pt x="11332" y="1699"/>
                  </a:lnTo>
                  <a:lnTo>
                    <a:pt x="14639" y="4531"/>
                  </a:lnTo>
                  <a:lnTo>
                    <a:pt x="18329" y="7422"/>
                  </a:lnTo>
                  <a:lnTo>
                    <a:pt x="18990" y="9151"/>
                  </a:lnTo>
                  <a:lnTo>
                    <a:pt x="19983" y="10820"/>
                  </a:lnTo>
                  <a:lnTo>
                    <a:pt x="18990" y="14844"/>
                  </a:lnTo>
                  <a:lnTo>
                    <a:pt x="17981" y="18271"/>
                  </a:lnTo>
                  <a:lnTo>
                    <a:pt x="15666" y="18808"/>
                  </a:lnTo>
                  <a:lnTo>
                    <a:pt x="13995" y="18808"/>
                  </a:lnTo>
                  <a:close/>
                </a:path>
              </a:pathLst>
            </a:custGeom>
            <a:solidFill>
              <a:srgbClr val="00B0EE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8" name="任意多边形 522264"/>
            <p:cNvSpPr>
              <a:spLocks noChangeArrowheads="1"/>
            </p:cNvSpPr>
            <p:nvPr/>
          </p:nvSpPr>
          <p:spPr bwMode="auto">
            <a:xfrm>
              <a:off x="2837" y="2539"/>
              <a:ext cx="399" cy="231"/>
            </a:xfrm>
            <a:custGeom>
              <a:avLst/>
              <a:gdLst/>
              <a:ahLst/>
              <a:cxnLst>
                <a:cxn ang="0">
                  <a:pos x="13316" y="18808"/>
                </a:cxn>
                <a:cxn ang="0">
                  <a:pos x="12985" y="17139"/>
                </a:cxn>
                <a:cxn ang="0">
                  <a:pos x="12010" y="16542"/>
                </a:cxn>
                <a:cxn ang="0">
                  <a:pos x="11332" y="17675"/>
                </a:cxn>
                <a:cxn ang="0">
                  <a:pos x="10322" y="16542"/>
                </a:cxn>
                <a:cxn ang="0">
                  <a:pos x="9678" y="17139"/>
                </a:cxn>
                <a:cxn ang="0">
                  <a:pos x="8651" y="16542"/>
                </a:cxn>
                <a:cxn ang="0">
                  <a:pos x="7641" y="15440"/>
                </a:cxn>
                <a:cxn ang="0">
                  <a:pos x="5988" y="15440"/>
                </a:cxn>
                <a:cxn ang="0">
                  <a:pos x="4996" y="15976"/>
                </a:cxn>
                <a:cxn ang="0">
                  <a:pos x="4996" y="17675"/>
                </a:cxn>
                <a:cxn ang="0">
                  <a:pos x="4003" y="17139"/>
                </a:cxn>
                <a:cxn ang="0">
                  <a:pos x="3307" y="17675"/>
                </a:cxn>
                <a:cxn ang="0">
                  <a:pos x="2332" y="18808"/>
                </a:cxn>
                <a:cxn ang="0">
                  <a:pos x="2002" y="19970"/>
                </a:cxn>
                <a:cxn ang="0">
                  <a:pos x="1323" y="18271"/>
                </a:cxn>
                <a:cxn ang="0">
                  <a:pos x="992" y="17675"/>
                </a:cxn>
                <a:cxn ang="0">
                  <a:pos x="331" y="15976"/>
                </a:cxn>
                <a:cxn ang="0">
                  <a:pos x="0" y="14277"/>
                </a:cxn>
                <a:cxn ang="0">
                  <a:pos x="1323" y="13711"/>
                </a:cxn>
                <a:cxn ang="0">
                  <a:pos x="2332" y="12578"/>
                </a:cxn>
                <a:cxn ang="0">
                  <a:pos x="3673" y="11416"/>
                </a:cxn>
                <a:cxn ang="0">
                  <a:pos x="4003" y="9687"/>
                </a:cxn>
                <a:cxn ang="0">
                  <a:pos x="3307" y="7988"/>
                </a:cxn>
                <a:cxn ang="0">
                  <a:pos x="2663" y="6855"/>
                </a:cxn>
                <a:cxn ang="0">
                  <a:pos x="2663" y="6289"/>
                </a:cxn>
                <a:cxn ang="0">
                  <a:pos x="2332" y="5156"/>
                </a:cxn>
                <a:cxn ang="0">
                  <a:pos x="2663" y="3428"/>
                </a:cxn>
                <a:cxn ang="0">
                  <a:pos x="3673" y="2832"/>
                </a:cxn>
                <a:cxn ang="0">
                  <a:pos x="3307" y="1699"/>
                </a:cxn>
                <a:cxn ang="0">
                  <a:pos x="2332" y="1162"/>
                </a:cxn>
                <a:cxn ang="0">
                  <a:pos x="2994" y="0"/>
                </a:cxn>
                <a:cxn ang="0">
                  <a:pos x="4996" y="0"/>
                </a:cxn>
                <a:cxn ang="0">
                  <a:pos x="18329" y="7422"/>
                </a:cxn>
                <a:cxn ang="0">
                  <a:pos x="17981" y="18271"/>
                </a:cxn>
              </a:cxnLst>
              <a:rect l="0" t="0" r="r" b="b"/>
              <a:pathLst>
                <a:path w="20000" h="20000">
                  <a:moveTo>
                    <a:pt x="13995" y="18808"/>
                  </a:moveTo>
                  <a:lnTo>
                    <a:pt x="13316" y="18808"/>
                  </a:lnTo>
                  <a:lnTo>
                    <a:pt x="12985" y="18271"/>
                  </a:lnTo>
                  <a:lnTo>
                    <a:pt x="12985" y="17139"/>
                  </a:lnTo>
                  <a:lnTo>
                    <a:pt x="12654" y="15440"/>
                  </a:lnTo>
                  <a:lnTo>
                    <a:pt x="12010" y="16542"/>
                  </a:lnTo>
                  <a:lnTo>
                    <a:pt x="11662" y="17139"/>
                  </a:lnTo>
                  <a:lnTo>
                    <a:pt x="11332" y="17675"/>
                  </a:lnTo>
                  <a:lnTo>
                    <a:pt x="10983" y="16542"/>
                  </a:lnTo>
                  <a:lnTo>
                    <a:pt x="10322" y="16542"/>
                  </a:lnTo>
                  <a:lnTo>
                    <a:pt x="10009" y="17139"/>
                  </a:lnTo>
                  <a:lnTo>
                    <a:pt x="9678" y="17139"/>
                  </a:lnTo>
                  <a:lnTo>
                    <a:pt x="9330" y="16542"/>
                  </a:lnTo>
                  <a:lnTo>
                    <a:pt x="8651" y="16542"/>
                  </a:lnTo>
                  <a:lnTo>
                    <a:pt x="8320" y="15440"/>
                  </a:lnTo>
                  <a:lnTo>
                    <a:pt x="7641" y="15440"/>
                  </a:lnTo>
                  <a:lnTo>
                    <a:pt x="6997" y="15440"/>
                  </a:lnTo>
                  <a:lnTo>
                    <a:pt x="5988" y="15440"/>
                  </a:lnTo>
                  <a:lnTo>
                    <a:pt x="5344" y="15440"/>
                  </a:lnTo>
                  <a:lnTo>
                    <a:pt x="4996" y="15976"/>
                  </a:lnTo>
                  <a:lnTo>
                    <a:pt x="5344" y="17139"/>
                  </a:lnTo>
                  <a:lnTo>
                    <a:pt x="4996" y="17675"/>
                  </a:lnTo>
                  <a:lnTo>
                    <a:pt x="4334" y="17675"/>
                  </a:lnTo>
                  <a:lnTo>
                    <a:pt x="4003" y="17139"/>
                  </a:lnTo>
                  <a:lnTo>
                    <a:pt x="3673" y="17139"/>
                  </a:lnTo>
                  <a:lnTo>
                    <a:pt x="3307" y="17675"/>
                  </a:lnTo>
                  <a:lnTo>
                    <a:pt x="2663" y="18271"/>
                  </a:lnTo>
                  <a:lnTo>
                    <a:pt x="2332" y="18808"/>
                  </a:lnTo>
                  <a:lnTo>
                    <a:pt x="2332" y="19404"/>
                  </a:lnTo>
                  <a:lnTo>
                    <a:pt x="2002" y="19970"/>
                  </a:lnTo>
                  <a:lnTo>
                    <a:pt x="1654" y="18808"/>
                  </a:lnTo>
                  <a:lnTo>
                    <a:pt x="1323" y="18271"/>
                  </a:lnTo>
                  <a:lnTo>
                    <a:pt x="1323" y="17675"/>
                  </a:lnTo>
                  <a:lnTo>
                    <a:pt x="992" y="17675"/>
                  </a:lnTo>
                  <a:lnTo>
                    <a:pt x="331" y="16542"/>
                  </a:lnTo>
                  <a:lnTo>
                    <a:pt x="331" y="15976"/>
                  </a:lnTo>
                  <a:lnTo>
                    <a:pt x="331" y="15440"/>
                  </a:lnTo>
                  <a:lnTo>
                    <a:pt x="0" y="14277"/>
                  </a:lnTo>
                  <a:lnTo>
                    <a:pt x="331" y="13711"/>
                  </a:lnTo>
                  <a:lnTo>
                    <a:pt x="1323" y="13711"/>
                  </a:lnTo>
                  <a:lnTo>
                    <a:pt x="2002" y="13145"/>
                  </a:lnTo>
                  <a:lnTo>
                    <a:pt x="2332" y="12578"/>
                  </a:lnTo>
                  <a:lnTo>
                    <a:pt x="2994" y="11982"/>
                  </a:lnTo>
                  <a:lnTo>
                    <a:pt x="3673" y="11416"/>
                  </a:lnTo>
                  <a:lnTo>
                    <a:pt x="4003" y="10820"/>
                  </a:lnTo>
                  <a:lnTo>
                    <a:pt x="4003" y="9687"/>
                  </a:lnTo>
                  <a:lnTo>
                    <a:pt x="4003" y="8554"/>
                  </a:lnTo>
                  <a:lnTo>
                    <a:pt x="3307" y="7988"/>
                  </a:lnTo>
                  <a:lnTo>
                    <a:pt x="3307" y="7422"/>
                  </a:lnTo>
                  <a:lnTo>
                    <a:pt x="2663" y="6855"/>
                  </a:lnTo>
                  <a:lnTo>
                    <a:pt x="2332" y="6855"/>
                  </a:lnTo>
                  <a:lnTo>
                    <a:pt x="2663" y="6289"/>
                  </a:lnTo>
                  <a:lnTo>
                    <a:pt x="2663" y="5723"/>
                  </a:lnTo>
                  <a:lnTo>
                    <a:pt x="2332" y="5156"/>
                  </a:lnTo>
                  <a:lnTo>
                    <a:pt x="2332" y="4531"/>
                  </a:lnTo>
                  <a:lnTo>
                    <a:pt x="2663" y="3428"/>
                  </a:lnTo>
                  <a:lnTo>
                    <a:pt x="2994" y="3428"/>
                  </a:lnTo>
                  <a:lnTo>
                    <a:pt x="3673" y="2832"/>
                  </a:lnTo>
                  <a:lnTo>
                    <a:pt x="3673" y="2265"/>
                  </a:lnTo>
                  <a:lnTo>
                    <a:pt x="3307" y="1699"/>
                  </a:lnTo>
                  <a:lnTo>
                    <a:pt x="2663" y="1699"/>
                  </a:lnTo>
                  <a:lnTo>
                    <a:pt x="2332" y="1162"/>
                  </a:lnTo>
                  <a:lnTo>
                    <a:pt x="2332" y="0"/>
                  </a:lnTo>
                  <a:lnTo>
                    <a:pt x="2994" y="0"/>
                  </a:lnTo>
                  <a:lnTo>
                    <a:pt x="3673" y="0"/>
                  </a:lnTo>
                  <a:lnTo>
                    <a:pt x="4996" y="0"/>
                  </a:lnTo>
                  <a:lnTo>
                    <a:pt x="11332" y="1699"/>
                  </a:lnTo>
                  <a:lnTo>
                    <a:pt x="18329" y="7422"/>
                  </a:lnTo>
                  <a:lnTo>
                    <a:pt x="19983" y="10820"/>
                  </a:lnTo>
                  <a:lnTo>
                    <a:pt x="17981" y="18271"/>
                  </a:lnTo>
                  <a:lnTo>
                    <a:pt x="13664" y="18808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9" name="任意多边形 522265"/>
            <p:cNvSpPr>
              <a:spLocks noChangeArrowheads="1"/>
            </p:cNvSpPr>
            <p:nvPr/>
          </p:nvSpPr>
          <p:spPr bwMode="auto">
            <a:xfrm>
              <a:off x="3103" y="2677"/>
              <a:ext cx="247" cy="332"/>
            </a:xfrm>
            <a:custGeom>
              <a:avLst/>
              <a:gdLst/>
              <a:ahLst/>
              <a:cxnLst>
                <a:cxn ang="0">
                  <a:pos x="17803" y="6813"/>
                </a:cxn>
                <a:cxn ang="0">
                  <a:pos x="17296" y="7583"/>
                </a:cxn>
                <a:cxn ang="0">
                  <a:pos x="16732" y="7583"/>
                </a:cxn>
                <a:cxn ang="0">
                  <a:pos x="15690" y="7583"/>
                </a:cxn>
                <a:cxn ang="0">
                  <a:pos x="15127" y="7583"/>
                </a:cxn>
                <a:cxn ang="0">
                  <a:pos x="14592" y="8396"/>
                </a:cxn>
                <a:cxn ang="0">
                  <a:pos x="14592" y="8813"/>
                </a:cxn>
                <a:cxn ang="0">
                  <a:pos x="14028" y="9604"/>
                </a:cxn>
                <a:cxn ang="0">
                  <a:pos x="13521" y="10396"/>
                </a:cxn>
                <a:cxn ang="0">
                  <a:pos x="12451" y="11167"/>
                </a:cxn>
                <a:cxn ang="0">
                  <a:pos x="12451" y="12000"/>
                </a:cxn>
                <a:cxn ang="0">
                  <a:pos x="12451" y="13188"/>
                </a:cxn>
                <a:cxn ang="0">
                  <a:pos x="11887" y="13979"/>
                </a:cxn>
                <a:cxn ang="0">
                  <a:pos x="11324" y="15188"/>
                </a:cxn>
                <a:cxn ang="0">
                  <a:pos x="10789" y="15563"/>
                </a:cxn>
                <a:cxn ang="0">
                  <a:pos x="10789" y="16792"/>
                </a:cxn>
                <a:cxn ang="0">
                  <a:pos x="10225" y="17583"/>
                </a:cxn>
                <a:cxn ang="0">
                  <a:pos x="10789" y="18792"/>
                </a:cxn>
                <a:cxn ang="0">
                  <a:pos x="10225" y="19167"/>
                </a:cxn>
                <a:cxn ang="0">
                  <a:pos x="9183" y="19167"/>
                </a:cxn>
                <a:cxn ang="0">
                  <a:pos x="8648" y="18792"/>
                </a:cxn>
                <a:cxn ang="0">
                  <a:pos x="7549" y="19167"/>
                </a:cxn>
                <a:cxn ang="0">
                  <a:pos x="6479" y="19167"/>
                </a:cxn>
                <a:cxn ang="0">
                  <a:pos x="5972" y="19979"/>
                </a:cxn>
                <a:cxn ang="0">
                  <a:pos x="5408" y="19979"/>
                </a:cxn>
                <a:cxn ang="0">
                  <a:pos x="4310" y="19979"/>
                </a:cxn>
                <a:cxn ang="0">
                  <a:pos x="3803" y="18792"/>
                </a:cxn>
                <a:cxn ang="0">
                  <a:pos x="4873" y="18375"/>
                </a:cxn>
                <a:cxn ang="0">
                  <a:pos x="5408" y="17583"/>
                </a:cxn>
                <a:cxn ang="0">
                  <a:pos x="4873" y="17583"/>
                </a:cxn>
                <a:cxn ang="0">
                  <a:pos x="3803" y="17583"/>
                </a:cxn>
                <a:cxn ang="0">
                  <a:pos x="2704" y="17188"/>
                </a:cxn>
                <a:cxn ang="0">
                  <a:pos x="2704" y="16375"/>
                </a:cxn>
                <a:cxn ang="0">
                  <a:pos x="2704" y="15563"/>
                </a:cxn>
                <a:cxn ang="0">
                  <a:pos x="2704" y="14396"/>
                </a:cxn>
                <a:cxn ang="0">
                  <a:pos x="2704" y="13583"/>
                </a:cxn>
                <a:cxn ang="0">
                  <a:pos x="1606" y="12792"/>
                </a:cxn>
                <a:cxn ang="0">
                  <a:pos x="1099" y="12417"/>
                </a:cxn>
                <a:cxn ang="0">
                  <a:pos x="1099" y="11604"/>
                </a:cxn>
                <a:cxn ang="0">
                  <a:pos x="1099" y="10792"/>
                </a:cxn>
                <a:cxn ang="0">
                  <a:pos x="0" y="10396"/>
                </a:cxn>
                <a:cxn ang="0">
                  <a:pos x="0" y="9604"/>
                </a:cxn>
                <a:cxn ang="0">
                  <a:pos x="535" y="8813"/>
                </a:cxn>
                <a:cxn ang="0">
                  <a:pos x="1099" y="8396"/>
                </a:cxn>
                <a:cxn ang="0">
                  <a:pos x="2141" y="7208"/>
                </a:cxn>
                <a:cxn ang="0">
                  <a:pos x="1606" y="6417"/>
                </a:cxn>
                <a:cxn ang="0">
                  <a:pos x="1099" y="5583"/>
                </a:cxn>
                <a:cxn ang="0">
                  <a:pos x="1099" y="4792"/>
                </a:cxn>
                <a:cxn ang="0">
                  <a:pos x="1606" y="4000"/>
                </a:cxn>
                <a:cxn ang="0">
                  <a:pos x="2704" y="3604"/>
                </a:cxn>
                <a:cxn ang="0">
                  <a:pos x="3803" y="3188"/>
                </a:cxn>
                <a:cxn ang="0">
                  <a:pos x="4310" y="2813"/>
                </a:cxn>
                <a:cxn ang="0">
                  <a:pos x="5408" y="2000"/>
                </a:cxn>
                <a:cxn ang="0">
                  <a:pos x="6479" y="1625"/>
                </a:cxn>
                <a:cxn ang="0">
                  <a:pos x="8648" y="1625"/>
                </a:cxn>
                <a:cxn ang="0">
                  <a:pos x="9718" y="396"/>
                </a:cxn>
                <a:cxn ang="0">
                  <a:pos x="16197" y="396"/>
                </a:cxn>
                <a:cxn ang="0">
                  <a:pos x="19972" y="3604"/>
                </a:cxn>
                <a:cxn ang="0">
                  <a:pos x="18873" y="6417"/>
                </a:cxn>
              </a:cxnLst>
              <a:rect l="0" t="0" r="r" b="b"/>
              <a:pathLst>
                <a:path w="20000" h="20000">
                  <a:moveTo>
                    <a:pt x="18873" y="6417"/>
                  </a:moveTo>
                  <a:lnTo>
                    <a:pt x="18366" y="6813"/>
                  </a:lnTo>
                  <a:lnTo>
                    <a:pt x="17803" y="6813"/>
                  </a:lnTo>
                  <a:lnTo>
                    <a:pt x="17803" y="7208"/>
                  </a:lnTo>
                  <a:lnTo>
                    <a:pt x="17296" y="7583"/>
                  </a:lnTo>
                  <a:lnTo>
                    <a:pt x="16732" y="7583"/>
                  </a:lnTo>
                  <a:lnTo>
                    <a:pt x="16197" y="7583"/>
                  </a:lnTo>
                  <a:lnTo>
                    <a:pt x="15690" y="7208"/>
                  </a:lnTo>
                  <a:lnTo>
                    <a:pt x="15690" y="7583"/>
                  </a:lnTo>
                  <a:lnTo>
                    <a:pt x="15127" y="7583"/>
                  </a:lnTo>
                  <a:lnTo>
                    <a:pt x="15127" y="8000"/>
                  </a:lnTo>
                  <a:lnTo>
                    <a:pt x="14592" y="8396"/>
                  </a:lnTo>
                  <a:lnTo>
                    <a:pt x="14592" y="8813"/>
                  </a:lnTo>
                  <a:lnTo>
                    <a:pt x="14592" y="9188"/>
                  </a:lnTo>
                  <a:lnTo>
                    <a:pt x="14028" y="9604"/>
                  </a:lnTo>
                  <a:lnTo>
                    <a:pt x="14028" y="9979"/>
                  </a:lnTo>
                  <a:lnTo>
                    <a:pt x="13521" y="10396"/>
                  </a:lnTo>
                  <a:lnTo>
                    <a:pt x="12958" y="10792"/>
                  </a:lnTo>
                  <a:lnTo>
                    <a:pt x="12451" y="11167"/>
                  </a:lnTo>
                  <a:lnTo>
                    <a:pt x="12451" y="11604"/>
                  </a:lnTo>
                  <a:lnTo>
                    <a:pt x="12451" y="12000"/>
                  </a:lnTo>
                  <a:lnTo>
                    <a:pt x="12451" y="12417"/>
                  </a:lnTo>
                  <a:lnTo>
                    <a:pt x="12451" y="12792"/>
                  </a:lnTo>
                  <a:lnTo>
                    <a:pt x="12451" y="13188"/>
                  </a:lnTo>
                  <a:lnTo>
                    <a:pt x="12451" y="13583"/>
                  </a:lnTo>
                  <a:lnTo>
                    <a:pt x="11887" y="13979"/>
                  </a:lnTo>
                  <a:lnTo>
                    <a:pt x="11887" y="14396"/>
                  </a:lnTo>
                  <a:lnTo>
                    <a:pt x="11887" y="14792"/>
                  </a:lnTo>
                  <a:lnTo>
                    <a:pt x="11324" y="15188"/>
                  </a:lnTo>
                  <a:lnTo>
                    <a:pt x="10789" y="15563"/>
                  </a:lnTo>
                  <a:lnTo>
                    <a:pt x="10789" y="15979"/>
                  </a:lnTo>
                  <a:lnTo>
                    <a:pt x="10789" y="16375"/>
                  </a:lnTo>
                  <a:lnTo>
                    <a:pt x="10789" y="16792"/>
                  </a:lnTo>
                  <a:lnTo>
                    <a:pt x="10789" y="17188"/>
                  </a:lnTo>
                  <a:lnTo>
                    <a:pt x="10225" y="17583"/>
                  </a:lnTo>
                  <a:lnTo>
                    <a:pt x="10225" y="18000"/>
                  </a:lnTo>
                  <a:lnTo>
                    <a:pt x="10789" y="18375"/>
                  </a:lnTo>
                  <a:lnTo>
                    <a:pt x="10789" y="18792"/>
                  </a:lnTo>
                  <a:lnTo>
                    <a:pt x="10225" y="19167"/>
                  </a:lnTo>
                  <a:lnTo>
                    <a:pt x="9718" y="19167"/>
                  </a:lnTo>
                  <a:lnTo>
                    <a:pt x="9183" y="19167"/>
                  </a:lnTo>
                  <a:lnTo>
                    <a:pt x="8648" y="19167"/>
                  </a:lnTo>
                  <a:lnTo>
                    <a:pt x="8648" y="18792"/>
                  </a:lnTo>
                  <a:lnTo>
                    <a:pt x="8113" y="19167"/>
                  </a:lnTo>
                  <a:lnTo>
                    <a:pt x="7549" y="19167"/>
                  </a:lnTo>
                  <a:lnTo>
                    <a:pt x="7042" y="19167"/>
                  </a:lnTo>
                  <a:lnTo>
                    <a:pt x="6479" y="19167"/>
                  </a:lnTo>
                  <a:lnTo>
                    <a:pt x="6479" y="19583"/>
                  </a:lnTo>
                  <a:lnTo>
                    <a:pt x="5972" y="19979"/>
                  </a:lnTo>
                  <a:lnTo>
                    <a:pt x="5408" y="19979"/>
                  </a:lnTo>
                  <a:lnTo>
                    <a:pt x="4873" y="19979"/>
                  </a:lnTo>
                  <a:lnTo>
                    <a:pt x="4310" y="19979"/>
                  </a:lnTo>
                  <a:lnTo>
                    <a:pt x="4310" y="19583"/>
                  </a:lnTo>
                  <a:lnTo>
                    <a:pt x="3803" y="19167"/>
                  </a:lnTo>
                  <a:lnTo>
                    <a:pt x="3803" y="18792"/>
                  </a:lnTo>
                  <a:lnTo>
                    <a:pt x="4310" y="18792"/>
                  </a:lnTo>
                  <a:lnTo>
                    <a:pt x="4873" y="18375"/>
                  </a:lnTo>
                  <a:lnTo>
                    <a:pt x="5408" y="18000"/>
                  </a:lnTo>
                  <a:lnTo>
                    <a:pt x="5408" y="17583"/>
                  </a:lnTo>
                  <a:lnTo>
                    <a:pt x="5408" y="17188"/>
                  </a:lnTo>
                  <a:lnTo>
                    <a:pt x="4873" y="17583"/>
                  </a:lnTo>
                  <a:lnTo>
                    <a:pt x="4310" y="17583"/>
                  </a:lnTo>
                  <a:lnTo>
                    <a:pt x="3803" y="17583"/>
                  </a:lnTo>
                  <a:lnTo>
                    <a:pt x="3268" y="17583"/>
                  </a:lnTo>
                  <a:lnTo>
                    <a:pt x="2704" y="17188"/>
                  </a:lnTo>
                  <a:lnTo>
                    <a:pt x="2704" y="16792"/>
                  </a:lnTo>
                  <a:lnTo>
                    <a:pt x="2704" y="16375"/>
                  </a:lnTo>
                  <a:lnTo>
                    <a:pt x="2704" y="15979"/>
                  </a:lnTo>
                  <a:lnTo>
                    <a:pt x="2704" y="15563"/>
                  </a:lnTo>
                  <a:lnTo>
                    <a:pt x="2704" y="15188"/>
                  </a:lnTo>
                  <a:lnTo>
                    <a:pt x="2704" y="14792"/>
                  </a:lnTo>
                  <a:lnTo>
                    <a:pt x="2704" y="14396"/>
                  </a:lnTo>
                  <a:lnTo>
                    <a:pt x="2704" y="13979"/>
                  </a:lnTo>
                  <a:lnTo>
                    <a:pt x="2704" y="13583"/>
                  </a:lnTo>
                  <a:lnTo>
                    <a:pt x="2704" y="13188"/>
                  </a:lnTo>
                  <a:lnTo>
                    <a:pt x="2141" y="13188"/>
                  </a:lnTo>
                  <a:lnTo>
                    <a:pt x="1606" y="12792"/>
                  </a:lnTo>
                  <a:lnTo>
                    <a:pt x="1606" y="12417"/>
                  </a:lnTo>
                  <a:lnTo>
                    <a:pt x="1099" y="12417"/>
                  </a:lnTo>
                  <a:lnTo>
                    <a:pt x="1099" y="12000"/>
                  </a:lnTo>
                  <a:lnTo>
                    <a:pt x="1099" y="11604"/>
                  </a:lnTo>
                  <a:lnTo>
                    <a:pt x="1099" y="11167"/>
                  </a:lnTo>
                  <a:lnTo>
                    <a:pt x="1606" y="10792"/>
                  </a:lnTo>
                  <a:lnTo>
                    <a:pt x="1099" y="10792"/>
                  </a:lnTo>
                  <a:lnTo>
                    <a:pt x="535" y="10792"/>
                  </a:lnTo>
                  <a:lnTo>
                    <a:pt x="0" y="10792"/>
                  </a:lnTo>
                  <a:lnTo>
                    <a:pt x="0" y="10396"/>
                  </a:lnTo>
                  <a:lnTo>
                    <a:pt x="0" y="9979"/>
                  </a:lnTo>
                  <a:lnTo>
                    <a:pt x="0" y="9604"/>
                  </a:lnTo>
                  <a:lnTo>
                    <a:pt x="535" y="9188"/>
                  </a:lnTo>
                  <a:lnTo>
                    <a:pt x="535" y="8813"/>
                  </a:lnTo>
                  <a:lnTo>
                    <a:pt x="1099" y="8396"/>
                  </a:lnTo>
                  <a:lnTo>
                    <a:pt x="1606" y="8000"/>
                  </a:lnTo>
                  <a:lnTo>
                    <a:pt x="1606" y="7583"/>
                  </a:lnTo>
                  <a:lnTo>
                    <a:pt x="2141" y="7208"/>
                  </a:lnTo>
                  <a:lnTo>
                    <a:pt x="1606" y="6813"/>
                  </a:lnTo>
                  <a:lnTo>
                    <a:pt x="1606" y="6417"/>
                  </a:lnTo>
                  <a:lnTo>
                    <a:pt x="1606" y="6021"/>
                  </a:lnTo>
                  <a:lnTo>
                    <a:pt x="1099" y="6021"/>
                  </a:lnTo>
                  <a:lnTo>
                    <a:pt x="1099" y="5583"/>
                  </a:lnTo>
                  <a:lnTo>
                    <a:pt x="1099" y="5188"/>
                  </a:lnTo>
                  <a:lnTo>
                    <a:pt x="1099" y="4792"/>
                  </a:lnTo>
                  <a:lnTo>
                    <a:pt x="1099" y="4396"/>
                  </a:lnTo>
                  <a:lnTo>
                    <a:pt x="1606" y="4000"/>
                  </a:lnTo>
                  <a:lnTo>
                    <a:pt x="2141" y="3604"/>
                  </a:lnTo>
                  <a:lnTo>
                    <a:pt x="2704" y="3604"/>
                  </a:lnTo>
                  <a:lnTo>
                    <a:pt x="3268" y="3604"/>
                  </a:lnTo>
                  <a:lnTo>
                    <a:pt x="3803" y="3188"/>
                  </a:lnTo>
                  <a:lnTo>
                    <a:pt x="4310" y="2813"/>
                  </a:lnTo>
                  <a:lnTo>
                    <a:pt x="4873" y="2417"/>
                  </a:lnTo>
                  <a:lnTo>
                    <a:pt x="5408" y="2000"/>
                  </a:lnTo>
                  <a:lnTo>
                    <a:pt x="5972" y="1625"/>
                  </a:lnTo>
                  <a:lnTo>
                    <a:pt x="6479" y="1625"/>
                  </a:lnTo>
                  <a:lnTo>
                    <a:pt x="7042" y="1625"/>
                  </a:lnTo>
                  <a:lnTo>
                    <a:pt x="7549" y="1625"/>
                  </a:lnTo>
                  <a:lnTo>
                    <a:pt x="8648" y="1625"/>
                  </a:lnTo>
                  <a:lnTo>
                    <a:pt x="8648" y="1208"/>
                  </a:lnTo>
                  <a:lnTo>
                    <a:pt x="9183" y="833"/>
                  </a:lnTo>
                  <a:lnTo>
                    <a:pt x="9718" y="396"/>
                  </a:lnTo>
                  <a:lnTo>
                    <a:pt x="10789" y="0"/>
                  </a:lnTo>
                  <a:lnTo>
                    <a:pt x="13521" y="396"/>
                  </a:lnTo>
                  <a:lnTo>
                    <a:pt x="16197" y="396"/>
                  </a:lnTo>
                  <a:lnTo>
                    <a:pt x="17803" y="1208"/>
                  </a:lnTo>
                  <a:lnTo>
                    <a:pt x="19972" y="2000"/>
                  </a:lnTo>
                  <a:lnTo>
                    <a:pt x="19972" y="3604"/>
                  </a:lnTo>
                  <a:lnTo>
                    <a:pt x="19972" y="4792"/>
                  </a:lnTo>
                  <a:lnTo>
                    <a:pt x="18873" y="5583"/>
                  </a:lnTo>
                  <a:lnTo>
                    <a:pt x="18873" y="6417"/>
                  </a:lnTo>
                  <a:close/>
                </a:path>
              </a:pathLst>
            </a:custGeom>
            <a:solidFill>
              <a:schemeClr val="hlink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0" name="任意多边形 522266"/>
            <p:cNvSpPr>
              <a:spLocks noChangeArrowheads="1"/>
            </p:cNvSpPr>
            <p:nvPr/>
          </p:nvSpPr>
          <p:spPr bwMode="auto">
            <a:xfrm>
              <a:off x="3103" y="2677"/>
              <a:ext cx="247" cy="332"/>
            </a:xfrm>
            <a:custGeom>
              <a:avLst/>
              <a:gdLst/>
              <a:ahLst/>
              <a:cxnLst>
                <a:cxn ang="0">
                  <a:pos x="17803" y="6813"/>
                </a:cxn>
                <a:cxn ang="0">
                  <a:pos x="17296" y="7583"/>
                </a:cxn>
                <a:cxn ang="0">
                  <a:pos x="15690" y="7208"/>
                </a:cxn>
                <a:cxn ang="0">
                  <a:pos x="15127" y="7583"/>
                </a:cxn>
                <a:cxn ang="0">
                  <a:pos x="14592" y="8396"/>
                </a:cxn>
                <a:cxn ang="0">
                  <a:pos x="14592" y="9188"/>
                </a:cxn>
                <a:cxn ang="0">
                  <a:pos x="13521" y="10396"/>
                </a:cxn>
                <a:cxn ang="0">
                  <a:pos x="12451" y="11167"/>
                </a:cxn>
                <a:cxn ang="0">
                  <a:pos x="12451" y="12792"/>
                </a:cxn>
                <a:cxn ang="0">
                  <a:pos x="11887" y="13979"/>
                </a:cxn>
                <a:cxn ang="0">
                  <a:pos x="11324" y="15188"/>
                </a:cxn>
                <a:cxn ang="0">
                  <a:pos x="10789" y="16375"/>
                </a:cxn>
                <a:cxn ang="0">
                  <a:pos x="10225" y="17583"/>
                </a:cxn>
                <a:cxn ang="0">
                  <a:pos x="10789" y="18792"/>
                </a:cxn>
                <a:cxn ang="0">
                  <a:pos x="9718" y="19167"/>
                </a:cxn>
                <a:cxn ang="0">
                  <a:pos x="8648" y="18792"/>
                </a:cxn>
                <a:cxn ang="0">
                  <a:pos x="7549" y="19167"/>
                </a:cxn>
                <a:cxn ang="0">
                  <a:pos x="6479" y="19583"/>
                </a:cxn>
                <a:cxn ang="0">
                  <a:pos x="5408" y="19979"/>
                </a:cxn>
                <a:cxn ang="0">
                  <a:pos x="4310" y="19583"/>
                </a:cxn>
                <a:cxn ang="0">
                  <a:pos x="4873" y="18375"/>
                </a:cxn>
                <a:cxn ang="0">
                  <a:pos x="5408" y="17583"/>
                </a:cxn>
                <a:cxn ang="0">
                  <a:pos x="4873" y="17583"/>
                </a:cxn>
                <a:cxn ang="0">
                  <a:pos x="3268" y="17583"/>
                </a:cxn>
                <a:cxn ang="0">
                  <a:pos x="2704" y="16375"/>
                </a:cxn>
                <a:cxn ang="0">
                  <a:pos x="2704" y="15188"/>
                </a:cxn>
                <a:cxn ang="0">
                  <a:pos x="2704" y="13583"/>
                </a:cxn>
                <a:cxn ang="0">
                  <a:pos x="1606" y="12792"/>
                </a:cxn>
                <a:cxn ang="0">
                  <a:pos x="1099" y="12000"/>
                </a:cxn>
                <a:cxn ang="0">
                  <a:pos x="1606" y="10792"/>
                </a:cxn>
                <a:cxn ang="0">
                  <a:pos x="0" y="10396"/>
                </a:cxn>
                <a:cxn ang="0">
                  <a:pos x="535" y="9188"/>
                </a:cxn>
                <a:cxn ang="0">
                  <a:pos x="1099" y="8396"/>
                </a:cxn>
                <a:cxn ang="0">
                  <a:pos x="2141" y="7208"/>
                </a:cxn>
                <a:cxn ang="0">
                  <a:pos x="1606" y="6021"/>
                </a:cxn>
                <a:cxn ang="0">
                  <a:pos x="1099" y="5188"/>
                </a:cxn>
                <a:cxn ang="0">
                  <a:pos x="1606" y="4000"/>
                </a:cxn>
                <a:cxn ang="0">
                  <a:pos x="3268" y="3604"/>
                </a:cxn>
                <a:cxn ang="0">
                  <a:pos x="4310" y="2813"/>
                </a:cxn>
                <a:cxn ang="0">
                  <a:pos x="5408" y="2000"/>
                </a:cxn>
                <a:cxn ang="0">
                  <a:pos x="7042" y="1625"/>
                </a:cxn>
                <a:cxn ang="0">
                  <a:pos x="9183" y="833"/>
                </a:cxn>
                <a:cxn ang="0">
                  <a:pos x="16197" y="396"/>
                </a:cxn>
                <a:cxn ang="0">
                  <a:pos x="19972" y="4792"/>
                </a:cxn>
              </a:cxnLst>
              <a:rect l="0" t="0" r="r" b="b"/>
              <a:pathLst>
                <a:path w="20000" h="20000">
                  <a:moveTo>
                    <a:pt x="18873" y="6417"/>
                  </a:moveTo>
                  <a:lnTo>
                    <a:pt x="17803" y="6813"/>
                  </a:lnTo>
                  <a:lnTo>
                    <a:pt x="17803" y="7208"/>
                  </a:lnTo>
                  <a:lnTo>
                    <a:pt x="17296" y="7583"/>
                  </a:lnTo>
                  <a:lnTo>
                    <a:pt x="16732" y="7583"/>
                  </a:lnTo>
                  <a:lnTo>
                    <a:pt x="15690" y="7208"/>
                  </a:lnTo>
                  <a:lnTo>
                    <a:pt x="15690" y="7583"/>
                  </a:lnTo>
                  <a:lnTo>
                    <a:pt x="15127" y="7583"/>
                  </a:lnTo>
                  <a:lnTo>
                    <a:pt x="15127" y="8000"/>
                  </a:lnTo>
                  <a:lnTo>
                    <a:pt x="14592" y="8396"/>
                  </a:lnTo>
                  <a:lnTo>
                    <a:pt x="14592" y="8813"/>
                  </a:lnTo>
                  <a:lnTo>
                    <a:pt x="14592" y="9188"/>
                  </a:lnTo>
                  <a:lnTo>
                    <a:pt x="14028" y="9979"/>
                  </a:lnTo>
                  <a:lnTo>
                    <a:pt x="13521" y="10396"/>
                  </a:lnTo>
                  <a:lnTo>
                    <a:pt x="12958" y="10792"/>
                  </a:lnTo>
                  <a:lnTo>
                    <a:pt x="12451" y="11167"/>
                  </a:lnTo>
                  <a:lnTo>
                    <a:pt x="12451" y="12000"/>
                  </a:lnTo>
                  <a:lnTo>
                    <a:pt x="12451" y="12792"/>
                  </a:lnTo>
                  <a:lnTo>
                    <a:pt x="12451" y="13583"/>
                  </a:lnTo>
                  <a:lnTo>
                    <a:pt x="11887" y="13979"/>
                  </a:lnTo>
                  <a:lnTo>
                    <a:pt x="11887" y="14792"/>
                  </a:lnTo>
                  <a:lnTo>
                    <a:pt x="11324" y="15188"/>
                  </a:lnTo>
                  <a:lnTo>
                    <a:pt x="10789" y="15563"/>
                  </a:lnTo>
                  <a:lnTo>
                    <a:pt x="10789" y="16375"/>
                  </a:lnTo>
                  <a:lnTo>
                    <a:pt x="10789" y="17188"/>
                  </a:lnTo>
                  <a:lnTo>
                    <a:pt x="10225" y="17583"/>
                  </a:lnTo>
                  <a:lnTo>
                    <a:pt x="10789" y="18375"/>
                  </a:lnTo>
                  <a:lnTo>
                    <a:pt x="10789" y="18792"/>
                  </a:lnTo>
                  <a:lnTo>
                    <a:pt x="10225" y="19167"/>
                  </a:lnTo>
                  <a:lnTo>
                    <a:pt x="9718" y="19167"/>
                  </a:lnTo>
                  <a:lnTo>
                    <a:pt x="9183" y="19167"/>
                  </a:lnTo>
                  <a:lnTo>
                    <a:pt x="8648" y="18792"/>
                  </a:lnTo>
                  <a:lnTo>
                    <a:pt x="8113" y="19167"/>
                  </a:lnTo>
                  <a:lnTo>
                    <a:pt x="7549" y="19167"/>
                  </a:lnTo>
                  <a:lnTo>
                    <a:pt x="6479" y="19167"/>
                  </a:lnTo>
                  <a:lnTo>
                    <a:pt x="6479" y="19583"/>
                  </a:lnTo>
                  <a:lnTo>
                    <a:pt x="5972" y="19979"/>
                  </a:lnTo>
                  <a:lnTo>
                    <a:pt x="5408" y="19979"/>
                  </a:lnTo>
                  <a:lnTo>
                    <a:pt x="4873" y="19979"/>
                  </a:lnTo>
                  <a:lnTo>
                    <a:pt x="4310" y="19583"/>
                  </a:lnTo>
                  <a:lnTo>
                    <a:pt x="3803" y="18792"/>
                  </a:lnTo>
                  <a:lnTo>
                    <a:pt x="4873" y="18375"/>
                  </a:lnTo>
                  <a:lnTo>
                    <a:pt x="5408" y="18000"/>
                  </a:lnTo>
                  <a:lnTo>
                    <a:pt x="5408" y="17583"/>
                  </a:lnTo>
                  <a:lnTo>
                    <a:pt x="5408" y="17188"/>
                  </a:lnTo>
                  <a:lnTo>
                    <a:pt x="4873" y="17583"/>
                  </a:lnTo>
                  <a:lnTo>
                    <a:pt x="3803" y="17583"/>
                  </a:lnTo>
                  <a:lnTo>
                    <a:pt x="3268" y="17583"/>
                  </a:lnTo>
                  <a:lnTo>
                    <a:pt x="2704" y="16792"/>
                  </a:lnTo>
                  <a:lnTo>
                    <a:pt x="2704" y="16375"/>
                  </a:lnTo>
                  <a:lnTo>
                    <a:pt x="2704" y="15563"/>
                  </a:lnTo>
                  <a:lnTo>
                    <a:pt x="2704" y="15188"/>
                  </a:lnTo>
                  <a:lnTo>
                    <a:pt x="2704" y="14396"/>
                  </a:lnTo>
                  <a:lnTo>
                    <a:pt x="2704" y="13583"/>
                  </a:lnTo>
                  <a:lnTo>
                    <a:pt x="2704" y="13188"/>
                  </a:lnTo>
                  <a:lnTo>
                    <a:pt x="1606" y="12792"/>
                  </a:lnTo>
                  <a:lnTo>
                    <a:pt x="1606" y="12417"/>
                  </a:lnTo>
                  <a:lnTo>
                    <a:pt x="1099" y="12000"/>
                  </a:lnTo>
                  <a:lnTo>
                    <a:pt x="1099" y="11604"/>
                  </a:lnTo>
                  <a:lnTo>
                    <a:pt x="1606" y="10792"/>
                  </a:lnTo>
                  <a:lnTo>
                    <a:pt x="535" y="10792"/>
                  </a:lnTo>
                  <a:lnTo>
                    <a:pt x="0" y="10396"/>
                  </a:lnTo>
                  <a:lnTo>
                    <a:pt x="0" y="9604"/>
                  </a:lnTo>
                  <a:lnTo>
                    <a:pt x="535" y="9188"/>
                  </a:lnTo>
                  <a:lnTo>
                    <a:pt x="535" y="8813"/>
                  </a:lnTo>
                  <a:lnTo>
                    <a:pt x="1099" y="8396"/>
                  </a:lnTo>
                  <a:lnTo>
                    <a:pt x="1606" y="8000"/>
                  </a:lnTo>
                  <a:lnTo>
                    <a:pt x="2141" y="7208"/>
                  </a:lnTo>
                  <a:lnTo>
                    <a:pt x="1606" y="6417"/>
                  </a:lnTo>
                  <a:lnTo>
                    <a:pt x="1606" y="6021"/>
                  </a:lnTo>
                  <a:lnTo>
                    <a:pt x="1099" y="5583"/>
                  </a:lnTo>
                  <a:lnTo>
                    <a:pt x="1099" y="5188"/>
                  </a:lnTo>
                  <a:lnTo>
                    <a:pt x="1099" y="4396"/>
                  </a:lnTo>
                  <a:lnTo>
                    <a:pt x="1606" y="4000"/>
                  </a:lnTo>
                  <a:lnTo>
                    <a:pt x="2141" y="3604"/>
                  </a:lnTo>
                  <a:lnTo>
                    <a:pt x="3268" y="3604"/>
                  </a:lnTo>
                  <a:lnTo>
                    <a:pt x="3803" y="3188"/>
                  </a:lnTo>
                  <a:lnTo>
                    <a:pt x="4310" y="2813"/>
                  </a:lnTo>
                  <a:lnTo>
                    <a:pt x="4873" y="2417"/>
                  </a:lnTo>
                  <a:lnTo>
                    <a:pt x="5408" y="2000"/>
                  </a:lnTo>
                  <a:lnTo>
                    <a:pt x="5972" y="1625"/>
                  </a:lnTo>
                  <a:lnTo>
                    <a:pt x="7042" y="1625"/>
                  </a:lnTo>
                  <a:lnTo>
                    <a:pt x="8648" y="1625"/>
                  </a:lnTo>
                  <a:lnTo>
                    <a:pt x="9183" y="833"/>
                  </a:lnTo>
                  <a:lnTo>
                    <a:pt x="10789" y="0"/>
                  </a:lnTo>
                  <a:lnTo>
                    <a:pt x="16197" y="396"/>
                  </a:lnTo>
                  <a:lnTo>
                    <a:pt x="19972" y="2000"/>
                  </a:lnTo>
                  <a:lnTo>
                    <a:pt x="19972" y="4792"/>
                  </a:lnTo>
                  <a:lnTo>
                    <a:pt x="18366" y="6417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1" name="任意多边形 522267"/>
            <p:cNvSpPr>
              <a:spLocks noChangeArrowheads="1"/>
            </p:cNvSpPr>
            <p:nvPr/>
          </p:nvSpPr>
          <p:spPr bwMode="auto">
            <a:xfrm>
              <a:off x="3316" y="2585"/>
              <a:ext cx="187" cy="232"/>
            </a:xfrm>
            <a:custGeom>
              <a:avLst/>
              <a:gdLst/>
              <a:ahLst/>
              <a:cxnLst>
                <a:cxn ang="0">
                  <a:pos x="13532" y="2857"/>
                </a:cxn>
                <a:cxn ang="0">
                  <a:pos x="12082" y="4018"/>
                </a:cxn>
                <a:cxn ang="0">
                  <a:pos x="11413" y="4018"/>
                </a:cxn>
                <a:cxn ang="0">
                  <a:pos x="10669" y="5149"/>
                </a:cxn>
                <a:cxn ang="0">
                  <a:pos x="12825" y="5149"/>
                </a:cxn>
                <a:cxn ang="0">
                  <a:pos x="13532" y="4554"/>
                </a:cxn>
                <a:cxn ang="0">
                  <a:pos x="15688" y="4554"/>
                </a:cxn>
                <a:cxn ang="0">
                  <a:pos x="16357" y="5149"/>
                </a:cxn>
                <a:cxn ang="0">
                  <a:pos x="17100" y="5149"/>
                </a:cxn>
                <a:cxn ang="0">
                  <a:pos x="17844" y="5149"/>
                </a:cxn>
                <a:cxn ang="0">
                  <a:pos x="18513" y="5714"/>
                </a:cxn>
                <a:cxn ang="0">
                  <a:pos x="19257" y="6845"/>
                </a:cxn>
                <a:cxn ang="0">
                  <a:pos x="19257" y="7976"/>
                </a:cxn>
                <a:cxn ang="0">
                  <a:pos x="19257" y="9167"/>
                </a:cxn>
                <a:cxn ang="0">
                  <a:pos x="17844" y="9167"/>
                </a:cxn>
                <a:cxn ang="0">
                  <a:pos x="17844" y="10268"/>
                </a:cxn>
                <a:cxn ang="0">
                  <a:pos x="18513" y="10833"/>
                </a:cxn>
                <a:cxn ang="0">
                  <a:pos x="18513" y="12560"/>
                </a:cxn>
                <a:cxn ang="0">
                  <a:pos x="18513" y="13125"/>
                </a:cxn>
                <a:cxn ang="0">
                  <a:pos x="17100" y="14256"/>
                </a:cxn>
                <a:cxn ang="0">
                  <a:pos x="16357" y="14256"/>
                </a:cxn>
                <a:cxn ang="0">
                  <a:pos x="15688" y="15417"/>
                </a:cxn>
                <a:cxn ang="0">
                  <a:pos x="15688" y="15952"/>
                </a:cxn>
                <a:cxn ang="0">
                  <a:pos x="14944" y="17679"/>
                </a:cxn>
                <a:cxn ang="0">
                  <a:pos x="14238" y="18810"/>
                </a:cxn>
                <a:cxn ang="0">
                  <a:pos x="12825" y="19405"/>
                </a:cxn>
                <a:cxn ang="0">
                  <a:pos x="12082" y="19405"/>
                </a:cxn>
                <a:cxn ang="0">
                  <a:pos x="10669" y="19970"/>
                </a:cxn>
                <a:cxn ang="0">
                  <a:pos x="10000" y="18810"/>
                </a:cxn>
                <a:cxn ang="0">
                  <a:pos x="8550" y="18810"/>
                </a:cxn>
                <a:cxn ang="0">
                  <a:pos x="8550" y="19405"/>
                </a:cxn>
                <a:cxn ang="0">
                  <a:pos x="7138" y="19970"/>
                </a:cxn>
                <a:cxn ang="0">
                  <a:pos x="6431" y="19970"/>
                </a:cxn>
                <a:cxn ang="0">
                  <a:pos x="5019" y="19405"/>
                </a:cxn>
                <a:cxn ang="0">
                  <a:pos x="5019" y="17679"/>
                </a:cxn>
                <a:cxn ang="0">
                  <a:pos x="4275" y="17143"/>
                </a:cxn>
                <a:cxn ang="0">
                  <a:pos x="3532" y="17143"/>
                </a:cxn>
                <a:cxn ang="0">
                  <a:pos x="2119" y="17143"/>
                </a:cxn>
                <a:cxn ang="0">
                  <a:pos x="2119" y="15417"/>
                </a:cxn>
                <a:cxn ang="0">
                  <a:pos x="1450" y="14821"/>
                </a:cxn>
                <a:cxn ang="0">
                  <a:pos x="706" y="13661"/>
                </a:cxn>
                <a:cxn ang="0">
                  <a:pos x="0" y="13125"/>
                </a:cxn>
                <a:cxn ang="0">
                  <a:pos x="0" y="11429"/>
                </a:cxn>
                <a:cxn ang="0">
                  <a:pos x="706" y="6280"/>
                </a:cxn>
                <a:cxn ang="0">
                  <a:pos x="10669" y="0"/>
                </a:cxn>
              </a:cxnLst>
              <a:rect l="0" t="0" r="r" b="b"/>
              <a:pathLst>
                <a:path w="20000" h="20000">
                  <a:moveTo>
                    <a:pt x="13532" y="2321"/>
                  </a:moveTo>
                  <a:lnTo>
                    <a:pt x="13532" y="2857"/>
                  </a:lnTo>
                  <a:lnTo>
                    <a:pt x="12825" y="3452"/>
                  </a:lnTo>
                  <a:lnTo>
                    <a:pt x="12082" y="4018"/>
                  </a:lnTo>
                  <a:lnTo>
                    <a:pt x="11413" y="4018"/>
                  </a:lnTo>
                  <a:lnTo>
                    <a:pt x="10669" y="4554"/>
                  </a:lnTo>
                  <a:lnTo>
                    <a:pt x="10669" y="5149"/>
                  </a:lnTo>
                  <a:lnTo>
                    <a:pt x="11413" y="5149"/>
                  </a:lnTo>
                  <a:lnTo>
                    <a:pt x="12082" y="5149"/>
                  </a:lnTo>
                  <a:lnTo>
                    <a:pt x="12825" y="5149"/>
                  </a:lnTo>
                  <a:lnTo>
                    <a:pt x="13532" y="4554"/>
                  </a:lnTo>
                  <a:lnTo>
                    <a:pt x="14238" y="4554"/>
                  </a:lnTo>
                  <a:lnTo>
                    <a:pt x="14944" y="4554"/>
                  </a:lnTo>
                  <a:lnTo>
                    <a:pt x="15688" y="4554"/>
                  </a:lnTo>
                  <a:lnTo>
                    <a:pt x="16357" y="4554"/>
                  </a:lnTo>
                  <a:lnTo>
                    <a:pt x="16357" y="5149"/>
                  </a:lnTo>
                  <a:lnTo>
                    <a:pt x="17100" y="5149"/>
                  </a:lnTo>
                  <a:lnTo>
                    <a:pt x="17844" y="5149"/>
                  </a:lnTo>
                  <a:lnTo>
                    <a:pt x="18513" y="5149"/>
                  </a:lnTo>
                  <a:lnTo>
                    <a:pt x="18513" y="5714"/>
                  </a:lnTo>
                  <a:lnTo>
                    <a:pt x="18513" y="6280"/>
                  </a:lnTo>
                  <a:lnTo>
                    <a:pt x="19257" y="6280"/>
                  </a:lnTo>
                  <a:lnTo>
                    <a:pt x="19257" y="6845"/>
                  </a:lnTo>
                  <a:lnTo>
                    <a:pt x="19257" y="7411"/>
                  </a:lnTo>
                  <a:lnTo>
                    <a:pt x="19257" y="7976"/>
                  </a:lnTo>
                  <a:lnTo>
                    <a:pt x="19257" y="8542"/>
                  </a:lnTo>
                  <a:lnTo>
                    <a:pt x="19963" y="8542"/>
                  </a:lnTo>
                  <a:lnTo>
                    <a:pt x="19257" y="9167"/>
                  </a:lnTo>
                  <a:lnTo>
                    <a:pt x="18513" y="9167"/>
                  </a:lnTo>
                  <a:lnTo>
                    <a:pt x="17844" y="9167"/>
                  </a:lnTo>
                  <a:lnTo>
                    <a:pt x="17844" y="9732"/>
                  </a:lnTo>
                  <a:lnTo>
                    <a:pt x="17844" y="10268"/>
                  </a:lnTo>
                  <a:lnTo>
                    <a:pt x="18513" y="10268"/>
                  </a:lnTo>
                  <a:lnTo>
                    <a:pt x="18513" y="10833"/>
                  </a:lnTo>
                  <a:lnTo>
                    <a:pt x="18513" y="11429"/>
                  </a:lnTo>
                  <a:lnTo>
                    <a:pt x="19257" y="11994"/>
                  </a:lnTo>
                  <a:lnTo>
                    <a:pt x="18513" y="12560"/>
                  </a:lnTo>
                  <a:lnTo>
                    <a:pt x="18513" y="13125"/>
                  </a:lnTo>
                  <a:lnTo>
                    <a:pt x="17844" y="13661"/>
                  </a:lnTo>
                  <a:lnTo>
                    <a:pt x="17844" y="14256"/>
                  </a:lnTo>
                  <a:lnTo>
                    <a:pt x="17100" y="14256"/>
                  </a:lnTo>
                  <a:lnTo>
                    <a:pt x="16357" y="14256"/>
                  </a:lnTo>
                  <a:lnTo>
                    <a:pt x="15688" y="14821"/>
                  </a:lnTo>
                  <a:lnTo>
                    <a:pt x="15688" y="15417"/>
                  </a:lnTo>
                  <a:lnTo>
                    <a:pt x="15688" y="15952"/>
                  </a:lnTo>
                  <a:lnTo>
                    <a:pt x="14944" y="16548"/>
                  </a:lnTo>
                  <a:lnTo>
                    <a:pt x="14944" y="17143"/>
                  </a:lnTo>
                  <a:lnTo>
                    <a:pt x="14944" y="17679"/>
                  </a:lnTo>
                  <a:lnTo>
                    <a:pt x="14238" y="18274"/>
                  </a:lnTo>
                  <a:lnTo>
                    <a:pt x="14238" y="18810"/>
                  </a:lnTo>
                  <a:lnTo>
                    <a:pt x="13532" y="19405"/>
                  </a:lnTo>
                  <a:lnTo>
                    <a:pt x="12825" y="19405"/>
                  </a:lnTo>
                  <a:lnTo>
                    <a:pt x="12082" y="19405"/>
                  </a:lnTo>
                  <a:lnTo>
                    <a:pt x="11413" y="19970"/>
                  </a:lnTo>
                  <a:lnTo>
                    <a:pt x="10669" y="19970"/>
                  </a:lnTo>
                  <a:lnTo>
                    <a:pt x="10669" y="19405"/>
                  </a:lnTo>
                  <a:lnTo>
                    <a:pt x="10000" y="19405"/>
                  </a:lnTo>
                  <a:lnTo>
                    <a:pt x="10000" y="18810"/>
                  </a:lnTo>
                  <a:lnTo>
                    <a:pt x="9294" y="18810"/>
                  </a:lnTo>
                  <a:lnTo>
                    <a:pt x="8550" y="18810"/>
                  </a:lnTo>
                  <a:lnTo>
                    <a:pt x="8550" y="19405"/>
                  </a:lnTo>
                  <a:lnTo>
                    <a:pt x="7844" y="19970"/>
                  </a:lnTo>
                  <a:lnTo>
                    <a:pt x="7138" y="19970"/>
                  </a:lnTo>
                  <a:lnTo>
                    <a:pt x="6431" y="19970"/>
                  </a:lnTo>
                  <a:lnTo>
                    <a:pt x="5725" y="19970"/>
                  </a:lnTo>
                  <a:lnTo>
                    <a:pt x="5725" y="19405"/>
                  </a:lnTo>
                  <a:lnTo>
                    <a:pt x="5019" y="19405"/>
                  </a:lnTo>
                  <a:lnTo>
                    <a:pt x="5019" y="18810"/>
                  </a:lnTo>
                  <a:lnTo>
                    <a:pt x="5019" y="18274"/>
                  </a:lnTo>
                  <a:lnTo>
                    <a:pt x="5019" y="17679"/>
                  </a:lnTo>
                  <a:lnTo>
                    <a:pt x="5019" y="17143"/>
                  </a:lnTo>
                  <a:lnTo>
                    <a:pt x="4275" y="17143"/>
                  </a:lnTo>
                  <a:lnTo>
                    <a:pt x="3532" y="17143"/>
                  </a:lnTo>
                  <a:lnTo>
                    <a:pt x="2825" y="17143"/>
                  </a:lnTo>
                  <a:lnTo>
                    <a:pt x="2119" y="17143"/>
                  </a:lnTo>
                  <a:lnTo>
                    <a:pt x="2825" y="16548"/>
                  </a:lnTo>
                  <a:lnTo>
                    <a:pt x="2119" y="15952"/>
                  </a:lnTo>
                  <a:lnTo>
                    <a:pt x="2119" y="15417"/>
                  </a:lnTo>
                  <a:lnTo>
                    <a:pt x="1450" y="15417"/>
                  </a:lnTo>
                  <a:lnTo>
                    <a:pt x="1450" y="14821"/>
                  </a:lnTo>
                  <a:lnTo>
                    <a:pt x="1450" y="14256"/>
                  </a:lnTo>
                  <a:lnTo>
                    <a:pt x="706" y="14256"/>
                  </a:lnTo>
                  <a:lnTo>
                    <a:pt x="706" y="13661"/>
                  </a:lnTo>
                  <a:lnTo>
                    <a:pt x="706" y="13125"/>
                  </a:lnTo>
                  <a:lnTo>
                    <a:pt x="0" y="13125"/>
                  </a:lnTo>
                  <a:lnTo>
                    <a:pt x="0" y="12560"/>
                  </a:lnTo>
                  <a:lnTo>
                    <a:pt x="0" y="11994"/>
                  </a:lnTo>
                  <a:lnTo>
                    <a:pt x="0" y="11429"/>
                  </a:lnTo>
                  <a:lnTo>
                    <a:pt x="0" y="10833"/>
                  </a:lnTo>
                  <a:lnTo>
                    <a:pt x="0" y="10268"/>
                  </a:lnTo>
                  <a:lnTo>
                    <a:pt x="706" y="6280"/>
                  </a:lnTo>
                  <a:lnTo>
                    <a:pt x="2119" y="1726"/>
                  </a:lnTo>
                  <a:lnTo>
                    <a:pt x="6431" y="1190"/>
                  </a:lnTo>
                  <a:lnTo>
                    <a:pt x="10669" y="0"/>
                  </a:lnTo>
                  <a:lnTo>
                    <a:pt x="12082" y="1190"/>
                  </a:lnTo>
                  <a:lnTo>
                    <a:pt x="13532" y="2321"/>
                  </a:lnTo>
                  <a:close/>
                </a:path>
              </a:pathLst>
            </a:custGeom>
            <a:solidFill>
              <a:schemeClr val="hlink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2" name="任意多边形 522268"/>
            <p:cNvSpPr>
              <a:spLocks noChangeArrowheads="1"/>
            </p:cNvSpPr>
            <p:nvPr/>
          </p:nvSpPr>
          <p:spPr bwMode="auto">
            <a:xfrm>
              <a:off x="3175" y="2392"/>
              <a:ext cx="288" cy="220"/>
            </a:xfrm>
            <a:custGeom>
              <a:avLst/>
              <a:gdLst/>
              <a:ahLst/>
              <a:cxnLst>
                <a:cxn ang="0">
                  <a:pos x="9745" y="599"/>
                </a:cxn>
                <a:cxn ang="0">
                  <a:pos x="10691" y="1230"/>
                </a:cxn>
                <a:cxn ang="0">
                  <a:pos x="11176" y="1830"/>
                </a:cxn>
                <a:cxn ang="0">
                  <a:pos x="11588" y="1830"/>
                </a:cxn>
                <a:cxn ang="0">
                  <a:pos x="12533" y="2461"/>
                </a:cxn>
                <a:cxn ang="0">
                  <a:pos x="13018" y="2461"/>
                </a:cxn>
                <a:cxn ang="0">
                  <a:pos x="13503" y="3028"/>
                </a:cxn>
                <a:cxn ang="0">
                  <a:pos x="13939" y="4259"/>
                </a:cxn>
                <a:cxn ang="0">
                  <a:pos x="13939" y="4858"/>
                </a:cxn>
                <a:cxn ang="0">
                  <a:pos x="14861" y="6025"/>
                </a:cxn>
                <a:cxn ang="0">
                  <a:pos x="14861" y="6656"/>
                </a:cxn>
                <a:cxn ang="0">
                  <a:pos x="14861" y="7886"/>
                </a:cxn>
                <a:cxn ang="0">
                  <a:pos x="15345" y="9054"/>
                </a:cxn>
                <a:cxn ang="0">
                  <a:pos x="16267" y="9653"/>
                </a:cxn>
                <a:cxn ang="0">
                  <a:pos x="17188" y="10284"/>
                </a:cxn>
                <a:cxn ang="0">
                  <a:pos x="18109" y="11514"/>
                </a:cxn>
                <a:cxn ang="0">
                  <a:pos x="18594" y="12114"/>
                </a:cxn>
                <a:cxn ang="0">
                  <a:pos x="18594" y="12713"/>
                </a:cxn>
                <a:cxn ang="0">
                  <a:pos x="19515" y="12713"/>
                </a:cxn>
                <a:cxn ang="0">
                  <a:pos x="19976" y="13312"/>
                </a:cxn>
                <a:cxn ang="0">
                  <a:pos x="19976" y="13912"/>
                </a:cxn>
                <a:cxn ang="0">
                  <a:pos x="19515" y="14511"/>
                </a:cxn>
                <a:cxn ang="0">
                  <a:pos x="19030" y="14511"/>
                </a:cxn>
                <a:cxn ang="0">
                  <a:pos x="18109" y="13912"/>
                </a:cxn>
                <a:cxn ang="0">
                  <a:pos x="17673" y="13912"/>
                </a:cxn>
                <a:cxn ang="0">
                  <a:pos x="17188" y="13912"/>
                </a:cxn>
                <a:cxn ang="0">
                  <a:pos x="16727" y="13912"/>
                </a:cxn>
                <a:cxn ang="0">
                  <a:pos x="16267" y="13912"/>
                </a:cxn>
                <a:cxn ang="0">
                  <a:pos x="15345" y="13912"/>
                </a:cxn>
                <a:cxn ang="0">
                  <a:pos x="15806" y="14511"/>
                </a:cxn>
                <a:cxn ang="0">
                  <a:pos x="16727" y="15110"/>
                </a:cxn>
                <a:cxn ang="0">
                  <a:pos x="17188" y="15110"/>
                </a:cxn>
                <a:cxn ang="0">
                  <a:pos x="18109" y="15710"/>
                </a:cxn>
                <a:cxn ang="0">
                  <a:pos x="18594" y="16341"/>
                </a:cxn>
                <a:cxn ang="0">
                  <a:pos x="18594" y="16909"/>
                </a:cxn>
                <a:cxn ang="0">
                  <a:pos x="18109" y="17539"/>
                </a:cxn>
                <a:cxn ang="0">
                  <a:pos x="17673" y="18139"/>
                </a:cxn>
                <a:cxn ang="0">
                  <a:pos x="17673" y="18738"/>
                </a:cxn>
                <a:cxn ang="0">
                  <a:pos x="17188" y="19968"/>
                </a:cxn>
                <a:cxn ang="0">
                  <a:pos x="16727" y="19968"/>
                </a:cxn>
                <a:cxn ang="0">
                  <a:pos x="15806" y="19968"/>
                </a:cxn>
                <a:cxn ang="0">
                  <a:pos x="14861" y="19968"/>
                </a:cxn>
                <a:cxn ang="0">
                  <a:pos x="14424" y="19369"/>
                </a:cxn>
                <a:cxn ang="0">
                  <a:pos x="13503" y="19369"/>
                </a:cxn>
                <a:cxn ang="0">
                  <a:pos x="10230" y="19968"/>
                </a:cxn>
                <a:cxn ang="0">
                  <a:pos x="5139" y="13912"/>
                </a:cxn>
                <a:cxn ang="0">
                  <a:pos x="945" y="4858"/>
                </a:cxn>
                <a:cxn ang="0">
                  <a:pos x="4630" y="1230"/>
                </a:cxn>
              </a:cxnLst>
              <a:rect l="0" t="0" r="r" b="b"/>
              <a:pathLst>
                <a:path w="20000" h="20000">
                  <a:moveTo>
                    <a:pt x="9745" y="0"/>
                  </a:moveTo>
                  <a:lnTo>
                    <a:pt x="9745" y="599"/>
                  </a:lnTo>
                  <a:lnTo>
                    <a:pt x="10230" y="599"/>
                  </a:lnTo>
                  <a:lnTo>
                    <a:pt x="10691" y="1230"/>
                  </a:lnTo>
                  <a:lnTo>
                    <a:pt x="11176" y="1230"/>
                  </a:lnTo>
                  <a:lnTo>
                    <a:pt x="11176" y="1830"/>
                  </a:lnTo>
                  <a:lnTo>
                    <a:pt x="11588" y="1830"/>
                  </a:lnTo>
                  <a:lnTo>
                    <a:pt x="12073" y="1830"/>
                  </a:lnTo>
                  <a:lnTo>
                    <a:pt x="12533" y="2461"/>
                  </a:lnTo>
                  <a:lnTo>
                    <a:pt x="13018" y="2461"/>
                  </a:lnTo>
                  <a:lnTo>
                    <a:pt x="13503" y="2461"/>
                  </a:lnTo>
                  <a:lnTo>
                    <a:pt x="13503" y="3028"/>
                  </a:lnTo>
                  <a:lnTo>
                    <a:pt x="13939" y="3659"/>
                  </a:lnTo>
                  <a:lnTo>
                    <a:pt x="13939" y="4259"/>
                  </a:lnTo>
                  <a:lnTo>
                    <a:pt x="13939" y="4858"/>
                  </a:lnTo>
                  <a:lnTo>
                    <a:pt x="14424" y="5457"/>
                  </a:lnTo>
                  <a:lnTo>
                    <a:pt x="14861" y="6025"/>
                  </a:lnTo>
                  <a:lnTo>
                    <a:pt x="15345" y="6025"/>
                  </a:lnTo>
                  <a:lnTo>
                    <a:pt x="14861" y="6656"/>
                  </a:lnTo>
                  <a:lnTo>
                    <a:pt x="14861" y="7886"/>
                  </a:lnTo>
                  <a:lnTo>
                    <a:pt x="15345" y="8454"/>
                  </a:lnTo>
                  <a:lnTo>
                    <a:pt x="15345" y="9054"/>
                  </a:lnTo>
                  <a:lnTo>
                    <a:pt x="15806" y="9054"/>
                  </a:lnTo>
                  <a:lnTo>
                    <a:pt x="16267" y="9653"/>
                  </a:lnTo>
                  <a:lnTo>
                    <a:pt x="17188" y="9653"/>
                  </a:lnTo>
                  <a:lnTo>
                    <a:pt x="17188" y="10284"/>
                  </a:lnTo>
                  <a:lnTo>
                    <a:pt x="17673" y="10915"/>
                  </a:lnTo>
                  <a:lnTo>
                    <a:pt x="18109" y="11514"/>
                  </a:lnTo>
                  <a:lnTo>
                    <a:pt x="18594" y="11514"/>
                  </a:lnTo>
                  <a:lnTo>
                    <a:pt x="18594" y="12114"/>
                  </a:lnTo>
                  <a:lnTo>
                    <a:pt x="18594" y="12713"/>
                  </a:lnTo>
                  <a:lnTo>
                    <a:pt x="19030" y="12713"/>
                  </a:lnTo>
                  <a:lnTo>
                    <a:pt x="19515" y="12713"/>
                  </a:lnTo>
                  <a:lnTo>
                    <a:pt x="19976" y="12713"/>
                  </a:lnTo>
                  <a:lnTo>
                    <a:pt x="19976" y="13312"/>
                  </a:lnTo>
                  <a:lnTo>
                    <a:pt x="19976" y="13912"/>
                  </a:lnTo>
                  <a:lnTo>
                    <a:pt x="19515" y="14511"/>
                  </a:lnTo>
                  <a:lnTo>
                    <a:pt x="19030" y="14511"/>
                  </a:lnTo>
                  <a:lnTo>
                    <a:pt x="18594" y="13912"/>
                  </a:lnTo>
                  <a:lnTo>
                    <a:pt x="18109" y="13912"/>
                  </a:lnTo>
                  <a:lnTo>
                    <a:pt x="17673" y="13912"/>
                  </a:lnTo>
                  <a:lnTo>
                    <a:pt x="17188" y="13912"/>
                  </a:lnTo>
                  <a:lnTo>
                    <a:pt x="16727" y="13912"/>
                  </a:lnTo>
                  <a:lnTo>
                    <a:pt x="16267" y="13912"/>
                  </a:lnTo>
                  <a:lnTo>
                    <a:pt x="15806" y="13312"/>
                  </a:lnTo>
                  <a:lnTo>
                    <a:pt x="15345" y="13912"/>
                  </a:lnTo>
                  <a:lnTo>
                    <a:pt x="15806" y="14511"/>
                  </a:lnTo>
                  <a:lnTo>
                    <a:pt x="16727" y="14511"/>
                  </a:lnTo>
                  <a:lnTo>
                    <a:pt x="16727" y="15110"/>
                  </a:lnTo>
                  <a:lnTo>
                    <a:pt x="17188" y="15110"/>
                  </a:lnTo>
                  <a:lnTo>
                    <a:pt x="17673" y="15110"/>
                  </a:lnTo>
                  <a:lnTo>
                    <a:pt x="18109" y="15710"/>
                  </a:lnTo>
                  <a:lnTo>
                    <a:pt x="18594" y="15710"/>
                  </a:lnTo>
                  <a:lnTo>
                    <a:pt x="18594" y="16341"/>
                  </a:lnTo>
                  <a:lnTo>
                    <a:pt x="18594" y="16909"/>
                  </a:lnTo>
                  <a:lnTo>
                    <a:pt x="18109" y="17539"/>
                  </a:lnTo>
                  <a:lnTo>
                    <a:pt x="17673" y="18139"/>
                  </a:lnTo>
                  <a:lnTo>
                    <a:pt x="17673" y="18738"/>
                  </a:lnTo>
                  <a:lnTo>
                    <a:pt x="17673" y="19369"/>
                  </a:lnTo>
                  <a:lnTo>
                    <a:pt x="17188" y="19968"/>
                  </a:lnTo>
                  <a:lnTo>
                    <a:pt x="16727" y="19968"/>
                  </a:lnTo>
                  <a:lnTo>
                    <a:pt x="16267" y="19968"/>
                  </a:lnTo>
                  <a:lnTo>
                    <a:pt x="15806" y="19968"/>
                  </a:lnTo>
                  <a:lnTo>
                    <a:pt x="15345" y="19968"/>
                  </a:lnTo>
                  <a:lnTo>
                    <a:pt x="14861" y="19968"/>
                  </a:lnTo>
                  <a:lnTo>
                    <a:pt x="14861" y="19369"/>
                  </a:lnTo>
                  <a:lnTo>
                    <a:pt x="14424" y="19369"/>
                  </a:lnTo>
                  <a:lnTo>
                    <a:pt x="13939" y="18738"/>
                  </a:lnTo>
                  <a:lnTo>
                    <a:pt x="13503" y="19369"/>
                  </a:lnTo>
                  <a:lnTo>
                    <a:pt x="13018" y="19369"/>
                  </a:lnTo>
                  <a:lnTo>
                    <a:pt x="10230" y="19968"/>
                  </a:lnTo>
                  <a:lnTo>
                    <a:pt x="7903" y="19968"/>
                  </a:lnTo>
                  <a:lnTo>
                    <a:pt x="5139" y="13912"/>
                  </a:lnTo>
                  <a:lnTo>
                    <a:pt x="2303" y="7886"/>
                  </a:lnTo>
                  <a:lnTo>
                    <a:pt x="945" y="4858"/>
                  </a:lnTo>
                  <a:lnTo>
                    <a:pt x="0" y="1830"/>
                  </a:lnTo>
                  <a:lnTo>
                    <a:pt x="4630" y="1230"/>
                  </a:lnTo>
                  <a:lnTo>
                    <a:pt x="9745" y="0"/>
                  </a:lnTo>
                  <a:close/>
                </a:path>
              </a:pathLst>
            </a:custGeom>
            <a:solidFill>
              <a:schemeClr val="hlink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3" name="任意多边形 522269"/>
            <p:cNvSpPr>
              <a:spLocks noChangeArrowheads="1"/>
            </p:cNvSpPr>
            <p:nvPr/>
          </p:nvSpPr>
          <p:spPr bwMode="auto">
            <a:xfrm>
              <a:off x="3109" y="2433"/>
              <a:ext cx="260" cy="285"/>
            </a:xfrm>
            <a:custGeom>
              <a:avLst/>
              <a:gdLst/>
              <a:ahLst/>
              <a:cxnLst>
                <a:cxn ang="0">
                  <a:pos x="7166" y="460"/>
                </a:cxn>
                <a:cxn ang="0">
                  <a:pos x="8182" y="944"/>
                </a:cxn>
                <a:cxn ang="0">
                  <a:pos x="8717" y="1380"/>
                </a:cxn>
                <a:cxn ang="0">
                  <a:pos x="9706" y="1840"/>
                </a:cxn>
                <a:cxn ang="0">
                  <a:pos x="10775" y="2300"/>
                </a:cxn>
                <a:cxn ang="0">
                  <a:pos x="11765" y="2785"/>
                </a:cxn>
                <a:cxn ang="0">
                  <a:pos x="12807" y="2785"/>
                </a:cxn>
                <a:cxn ang="0">
                  <a:pos x="12807" y="3729"/>
                </a:cxn>
                <a:cxn ang="0">
                  <a:pos x="12299" y="4625"/>
                </a:cxn>
                <a:cxn ang="0">
                  <a:pos x="13316" y="5569"/>
                </a:cxn>
                <a:cxn ang="0">
                  <a:pos x="14332" y="6053"/>
                </a:cxn>
                <a:cxn ang="0">
                  <a:pos x="15348" y="6053"/>
                </a:cxn>
                <a:cxn ang="0">
                  <a:pos x="15882" y="5569"/>
                </a:cxn>
                <a:cxn ang="0">
                  <a:pos x="16364" y="5569"/>
                </a:cxn>
                <a:cxn ang="0">
                  <a:pos x="17380" y="6053"/>
                </a:cxn>
                <a:cxn ang="0">
                  <a:pos x="16898" y="6973"/>
                </a:cxn>
                <a:cxn ang="0">
                  <a:pos x="15882" y="6973"/>
                </a:cxn>
                <a:cxn ang="0">
                  <a:pos x="15348" y="7918"/>
                </a:cxn>
                <a:cxn ang="0">
                  <a:pos x="15348" y="8814"/>
                </a:cxn>
                <a:cxn ang="0">
                  <a:pos x="14840" y="9274"/>
                </a:cxn>
                <a:cxn ang="0">
                  <a:pos x="15882" y="10218"/>
                </a:cxn>
                <a:cxn ang="0">
                  <a:pos x="16364" y="10678"/>
                </a:cxn>
                <a:cxn ang="0">
                  <a:pos x="16898" y="11598"/>
                </a:cxn>
                <a:cxn ang="0">
                  <a:pos x="17380" y="12082"/>
                </a:cxn>
                <a:cxn ang="0">
                  <a:pos x="18904" y="11598"/>
                </a:cxn>
                <a:cxn ang="0">
                  <a:pos x="19465" y="12082"/>
                </a:cxn>
                <a:cxn ang="0">
                  <a:pos x="19973" y="13487"/>
                </a:cxn>
                <a:cxn ang="0">
                  <a:pos x="19465" y="14383"/>
                </a:cxn>
                <a:cxn ang="0">
                  <a:pos x="19465" y="15327"/>
                </a:cxn>
                <a:cxn ang="0">
                  <a:pos x="17914" y="15787"/>
                </a:cxn>
                <a:cxn ang="0">
                  <a:pos x="17914" y="16247"/>
                </a:cxn>
                <a:cxn ang="0">
                  <a:pos x="17914" y="17167"/>
                </a:cxn>
                <a:cxn ang="0">
                  <a:pos x="17914" y="18111"/>
                </a:cxn>
                <a:cxn ang="0">
                  <a:pos x="16898" y="19031"/>
                </a:cxn>
                <a:cxn ang="0">
                  <a:pos x="15882" y="19516"/>
                </a:cxn>
                <a:cxn ang="0">
                  <a:pos x="15348" y="19516"/>
                </a:cxn>
                <a:cxn ang="0">
                  <a:pos x="13824" y="19031"/>
                </a:cxn>
                <a:cxn ang="0">
                  <a:pos x="12807" y="19031"/>
                </a:cxn>
                <a:cxn ang="0">
                  <a:pos x="12299" y="18111"/>
                </a:cxn>
                <a:cxn ang="0">
                  <a:pos x="11765" y="18596"/>
                </a:cxn>
                <a:cxn ang="0">
                  <a:pos x="11283" y="19031"/>
                </a:cxn>
                <a:cxn ang="0">
                  <a:pos x="10775" y="19976"/>
                </a:cxn>
                <a:cxn ang="0">
                  <a:pos x="10241" y="19516"/>
                </a:cxn>
                <a:cxn ang="0">
                  <a:pos x="10241" y="18596"/>
                </a:cxn>
                <a:cxn ang="0">
                  <a:pos x="10775" y="17627"/>
                </a:cxn>
                <a:cxn ang="0">
                  <a:pos x="9706" y="17627"/>
                </a:cxn>
                <a:cxn ang="0">
                  <a:pos x="8717" y="18111"/>
                </a:cxn>
                <a:cxn ang="0">
                  <a:pos x="8182" y="18596"/>
                </a:cxn>
                <a:cxn ang="0">
                  <a:pos x="7701" y="17627"/>
                </a:cxn>
                <a:cxn ang="0">
                  <a:pos x="7166" y="17167"/>
                </a:cxn>
                <a:cxn ang="0">
                  <a:pos x="7166" y="16247"/>
                </a:cxn>
                <a:cxn ang="0">
                  <a:pos x="7166" y="15327"/>
                </a:cxn>
                <a:cxn ang="0">
                  <a:pos x="7166" y="14383"/>
                </a:cxn>
                <a:cxn ang="0">
                  <a:pos x="6150" y="14383"/>
                </a:cxn>
                <a:cxn ang="0">
                  <a:pos x="4626" y="13923"/>
                </a:cxn>
                <a:cxn ang="0">
                  <a:pos x="4091" y="13002"/>
                </a:cxn>
                <a:cxn ang="0">
                  <a:pos x="0" y="6973"/>
                </a:cxn>
                <a:cxn ang="0">
                  <a:pos x="5107" y="460"/>
                </a:cxn>
              </a:cxnLst>
              <a:rect l="0" t="0" r="r" b="b"/>
              <a:pathLst>
                <a:path w="20000" h="20000">
                  <a:moveTo>
                    <a:pt x="6658" y="0"/>
                  </a:moveTo>
                  <a:lnTo>
                    <a:pt x="6658" y="460"/>
                  </a:lnTo>
                  <a:lnTo>
                    <a:pt x="7166" y="460"/>
                  </a:lnTo>
                  <a:lnTo>
                    <a:pt x="7701" y="460"/>
                  </a:lnTo>
                  <a:lnTo>
                    <a:pt x="8182" y="460"/>
                  </a:lnTo>
                  <a:lnTo>
                    <a:pt x="8182" y="944"/>
                  </a:lnTo>
                  <a:lnTo>
                    <a:pt x="8717" y="944"/>
                  </a:lnTo>
                  <a:lnTo>
                    <a:pt x="8717" y="1380"/>
                  </a:lnTo>
                  <a:lnTo>
                    <a:pt x="9198" y="1840"/>
                  </a:lnTo>
                  <a:lnTo>
                    <a:pt x="9706" y="1840"/>
                  </a:lnTo>
                  <a:lnTo>
                    <a:pt x="10241" y="1840"/>
                  </a:lnTo>
                  <a:lnTo>
                    <a:pt x="10241" y="2300"/>
                  </a:lnTo>
                  <a:lnTo>
                    <a:pt x="10775" y="2300"/>
                  </a:lnTo>
                  <a:lnTo>
                    <a:pt x="11283" y="2300"/>
                  </a:lnTo>
                  <a:lnTo>
                    <a:pt x="11765" y="2300"/>
                  </a:lnTo>
                  <a:lnTo>
                    <a:pt x="11765" y="2785"/>
                  </a:lnTo>
                  <a:lnTo>
                    <a:pt x="12299" y="2785"/>
                  </a:lnTo>
                  <a:lnTo>
                    <a:pt x="12807" y="2785"/>
                  </a:lnTo>
                  <a:lnTo>
                    <a:pt x="12807" y="3245"/>
                  </a:lnTo>
                  <a:lnTo>
                    <a:pt x="12807" y="3729"/>
                  </a:lnTo>
                  <a:lnTo>
                    <a:pt x="12807" y="4165"/>
                  </a:lnTo>
                  <a:lnTo>
                    <a:pt x="12299" y="4625"/>
                  </a:lnTo>
                  <a:lnTo>
                    <a:pt x="12807" y="5109"/>
                  </a:lnTo>
                  <a:lnTo>
                    <a:pt x="13316" y="5109"/>
                  </a:lnTo>
                  <a:lnTo>
                    <a:pt x="13316" y="5569"/>
                  </a:lnTo>
                  <a:lnTo>
                    <a:pt x="13824" y="5569"/>
                  </a:lnTo>
                  <a:lnTo>
                    <a:pt x="13824" y="6053"/>
                  </a:lnTo>
                  <a:lnTo>
                    <a:pt x="14332" y="6053"/>
                  </a:lnTo>
                  <a:lnTo>
                    <a:pt x="14840" y="6053"/>
                  </a:lnTo>
                  <a:lnTo>
                    <a:pt x="15348" y="6053"/>
                  </a:lnTo>
                  <a:lnTo>
                    <a:pt x="15882" y="6053"/>
                  </a:lnTo>
                  <a:lnTo>
                    <a:pt x="15882" y="5569"/>
                  </a:lnTo>
                  <a:lnTo>
                    <a:pt x="15882" y="5109"/>
                  </a:lnTo>
                  <a:lnTo>
                    <a:pt x="16364" y="5569"/>
                  </a:lnTo>
                  <a:lnTo>
                    <a:pt x="16898" y="5569"/>
                  </a:lnTo>
                  <a:lnTo>
                    <a:pt x="16898" y="6053"/>
                  </a:lnTo>
                  <a:lnTo>
                    <a:pt x="17380" y="6053"/>
                  </a:lnTo>
                  <a:lnTo>
                    <a:pt x="17380" y="6489"/>
                  </a:lnTo>
                  <a:lnTo>
                    <a:pt x="16898" y="6973"/>
                  </a:lnTo>
                  <a:lnTo>
                    <a:pt x="16364" y="6973"/>
                  </a:lnTo>
                  <a:lnTo>
                    <a:pt x="15882" y="6973"/>
                  </a:lnTo>
                  <a:lnTo>
                    <a:pt x="15348" y="7433"/>
                  </a:lnTo>
                  <a:lnTo>
                    <a:pt x="15348" y="7918"/>
                  </a:lnTo>
                  <a:lnTo>
                    <a:pt x="15882" y="7918"/>
                  </a:lnTo>
                  <a:lnTo>
                    <a:pt x="15348" y="8354"/>
                  </a:lnTo>
                  <a:lnTo>
                    <a:pt x="15348" y="8814"/>
                  </a:lnTo>
                  <a:lnTo>
                    <a:pt x="14840" y="8814"/>
                  </a:lnTo>
                  <a:lnTo>
                    <a:pt x="14840" y="9274"/>
                  </a:lnTo>
                  <a:lnTo>
                    <a:pt x="15348" y="9734"/>
                  </a:lnTo>
                  <a:lnTo>
                    <a:pt x="15348" y="10218"/>
                  </a:lnTo>
                  <a:lnTo>
                    <a:pt x="15882" y="10218"/>
                  </a:lnTo>
                  <a:lnTo>
                    <a:pt x="16364" y="10218"/>
                  </a:lnTo>
                  <a:lnTo>
                    <a:pt x="16364" y="10678"/>
                  </a:lnTo>
                  <a:lnTo>
                    <a:pt x="16898" y="10678"/>
                  </a:lnTo>
                  <a:lnTo>
                    <a:pt x="16898" y="11138"/>
                  </a:lnTo>
                  <a:lnTo>
                    <a:pt x="16898" y="11598"/>
                  </a:lnTo>
                  <a:lnTo>
                    <a:pt x="16898" y="12082"/>
                  </a:lnTo>
                  <a:lnTo>
                    <a:pt x="17380" y="12082"/>
                  </a:lnTo>
                  <a:lnTo>
                    <a:pt x="17914" y="12082"/>
                  </a:lnTo>
                  <a:lnTo>
                    <a:pt x="18422" y="12082"/>
                  </a:lnTo>
                  <a:lnTo>
                    <a:pt x="18904" y="11598"/>
                  </a:lnTo>
                  <a:lnTo>
                    <a:pt x="19465" y="11598"/>
                  </a:lnTo>
                  <a:lnTo>
                    <a:pt x="19465" y="12082"/>
                  </a:lnTo>
                  <a:lnTo>
                    <a:pt x="19973" y="12082"/>
                  </a:lnTo>
                  <a:lnTo>
                    <a:pt x="19973" y="13002"/>
                  </a:lnTo>
                  <a:lnTo>
                    <a:pt x="19973" y="13487"/>
                  </a:lnTo>
                  <a:lnTo>
                    <a:pt x="19465" y="13923"/>
                  </a:lnTo>
                  <a:lnTo>
                    <a:pt x="19465" y="14383"/>
                  </a:lnTo>
                  <a:lnTo>
                    <a:pt x="19465" y="14843"/>
                  </a:lnTo>
                  <a:lnTo>
                    <a:pt x="19465" y="15327"/>
                  </a:lnTo>
                  <a:lnTo>
                    <a:pt x="18904" y="15787"/>
                  </a:lnTo>
                  <a:lnTo>
                    <a:pt x="18422" y="15787"/>
                  </a:lnTo>
                  <a:lnTo>
                    <a:pt x="17914" y="15787"/>
                  </a:lnTo>
                  <a:lnTo>
                    <a:pt x="17914" y="16247"/>
                  </a:lnTo>
                  <a:lnTo>
                    <a:pt x="17914" y="16707"/>
                  </a:lnTo>
                  <a:lnTo>
                    <a:pt x="17914" y="17167"/>
                  </a:lnTo>
                  <a:lnTo>
                    <a:pt x="17914" y="17627"/>
                  </a:lnTo>
                  <a:lnTo>
                    <a:pt x="17914" y="18111"/>
                  </a:lnTo>
                  <a:lnTo>
                    <a:pt x="17380" y="18596"/>
                  </a:lnTo>
                  <a:lnTo>
                    <a:pt x="16898" y="19031"/>
                  </a:lnTo>
                  <a:lnTo>
                    <a:pt x="16364" y="19516"/>
                  </a:lnTo>
                  <a:lnTo>
                    <a:pt x="15882" y="19516"/>
                  </a:lnTo>
                  <a:lnTo>
                    <a:pt x="15882" y="19976"/>
                  </a:lnTo>
                  <a:lnTo>
                    <a:pt x="15348" y="19516"/>
                  </a:lnTo>
                  <a:lnTo>
                    <a:pt x="15348" y="19031"/>
                  </a:lnTo>
                  <a:lnTo>
                    <a:pt x="14332" y="19031"/>
                  </a:lnTo>
                  <a:lnTo>
                    <a:pt x="13824" y="19031"/>
                  </a:lnTo>
                  <a:lnTo>
                    <a:pt x="13316" y="19031"/>
                  </a:lnTo>
                  <a:lnTo>
                    <a:pt x="12807" y="19031"/>
                  </a:lnTo>
                  <a:lnTo>
                    <a:pt x="12807" y="18596"/>
                  </a:lnTo>
                  <a:lnTo>
                    <a:pt x="12299" y="18596"/>
                  </a:lnTo>
                  <a:lnTo>
                    <a:pt x="12299" y="18111"/>
                  </a:lnTo>
                  <a:lnTo>
                    <a:pt x="11765" y="18111"/>
                  </a:lnTo>
                  <a:lnTo>
                    <a:pt x="11765" y="18596"/>
                  </a:lnTo>
                  <a:lnTo>
                    <a:pt x="11283" y="19031"/>
                  </a:lnTo>
                  <a:lnTo>
                    <a:pt x="11283" y="19516"/>
                  </a:lnTo>
                  <a:lnTo>
                    <a:pt x="10775" y="19976"/>
                  </a:lnTo>
                  <a:lnTo>
                    <a:pt x="10241" y="19976"/>
                  </a:lnTo>
                  <a:lnTo>
                    <a:pt x="10241" y="19516"/>
                  </a:lnTo>
                  <a:lnTo>
                    <a:pt x="10241" y="19031"/>
                  </a:lnTo>
                  <a:lnTo>
                    <a:pt x="10241" y="18596"/>
                  </a:lnTo>
                  <a:lnTo>
                    <a:pt x="10775" y="18111"/>
                  </a:lnTo>
                  <a:lnTo>
                    <a:pt x="10775" y="17627"/>
                  </a:lnTo>
                  <a:lnTo>
                    <a:pt x="10241" y="17627"/>
                  </a:lnTo>
                  <a:lnTo>
                    <a:pt x="9706" y="17627"/>
                  </a:lnTo>
                  <a:lnTo>
                    <a:pt x="9198" y="18111"/>
                  </a:lnTo>
                  <a:lnTo>
                    <a:pt x="8717" y="18111"/>
                  </a:lnTo>
                  <a:lnTo>
                    <a:pt x="8717" y="18596"/>
                  </a:lnTo>
                  <a:lnTo>
                    <a:pt x="8182" y="18596"/>
                  </a:lnTo>
                  <a:lnTo>
                    <a:pt x="7701" y="18596"/>
                  </a:lnTo>
                  <a:lnTo>
                    <a:pt x="7701" y="18111"/>
                  </a:lnTo>
                  <a:lnTo>
                    <a:pt x="7701" y="17627"/>
                  </a:lnTo>
                  <a:lnTo>
                    <a:pt x="7166" y="17627"/>
                  </a:lnTo>
                  <a:lnTo>
                    <a:pt x="7166" y="17167"/>
                  </a:lnTo>
                  <a:lnTo>
                    <a:pt x="7166" y="16707"/>
                  </a:lnTo>
                  <a:lnTo>
                    <a:pt x="7166" y="16247"/>
                  </a:lnTo>
                  <a:lnTo>
                    <a:pt x="7166" y="15787"/>
                  </a:lnTo>
                  <a:lnTo>
                    <a:pt x="7166" y="15327"/>
                  </a:lnTo>
                  <a:lnTo>
                    <a:pt x="7166" y="14843"/>
                  </a:lnTo>
                  <a:lnTo>
                    <a:pt x="7166" y="14383"/>
                  </a:lnTo>
                  <a:lnTo>
                    <a:pt x="6658" y="14383"/>
                  </a:lnTo>
                  <a:lnTo>
                    <a:pt x="6150" y="14383"/>
                  </a:lnTo>
                  <a:lnTo>
                    <a:pt x="5642" y="13923"/>
                  </a:lnTo>
                  <a:lnTo>
                    <a:pt x="5107" y="13923"/>
                  </a:lnTo>
                  <a:lnTo>
                    <a:pt x="4626" y="13923"/>
                  </a:lnTo>
                  <a:lnTo>
                    <a:pt x="4091" y="13923"/>
                  </a:lnTo>
                  <a:lnTo>
                    <a:pt x="4091" y="13487"/>
                  </a:lnTo>
                  <a:lnTo>
                    <a:pt x="4091" y="13002"/>
                  </a:lnTo>
                  <a:lnTo>
                    <a:pt x="4091" y="12082"/>
                  </a:lnTo>
                  <a:lnTo>
                    <a:pt x="2086" y="9734"/>
                  </a:lnTo>
                  <a:lnTo>
                    <a:pt x="0" y="6973"/>
                  </a:lnTo>
                  <a:lnTo>
                    <a:pt x="1497" y="3729"/>
                  </a:lnTo>
                  <a:lnTo>
                    <a:pt x="3610" y="460"/>
                  </a:lnTo>
                  <a:lnTo>
                    <a:pt x="5107" y="460"/>
                  </a:lnTo>
                  <a:lnTo>
                    <a:pt x="6658" y="0"/>
                  </a:lnTo>
                  <a:close/>
                </a:path>
              </a:pathLst>
            </a:custGeom>
            <a:solidFill>
              <a:schemeClr val="hlink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4" name="任意多边形 522270"/>
            <p:cNvSpPr>
              <a:spLocks noChangeArrowheads="1"/>
            </p:cNvSpPr>
            <p:nvPr/>
          </p:nvSpPr>
          <p:spPr bwMode="auto">
            <a:xfrm>
              <a:off x="2880" y="2352"/>
              <a:ext cx="287" cy="287"/>
            </a:xfrm>
            <a:custGeom>
              <a:avLst/>
              <a:gdLst/>
              <a:ahLst/>
              <a:cxnLst>
                <a:cxn ang="0">
                  <a:pos x="18594" y="7918"/>
                </a:cxn>
                <a:cxn ang="0">
                  <a:pos x="19030" y="8814"/>
                </a:cxn>
                <a:cxn ang="0">
                  <a:pos x="19976" y="8814"/>
                </a:cxn>
                <a:cxn ang="0">
                  <a:pos x="19515" y="10218"/>
                </a:cxn>
                <a:cxn ang="0">
                  <a:pos x="19030" y="10678"/>
                </a:cxn>
                <a:cxn ang="0">
                  <a:pos x="18109" y="10218"/>
                </a:cxn>
                <a:cxn ang="0">
                  <a:pos x="17673" y="9734"/>
                </a:cxn>
                <a:cxn ang="0">
                  <a:pos x="16727" y="10218"/>
                </a:cxn>
                <a:cxn ang="0">
                  <a:pos x="17188" y="10678"/>
                </a:cxn>
                <a:cxn ang="0">
                  <a:pos x="16267" y="12082"/>
                </a:cxn>
                <a:cxn ang="0">
                  <a:pos x="16267" y="12542"/>
                </a:cxn>
                <a:cxn ang="0">
                  <a:pos x="15806" y="13487"/>
                </a:cxn>
                <a:cxn ang="0">
                  <a:pos x="15345" y="13923"/>
                </a:cxn>
                <a:cxn ang="0">
                  <a:pos x="15345" y="14843"/>
                </a:cxn>
                <a:cxn ang="0">
                  <a:pos x="16267" y="15327"/>
                </a:cxn>
                <a:cxn ang="0">
                  <a:pos x="16727" y="15787"/>
                </a:cxn>
                <a:cxn ang="0">
                  <a:pos x="17673" y="16247"/>
                </a:cxn>
                <a:cxn ang="0">
                  <a:pos x="18109" y="15787"/>
                </a:cxn>
                <a:cxn ang="0">
                  <a:pos x="18594" y="16247"/>
                </a:cxn>
                <a:cxn ang="0">
                  <a:pos x="18594" y="17167"/>
                </a:cxn>
                <a:cxn ang="0">
                  <a:pos x="19030" y="17627"/>
                </a:cxn>
                <a:cxn ang="0">
                  <a:pos x="18109" y="18596"/>
                </a:cxn>
                <a:cxn ang="0">
                  <a:pos x="17188" y="19031"/>
                </a:cxn>
                <a:cxn ang="0">
                  <a:pos x="16727" y="19516"/>
                </a:cxn>
                <a:cxn ang="0">
                  <a:pos x="16267" y="19976"/>
                </a:cxn>
                <a:cxn ang="0">
                  <a:pos x="14836" y="19976"/>
                </a:cxn>
                <a:cxn ang="0">
                  <a:pos x="14376" y="19031"/>
                </a:cxn>
                <a:cxn ang="0">
                  <a:pos x="13479" y="19031"/>
                </a:cxn>
                <a:cxn ang="0">
                  <a:pos x="12073" y="19031"/>
                </a:cxn>
                <a:cxn ang="0">
                  <a:pos x="12073" y="18087"/>
                </a:cxn>
                <a:cxn ang="0">
                  <a:pos x="11588" y="17627"/>
                </a:cxn>
                <a:cxn ang="0">
                  <a:pos x="10230" y="17167"/>
                </a:cxn>
                <a:cxn ang="0">
                  <a:pos x="9285" y="17167"/>
                </a:cxn>
                <a:cxn ang="0">
                  <a:pos x="7903" y="17167"/>
                </a:cxn>
                <a:cxn ang="0">
                  <a:pos x="7442" y="17167"/>
                </a:cxn>
                <a:cxn ang="0">
                  <a:pos x="6036" y="17167"/>
                </a:cxn>
                <a:cxn ang="0">
                  <a:pos x="5091" y="16707"/>
                </a:cxn>
                <a:cxn ang="0">
                  <a:pos x="3733" y="16247"/>
                </a:cxn>
                <a:cxn ang="0">
                  <a:pos x="2788" y="14843"/>
                </a:cxn>
                <a:cxn ang="0">
                  <a:pos x="1842" y="13923"/>
                </a:cxn>
                <a:cxn ang="0">
                  <a:pos x="1842" y="12542"/>
                </a:cxn>
                <a:cxn ang="0">
                  <a:pos x="945" y="12082"/>
                </a:cxn>
                <a:cxn ang="0">
                  <a:pos x="461" y="11138"/>
                </a:cxn>
                <a:cxn ang="0">
                  <a:pos x="0" y="10218"/>
                </a:cxn>
                <a:cxn ang="0">
                  <a:pos x="0" y="7918"/>
                </a:cxn>
                <a:cxn ang="0">
                  <a:pos x="8364" y="1840"/>
                </a:cxn>
                <a:cxn ang="0">
                  <a:pos x="17673" y="944"/>
                </a:cxn>
              </a:cxnLst>
              <a:rect l="0" t="0" r="r" b="b"/>
              <a:pathLst>
                <a:path w="20000" h="20000">
                  <a:moveTo>
                    <a:pt x="18109" y="7433"/>
                  </a:moveTo>
                  <a:lnTo>
                    <a:pt x="18109" y="7918"/>
                  </a:lnTo>
                  <a:lnTo>
                    <a:pt x="18594" y="7918"/>
                  </a:lnTo>
                  <a:lnTo>
                    <a:pt x="18594" y="8354"/>
                  </a:lnTo>
                  <a:lnTo>
                    <a:pt x="19030" y="8354"/>
                  </a:lnTo>
                  <a:lnTo>
                    <a:pt x="19030" y="8814"/>
                  </a:lnTo>
                  <a:lnTo>
                    <a:pt x="19515" y="8814"/>
                  </a:lnTo>
                  <a:lnTo>
                    <a:pt x="19976" y="8814"/>
                  </a:lnTo>
                  <a:lnTo>
                    <a:pt x="19976" y="9274"/>
                  </a:lnTo>
                  <a:lnTo>
                    <a:pt x="19976" y="9734"/>
                  </a:lnTo>
                  <a:lnTo>
                    <a:pt x="19515" y="10218"/>
                  </a:lnTo>
                  <a:lnTo>
                    <a:pt x="19030" y="10678"/>
                  </a:lnTo>
                  <a:lnTo>
                    <a:pt x="18594" y="10678"/>
                  </a:lnTo>
                  <a:lnTo>
                    <a:pt x="18594" y="10218"/>
                  </a:lnTo>
                  <a:lnTo>
                    <a:pt x="18109" y="10218"/>
                  </a:lnTo>
                  <a:lnTo>
                    <a:pt x="18109" y="9734"/>
                  </a:lnTo>
                  <a:lnTo>
                    <a:pt x="17673" y="9734"/>
                  </a:lnTo>
                  <a:lnTo>
                    <a:pt x="17188" y="9734"/>
                  </a:lnTo>
                  <a:lnTo>
                    <a:pt x="16727" y="9734"/>
                  </a:lnTo>
                  <a:lnTo>
                    <a:pt x="16727" y="10218"/>
                  </a:lnTo>
                  <a:lnTo>
                    <a:pt x="16727" y="10678"/>
                  </a:lnTo>
                  <a:lnTo>
                    <a:pt x="17188" y="10678"/>
                  </a:lnTo>
                  <a:lnTo>
                    <a:pt x="16727" y="11138"/>
                  </a:lnTo>
                  <a:lnTo>
                    <a:pt x="16727" y="11574"/>
                  </a:lnTo>
                  <a:lnTo>
                    <a:pt x="16267" y="12082"/>
                  </a:lnTo>
                  <a:lnTo>
                    <a:pt x="16267" y="12542"/>
                  </a:lnTo>
                  <a:lnTo>
                    <a:pt x="16267" y="13002"/>
                  </a:lnTo>
                  <a:lnTo>
                    <a:pt x="15806" y="13487"/>
                  </a:lnTo>
                  <a:lnTo>
                    <a:pt x="15345" y="13923"/>
                  </a:lnTo>
                  <a:lnTo>
                    <a:pt x="15345" y="14383"/>
                  </a:lnTo>
                  <a:lnTo>
                    <a:pt x="15345" y="14843"/>
                  </a:lnTo>
                  <a:lnTo>
                    <a:pt x="15806" y="14843"/>
                  </a:lnTo>
                  <a:lnTo>
                    <a:pt x="15806" y="15327"/>
                  </a:lnTo>
                  <a:lnTo>
                    <a:pt x="16267" y="15327"/>
                  </a:lnTo>
                  <a:lnTo>
                    <a:pt x="16267" y="15787"/>
                  </a:lnTo>
                  <a:lnTo>
                    <a:pt x="16727" y="15787"/>
                  </a:lnTo>
                  <a:lnTo>
                    <a:pt x="17188" y="15787"/>
                  </a:lnTo>
                  <a:lnTo>
                    <a:pt x="17188" y="16247"/>
                  </a:lnTo>
                  <a:lnTo>
                    <a:pt x="17673" y="16247"/>
                  </a:lnTo>
                  <a:lnTo>
                    <a:pt x="18109" y="15787"/>
                  </a:lnTo>
                  <a:lnTo>
                    <a:pt x="18594" y="15327"/>
                  </a:lnTo>
                  <a:lnTo>
                    <a:pt x="18594" y="15787"/>
                  </a:lnTo>
                  <a:lnTo>
                    <a:pt x="18594" y="16247"/>
                  </a:lnTo>
                  <a:lnTo>
                    <a:pt x="18594" y="16707"/>
                  </a:lnTo>
                  <a:lnTo>
                    <a:pt x="18594" y="17167"/>
                  </a:lnTo>
                  <a:lnTo>
                    <a:pt x="18594" y="17627"/>
                  </a:lnTo>
                  <a:lnTo>
                    <a:pt x="19030" y="17627"/>
                  </a:lnTo>
                  <a:lnTo>
                    <a:pt x="18594" y="18087"/>
                  </a:lnTo>
                  <a:lnTo>
                    <a:pt x="18109" y="18596"/>
                  </a:lnTo>
                  <a:lnTo>
                    <a:pt x="17673" y="18596"/>
                  </a:lnTo>
                  <a:lnTo>
                    <a:pt x="17188" y="19031"/>
                  </a:lnTo>
                  <a:lnTo>
                    <a:pt x="17188" y="19516"/>
                  </a:lnTo>
                  <a:lnTo>
                    <a:pt x="16727" y="19516"/>
                  </a:lnTo>
                  <a:lnTo>
                    <a:pt x="16267" y="19516"/>
                  </a:lnTo>
                  <a:lnTo>
                    <a:pt x="16267" y="19976"/>
                  </a:lnTo>
                  <a:lnTo>
                    <a:pt x="15806" y="19976"/>
                  </a:lnTo>
                  <a:lnTo>
                    <a:pt x="15345" y="19976"/>
                  </a:lnTo>
                  <a:lnTo>
                    <a:pt x="14836" y="19976"/>
                  </a:lnTo>
                  <a:lnTo>
                    <a:pt x="14836" y="19516"/>
                  </a:lnTo>
                  <a:lnTo>
                    <a:pt x="14376" y="19516"/>
                  </a:lnTo>
                  <a:lnTo>
                    <a:pt x="14376" y="19031"/>
                  </a:lnTo>
                  <a:lnTo>
                    <a:pt x="13915" y="19031"/>
                  </a:lnTo>
                  <a:lnTo>
                    <a:pt x="13479" y="19031"/>
                  </a:lnTo>
                  <a:lnTo>
                    <a:pt x="12994" y="19031"/>
                  </a:lnTo>
                  <a:lnTo>
                    <a:pt x="12533" y="19031"/>
                  </a:lnTo>
                  <a:lnTo>
                    <a:pt x="12073" y="19031"/>
                  </a:lnTo>
                  <a:lnTo>
                    <a:pt x="12073" y="18596"/>
                  </a:lnTo>
                  <a:lnTo>
                    <a:pt x="12073" y="18087"/>
                  </a:lnTo>
                  <a:lnTo>
                    <a:pt x="12073" y="17627"/>
                  </a:lnTo>
                  <a:lnTo>
                    <a:pt x="11588" y="17627"/>
                  </a:lnTo>
                  <a:lnTo>
                    <a:pt x="11176" y="17167"/>
                  </a:lnTo>
                  <a:lnTo>
                    <a:pt x="10691" y="16707"/>
                  </a:lnTo>
                  <a:lnTo>
                    <a:pt x="10230" y="17167"/>
                  </a:lnTo>
                  <a:lnTo>
                    <a:pt x="9745" y="17167"/>
                  </a:lnTo>
                  <a:lnTo>
                    <a:pt x="9285" y="17167"/>
                  </a:lnTo>
                  <a:lnTo>
                    <a:pt x="8800" y="17167"/>
                  </a:lnTo>
                  <a:lnTo>
                    <a:pt x="8364" y="17167"/>
                  </a:lnTo>
                  <a:lnTo>
                    <a:pt x="7903" y="17167"/>
                  </a:lnTo>
                  <a:lnTo>
                    <a:pt x="7442" y="17167"/>
                  </a:lnTo>
                  <a:lnTo>
                    <a:pt x="6958" y="17167"/>
                  </a:lnTo>
                  <a:lnTo>
                    <a:pt x="6473" y="17167"/>
                  </a:lnTo>
                  <a:lnTo>
                    <a:pt x="6036" y="17167"/>
                  </a:lnTo>
                  <a:lnTo>
                    <a:pt x="5552" y="17167"/>
                  </a:lnTo>
                  <a:lnTo>
                    <a:pt x="5091" y="16707"/>
                  </a:lnTo>
                  <a:lnTo>
                    <a:pt x="4630" y="16707"/>
                  </a:lnTo>
                  <a:lnTo>
                    <a:pt x="4170" y="16247"/>
                  </a:lnTo>
                  <a:lnTo>
                    <a:pt x="3733" y="16247"/>
                  </a:lnTo>
                  <a:lnTo>
                    <a:pt x="3733" y="15787"/>
                  </a:lnTo>
                  <a:lnTo>
                    <a:pt x="3248" y="15327"/>
                  </a:lnTo>
                  <a:lnTo>
                    <a:pt x="2788" y="14843"/>
                  </a:lnTo>
                  <a:lnTo>
                    <a:pt x="2303" y="14843"/>
                  </a:lnTo>
                  <a:lnTo>
                    <a:pt x="1842" y="14383"/>
                  </a:lnTo>
                  <a:lnTo>
                    <a:pt x="1842" y="13923"/>
                  </a:lnTo>
                  <a:lnTo>
                    <a:pt x="2303" y="13487"/>
                  </a:lnTo>
                  <a:lnTo>
                    <a:pt x="1842" y="13002"/>
                  </a:lnTo>
                  <a:lnTo>
                    <a:pt x="1842" y="12542"/>
                  </a:lnTo>
                  <a:lnTo>
                    <a:pt x="1382" y="12542"/>
                  </a:lnTo>
                  <a:lnTo>
                    <a:pt x="1382" y="12082"/>
                  </a:lnTo>
                  <a:lnTo>
                    <a:pt x="945" y="12082"/>
                  </a:lnTo>
                  <a:lnTo>
                    <a:pt x="945" y="11574"/>
                  </a:lnTo>
                  <a:lnTo>
                    <a:pt x="461" y="11574"/>
                  </a:lnTo>
                  <a:lnTo>
                    <a:pt x="461" y="11138"/>
                  </a:lnTo>
                  <a:lnTo>
                    <a:pt x="0" y="10678"/>
                  </a:lnTo>
                  <a:lnTo>
                    <a:pt x="0" y="10218"/>
                  </a:lnTo>
                  <a:lnTo>
                    <a:pt x="0" y="9734"/>
                  </a:lnTo>
                  <a:lnTo>
                    <a:pt x="0" y="8814"/>
                  </a:lnTo>
                  <a:lnTo>
                    <a:pt x="0" y="7918"/>
                  </a:lnTo>
                  <a:lnTo>
                    <a:pt x="3248" y="6053"/>
                  </a:lnTo>
                  <a:lnTo>
                    <a:pt x="6473" y="3729"/>
                  </a:lnTo>
                  <a:lnTo>
                    <a:pt x="8364" y="1840"/>
                  </a:lnTo>
                  <a:lnTo>
                    <a:pt x="10230" y="0"/>
                  </a:lnTo>
                  <a:lnTo>
                    <a:pt x="13915" y="460"/>
                  </a:lnTo>
                  <a:lnTo>
                    <a:pt x="17673" y="944"/>
                  </a:lnTo>
                  <a:lnTo>
                    <a:pt x="17673" y="4165"/>
                  </a:lnTo>
                  <a:lnTo>
                    <a:pt x="18109" y="7433"/>
                  </a:lnTo>
                  <a:close/>
                </a:path>
              </a:pathLst>
            </a:custGeom>
            <a:solidFill>
              <a:srgbClr val="FFFF00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5" name="任意多边形 522271"/>
            <p:cNvSpPr>
              <a:spLocks noChangeArrowheads="1"/>
            </p:cNvSpPr>
            <p:nvPr/>
          </p:nvSpPr>
          <p:spPr bwMode="auto">
            <a:xfrm>
              <a:off x="3116" y="2221"/>
              <a:ext cx="320" cy="219"/>
            </a:xfrm>
            <a:custGeom>
              <a:avLst/>
              <a:gdLst/>
              <a:ahLst/>
              <a:cxnLst>
                <a:cxn ang="0">
                  <a:pos x="7079" y="1262"/>
                </a:cxn>
                <a:cxn ang="0">
                  <a:pos x="8339" y="1262"/>
                </a:cxn>
                <a:cxn ang="0">
                  <a:pos x="9598" y="1262"/>
                </a:cxn>
                <a:cxn ang="0">
                  <a:pos x="10011" y="3659"/>
                </a:cxn>
                <a:cxn ang="0">
                  <a:pos x="11249" y="4858"/>
                </a:cxn>
                <a:cxn ang="0">
                  <a:pos x="12096" y="4259"/>
                </a:cxn>
                <a:cxn ang="0">
                  <a:pos x="13312" y="3028"/>
                </a:cxn>
                <a:cxn ang="0">
                  <a:pos x="13746" y="1262"/>
                </a:cxn>
                <a:cxn ang="0">
                  <a:pos x="14549" y="0"/>
                </a:cxn>
                <a:cxn ang="0">
                  <a:pos x="15831" y="631"/>
                </a:cxn>
                <a:cxn ang="0">
                  <a:pos x="16678" y="1262"/>
                </a:cxn>
                <a:cxn ang="0">
                  <a:pos x="18306" y="1262"/>
                </a:cxn>
                <a:cxn ang="0">
                  <a:pos x="19978" y="1262"/>
                </a:cxn>
                <a:cxn ang="0">
                  <a:pos x="19978" y="2461"/>
                </a:cxn>
                <a:cxn ang="0">
                  <a:pos x="19566" y="4259"/>
                </a:cxn>
                <a:cxn ang="0">
                  <a:pos x="18306" y="4858"/>
                </a:cxn>
                <a:cxn ang="0">
                  <a:pos x="17481" y="5457"/>
                </a:cxn>
                <a:cxn ang="0">
                  <a:pos x="16243" y="7256"/>
                </a:cxn>
                <a:cxn ang="0">
                  <a:pos x="15831" y="8454"/>
                </a:cxn>
                <a:cxn ang="0">
                  <a:pos x="14984" y="8454"/>
                </a:cxn>
                <a:cxn ang="0">
                  <a:pos x="14549" y="9085"/>
                </a:cxn>
                <a:cxn ang="0">
                  <a:pos x="14549" y="10284"/>
                </a:cxn>
                <a:cxn ang="0">
                  <a:pos x="13746" y="11514"/>
                </a:cxn>
                <a:cxn ang="0">
                  <a:pos x="13312" y="13312"/>
                </a:cxn>
                <a:cxn ang="0">
                  <a:pos x="12899" y="14511"/>
                </a:cxn>
                <a:cxn ang="0">
                  <a:pos x="12096" y="15710"/>
                </a:cxn>
                <a:cxn ang="0">
                  <a:pos x="11249" y="16341"/>
                </a:cxn>
                <a:cxn ang="0">
                  <a:pos x="10814" y="18170"/>
                </a:cxn>
                <a:cxn ang="0">
                  <a:pos x="10402" y="18738"/>
                </a:cxn>
                <a:cxn ang="0">
                  <a:pos x="9598" y="19369"/>
                </a:cxn>
                <a:cxn ang="0">
                  <a:pos x="9186" y="18170"/>
                </a:cxn>
                <a:cxn ang="0">
                  <a:pos x="8339" y="18738"/>
                </a:cxn>
                <a:cxn ang="0">
                  <a:pos x="7883" y="19369"/>
                </a:cxn>
                <a:cxn ang="0">
                  <a:pos x="6667" y="19369"/>
                </a:cxn>
                <a:cxn ang="0">
                  <a:pos x="4582" y="19369"/>
                </a:cxn>
                <a:cxn ang="0">
                  <a:pos x="3757" y="19968"/>
                </a:cxn>
                <a:cxn ang="0">
                  <a:pos x="2932" y="19968"/>
                </a:cxn>
                <a:cxn ang="0">
                  <a:pos x="1694" y="19369"/>
                </a:cxn>
                <a:cxn ang="0">
                  <a:pos x="413" y="18170"/>
                </a:cxn>
                <a:cxn ang="0">
                  <a:pos x="0" y="16909"/>
                </a:cxn>
                <a:cxn ang="0">
                  <a:pos x="1260" y="15710"/>
                </a:cxn>
                <a:cxn ang="0">
                  <a:pos x="2085" y="14511"/>
                </a:cxn>
                <a:cxn ang="0">
                  <a:pos x="2519" y="12713"/>
                </a:cxn>
                <a:cxn ang="0">
                  <a:pos x="1694" y="13312"/>
                </a:cxn>
                <a:cxn ang="0">
                  <a:pos x="1260" y="12713"/>
                </a:cxn>
                <a:cxn ang="0">
                  <a:pos x="413" y="10915"/>
                </a:cxn>
                <a:cxn ang="0">
                  <a:pos x="1694" y="6025"/>
                </a:cxn>
                <a:cxn ang="0">
                  <a:pos x="5429" y="1262"/>
                </a:cxn>
              </a:cxnLst>
              <a:rect l="0" t="0" r="r" b="b"/>
              <a:pathLst>
                <a:path w="20000" h="20000">
                  <a:moveTo>
                    <a:pt x="6667" y="631"/>
                  </a:moveTo>
                  <a:lnTo>
                    <a:pt x="6667" y="1262"/>
                  </a:lnTo>
                  <a:lnTo>
                    <a:pt x="7079" y="1262"/>
                  </a:lnTo>
                  <a:lnTo>
                    <a:pt x="7492" y="1262"/>
                  </a:lnTo>
                  <a:lnTo>
                    <a:pt x="7883" y="1262"/>
                  </a:lnTo>
                  <a:lnTo>
                    <a:pt x="8339" y="1262"/>
                  </a:lnTo>
                  <a:lnTo>
                    <a:pt x="8751" y="631"/>
                  </a:lnTo>
                  <a:lnTo>
                    <a:pt x="9186" y="1262"/>
                  </a:lnTo>
                  <a:lnTo>
                    <a:pt x="9598" y="1262"/>
                  </a:lnTo>
                  <a:lnTo>
                    <a:pt x="9598" y="1830"/>
                  </a:lnTo>
                  <a:lnTo>
                    <a:pt x="9598" y="2461"/>
                  </a:lnTo>
                  <a:lnTo>
                    <a:pt x="10011" y="3659"/>
                  </a:lnTo>
                  <a:lnTo>
                    <a:pt x="10402" y="4259"/>
                  </a:lnTo>
                  <a:lnTo>
                    <a:pt x="10814" y="4858"/>
                  </a:lnTo>
                  <a:lnTo>
                    <a:pt x="11249" y="4858"/>
                  </a:lnTo>
                  <a:lnTo>
                    <a:pt x="11661" y="4858"/>
                  </a:lnTo>
                  <a:lnTo>
                    <a:pt x="12096" y="4259"/>
                  </a:lnTo>
                  <a:lnTo>
                    <a:pt x="12899" y="3659"/>
                  </a:lnTo>
                  <a:lnTo>
                    <a:pt x="13312" y="3028"/>
                  </a:lnTo>
                  <a:lnTo>
                    <a:pt x="13312" y="2461"/>
                  </a:lnTo>
                  <a:lnTo>
                    <a:pt x="13746" y="1830"/>
                  </a:lnTo>
                  <a:lnTo>
                    <a:pt x="13746" y="1262"/>
                  </a:lnTo>
                  <a:lnTo>
                    <a:pt x="14159" y="631"/>
                  </a:lnTo>
                  <a:lnTo>
                    <a:pt x="14549" y="0"/>
                  </a:lnTo>
                  <a:lnTo>
                    <a:pt x="14984" y="0"/>
                  </a:lnTo>
                  <a:lnTo>
                    <a:pt x="15831" y="0"/>
                  </a:lnTo>
                  <a:lnTo>
                    <a:pt x="15831" y="631"/>
                  </a:lnTo>
                  <a:lnTo>
                    <a:pt x="16243" y="631"/>
                  </a:lnTo>
                  <a:lnTo>
                    <a:pt x="16243" y="1262"/>
                  </a:lnTo>
                  <a:lnTo>
                    <a:pt x="16678" y="1262"/>
                  </a:lnTo>
                  <a:lnTo>
                    <a:pt x="17068" y="1262"/>
                  </a:lnTo>
                  <a:lnTo>
                    <a:pt x="17915" y="1262"/>
                  </a:lnTo>
                  <a:lnTo>
                    <a:pt x="18306" y="1262"/>
                  </a:lnTo>
                  <a:lnTo>
                    <a:pt x="18740" y="631"/>
                  </a:lnTo>
                  <a:lnTo>
                    <a:pt x="19131" y="1262"/>
                  </a:lnTo>
                  <a:lnTo>
                    <a:pt x="19978" y="1262"/>
                  </a:lnTo>
                  <a:lnTo>
                    <a:pt x="19978" y="1830"/>
                  </a:lnTo>
                  <a:lnTo>
                    <a:pt x="19978" y="2461"/>
                  </a:lnTo>
                  <a:lnTo>
                    <a:pt x="19978" y="3028"/>
                  </a:lnTo>
                  <a:lnTo>
                    <a:pt x="19566" y="3659"/>
                  </a:lnTo>
                  <a:lnTo>
                    <a:pt x="19566" y="4259"/>
                  </a:lnTo>
                  <a:lnTo>
                    <a:pt x="19131" y="4858"/>
                  </a:lnTo>
                  <a:lnTo>
                    <a:pt x="18740" y="4858"/>
                  </a:lnTo>
                  <a:lnTo>
                    <a:pt x="18306" y="4858"/>
                  </a:lnTo>
                  <a:lnTo>
                    <a:pt x="17915" y="4858"/>
                  </a:lnTo>
                  <a:lnTo>
                    <a:pt x="17481" y="5457"/>
                  </a:lnTo>
                  <a:lnTo>
                    <a:pt x="17068" y="6025"/>
                  </a:lnTo>
                  <a:lnTo>
                    <a:pt x="16678" y="6656"/>
                  </a:lnTo>
                  <a:lnTo>
                    <a:pt x="16243" y="7256"/>
                  </a:lnTo>
                  <a:lnTo>
                    <a:pt x="15831" y="7886"/>
                  </a:lnTo>
                  <a:lnTo>
                    <a:pt x="15831" y="8454"/>
                  </a:lnTo>
                  <a:lnTo>
                    <a:pt x="15418" y="8454"/>
                  </a:lnTo>
                  <a:lnTo>
                    <a:pt x="14984" y="8454"/>
                  </a:lnTo>
                  <a:lnTo>
                    <a:pt x="14549" y="9085"/>
                  </a:lnTo>
                  <a:lnTo>
                    <a:pt x="14549" y="9716"/>
                  </a:lnTo>
                  <a:lnTo>
                    <a:pt x="14549" y="10284"/>
                  </a:lnTo>
                  <a:lnTo>
                    <a:pt x="14549" y="10915"/>
                  </a:lnTo>
                  <a:lnTo>
                    <a:pt x="14159" y="11514"/>
                  </a:lnTo>
                  <a:lnTo>
                    <a:pt x="13746" y="11514"/>
                  </a:lnTo>
                  <a:lnTo>
                    <a:pt x="13746" y="12114"/>
                  </a:lnTo>
                  <a:lnTo>
                    <a:pt x="13746" y="12713"/>
                  </a:lnTo>
                  <a:lnTo>
                    <a:pt x="13312" y="13312"/>
                  </a:lnTo>
                  <a:lnTo>
                    <a:pt x="12899" y="13912"/>
                  </a:lnTo>
                  <a:lnTo>
                    <a:pt x="12899" y="14511"/>
                  </a:lnTo>
                  <a:lnTo>
                    <a:pt x="12486" y="15110"/>
                  </a:lnTo>
                  <a:lnTo>
                    <a:pt x="12096" y="15710"/>
                  </a:lnTo>
                  <a:lnTo>
                    <a:pt x="11661" y="16341"/>
                  </a:lnTo>
                  <a:lnTo>
                    <a:pt x="11249" y="16341"/>
                  </a:lnTo>
                  <a:lnTo>
                    <a:pt x="11249" y="16909"/>
                  </a:lnTo>
                  <a:lnTo>
                    <a:pt x="11249" y="17539"/>
                  </a:lnTo>
                  <a:lnTo>
                    <a:pt x="10814" y="18170"/>
                  </a:lnTo>
                  <a:lnTo>
                    <a:pt x="10402" y="18738"/>
                  </a:lnTo>
                  <a:lnTo>
                    <a:pt x="10011" y="19369"/>
                  </a:lnTo>
                  <a:lnTo>
                    <a:pt x="9598" y="19369"/>
                  </a:lnTo>
                  <a:lnTo>
                    <a:pt x="9598" y="18738"/>
                  </a:lnTo>
                  <a:lnTo>
                    <a:pt x="9186" y="18738"/>
                  </a:lnTo>
                  <a:lnTo>
                    <a:pt x="9186" y="18170"/>
                  </a:lnTo>
                  <a:lnTo>
                    <a:pt x="8751" y="18170"/>
                  </a:lnTo>
                  <a:lnTo>
                    <a:pt x="8339" y="18738"/>
                  </a:lnTo>
                  <a:lnTo>
                    <a:pt x="8339" y="19369"/>
                  </a:lnTo>
                  <a:lnTo>
                    <a:pt x="7883" y="19369"/>
                  </a:lnTo>
                  <a:lnTo>
                    <a:pt x="7492" y="19369"/>
                  </a:lnTo>
                  <a:lnTo>
                    <a:pt x="7079" y="19369"/>
                  </a:lnTo>
                  <a:lnTo>
                    <a:pt x="6667" y="19369"/>
                  </a:lnTo>
                  <a:lnTo>
                    <a:pt x="5429" y="19369"/>
                  </a:lnTo>
                  <a:lnTo>
                    <a:pt x="4582" y="19369"/>
                  </a:lnTo>
                  <a:lnTo>
                    <a:pt x="4169" y="19369"/>
                  </a:lnTo>
                  <a:lnTo>
                    <a:pt x="3757" y="19968"/>
                  </a:lnTo>
                  <a:lnTo>
                    <a:pt x="3344" y="19968"/>
                  </a:lnTo>
                  <a:lnTo>
                    <a:pt x="2932" y="19968"/>
                  </a:lnTo>
                  <a:lnTo>
                    <a:pt x="2519" y="19968"/>
                  </a:lnTo>
                  <a:lnTo>
                    <a:pt x="2085" y="19968"/>
                  </a:lnTo>
                  <a:lnTo>
                    <a:pt x="1694" y="19369"/>
                  </a:lnTo>
                  <a:lnTo>
                    <a:pt x="1260" y="18738"/>
                  </a:lnTo>
                  <a:lnTo>
                    <a:pt x="847" y="18738"/>
                  </a:lnTo>
                  <a:lnTo>
                    <a:pt x="413" y="18170"/>
                  </a:lnTo>
                  <a:lnTo>
                    <a:pt x="0" y="18170"/>
                  </a:lnTo>
                  <a:lnTo>
                    <a:pt x="0" y="17539"/>
                  </a:lnTo>
                  <a:lnTo>
                    <a:pt x="0" y="16909"/>
                  </a:lnTo>
                  <a:lnTo>
                    <a:pt x="413" y="16341"/>
                  </a:lnTo>
                  <a:lnTo>
                    <a:pt x="847" y="16341"/>
                  </a:lnTo>
                  <a:lnTo>
                    <a:pt x="1260" y="15710"/>
                  </a:lnTo>
                  <a:lnTo>
                    <a:pt x="1694" y="15110"/>
                  </a:lnTo>
                  <a:lnTo>
                    <a:pt x="2085" y="14511"/>
                  </a:lnTo>
                  <a:lnTo>
                    <a:pt x="2519" y="13912"/>
                  </a:lnTo>
                  <a:lnTo>
                    <a:pt x="2519" y="13312"/>
                  </a:lnTo>
                  <a:lnTo>
                    <a:pt x="2519" y="12713"/>
                  </a:lnTo>
                  <a:lnTo>
                    <a:pt x="2085" y="12713"/>
                  </a:lnTo>
                  <a:lnTo>
                    <a:pt x="1694" y="13312"/>
                  </a:lnTo>
                  <a:lnTo>
                    <a:pt x="1260" y="13312"/>
                  </a:lnTo>
                  <a:lnTo>
                    <a:pt x="1260" y="12713"/>
                  </a:lnTo>
                  <a:lnTo>
                    <a:pt x="847" y="12114"/>
                  </a:lnTo>
                  <a:lnTo>
                    <a:pt x="847" y="11514"/>
                  </a:lnTo>
                  <a:lnTo>
                    <a:pt x="413" y="10915"/>
                  </a:lnTo>
                  <a:lnTo>
                    <a:pt x="0" y="10284"/>
                  </a:lnTo>
                  <a:lnTo>
                    <a:pt x="847" y="8454"/>
                  </a:lnTo>
                  <a:lnTo>
                    <a:pt x="1694" y="6025"/>
                  </a:lnTo>
                  <a:lnTo>
                    <a:pt x="2932" y="4259"/>
                  </a:lnTo>
                  <a:lnTo>
                    <a:pt x="4582" y="1830"/>
                  </a:lnTo>
                  <a:lnTo>
                    <a:pt x="5429" y="1262"/>
                  </a:lnTo>
                  <a:lnTo>
                    <a:pt x="6667" y="631"/>
                  </a:lnTo>
                  <a:close/>
                </a:path>
              </a:pathLst>
            </a:custGeom>
            <a:solidFill>
              <a:schemeClr val="hlink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6" name="任意多边形 522272"/>
            <p:cNvSpPr>
              <a:spLocks noChangeArrowheads="1"/>
            </p:cNvSpPr>
            <p:nvPr/>
          </p:nvSpPr>
          <p:spPr bwMode="auto">
            <a:xfrm>
              <a:off x="3242" y="1863"/>
              <a:ext cx="294" cy="305"/>
            </a:xfrm>
            <a:custGeom>
              <a:avLst/>
              <a:gdLst/>
              <a:ahLst/>
              <a:cxnLst>
                <a:cxn ang="0">
                  <a:pos x="19527" y="9977"/>
                </a:cxn>
                <a:cxn ang="0">
                  <a:pos x="18627" y="10839"/>
                </a:cxn>
                <a:cxn ang="0">
                  <a:pos x="18154" y="11746"/>
                </a:cxn>
                <a:cxn ang="0">
                  <a:pos x="17728" y="12585"/>
                </a:cxn>
                <a:cxn ang="0">
                  <a:pos x="16805" y="13900"/>
                </a:cxn>
                <a:cxn ang="0">
                  <a:pos x="15905" y="14331"/>
                </a:cxn>
                <a:cxn ang="0">
                  <a:pos x="14509" y="14762"/>
                </a:cxn>
                <a:cxn ang="0">
                  <a:pos x="13633" y="15170"/>
                </a:cxn>
                <a:cxn ang="0">
                  <a:pos x="12260" y="16054"/>
                </a:cxn>
                <a:cxn ang="0">
                  <a:pos x="11361" y="16508"/>
                </a:cxn>
                <a:cxn ang="0">
                  <a:pos x="10911" y="17823"/>
                </a:cxn>
                <a:cxn ang="0">
                  <a:pos x="10012" y="18685"/>
                </a:cxn>
                <a:cxn ang="0">
                  <a:pos x="8639" y="19546"/>
                </a:cxn>
                <a:cxn ang="0">
                  <a:pos x="7716" y="19977"/>
                </a:cxn>
                <a:cxn ang="0">
                  <a:pos x="7716" y="19546"/>
                </a:cxn>
                <a:cxn ang="0">
                  <a:pos x="8639" y="18685"/>
                </a:cxn>
                <a:cxn ang="0">
                  <a:pos x="8639" y="17823"/>
                </a:cxn>
                <a:cxn ang="0">
                  <a:pos x="8213" y="16916"/>
                </a:cxn>
                <a:cxn ang="0">
                  <a:pos x="8639" y="15624"/>
                </a:cxn>
                <a:cxn ang="0">
                  <a:pos x="9538" y="13900"/>
                </a:cxn>
                <a:cxn ang="0">
                  <a:pos x="9538" y="12585"/>
                </a:cxn>
                <a:cxn ang="0">
                  <a:pos x="8213" y="12177"/>
                </a:cxn>
                <a:cxn ang="0">
                  <a:pos x="6343" y="13016"/>
                </a:cxn>
                <a:cxn ang="0">
                  <a:pos x="5444" y="14331"/>
                </a:cxn>
                <a:cxn ang="0">
                  <a:pos x="3645" y="15624"/>
                </a:cxn>
                <a:cxn ang="0">
                  <a:pos x="2272" y="15624"/>
                </a:cxn>
                <a:cxn ang="0">
                  <a:pos x="1373" y="14331"/>
                </a:cxn>
                <a:cxn ang="0">
                  <a:pos x="473" y="13900"/>
                </a:cxn>
                <a:cxn ang="0">
                  <a:pos x="0" y="13016"/>
                </a:cxn>
                <a:cxn ang="0">
                  <a:pos x="947" y="11746"/>
                </a:cxn>
                <a:cxn ang="0">
                  <a:pos x="1373" y="10839"/>
                </a:cxn>
                <a:cxn ang="0">
                  <a:pos x="473" y="9116"/>
                </a:cxn>
                <a:cxn ang="0">
                  <a:pos x="473" y="7370"/>
                </a:cxn>
                <a:cxn ang="0">
                  <a:pos x="8213" y="3039"/>
                </a:cxn>
                <a:cxn ang="0">
                  <a:pos x="19976" y="9546"/>
                </a:cxn>
              </a:cxnLst>
              <a:rect l="0" t="0" r="r" b="b"/>
              <a:pathLst>
                <a:path w="20000" h="20000">
                  <a:moveTo>
                    <a:pt x="19976" y="9546"/>
                  </a:moveTo>
                  <a:lnTo>
                    <a:pt x="19527" y="9977"/>
                  </a:lnTo>
                  <a:lnTo>
                    <a:pt x="19053" y="10408"/>
                  </a:lnTo>
                  <a:lnTo>
                    <a:pt x="18627" y="10839"/>
                  </a:lnTo>
                  <a:lnTo>
                    <a:pt x="18627" y="11270"/>
                  </a:lnTo>
                  <a:lnTo>
                    <a:pt x="18154" y="11746"/>
                  </a:lnTo>
                  <a:lnTo>
                    <a:pt x="17728" y="12585"/>
                  </a:lnTo>
                  <a:lnTo>
                    <a:pt x="17254" y="13016"/>
                  </a:lnTo>
                  <a:lnTo>
                    <a:pt x="16805" y="13900"/>
                  </a:lnTo>
                  <a:lnTo>
                    <a:pt x="16355" y="14331"/>
                  </a:lnTo>
                  <a:lnTo>
                    <a:pt x="15905" y="14331"/>
                  </a:lnTo>
                  <a:lnTo>
                    <a:pt x="15432" y="14331"/>
                  </a:lnTo>
                  <a:lnTo>
                    <a:pt x="14509" y="14762"/>
                  </a:lnTo>
                  <a:lnTo>
                    <a:pt x="14059" y="14762"/>
                  </a:lnTo>
                  <a:lnTo>
                    <a:pt x="13633" y="15170"/>
                  </a:lnTo>
                  <a:lnTo>
                    <a:pt x="13183" y="15624"/>
                  </a:lnTo>
                  <a:lnTo>
                    <a:pt x="12260" y="16054"/>
                  </a:lnTo>
                  <a:lnTo>
                    <a:pt x="11787" y="16054"/>
                  </a:lnTo>
                  <a:lnTo>
                    <a:pt x="11361" y="16508"/>
                  </a:lnTo>
                  <a:lnTo>
                    <a:pt x="11361" y="16916"/>
                  </a:lnTo>
                  <a:lnTo>
                    <a:pt x="10911" y="17823"/>
                  </a:lnTo>
                  <a:lnTo>
                    <a:pt x="10462" y="18231"/>
                  </a:lnTo>
                  <a:lnTo>
                    <a:pt x="10012" y="18685"/>
                  </a:lnTo>
                  <a:lnTo>
                    <a:pt x="9538" y="19093"/>
                  </a:lnTo>
                  <a:lnTo>
                    <a:pt x="8639" y="19546"/>
                  </a:lnTo>
                  <a:lnTo>
                    <a:pt x="8213" y="19977"/>
                  </a:lnTo>
                  <a:lnTo>
                    <a:pt x="7716" y="19977"/>
                  </a:lnTo>
                  <a:lnTo>
                    <a:pt x="7266" y="19977"/>
                  </a:lnTo>
                  <a:lnTo>
                    <a:pt x="7716" y="19546"/>
                  </a:lnTo>
                  <a:lnTo>
                    <a:pt x="8213" y="19093"/>
                  </a:lnTo>
                  <a:lnTo>
                    <a:pt x="8639" y="18685"/>
                  </a:lnTo>
                  <a:lnTo>
                    <a:pt x="9089" y="18231"/>
                  </a:lnTo>
                  <a:lnTo>
                    <a:pt x="8639" y="17823"/>
                  </a:lnTo>
                  <a:lnTo>
                    <a:pt x="8639" y="17370"/>
                  </a:lnTo>
                  <a:lnTo>
                    <a:pt x="8213" y="16916"/>
                  </a:lnTo>
                  <a:lnTo>
                    <a:pt x="8213" y="16508"/>
                  </a:lnTo>
                  <a:lnTo>
                    <a:pt x="8639" y="15624"/>
                  </a:lnTo>
                  <a:lnTo>
                    <a:pt x="9538" y="14762"/>
                  </a:lnTo>
                  <a:lnTo>
                    <a:pt x="9538" y="13900"/>
                  </a:lnTo>
                  <a:lnTo>
                    <a:pt x="10012" y="13016"/>
                  </a:lnTo>
                  <a:lnTo>
                    <a:pt x="9538" y="12585"/>
                  </a:lnTo>
                  <a:lnTo>
                    <a:pt x="9089" y="12177"/>
                  </a:lnTo>
                  <a:lnTo>
                    <a:pt x="8213" y="12177"/>
                  </a:lnTo>
                  <a:lnTo>
                    <a:pt x="7266" y="12177"/>
                  </a:lnTo>
                  <a:lnTo>
                    <a:pt x="6343" y="13016"/>
                  </a:lnTo>
                  <a:lnTo>
                    <a:pt x="5917" y="13469"/>
                  </a:lnTo>
                  <a:lnTo>
                    <a:pt x="5444" y="14331"/>
                  </a:lnTo>
                  <a:lnTo>
                    <a:pt x="5018" y="15170"/>
                  </a:lnTo>
                  <a:lnTo>
                    <a:pt x="3645" y="15624"/>
                  </a:lnTo>
                  <a:lnTo>
                    <a:pt x="2746" y="16054"/>
                  </a:lnTo>
                  <a:lnTo>
                    <a:pt x="2272" y="15624"/>
                  </a:lnTo>
                  <a:lnTo>
                    <a:pt x="1846" y="14762"/>
                  </a:lnTo>
                  <a:lnTo>
                    <a:pt x="1373" y="14331"/>
                  </a:lnTo>
                  <a:lnTo>
                    <a:pt x="947" y="13900"/>
                  </a:lnTo>
                  <a:lnTo>
                    <a:pt x="473" y="13900"/>
                  </a:lnTo>
                  <a:lnTo>
                    <a:pt x="0" y="13469"/>
                  </a:lnTo>
                  <a:lnTo>
                    <a:pt x="0" y="13016"/>
                  </a:lnTo>
                  <a:lnTo>
                    <a:pt x="473" y="12177"/>
                  </a:lnTo>
                  <a:lnTo>
                    <a:pt x="947" y="11746"/>
                  </a:lnTo>
                  <a:lnTo>
                    <a:pt x="1373" y="11270"/>
                  </a:lnTo>
                  <a:lnTo>
                    <a:pt x="1373" y="10839"/>
                  </a:lnTo>
                  <a:lnTo>
                    <a:pt x="1373" y="9977"/>
                  </a:lnTo>
                  <a:lnTo>
                    <a:pt x="473" y="9116"/>
                  </a:lnTo>
                  <a:lnTo>
                    <a:pt x="0" y="8231"/>
                  </a:lnTo>
                  <a:lnTo>
                    <a:pt x="473" y="7370"/>
                  </a:lnTo>
                  <a:lnTo>
                    <a:pt x="1373" y="6077"/>
                  </a:lnTo>
                  <a:lnTo>
                    <a:pt x="8213" y="3039"/>
                  </a:lnTo>
                  <a:lnTo>
                    <a:pt x="14959" y="0"/>
                  </a:lnTo>
                  <a:lnTo>
                    <a:pt x="19976" y="9546"/>
                  </a:lnTo>
                  <a:close/>
                </a:path>
              </a:pathLst>
            </a:custGeom>
            <a:solidFill>
              <a:srgbClr val="FFFFFF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7" name="任意多边形 522273"/>
            <p:cNvSpPr>
              <a:spLocks noChangeArrowheads="1"/>
            </p:cNvSpPr>
            <p:nvPr/>
          </p:nvSpPr>
          <p:spPr bwMode="auto">
            <a:xfrm>
              <a:off x="3242" y="1863"/>
              <a:ext cx="294" cy="305"/>
            </a:xfrm>
            <a:custGeom>
              <a:avLst/>
              <a:gdLst/>
              <a:ahLst/>
              <a:cxnLst>
                <a:cxn ang="0">
                  <a:pos x="19976" y="9546"/>
                </a:cxn>
                <a:cxn ang="0">
                  <a:pos x="19053" y="10408"/>
                </a:cxn>
                <a:cxn ang="0">
                  <a:pos x="18627" y="11270"/>
                </a:cxn>
                <a:cxn ang="0">
                  <a:pos x="18154" y="11746"/>
                </a:cxn>
                <a:cxn ang="0">
                  <a:pos x="17254" y="13016"/>
                </a:cxn>
                <a:cxn ang="0">
                  <a:pos x="16355" y="14331"/>
                </a:cxn>
                <a:cxn ang="0">
                  <a:pos x="15432" y="14331"/>
                </a:cxn>
                <a:cxn ang="0">
                  <a:pos x="14059" y="14762"/>
                </a:cxn>
                <a:cxn ang="0">
                  <a:pos x="13183" y="15624"/>
                </a:cxn>
                <a:cxn ang="0">
                  <a:pos x="11787" y="16054"/>
                </a:cxn>
                <a:cxn ang="0">
                  <a:pos x="11361" y="16916"/>
                </a:cxn>
                <a:cxn ang="0">
                  <a:pos x="10462" y="18231"/>
                </a:cxn>
                <a:cxn ang="0">
                  <a:pos x="9538" y="19093"/>
                </a:cxn>
                <a:cxn ang="0">
                  <a:pos x="8213" y="19977"/>
                </a:cxn>
                <a:cxn ang="0">
                  <a:pos x="7266" y="19977"/>
                </a:cxn>
                <a:cxn ang="0">
                  <a:pos x="8213" y="19093"/>
                </a:cxn>
                <a:cxn ang="0">
                  <a:pos x="9089" y="18231"/>
                </a:cxn>
                <a:cxn ang="0">
                  <a:pos x="8639" y="17370"/>
                </a:cxn>
                <a:cxn ang="0">
                  <a:pos x="8213" y="16508"/>
                </a:cxn>
                <a:cxn ang="0">
                  <a:pos x="9538" y="14762"/>
                </a:cxn>
                <a:cxn ang="0">
                  <a:pos x="10012" y="13016"/>
                </a:cxn>
                <a:cxn ang="0">
                  <a:pos x="9089" y="12177"/>
                </a:cxn>
                <a:cxn ang="0">
                  <a:pos x="7266" y="12177"/>
                </a:cxn>
                <a:cxn ang="0">
                  <a:pos x="5917" y="13469"/>
                </a:cxn>
                <a:cxn ang="0">
                  <a:pos x="5018" y="15170"/>
                </a:cxn>
                <a:cxn ang="0">
                  <a:pos x="2746" y="16054"/>
                </a:cxn>
                <a:cxn ang="0">
                  <a:pos x="1846" y="14762"/>
                </a:cxn>
                <a:cxn ang="0">
                  <a:pos x="947" y="13900"/>
                </a:cxn>
                <a:cxn ang="0">
                  <a:pos x="0" y="13469"/>
                </a:cxn>
                <a:cxn ang="0">
                  <a:pos x="473" y="12177"/>
                </a:cxn>
                <a:cxn ang="0">
                  <a:pos x="1373" y="11270"/>
                </a:cxn>
                <a:cxn ang="0">
                  <a:pos x="1373" y="9977"/>
                </a:cxn>
                <a:cxn ang="0">
                  <a:pos x="0" y="8231"/>
                </a:cxn>
                <a:cxn ang="0">
                  <a:pos x="1373" y="6077"/>
                </a:cxn>
                <a:cxn ang="0">
                  <a:pos x="14959" y="0"/>
                </a:cxn>
              </a:cxnLst>
              <a:rect l="0" t="0" r="r" b="b"/>
              <a:pathLst>
                <a:path w="20000" h="20000">
                  <a:moveTo>
                    <a:pt x="19976" y="9546"/>
                  </a:moveTo>
                  <a:lnTo>
                    <a:pt x="19053" y="10408"/>
                  </a:lnTo>
                  <a:lnTo>
                    <a:pt x="18627" y="11270"/>
                  </a:lnTo>
                  <a:lnTo>
                    <a:pt x="18154" y="11746"/>
                  </a:lnTo>
                  <a:lnTo>
                    <a:pt x="17254" y="13016"/>
                  </a:lnTo>
                  <a:lnTo>
                    <a:pt x="16355" y="14331"/>
                  </a:lnTo>
                  <a:lnTo>
                    <a:pt x="15432" y="14331"/>
                  </a:lnTo>
                  <a:lnTo>
                    <a:pt x="14059" y="14762"/>
                  </a:lnTo>
                  <a:lnTo>
                    <a:pt x="13183" y="15624"/>
                  </a:lnTo>
                  <a:lnTo>
                    <a:pt x="11787" y="16054"/>
                  </a:lnTo>
                  <a:lnTo>
                    <a:pt x="11361" y="16916"/>
                  </a:lnTo>
                  <a:lnTo>
                    <a:pt x="10462" y="18231"/>
                  </a:lnTo>
                  <a:lnTo>
                    <a:pt x="9538" y="19093"/>
                  </a:lnTo>
                  <a:lnTo>
                    <a:pt x="8213" y="19977"/>
                  </a:lnTo>
                  <a:lnTo>
                    <a:pt x="7266" y="19977"/>
                  </a:lnTo>
                  <a:lnTo>
                    <a:pt x="8213" y="19093"/>
                  </a:lnTo>
                  <a:lnTo>
                    <a:pt x="9089" y="18231"/>
                  </a:lnTo>
                  <a:lnTo>
                    <a:pt x="8639" y="17370"/>
                  </a:lnTo>
                  <a:lnTo>
                    <a:pt x="8213" y="16508"/>
                  </a:lnTo>
                  <a:lnTo>
                    <a:pt x="9538" y="14762"/>
                  </a:lnTo>
                  <a:lnTo>
                    <a:pt x="10012" y="13016"/>
                  </a:lnTo>
                  <a:lnTo>
                    <a:pt x="9089" y="12177"/>
                  </a:lnTo>
                  <a:lnTo>
                    <a:pt x="7266" y="12177"/>
                  </a:lnTo>
                  <a:lnTo>
                    <a:pt x="5917" y="13469"/>
                  </a:lnTo>
                  <a:lnTo>
                    <a:pt x="5018" y="15170"/>
                  </a:lnTo>
                  <a:lnTo>
                    <a:pt x="2746" y="16054"/>
                  </a:lnTo>
                  <a:lnTo>
                    <a:pt x="1846" y="14762"/>
                  </a:lnTo>
                  <a:lnTo>
                    <a:pt x="947" y="13900"/>
                  </a:lnTo>
                  <a:lnTo>
                    <a:pt x="0" y="13469"/>
                  </a:lnTo>
                  <a:lnTo>
                    <a:pt x="473" y="12177"/>
                  </a:lnTo>
                  <a:lnTo>
                    <a:pt x="1373" y="11270"/>
                  </a:lnTo>
                  <a:lnTo>
                    <a:pt x="1373" y="9977"/>
                  </a:lnTo>
                  <a:lnTo>
                    <a:pt x="0" y="8231"/>
                  </a:lnTo>
                  <a:lnTo>
                    <a:pt x="1373" y="6077"/>
                  </a:lnTo>
                  <a:lnTo>
                    <a:pt x="14959" y="0"/>
                  </a:lnTo>
                </a:path>
              </a:pathLst>
            </a:custGeom>
            <a:solidFill>
              <a:schemeClr val="accent2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8" name="任意多边形 522274"/>
            <p:cNvSpPr>
              <a:spLocks noChangeArrowheads="1"/>
            </p:cNvSpPr>
            <p:nvPr/>
          </p:nvSpPr>
          <p:spPr bwMode="auto">
            <a:xfrm>
              <a:off x="2903" y="2102"/>
              <a:ext cx="186" cy="365"/>
            </a:xfrm>
            <a:custGeom>
              <a:avLst/>
              <a:gdLst/>
              <a:ahLst/>
              <a:cxnLst>
                <a:cxn ang="0">
                  <a:pos x="16431" y="14161"/>
                </a:cxn>
                <a:cxn ang="0">
                  <a:pos x="16431" y="15261"/>
                </a:cxn>
                <a:cxn ang="0">
                  <a:pos x="15688" y="15962"/>
                </a:cxn>
                <a:cxn ang="0">
                  <a:pos x="14981" y="16701"/>
                </a:cxn>
                <a:cxn ang="0">
                  <a:pos x="14275" y="17100"/>
                </a:cxn>
                <a:cxn ang="0">
                  <a:pos x="12862" y="17100"/>
                </a:cxn>
                <a:cxn ang="0">
                  <a:pos x="11413" y="17441"/>
                </a:cxn>
                <a:cxn ang="0">
                  <a:pos x="10000" y="17441"/>
                </a:cxn>
                <a:cxn ang="0">
                  <a:pos x="9294" y="17801"/>
                </a:cxn>
                <a:cxn ang="0">
                  <a:pos x="7844" y="18180"/>
                </a:cxn>
                <a:cxn ang="0">
                  <a:pos x="6431" y="18900"/>
                </a:cxn>
                <a:cxn ang="0">
                  <a:pos x="5019" y="19242"/>
                </a:cxn>
                <a:cxn ang="0">
                  <a:pos x="4312" y="19621"/>
                </a:cxn>
                <a:cxn ang="0">
                  <a:pos x="3569" y="19621"/>
                </a:cxn>
                <a:cxn ang="0">
                  <a:pos x="2156" y="19981"/>
                </a:cxn>
                <a:cxn ang="0">
                  <a:pos x="1487" y="19981"/>
                </a:cxn>
                <a:cxn ang="0">
                  <a:pos x="0" y="19621"/>
                </a:cxn>
                <a:cxn ang="0">
                  <a:pos x="0" y="18900"/>
                </a:cxn>
                <a:cxn ang="0">
                  <a:pos x="0" y="18180"/>
                </a:cxn>
                <a:cxn ang="0">
                  <a:pos x="743" y="17441"/>
                </a:cxn>
                <a:cxn ang="0">
                  <a:pos x="1487" y="16701"/>
                </a:cxn>
                <a:cxn ang="0">
                  <a:pos x="743" y="15962"/>
                </a:cxn>
                <a:cxn ang="0">
                  <a:pos x="743" y="15261"/>
                </a:cxn>
                <a:cxn ang="0">
                  <a:pos x="0" y="14540"/>
                </a:cxn>
                <a:cxn ang="0">
                  <a:pos x="0" y="13801"/>
                </a:cxn>
                <a:cxn ang="0">
                  <a:pos x="0" y="13100"/>
                </a:cxn>
                <a:cxn ang="0">
                  <a:pos x="0" y="12360"/>
                </a:cxn>
                <a:cxn ang="0">
                  <a:pos x="743" y="11981"/>
                </a:cxn>
                <a:cxn ang="0">
                  <a:pos x="1487" y="11621"/>
                </a:cxn>
                <a:cxn ang="0">
                  <a:pos x="1487" y="10882"/>
                </a:cxn>
                <a:cxn ang="0">
                  <a:pos x="1487" y="10161"/>
                </a:cxn>
                <a:cxn ang="0">
                  <a:pos x="743" y="9820"/>
                </a:cxn>
                <a:cxn ang="0">
                  <a:pos x="0" y="9441"/>
                </a:cxn>
                <a:cxn ang="0">
                  <a:pos x="0" y="9081"/>
                </a:cxn>
                <a:cxn ang="0">
                  <a:pos x="743" y="8720"/>
                </a:cxn>
                <a:cxn ang="0">
                  <a:pos x="1487" y="8019"/>
                </a:cxn>
                <a:cxn ang="0">
                  <a:pos x="1487" y="7640"/>
                </a:cxn>
                <a:cxn ang="0">
                  <a:pos x="1487" y="6900"/>
                </a:cxn>
                <a:cxn ang="0">
                  <a:pos x="1487" y="6521"/>
                </a:cxn>
                <a:cxn ang="0">
                  <a:pos x="2156" y="6180"/>
                </a:cxn>
                <a:cxn ang="0">
                  <a:pos x="2900" y="5460"/>
                </a:cxn>
                <a:cxn ang="0">
                  <a:pos x="2900" y="4360"/>
                </a:cxn>
                <a:cxn ang="0">
                  <a:pos x="6431" y="2199"/>
                </a:cxn>
                <a:cxn ang="0">
                  <a:pos x="13569" y="360"/>
                </a:cxn>
                <a:cxn ang="0">
                  <a:pos x="18513" y="2559"/>
                </a:cxn>
                <a:cxn ang="0">
                  <a:pos x="17844" y="9441"/>
                </a:cxn>
              </a:cxnLst>
              <a:rect l="0" t="0" r="r" b="b"/>
              <a:pathLst>
                <a:path w="20000" h="20000">
                  <a:moveTo>
                    <a:pt x="16431" y="13801"/>
                  </a:moveTo>
                  <a:lnTo>
                    <a:pt x="16431" y="14161"/>
                  </a:lnTo>
                  <a:lnTo>
                    <a:pt x="16431" y="14540"/>
                  </a:lnTo>
                  <a:lnTo>
                    <a:pt x="16431" y="15261"/>
                  </a:lnTo>
                  <a:lnTo>
                    <a:pt x="16431" y="15621"/>
                  </a:lnTo>
                  <a:lnTo>
                    <a:pt x="15688" y="15962"/>
                  </a:lnTo>
                  <a:lnTo>
                    <a:pt x="15688" y="16341"/>
                  </a:lnTo>
                  <a:lnTo>
                    <a:pt x="14981" y="16701"/>
                  </a:lnTo>
                  <a:lnTo>
                    <a:pt x="14275" y="17100"/>
                  </a:lnTo>
                  <a:lnTo>
                    <a:pt x="13569" y="17100"/>
                  </a:lnTo>
                  <a:lnTo>
                    <a:pt x="12862" y="17100"/>
                  </a:lnTo>
                  <a:lnTo>
                    <a:pt x="12082" y="17100"/>
                  </a:lnTo>
                  <a:lnTo>
                    <a:pt x="11413" y="17441"/>
                  </a:lnTo>
                  <a:lnTo>
                    <a:pt x="10669" y="17441"/>
                  </a:lnTo>
                  <a:lnTo>
                    <a:pt x="10000" y="17441"/>
                  </a:lnTo>
                  <a:lnTo>
                    <a:pt x="9294" y="17801"/>
                  </a:lnTo>
                  <a:lnTo>
                    <a:pt x="7844" y="18180"/>
                  </a:lnTo>
                  <a:lnTo>
                    <a:pt x="7138" y="18521"/>
                  </a:lnTo>
                  <a:lnTo>
                    <a:pt x="6431" y="18900"/>
                  </a:lnTo>
                  <a:lnTo>
                    <a:pt x="5725" y="18900"/>
                  </a:lnTo>
                  <a:lnTo>
                    <a:pt x="5019" y="19242"/>
                  </a:lnTo>
                  <a:lnTo>
                    <a:pt x="4312" y="19621"/>
                  </a:lnTo>
                  <a:lnTo>
                    <a:pt x="3569" y="19621"/>
                  </a:lnTo>
                  <a:lnTo>
                    <a:pt x="2900" y="19621"/>
                  </a:lnTo>
                  <a:lnTo>
                    <a:pt x="2156" y="19981"/>
                  </a:lnTo>
                  <a:lnTo>
                    <a:pt x="1487" y="19981"/>
                  </a:lnTo>
                  <a:lnTo>
                    <a:pt x="743" y="19621"/>
                  </a:lnTo>
                  <a:lnTo>
                    <a:pt x="0" y="19621"/>
                  </a:lnTo>
                  <a:lnTo>
                    <a:pt x="0" y="19242"/>
                  </a:lnTo>
                  <a:lnTo>
                    <a:pt x="0" y="18900"/>
                  </a:lnTo>
                  <a:lnTo>
                    <a:pt x="0" y="18180"/>
                  </a:lnTo>
                  <a:lnTo>
                    <a:pt x="743" y="17801"/>
                  </a:lnTo>
                  <a:lnTo>
                    <a:pt x="743" y="17441"/>
                  </a:lnTo>
                  <a:lnTo>
                    <a:pt x="1487" y="17100"/>
                  </a:lnTo>
                  <a:lnTo>
                    <a:pt x="1487" y="16701"/>
                  </a:lnTo>
                  <a:lnTo>
                    <a:pt x="1487" y="16341"/>
                  </a:lnTo>
                  <a:lnTo>
                    <a:pt x="743" y="15962"/>
                  </a:lnTo>
                  <a:lnTo>
                    <a:pt x="743" y="15621"/>
                  </a:lnTo>
                  <a:lnTo>
                    <a:pt x="743" y="15261"/>
                  </a:lnTo>
                  <a:lnTo>
                    <a:pt x="743" y="14900"/>
                  </a:lnTo>
                  <a:lnTo>
                    <a:pt x="0" y="14540"/>
                  </a:lnTo>
                  <a:lnTo>
                    <a:pt x="0" y="14161"/>
                  </a:lnTo>
                  <a:lnTo>
                    <a:pt x="0" y="13801"/>
                  </a:lnTo>
                  <a:lnTo>
                    <a:pt x="0" y="13460"/>
                  </a:lnTo>
                  <a:lnTo>
                    <a:pt x="0" y="13100"/>
                  </a:lnTo>
                  <a:lnTo>
                    <a:pt x="0" y="12720"/>
                  </a:lnTo>
                  <a:lnTo>
                    <a:pt x="0" y="12360"/>
                  </a:lnTo>
                  <a:lnTo>
                    <a:pt x="743" y="11981"/>
                  </a:lnTo>
                  <a:lnTo>
                    <a:pt x="1487" y="11621"/>
                  </a:lnTo>
                  <a:lnTo>
                    <a:pt x="1487" y="11261"/>
                  </a:lnTo>
                  <a:lnTo>
                    <a:pt x="1487" y="10882"/>
                  </a:lnTo>
                  <a:lnTo>
                    <a:pt x="1487" y="10540"/>
                  </a:lnTo>
                  <a:lnTo>
                    <a:pt x="1487" y="10161"/>
                  </a:lnTo>
                  <a:lnTo>
                    <a:pt x="1487" y="9820"/>
                  </a:lnTo>
                  <a:lnTo>
                    <a:pt x="743" y="9820"/>
                  </a:lnTo>
                  <a:lnTo>
                    <a:pt x="743" y="9441"/>
                  </a:lnTo>
                  <a:lnTo>
                    <a:pt x="0" y="9441"/>
                  </a:lnTo>
                  <a:lnTo>
                    <a:pt x="0" y="9081"/>
                  </a:lnTo>
                  <a:lnTo>
                    <a:pt x="0" y="8720"/>
                  </a:lnTo>
                  <a:lnTo>
                    <a:pt x="743" y="8720"/>
                  </a:lnTo>
                  <a:lnTo>
                    <a:pt x="1487" y="8360"/>
                  </a:lnTo>
                  <a:lnTo>
                    <a:pt x="1487" y="8019"/>
                  </a:lnTo>
                  <a:lnTo>
                    <a:pt x="1487" y="7640"/>
                  </a:lnTo>
                  <a:lnTo>
                    <a:pt x="1487" y="7280"/>
                  </a:lnTo>
                  <a:lnTo>
                    <a:pt x="1487" y="6900"/>
                  </a:lnTo>
                  <a:lnTo>
                    <a:pt x="1487" y="6521"/>
                  </a:lnTo>
                  <a:lnTo>
                    <a:pt x="2156" y="6180"/>
                  </a:lnTo>
                  <a:lnTo>
                    <a:pt x="2900" y="5820"/>
                  </a:lnTo>
                  <a:lnTo>
                    <a:pt x="2900" y="5460"/>
                  </a:lnTo>
                  <a:lnTo>
                    <a:pt x="2900" y="4720"/>
                  </a:lnTo>
                  <a:lnTo>
                    <a:pt x="2900" y="4360"/>
                  </a:lnTo>
                  <a:lnTo>
                    <a:pt x="2900" y="3640"/>
                  </a:lnTo>
                  <a:lnTo>
                    <a:pt x="6431" y="2199"/>
                  </a:lnTo>
                  <a:lnTo>
                    <a:pt x="10000" y="360"/>
                  </a:lnTo>
                  <a:lnTo>
                    <a:pt x="13569" y="360"/>
                  </a:lnTo>
                  <a:lnTo>
                    <a:pt x="17100" y="0"/>
                  </a:lnTo>
                  <a:lnTo>
                    <a:pt x="18513" y="2559"/>
                  </a:lnTo>
                  <a:lnTo>
                    <a:pt x="19963" y="5081"/>
                  </a:lnTo>
                  <a:lnTo>
                    <a:pt x="17844" y="9441"/>
                  </a:lnTo>
                  <a:lnTo>
                    <a:pt x="16431" y="13801"/>
                  </a:lnTo>
                  <a:close/>
                </a:path>
              </a:pathLst>
            </a:custGeom>
            <a:solidFill>
              <a:srgbClr val="FFAA00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9" name="任意多边形 522275"/>
            <p:cNvSpPr>
              <a:spLocks noChangeArrowheads="1"/>
            </p:cNvSpPr>
            <p:nvPr/>
          </p:nvSpPr>
          <p:spPr bwMode="auto">
            <a:xfrm>
              <a:off x="3009" y="1957"/>
              <a:ext cx="220" cy="402"/>
            </a:xfrm>
            <a:custGeom>
              <a:avLst/>
              <a:gdLst/>
              <a:ahLst/>
              <a:cxnLst>
                <a:cxn ang="0">
                  <a:pos x="18736" y="12763"/>
                </a:cxn>
                <a:cxn ang="0">
                  <a:pos x="19368" y="13447"/>
                </a:cxn>
                <a:cxn ang="0">
                  <a:pos x="18736" y="13772"/>
                </a:cxn>
                <a:cxn ang="0">
                  <a:pos x="18167" y="14405"/>
                </a:cxn>
                <a:cxn ang="0">
                  <a:pos x="17536" y="14731"/>
                </a:cxn>
                <a:cxn ang="0">
                  <a:pos x="16967" y="14731"/>
                </a:cxn>
                <a:cxn ang="0">
                  <a:pos x="15735" y="15073"/>
                </a:cxn>
                <a:cxn ang="0">
                  <a:pos x="14534" y="15398"/>
                </a:cxn>
                <a:cxn ang="0">
                  <a:pos x="13934" y="15740"/>
                </a:cxn>
                <a:cxn ang="0">
                  <a:pos x="13333" y="16048"/>
                </a:cxn>
                <a:cxn ang="0">
                  <a:pos x="12733" y="16373"/>
                </a:cxn>
                <a:cxn ang="0">
                  <a:pos x="12101" y="17023"/>
                </a:cxn>
                <a:cxn ang="0">
                  <a:pos x="11532" y="17365"/>
                </a:cxn>
                <a:cxn ang="0">
                  <a:pos x="10900" y="17673"/>
                </a:cxn>
                <a:cxn ang="0">
                  <a:pos x="10900" y="18358"/>
                </a:cxn>
                <a:cxn ang="0">
                  <a:pos x="10900" y="19008"/>
                </a:cxn>
                <a:cxn ang="0">
                  <a:pos x="10900" y="19658"/>
                </a:cxn>
                <a:cxn ang="0">
                  <a:pos x="9668" y="19983"/>
                </a:cxn>
                <a:cxn ang="0">
                  <a:pos x="8468" y="19983"/>
                </a:cxn>
                <a:cxn ang="0">
                  <a:pos x="7267" y="19983"/>
                </a:cxn>
                <a:cxn ang="0">
                  <a:pos x="6066" y="19983"/>
                </a:cxn>
                <a:cxn ang="0">
                  <a:pos x="4866" y="19658"/>
                </a:cxn>
                <a:cxn ang="0">
                  <a:pos x="4265" y="19658"/>
                </a:cxn>
                <a:cxn ang="0">
                  <a:pos x="3033" y="19316"/>
                </a:cxn>
                <a:cxn ang="0">
                  <a:pos x="3033" y="18666"/>
                </a:cxn>
                <a:cxn ang="0">
                  <a:pos x="3033" y="18015"/>
                </a:cxn>
                <a:cxn ang="0">
                  <a:pos x="3665" y="17365"/>
                </a:cxn>
                <a:cxn ang="0">
                  <a:pos x="4265" y="16698"/>
                </a:cxn>
                <a:cxn ang="0">
                  <a:pos x="4265" y="16048"/>
                </a:cxn>
                <a:cxn ang="0">
                  <a:pos x="3665" y="15073"/>
                </a:cxn>
                <a:cxn ang="0">
                  <a:pos x="3033" y="14405"/>
                </a:cxn>
                <a:cxn ang="0">
                  <a:pos x="2464" y="14098"/>
                </a:cxn>
                <a:cxn ang="0">
                  <a:pos x="2464" y="13447"/>
                </a:cxn>
                <a:cxn ang="0">
                  <a:pos x="3033" y="12438"/>
                </a:cxn>
                <a:cxn ang="0">
                  <a:pos x="4265" y="12113"/>
                </a:cxn>
                <a:cxn ang="0">
                  <a:pos x="4866" y="11463"/>
                </a:cxn>
                <a:cxn ang="0">
                  <a:pos x="5466" y="10813"/>
                </a:cxn>
                <a:cxn ang="0">
                  <a:pos x="4866" y="10145"/>
                </a:cxn>
                <a:cxn ang="0">
                  <a:pos x="4866" y="9170"/>
                </a:cxn>
                <a:cxn ang="0">
                  <a:pos x="4866" y="8503"/>
                </a:cxn>
                <a:cxn ang="0">
                  <a:pos x="4265" y="8178"/>
                </a:cxn>
                <a:cxn ang="0">
                  <a:pos x="3033" y="7836"/>
                </a:cxn>
                <a:cxn ang="0">
                  <a:pos x="1264" y="5885"/>
                </a:cxn>
                <a:cxn ang="0">
                  <a:pos x="3033" y="3251"/>
                </a:cxn>
                <a:cxn ang="0">
                  <a:pos x="10269" y="975"/>
                </a:cxn>
                <a:cxn ang="0">
                  <a:pos x="16335" y="667"/>
                </a:cxn>
                <a:cxn ang="0">
                  <a:pos x="19368" y="3251"/>
                </a:cxn>
                <a:cxn ang="0">
                  <a:pos x="19368" y="9170"/>
                </a:cxn>
                <a:cxn ang="0">
                  <a:pos x="18736" y="12438"/>
                </a:cxn>
              </a:cxnLst>
              <a:rect l="0" t="0" r="r" b="b"/>
              <a:pathLst>
                <a:path w="20000" h="20000">
                  <a:moveTo>
                    <a:pt x="18736" y="12438"/>
                  </a:moveTo>
                  <a:lnTo>
                    <a:pt x="18736" y="12763"/>
                  </a:lnTo>
                  <a:lnTo>
                    <a:pt x="19368" y="13088"/>
                  </a:lnTo>
                  <a:lnTo>
                    <a:pt x="19368" y="13447"/>
                  </a:lnTo>
                  <a:lnTo>
                    <a:pt x="18736" y="13772"/>
                  </a:lnTo>
                  <a:lnTo>
                    <a:pt x="18736" y="14098"/>
                  </a:lnTo>
                  <a:lnTo>
                    <a:pt x="18167" y="14405"/>
                  </a:lnTo>
                  <a:lnTo>
                    <a:pt x="17536" y="14405"/>
                  </a:lnTo>
                  <a:lnTo>
                    <a:pt x="17536" y="14731"/>
                  </a:lnTo>
                  <a:lnTo>
                    <a:pt x="16967" y="14731"/>
                  </a:lnTo>
                  <a:lnTo>
                    <a:pt x="16335" y="14731"/>
                  </a:lnTo>
                  <a:lnTo>
                    <a:pt x="15735" y="15073"/>
                  </a:lnTo>
                  <a:lnTo>
                    <a:pt x="15134" y="15073"/>
                  </a:lnTo>
                  <a:lnTo>
                    <a:pt x="14534" y="15398"/>
                  </a:lnTo>
                  <a:lnTo>
                    <a:pt x="13934" y="15740"/>
                  </a:lnTo>
                  <a:lnTo>
                    <a:pt x="13333" y="16048"/>
                  </a:lnTo>
                  <a:lnTo>
                    <a:pt x="12733" y="16373"/>
                  </a:lnTo>
                  <a:lnTo>
                    <a:pt x="12733" y="16698"/>
                  </a:lnTo>
                  <a:lnTo>
                    <a:pt x="12101" y="17023"/>
                  </a:lnTo>
                  <a:lnTo>
                    <a:pt x="11532" y="17365"/>
                  </a:lnTo>
                  <a:lnTo>
                    <a:pt x="10900" y="17673"/>
                  </a:lnTo>
                  <a:lnTo>
                    <a:pt x="10900" y="18015"/>
                  </a:lnTo>
                  <a:lnTo>
                    <a:pt x="10900" y="18358"/>
                  </a:lnTo>
                  <a:lnTo>
                    <a:pt x="10900" y="18666"/>
                  </a:lnTo>
                  <a:lnTo>
                    <a:pt x="10900" y="19008"/>
                  </a:lnTo>
                  <a:lnTo>
                    <a:pt x="10900" y="19316"/>
                  </a:lnTo>
                  <a:lnTo>
                    <a:pt x="10900" y="19658"/>
                  </a:lnTo>
                  <a:lnTo>
                    <a:pt x="9668" y="19983"/>
                  </a:lnTo>
                  <a:lnTo>
                    <a:pt x="9068" y="19983"/>
                  </a:lnTo>
                  <a:lnTo>
                    <a:pt x="8468" y="19983"/>
                  </a:lnTo>
                  <a:lnTo>
                    <a:pt x="7899" y="19983"/>
                  </a:lnTo>
                  <a:lnTo>
                    <a:pt x="7267" y="19983"/>
                  </a:lnTo>
                  <a:lnTo>
                    <a:pt x="6667" y="19983"/>
                  </a:lnTo>
                  <a:lnTo>
                    <a:pt x="6066" y="19983"/>
                  </a:lnTo>
                  <a:lnTo>
                    <a:pt x="5466" y="19658"/>
                  </a:lnTo>
                  <a:lnTo>
                    <a:pt x="4866" y="19658"/>
                  </a:lnTo>
                  <a:lnTo>
                    <a:pt x="4265" y="19658"/>
                  </a:lnTo>
                  <a:lnTo>
                    <a:pt x="3665" y="19316"/>
                  </a:lnTo>
                  <a:lnTo>
                    <a:pt x="3033" y="19316"/>
                  </a:lnTo>
                  <a:lnTo>
                    <a:pt x="3033" y="19008"/>
                  </a:lnTo>
                  <a:lnTo>
                    <a:pt x="3033" y="18666"/>
                  </a:lnTo>
                  <a:lnTo>
                    <a:pt x="3033" y="18015"/>
                  </a:lnTo>
                  <a:lnTo>
                    <a:pt x="3665" y="17673"/>
                  </a:lnTo>
                  <a:lnTo>
                    <a:pt x="3665" y="17365"/>
                  </a:lnTo>
                  <a:lnTo>
                    <a:pt x="4265" y="16698"/>
                  </a:lnTo>
                  <a:lnTo>
                    <a:pt x="4866" y="16373"/>
                  </a:lnTo>
                  <a:lnTo>
                    <a:pt x="4265" y="16048"/>
                  </a:lnTo>
                  <a:lnTo>
                    <a:pt x="4265" y="15398"/>
                  </a:lnTo>
                  <a:lnTo>
                    <a:pt x="3665" y="15073"/>
                  </a:lnTo>
                  <a:lnTo>
                    <a:pt x="3665" y="14731"/>
                  </a:lnTo>
                  <a:lnTo>
                    <a:pt x="3033" y="14405"/>
                  </a:lnTo>
                  <a:lnTo>
                    <a:pt x="3033" y="14098"/>
                  </a:lnTo>
                  <a:lnTo>
                    <a:pt x="2464" y="14098"/>
                  </a:lnTo>
                  <a:lnTo>
                    <a:pt x="2464" y="13772"/>
                  </a:lnTo>
                  <a:lnTo>
                    <a:pt x="2464" y="13447"/>
                  </a:lnTo>
                  <a:lnTo>
                    <a:pt x="2464" y="12763"/>
                  </a:lnTo>
                  <a:lnTo>
                    <a:pt x="3033" y="12438"/>
                  </a:lnTo>
                  <a:lnTo>
                    <a:pt x="3665" y="12113"/>
                  </a:lnTo>
                  <a:lnTo>
                    <a:pt x="4265" y="12113"/>
                  </a:lnTo>
                  <a:lnTo>
                    <a:pt x="4866" y="11788"/>
                  </a:lnTo>
                  <a:lnTo>
                    <a:pt x="4866" y="11463"/>
                  </a:lnTo>
                  <a:lnTo>
                    <a:pt x="5466" y="11138"/>
                  </a:lnTo>
                  <a:lnTo>
                    <a:pt x="5466" y="10813"/>
                  </a:lnTo>
                  <a:lnTo>
                    <a:pt x="5466" y="10488"/>
                  </a:lnTo>
                  <a:lnTo>
                    <a:pt x="4866" y="10145"/>
                  </a:lnTo>
                  <a:lnTo>
                    <a:pt x="4866" y="9495"/>
                  </a:lnTo>
                  <a:lnTo>
                    <a:pt x="4866" y="9170"/>
                  </a:lnTo>
                  <a:lnTo>
                    <a:pt x="4866" y="8862"/>
                  </a:lnTo>
                  <a:lnTo>
                    <a:pt x="4866" y="8503"/>
                  </a:lnTo>
                  <a:lnTo>
                    <a:pt x="4866" y="8178"/>
                  </a:lnTo>
                  <a:lnTo>
                    <a:pt x="4265" y="8178"/>
                  </a:lnTo>
                  <a:lnTo>
                    <a:pt x="3665" y="7836"/>
                  </a:lnTo>
                  <a:lnTo>
                    <a:pt x="3033" y="7836"/>
                  </a:lnTo>
                  <a:lnTo>
                    <a:pt x="2464" y="7511"/>
                  </a:lnTo>
                  <a:lnTo>
                    <a:pt x="1264" y="5885"/>
                  </a:lnTo>
                  <a:lnTo>
                    <a:pt x="0" y="4260"/>
                  </a:lnTo>
                  <a:lnTo>
                    <a:pt x="3033" y="3251"/>
                  </a:lnTo>
                  <a:lnTo>
                    <a:pt x="6066" y="1967"/>
                  </a:lnTo>
                  <a:lnTo>
                    <a:pt x="10269" y="975"/>
                  </a:lnTo>
                  <a:lnTo>
                    <a:pt x="14534" y="0"/>
                  </a:lnTo>
                  <a:lnTo>
                    <a:pt x="16335" y="667"/>
                  </a:lnTo>
                  <a:lnTo>
                    <a:pt x="18736" y="1300"/>
                  </a:lnTo>
                  <a:lnTo>
                    <a:pt x="19368" y="3251"/>
                  </a:lnTo>
                  <a:lnTo>
                    <a:pt x="19968" y="4910"/>
                  </a:lnTo>
                  <a:lnTo>
                    <a:pt x="19368" y="9170"/>
                  </a:lnTo>
                  <a:lnTo>
                    <a:pt x="19368" y="13447"/>
                  </a:lnTo>
                  <a:lnTo>
                    <a:pt x="18736" y="12438"/>
                  </a:lnTo>
                  <a:close/>
                </a:path>
              </a:pathLst>
            </a:custGeom>
            <a:solidFill>
              <a:srgbClr val="FFFF00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0" name="任意多边形 522276"/>
            <p:cNvSpPr>
              <a:spLocks noChangeArrowheads="1"/>
            </p:cNvSpPr>
            <p:nvPr/>
          </p:nvSpPr>
          <p:spPr bwMode="auto">
            <a:xfrm>
              <a:off x="3009" y="1957"/>
              <a:ext cx="220" cy="402"/>
            </a:xfrm>
            <a:custGeom>
              <a:avLst/>
              <a:gdLst/>
              <a:ahLst/>
              <a:cxnLst>
                <a:cxn ang="0">
                  <a:pos x="18736" y="12438"/>
                </a:cxn>
                <a:cxn ang="0">
                  <a:pos x="19368" y="13088"/>
                </a:cxn>
                <a:cxn ang="0">
                  <a:pos x="19368" y="13447"/>
                </a:cxn>
                <a:cxn ang="0">
                  <a:pos x="18736" y="14098"/>
                </a:cxn>
                <a:cxn ang="0">
                  <a:pos x="17536" y="14405"/>
                </a:cxn>
                <a:cxn ang="0">
                  <a:pos x="17536" y="14731"/>
                </a:cxn>
                <a:cxn ang="0">
                  <a:pos x="16335" y="14731"/>
                </a:cxn>
                <a:cxn ang="0">
                  <a:pos x="15134" y="15073"/>
                </a:cxn>
                <a:cxn ang="0">
                  <a:pos x="14534" y="15398"/>
                </a:cxn>
                <a:cxn ang="0">
                  <a:pos x="13934" y="15740"/>
                </a:cxn>
                <a:cxn ang="0">
                  <a:pos x="13333" y="16048"/>
                </a:cxn>
                <a:cxn ang="0">
                  <a:pos x="12733" y="16698"/>
                </a:cxn>
                <a:cxn ang="0">
                  <a:pos x="12101" y="17023"/>
                </a:cxn>
                <a:cxn ang="0">
                  <a:pos x="11532" y="17365"/>
                </a:cxn>
                <a:cxn ang="0">
                  <a:pos x="10900" y="18015"/>
                </a:cxn>
                <a:cxn ang="0">
                  <a:pos x="10900" y="18666"/>
                </a:cxn>
                <a:cxn ang="0">
                  <a:pos x="10900" y="19316"/>
                </a:cxn>
                <a:cxn ang="0">
                  <a:pos x="10900" y="19658"/>
                </a:cxn>
                <a:cxn ang="0">
                  <a:pos x="9068" y="19983"/>
                </a:cxn>
                <a:cxn ang="0">
                  <a:pos x="7899" y="19983"/>
                </a:cxn>
                <a:cxn ang="0">
                  <a:pos x="6667" y="19983"/>
                </a:cxn>
                <a:cxn ang="0">
                  <a:pos x="5466" y="19658"/>
                </a:cxn>
                <a:cxn ang="0">
                  <a:pos x="4866" y="19658"/>
                </a:cxn>
                <a:cxn ang="0">
                  <a:pos x="3665" y="19316"/>
                </a:cxn>
                <a:cxn ang="0">
                  <a:pos x="3033" y="19008"/>
                </a:cxn>
                <a:cxn ang="0">
                  <a:pos x="3033" y="18015"/>
                </a:cxn>
                <a:cxn ang="0">
                  <a:pos x="3665" y="17673"/>
                </a:cxn>
                <a:cxn ang="0">
                  <a:pos x="4265" y="16698"/>
                </a:cxn>
                <a:cxn ang="0">
                  <a:pos x="4866" y="16373"/>
                </a:cxn>
                <a:cxn ang="0">
                  <a:pos x="4265" y="15398"/>
                </a:cxn>
                <a:cxn ang="0">
                  <a:pos x="3665" y="14731"/>
                </a:cxn>
                <a:cxn ang="0">
                  <a:pos x="3033" y="14098"/>
                </a:cxn>
                <a:cxn ang="0">
                  <a:pos x="2464" y="13772"/>
                </a:cxn>
                <a:cxn ang="0">
                  <a:pos x="2464" y="12763"/>
                </a:cxn>
                <a:cxn ang="0">
                  <a:pos x="3665" y="12113"/>
                </a:cxn>
                <a:cxn ang="0">
                  <a:pos x="4866" y="11788"/>
                </a:cxn>
                <a:cxn ang="0">
                  <a:pos x="5466" y="11138"/>
                </a:cxn>
                <a:cxn ang="0">
                  <a:pos x="5466" y="10488"/>
                </a:cxn>
                <a:cxn ang="0">
                  <a:pos x="4866" y="9495"/>
                </a:cxn>
                <a:cxn ang="0">
                  <a:pos x="4866" y="8862"/>
                </a:cxn>
                <a:cxn ang="0">
                  <a:pos x="4866" y="8178"/>
                </a:cxn>
                <a:cxn ang="0">
                  <a:pos x="3665" y="7836"/>
                </a:cxn>
                <a:cxn ang="0">
                  <a:pos x="2464" y="7511"/>
                </a:cxn>
                <a:cxn ang="0">
                  <a:pos x="0" y="4260"/>
                </a:cxn>
                <a:cxn ang="0">
                  <a:pos x="6066" y="1967"/>
                </a:cxn>
                <a:cxn ang="0">
                  <a:pos x="14534" y="0"/>
                </a:cxn>
                <a:cxn ang="0">
                  <a:pos x="18736" y="1300"/>
                </a:cxn>
                <a:cxn ang="0">
                  <a:pos x="19968" y="4910"/>
                </a:cxn>
                <a:cxn ang="0">
                  <a:pos x="19368" y="13447"/>
                </a:cxn>
              </a:cxnLst>
              <a:rect l="0" t="0" r="r" b="b"/>
              <a:pathLst>
                <a:path w="20000" h="20000">
                  <a:moveTo>
                    <a:pt x="18736" y="12438"/>
                  </a:moveTo>
                  <a:lnTo>
                    <a:pt x="19368" y="13088"/>
                  </a:lnTo>
                  <a:lnTo>
                    <a:pt x="19368" y="13447"/>
                  </a:lnTo>
                  <a:lnTo>
                    <a:pt x="18736" y="14098"/>
                  </a:lnTo>
                  <a:lnTo>
                    <a:pt x="17536" y="14405"/>
                  </a:lnTo>
                  <a:lnTo>
                    <a:pt x="17536" y="14731"/>
                  </a:lnTo>
                  <a:lnTo>
                    <a:pt x="16335" y="14731"/>
                  </a:lnTo>
                  <a:lnTo>
                    <a:pt x="15134" y="15073"/>
                  </a:lnTo>
                  <a:lnTo>
                    <a:pt x="14534" y="15398"/>
                  </a:lnTo>
                  <a:lnTo>
                    <a:pt x="13934" y="15740"/>
                  </a:lnTo>
                  <a:lnTo>
                    <a:pt x="13333" y="16048"/>
                  </a:lnTo>
                  <a:lnTo>
                    <a:pt x="12733" y="16698"/>
                  </a:lnTo>
                  <a:lnTo>
                    <a:pt x="12101" y="17023"/>
                  </a:lnTo>
                  <a:lnTo>
                    <a:pt x="11532" y="17365"/>
                  </a:lnTo>
                  <a:lnTo>
                    <a:pt x="10900" y="18015"/>
                  </a:lnTo>
                  <a:lnTo>
                    <a:pt x="10900" y="18666"/>
                  </a:lnTo>
                  <a:lnTo>
                    <a:pt x="10900" y="19316"/>
                  </a:lnTo>
                  <a:lnTo>
                    <a:pt x="10900" y="19658"/>
                  </a:lnTo>
                  <a:lnTo>
                    <a:pt x="9068" y="19983"/>
                  </a:lnTo>
                  <a:lnTo>
                    <a:pt x="7899" y="19983"/>
                  </a:lnTo>
                  <a:lnTo>
                    <a:pt x="6667" y="19983"/>
                  </a:lnTo>
                  <a:lnTo>
                    <a:pt x="5466" y="19658"/>
                  </a:lnTo>
                  <a:lnTo>
                    <a:pt x="4866" y="19658"/>
                  </a:lnTo>
                  <a:lnTo>
                    <a:pt x="3665" y="19316"/>
                  </a:lnTo>
                  <a:lnTo>
                    <a:pt x="3033" y="19008"/>
                  </a:lnTo>
                  <a:lnTo>
                    <a:pt x="3033" y="18015"/>
                  </a:lnTo>
                  <a:lnTo>
                    <a:pt x="3665" y="17673"/>
                  </a:lnTo>
                  <a:lnTo>
                    <a:pt x="4265" y="16698"/>
                  </a:lnTo>
                  <a:lnTo>
                    <a:pt x="4866" y="16373"/>
                  </a:lnTo>
                  <a:lnTo>
                    <a:pt x="4265" y="15398"/>
                  </a:lnTo>
                  <a:lnTo>
                    <a:pt x="3665" y="14731"/>
                  </a:lnTo>
                  <a:lnTo>
                    <a:pt x="3033" y="14098"/>
                  </a:lnTo>
                  <a:lnTo>
                    <a:pt x="2464" y="13772"/>
                  </a:lnTo>
                  <a:lnTo>
                    <a:pt x="2464" y="12763"/>
                  </a:lnTo>
                  <a:lnTo>
                    <a:pt x="3665" y="12113"/>
                  </a:lnTo>
                  <a:lnTo>
                    <a:pt x="4866" y="11788"/>
                  </a:lnTo>
                  <a:lnTo>
                    <a:pt x="5466" y="11138"/>
                  </a:lnTo>
                  <a:lnTo>
                    <a:pt x="5466" y="10488"/>
                  </a:lnTo>
                  <a:lnTo>
                    <a:pt x="4866" y="9495"/>
                  </a:lnTo>
                  <a:lnTo>
                    <a:pt x="4866" y="8862"/>
                  </a:lnTo>
                  <a:lnTo>
                    <a:pt x="4866" y="8178"/>
                  </a:lnTo>
                  <a:lnTo>
                    <a:pt x="3665" y="7836"/>
                  </a:lnTo>
                  <a:lnTo>
                    <a:pt x="2464" y="7511"/>
                  </a:lnTo>
                  <a:lnTo>
                    <a:pt x="0" y="4260"/>
                  </a:lnTo>
                  <a:lnTo>
                    <a:pt x="6066" y="1967"/>
                  </a:lnTo>
                  <a:lnTo>
                    <a:pt x="14534" y="0"/>
                  </a:lnTo>
                  <a:lnTo>
                    <a:pt x="18736" y="1300"/>
                  </a:lnTo>
                  <a:lnTo>
                    <a:pt x="19968" y="4910"/>
                  </a:lnTo>
                  <a:lnTo>
                    <a:pt x="19368" y="13447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1" name="任意多边形 522277"/>
            <p:cNvSpPr>
              <a:spLocks noChangeArrowheads="1"/>
            </p:cNvSpPr>
            <p:nvPr/>
          </p:nvSpPr>
          <p:spPr bwMode="auto">
            <a:xfrm>
              <a:off x="3103" y="2008"/>
              <a:ext cx="193" cy="199"/>
            </a:xfrm>
            <a:custGeom>
              <a:avLst/>
              <a:gdLst/>
              <a:ahLst/>
              <a:cxnLst>
                <a:cxn ang="0">
                  <a:pos x="19281" y="10660"/>
                </a:cxn>
                <a:cxn ang="0">
                  <a:pos x="17914" y="11944"/>
                </a:cxn>
                <a:cxn ang="0">
                  <a:pos x="17194" y="12639"/>
                </a:cxn>
                <a:cxn ang="0">
                  <a:pos x="17194" y="13993"/>
                </a:cxn>
                <a:cxn ang="0">
                  <a:pos x="16547" y="15313"/>
                </a:cxn>
                <a:cxn ang="0">
                  <a:pos x="15144" y="15313"/>
                </a:cxn>
                <a:cxn ang="0">
                  <a:pos x="13741" y="15972"/>
                </a:cxn>
                <a:cxn ang="0">
                  <a:pos x="12374" y="16667"/>
                </a:cxn>
                <a:cxn ang="0">
                  <a:pos x="11655" y="17292"/>
                </a:cxn>
                <a:cxn ang="0">
                  <a:pos x="11043" y="19306"/>
                </a:cxn>
                <a:cxn ang="0">
                  <a:pos x="10324" y="19965"/>
                </a:cxn>
                <a:cxn ang="0">
                  <a:pos x="8921" y="19965"/>
                </a:cxn>
                <a:cxn ang="0">
                  <a:pos x="7590" y="19306"/>
                </a:cxn>
                <a:cxn ang="0">
                  <a:pos x="6906" y="17986"/>
                </a:cxn>
                <a:cxn ang="0">
                  <a:pos x="6906" y="16667"/>
                </a:cxn>
                <a:cxn ang="0">
                  <a:pos x="6223" y="15972"/>
                </a:cxn>
                <a:cxn ang="0">
                  <a:pos x="4137" y="15972"/>
                </a:cxn>
                <a:cxn ang="0">
                  <a:pos x="2734" y="15972"/>
                </a:cxn>
                <a:cxn ang="0">
                  <a:pos x="683" y="15972"/>
                </a:cxn>
                <a:cxn ang="0">
                  <a:pos x="0" y="15313"/>
                </a:cxn>
                <a:cxn ang="0">
                  <a:pos x="0" y="13993"/>
                </a:cxn>
                <a:cxn ang="0">
                  <a:pos x="683" y="11944"/>
                </a:cxn>
                <a:cxn ang="0">
                  <a:pos x="2050" y="11319"/>
                </a:cxn>
                <a:cxn ang="0">
                  <a:pos x="2734" y="10000"/>
                </a:cxn>
                <a:cxn ang="0">
                  <a:pos x="3453" y="8646"/>
                </a:cxn>
                <a:cxn ang="0">
                  <a:pos x="4856" y="7361"/>
                </a:cxn>
                <a:cxn ang="0">
                  <a:pos x="6906" y="6667"/>
                </a:cxn>
                <a:cxn ang="0">
                  <a:pos x="8921" y="6667"/>
                </a:cxn>
                <a:cxn ang="0">
                  <a:pos x="9640" y="5313"/>
                </a:cxn>
                <a:cxn ang="0">
                  <a:pos x="10324" y="4028"/>
                </a:cxn>
                <a:cxn ang="0">
                  <a:pos x="13058" y="1979"/>
                </a:cxn>
                <a:cxn ang="0">
                  <a:pos x="17194" y="3333"/>
                </a:cxn>
                <a:cxn ang="0">
                  <a:pos x="19281" y="7986"/>
                </a:cxn>
              </a:cxnLst>
              <a:rect l="0" t="0" r="r" b="b"/>
              <a:pathLst>
                <a:path w="20000" h="20000">
                  <a:moveTo>
                    <a:pt x="19964" y="10000"/>
                  </a:moveTo>
                  <a:lnTo>
                    <a:pt x="19281" y="10660"/>
                  </a:lnTo>
                  <a:lnTo>
                    <a:pt x="18561" y="11319"/>
                  </a:lnTo>
                  <a:lnTo>
                    <a:pt x="17914" y="11944"/>
                  </a:lnTo>
                  <a:lnTo>
                    <a:pt x="17194" y="12639"/>
                  </a:lnTo>
                  <a:lnTo>
                    <a:pt x="17194" y="13333"/>
                  </a:lnTo>
                  <a:lnTo>
                    <a:pt x="17194" y="13993"/>
                  </a:lnTo>
                  <a:lnTo>
                    <a:pt x="17194" y="14688"/>
                  </a:lnTo>
                  <a:lnTo>
                    <a:pt x="16547" y="15313"/>
                  </a:lnTo>
                  <a:lnTo>
                    <a:pt x="15863" y="15313"/>
                  </a:lnTo>
                  <a:lnTo>
                    <a:pt x="15144" y="15313"/>
                  </a:lnTo>
                  <a:lnTo>
                    <a:pt x="14460" y="15313"/>
                  </a:lnTo>
                  <a:lnTo>
                    <a:pt x="13741" y="15972"/>
                  </a:lnTo>
                  <a:lnTo>
                    <a:pt x="13058" y="16667"/>
                  </a:lnTo>
                  <a:lnTo>
                    <a:pt x="12374" y="16667"/>
                  </a:lnTo>
                  <a:lnTo>
                    <a:pt x="11655" y="17292"/>
                  </a:lnTo>
                  <a:lnTo>
                    <a:pt x="11043" y="17986"/>
                  </a:lnTo>
                  <a:lnTo>
                    <a:pt x="11043" y="19306"/>
                  </a:lnTo>
                  <a:lnTo>
                    <a:pt x="11655" y="19965"/>
                  </a:lnTo>
                  <a:lnTo>
                    <a:pt x="10324" y="19965"/>
                  </a:lnTo>
                  <a:lnTo>
                    <a:pt x="9640" y="19965"/>
                  </a:lnTo>
                  <a:lnTo>
                    <a:pt x="8921" y="19965"/>
                  </a:lnTo>
                  <a:lnTo>
                    <a:pt x="8273" y="19965"/>
                  </a:lnTo>
                  <a:lnTo>
                    <a:pt x="7590" y="19306"/>
                  </a:lnTo>
                  <a:lnTo>
                    <a:pt x="6906" y="18611"/>
                  </a:lnTo>
                  <a:lnTo>
                    <a:pt x="6906" y="17986"/>
                  </a:lnTo>
                  <a:lnTo>
                    <a:pt x="6906" y="17292"/>
                  </a:lnTo>
                  <a:lnTo>
                    <a:pt x="6906" y="16667"/>
                  </a:lnTo>
                  <a:lnTo>
                    <a:pt x="6906" y="15972"/>
                  </a:lnTo>
                  <a:lnTo>
                    <a:pt x="6223" y="15972"/>
                  </a:lnTo>
                  <a:lnTo>
                    <a:pt x="5504" y="15972"/>
                  </a:lnTo>
                  <a:lnTo>
                    <a:pt x="4137" y="15972"/>
                  </a:lnTo>
                  <a:lnTo>
                    <a:pt x="3453" y="15972"/>
                  </a:lnTo>
                  <a:lnTo>
                    <a:pt x="2734" y="15972"/>
                  </a:lnTo>
                  <a:lnTo>
                    <a:pt x="2050" y="15972"/>
                  </a:lnTo>
                  <a:lnTo>
                    <a:pt x="683" y="15972"/>
                  </a:lnTo>
                  <a:lnTo>
                    <a:pt x="0" y="15972"/>
                  </a:lnTo>
                  <a:lnTo>
                    <a:pt x="0" y="15313"/>
                  </a:lnTo>
                  <a:lnTo>
                    <a:pt x="0" y="14688"/>
                  </a:lnTo>
                  <a:lnTo>
                    <a:pt x="0" y="13993"/>
                  </a:lnTo>
                  <a:lnTo>
                    <a:pt x="683" y="12639"/>
                  </a:lnTo>
                  <a:lnTo>
                    <a:pt x="683" y="11944"/>
                  </a:lnTo>
                  <a:lnTo>
                    <a:pt x="1403" y="11319"/>
                  </a:lnTo>
                  <a:lnTo>
                    <a:pt x="2050" y="11319"/>
                  </a:lnTo>
                  <a:lnTo>
                    <a:pt x="2734" y="10660"/>
                  </a:lnTo>
                  <a:lnTo>
                    <a:pt x="2734" y="10000"/>
                  </a:lnTo>
                  <a:lnTo>
                    <a:pt x="3453" y="9306"/>
                  </a:lnTo>
                  <a:lnTo>
                    <a:pt x="3453" y="8646"/>
                  </a:lnTo>
                  <a:lnTo>
                    <a:pt x="4137" y="7986"/>
                  </a:lnTo>
                  <a:lnTo>
                    <a:pt x="4856" y="7361"/>
                  </a:lnTo>
                  <a:lnTo>
                    <a:pt x="6223" y="6667"/>
                  </a:lnTo>
                  <a:lnTo>
                    <a:pt x="6906" y="6667"/>
                  </a:lnTo>
                  <a:lnTo>
                    <a:pt x="8273" y="6667"/>
                  </a:lnTo>
                  <a:lnTo>
                    <a:pt x="8921" y="6667"/>
                  </a:lnTo>
                  <a:lnTo>
                    <a:pt x="9640" y="6007"/>
                  </a:lnTo>
                  <a:lnTo>
                    <a:pt x="9640" y="5313"/>
                  </a:lnTo>
                  <a:lnTo>
                    <a:pt x="10324" y="4688"/>
                  </a:lnTo>
                  <a:lnTo>
                    <a:pt x="10324" y="4028"/>
                  </a:lnTo>
                  <a:lnTo>
                    <a:pt x="11043" y="3333"/>
                  </a:lnTo>
                  <a:lnTo>
                    <a:pt x="13058" y="1979"/>
                  </a:lnTo>
                  <a:lnTo>
                    <a:pt x="15863" y="0"/>
                  </a:lnTo>
                  <a:lnTo>
                    <a:pt x="17194" y="3333"/>
                  </a:lnTo>
                  <a:lnTo>
                    <a:pt x="18561" y="6007"/>
                  </a:lnTo>
                  <a:lnTo>
                    <a:pt x="19281" y="7986"/>
                  </a:lnTo>
                  <a:lnTo>
                    <a:pt x="19964" y="10000"/>
                  </a:lnTo>
                  <a:close/>
                </a:path>
              </a:pathLst>
            </a:custGeom>
            <a:solidFill>
              <a:srgbClr val="FFAA00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2" name="任意多边形 522278"/>
            <p:cNvSpPr>
              <a:spLocks noChangeArrowheads="1"/>
            </p:cNvSpPr>
            <p:nvPr/>
          </p:nvSpPr>
          <p:spPr bwMode="auto">
            <a:xfrm>
              <a:off x="3276" y="1711"/>
              <a:ext cx="454" cy="298"/>
            </a:xfrm>
            <a:custGeom>
              <a:avLst/>
              <a:gdLst/>
              <a:ahLst/>
              <a:cxnLst>
                <a:cxn ang="0">
                  <a:pos x="19693" y="7092"/>
                </a:cxn>
                <a:cxn ang="0">
                  <a:pos x="19693" y="7972"/>
                </a:cxn>
                <a:cxn ang="0">
                  <a:pos x="19386" y="8876"/>
                </a:cxn>
                <a:cxn ang="0">
                  <a:pos x="19110" y="9757"/>
                </a:cxn>
                <a:cxn ang="0">
                  <a:pos x="18803" y="9757"/>
                </a:cxn>
                <a:cxn ang="0">
                  <a:pos x="18219" y="9316"/>
                </a:cxn>
                <a:cxn ang="0">
                  <a:pos x="17913" y="9757"/>
                </a:cxn>
                <a:cxn ang="0">
                  <a:pos x="17636" y="10660"/>
                </a:cxn>
                <a:cxn ang="0">
                  <a:pos x="17329" y="11564"/>
                </a:cxn>
                <a:cxn ang="0">
                  <a:pos x="17038" y="12005"/>
                </a:cxn>
                <a:cxn ang="0">
                  <a:pos x="16746" y="12862"/>
                </a:cxn>
                <a:cxn ang="0">
                  <a:pos x="16454" y="13302"/>
                </a:cxn>
                <a:cxn ang="0">
                  <a:pos x="15871" y="13766"/>
                </a:cxn>
                <a:cxn ang="0">
                  <a:pos x="15272" y="14206"/>
                </a:cxn>
                <a:cxn ang="0">
                  <a:pos x="15272" y="14647"/>
                </a:cxn>
                <a:cxn ang="0">
                  <a:pos x="15272" y="15064"/>
                </a:cxn>
                <a:cxn ang="0">
                  <a:pos x="15579" y="15991"/>
                </a:cxn>
                <a:cxn ang="0">
                  <a:pos x="14981" y="16871"/>
                </a:cxn>
                <a:cxn ang="0">
                  <a:pos x="13814" y="16871"/>
                </a:cxn>
                <a:cxn ang="0">
                  <a:pos x="13200" y="16454"/>
                </a:cxn>
                <a:cxn ang="0">
                  <a:pos x="12632" y="16454"/>
                </a:cxn>
                <a:cxn ang="0">
                  <a:pos x="12632" y="17312"/>
                </a:cxn>
                <a:cxn ang="0">
                  <a:pos x="12341" y="18192"/>
                </a:cxn>
                <a:cxn ang="0">
                  <a:pos x="12049" y="19073"/>
                </a:cxn>
                <a:cxn ang="0">
                  <a:pos x="11466" y="19977"/>
                </a:cxn>
                <a:cxn ang="0">
                  <a:pos x="10867" y="19073"/>
                </a:cxn>
                <a:cxn ang="0">
                  <a:pos x="10576" y="17775"/>
                </a:cxn>
                <a:cxn ang="0">
                  <a:pos x="10284" y="16871"/>
                </a:cxn>
                <a:cxn ang="0">
                  <a:pos x="10008" y="15527"/>
                </a:cxn>
                <a:cxn ang="0">
                  <a:pos x="9409" y="15064"/>
                </a:cxn>
                <a:cxn ang="0">
                  <a:pos x="9102" y="14206"/>
                </a:cxn>
                <a:cxn ang="0">
                  <a:pos x="8826" y="13302"/>
                </a:cxn>
                <a:cxn ang="0">
                  <a:pos x="8503" y="13302"/>
                </a:cxn>
                <a:cxn ang="0">
                  <a:pos x="7936" y="13302"/>
                </a:cxn>
                <a:cxn ang="0">
                  <a:pos x="7629" y="12862"/>
                </a:cxn>
                <a:cxn ang="0">
                  <a:pos x="7030" y="12422"/>
                </a:cxn>
                <a:cxn ang="0">
                  <a:pos x="6170" y="12005"/>
                </a:cxn>
                <a:cxn ang="0">
                  <a:pos x="5879" y="11101"/>
                </a:cxn>
                <a:cxn ang="0">
                  <a:pos x="5572" y="9757"/>
                </a:cxn>
                <a:cxn ang="0">
                  <a:pos x="4114" y="10197"/>
                </a:cxn>
                <a:cxn ang="0">
                  <a:pos x="1458" y="7092"/>
                </a:cxn>
                <a:cxn ang="0">
                  <a:pos x="2057" y="1298"/>
                </a:cxn>
                <a:cxn ang="0">
                  <a:pos x="8503" y="440"/>
                </a:cxn>
                <a:cxn ang="0">
                  <a:pos x="16163" y="3546"/>
                </a:cxn>
              </a:cxnLst>
              <a:rect l="0" t="0" r="r" b="b"/>
              <a:pathLst>
                <a:path w="20000" h="20000">
                  <a:moveTo>
                    <a:pt x="19693" y="6674"/>
                  </a:moveTo>
                  <a:lnTo>
                    <a:pt x="19693" y="7092"/>
                  </a:lnTo>
                  <a:lnTo>
                    <a:pt x="19985" y="7555"/>
                  </a:lnTo>
                  <a:lnTo>
                    <a:pt x="19693" y="7972"/>
                  </a:lnTo>
                  <a:lnTo>
                    <a:pt x="19386" y="8436"/>
                  </a:lnTo>
                  <a:lnTo>
                    <a:pt x="19386" y="8876"/>
                  </a:lnTo>
                  <a:lnTo>
                    <a:pt x="19386" y="9316"/>
                  </a:lnTo>
                  <a:lnTo>
                    <a:pt x="19110" y="9757"/>
                  </a:lnTo>
                  <a:lnTo>
                    <a:pt x="18803" y="9757"/>
                  </a:lnTo>
                  <a:lnTo>
                    <a:pt x="18496" y="9316"/>
                  </a:lnTo>
                  <a:lnTo>
                    <a:pt x="18219" y="9316"/>
                  </a:lnTo>
                  <a:lnTo>
                    <a:pt x="17913" y="8876"/>
                  </a:lnTo>
                  <a:lnTo>
                    <a:pt x="17913" y="9757"/>
                  </a:lnTo>
                  <a:lnTo>
                    <a:pt x="17913" y="10197"/>
                  </a:lnTo>
                  <a:lnTo>
                    <a:pt x="17636" y="10660"/>
                  </a:lnTo>
                  <a:lnTo>
                    <a:pt x="17636" y="11101"/>
                  </a:lnTo>
                  <a:lnTo>
                    <a:pt x="17329" y="11564"/>
                  </a:lnTo>
                  <a:lnTo>
                    <a:pt x="17038" y="12005"/>
                  </a:lnTo>
                  <a:lnTo>
                    <a:pt x="16746" y="12422"/>
                  </a:lnTo>
                  <a:lnTo>
                    <a:pt x="16746" y="12862"/>
                  </a:lnTo>
                  <a:lnTo>
                    <a:pt x="16454" y="13302"/>
                  </a:lnTo>
                  <a:lnTo>
                    <a:pt x="16163" y="13766"/>
                  </a:lnTo>
                  <a:lnTo>
                    <a:pt x="15871" y="13766"/>
                  </a:lnTo>
                  <a:lnTo>
                    <a:pt x="15579" y="13766"/>
                  </a:lnTo>
                  <a:lnTo>
                    <a:pt x="15272" y="14206"/>
                  </a:lnTo>
                  <a:lnTo>
                    <a:pt x="15272" y="14647"/>
                  </a:lnTo>
                  <a:lnTo>
                    <a:pt x="15272" y="15064"/>
                  </a:lnTo>
                  <a:lnTo>
                    <a:pt x="15579" y="15527"/>
                  </a:lnTo>
                  <a:lnTo>
                    <a:pt x="15579" y="15991"/>
                  </a:lnTo>
                  <a:lnTo>
                    <a:pt x="15579" y="16454"/>
                  </a:lnTo>
                  <a:lnTo>
                    <a:pt x="14981" y="16871"/>
                  </a:lnTo>
                  <a:lnTo>
                    <a:pt x="14413" y="16871"/>
                  </a:lnTo>
                  <a:lnTo>
                    <a:pt x="13814" y="16871"/>
                  </a:lnTo>
                  <a:lnTo>
                    <a:pt x="13507" y="16454"/>
                  </a:lnTo>
                  <a:lnTo>
                    <a:pt x="13200" y="16454"/>
                  </a:lnTo>
                  <a:lnTo>
                    <a:pt x="12924" y="15991"/>
                  </a:lnTo>
                  <a:lnTo>
                    <a:pt x="12632" y="16454"/>
                  </a:lnTo>
                  <a:lnTo>
                    <a:pt x="12632" y="17312"/>
                  </a:lnTo>
                  <a:lnTo>
                    <a:pt x="12632" y="17775"/>
                  </a:lnTo>
                  <a:lnTo>
                    <a:pt x="12341" y="18192"/>
                  </a:lnTo>
                  <a:lnTo>
                    <a:pt x="12341" y="18656"/>
                  </a:lnTo>
                  <a:lnTo>
                    <a:pt x="12049" y="19073"/>
                  </a:lnTo>
                  <a:lnTo>
                    <a:pt x="12049" y="19537"/>
                  </a:lnTo>
                  <a:lnTo>
                    <a:pt x="11466" y="19977"/>
                  </a:lnTo>
                  <a:lnTo>
                    <a:pt x="11159" y="19977"/>
                  </a:lnTo>
                  <a:lnTo>
                    <a:pt x="10867" y="19073"/>
                  </a:lnTo>
                  <a:lnTo>
                    <a:pt x="10867" y="18192"/>
                  </a:lnTo>
                  <a:lnTo>
                    <a:pt x="10576" y="17775"/>
                  </a:lnTo>
                  <a:lnTo>
                    <a:pt x="10284" y="17312"/>
                  </a:lnTo>
                  <a:lnTo>
                    <a:pt x="10284" y="16871"/>
                  </a:lnTo>
                  <a:lnTo>
                    <a:pt x="10284" y="15991"/>
                  </a:lnTo>
                  <a:lnTo>
                    <a:pt x="10008" y="15527"/>
                  </a:lnTo>
                  <a:lnTo>
                    <a:pt x="9701" y="15064"/>
                  </a:lnTo>
                  <a:lnTo>
                    <a:pt x="9409" y="15064"/>
                  </a:lnTo>
                  <a:lnTo>
                    <a:pt x="9409" y="14647"/>
                  </a:lnTo>
                  <a:lnTo>
                    <a:pt x="9102" y="14206"/>
                  </a:lnTo>
                  <a:lnTo>
                    <a:pt x="9102" y="13766"/>
                  </a:lnTo>
                  <a:lnTo>
                    <a:pt x="8826" y="13302"/>
                  </a:lnTo>
                  <a:lnTo>
                    <a:pt x="8826" y="12862"/>
                  </a:lnTo>
                  <a:lnTo>
                    <a:pt x="8503" y="13302"/>
                  </a:lnTo>
                  <a:lnTo>
                    <a:pt x="8227" y="13302"/>
                  </a:lnTo>
                  <a:lnTo>
                    <a:pt x="7936" y="13302"/>
                  </a:lnTo>
                  <a:lnTo>
                    <a:pt x="7936" y="12862"/>
                  </a:lnTo>
                  <a:lnTo>
                    <a:pt x="7629" y="12862"/>
                  </a:lnTo>
                  <a:lnTo>
                    <a:pt x="7629" y="12422"/>
                  </a:lnTo>
                  <a:lnTo>
                    <a:pt x="7030" y="12422"/>
                  </a:lnTo>
                  <a:lnTo>
                    <a:pt x="6462" y="12005"/>
                  </a:lnTo>
                  <a:lnTo>
                    <a:pt x="6170" y="12005"/>
                  </a:lnTo>
                  <a:lnTo>
                    <a:pt x="5879" y="11564"/>
                  </a:lnTo>
                  <a:lnTo>
                    <a:pt x="5879" y="11101"/>
                  </a:lnTo>
                  <a:lnTo>
                    <a:pt x="5879" y="10197"/>
                  </a:lnTo>
                  <a:lnTo>
                    <a:pt x="5572" y="9757"/>
                  </a:lnTo>
                  <a:lnTo>
                    <a:pt x="5295" y="9316"/>
                  </a:lnTo>
                  <a:lnTo>
                    <a:pt x="4114" y="10197"/>
                  </a:lnTo>
                  <a:lnTo>
                    <a:pt x="2916" y="11101"/>
                  </a:lnTo>
                  <a:lnTo>
                    <a:pt x="1458" y="7092"/>
                  </a:lnTo>
                  <a:lnTo>
                    <a:pt x="0" y="2665"/>
                  </a:lnTo>
                  <a:lnTo>
                    <a:pt x="2057" y="1298"/>
                  </a:lnTo>
                  <a:lnTo>
                    <a:pt x="4114" y="0"/>
                  </a:lnTo>
                  <a:lnTo>
                    <a:pt x="8503" y="440"/>
                  </a:lnTo>
                  <a:lnTo>
                    <a:pt x="12924" y="440"/>
                  </a:lnTo>
                  <a:lnTo>
                    <a:pt x="16163" y="3546"/>
                  </a:lnTo>
                  <a:lnTo>
                    <a:pt x="19693" y="6674"/>
                  </a:lnTo>
                  <a:close/>
                </a:path>
              </a:pathLst>
            </a:custGeom>
            <a:solidFill>
              <a:schemeClr val="accent2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3" name="任意多边形 522279"/>
            <p:cNvSpPr>
              <a:spLocks noChangeArrowheads="1"/>
            </p:cNvSpPr>
            <p:nvPr/>
          </p:nvSpPr>
          <p:spPr bwMode="auto">
            <a:xfrm>
              <a:off x="3228" y="1313"/>
              <a:ext cx="561" cy="517"/>
            </a:xfrm>
            <a:custGeom>
              <a:avLst/>
              <a:gdLst/>
              <a:ahLst/>
              <a:cxnLst>
                <a:cxn ang="0">
                  <a:pos x="969" y="521"/>
                </a:cxn>
                <a:cxn ang="0">
                  <a:pos x="1677" y="254"/>
                </a:cxn>
                <a:cxn ang="0">
                  <a:pos x="2857" y="0"/>
                </a:cxn>
                <a:cxn ang="0">
                  <a:pos x="4050" y="521"/>
                </a:cxn>
                <a:cxn ang="0">
                  <a:pos x="5491" y="521"/>
                </a:cxn>
                <a:cxn ang="0">
                  <a:pos x="6186" y="1549"/>
                </a:cxn>
                <a:cxn ang="0">
                  <a:pos x="6894" y="2817"/>
                </a:cxn>
                <a:cxn ang="0">
                  <a:pos x="8099" y="4860"/>
                </a:cxn>
                <a:cxn ang="0">
                  <a:pos x="8820" y="6128"/>
                </a:cxn>
                <a:cxn ang="0">
                  <a:pos x="9764" y="7170"/>
                </a:cxn>
                <a:cxn ang="0">
                  <a:pos x="11429" y="6916"/>
                </a:cxn>
                <a:cxn ang="0">
                  <a:pos x="12609" y="7410"/>
                </a:cxn>
                <a:cxn ang="0">
                  <a:pos x="13565" y="7944"/>
                </a:cxn>
                <a:cxn ang="0">
                  <a:pos x="14050" y="8718"/>
                </a:cxn>
                <a:cxn ang="0">
                  <a:pos x="14286" y="9760"/>
                </a:cxn>
                <a:cxn ang="0">
                  <a:pos x="15230" y="10254"/>
                </a:cxn>
                <a:cxn ang="0">
                  <a:pos x="16658" y="9506"/>
                </a:cxn>
                <a:cxn ang="0">
                  <a:pos x="17615" y="8491"/>
                </a:cxn>
                <a:cxn ang="0">
                  <a:pos x="18323" y="7664"/>
                </a:cxn>
                <a:cxn ang="0">
                  <a:pos x="19031" y="7170"/>
                </a:cxn>
                <a:cxn ang="0">
                  <a:pos x="19503" y="7664"/>
                </a:cxn>
                <a:cxn ang="0">
                  <a:pos x="19752" y="8718"/>
                </a:cxn>
                <a:cxn ang="0">
                  <a:pos x="19503" y="10254"/>
                </a:cxn>
                <a:cxn ang="0">
                  <a:pos x="19280" y="12817"/>
                </a:cxn>
                <a:cxn ang="0">
                  <a:pos x="19280" y="14619"/>
                </a:cxn>
                <a:cxn ang="0">
                  <a:pos x="17851" y="15140"/>
                </a:cxn>
                <a:cxn ang="0">
                  <a:pos x="17143" y="15140"/>
                </a:cxn>
                <a:cxn ang="0">
                  <a:pos x="16894" y="16155"/>
                </a:cxn>
                <a:cxn ang="0">
                  <a:pos x="16658" y="16662"/>
                </a:cxn>
                <a:cxn ang="0">
                  <a:pos x="17379" y="17690"/>
                </a:cxn>
                <a:cxn ang="0">
                  <a:pos x="17615" y="19226"/>
                </a:cxn>
                <a:cxn ang="0">
                  <a:pos x="16894" y="19226"/>
                </a:cxn>
                <a:cxn ang="0">
                  <a:pos x="15938" y="18718"/>
                </a:cxn>
                <a:cxn ang="0">
                  <a:pos x="14758" y="19226"/>
                </a:cxn>
                <a:cxn ang="0">
                  <a:pos x="14286" y="19987"/>
                </a:cxn>
                <a:cxn ang="0">
                  <a:pos x="13329" y="19226"/>
                </a:cxn>
                <a:cxn ang="0">
                  <a:pos x="12857" y="18198"/>
                </a:cxn>
                <a:cxn ang="0">
                  <a:pos x="12609" y="18959"/>
                </a:cxn>
                <a:cxn ang="0">
                  <a:pos x="11888" y="18959"/>
                </a:cxn>
                <a:cxn ang="0">
                  <a:pos x="11180" y="18198"/>
                </a:cxn>
                <a:cxn ang="0">
                  <a:pos x="10708" y="17423"/>
                </a:cxn>
                <a:cxn ang="0">
                  <a:pos x="10000" y="17423"/>
                </a:cxn>
                <a:cxn ang="0">
                  <a:pos x="9516" y="17690"/>
                </a:cxn>
                <a:cxn ang="0">
                  <a:pos x="8820" y="17156"/>
                </a:cxn>
                <a:cxn ang="0">
                  <a:pos x="8323" y="17423"/>
                </a:cxn>
                <a:cxn ang="0">
                  <a:pos x="7379" y="17690"/>
                </a:cxn>
                <a:cxn ang="0">
                  <a:pos x="6671" y="17156"/>
                </a:cxn>
                <a:cxn ang="0">
                  <a:pos x="5950" y="16662"/>
                </a:cxn>
                <a:cxn ang="0">
                  <a:pos x="5491" y="16409"/>
                </a:cxn>
                <a:cxn ang="0">
                  <a:pos x="2385" y="12310"/>
                </a:cxn>
                <a:cxn ang="0">
                  <a:pos x="236" y="4099"/>
                </a:cxn>
              </a:cxnLst>
              <a:rect l="0" t="0" r="r" b="b"/>
              <a:pathLst>
                <a:path w="20000" h="20000">
                  <a:moveTo>
                    <a:pt x="0" y="1041"/>
                  </a:moveTo>
                  <a:lnTo>
                    <a:pt x="484" y="774"/>
                  </a:lnTo>
                  <a:lnTo>
                    <a:pt x="969" y="521"/>
                  </a:lnTo>
                  <a:lnTo>
                    <a:pt x="1193" y="521"/>
                  </a:lnTo>
                  <a:lnTo>
                    <a:pt x="1441" y="254"/>
                  </a:lnTo>
                  <a:lnTo>
                    <a:pt x="1677" y="254"/>
                  </a:lnTo>
                  <a:lnTo>
                    <a:pt x="1901" y="0"/>
                  </a:lnTo>
                  <a:lnTo>
                    <a:pt x="2385" y="0"/>
                  </a:lnTo>
                  <a:lnTo>
                    <a:pt x="2857" y="0"/>
                  </a:lnTo>
                  <a:lnTo>
                    <a:pt x="3106" y="254"/>
                  </a:lnTo>
                  <a:lnTo>
                    <a:pt x="3565" y="521"/>
                  </a:lnTo>
                  <a:lnTo>
                    <a:pt x="4050" y="521"/>
                  </a:lnTo>
                  <a:lnTo>
                    <a:pt x="4509" y="254"/>
                  </a:lnTo>
                  <a:lnTo>
                    <a:pt x="5006" y="521"/>
                  </a:lnTo>
                  <a:lnTo>
                    <a:pt x="5491" y="521"/>
                  </a:lnTo>
                  <a:lnTo>
                    <a:pt x="5714" y="774"/>
                  </a:lnTo>
                  <a:lnTo>
                    <a:pt x="5950" y="1041"/>
                  </a:lnTo>
                  <a:lnTo>
                    <a:pt x="6186" y="1549"/>
                  </a:lnTo>
                  <a:lnTo>
                    <a:pt x="6671" y="2043"/>
                  </a:lnTo>
                  <a:lnTo>
                    <a:pt x="6671" y="2563"/>
                  </a:lnTo>
                  <a:lnTo>
                    <a:pt x="6894" y="2817"/>
                  </a:lnTo>
                  <a:lnTo>
                    <a:pt x="7379" y="3578"/>
                  </a:lnTo>
                  <a:lnTo>
                    <a:pt x="7851" y="4366"/>
                  </a:lnTo>
                  <a:lnTo>
                    <a:pt x="8099" y="4860"/>
                  </a:lnTo>
                  <a:lnTo>
                    <a:pt x="8559" y="5381"/>
                  </a:lnTo>
                  <a:lnTo>
                    <a:pt x="8559" y="5901"/>
                  </a:lnTo>
                  <a:lnTo>
                    <a:pt x="8820" y="6128"/>
                  </a:lnTo>
                  <a:lnTo>
                    <a:pt x="9056" y="6649"/>
                  </a:lnTo>
                  <a:lnTo>
                    <a:pt x="9516" y="6916"/>
                  </a:lnTo>
                  <a:lnTo>
                    <a:pt x="9764" y="7170"/>
                  </a:lnTo>
                  <a:lnTo>
                    <a:pt x="10000" y="7170"/>
                  </a:lnTo>
                  <a:lnTo>
                    <a:pt x="10708" y="7170"/>
                  </a:lnTo>
                  <a:lnTo>
                    <a:pt x="11429" y="6916"/>
                  </a:lnTo>
                  <a:lnTo>
                    <a:pt x="11888" y="7170"/>
                  </a:lnTo>
                  <a:lnTo>
                    <a:pt x="12360" y="7170"/>
                  </a:lnTo>
                  <a:lnTo>
                    <a:pt x="12609" y="7410"/>
                  </a:lnTo>
                  <a:lnTo>
                    <a:pt x="12857" y="7664"/>
                  </a:lnTo>
                  <a:lnTo>
                    <a:pt x="13106" y="7944"/>
                  </a:lnTo>
                  <a:lnTo>
                    <a:pt x="13565" y="7944"/>
                  </a:lnTo>
                  <a:lnTo>
                    <a:pt x="13814" y="8224"/>
                  </a:lnTo>
                  <a:lnTo>
                    <a:pt x="14050" y="8491"/>
                  </a:lnTo>
                  <a:lnTo>
                    <a:pt x="14050" y="8718"/>
                  </a:lnTo>
                  <a:lnTo>
                    <a:pt x="14286" y="8985"/>
                  </a:lnTo>
                  <a:lnTo>
                    <a:pt x="14286" y="9506"/>
                  </a:lnTo>
                  <a:lnTo>
                    <a:pt x="14286" y="9760"/>
                  </a:lnTo>
                  <a:lnTo>
                    <a:pt x="14509" y="10000"/>
                  </a:lnTo>
                  <a:lnTo>
                    <a:pt x="14994" y="10254"/>
                  </a:lnTo>
                  <a:lnTo>
                    <a:pt x="15230" y="10254"/>
                  </a:lnTo>
                  <a:lnTo>
                    <a:pt x="15689" y="10000"/>
                  </a:lnTo>
                  <a:lnTo>
                    <a:pt x="16174" y="9760"/>
                  </a:lnTo>
                  <a:lnTo>
                    <a:pt x="16658" y="9506"/>
                  </a:lnTo>
                  <a:lnTo>
                    <a:pt x="16894" y="9239"/>
                  </a:lnTo>
                  <a:lnTo>
                    <a:pt x="17379" y="8718"/>
                  </a:lnTo>
                  <a:lnTo>
                    <a:pt x="17615" y="8491"/>
                  </a:lnTo>
                  <a:lnTo>
                    <a:pt x="17851" y="8224"/>
                  </a:lnTo>
                  <a:lnTo>
                    <a:pt x="18099" y="7944"/>
                  </a:lnTo>
                  <a:lnTo>
                    <a:pt x="18323" y="7664"/>
                  </a:lnTo>
                  <a:lnTo>
                    <a:pt x="18323" y="7410"/>
                  </a:lnTo>
                  <a:lnTo>
                    <a:pt x="18559" y="7170"/>
                  </a:lnTo>
                  <a:lnTo>
                    <a:pt x="19031" y="7170"/>
                  </a:lnTo>
                  <a:lnTo>
                    <a:pt x="19503" y="6916"/>
                  </a:lnTo>
                  <a:lnTo>
                    <a:pt x="19503" y="7410"/>
                  </a:lnTo>
                  <a:lnTo>
                    <a:pt x="19503" y="7664"/>
                  </a:lnTo>
                  <a:lnTo>
                    <a:pt x="19752" y="8224"/>
                  </a:lnTo>
                  <a:lnTo>
                    <a:pt x="19988" y="8491"/>
                  </a:lnTo>
                  <a:lnTo>
                    <a:pt x="19752" y="8718"/>
                  </a:lnTo>
                  <a:lnTo>
                    <a:pt x="19503" y="8985"/>
                  </a:lnTo>
                  <a:lnTo>
                    <a:pt x="19503" y="9760"/>
                  </a:lnTo>
                  <a:lnTo>
                    <a:pt x="19503" y="10254"/>
                  </a:lnTo>
                  <a:lnTo>
                    <a:pt x="19503" y="11295"/>
                  </a:lnTo>
                  <a:lnTo>
                    <a:pt x="19503" y="12056"/>
                  </a:lnTo>
                  <a:lnTo>
                    <a:pt x="19280" y="12817"/>
                  </a:lnTo>
                  <a:lnTo>
                    <a:pt x="19280" y="13338"/>
                  </a:lnTo>
                  <a:lnTo>
                    <a:pt x="19280" y="14099"/>
                  </a:lnTo>
                  <a:lnTo>
                    <a:pt x="19280" y="14619"/>
                  </a:lnTo>
                  <a:lnTo>
                    <a:pt x="19031" y="14873"/>
                  </a:lnTo>
                  <a:lnTo>
                    <a:pt x="18807" y="15140"/>
                  </a:lnTo>
                  <a:lnTo>
                    <a:pt x="17851" y="15140"/>
                  </a:lnTo>
                  <a:lnTo>
                    <a:pt x="17143" y="14873"/>
                  </a:lnTo>
                  <a:lnTo>
                    <a:pt x="17143" y="15140"/>
                  </a:lnTo>
                  <a:lnTo>
                    <a:pt x="17143" y="15634"/>
                  </a:lnTo>
                  <a:lnTo>
                    <a:pt x="17143" y="15888"/>
                  </a:lnTo>
                  <a:lnTo>
                    <a:pt x="16894" y="16155"/>
                  </a:lnTo>
                  <a:lnTo>
                    <a:pt x="16658" y="16155"/>
                  </a:lnTo>
                  <a:lnTo>
                    <a:pt x="16658" y="16409"/>
                  </a:lnTo>
                  <a:lnTo>
                    <a:pt x="16658" y="16662"/>
                  </a:lnTo>
                  <a:lnTo>
                    <a:pt x="16894" y="16916"/>
                  </a:lnTo>
                  <a:lnTo>
                    <a:pt x="17379" y="17156"/>
                  </a:lnTo>
                  <a:lnTo>
                    <a:pt x="17379" y="17690"/>
                  </a:lnTo>
                  <a:lnTo>
                    <a:pt x="17379" y="18198"/>
                  </a:lnTo>
                  <a:lnTo>
                    <a:pt x="17379" y="18718"/>
                  </a:lnTo>
                  <a:lnTo>
                    <a:pt x="17615" y="19226"/>
                  </a:lnTo>
                  <a:lnTo>
                    <a:pt x="17379" y="19226"/>
                  </a:lnTo>
                  <a:lnTo>
                    <a:pt x="16894" y="19226"/>
                  </a:lnTo>
                  <a:lnTo>
                    <a:pt x="16422" y="19226"/>
                  </a:lnTo>
                  <a:lnTo>
                    <a:pt x="16174" y="18959"/>
                  </a:lnTo>
                  <a:lnTo>
                    <a:pt x="15938" y="18718"/>
                  </a:lnTo>
                  <a:lnTo>
                    <a:pt x="15478" y="18959"/>
                  </a:lnTo>
                  <a:lnTo>
                    <a:pt x="14994" y="18959"/>
                  </a:lnTo>
                  <a:lnTo>
                    <a:pt x="14758" y="19226"/>
                  </a:lnTo>
                  <a:lnTo>
                    <a:pt x="14758" y="19466"/>
                  </a:lnTo>
                  <a:lnTo>
                    <a:pt x="14509" y="19733"/>
                  </a:lnTo>
                  <a:lnTo>
                    <a:pt x="14286" y="19987"/>
                  </a:lnTo>
                  <a:lnTo>
                    <a:pt x="14050" y="19733"/>
                  </a:lnTo>
                  <a:lnTo>
                    <a:pt x="13814" y="19466"/>
                  </a:lnTo>
                  <a:lnTo>
                    <a:pt x="13329" y="19226"/>
                  </a:lnTo>
                  <a:lnTo>
                    <a:pt x="13106" y="18718"/>
                  </a:lnTo>
                  <a:lnTo>
                    <a:pt x="12857" y="18451"/>
                  </a:lnTo>
                  <a:lnTo>
                    <a:pt x="12857" y="18198"/>
                  </a:lnTo>
                  <a:lnTo>
                    <a:pt x="12609" y="18451"/>
                  </a:lnTo>
                  <a:lnTo>
                    <a:pt x="12609" y="18959"/>
                  </a:lnTo>
                  <a:lnTo>
                    <a:pt x="12609" y="19466"/>
                  </a:lnTo>
                  <a:lnTo>
                    <a:pt x="12137" y="19226"/>
                  </a:lnTo>
                  <a:lnTo>
                    <a:pt x="11888" y="18959"/>
                  </a:lnTo>
                  <a:lnTo>
                    <a:pt x="11665" y="18718"/>
                  </a:lnTo>
                  <a:lnTo>
                    <a:pt x="11429" y="18198"/>
                  </a:lnTo>
                  <a:lnTo>
                    <a:pt x="11180" y="18198"/>
                  </a:lnTo>
                  <a:lnTo>
                    <a:pt x="10944" y="18198"/>
                  </a:lnTo>
                  <a:lnTo>
                    <a:pt x="10708" y="17957"/>
                  </a:lnTo>
                  <a:lnTo>
                    <a:pt x="10708" y="17423"/>
                  </a:lnTo>
                  <a:lnTo>
                    <a:pt x="10484" y="17423"/>
                  </a:lnTo>
                  <a:lnTo>
                    <a:pt x="10484" y="17156"/>
                  </a:lnTo>
                  <a:lnTo>
                    <a:pt x="10000" y="17423"/>
                  </a:lnTo>
                  <a:lnTo>
                    <a:pt x="9516" y="17423"/>
                  </a:lnTo>
                  <a:lnTo>
                    <a:pt x="9516" y="17690"/>
                  </a:lnTo>
                  <a:lnTo>
                    <a:pt x="9292" y="17690"/>
                  </a:lnTo>
                  <a:lnTo>
                    <a:pt x="9056" y="17423"/>
                  </a:lnTo>
                  <a:lnTo>
                    <a:pt x="8820" y="17156"/>
                  </a:lnTo>
                  <a:lnTo>
                    <a:pt x="8820" y="16916"/>
                  </a:lnTo>
                  <a:lnTo>
                    <a:pt x="8559" y="17156"/>
                  </a:lnTo>
                  <a:lnTo>
                    <a:pt x="8323" y="17423"/>
                  </a:lnTo>
                  <a:lnTo>
                    <a:pt x="7851" y="17423"/>
                  </a:lnTo>
                  <a:lnTo>
                    <a:pt x="7615" y="17423"/>
                  </a:lnTo>
                  <a:lnTo>
                    <a:pt x="7379" y="17690"/>
                  </a:lnTo>
                  <a:lnTo>
                    <a:pt x="6894" y="17423"/>
                  </a:lnTo>
                  <a:lnTo>
                    <a:pt x="6671" y="17156"/>
                  </a:lnTo>
                  <a:lnTo>
                    <a:pt x="6435" y="17156"/>
                  </a:lnTo>
                  <a:lnTo>
                    <a:pt x="6435" y="16916"/>
                  </a:lnTo>
                  <a:lnTo>
                    <a:pt x="5950" y="16662"/>
                  </a:lnTo>
                  <a:lnTo>
                    <a:pt x="5714" y="16155"/>
                  </a:lnTo>
                  <a:lnTo>
                    <a:pt x="5491" y="16409"/>
                  </a:lnTo>
                  <a:lnTo>
                    <a:pt x="3565" y="16155"/>
                  </a:lnTo>
                  <a:lnTo>
                    <a:pt x="1677" y="15634"/>
                  </a:lnTo>
                  <a:lnTo>
                    <a:pt x="2385" y="12310"/>
                  </a:lnTo>
                  <a:lnTo>
                    <a:pt x="3106" y="8718"/>
                  </a:lnTo>
                  <a:lnTo>
                    <a:pt x="1677" y="6395"/>
                  </a:lnTo>
                  <a:lnTo>
                    <a:pt x="236" y="4099"/>
                  </a:lnTo>
                  <a:lnTo>
                    <a:pt x="0" y="2563"/>
                  </a:lnTo>
                  <a:lnTo>
                    <a:pt x="0" y="1041"/>
                  </a:lnTo>
                  <a:close/>
                </a:path>
              </a:pathLst>
            </a:custGeom>
            <a:solidFill>
              <a:schemeClr val="accent2"/>
            </a:solidFill>
            <a:ln w="127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4" name="任意多边形 522280"/>
            <p:cNvSpPr>
              <a:spLocks noChangeArrowheads="1"/>
            </p:cNvSpPr>
            <p:nvPr/>
          </p:nvSpPr>
          <p:spPr bwMode="auto">
            <a:xfrm>
              <a:off x="3223" y="1313"/>
              <a:ext cx="566" cy="517"/>
            </a:xfrm>
            <a:custGeom>
              <a:avLst/>
              <a:gdLst/>
              <a:ahLst/>
              <a:cxnLst>
                <a:cxn ang="0">
                  <a:pos x="1179" y="521"/>
                </a:cxn>
                <a:cxn ang="0">
                  <a:pos x="2124" y="0"/>
                </a:cxn>
                <a:cxn ang="0">
                  <a:pos x="3769" y="521"/>
                </a:cxn>
                <a:cxn ang="0">
                  <a:pos x="5635" y="521"/>
                </a:cxn>
                <a:cxn ang="0">
                  <a:pos x="6839" y="2043"/>
                </a:cxn>
                <a:cxn ang="0">
                  <a:pos x="8005" y="4366"/>
                </a:cxn>
                <a:cxn ang="0">
                  <a:pos x="8950" y="6128"/>
                </a:cxn>
                <a:cxn ang="0">
                  <a:pos x="10117" y="7170"/>
                </a:cxn>
                <a:cxn ang="0">
                  <a:pos x="12462" y="7170"/>
                </a:cxn>
                <a:cxn ang="0">
                  <a:pos x="13640" y="7944"/>
                </a:cxn>
                <a:cxn ang="0">
                  <a:pos x="14365" y="8985"/>
                </a:cxn>
                <a:cxn ang="0">
                  <a:pos x="15052" y="10254"/>
                </a:cxn>
                <a:cxn ang="0">
                  <a:pos x="16697" y="9506"/>
                </a:cxn>
                <a:cxn ang="0">
                  <a:pos x="17876" y="8224"/>
                </a:cxn>
                <a:cxn ang="0">
                  <a:pos x="18576" y="7170"/>
                </a:cxn>
                <a:cxn ang="0">
                  <a:pos x="19509" y="7664"/>
                </a:cxn>
                <a:cxn ang="0">
                  <a:pos x="19509" y="8985"/>
                </a:cxn>
                <a:cxn ang="0">
                  <a:pos x="19509" y="12056"/>
                </a:cxn>
                <a:cxn ang="0">
                  <a:pos x="19288" y="14619"/>
                </a:cxn>
                <a:cxn ang="0">
                  <a:pos x="17176" y="14873"/>
                </a:cxn>
                <a:cxn ang="0">
                  <a:pos x="17176" y="15888"/>
                </a:cxn>
                <a:cxn ang="0">
                  <a:pos x="16697" y="16662"/>
                </a:cxn>
                <a:cxn ang="0">
                  <a:pos x="17409" y="18198"/>
                </a:cxn>
                <a:cxn ang="0">
                  <a:pos x="17409" y="19226"/>
                </a:cxn>
                <a:cxn ang="0">
                  <a:pos x="15985" y="18718"/>
                </a:cxn>
                <a:cxn ang="0">
                  <a:pos x="14819" y="19466"/>
                </a:cxn>
                <a:cxn ang="0">
                  <a:pos x="13886" y="19466"/>
                </a:cxn>
                <a:cxn ang="0">
                  <a:pos x="12953" y="18198"/>
                </a:cxn>
                <a:cxn ang="0">
                  <a:pos x="12707" y="19466"/>
                </a:cxn>
                <a:cxn ang="0">
                  <a:pos x="11516" y="18198"/>
                </a:cxn>
                <a:cxn ang="0">
                  <a:pos x="10816" y="17423"/>
                </a:cxn>
                <a:cxn ang="0">
                  <a:pos x="9650" y="17423"/>
                </a:cxn>
                <a:cxn ang="0">
                  <a:pos x="9184" y="17423"/>
                </a:cxn>
                <a:cxn ang="0">
                  <a:pos x="8459" y="17423"/>
                </a:cxn>
                <a:cxn ang="0">
                  <a:pos x="7526" y="17690"/>
                </a:cxn>
                <a:cxn ang="0">
                  <a:pos x="6593" y="16916"/>
                </a:cxn>
                <a:cxn ang="0">
                  <a:pos x="5635" y="16409"/>
                </a:cxn>
                <a:cxn ang="0">
                  <a:pos x="3290" y="8718"/>
                </a:cxn>
                <a:cxn ang="0">
                  <a:pos x="0" y="1041"/>
                </a:cxn>
              </a:cxnLst>
              <a:rect l="0" t="0" r="r" b="b"/>
              <a:pathLst>
                <a:path w="20000" h="20000">
                  <a:moveTo>
                    <a:pt x="233" y="1041"/>
                  </a:moveTo>
                  <a:lnTo>
                    <a:pt x="1179" y="521"/>
                  </a:lnTo>
                  <a:lnTo>
                    <a:pt x="1657" y="254"/>
                  </a:lnTo>
                  <a:lnTo>
                    <a:pt x="2124" y="0"/>
                  </a:lnTo>
                  <a:lnTo>
                    <a:pt x="3069" y="0"/>
                  </a:lnTo>
                  <a:lnTo>
                    <a:pt x="3769" y="521"/>
                  </a:lnTo>
                  <a:lnTo>
                    <a:pt x="4702" y="254"/>
                  </a:lnTo>
                  <a:lnTo>
                    <a:pt x="5635" y="521"/>
                  </a:lnTo>
                  <a:lnTo>
                    <a:pt x="6114" y="1041"/>
                  </a:lnTo>
                  <a:lnTo>
                    <a:pt x="6839" y="2043"/>
                  </a:lnTo>
                  <a:lnTo>
                    <a:pt x="7047" y="2817"/>
                  </a:lnTo>
                  <a:lnTo>
                    <a:pt x="8005" y="4366"/>
                  </a:lnTo>
                  <a:lnTo>
                    <a:pt x="8692" y="5381"/>
                  </a:lnTo>
                  <a:lnTo>
                    <a:pt x="8950" y="6128"/>
                  </a:lnTo>
                  <a:lnTo>
                    <a:pt x="9650" y="6916"/>
                  </a:lnTo>
                  <a:lnTo>
                    <a:pt x="10117" y="7170"/>
                  </a:lnTo>
                  <a:lnTo>
                    <a:pt x="11516" y="6916"/>
                  </a:lnTo>
                  <a:lnTo>
                    <a:pt x="12462" y="7170"/>
                  </a:lnTo>
                  <a:lnTo>
                    <a:pt x="12953" y="7664"/>
                  </a:lnTo>
                  <a:lnTo>
                    <a:pt x="13640" y="7944"/>
                  </a:lnTo>
                  <a:lnTo>
                    <a:pt x="14119" y="8491"/>
                  </a:lnTo>
                  <a:lnTo>
                    <a:pt x="14365" y="8985"/>
                  </a:lnTo>
                  <a:lnTo>
                    <a:pt x="14365" y="9760"/>
                  </a:lnTo>
                  <a:lnTo>
                    <a:pt x="15052" y="10254"/>
                  </a:lnTo>
                  <a:lnTo>
                    <a:pt x="15752" y="10000"/>
                  </a:lnTo>
                  <a:lnTo>
                    <a:pt x="16697" y="9506"/>
                  </a:lnTo>
                  <a:lnTo>
                    <a:pt x="17409" y="8718"/>
                  </a:lnTo>
                  <a:lnTo>
                    <a:pt x="17876" y="8224"/>
                  </a:lnTo>
                  <a:lnTo>
                    <a:pt x="18343" y="7664"/>
                  </a:lnTo>
                  <a:lnTo>
                    <a:pt x="18576" y="7170"/>
                  </a:lnTo>
                  <a:lnTo>
                    <a:pt x="19509" y="6916"/>
                  </a:lnTo>
                  <a:lnTo>
                    <a:pt x="19509" y="7664"/>
                  </a:lnTo>
                  <a:lnTo>
                    <a:pt x="19988" y="8491"/>
                  </a:lnTo>
                  <a:lnTo>
                    <a:pt x="19509" y="8985"/>
                  </a:lnTo>
                  <a:lnTo>
                    <a:pt x="19509" y="10254"/>
                  </a:lnTo>
                  <a:lnTo>
                    <a:pt x="19509" y="12056"/>
                  </a:lnTo>
                  <a:lnTo>
                    <a:pt x="19288" y="13338"/>
                  </a:lnTo>
                  <a:lnTo>
                    <a:pt x="19288" y="14619"/>
                  </a:lnTo>
                  <a:lnTo>
                    <a:pt x="18821" y="15140"/>
                  </a:lnTo>
                  <a:lnTo>
                    <a:pt x="17176" y="14873"/>
                  </a:lnTo>
                  <a:lnTo>
                    <a:pt x="17176" y="15140"/>
                  </a:lnTo>
                  <a:lnTo>
                    <a:pt x="17176" y="15888"/>
                  </a:lnTo>
                  <a:lnTo>
                    <a:pt x="16697" y="16155"/>
                  </a:lnTo>
                  <a:lnTo>
                    <a:pt x="16697" y="16662"/>
                  </a:lnTo>
                  <a:lnTo>
                    <a:pt x="17409" y="17156"/>
                  </a:lnTo>
                  <a:lnTo>
                    <a:pt x="17409" y="18198"/>
                  </a:lnTo>
                  <a:lnTo>
                    <a:pt x="17643" y="19226"/>
                  </a:lnTo>
                  <a:lnTo>
                    <a:pt x="17409" y="19226"/>
                  </a:lnTo>
                  <a:lnTo>
                    <a:pt x="16464" y="19226"/>
                  </a:lnTo>
                  <a:lnTo>
                    <a:pt x="15985" y="18718"/>
                  </a:lnTo>
                  <a:lnTo>
                    <a:pt x="15052" y="18959"/>
                  </a:lnTo>
                  <a:lnTo>
                    <a:pt x="14819" y="19466"/>
                  </a:lnTo>
                  <a:lnTo>
                    <a:pt x="14365" y="19987"/>
                  </a:lnTo>
                  <a:lnTo>
                    <a:pt x="13886" y="19466"/>
                  </a:lnTo>
                  <a:lnTo>
                    <a:pt x="13161" y="18718"/>
                  </a:lnTo>
                  <a:lnTo>
                    <a:pt x="12953" y="18198"/>
                  </a:lnTo>
                  <a:lnTo>
                    <a:pt x="12707" y="18451"/>
                  </a:lnTo>
                  <a:lnTo>
                    <a:pt x="12707" y="19466"/>
                  </a:lnTo>
                  <a:lnTo>
                    <a:pt x="11983" y="18959"/>
                  </a:lnTo>
                  <a:lnTo>
                    <a:pt x="11516" y="18198"/>
                  </a:lnTo>
                  <a:lnTo>
                    <a:pt x="11050" y="18198"/>
                  </a:lnTo>
                  <a:lnTo>
                    <a:pt x="10816" y="17423"/>
                  </a:lnTo>
                  <a:lnTo>
                    <a:pt x="10595" y="17156"/>
                  </a:lnTo>
                  <a:lnTo>
                    <a:pt x="9650" y="17423"/>
                  </a:lnTo>
                  <a:lnTo>
                    <a:pt x="9650" y="17690"/>
                  </a:lnTo>
                  <a:lnTo>
                    <a:pt x="9184" y="17423"/>
                  </a:lnTo>
                  <a:lnTo>
                    <a:pt x="8950" y="16916"/>
                  </a:lnTo>
                  <a:lnTo>
                    <a:pt x="8459" y="17423"/>
                  </a:lnTo>
                  <a:lnTo>
                    <a:pt x="7759" y="17423"/>
                  </a:lnTo>
                  <a:lnTo>
                    <a:pt x="7526" y="17690"/>
                  </a:lnTo>
                  <a:lnTo>
                    <a:pt x="6839" y="17156"/>
                  </a:lnTo>
                  <a:lnTo>
                    <a:pt x="6593" y="16916"/>
                  </a:lnTo>
                  <a:lnTo>
                    <a:pt x="5881" y="16155"/>
                  </a:lnTo>
                  <a:lnTo>
                    <a:pt x="5635" y="16409"/>
                  </a:lnTo>
                  <a:lnTo>
                    <a:pt x="1878" y="15634"/>
                  </a:lnTo>
                  <a:lnTo>
                    <a:pt x="3290" y="8718"/>
                  </a:lnTo>
                  <a:lnTo>
                    <a:pt x="479" y="4099"/>
                  </a:lnTo>
                  <a:lnTo>
                    <a:pt x="0" y="1041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5" name="任意多边形 522281"/>
            <p:cNvSpPr>
              <a:spLocks noChangeArrowheads="1"/>
            </p:cNvSpPr>
            <p:nvPr/>
          </p:nvSpPr>
          <p:spPr bwMode="auto">
            <a:xfrm>
              <a:off x="2304" y="1356"/>
              <a:ext cx="1132" cy="996"/>
            </a:xfrm>
            <a:custGeom>
              <a:avLst/>
              <a:gdLst/>
              <a:ahLst/>
              <a:cxnLst>
                <a:cxn ang="0">
                  <a:pos x="2469" y="13732"/>
                </a:cxn>
                <a:cxn ang="0">
                  <a:pos x="3882" y="13864"/>
                </a:cxn>
                <a:cxn ang="0">
                  <a:pos x="4822" y="14531"/>
                </a:cxn>
                <a:cxn ang="0">
                  <a:pos x="5995" y="14670"/>
                </a:cxn>
                <a:cxn ang="0">
                  <a:pos x="7181" y="14399"/>
                </a:cxn>
                <a:cxn ang="0">
                  <a:pos x="8464" y="13732"/>
                </a:cxn>
                <a:cxn ang="0">
                  <a:pos x="10000" y="13461"/>
                </a:cxn>
                <a:cxn ang="0">
                  <a:pos x="10940" y="12397"/>
                </a:cxn>
                <a:cxn ang="0">
                  <a:pos x="11063" y="11598"/>
                </a:cxn>
                <a:cxn ang="0">
                  <a:pos x="11290" y="10542"/>
                </a:cxn>
                <a:cxn ang="0">
                  <a:pos x="12353" y="10674"/>
                </a:cxn>
                <a:cxn ang="0">
                  <a:pos x="13176" y="9868"/>
                </a:cxn>
                <a:cxn ang="0">
                  <a:pos x="13999" y="9597"/>
                </a:cxn>
                <a:cxn ang="0">
                  <a:pos x="14582" y="8548"/>
                </a:cxn>
                <a:cxn ang="0">
                  <a:pos x="15295" y="8131"/>
                </a:cxn>
                <a:cxn ang="0">
                  <a:pos x="16351" y="7999"/>
                </a:cxn>
                <a:cxn ang="0">
                  <a:pos x="15878" y="6810"/>
                </a:cxn>
                <a:cxn ang="0">
                  <a:pos x="14582" y="6810"/>
                </a:cxn>
                <a:cxn ang="0">
                  <a:pos x="13643" y="6942"/>
                </a:cxn>
                <a:cxn ang="0">
                  <a:pos x="13643" y="6004"/>
                </a:cxn>
                <a:cxn ang="0">
                  <a:pos x="13759" y="4670"/>
                </a:cxn>
                <a:cxn ang="0">
                  <a:pos x="15172" y="4406"/>
                </a:cxn>
                <a:cxn ang="0">
                  <a:pos x="15528" y="3190"/>
                </a:cxn>
                <a:cxn ang="0">
                  <a:pos x="15756" y="2133"/>
                </a:cxn>
                <a:cxn ang="0">
                  <a:pos x="15995" y="1063"/>
                </a:cxn>
                <a:cxn ang="0">
                  <a:pos x="16112" y="132"/>
                </a:cxn>
                <a:cxn ang="0">
                  <a:pos x="16462" y="528"/>
                </a:cxn>
                <a:cxn ang="0">
                  <a:pos x="17058" y="1063"/>
                </a:cxn>
                <a:cxn ang="0">
                  <a:pos x="17408" y="1598"/>
                </a:cxn>
                <a:cxn ang="0">
                  <a:pos x="18348" y="2001"/>
                </a:cxn>
                <a:cxn ang="0">
                  <a:pos x="19171" y="1459"/>
                </a:cxn>
                <a:cxn ang="0">
                  <a:pos x="19644" y="2523"/>
                </a:cxn>
                <a:cxn ang="0">
                  <a:pos x="19521" y="4142"/>
                </a:cxn>
                <a:cxn ang="0">
                  <a:pos x="19171" y="5337"/>
                </a:cxn>
                <a:cxn ang="0">
                  <a:pos x="18464" y="6136"/>
                </a:cxn>
                <a:cxn ang="0">
                  <a:pos x="18581" y="7074"/>
                </a:cxn>
                <a:cxn ang="0">
                  <a:pos x="18821" y="7470"/>
                </a:cxn>
                <a:cxn ang="0">
                  <a:pos x="18581" y="8402"/>
                </a:cxn>
                <a:cxn ang="0">
                  <a:pos x="18108" y="8673"/>
                </a:cxn>
                <a:cxn ang="0">
                  <a:pos x="18464" y="9736"/>
                </a:cxn>
                <a:cxn ang="0">
                  <a:pos x="18937" y="10000"/>
                </a:cxn>
                <a:cxn ang="0">
                  <a:pos x="19521" y="10410"/>
                </a:cxn>
                <a:cxn ang="0">
                  <a:pos x="19877" y="11202"/>
                </a:cxn>
                <a:cxn ang="0">
                  <a:pos x="18937" y="12001"/>
                </a:cxn>
                <a:cxn ang="0">
                  <a:pos x="18108" y="12669"/>
                </a:cxn>
                <a:cxn ang="0">
                  <a:pos x="17408" y="13329"/>
                </a:cxn>
                <a:cxn ang="0">
                  <a:pos x="16818" y="12933"/>
                </a:cxn>
                <a:cxn ang="0">
                  <a:pos x="16941" y="14003"/>
                </a:cxn>
                <a:cxn ang="0">
                  <a:pos x="16112" y="13593"/>
                </a:cxn>
                <a:cxn ang="0">
                  <a:pos x="15295" y="13065"/>
                </a:cxn>
                <a:cxn ang="0">
                  <a:pos x="14343" y="13864"/>
                </a:cxn>
                <a:cxn ang="0">
                  <a:pos x="13643" y="13864"/>
                </a:cxn>
                <a:cxn ang="0">
                  <a:pos x="13053" y="14399"/>
                </a:cxn>
                <a:cxn ang="0">
                  <a:pos x="13176" y="15594"/>
                </a:cxn>
                <a:cxn ang="0">
                  <a:pos x="11996" y="15872"/>
                </a:cxn>
                <a:cxn ang="0">
                  <a:pos x="11407" y="16664"/>
                </a:cxn>
                <a:cxn ang="0">
                  <a:pos x="10344" y="17192"/>
                </a:cxn>
                <a:cxn ang="0">
                  <a:pos x="9527" y="18659"/>
                </a:cxn>
                <a:cxn ang="0">
                  <a:pos x="8348" y="19055"/>
                </a:cxn>
              </a:cxnLst>
              <a:rect l="0" t="0" r="r" b="b"/>
              <a:pathLst>
                <a:path w="20000" h="20000">
                  <a:moveTo>
                    <a:pt x="823" y="13461"/>
                  </a:moveTo>
                  <a:lnTo>
                    <a:pt x="1179" y="13593"/>
                  </a:lnTo>
                  <a:lnTo>
                    <a:pt x="1529" y="13732"/>
                  </a:lnTo>
                  <a:lnTo>
                    <a:pt x="1763" y="13732"/>
                  </a:lnTo>
                  <a:lnTo>
                    <a:pt x="1996" y="13732"/>
                  </a:lnTo>
                  <a:lnTo>
                    <a:pt x="2119" y="13864"/>
                  </a:lnTo>
                  <a:lnTo>
                    <a:pt x="2353" y="13864"/>
                  </a:lnTo>
                  <a:lnTo>
                    <a:pt x="2469" y="13732"/>
                  </a:lnTo>
                  <a:lnTo>
                    <a:pt x="2592" y="13593"/>
                  </a:lnTo>
                  <a:lnTo>
                    <a:pt x="2703" y="13732"/>
                  </a:lnTo>
                  <a:lnTo>
                    <a:pt x="2942" y="13732"/>
                  </a:lnTo>
                  <a:lnTo>
                    <a:pt x="3059" y="13732"/>
                  </a:lnTo>
                  <a:lnTo>
                    <a:pt x="3299" y="13732"/>
                  </a:lnTo>
                  <a:lnTo>
                    <a:pt x="3526" y="13732"/>
                  </a:lnTo>
                  <a:lnTo>
                    <a:pt x="3765" y="13732"/>
                  </a:lnTo>
                  <a:lnTo>
                    <a:pt x="3882" y="13864"/>
                  </a:lnTo>
                  <a:lnTo>
                    <a:pt x="3999" y="13864"/>
                  </a:lnTo>
                  <a:lnTo>
                    <a:pt x="4115" y="14003"/>
                  </a:lnTo>
                  <a:lnTo>
                    <a:pt x="4232" y="14135"/>
                  </a:lnTo>
                  <a:lnTo>
                    <a:pt x="4232" y="14260"/>
                  </a:lnTo>
                  <a:lnTo>
                    <a:pt x="4349" y="14260"/>
                  </a:lnTo>
                  <a:lnTo>
                    <a:pt x="4472" y="14399"/>
                  </a:lnTo>
                  <a:lnTo>
                    <a:pt x="4699" y="14399"/>
                  </a:lnTo>
                  <a:lnTo>
                    <a:pt x="4822" y="14531"/>
                  </a:lnTo>
                  <a:lnTo>
                    <a:pt x="5061" y="14531"/>
                  </a:lnTo>
                  <a:lnTo>
                    <a:pt x="5172" y="14531"/>
                  </a:lnTo>
                  <a:lnTo>
                    <a:pt x="5295" y="14531"/>
                  </a:lnTo>
                  <a:lnTo>
                    <a:pt x="5528" y="14531"/>
                  </a:lnTo>
                  <a:lnTo>
                    <a:pt x="5756" y="14531"/>
                  </a:lnTo>
                  <a:lnTo>
                    <a:pt x="5878" y="14531"/>
                  </a:lnTo>
                  <a:lnTo>
                    <a:pt x="5995" y="14531"/>
                  </a:lnTo>
                  <a:lnTo>
                    <a:pt x="5995" y="14670"/>
                  </a:lnTo>
                  <a:lnTo>
                    <a:pt x="6118" y="14802"/>
                  </a:lnTo>
                  <a:lnTo>
                    <a:pt x="6235" y="14802"/>
                  </a:lnTo>
                  <a:lnTo>
                    <a:pt x="6462" y="14802"/>
                  </a:lnTo>
                  <a:lnTo>
                    <a:pt x="6585" y="14670"/>
                  </a:lnTo>
                  <a:lnTo>
                    <a:pt x="6701" y="14531"/>
                  </a:lnTo>
                  <a:lnTo>
                    <a:pt x="6818" y="14531"/>
                  </a:lnTo>
                  <a:lnTo>
                    <a:pt x="6947" y="14399"/>
                  </a:lnTo>
                  <a:lnTo>
                    <a:pt x="7181" y="14399"/>
                  </a:lnTo>
                  <a:lnTo>
                    <a:pt x="7408" y="14260"/>
                  </a:lnTo>
                  <a:lnTo>
                    <a:pt x="7531" y="14135"/>
                  </a:lnTo>
                  <a:lnTo>
                    <a:pt x="7641" y="14003"/>
                  </a:lnTo>
                  <a:lnTo>
                    <a:pt x="7764" y="14003"/>
                  </a:lnTo>
                  <a:lnTo>
                    <a:pt x="7881" y="13864"/>
                  </a:lnTo>
                  <a:lnTo>
                    <a:pt x="8004" y="13864"/>
                  </a:lnTo>
                  <a:lnTo>
                    <a:pt x="8231" y="13732"/>
                  </a:lnTo>
                  <a:lnTo>
                    <a:pt x="8464" y="13732"/>
                  </a:lnTo>
                  <a:lnTo>
                    <a:pt x="8827" y="13732"/>
                  </a:lnTo>
                  <a:lnTo>
                    <a:pt x="9060" y="13732"/>
                  </a:lnTo>
                  <a:lnTo>
                    <a:pt x="9294" y="13593"/>
                  </a:lnTo>
                  <a:lnTo>
                    <a:pt x="9410" y="13593"/>
                  </a:lnTo>
                  <a:lnTo>
                    <a:pt x="9644" y="13593"/>
                  </a:lnTo>
                  <a:lnTo>
                    <a:pt x="9760" y="13593"/>
                  </a:lnTo>
                  <a:lnTo>
                    <a:pt x="9883" y="13461"/>
                  </a:lnTo>
                  <a:lnTo>
                    <a:pt x="10000" y="13461"/>
                  </a:lnTo>
                  <a:lnTo>
                    <a:pt x="10111" y="13329"/>
                  </a:lnTo>
                  <a:lnTo>
                    <a:pt x="10233" y="13197"/>
                  </a:lnTo>
                  <a:lnTo>
                    <a:pt x="10344" y="13065"/>
                  </a:lnTo>
                  <a:lnTo>
                    <a:pt x="10467" y="12933"/>
                  </a:lnTo>
                  <a:lnTo>
                    <a:pt x="10584" y="12801"/>
                  </a:lnTo>
                  <a:lnTo>
                    <a:pt x="10700" y="12669"/>
                  </a:lnTo>
                  <a:lnTo>
                    <a:pt x="10823" y="12536"/>
                  </a:lnTo>
                  <a:lnTo>
                    <a:pt x="10940" y="12397"/>
                  </a:lnTo>
                  <a:lnTo>
                    <a:pt x="11063" y="12272"/>
                  </a:lnTo>
                  <a:lnTo>
                    <a:pt x="11173" y="12272"/>
                  </a:lnTo>
                  <a:lnTo>
                    <a:pt x="11290" y="12133"/>
                  </a:lnTo>
                  <a:lnTo>
                    <a:pt x="11290" y="12001"/>
                  </a:lnTo>
                  <a:lnTo>
                    <a:pt x="11407" y="11869"/>
                  </a:lnTo>
                  <a:lnTo>
                    <a:pt x="11290" y="11730"/>
                  </a:lnTo>
                  <a:lnTo>
                    <a:pt x="11173" y="11598"/>
                  </a:lnTo>
                  <a:lnTo>
                    <a:pt x="11063" y="11598"/>
                  </a:lnTo>
                  <a:lnTo>
                    <a:pt x="11063" y="11459"/>
                  </a:lnTo>
                  <a:lnTo>
                    <a:pt x="10940" y="11341"/>
                  </a:lnTo>
                  <a:lnTo>
                    <a:pt x="10940" y="11202"/>
                  </a:lnTo>
                  <a:lnTo>
                    <a:pt x="10940" y="11070"/>
                  </a:lnTo>
                  <a:lnTo>
                    <a:pt x="11063" y="10931"/>
                  </a:lnTo>
                  <a:lnTo>
                    <a:pt x="11063" y="10799"/>
                  </a:lnTo>
                  <a:lnTo>
                    <a:pt x="11173" y="10674"/>
                  </a:lnTo>
                  <a:lnTo>
                    <a:pt x="11290" y="10542"/>
                  </a:lnTo>
                  <a:lnTo>
                    <a:pt x="11407" y="10410"/>
                  </a:lnTo>
                  <a:lnTo>
                    <a:pt x="11529" y="10542"/>
                  </a:lnTo>
                  <a:lnTo>
                    <a:pt x="11646" y="10542"/>
                  </a:lnTo>
                  <a:lnTo>
                    <a:pt x="11769" y="10542"/>
                  </a:lnTo>
                  <a:lnTo>
                    <a:pt x="11996" y="10542"/>
                  </a:lnTo>
                  <a:lnTo>
                    <a:pt x="12113" y="10674"/>
                  </a:lnTo>
                  <a:lnTo>
                    <a:pt x="12230" y="10674"/>
                  </a:lnTo>
                  <a:lnTo>
                    <a:pt x="12353" y="10674"/>
                  </a:lnTo>
                  <a:lnTo>
                    <a:pt x="12580" y="10674"/>
                  </a:lnTo>
                  <a:lnTo>
                    <a:pt x="12697" y="10542"/>
                  </a:lnTo>
                  <a:lnTo>
                    <a:pt x="12697" y="10410"/>
                  </a:lnTo>
                  <a:lnTo>
                    <a:pt x="12819" y="10264"/>
                  </a:lnTo>
                  <a:lnTo>
                    <a:pt x="12942" y="10132"/>
                  </a:lnTo>
                  <a:lnTo>
                    <a:pt x="13053" y="10000"/>
                  </a:lnTo>
                  <a:lnTo>
                    <a:pt x="13176" y="9868"/>
                  </a:lnTo>
                  <a:lnTo>
                    <a:pt x="13292" y="9736"/>
                  </a:lnTo>
                  <a:lnTo>
                    <a:pt x="13409" y="9868"/>
                  </a:lnTo>
                  <a:lnTo>
                    <a:pt x="13526" y="9868"/>
                  </a:lnTo>
                  <a:lnTo>
                    <a:pt x="13643" y="9736"/>
                  </a:lnTo>
                  <a:lnTo>
                    <a:pt x="13759" y="9597"/>
                  </a:lnTo>
                  <a:lnTo>
                    <a:pt x="13876" y="9597"/>
                  </a:lnTo>
                  <a:lnTo>
                    <a:pt x="13999" y="9597"/>
                  </a:lnTo>
                  <a:lnTo>
                    <a:pt x="14109" y="9472"/>
                  </a:lnTo>
                  <a:lnTo>
                    <a:pt x="14109" y="9333"/>
                  </a:lnTo>
                  <a:lnTo>
                    <a:pt x="14109" y="9069"/>
                  </a:lnTo>
                  <a:lnTo>
                    <a:pt x="14232" y="8937"/>
                  </a:lnTo>
                  <a:lnTo>
                    <a:pt x="14343" y="8805"/>
                  </a:lnTo>
                  <a:lnTo>
                    <a:pt x="14343" y="8673"/>
                  </a:lnTo>
                  <a:lnTo>
                    <a:pt x="14466" y="8548"/>
                  </a:lnTo>
                  <a:lnTo>
                    <a:pt x="14582" y="8548"/>
                  </a:lnTo>
                  <a:lnTo>
                    <a:pt x="14705" y="8548"/>
                  </a:lnTo>
                  <a:lnTo>
                    <a:pt x="14828" y="8402"/>
                  </a:lnTo>
                  <a:lnTo>
                    <a:pt x="14939" y="8270"/>
                  </a:lnTo>
                  <a:lnTo>
                    <a:pt x="15055" y="8131"/>
                  </a:lnTo>
                  <a:lnTo>
                    <a:pt x="15172" y="8131"/>
                  </a:lnTo>
                  <a:lnTo>
                    <a:pt x="15295" y="8131"/>
                  </a:lnTo>
                  <a:lnTo>
                    <a:pt x="15412" y="7999"/>
                  </a:lnTo>
                  <a:lnTo>
                    <a:pt x="15528" y="7999"/>
                  </a:lnTo>
                  <a:lnTo>
                    <a:pt x="15645" y="7999"/>
                  </a:lnTo>
                  <a:lnTo>
                    <a:pt x="15756" y="7999"/>
                  </a:lnTo>
                  <a:lnTo>
                    <a:pt x="15995" y="7999"/>
                  </a:lnTo>
                  <a:lnTo>
                    <a:pt x="16112" y="7999"/>
                  </a:lnTo>
                  <a:lnTo>
                    <a:pt x="16229" y="7999"/>
                  </a:lnTo>
                  <a:lnTo>
                    <a:pt x="16351" y="7999"/>
                  </a:lnTo>
                  <a:lnTo>
                    <a:pt x="16585" y="7874"/>
                  </a:lnTo>
                  <a:lnTo>
                    <a:pt x="16462" y="7741"/>
                  </a:lnTo>
                  <a:lnTo>
                    <a:pt x="16351" y="7470"/>
                  </a:lnTo>
                  <a:lnTo>
                    <a:pt x="16229" y="7338"/>
                  </a:lnTo>
                  <a:lnTo>
                    <a:pt x="16229" y="7206"/>
                  </a:lnTo>
                  <a:lnTo>
                    <a:pt x="16112" y="7074"/>
                  </a:lnTo>
                  <a:lnTo>
                    <a:pt x="15995" y="6942"/>
                  </a:lnTo>
                  <a:lnTo>
                    <a:pt x="15878" y="6810"/>
                  </a:lnTo>
                  <a:lnTo>
                    <a:pt x="15756" y="6671"/>
                  </a:lnTo>
                  <a:lnTo>
                    <a:pt x="15528" y="6671"/>
                  </a:lnTo>
                  <a:lnTo>
                    <a:pt x="15295" y="6539"/>
                  </a:lnTo>
                  <a:lnTo>
                    <a:pt x="15055" y="6539"/>
                  </a:lnTo>
                  <a:lnTo>
                    <a:pt x="14828" y="6407"/>
                  </a:lnTo>
                  <a:lnTo>
                    <a:pt x="14705" y="6539"/>
                  </a:lnTo>
                  <a:lnTo>
                    <a:pt x="14705" y="6671"/>
                  </a:lnTo>
                  <a:lnTo>
                    <a:pt x="14582" y="6810"/>
                  </a:lnTo>
                  <a:lnTo>
                    <a:pt x="14466" y="6810"/>
                  </a:lnTo>
                  <a:lnTo>
                    <a:pt x="14343" y="6810"/>
                  </a:lnTo>
                  <a:lnTo>
                    <a:pt x="14232" y="6810"/>
                  </a:lnTo>
                  <a:lnTo>
                    <a:pt x="14109" y="6810"/>
                  </a:lnTo>
                  <a:lnTo>
                    <a:pt x="13999" y="6942"/>
                  </a:lnTo>
                  <a:lnTo>
                    <a:pt x="13876" y="6942"/>
                  </a:lnTo>
                  <a:lnTo>
                    <a:pt x="13643" y="6942"/>
                  </a:lnTo>
                  <a:lnTo>
                    <a:pt x="13526" y="6942"/>
                  </a:lnTo>
                  <a:lnTo>
                    <a:pt x="13409" y="6942"/>
                  </a:lnTo>
                  <a:lnTo>
                    <a:pt x="13409" y="6810"/>
                  </a:lnTo>
                  <a:lnTo>
                    <a:pt x="13409" y="6671"/>
                  </a:lnTo>
                  <a:lnTo>
                    <a:pt x="13409" y="6407"/>
                  </a:lnTo>
                  <a:lnTo>
                    <a:pt x="13526" y="6407"/>
                  </a:lnTo>
                  <a:lnTo>
                    <a:pt x="13643" y="6268"/>
                  </a:lnTo>
                  <a:lnTo>
                    <a:pt x="13643" y="6004"/>
                  </a:lnTo>
                  <a:lnTo>
                    <a:pt x="13643" y="5740"/>
                  </a:lnTo>
                  <a:lnTo>
                    <a:pt x="13643" y="5608"/>
                  </a:lnTo>
                  <a:lnTo>
                    <a:pt x="13759" y="5476"/>
                  </a:lnTo>
                  <a:lnTo>
                    <a:pt x="13759" y="5337"/>
                  </a:lnTo>
                  <a:lnTo>
                    <a:pt x="13759" y="5212"/>
                  </a:lnTo>
                  <a:lnTo>
                    <a:pt x="13759" y="5080"/>
                  </a:lnTo>
                  <a:lnTo>
                    <a:pt x="13759" y="4809"/>
                  </a:lnTo>
                  <a:lnTo>
                    <a:pt x="13759" y="4670"/>
                  </a:lnTo>
                  <a:lnTo>
                    <a:pt x="13876" y="4538"/>
                  </a:lnTo>
                  <a:lnTo>
                    <a:pt x="13999" y="4538"/>
                  </a:lnTo>
                  <a:lnTo>
                    <a:pt x="14232" y="4538"/>
                  </a:lnTo>
                  <a:lnTo>
                    <a:pt x="14343" y="4670"/>
                  </a:lnTo>
                  <a:lnTo>
                    <a:pt x="14582" y="4670"/>
                  </a:lnTo>
                  <a:lnTo>
                    <a:pt x="14828" y="4670"/>
                  </a:lnTo>
                  <a:lnTo>
                    <a:pt x="15055" y="4538"/>
                  </a:lnTo>
                  <a:lnTo>
                    <a:pt x="15172" y="4406"/>
                  </a:lnTo>
                  <a:lnTo>
                    <a:pt x="15295" y="4281"/>
                  </a:lnTo>
                  <a:lnTo>
                    <a:pt x="15412" y="4142"/>
                  </a:lnTo>
                  <a:lnTo>
                    <a:pt x="15528" y="4010"/>
                  </a:lnTo>
                  <a:lnTo>
                    <a:pt x="15528" y="3871"/>
                  </a:lnTo>
                  <a:lnTo>
                    <a:pt x="15645" y="3746"/>
                  </a:lnTo>
                  <a:lnTo>
                    <a:pt x="15528" y="3614"/>
                  </a:lnTo>
                  <a:lnTo>
                    <a:pt x="15528" y="3322"/>
                  </a:lnTo>
                  <a:lnTo>
                    <a:pt x="15528" y="3190"/>
                  </a:lnTo>
                  <a:lnTo>
                    <a:pt x="15645" y="3058"/>
                  </a:lnTo>
                  <a:lnTo>
                    <a:pt x="15645" y="2933"/>
                  </a:lnTo>
                  <a:lnTo>
                    <a:pt x="15645" y="2794"/>
                  </a:lnTo>
                  <a:lnTo>
                    <a:pt x="15645" y="2662"/>
                  </a:lnTo>
                  <a:lnTo>
                    <a:pt x="15645" y="2523"/>
                  </a:lnTo>
                  <a:lnTo>
                    <a:pt x="15645" y="2397"/>
                  </a:lnTo>
                  <a:lnTo>
                    <a:pt x="15756" y="2259"/>
                  </a:lnTo>
                  <a:lnTo>
                    <a:pt x="15756" y="2133"/>
                  </a:lnTo>
                  <a:lnTo>
                    <a:pt x="15756" y="2001"/>
                  </a:lnTo>
                  <a:lnTo>
                    <a:pt x="15878" y="2001"/>
                  </a:lnTo>
                  <a:lnTo>
                    <a:pt x="15995" y="1862"/>
                  </a:lnTo>
                  <a:lnTo>
                    <a:pt x="15995" y="1730"/>
                  </a:lnTo>
                  <a:lnTo>
                    <a:pt x="16112" y="1598"/>
                  </a:lnTo>
                  <a:lnTo>
                    <a:pt x="16112" y="1459"/>
                  </a:lnTo>
                  <a:lnTo>
                    <a:pt x="16112" y="1195"/>
                  </a:lnTo>
                  <a:lnTo>
                    <a:pt x="15995" y="1063"/>
                  </a:lnTo>
                  <a:lnTo>
                    <a:pt x="15878" y="799"/>
                  </a:lnTo>
                  <a:lnTo>
                    <a:pt x="15756" y="799"/>
                  </a:lnTo>
                  <a:lnTo>
                    <a:pt x="15645" y="799"/>
                  </a:lnTo>
                  <a:lnTo>
                    <a:pt x="15645" y="660"/>
                  </a:lnTo>
                  <a:lnTo>
                    <a:pt x="15756" y="396"/>
                  </a:lnTo>
                  <a:lnTo>
                    <a:pt x="15878" y="271"/>
                  </a:lnTo>
                  <a:lnTo>
                    <a:pt x="15995" y="132"/>
                  </a:lnTo>
                  <a:lnTo>
                    <a:pt x="16112" y="132"/>
                  </a:lnTo>
                  <a:lnTo>
                    <a:pt x="16229" y="0"/>
                  </a:lnTo>
                  <a:lnTo>
                    <a:pt x="16351" y="0"/>
                  </a:lnTo>
                  <a:lnTo>
                    <a:pt x="16585" y="0"/>
                  </a:lnTo>
                  <a:lnTo>
                    <a:pt x="16585" y="132"/>
                  </a:lnTo>
                  <a:lnTo>
                    <a:pt x="16695" y="132"/>
                  </a:lnTo>
                  <a:lnTo>
                    <a:pt x="16585" y="271"/>
                  </a:lnTo>
                  <a:lnTo>
                    <a:pt x="16585" y="396"/>
                  </a:lnTo>
                  <a:lnTo>
                    <a:pt x="16462" y="528"/>
                  </a:lnTo>
                  <a:lnTo>
                    <a:pt x="16462" y="660"/>
                  </a:lnTo>
                  <a:lnTo>
                    <a:pt x="16462" y="799"/>
                  </a:lnTo>
                  <a:lnTo>
                    <a:pt x="16585" y="931"/>
                  </a:lnTo>
                  <a:lnTo>
                    <a:pt x="16695" y="1063"/>
                  </a:lnTo>
                  <a:lnTo>
                    <a:pt x="16818" y="1195"/>
                  </a:lnTo>
                  <a:lnTo>
                    <a:pt x="16941" y="1195"/>
                  </a:lnTo>
                  <a:lnTo>
                    <a:pt x="17058" y="1063"/>
                  </a:lnTo>
                  <a:lnTo>
                    <a:pt x="17181" y="799"/>
                  </a:lnTo>
                  <a:lnTo>
                    <a:pt x="17285" y="931"/>
                  </a:lnTo>
                  <a:lnTo>
                    <a:pt x="17408" y="931"/>
                  </a:lnTo>
                  <a:lnTo>
                    <a:pt x="17408" y="1063"/>
                  </a:lnTo>
                  <a:lnTo>
                    <a:pt x="17408" y="1195"/>
                  </a:lnTo>
                  <a:lnTo>
                    <a:pt x="17408" y="1327"/>
                  </a:lnTo>
                  <a:lnTo>
                    <a:pt x="17408" y="1459"/>
                  </a:lnTo>
                  <a:lnTo>
                    <a:pt x="17408" y="1598"/>
                  </a:lnTo>
                  <a:lnTo>
                    <a:pt x="17525" y="1730"/>
                  </a:lnTo>
                  <a:lnTo>
                    <a:pt x="17641" y="1862"/>
                  </a:lnTo>
                  <a:lnTo>
                    <a:pt x="17764" y="2001"/>
                  </a:lnTo>
                  <a:lnTo>
                    <a:pt x="17881" y="2001"/>
                  </a:lnTo>
                  <a:lnTo>
                    <a:pt x="17991" y="2001"/>
                  </a:lnTo>
                  <a:lnTo>
                    <a:pt x="18108" y="2001"/>
                  </a:lnTo>
                  <a:lnTo>
                    <a:pt x="18231" y="2001"/>
                  </a:lnTo>
                  <a:lnTo>
                    <a:pt x="18348" y="2001"/>
                  </a:lnTo>
                  <a:lnTo>
                    <a:pt x="18464" y="1862"/>
                  </a:lnTo>
                  <a:lnTo>
                    <a:pt x="18581" y="1862"/>
                  </a:lnTo>
                  <a:lnTo>
                    <a:pt x="18692" y="1730"/>
                  </a:lnTo>
                  <a:lnTo>
                    <a:pt x="18821" y="1598"/>
                  </a:lnTo>
                  <a:lnTo>
                    <a:pt x="18937" y="1459"/>
                  </a:lnTo>
                  <a:lnTo>
                    <a:pt x="19060" y="1327"/>
                  </a:lnTo>
                  <a:lnTo>
                    <a:pt x="19171" y="1459"/>
                  </a:lnTo>
                  <a:lnTo>
                    <a:pt x="19410" y="1598"/>
                  </a:lnTo>
                  <a:lnTo>
                    <a:pt x="19410" y="1730"/>
                  </a:lnTo>
                  <a:lnTo>
                    <a:pt x="19521" y="1730"/>
                  </a:lnTo>
                  <a:lnTo>
                    <a:pt x="19644" y="1862"/>
                  </a:lnTo>
                  <a:lnTo>
                    <a:pt x="19877" y="2001"/>
                  </a:lnTo>
                  <a:lnTo>
                    <a:pt x="19754" y="2133"/>
                  </a:lnTo>
                  <a:lnTo>
                    <a:pt x="19754" y="2259"/>
                  </a:lnTo>
                  <a:lnTo>
                    <a:pt x="19644" y="2523"/>
                  </a:lnTo>
                  <a:lnTo>
                    <a:pt x="19644" y="2662"/>
                  </a:lnTo>
                  <a:lnTo>
                    <a:pt x="19521" y="2933"/>
                  </a:lnTo>
                  <a:lnTo>
                    <a:pt x="19521" y="3058"/>
                  </a:lnTo>
                  <a:lnTo>
                    <a:pt x="19521" y="3322"/>
                  </a:lnTo>
                  <a:lnTo>
                    <a:pt x="19644" y="3461"/>
                  </a:lnTo>
                  <a:lnTo>
                    <a:pt x="19644" y="3746"/>
                  </a:lnTo>
                  <a:lnTo>
                    <a:pt x="19644" y="4010"/>
                  </a:lnTo>
                  <a:lnTo>
                    <a:pt x="19521" y="4142"/>
                  </a:lnTo>
                  <a:lnTo>
                    <a:pt x="19521" y="4281"/>
                  </a:lnTo>
                  <a:lnTo>
                    <a:pt x="19410" y="4670"/>
                  </a:lnTo>
                  <a:lnTo>
                    <a:pt x="19410" y="4948"/>
                  </a:lnTo>
                  <a:lnTo>
                    <a:pt x="19410" y="5212"/>
                  </a:lnTo>
                  <a:lnTo>
                    <a:pt x="19410" y="5337"/>
                  </a:lnTo>
                  <a:lnTo>
                    <a:pt x="19287" y="5476"/>
                  </a:lnTo>
                  <a:lnTo>
                    <a:pt x="19171" y="5337"/>
                  </a:lnTo>
                  <a:lnTo>
                    <a:pt x="19060" y="5212"/>
                  </a:lnTo>
                  <a:lnTo>
                    <a:pt x="18937" y="5337"/>
                  </a:lnTo>
                  <a:lnTo>
                    <a:pt x="18937" y="5476"/>
                  </a:lnTo>
                  <a:lnTo>
                    <a:pt x="18821" y="5608"/>
                  </a:lnTo>
                  <a:lnTo>
                    <a:pt x="18692" y="5740"/>
                  </a:lnTo>
                  <a:lnTo>
                    <a:pt x="18581" y="5872"/>
                  </a:lnTo>
                  <a:lnTo>
                    <a:pt x="18581" y="6004"/>
                  </a:lnTo>
                  <a:lnTo>
                    <a:pt x="18464" y="6136"/>
                  </a:lnTo>
                  <a:lnTo>
                    <a:pt x="18348" y="6268"/>
                  </a:lnTo>
                  <a:lnTo>
                    <a:pt x="18231" y="6407"/>
                  </a:lnTo>
                  <a:lnTo>
                    <a:pt x="18231" y="6539"/>
                  </a:lnTo>
                  <a:lnTo>
                    <a:pt x="18231" y="6671"/>
                  </a:lnTo>
                  <a:lnTo>
                    <a:pt x="18231" y="6810"/>
                  </a:lnTo>
                  <a:lnTo>
                    <a:pt x="18348" y="6942"/>
                  </a:lnTo>
                  <a:lnTo>
                    <a:pt x="18464" y="6942"/>
                  </a:lnTo>
                  <a:lnTo>
                    <a:pt x="18581" y="7074"/>
                  </a:lnTo>
                  <a:lnTo>
                    <a:pt x="18692" y="7074"/>
                  </a:lnTo>
                  <a:lnTo>
                    <a:pt x="18821" y="7074"/>
                  </a:lnTo>
                  <a:lnTo>
                    <a:pt x="19060" y="7074"/>
                  </a:lnTo>
                  <a:lnTo>
                    <a:pt x="19060" y="7206"/>
                  </a:lnTo>
                  <a:lnTo>
                    <a:pt x="19171" y="7206"/>
                  </a:lnTo>
                  <a:lnTo>
                    <a:pt x="19060" y="7338"/>
                  </a:lnTo>
                  <a:lnTo>
                    <a:pt x="18937" y="7338"/>
                  </a:lnTo>
                  <a:lnTo>
                    <a:pt x="18821" y="7470"/>
                  </a:lnTo>
                  <a:lnTo>
                    <a:pt x="18821" y="7609"/>
                  </a:lnTo>
                  <a:lnTo>
                    <a:pt x="18821" y="7741"/>
                  </a:lnTo>
                  <a:lnTo>
                    <a:pt x="18821" y="7874"/>
                  </a:lnTo>
                  <a:lnTo>
                    <a:pt x="18821" y="7999"/>
                  </a:lnTo>
                  <a:lnTo>
                    <a:pt x="18692" y="8131"/>
                  </a:lnTo>
                  <a:lnTo>
                    <a:pt x="18692" y="8270"/>
                  </a:lnTo>
                  <a:lnTo>
                    <a:pt x="18581" y="8402"/>
                  </a:lnTo>
                  <a:lnTo>
                    <a:pt x="18581" y="8548"/>
                  </a:lnTo>
                  <a:lnTo>
                    <a:pt x="18348" y="8548"/>
                  </a:lnTo>
                  <a:lnTo>
                    <a:pt x="18231" y="8402"/>
                  </a:lnTo>
                  <a:lnTo>
                    <a:pt x="18108" y="8402"/>
                  </a:lnTo>
                  <a:lnTo>
                    <a:pt x="17991" y="8270"/>
                  </a:lnTo>
                  <a:lnTo>
                    <a:pt x="17991" y="8402"/>
                  </a:lnTo>
                  <a:lnTo>
                    <a:pt x="17991" y="8548"/>
                  </a:lnTo>
                  <a:lnTo>
                    <a:pt x="18108" y="8673"/>
                  </a:lnTo>
                  <a:lnTo>
                    <a:pt x="18231" y="8805"/>
                  </a:lnTo>
                  <a:lnTo>
                    <a:pt x="18231" y="8937"/>
                  </a:lnTo>
                  <a:lnTo>
                    <a:pt x="18348" y="8937"/>
                  </a:lnTo>
                  <a:lnTo>
                    <a:pt x="18231" y="9208"/>
                  </a:lnTo>
                  <a:lnTo>
                    <a:pt x="18231" y="9333"/>
                  </a:lnTo>
                  <a:lnTo>
                    <a:pt x="18231" y="9472"/>
                  </a:lnTo>
                  <a:lnTo>
                    <a:pt x="18348" y="9597"/>
                  </a:lnTo>
                  <a:lnTo>
                    <a:pt x="18464" y="9736"/>
                  </a:lnTo>
                  <a:lnTo>
                    <a:pt x="18581" y="9868"/>
                  </a:lnTo>
                  <a:lnTo>
                    <a:pt x="18581" y="10132"/>
                  </a:lnTo>
                  <a:lnTo>
                    <a:pt x="18581" y="10264"/>
                  </a:lnTo>
                  <a:lnTo>
                    <a:pt x="18692" y="10264"/>
                  </a:lnTo>
                  <a:lnTo>
                    <a:pt x="18821" y="10264"/>
                  </a:lnTo>
                  <a:lnTo>
                    <a:pt x="18937" y="10132"/>
                  </a:lnTo>
                  <a:lnTo>
                    <a:pt x="18937" y="10000"/>
                  </a:lnTo>
                  <a:lnTo>
                    <a:pt x="19060" y="9868"/>
                  </a:lnTo>
                  <a:lnTo>
                    <a:pt x="19171" y="9868"/>
                  </a:lnTo>
                  <a:lnTo>
                    <a:pt x="19171" y="10000"/>
                  </a:lnTo>
                  <a:lnTo>
                    <a:pt x="19287" y="10000"/>
                  </a:lnTo>
                  <a:lnTo>
                    <a:pt x="19410" y="10132"/>
                  </a:lnTo>
                  <a:lnTo>
                    <a:pt x="19521" y="10264"/>
                  </a:lnTo>
                  <a:lnTo>
                    <a:pt x="19521" y="10410"/>
                  </a:lnTo>
                  <a:lnTo>
                    <a:pt x="19644" y="10542"/>
                  </a:lnTo>
                  <a:lnTo>
                    <a:pt x="19644" y="10674"/>
                  </a:lnTo>
                  <a:lnTo>
                    <a:pt x="19644" y="10799"/>
                  </a:lnTo>
                  <a:lnTo>
                    <a:pt x="19644" y="10931"/>
                  </a:lnTo>
                  <a:lnTo>
                    <a:pt x="19754" y="10931"/>
                  </a:lnTo>
                  <a:lnTo>
                    <a:pt x="19877" y="11070"/>
                  </a:lnTo>
                  <a:lnTo>
                    <a:pt x="19994" y="11070"/>
                  </a:lnTo>
                  <a:lnTo>
                    <a:pt x="19877" y="11202"/>
                  </a:lnTo>
                  <a:lnTo>
                    <a:pt x="19754" y="11341"/>
                  </a:lnTo>
                  <a:lnTo>
                    <a:pt x="19644" y="11459"/>
                  </a:lnTo>
                  <a:lnTo>
                    <a:pt x="19644" y="11598"/>
                  </a:lnTo>
                  <a:lnTo>
                    <a:pt x="19521" y="11730"/>
                  </a:lnTo>
                  <a:lnTo>
                    <a:pt x="19410" y="11730"/>
                  </a:lnTo>
                  <a:lnTo>
                    <a:pt x="19171" y="11869"/>
                  </a:lnTo>
                  <a:lnTo>
                    <a:pt x="19060" y="11869"/>
                  </a:lnTo>
                  <a:lnTo>
                    <a:pt x="18937" y="12001"/>
                  </a:lnTo>
                  <a:lnTo>
                    <a:pt x="18821" y="12133"/>
                  </a:lnTo>
                  <a:lnTo>
                    <a:pt x="18692" y="12133"/>
                  </a:lnTo>
                  <a:lnTo>
                    <a:pt x="18581" y="12272"/>
                  </a:lnTo>
                  <a:lnTo>
                    <a:pt x="18464" y="12272"/>
                  </a:lnTo>
                  <a:lnTo>
                    <a:pt x="18348" y="12397"/>
                  </a:lnTo>
                  <a:lnTo>
                    <a:pt x="18231" y="12536"/>
                  </a:lnTo>
                  <a:lnTo>
                    <a:pt x="18108" y="12669"/>
                  </a:lnTo>
                  <a:lnTo>
                    <a:pt x="17991" y="12669"/>
                  </a:lnTo>
                  <a:lnTo>
                    <a:pt x="17881" y="12669"/>
                  </a:lnTo>
                  <a:lnTo>
                    <a:pt x="17764" y="12801"/>
                  </a:lnTo>
                  <a:lnTo>
                    <a:pt x="17764" y="12933"/>
                  </a:lnTo>
                  <a:lnTo>
                    <a:pt x="17641" y="13197"/>
                  </a:lnTo>
                  <a:lnTo>
                    <a:pt x="17525" y="13329"/>
                  </a:lnTo>
                  <a:lnTo>
                    <a:pt x="17408" y="13329"/>
                  </a:lnTo>
                  <a:lnTo>
                    <a:pt x="17285" y="13197"/>
                  </a:lnTo>
                  <a:lnTo>
                    <a:pt x="17285" y="12933"/>
                  </a:lnTo>
                  <a:lnTo>
                    <a:pt x="17181" y="12933"/>
                  </a:lnTo>
                  <a:lnTo>
                    <a:pt x="17181" y="12801"/>
                  </a:lnTo>
                  <a:lnTo>
                    <a:pt x="17058" y="12801"/>
                  </a:lnTo>
                  <a:lnTo>
                    <a:pt x="16941" y="12801"/>
                  </a:lnTo>
                  <a:lnTo>
                    <a:pt x="16818" y="12933"/>
                  </a:lnTo>
                  <a:lnTo>
                    <a:pt x="16941" y="13197"/>
                  </a:lnTo>
                  <a:lnTo>
                    <a:pt x="17058" y="13329"/>
                  </a:lnTo>
                  <a:lnTo>
                    <a:pt x="17058" y="13461"/>
                  </a:lnTo>
                  <a:lnTo>
                    <a:pt x="17058" y="13593"/>
                  </a:lnTo>
                  <a:lnTo>
                    <a:pt x="17058" y="13732"/>
                  </a:lnTo>
                  <a:lnTo>
                    <a:pt x="17058" y="13864"/>
                  </a:lnTo>
                  <a:lnTo>
                    <a:pt x="16941" y="14003"/>
                  </a:lnTo>
                  <a:lnTo>
                    <a:pt x="16818" y="14135"/>
                  </a:lnTo>
                  <a:lnTo>
                    <a:pt x="16585" y="14135"/>
                  </a:lnTo>
                  <a:lnTo>
                    <a:pt x="16462" y="14003"/>
                  </a:lnTo>
                  <a:lnTo>
                    <a:pt x="16351" y="14003"/>
                  </a:lnTo>
                  <a:lnTo>
                    <a:pt x="16229" y="14003"/>
                  </a:lnTo>
                  <a:lnTo>
                    <a:pt x="16112" y="13864"/>
                  </a:lnTo>
                  <a:lnTo>
                    <a:pt x="16112" y="13732"/>
                  </a:lnTo>
                  <a:lnTo>
                    <a:pt x="16112" y="13593"/>
                  </a:lnTo>
                  <a:lnTo>
                    <a:pt x="16112" y="13461"/>
                  </a:lnTo>
                  <a:lnTo>
                    <a:pt x="15995" y="13329"/>
                  </a:lnTo>
                  <a:lnTo>
                    <a:pt x="15995" y="13065"/>
                  </a:lnTo>
                  <a:lnTo>
                    <a:pt x="15878" y="13065"/>
                  </a:lnTo>
                  <a:lnTo>
                    <a:pt x="15878" y="12933"/>
                  </a:lnTo>
                  <a:lnTo>
                    <a:pt x="15645" y="12933"/>
                  </a:lnTo>
                  <a:lnTo>
                    <a:pt x="15528" y="12801"/>
                  </a:lnTo>
                  <a:lnTo>
                    <a:pt x="15295" y="13065"/>
                  </a:lnTo>
                  <a:lnTo>
                    <a:pt x="15055" y="13197"/>
                  </a:lnTo>
                  <a:lnTo>
                    <a:pt x="15055" y="13329"/>
                  </a:lnTo>
                  <a:lnTo>
                    <a:pt x="15055" y="13461"/>
                  </a:lnTo>
                  <a:lnTo>
                    <a:pt x="14939" y="13593"/>
                  </a:lnTo>
                  <a:lnTo>
                    <a:pt x="14828" y="13732"/>
                  </a:lnTo>
                  <a:lnTo>
                    <a:pt x="14582" y="13732"/>
                  </a:lnTo>
                  <a:lnTo>
                    <a:pt x="14466" y="13732"/>
                  </a:lnTo>
                  <a:lnTo>
                    <a:pt x="14343" y="13864"/>
                  </a:lnTo>
                  <a:lnTo>
                    <a:pt x="14109" y="14003"/>
                  </a:lnTo>
                  <a:lnTo>
                    <a:pt x="13999" y="14135"/>
                  </a:lnTo>
                  <a:lnTo>
                    <a:pt x="13876" y="14260"/>
                  </a:lnTo>
                  <a:lnTo>
                    <a:pt x="13759" y="14260"/>
                  </a:lnTo>
                  <a:lnTo>
                    <a:pt x="13643" y="14135"/>
                  </a:lnTo>
                  <a:lnTo>
                    <a:pt x="13643" y="14003"/>
                  </a:lnTo>
                  <a:lnTo>
                    <a:pt x="13643" y="13864"/>
                  </a:lnTo>
                  <a:lnTo>
                    <a:pt x="13643" y="13593"/>
                  </a:lnTo>
                  <a:lnTo>
                    <a:pt x="13526" y="13732"/>
                  </a:lnTo>
                  <a:lnTo>
                    <a:pt x="13409" y="13732"/>
                  </a:lnTo>
                  <a:lnTo>
                    <a:pt x="13292" y="13864"/>
                  </a:lnTo>
                  <a:lnTo>
                    <a:pt x="13176" y="13864"/>
                  </a:lnTo>
                  <a:lnTo>
                    <a:pt x="13053" y="14003"/>
                  </a:lnTo>
                  <a:lnTo>
                    <a:pt x="13053" y="14135"/>
                  </a:lnTo>
                  <a:lnTo>
                    <a:pt x="13053" y="14399"/>
                  </a:lnTo>
                  <a:lnTo>
                    <a:pt x="13053" y="14670"/>
                  </a:lnTo>
                  <a:lnTo>
                    <a:pt x="13053" y="14802"/>
                  </a:lnTo>
                  <a:lnTo>
                    <a:pt x="13053" y="14927"/>
                  </a:lnTo>
                  <a:lnTo>
                    <a:pt x="13053" y="15059"/>
                  </a:lnTo>
                  <a:lnTo>
                    <a:pt x="13176" y="15198"/>
                  </a:lnTo>
                  <a:lnTo>
                    <a:pt x="13176" y="15330"/>
                  </a:lnTo>
                  <a:lnTo>
                    <a:pt x="13292" y="15462"/>
                  </a:lnTo>
                  <a:lnTo>
                    <a:pt x="13176" y="15594"/>
                  </a:lnTo>
                  <a:lnTo>
                    <a:pt x="13053" y="15594"/>
                  </a:lnTo>
                  <a:lnTo>
                    <a:pt x="12942" y="15719"/>
                  </a:lnTo>
                  <a:lnTo>
                    <a:pt x="12819" y="15719"/>
                  </a:lnTo>
                  <a:lnTo>
                    <a:pt x="12580" y="15719"/>
                  </a:lnTo>
                  <a:lnTo>
                    <a:pt x="12353" y="15719"/>
                  </a:lnTo>
                  <a:lnTo>
                    <a:pt x="12230" y="15872"/>
                  </a:lnTo>
                  <a:lnTo>
                    <a:pt x="11996" y="15872"/>
                  </a:lnTo>
                  <a:lnTo>
                    <a:pt x="11873" y="15872"/>
                  </a:lnTo>
                  <a:lnTo>
                    <a:pt x="11873" y="15997"/>
                  </a:lnTo>
                  <a:lnTo>
                    <a:pt x="11873" y="16129"/>
                  </a:lnTo>
                  <a:lnTo>
                    <a:pt x="11769" y="16261"/>
                  </a:lnTo>
                  <a:lnTo>
                    <a:pt x="11646" y="16261"/>
                  </a:lnTo>
                  <a:lnTo>
                    <a:pt x="11646" y="16393"/>
                  </a:lnTo>
                  <a:lnTo>
                    <a:pt x="11646" y="16532"/>
                  </a:lnTo>
                  <a:lnTo>
                    <a:pt x="11407" y="16664"/>
                  </a:lnTo>
                  <a:lnTo>
                    <a:pt x="11290" y="16796"/>
                  </a:lnTo>
                  <a:lnTo>
                    <a:pt x="11173" y="16921"/>
                  </a:lnTo>
                  <a:lnTo>
                    <a:pt x="11063" y="16921"/>
                  </a:lnTo>
                  <a:lnTo>
                    <a:pt x="10940" y="17060"/>
                  </a:lnTo>
                  <a:lnTo>
                    <a:pt x="10823" y="17060"/>
                  </a:lnTo>
                  <a:lnTo>
                    <a:pt x="10584" y="17060"/>
                  </a:lnTo>
                  <a:lnTo>
                    <a:pt x="10467" y="17060"/>
                  </a:lnTo>
                  <a:lnTo>
                    <a:pt x="10344" y="17192"/>
                  </a:lnTo>
                  <a:lnTo>
                    <a:pt x="10233" y="17192"/>
                  </a:lnTo>
                  <a:lnTo>
                    <a:pt x="10111" y="17589"/>
                  </a:lnTo>
                  <a:lnTo>
                    <a:pt x="10111" y="17860"/>
                  </a:lnTo>
                  <a:lnTo>
                    <a:pt x="10000" y="17999"/>
                  </a:lnTo>
                  <a:lnTo>
                    <a:pt x="9883" y="17999"/>
                  </a:lnTo>
                  <a:lnTo>
                    <a:pt x="9760" y="18263"/>
                  </a:lnTo>
                  <a:lnTo>
                    <a:pt x="9644" y="18395"/>
                  </a:lnTo>
                  <a:lnTo>
                    <a:pt x="9527" y="18659"/>
                  </a:lnTo>
                  <a:lnTo>
                    <a:pt x="9410" y="18791"/>
                  </a:lnTo>
                  <a:lnTo>
                    <a:pt x="9294" y="18930"/>
                  </a:lnTo>
                  <a:lnTo>
                    <a:pt x="9177" y="19055"/>
                  </a:lnTo>
                  <a:lnTo>
                    <a:pt x="9060" y="19194"/>
                  </a:lnTo>
                  <a:lnTo>
                    <a:pt x="8937" y="19194"/>
                  </a:lnTo>
                  <a:lnTo>
                    <a:pt x="8704" y="19194"/>
                  </a:lnTo>
                  <a:lnTo>
                    <a:pt x="8587" y="19055"/>
                  </a:lnTo>
                  <a:lnTo>
                    <a:pt x="8348" y="19055"/>
                  </a:lnTo>
                  <a:lnTo>
                    <a:pt x="8114" y="19055"/>
                  </a:lnTo>
                  <a:lnTo>
                    <a:pt x="6462" y="19597"/>
                  </a:lnTo>
                  <a:lnTo>
                    <a:pt x="4945" y="19993"/>
                  </a:lnTo>
                  <a:lnTo>
                    <a:pt x="2469" y="17589"/>
                  </a:lnTo>
                  <a:lnTo>
                    <a:pt x="0" y="15059"/>
                  </a:lnTo>
                  <a:lnTo>
                    <a:pt x="344" y="14260"/>
                  </a:lnTo>
                  <a:lnTo>
                    <a:pt x="823" y="13461"/>
                  </a:lnTo>
                  <a:close/>
                </a:path>
              </a:pathLst>
            </a:custGeom>
            <a:solidFill>
              <a:srgbClr val="FFAA00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6" name="任意多边形 522282"/>
            <p:cNvSpPr>
              <a:spLocks noChangeArrowheads="1"/>
            </p:cNvSpPr>
            <p:nvPr/>
          </p:nvSpPr>
          <p:spPr bwMode="auto">
            <a:xfrm>
              <a:off x="2077" y="2015"/>
              <a:ext cx="753" cy="570"/>
            </a:xfrm>
            <a:custGeom>
              <a:avLst/>
              <a:gdLst/>
              <a:ahLst/>
              <a:cxnLst>
                <a:cxn ang="0">
                  <a:pos x="6365" y="0"/>
                </a:cxn>
                <a:cxn ang="0">
                  <a:pos x="6891" y="679"/>
                </a:cxn>
                <a:cxn ang="0">
                  <a:pos x="6891" y="1407"/>
                </a:cxn>
                <a:cxn ang="0">
                  <a:pos x="6891" y="2559"/>
                </a:cxn>
                <a:cxn ang="0">
                  <a:pos x="7067" y="3481"/>
                </a:cxn>
                <a:cxn ang="0">
                  <a:pos x="7436" y="3942"/>
                </a:cxn>
                <a:cxn ang="0">
                  <a:pos x="7778" y="4415"/>
                </a:cxn>
                <a:cxn ang="0">
                  <a:pos x="8314" y="4196"/>
                </a:cxn>
                <a:cxn ang="0">
                  <a:pos x="9016" y="3723"/>
                </a:cxn>
                <a:cxn ang="0">
                  <a:pos x="9727" y="3942"/>
                </a:cxn>
                <a:cxn ang="0">
                  <a:pos x="10263" y="4196"/>
                </a:cxn>
                <a:cxn ang="0">
                  <a:pos x="9894" y="5118"/>
                </a:cxn>
                <a:cxn ang="0">
                  <a:pos x="9543" y="5579"/>
                </a:cxn>
                <a:cxn ang="0">
                  <a:pos x="9894" y="6283"/>
                </a:cxn>
                <a:cxn ang="0">
                  <a:pos x="10448" y="6513"/>
                </a:cxn>
                <a:cxn ang="0">
                  <a:pos x="10790" y="6962"/>
                </a:cxn>
                <a:cxn ang="0">
                  <a:pos x="11326" y="7447"/>
                </a:cxn>
                <a:cxn ang="0">
                  <a:pos x="12203" y="7920"/>
                </a:cxn>
                <a:cxn ang="0">
                  <a:pos x="13090" y="7447"/>
                </a:cxn>
                <a:cxn ang="0">
                  <a:pos x="13801" y="6962"/>
                </a:cxn>
                <a:cxn ang="0">
                  <a:pos x="14503" y="7447"/>
                </a:cxn>
                <a:cxn ang="0">
                  <a:pos x="14328" y="8599"/>
                </a:cxn>
                <a:cxn ang="0">
                  <a:pos x="13801" y="9303"/>
                </a:cxn>
                <a:cxn ang="0">
                  <a:pos x="14152" y="10224"/>
                </a:cxn>
                <a:cxn ang="0">
                  <a:pos x="15030" y="10697"/>
                </a:cxn>
                <a:cxn ang="0">
                  <a:pos x="15557" y="11631"/>
                </a:cxn>
                <a:cxn ang="0">
                  <a:pos x="15741" y="12080"/>
                </a:cxn>
                <a:cxn ang="0">
                  <a:pos x="15741" y="13244"/>
                </a:cxn>
                <a:cxn ang="0">
                  <a:pos x="16277" y="13960"/>
                </a:cxn>
                <a:cxn ang="0">
                  <a:pos x="16813" y="14639"/>
                </a:cxn>
                <a:cxn ang="0">
                  <a:pos x="17339" y="14421"/>
                </a:cxn>
                <a:cxn ang="0">
                  <a:pos x="17691" y="13960"/>
                </a:cxn>
                <a:cxn ang="0">
                  <a:pos x="18217" y="13475"/>
                </a:cxn>
                <a:cxn ang="0">
                  <a:pos x="18393" y="12323"/>
                </a:cxn>
                <a:cxn ang="0">
                  <a:pos x="18393" y="11170"/>
                </a:cxn>
                <a:cxn ang="0">
                  <a:pos x="19113" y="11862"/>
                </a:cxn>
                <a:cxn ang="0">
                  <a:pos x="19815" y="12323"/>
                </a:cxn>
                <a:cxn ang="0">
                  <a:pos x="19815" y="13475"/>
                </a:cxn>
                <a:cxn ang="0">
                  <a:pos x="19991" y="14190"/>
                </a:cxn>
                <a:cxn ang="0">
                  <a:pos x="19630" y="14639"/>
                </a:cxn>
                <a:cxn ang="0">
                  <a:pos x="19113" y="14882"/>
                </a:cxn>
                <a:cxn ang="0">
                  <a:pos x="18577" y="15343"/>
                </a:cxn>
                <a:cxn ang="0">
                  <a:pos x="17866" y="15112"/>
                </a:cxn>
                <a:cxn ang="0">
                  <a:pos x="17339" y="15343"/>
                </a:cxn>
                <a:cxn ang="0">
                  <a:pos x="17155" y="16034"/>
                </a:cxn>
                <a:cxn ang="0">
                  <a:pos x="17515" y="16968"/>
                </a:cxn>
                <a:cxn ang="0">
                  <a:pos x="17515" y="18132"/>
                </a:cxn>
                <a:cxn ang="0">
                  <a:pos x="16813" y="18363"/>
                </a:cxn>
                <a:cxn ang="0">
                  <a:pos x="16813" y="19054"/>
                </a:cxn>
                <a:cxn ang="0">
                  <a:pos x="16453" y="19515"/>
                </a:cxn>
                <a:cxn ang="0">
                  <a:pos x="16092" y="19988"/>
                </a:cxn>
                <a:cxn ang="0">
                  <a:pos x="15030" y="19988"/>
                </a:cxn>
                <a:cxn ang="0">
                  <a:pos x="14864" y="19297"/>
                </a:cxn>
                <a:cxn ang="0">
                  <a:pos x="14503" y="18836"/>
                </a:cxn>
                <a:cxn ang="0">
                  <a:pos x="13977" y="18363"/>
                </a:cxn>
                <a:cxn ang="0">
                  <a:pos x="13275" y="17671"/>
                </a:cxn>
                <a:cxn ang="0">
                  <a:pos x="12915" y="16968"/>
                </a:cxn>
                <a:cxn ang="0">
                  <a:pos x="12379" y="17441"/>
                </a:cxn>
                <a:cxn ang="0">
                  <a:pos x="12037" y="17902"/>
                </a:cxn>
                <a:cxn ang="0">
                  <a:pos x="10263" y="17210"/>
                </a:cxn>
                <a:cxn ang="0">
                  <a:pos x="0" y="4415"/>
                </a:cxn>
              </a:cxnLst>
              <a:rect l="0" t="0" r="r" b="b"/>
              <a:pathLst>
                <a:path w="20000" h="20000">
                  <a:moveTo>
                    <a:pt x="5838" y="0"/>
                  </a:moveTo>
                  <a:lnTo>
                    <a:pt x="6014" y="0"/>
                  </a:lnTo>
                  <a:lnTo>
                    <a:pt x="6365" y="0"/>
                  </a:lnTo>
                  <a:lnTo>
                    <a:pt x="6540" y="230"/>
                  </a:lnTo>
                  <a:lnTo>
                    <a:pt x="6891" y="230"/>
                  </a:lnTo>
                  <a:lnTo>
                    <a:pt x="6891" y="679"/>
                  </a:lnTo>
                  <a:lnTo>
                    <a:pt x="6891" y="946"/>
                  </a:lnTo>
                  <a:lnTo>
                    <a:pt x="6891" y="1164"/>
                  </a:lnTo>
                  <a:lnTo>
                    <a:pt x="6891" y="1407"/>
                  </a:lnTo>
                  <a:lnTo>
                    <a:pt x="6891" y="1868"/>
                  </a:lnTo>
                  <a:lnTo>
                    <a:pt x="7067" y="2098"/>
                  </a:lnTo>
                  <a:lnTo>
                    <a:pt x="6891" y="2559"/>
                  </a:lnTo>
                  <a:lnTo>
                    <a:pt x="6891" y="2790"/>
                  </a:lnTo>
                  <a:lnTo>
                    <a:pt x="6891" y="3250"/>
                  </a:lnTo>
                  <a:lnTo>
                    <a:pt x="7067" y="3481"/>
                  </a:lnTo>
                  <a:lnTo>
                    <a:pt x="7261" y="3723"/>
                  </a:lnTo>
                  <a:lnTo>
                    <a:pt x="7436" y="3723"/>
                  </a:lnTo>
                  <a:lnTo>
                    <a:pt x="7436" y="3942"/>
                  </a:lnTo>
                  <a:lnTo>
                    <a:pt x="7621" y="4196"/>
                  </a:lnTo>
                  <a:lnTo>
                    <a:pt x="7621" y="4415"/>
                  </a:lnTo>
                  <a:lnTo>
                    <a:pt x="7778" y="4415"/>
                  </a:lnTo>
                  <a:lnTo>
                    <a:pt x="7963" y="4415"/>
                  </a:lnTo>
                  <a:lnTo>
                    <a:pt x="8139" y="4196"/>
                  </a:lnTo>
                  <a:lnTo>
                    <a:pt x="8314" y="4196"/>
                  </a:lnTo>
                  <a:lnTo>
                    <a:pt x="8665" y="3942"/>
                  </a:lnTo>
                  <a:lnTo>
                    <a:pt x="8841" y="3942"/>
                  </a:lnTo>
                  <a:lnTo>
                    <a:pt x="9016" y="3723"/>
                  </a:lnTo>
                  <a:lnTo>
                    <a:pt x="9201" y="3723"/>
                  </a:lnTo>
                  <a:lnTo>
                    <a:pt x="9543" y="3723"/>
                  </a:lnTo>
                  <a:lnTo>
                    <a:pt x="9727" y="3942"/>
                  </a:lnTo>
                  <a:lnTo>
                    <a:pt x="9894" y="3942"/>
                  </a:lnTo>
                  <a:lnTo>
                    <a:pt x="10079" y="4196"/>
                  </a:lnTo>
                  <a:lnTo>
                    <a:pt x="10263" y="4196"/>
                  </a:lnTo>
                  <a:lnTo>
                    <a:pt x="10079" y="4657"/>
                  </a:lnTo>
                  <a:lnTo>
                    <a:pt x="10079" y="4888"/>
                  </a:lnTo>
                  <a:lnTo>
                    <a:pt x="9894" y="5118"/>
                  </a:lnTo>
                  <a:lnTo>
                    <a:pt x="9727" y="5118"/>
                  </a:lnTo>
                  <a:lnTo>
                    <a:pt x="9543" y="5361"/>
                  </a:lnTo>
                  <a:lnTo>
                    <a:pt x="9543" y="5579"/>
                  </a:lnTo>
                  <a:lnTo>
                    <a:pt x="9543" y="5810"/>
                  </a:lnTo>
                  <a:lnTo>
                    <a:pt x="9727" y="6040"/>
                  </a:lnTo>
                  <a:lnTo>
                    <a:pt x="9894" y="6283"/>
                  </a:lnTo>
                  <a:lnTo>
                    <a:pt x="10079" y="6513"/>
                  </a:lnTo>
                  <a:lnTo>
                    <a:pt x="10263" y="6513"/>
                  </a:lnTo>
                  <a:lnTo>
                    <a:pt x="10448" y="6513"/>
                  </a:lnTo>
                  <a:lnTo>
                    <a:pt x="10614" y="6743"/>
                  </a:lnTo>
                  <a:lnTo>
                    <a:pt x="10790" y="6743"/>
                  </a:lnTo>
                  <a:lnTo>
                    <a:pt x="10790" y="6962"/>
                  </a:lnTo>
                  <a:lnTo>
                    <a:pt x="10975" y="7192"/>
                  </a:lnTo>
                  <a:lnTo>
                    <a:pt x="11141" y="7447"/>
                  </a:lnTo>
                  <a:lnTo>
                    <a:pt x="11326" y="7447"/>
                  </a:lnTo>
                  <a:lnTo>
                    <a:pt x="11492" y="7677"/>
                  </a:lnTo>
                  <a:lnTo>
                    <a:pt x="11852" y="7677"/>
                  </a:lnTo>
                  <a:lnTo>
                    <a:pt x="12203" y="7920"/>
                  </a:lnTo>
                  <a:lnTo>
                    <a:pt x="12554" y="7920"/>
                  </a:lnTo>
                  <a:lnTo>
                    <a:pt x="12730" y="7677"/>
                  </a:lnTo>
                  <a:lnTo>
                    <a:pt x="13090" y="7447"/>
                  </a:lnTo>
                  <a:lnTo>
                    <a:pt x="13275" y="7192"/>
                  </a:lnTo>
                  <a:lnTo>
                    <a:pt x="13441" y="6743"/>
                  </a:lnTo>
                  <a:lnTo>
                    <a:pt x="13801" y="6962"/>
                  </a:lnTo>
                  <a:lnTo>
                    <a:pt x="14152" y="6962"/>
                  </a:lnTo>
                  <a:lnTo>
                    <a:pt x="14328" y="7192"/>
                  </a:lnTo>
                  <a:lnTo>
                    <a:pt x="14503" y="7447"/>
                  </a:lnTo>
                  <a:lnTo>
                    <a:pt x="14503" y="7920"/>
                  </a:lnTo>
                  <a:lnTo>
                    <a:pt x="14503" y="8138"/>
                  </a:lnTo>
                  <a:lnTo>
                    <a:pt x="14328" y="8599"/>
                  </a:lnTo>
                  <a:lnTo>
                    <a:pt x="14152" y="8830"/>
                  </a:lnTo>
                  <a:lnTo>
                    <a:pt x="13977" y="9072"/>
                  </a:lnTo>
                  <a:lnTo>
                    <a:pt x="13801" y="9303"/>
                  </a:lnTo>
                  <a:lnTo>
                    <a:pt x="13801" y="9763"/>
                  </a:lnTo>
                  <a:lnTo>
                    <a:pt x="13977" y="9994"/>
                  </a:lnTo>
                  <a:lnTo>
                    <a:pt x="14152" y="10224"/>
                  </a:lnTo>
                  <a:lnTo>
                    <a:pt x="14328" y="10455"/>
                  </a:lnTo>
                  <a:lnTo>
                    <a:pt x="14679" y="10697"/>
                  </a:lnTo>
                  <a:lnTo>
                    <a:pt x="15030" y="10697"/>
                  </a:lnTo>
                  <a:lnTo>
                    <a:pt x="15206" y="11170"/>
                  </a:lnTo>
                  <a:lnTo>
                    <a:pt x="15390" y="11401"/>
                  </a:lnTo>
                  <a:lnTo>
                    <a:pt x="15557" y="11631"/>
                  </a:lnTo>
                  <a:lnTo>
                    <a:pt x="15741" y="11862"/>
                  </a:lnTo>
                  <a:lnTo>
                    <a:pt x="15741" y="12080"/>
                  </a:lnTo>
                  <a:lnTo>
                    <a:pt x="15741" y="12553"/>
                  </a:lnTo>
                  <a:lnTo>
                    <a:pt x="15741" y="12796"/>
                  </a:lnTo>
                  <a:lnTo>
                    <a:pt x="15741" y="13244"/>
                  </a:lnTo>
                  <a:lnTo>
                    <a:pt x="15908" y="13475"/>
                  </a:lnTo>
                  <a:lnTo>
                    <a:pt x="16092" y="13705"/>
                  </a:lnTo>
                  <a:lnTo>
                    <a:pt x="16277" y="13960"/>
                  </a:lnTo>
                  <a:lnTo>
                    <a:pt x="16453" y="14190"/>
                  </a:lnTo>
                  <a:lnTo>
                    <a:pt x="16637" y="14421"/>
                  </a:lnTo>
                  <a:lnTo>
                    <a:pt x="16813" y="14639"/>
                  </a:lnTo>
                  <a:lnTo>
                    <a:pt x="16979" y="14639"/>
                  </a:lnTo>
                  <a:lnTo>
                    <a:pt x="17155" y="14639"/>
                  </a:lnTo>
                  <a:lnTo>
                    <a:pt x="17339" y="14421"/>
                  </a:lnTo>
                  <a:lnTo>
                    <a:pt x="17339" y="14190"/>
                  </a:lnTo>
                  <a:lnTo>
                    <a:pt x="17515" y="13960"/>
                  </a:lnTo>
                  <a:lnTo>
                    <a:pt x="17691" y="13960"/>
                  </a:lnTo>
                  <a:lnTo>
                    <a:pt x="17866" y="13960"/>
                  </a:lnTo>
                  <a:lnTo>
                    <a:pt x="18032" y="13705"/>
                  </a:lnTo>
                  <a:lnTo>
                    <a:pt x="18217" y="13475"/>
                  </a:lnTo>
                  <a:lnTo>
                    <a:pt x="18217" y="13244"/>
                  </a:lnTo>
                  <a:lnTo>
                    <a:pt x="18393" y="12796"/>
                  </a:lnTo>
                  <a:lnTo>
                    <a:pt x="18393" y="12323"/>
                  </a:lnTo>
                  <a:lnTo>
                    <a:pt x="18577" y="11862"/>
                  </a:lnTo>
                  <a:lnTo>
                    <a:pt x="18393" y="11631"/>
                  </a:lnTo>
                  <a:lnTo>
                    <a:pt x="18393" y="11170"/>
                  </a:lnTo>
                  <a:lnTo>
                    <a:pt x="18577" y="11401"/>
                  </a:lnTo>
                  <a:lnTo>
                    <a:pt x="18928" y="11631"/>
                  </a:lnTo>
                  <a:lnTo>
                    <a:pt x="19113" y="11862"/>
                  </a:lnTo>
                  <a:lnTo>
                    <a:pt x="19464" y="12080"/>
                  </a:lnTo>
                  <a:lnTo>
                    <a:pt x="19630" y="12323"/>
                  </a:lnTo>
                  <a:lnTo>
                    <a:pt x="19815" y="12323"/>
                  </a:lnTo>
                  <a:lnTo>
                    <a:pt x="19815" y="12796"/>
                  </a:lnTo>
                  <a:lnTo>
                    <a:pt x="19991" y="13014"/>
                  </a:lnTo>
                  <a:lnTo>
                    <a:pt x="19815" y="13475"/>
                  </a:lnTo>
                  <a:lnTo>
                    <a:pt x="19815" y="13705"/>
                  </a:lnTo>
                  <a:lnTo>
                    <a:pt x="19815" y="13960"/>
                  </a:lnTo>
                  <a:lnTo>
                    <a:pt x="19991" y="14190"/>
                  </a:lnTo>
                  <a:lnTo>
                    <a:pt x="19815" y="14421"/>
                  </a:lnTo>
                  <a:lnTo>
                    <a:pt x="19815" y="14639"/>
                  </a:lnTo>
                  <a:lnTo>
                    <a:pt x="19630" y="14639"/>
                  </a:lnTo>
                  <a:lnTo>
                    <a:pt x="19464" y="14639"/>
                  </a:lnTo>
                  <a:lnTo>
                    <a:pt x="19279" y="14882"/>
                  </a:lnTo>
                  <a:lnTo>
                    <a:pt x="19113" y="14882"/>
                  </a:lnTo>
                  <a:lnTo>
                    <a:pt x="18928" y="15112"/>
                  </a:lnTo>
                  <a:lnTo>
                    <a:pt x="18744" y="15343"/>
                  </a:lnTo>
                  <a:lnTo>
                    <a:pt x="18577" y="15343"/>
                  </a:lnTo>
                  <a:lnTo>
                    <a:pt x="18393" y="15343"/>
                  </a:lnTo>
                  <a:lnTo>
                    <a:pt x="18032" y="15343"/>
                  </a:lnTo>
                  <a:lnTo>
                    <a:pt x="17866" y="15112"/>
                  </a:lnTo>
                  <a:lnTo>
                    <a:pt x="17515" y="15112"/>
                  </a:lnTo>
                  <a:lnTo>
                    <a:pt x="17339" y="15112"/>
                  </a:lnTo>
                  <a:lnTo>
                    <a:pt x="17339" y="15343"/>
                  </a:lnTo>
                  <a:lnTo>
                    <a:pt x="17515" y="15585"/>
                  </a:lnTo>
                  <a:lnTo>
                    <a:pt x="17339" y="15804"/>
                  </a:lnTo>
                  <a:lnTo>
                    <a:pt x="17155" y="16034"/>
                  </a:lnTo>
                  <a:lnTo>
                    <a:pt x="17339" y="16264"/>
                  </a:lnTo>
                  <a:lnTo>
                    <a:pt x="17691" y="16507"/>
                  </a:lnTo>
                  <a:lnTo>
                    <a:pt x="17515" y="16968"/>
                  </a:lnTo>
                  <a:lnTo>
                    <a:pt x="17339" y="17210"/>
                  </a:lnTo>
                  <a:lnTo>
                    <a:pt x="17339" y="17671"/>
                  </a:lnTo>
                  <a:lnTo>
                    <a:pt x="17515" y="18132"/>
                  </a:lnTo>
                  <a:lnTo>
                    <a:pt x="17155" y="18132"/>
                  </a:lnTo>
                  <a:lnTo>
                    <a:pt x="16813" y="18132"/>
                  </a:lnTo>
                  <a:lnTo>
                    <a:pt x="16813" y="18363"/>
                  </a:lnTo>
                  <a:lnTo>
                    <a:pt x="16813" y="18593"/>
                  </a:lnTo>
                  <a:lnTo>
                    <a:pt x="16813" y="18836"/>
                  </a:lnTo>
                  <a:lnTo>
                    <a:pt x="16813" y="19054"/>
                  </a:lnTo>
                  <a:lnTo>
                    <a:pt x="16637" y="19297"/>
                  </a:lnTo>
                  <a:lnTo>
                    <a:pt x="16637" y="19515"/>
                  </a:lnTo>
                  <a:lnTo>
                    <a:pt x="16453" y="19515"/>
                  </a:lnTo>
                  <a:lnTo>
                    <a:pt x="16277" y="19515"/>
                  </a:lnTo>
                  <a:lnTo>
                    <a:pt x="16092" y="19757"/>
                  </a:lnTo>
                  <a:lnTo>
                    <a:pt x="16092" y="19988"/>
                  </a:lnTo>
                  <a:lnTo>
                    <a:pt x="15741" y="19988"/>
                  </a:lnTo>
                  <a:lnTo>
                    <a:pt x="15390" y="19988"/>
                  </a:lnTo>
                  <a:lnTo>
                    <a:pt x="15030" y="19988"/>
                  </a:lnTo>
                  <a:lnTo>
                    <a:pt x="14864" y="19757"/>
                  </a:lnTo>
                  <a:lnTo>
                    <a:pt x="14864" y="19515"/>
                  </a:lnTo>
                  <a:lnTo>
                    <a:pt x="14864" y="19297"/>
                  </a:lnTo>
                  <a:lnTo>
                    <a:pt x="14679" y="19054"/>
                  </a:lnTo>
                  <a:lnTo>
                    <a:pt x="14679" y="18836"/>
                  </a:lnTo>
                  <a:lnTo>
                    <a:pt x="14503" y="18836"/>
                  </a:lnTo>
                  <a:lnTo>
                    <a:pt x="14328" y="18836"/>
                  </a:lnTo>
                  <a:lnTo>
                    <a:pt x="14152" y="18593"/>
                  </a:lnTo>
                  <a:lnTo>
                    <a:pt x="13977" y="18363"/>
                  </a:lnTo>
                  <a:lnTo>
                    <a:pt x="13617" y="18132"/>
                  </a:lnTo>
                  <a:lnTo>
                    <a:pt x="13441" y="17902"/>
                  </a:lnTo>
                  <a:lnTo>
                    <a:pt x="13275" y="17671"/>
                  </a:lnTo>
                  <a:lnTo>
                    <a:pt x="13275" y="17210"/>
                  </a:lnTo>
                  <a:lnTo>
                    <a:pt x="13090" y="17210"/>
                  </a:lnTo>
                  <a:lnTo>
                    <a:pt x="12915" y="16968"/>
                  </a:lnTo>
                  <a:lnTo>
                    <a:pt x="12730" y="17210"/>
                  </a:lnTo>
                  <a:lnTo>
                    <a:pt x="12554" y="17210"/>
                  </a:lnTo>
                  <a:lnTo>
                    <a:pt x="12379" y="17441"/>
                  </a:lnTo>
                  <a:lnTo>
                    <a:pt x="12203" y="17671"/>
                  </a:lnTo>
                  <a:lnTo>
                    <a:pt x="12037" y="17902"/>
                  </a:lnTo>
                  <a:lnTo>
                    <a:pt x="11326" y="18132"/>
                  </a:lnTo>
                  <a:lnTo>
                    <a:pt x="10790" y="18132"/>
                  </a:lnTo>
                  <a:lnTo>
                    <a:pt x="10263" y="17210"/>
                  </a:lnTo>
                  <a:lnTo>
                    <a:pt x="9894" y="16034"/>
                  </a:lnTo>
                  <a:lnTo>
                    <a:pt x="4961" y="10224"/>
                  </a:lnTo>
                  <a:lnTo>
                    <a:pt x="0" y="4415"/>
                  </a:lnTo>
                  <a:lnTo>
                    <a:pt x="2836" y="2329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7" name="任意多边形 522283"/>
            <p:cNvSpPr>
              <a:spLocks noChangeArrowheads="1"/>
            </p:cNvSpPr>
            <p:nvPr/>
          </p:nvSpPr>
          <p:spPr bwMode="auto">
            <a:xfrm>
              <a:off x="1931" y="2175"/>
              <a:ext cx="641" cy="497"/>
            </a:xfrm>
            <a:custGeom>
              <a:avLst/>
              <a:gdLst/>
              <a:ahLst/>
              <a:cxnLst>
                <a:cxn ang="0">
                  <a:pos x="8533" y="1598"/>
                </a:cxn>
                <a:cxn ang="0">
                  <a:pos x="9370" y="1598"/>
                </a:cxn>
                <a:cxn ang="0">
                  <a:pos x="10207" y="2140"/>
                </a:cxn>
                <a:cxn ang="0">
                  <a:pos x="11033" y="2404"/>
                </a:cxn>
                <a:cxn ang="0">
                  <a:pos x="11663" y="2140"/>
                </a:cxn>
                <a:cxn ang="0">
                  <a:pos x="12076" y="1862"/>
                </a:cxn>
                <a:cxn ang="0">
                  <a:pos x="12902" y="2140"/>
                </a:cxn>
                <a:cxn ang="0">
                  <a:pos x="13543" y="1862"/>
                </a:cxn>
                <a:cxn ang="0">
                  <a:pos x="14163" y="1862"/>
                </a:cxn>
                <a:cxn ang="0">
                  <a:pos x="14587" y="2669"/>
                </a:cxn>
                <a:cxn ang="0">
                  <a:pos x="15402" y="2404"/>
                </a:cxn>
                <a:cxn ang="0">
                  <a:pos x="15826" y="2404"/>
                </a:cxn>
                <a:cxn ang="0">
                  <a:pos x="16228" y="3475"/>
                </a:cxn>
                <a:cxn ang="0">
                  <a:pos x="17087" y="4267"/>
                </a:cxn>
                <a:cxn ang="0">
                  <a:pos x="17707" y="5045"/>
                </a:cxn>
                <a:cxn ang="0">
                  <a:pos x="18337" y="5045"/>
                </a:cxn>
                <a:cxn ang="0">
                  <a:pos x="19152" y="5587"/>
                </a:cxn>
                <a:cxn ang="0">
                  <a:pos x="19370" y="6657"/>
                </a:cxn>
                <a:cxn ang="0">
                  <a:pos x="19783" y="7741"/>
                </a:cxn>
                <a:cxn ang="0">
                  <a:pos x="19989" y="8520"/>
                </a:cxn>
                <a:cxn ang="0">
                  <a:pos x="19989" y="9312"/>
                </a:cxn>
                <a:cxn ang="0">
                  <a:pos x="19370" y="10132"/>
                </a:cxn>
                <a:cxn ang="0">
                  <a:pos x="19152" y="10674"/>
                </a:cxn>
                <a:cxn ang="0">
                  <a:pos x="18739" y="11466"/>
                </a:cxn>
                <a:cxn ang="0">
                  <a:pos x="18337" y="11994"/>
                </a:cxn>
                <a:cxn ang="0">
                  <a:pos x="17707" y="12787"/>
                </a:cxn>
                <a:cxn ang="0">
                  <a:pos x="17283" y="12523"/>
                </a:cxn>
                <a:cxn ang="0">
                  <a:pos x="17087" y="13065"/>
                </a:cxn>
                <a:cxn ang="0">
                  <a:pos x="17707" y="13593"/>
                </a:cxn>
                <a:cxn ang="0">
                  <a:pos x="18120" y="13857"/>
                </a:cxn>
                <a:cxn ang="0">
                  <a:pos x="18739" y="14399"/>
                </a:cxn>
                <a:cxn ang="0">
                  <a:pos x="19152" y="14941"/>
                </a:cxn>
                <a:cxn ang="0">
                  <a:pos x="18957" y="15455"/>
                </a:cxn>
                <a:cxn ang="0">
                  <a:pos x="18120" y="15455"/>
                </a:cxn>
                <a:cxn ang="0">
                  <a:pos x="17283" y="15455"/>
                </a:cxn>
                <a:cxn ang="0">
                  <a:pos x="16870" y="16261"/>
                </a:cxn>
                <a:cxn ang="0">
                  <a:pos x="16446" y="16789"/>
                </a:cxn>
                <a:cxn ang="0">
                  <a:pos x="15620" y="15997"/>
                </a:cxn>
                <a:cxn ang="0">
                  <a:pos x="15402" y="15191"/>
                </a:cxn>
                <a:cxn ang="0">
                  <a:pos x="14163" y="15191"/>
                </a:cxn>
                <a:cxn ang="0">
                  <a:pos x="12902" y="14941"/>
                </a:cxn>
                <a:cxn ang="0">
                  <a:pos x="12076" y="15455"/>
                </a:cxn>
                <a:cxn ang="0">
                  <a:pos x="11870" y="15997"/>
                </a:cxn>
                <a:cxn ang="0">
                  <a:pos x="7087" y="18666"/>
                </a:cxn>
                <a:cxn ang="0">
                  <a:pos x="0" y="11716"/>
                </a:cxn>
                <a:cxn ang="0">
                  <a:pos x="1250" y="3725"/>
                </a:cxn>
                <a:cxn ang="0">
                  <a:pos x="7283" y="1056"/>
                </a:cxn>
              </a:cxnLst>
              <a:rect l="0" t="0" r="r" b="b"/>
              <a:pathLst>
                <a:path w="20000" h="20000">
                  <a:moveTo>
                    <a:pt x="7283" y="1056"/>
                  </a:moveTo>
                  <a:lnTo>
                    <a:pt x="7913" y="1320"/>
                  </a:lnTo>
                  <a:lnTo>
                    <a:pt x="8533" y="1598"/>
                  </a:lnTo>
                  <a:lnTo>
                    <a:pt x="8739" y="1598"/>
                  </a:lnTo>
                  <a:lnTo>
                    <a:pt x="8957" y="1320"/>
                  </a:lnTo>
                  <a:lnTo>
                    <a:pt x="9370" y="1598"/>
                  </a:lnTo>
                  <a:lnTo>
                    <a:pt x="9793" y="1598"/>
                  </a:lnTo>
                  <a:lnTo>
                    <a:pt x="10000" y="1862"/>
                  </a:lnTo>
                  <a:lnTo>
                    <a:pt x="10207" y="2140"/>
                  </a:lnTo>
                  <a:lnTo>
                    <a:pt x="10424" y="2404"/>
                  </a:lnTo>
                  <a:lnTo>
                    <a:pt x="10620" y="2404"/>
                  </a:lnTo>
                  <a:lnTo>
                    <a:pt x="11033" y="2404"/>
                  </a:lnTo>
                  <a:lnTo>
                    <a:pt x="11457" y="2404"/>
                  </a:lnTo>
                  <a:lnTo>
                    <a:pt x="11663" y="2140"/>
                  </a:lnTo>
                  <a:lnTo>
                    <a:pt x="11870" y="1862"/>
                  </a:lnTo>
                  <a:lnTo>
                    <a:pt x="12076" y="1862"/>
                  </a:lnTo>
                  <a:lnTo>
                    <a:pt x="12489" y="1862"/>
                  </a:lnTo>
                  <a:lnTo>
                    <a:pt x="12707" y="2140"/>
                  </a:lnTo>
                  <a:lnTo>
                    <a:pt x="12902" y="2140"/>
                  </a:lnTo>
                  <a:lnTo>
                    <a:pt x="13130" y="2140"/>
                  </a:lnTo>
                  <a:lnTo>
                    <a:pt x="13337" y="2140"/>
                  </a:lnTo>
                  <a:lnTo>
                    <a:pt x="13543" y="1862"/>
                  </a:lnTo>
                  <a:lnTo>
                    <a:pt x="13750" y="1598"/>
                  </a:lnTo>
                  <a:lnTo>
                    <a:pt x="13946" y="1862"/>
                  </a:lnTo>
                  <a:lnTo>
                    <a:pt x="14163" y="1862"/>
                  </a:lnTo>
                  <a:lnTo>
                    <a:pt x="14163" y="2140"/>
                  </a:lnTo>
                  <a:lnTo>
                    <a:pt x="14370" y="2404"/>
                  </a:lnTo>
                  <a:lnTo>
                    <a:pt x="14587" y="2669"/>
                  </a:lnTo>
                  <a:lnTo>
                    <a:pt x="15000" y="2669"/>
                  </a:lnTo>
                  <a:lnTo>
                    <a:pt x="15196" y="2669"/>
                  </a:lnTo>
                  <a:lnTo>
                    <a:pt x="15402" y="2404"/>
                  </a:lnTo>
                  <a:lnTo>
                    <a:pt x="15620" y="2404"/>
                  </a:lnTo>
                  <a:lnTo>
                    <a:pt x="15826" y="2140"/>
                  </a:lnTo>
                  <a:lnTo>
                    <a:pt x="15826" y="2404"/>
                  </a:lnTo>
                  <a:lnTo>
                    <a:pt x="16043" y="2669"/>
                  </a:lnTo>
                  <a:lnTo>
                    <a:pt x="16043" y="3197"/>
                  </a:lnTo>
                  <a:lnTo>
                    <a:pt x="16228" y="3475"/>
                  </a:lnTo>
                  <a:lnTo>
                    <a:pt x="16446" y="3725"/>
                  </a:lnTo>
                  <a:lnTo>
                    <a:pt x="16870" y="4003"/>
                  </a:lnTo>
                  <a:lnTo>
                    <a:pt x="17087" y="4267"/>
                  </a:lnTo>
                  <a:lnTo>
                    <a:pt x="17283" y="4531"/>
                  </a:lnTo>
                  <a:lnTo>
                    <a:pt x="17500" y="4795"/>
                  </a:lnTo>
                  <a:lnTo>
                    <a:pt x="17707" y="5045"/>
                  </a:lnTo>
                  <a:lnTo>
                    <a:pt x="17913" y="5045"/>
                  </a:lnTo>
                  <a:lnTo>
                    <a:pt x="18337" y="5045"/>
                  </a:lnTo>
                  <a:lnTo>
                    <a:pt x="18533" y="5045"/>
                  </a:lnTo>
                  <a:lnTo>
                    <a:pt x="18739" y="5323"/>
                  </a:lnTo>
                  <a:lnTo>
                    <a:pt x="19152" y="5587"/>
                  </a:lnTo>
                  <a:lnTo>
                    <a:pt x="19152" y="6143"/>
                  </a:lnTo>
                  <a:lnTo>
                    <a:pt x="19370" y="6407"/>
                  </a:lnTo>
                  <a:lnTo>
                    <a:pt x="19370" y="6657"/>
                  </a:lnTo>
                  <a:lnTo>
                    <a:pt x="19565" y="6921"/>
                  </a:lnTo>
                  <a:lnTo>
                    <a:pt x="19565" y="7464"/>
                  </a:lnTo>
                  <a:lnTo>
                    <a:pt x="19783" y="7741"/>
                  </a:lnTo>
                  <a:lnTo>
                    <a:pt x="19783" y="7992"/>
                  </a:lnTo>
                  <a:lnTo>
                    <a:pt x="19989" y="7992"/>
                  </a:lnTo>
                  <a:lnTo>
                    <a:pt x="19989" y="8520"/>
                  </a:lnTo>
                  <a:lnTo>
                    <a:pt x="19989" y="8798"/>
                  </a:lnTo>
                  <a:lnTo>
                    <a:pt x="19989" y="9062"/>
                  </a:lnTo>
                  <a:lnTo>
                    <a:pt x="19989" y="9312"/>
                  </a:lnTo>
                  <a:lnTo>
                    <a:pt x="19783" y="9604"/>
                  </a:lnTo>
                  <a:lnTo>
                    <a:pt x="19565" y="9868"/>
                  </a:lnTo>
                  <a:lnTo>
                    <a:pt x="19370" y="10132"/>
                  </a:lnTo>
                  <a:lnTo>
                    <a:pt x="19152" y="10396"/>
                  </a:lnTo>
                  <a:lnTo>
                    <a:pt x="19152" y="10674"/>
                  </a:lnTo>
                  <a:lnTo>
                    <a:pt x="18957" y="10924"/>
                  </a:lnTo>
                  <a:lnTo>
                    <a:pt x="18957" y="11202"/>
                  </a:lnTo>
                  <a:lnTo>
                    <a:pt x="18739" y="11466"/>
                  </a:lnTo>
                  <a:lnTo>
                    <a:pt x="18533" y="11466"/>
                  </a:lnTo>
                  <a:lnTo>
                    <a:pt x="18337" y="11716"/>
                  </a:lnTo>
                  <a:lnTo>
                    <a:pt x="18337" y="11994"/>
                  </a:lnTo>
                  <a:lnTo>
                    <a:pt x="18120" y="12523"/>
                  </a:lnTo>
                  <a:lnTo>
                    <a:pt x="18120" y="12787"/>
                  </a:lnTo>
                  <a:lnTo>
                    <a:pt x="17707" y="12787"/>
                  </a:lnTo>
                  <a:lnTo>
                    <a:pt x="17500" y="12787"/>
                  </a:lnTo>
                  <a:lnTo>
                    <a:pt x="17283" y="12787"/>
                  </a:lnTo>
                  <a:lnTo>
                    <a:pt x="17283" y="12523"/>
                  </a:lnTo>
                  <a:lnTo>
                    <a:pt x="17087" y="12787"/>
                  </a:lnTo>
                  <a:lnTo>
                    <a:pt x="16870" y="12787"/>
                  </a:lnTo>
                  <a:lnTo>
                    <a:pt x="17087" y="13065"/>
                  </a:lnTo>
                  <a:lnTo>
                    <a:pt x="17500" y="13343"/>
                  </a:lnTo>
                  <a:lnTo>
                    <a:pt x="17500" y="13593"/>
                  </a:lnTo>
                  <a:lnTo>
                    <a:pt x="17707" y="13593"/>
                  </a:lnTo>
                  <a:lnTo>
                    <a:pt x="17913" y="13593"/>
                  </a:lnTo>
                  <a:lnTo>
                    <a:pt x="18120" y="13857"/>
                  </a:lnTo>
                  <a:lnTo>
                    <a:pt x="18337" y="14121"/>
                  </a:lnTo>
                  <a:lnTo>
                    <a:pt x="18533" y="14399"/>
                  </a:lnTo>
                  <a:lnTo>
                    <a:pt x="18739" y="14399"/>
                  </a:lnTo>
                  <a:lnTo>
                    <a:pt x="18957" y="14663"/>
                  </a:lnTo>
                  <a:lnTo>
                    <a:pt x="19152" y="14663"/>
                  </a:lnTo>
                  <a:lnTo>
                    <a:pt x="19152" y="14941"/>
                  </a:lnTo>
                  <a:lnTo>
                    <a:pt x="19152" y="15191"/>
                  </a:lnTo>
                  <a:lnTo>
                    <a:pt x="18957" y="15455"/>
                  </a:lnTo>
                  <a:lnTo>
                    <a:pt x="18739" y="15455"/>
                  </a:lnTo>
                  <a:lnTo>
                    <a:pt x="18533" y="15455"/>
                  </a:lnTo>
                  <a:lnTo>
                    <a:pt x="18120" y="15455"/>
                  </a:lnTo>
                  <a:lnTo>
                    <a:pt x="17707" y="15191"/>
                  </a:lnTo>
                  <a:lnTo>
                    <a:pt x="17500" y="15455"/>
                  </a:lnTo>
                  <a:lnTo>
                    <a:pt x="17283" y="15455"/>
                  </a:lnTo>
                  <a:lnTo>
                    <a:pt x="17087" y="15719"/>
                  </a:lnTo>
                  <a:lnTo>
                    <a:pt x="17087" y="15997"/>
                  </a:lnTo>
                  <a:lnTo>
                    <a:pt x="16870" y="16261"/>
                  </a:lnTo>
                  <a:lnTo>
                    <a:pt x="16870" y="16511"/>
                  </a:lnTo>
                  <a:lnTo>
                    <a:pt x="16663" y="16789"/>
                  </a:lnTo>
                  <a:lnTo>
                    <a:pt x="16446" y="16789"/>
                  </a:lnTo>
                  <a:lnTo>
                    <a:pt x="16043" y="16511"/>
                  </a:lnTo>
                  <a:lnTo>
                    <a:pt x="15826" y="16261"/>
                  </a:lnTo>
                  <a:lnTo>
                    <a:pt x="15620" y="15997"/>
                  </a:lnTo>
                  <a:lnTo>
                    <a:pt x="15620" y="15719"/>
                  </a:lnTo>
                  <a:lnTo>
                    <a:pt x="15402" y="15455"/>
                  </a:lnTo>
                  <a:lnTo>
                    <a:pt x="15402" y="15191"/>
                  </a:lnTo>
                  <a:lnTo>
                    <a:pt x="15000" y="15191"/>
                  </a:lnTo>
                  <a:lnTo>
                    <a:pt x="14587" y="15191"/>
                  </a:lnTo>
                  <a:lnTo>
                    <a:pt x="14163" y="15191"/>
                  </a:lnTo>
                  <a:lnTo>
                    <a:pt x="13946" y="15191"/>
                  </a:lnTo>
                  <a:lnTo>
                    <a:pt x="13337" y="15191"/>
                  </a:lnTo>
                  <a:lnTo>
                    <a:pt x="12902" y="14941"/>
                  </a:lnTo>
                  <a:lnTo>
                    <a:pt x="12489" y="15191"/>
                  </a:lnTo>
                  <a:lnTo>
                    <a:pt x="12283" y="15191"/>
                  </a:lnTo>
                  <a:lnTo>
                    <a:pt x="12076" y="15455"/>
                  </a:lnTo>
                  <a:lnTo>
                    <a:pt x="11870" y="15719"/>
                  </a:lnTo>
                  <a:lnTo>
                    <a:pt x="11870" y="15997"/>
                  </a:lnTo>
                  <a:lnTo>
                    <a:pt x="11457" y="18124"/>
                  </a:lnTo>
                  <a:lnTo>
                    <a:pt x="11033" y="19986"/>
                  </a:lnTo>
                  <a:lnTo>
                    <a:pt x="7087" y="18666"/>
                  </a:lnTo>
                  <a:lnTo>
                    <a:pt x="3337" y="17331"/>
                  </a:lnTo>
                  <a:lnTo>
                    <a:pt x="1663" y="14663"/>
                  </a:lnTo>
                  <a:lnTo>
                    <a:pt x="0" y="11716"/>
                  </a:lnTo>
                  <a:lnTo>
                    <a:pt x="0" y="9604"/>
                  </a:lnTo>
                  <a:lnTo>
                    <a:pt x="207" y="7199"/>
                  </a:lnTo>
                  <a:lnTo>
                    <a:pt x="1250" y="3725"/>
                  </a:lnTo>
                  <a:lnTo>
                    <a:pt x="2283" y="0"/>
                  </a:lnTo>
                  <a:lnTo>
                    <a:pt x="4793" y="542"/>
                  </a:lnTo>
                  <a:lnTo>
                    <a:pt x="7283" y="1056"/>
                  </a:lnTo>
                  <a:close/>
                </a:path>
              </a:pathLst>
            </a:custGeom>
            <a:solidFill>
              <a:srgbClr val="FFFFFF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8" name="任意多边形 522284"/>
            <p:cNvSpPr>
              <a:spLocks noChangeArrowheads="1"/>
            </p:cNvSpPr>
            <p:nvPr/>
          </p:nvSpPr>
          <p:spPr bwMode="auto">
            <a:xfrm>
              <a:off x="1417" y="2287"/>
              <a:ext cx="967" cy="557"/>
            </a:xfrm>
            <a:custGeom>
              <a:avLst/>
              <a:gdLst/>
              <a:ahLst/>
              <a:cxnLst>
                <a:cxn ang="0">
                  <a:pos x="964" y="5478"/>
                </a:cxn>
                <a:cxn ang="0">
                  <a:pos x="1101" y="6894"/>
                </a:cxn>
                <a:cxn ang="0">
                  <a:pos x="281" y="6435"/>
                </a:cxn>
                <a:cxn ang="0">
                  <a:pos x="281" y="7615"/>
                </a:cxn>
                <a:cxn ang="0">
                  <a:pos x="410" y="9043"/>
                </a:cxn>
                <a:cxn ang="0">
                  <a:pos x="1101" y="10472"/>
                </a:cxn>
                <a:cxn ang="0">
                  <a:pos x="2065" y="11888"/>
                </a:cxn>
                <a:cxn ang="0">
                  <a:pos x="2755" y="12137"/>
                </a:cxn>
                <a:cxn ang="0">
                  <a:pos x="3446" y="13093"/>
                </a:cxn>
                <a:cxn ang="0">
                  <a:pos x="4137" y="14522"/>
                </a:cxn>
                <a:cxn ang="0">
                  <a:pos x="4820" y="15478"/>
                </a:cxn>
                <a:cxn ang="0">
                  <a:pos x="5504" y="16658"/>
                </a:cxn>
                <a:cxn ang="0">
                  <a:pos x="6338" y="17627"/>
                </a:cxn>
                <a:cxn ang="0">
                  <a:pos x="7022" y="18323"/>
                </a:cxn>
                <a:cxn ang="0">
                  <a:pos x="8281" y="18807"/>
                </a:cxn>
                <a:cxn ang="0">
                  <a:pos x="9245" y="19503"/>
                </a:cxn>
                <a:cxn ang="0">
                  <a:pos x="10079" y="19031"/>
                </a:cxn>
                <a:cxn ang="0">
                  <a:pos x="11036" y="18807"/>
                </a:cxn>
                <a:cxn ang="0">
                  <a:pos x="11863" y="19031"/>
                </a:cxn>
                <a:cxn ang="0">
                  <a:pos x="12554" y="19988"/>
                </a:cxn>
                <a:cxn ang="0">
                  <a:pos x="13655" y="19031"/>
                </a:cxn>
                <a:cxn ang="0">
                  <a:pos x="14482" y="18323"/>
                </a:cxn>
                <a:cxn ang="0">
                  <a:pos x="15309" y="17627"/>
                </a:cxn>
                <a:cxn ang="0">
                  <a:pos x="16000" y="17851"/>
                </a:cxn>
                <a:cxn ang="0">
                  <a:pos x="16683" y="17130"/>
                </a:cxn>
                <a:cxn ang="0">
                  <a:pos x="17237" y="17354"/>
                </a:cxn>
                <a:cxn ang="0">
                  <a:pos x="17381" y="18323"/>
                </a:cxn>
                <a:cxn ang="0">
                  <a:pos x="17237" y="19280"/>
                </a:cxn>
                <a:cxn ang="0">
                  <a:pos x="18209" y="19752"/>
                </a:cxn>
                <a:cxn ang="0">
                  <a:pos x="18748" y="19503"/>
                </a:cxn>
                <a:cxn ang="0">
                  <a:pos x="19309" y="19503"/>
                </a:cxn>
                <a:cxn ang="0">
                  <a:pos x="19583" y="18323"/>
                </a:cxn>
                <a:cxn ang="0">
                  <a:pos x="19856" y="17130"/>
                </a:cxn>
                <a:cxn ang="0">
                  <a:pos x="19856" y="15230"/>
                </a:cxn>
                <a:cxn ang="0">
                  <a:pos x="19583" y="13565"/>
                </a:cxn>
                <a:cxn ang="0">
                  <a:pos x="19439" y="12137"/>
                </a:cxn>
                <a:cxn ang="0">
                  <a:pos x="18748" y="10696"/>
                </a:cxn>
                <a:cxn ang="0">
                  <a:pos x="18209" y="10472"/>
                </a:cxn>
                <a:cxn ang="0">
                  <a:pos x="17928" y="11441"/>
                </a:cxn>
                <a:cxn ang="0">
                  <a:pos x="17381" y="12621"/>
                </a:cxn>
                <a:cxn ang="0">
                  <a:pos x="16683" y="12373"/>
                </a:cxn>
                <a:cxn ang="0">
                  <a:pos x="16273" y="11441"/>
                </a:cxn>
                <a:cxn ang="0">
                  <a:pos x="15446" y="10472"/>
                </a:cxn>
                <a:cxn ang="0">
                  <a:pos x="14201" y="10472"/>
                </a:cxn>
                <a:cxn ang="0">
                  <a:pos x="13237" y="9764"/>
                </a:cxn>
                <a:cxn ang="0">
                  <a:pos x="12417" y="9292"/>
                </a:cxn>
                <a:cxn ang="0">
                  <a:pos x="11590" y="7863"/>
                </a:cxn>
                <a:cxn ang="0">
                  <a:pos x="11036" y="6435"/>
                </a:cxn>
                <a:cxn ang="0">
                  <a:pos x="11309" y="5242"/>
                </a:cxn>
                <a:cxn ang="0">
                  <a:pos x="11590" y="3565"/>
                </a:cxn>
                <a:cxn ang="0">
                  <a:pos x="11590" y="2373"/>
                </a:cxn>
                <a:cxn ang="0">
                  <a:pos x="4957" y="236"/>
                </a:cxn>
                <a:cxn ang="0">
                  <a:pos x="964" y="3801"/>
                </a:cxn>
              </a:cxnLst>
              <a:rect l="0" t="0" r="r" b="b"/>
              <a:pathLst>
                <a:path w="20000" h="20000">
                  <a:moveTo>
                    <a:pt x="964" y="3801"/>
                  </a:moveTo>
                  <a:lnTo>
                    <a:pt x="964" y="4286"/>
                  </a:lnTo>
                  <a:lnTo>
                    <a:pt x="964" y="4770"/>
                  </a:lnTo>
                  <a:lnTo>
                    <a:pt x="964" y="5242"/>
                  </a:lnTo>
                  <a:lnTo>
                    <a:pt x="964" y="5478"/>
                  </a:lnTo>
                  <a:lnTo>
                    <a:pt x="1101" y="5702"/>
                  </a:lnTo>
                  <a:lnTo>
                    <a:pt x="1245" y="5702"/>
                  </a:lnTo>
                  <a:lnTo>
                    <a:pt x="1245" y="6186"/>
                  </a:lnTo>
                  <a:lnTo>
                    <a:pt x="1245" y="6671"/>
                  </a:lnTo>
                  <a:lnTo>
                    <a:pt x="1101" y="6894"/>
                  </a:lnTo>
                  <a:lnTo>
                    <a:pt x="964" y="6894"/>
                  </a:lnTo>
                  <a:lnTo>
                    <a:pt x="683" y="6894"/>
                  </a:lnTo>
                  <a:lnTo>
                    <a:pt x="547" y="6671"/>
                  </a:lnTo>
                  <a:lnTo>
                    <a:pt x="410" y="6671"/>
                  </a:lnTo>
                  <a:lnTo>
                    <a:pt x="281" y="6435"/>
                  </a:lnTo>
                  <a:lnTo>
                    <a:pt x="137" y="6671"/>
                  </a:lnTo>
                  <a:lnTo>
                    <a:pt x="0" y="6671"/>
                  </a:lnTo>
                  <a:lnTo>
                    <a:pt x="137" y="7130"/>
                  </a:lnTo>
                  <a:lnTo>
                    <a:pt x="281" y="7366"/>
                  </a:lnTo>
                  <a:lnTo>
                    <a:pt x="281" y="7615"/>
                  </a:lnTo>
                  <a:lnTo>
                    <a:pt x="281" y="7863"/>
                  </a:lnTo>
                  <a:lnTo>
                    <a:pt x="137" y="8335"/>
                  </a:lnTo>
                  <a:lnTo>
                    <a:pt x="137" y="8559"/>
                  </a:lnTo>
                  <a:lnTo>
                    <a:pt x="281" y="8807"/>
                  </a:lnTo>
                  <a:lnTo>
                    <a:pt x="410" y="9043"/>
                  </a:lnTo>
                  <a:lnTo>
                    <a:pt x="547" y="9292"/>
                  </a:lnTo>
                  <a:lnTo>
                    <a:pt x="827" y="9292"/>
                  </a:lnTo>
                  <a:lnTo>
                    <a:pt x="827" y="9764"/>
                  </a:lnTo>
                  <a:lnTo>
                    <a:pt x="964" y="9988"/>
                  </a:lnTo>
                  <a:lnTo>
                    <a:pt x="1101" y="10472"/>
                  </a:lnTo>
                  <a:lnTo>
                    <a:pt x="1381" y="10696"/>
                  </a:lnTo>
                  <a:lnTo>
                    <a:pt x="1381" y="11193"/>
                  </a:lnTo>
                  <a:lnTo>
                    <a:pt x="1518" y="11441"/>
                  </a:lnTo>
                  <a:lnTo>
                    <a:pt x="1791" y="11665"/>
                  </a:lnTo>
                  <a:lnTo>
                    <a:pt x="2065" y="11888"/>
                  </a:lnTo>
                  <a:lnTo>
                    <a:pt x="2209" y="12137"/>
                  </a:lnTo>
                  <a:lnTo>
                    <a:pt x="2338" y="12137"/>
                  </a:lnTo>
                  <a:lnTo>
                    <a:pt x="2482" y="12137"/>
                  </a:lnTo>
                  <a:lnTo>
                    <a:pt x="2612" y="11888"/>
                  </a:lnTo>
                  <a:lnTo>
                    <a:pt x="2755" y="12137"/>
                  </a:lnTo>
                  <a:lnTo>
                    <a:pt x="3029" y="12373"/>
                  </a:lnTo>
                  <a:lnTo>
                    <a:pt x="3029" y="12621"/>
                  </a:lnTo>
                  <a:lnTo>
                    <a:pt x="3165" y="12857"/>
                  </a:lnTo>
                  <a:lnTo>
                    <a:pt x="3295" y="13093"/>
                  </a:lnTo>
                  <a:lnTo>
                    <a:pt x="3446" y="13093"/>
                  </a:lnTo>
                  <a:lnTo>
                    <a:pt x="3583" y="13317"/>
                  </a:lnTo>
                  <a:lnTo>
                    <a:pt x="3863" y="13565"/>
                  </a:lnTo>
                  <a:lnTo>
                    <a:pt x="3993" y="14037"/>
                  </a:lnTo>
                  <a:lnTo>
                    <a:pt x="4137" y="14286"/>
                  </a:lnTo>
                  <a:lnTo>
                    <a:pt x="4137" y="14522"/>
                  </a:lnTo>
                  <a:lnTo>
                    <a:pt x="4266" y="14758"/>
                  </a:lnTo>
                  <a:lnTo>
                    <a:pt x="4547" y="14758"/>
                  </a:lnTo>
                  <a:lnTo>
                    <a:pt x="4820" y="14758"/>
                  </a:lnTo>
                  <a:lnTo>
                    <a:pt x="4820" y="15230"/>
                  </a:lnTo>
                  <a:lnTo>
                    <a:pt x="4820" y="15478"/>
                  </a:lnTo>
                  <a:lnTo>
                    <a:pt x="4957" y="15950"/>
                  </a:lnTo>
                  <a:lnTo>
                    <a:pt x="5094" y="16174"/>
                  </a:lnTo>
                  <a:lnTo>
                    <a:pt x="5230" y="16422"/>
                  </a:lnTo>
                  <a:lnTo>
                    <a:pt x="5367" y="16422"/>
                  </a:lnTo>
                  <a:lnTo>
                    <a:pt x="5504" y="16658"/>
                  </a:lnTo>
                  <a:lnTo>
                    <a:pt x="5647" y="16894"/>
                  </a:lnTo>
                  <a:lnTo>
                    <a:pt x="5647" y="17130"/>
                  </a:lnTo>
                  <a:lnTo>
                    <a:pt x="5791" y="17354"/>
                  </a:lnTo>
                  <a:lnTo>
                    <a:pt x="6065" y="17627"/>
                  </a:lnTo>
                  <a:lnTo>
                    <a:pt x="6338" y="17627"/>
                  </a:lnTo>
                  <a:lnTo>
                    <a:pt x="6338" y="17851"/>
                  </a:lnTo>
                  <a:lnTo>
                    <a:pt x="6475" y="18099"/>
                  </a:lnTo>
                  <a:lnTo>
                    <a:pt x="6619" y="18323"/>
                  </a:lnTo>
                  <a:lnTo>
                    <a:pt x="6885" y="18323"/>
                  </a:lnTo>
                  <a:lnTo>
                    <a:pt x="7022" y="18323"/>
                  </a:lnTo>
                  <a:lnTo>
                    <a:pt x="7317" y="18099"/>
                  </a:lnTo>
                  <a:lnTo>
                    <a:pt x="7453" y="18323"/>
                  </a:lnTo>
                  <a:lnTo>
                    <a:pt x="7590" y="18559"/>
                  </a:lnTo>
                  <a:lnTo>
                    <a:pt x="7871" y="18807"/>
                  </a:lnTo>
                  <a:lnTo>
                    <a:pt x="8281" y="18807"/>
                  </a:lnTo>
                  <a:lnTo>
                    <a:pt x="8554" y="18807"/>
                  </a:lnTo>
                  <a:lnTo>
                    <a:pt x="8971" y="18807"/>
                  </a:lnTo>
                  <a:lnTo>
                    <a:pt x="9108" y="18807"/>
                  </a:lnTo>
                  <a:lnTo>
                    <a:pt x="9245" y="18807"/>
                  </a:lnTo>
                  <a:lnTo>
                    <a:pt x="9245" y="19503"/>
                  </a:lnTo>
                  <a:lnTo>
                    <a:pt x="9381" y="19988"/>
                  </a:lnTo>
                  <a:lnTo>
                    <a:pt x="9518" y="19988"/>
                  </a:lnTo>
                  <a:lnTo>
                    <a:pt x="9655" y="19752"/>
                  </a:lnTo>
                  <a:lnTo>
                    <a:pt x="9791" y="19503"/>
                  </a:lnTo>
                  <a:lnTo>
                    <a:pt x="10079" y="19031"/>
                  </a:lnTo>
                  <a:lnTo>
                    <a:pt x="10216" y="18807"/>
                  </a:lnTo>
                  <a:lnTo>
                    <a:pt x="10482" y="18559"/>
                  </a:lnTo>
                  <a:lnTo>
                    <a:pt x="10626" y="18559"/>
                  </a:lnTo>
                  <a:lnTo>
                    <a:pt x="10906" y="18559"/>
                  </a:lnTo>
                  <a:lnTo>
                    <a:pt x="11036" y="18807"/>
                  </a:lnTo>
                  <a:lnTo>
                    <a:pt x="11173" y="18807"/>
                  </a:lnTo>
                  <a:lnTo>
                    <a:pt x="11309" y="19031"/>
                  </a:lnTo>
                  <a:lnTo>
                    <a:pt x="11446" y="19031"/>
                  </a:lnTo>
                  <a:lnTo>
                    <a:pt x="11590" y="19031"/>
                  </a:lnTo>
                  <a:lnTo>
                    <a:pt x="11863" y="19031"/>
                  </a:lnTo>
                  <a:lnTo>
                    <a:pt x="11993" y="19280"/>
                  </a:lnTo>
                  <a:lnTo>
                    <a:pt x="12137" y="19503"/>
                  </a:lnTo>
                  <a:lnTo>
                    <a:pt x="12137" y="19752"/>
                  </a:lnTo>
                  <a:lnTo>
                    <a:pt x="12281" y="19988"/>
                  </a:lnTo>
                  <a:lnTo>
                    <a:pt x="12554" y="19988"/>
                  </a:lnTo>
                  <a:lnTo>
                    <a:pt x="12964" y="19752"/>
                  </a:lnTo>
                  <a:lnTo>
                    <a:pt x="13237" y="19752"/>
                  </a:lnTo>
                  <a:lnTo>
                    <a:pt x="13518" y="19503"/>
                  </a:lnTo>
                  <a:lnTo>
                    <a:pt x="13518" y="19280"/>
                  </a:lnTo>
                  <a:lnTo>
                    <a:pt x="13655" y="19031"/>
                  </a:lnTo>
                  <a:lnTo>
                    <a:pt x="13791" y="18807"/>
                  </a:lnTo>
                  <a:lnTo>
                    <a:pt x="14065" y="18559"/>
                  </a:lnTo>
                  <a:lnTo>
                    <a:pt x="14345" y="18323"/>
                  </a:lnTo>
                  <a:lnTo>
                    <a:pt x="14482" y="18323"/>
                  </a:lnTo>
                  <a:lnTo>
                    <a:pt x="14626" y="18323"/>
                  </a:lnTo>
                  <a:lnTo>
                    <a:pt x="14763" y="18099"/>
                  </a:lnTo>
                  <a:lnTo>
                    <a:pt x="14892" y="17851"/>
                  </a:lnTo>
                  <a:lnTo>
                    <a:pt x="15036" y="17851"/>
                  </a:lnTo>
                  <a:lnTo>
                    <a:pt x="15309" y="17627"/>
                  </a:lnTo>
                  <a:lnTo>
                    <a:pt x="15446" y="17354"/>
                  </a:lnTo>
                  <a:lnTo>
                    <a:pt x="15583" y="17130"/>
                  </a:lnTo>
                  <a:lnTo>
                    <a:pt x="15719" y="17354"/>
                  </a:lnTo>
                  <a:lnTo>
                    <a:pt x="15856" y="17627"/>
                  </a:lnTo>
                  <a:lnTo>
                    <a:pt x="16000" y="17851"/>
                  </a:lnTo>
                  <a:lnTo>
                    <a:pt x="16129" y="17851"/>
                  </a:lnTo>
                  <a:lnTo>
                    <a:pt x="16273" y="17851"/>
                  </a:lnTo>
                  <a:lnTo>
                    <a:pt x="16410" y="17627"/>
                  </a:lnTo>
                  <a:lnTo>
                    <a:pt x="16540" y="17354"/>
                  </a:lnTo>
                  <a:lnTo>
                    <a:pt x="16683" y="17130"/>
                  </a:lnTo>
                  <a:lnTo>
                    <a:pt x="16813" y="17130"/>
                  </a:lnTo>
                  <a:lnTo>
                    <a:pt x="16964" y="17130"/>
                  </a:lnTo>
                  <a:lnTo>
                    <a:pt x="17101" y="17130"/>
                  </a:lnTo>
                  <a:lnTo>
                    <a:pt x="17237" y="17130"/>
                  </a:lnTo>
                  <a:lnTo>
                    <a:pt x="17237" y="17354"/>
                  </a:lnTo>
                  <a:lnTo>
                    <a:pt x="17381" y="17354"/>
                  </a:lnTo>
                  <a:lnTo>
                    <a:pt x="17101" y="17851"/>
                  </a:lnTo>
                  <a:lnTo>
                    <a:pt x="16964" y="18099"/>
                  </a:lnTo>
                  <a:lnTo>
                    <a:pt x="17101" y="18323"/>
                  </a:lnTo>
                  <a:lnTo>
                    <a:pt x="17381" y="18323"/>
                  </a:lnTo>
                  <a:lnTo>
                    <a:pt x="17381" y="18559"/>
                  </a:lnTo>
                  <a:lnTo>
                    <a:pt x="17237" y="18807"/>
                  </a:lnTo>
                  <a:lnTo>
                    <a:pt x="17101" y="19031"/>
                  </a:lnTo>
                  <a:lnTo>
                    <a:pt x="17237" y="19280"/>
                  </a:lnTo>
                  <a:lnTo>
                    <a:pt x="17504" y="19280"/>
                  </a:lnTo>
                  <a:lnTo>
                    <a:pt x="17784" y="19503"/>
                  </a:lnTo>
                  <a:lnTo>
                    <a:pt x="18065" y="19503"/>
                  </a:lnTo>
                  <a:lnTo>
                    <a:pt x="18065" y="19752"/>
                  </a:lnTo>
                  <a:lnTo>
                    <a:pt x="18209" y="19752"/>
                  </a:lnTo>
                  <a:lnTo>
                    <a:pt x="18338" y="19503"/>
                  </a:lnTo>
                  <a:lnTo>
                    <a:pt x="18468" y="19280"/>
                  </a:lnTo>
                  <a:lnTo>
                    <a:pt x="18612" y="19280"/>
                  </a:lnTo>
                  <a:lnTo>
                    <a:pt x="18748" y="19503"/>
                  </a:lnTo>
                  <a:lnTo>
                    <a:pt x="18892" y="19752"/>
                  </a:lnTo>
                  <a:lnTo>
                    <a:pt x="19022" y="19752"/>
                  </a:lnTo>
                  <a:lnTo>
                    <a:pt x="19165" y="19752"/>
                  </a:lnTo>
                  <a:lnTo>
                    <a:pt x="19309" y="19503"/>
                  </a:lnTo>
                  <a:lnTo>
                    <a:pt x="19439" y="19503"/>
                  </a:lnTo>
                  <a:lnTo>
                    <a:pt x="19583" y="19280"/>
                  </a:lnTo>
                  <a:lnTo>
                    <a:pt x="19439" y="19031"/>
                  </a:lnTo>
                  <a:lnTo>
                    <a:pt x="19439" y="18559"/>
                  </a:lnTo>
                  <a:lnTo>
                    <a:pt x="19583" y="18323"/>
                  </a:lnTo>
                  <a:lnTo>
                    <a:pt x="19712" y="18099"/>
                  </a:lnTo>
                  <a:lnTo>
                    <a:pt x="19856" y="17851"/>
                  </a:lnTo>
                  <a:lnTo>
                    <a:pt x="19993" y="17627"/>
                  </a:lnTo>
                  <a:lnTo>
                    <a:pt x="19856" y="17354"/>
                  </a:lnTo>
                  <a:lnTo>
                    <a:pt x="19856" y="17130"/>
                  </a:lnTo>
                  <a:lnTo>
                    <a:pt x="19856" y="16658"/>
                  </a:lnTo>
                  <a:lnTo>
                    <a:pt x="19856" y="16174"/>
                  </a:lnTo>
                  <a:lnTo>
                    <a:pt x="19856" y="15950"/>
                  </a:lnTo>
                  <a:lnTo>
                    <a:pt x="19993" y="15702"/>
                  </a:lnTo>
                  <a:lnTo>
                    <a:pt x="19856" y="15230"/>
                  </a:lnTo>
                  <a:lnTo>
                    <a:pt x="19856" y="14758"/>
                  </a:lnTo>
                  <a:lnTo>
                    <a:pt x="19856" y="14522"/>
                  </a:lnTo>
                  <a:lnTo>
                    <a:pt x="19856" y="14286"/>
                  </a:lnTo>
                  <a:lnTo>
                    <a:pt x="19712" y="14037"/>
                  </a:lnTo>
                  <a:lnTo>
                    <a:pt x="19583" y="13565"/>
                  </a:lnTo>
                  <a:lnTo>
                    <a:pt x="19712" y="13317"/>
                  </a:lnTo>
                  <a:lnTo>
                    <a:pt x="19583" y="13093"/>
                  </a:lnTo>
                  <a:lnTo>
                    <a:pt x="19583" y="12621"/>
                  </a:lnTo>
                  <a:lnTo>
                    <a:pt x="19439" y="12137"/>
                  </a:lnTo>
                  <a:lnTo>
                    <a:pt x="19439" y="11665"/>
                  </a:lnTo>
                  <a:lnTo>
                    <a:pt x="19309" y="11665"/>
                  </a:lnTo>
                  <a:lnTo>
                    <a:pt x="19165" y="11441"/>
                  </a:lnTo>
                  <a:lnTo>
                    <a:pt x="18892" y="11193"/>
                  </a:lnTo>
                  <a:lnTo>
                    <a:pt x="18748" y="10696"/>
                  </a:lnTo>
                  <a:lnTo>
                    <a:pt x="18612" y="10696"/>
                  </a:lnTo>
                  <a:lnTo>
                    <a:pt x="18612" y="10472"/>
                  </a:lnTo>
                  <a:lnTo>
                    <a:pt x="18468" y="10472"/>
                  </a:lnTo>
                  <a:lnTo>
                    <a:pt x="18338" y="10236"/>
                  </a:lnTo>
                  <a:lnTo>
                    <a:pt x="18209" y="10472"/>
                  </a:lnTo>
                  <a:lnTo>
                    <a:pt x="18065" y="10696"/>
                  </a:lnTo>
                  <a:lnTo>
                    <a:pt x="18065" y="10944"/>
                  </a:lnTo>
                  <a:lnTo>
                    <a:pt x="18209" y="11193"/>
                  </a:lnTo>
                  <a:lnTo>
                    <a:pt x="18065" y="11441"/>
                  </a:lnTo>
                  <a:lnTo>
                    <a:pt x="17928" y="11441"/>
                  </a:lnTo>
                  <a:lnTo>
                    <a:pt x="17928" y="11888"/>
                  </a:lnTo>
                  <a:lnTo>
                    <a:pt x="17928" y="12137"/>
                  </a:lnTo>
                  <a:lnTo>
                    <a:pt x="17784" y="12373"/>
                  </a:lnTo>
                  <a:lnTo>
                    <a:pt x="17647" y="12621"/>
                  </a:lnTo>
                  <a:lnTo>
                    <a:pt x="17381" y="12621"/>
                  </a:lnTo>
                  <a:lnTo>
                    <a:pt x="17237" y="12621"/>
                  </a:lnTo>
                  <a:lnTo>
                    <a:pt x="17101" y="12621"/>
                  </a:lnTo>
                  <a:lnTo>
                    <a:pt x="16964" y="12373"/>
                  </a:lnTo>
                  <a:lnTo>
                    <a:pt x="16813" y="12373"/>
                  </a:lnTo>
                  <a:lnTo>
                    <a:pt x="16683" y="12373"/>
                  </a:lnTo>
                  <a:lnTo>
                    <a:pt x="16540" y="12373"/>
                  </a:lnTo>
                  <a:lnTo>
                    <a:pt x="16410" y="12373"/>
                  </a:lnTo>
                  <a:lnTo>
                    <a:pt x="16410" y="11888"/>
                  </a:lnTo>
                  <a:lnTo>
                    <a:pt x="16410" y="11441"/>
                  </a:lnTo>
                  <a:lnTo>
                    <a:pt x="16273" y="11441"/>
                  </a:lnTo>
                  <a:lnTo>
                    <a:pt x="16129" y="11193"/>
                  </a:lnTo>
                  <a:lnTo>
                    <a:pt x="16000" y="10944"/>
                  </a:lnTo>
                  <a:lnTo>
                    <a:pt x="15856" y="10696"/>
                  </a:lnTo>
                  <a:lnTo>
                    <a:pt x="15583" y="10696"/>
                  </a:lnTo>
                  <a:lnTo>
                    <a:pt x="15446" y="10472"/>
                  </a:lnTo>
                  <a:lnTo>
                    <a:pt x="15173" y="10696"/>
                  </a:lnTo>
                  <a:lnTo>
                    <a:pt x="14892" y="10696"/>
                  </a:lnTo>
                  <a:lnTo>
                    <a:pt x="14626" y="10696"/>
                  </a:lnTo>
                  <a:lnTo>
                    <a:pt x="14482" y="10472"/>
                  </a:lnTo>
                  <a:lnTo>
                    <a:pt x="14201" y="10472"/>
                  </a:lnTo>
                  <a:lnTo>
                    <a:pt x="13928" y="10236"/>
                  </a:lnTo>
                  <a:lnTo>
                    <a:pt x="13655" y="10236"/>
                  </a:lnTo>
                  <a:lnTo>
                    <a:pt x="13518" y="10236"/>
                  </a:lnTo>
                  <a:lnTo>
                    <a:pt x="13374" y="9988"/>
                  </a:lnTo>
                  <a:lnTo>
                    <a:pt x="13237" y="9764"/>
                  </a:lnTo>
                  <a:lnTo>
                    <a:pt x="13108" y="9516"/>
                  </a:lnTo>
                  <a:lnTo>
                    <a:pt x="13108" y="9292"/>
                  </a:lnTo>
                  <a:lnTo>
                    <a:pt x="12835" y="9292"/>
                  </a:lnTo>
                  <a:lnTo>
                    <a:pt x="12691" y="9292"/>
                  </a:lnTo>
                  <a:lnTo>
                    <a:pt x="12417" y="9292"/>
                  </a:lnTo>
                  <a:lnTo>
                    <a:pt x="12281" y="9043"/>
                  </a:lnTo>
                  <a:lnTo>
                    <a:pt x="11993" y="8807"/>
                  </a:lnTo>
                  <a:lnTo>
                    <a:pt x="11863" y="8559"/>
                  </a:lnTo>
                  <a:lnTo>
                    <a:pt x="11727" y="8335"/>
                  </a:lnTo>
                  <a:lnTo>
                    <a:pt x="11590" y="7863"/>
                  </a:lnTo>
                  <a:lnTo>
                    <a:pt x="11446" y="7615"/>
                  </a:lnTo>
                  <a:lnTo>
                    <a:pt x="11446" y="7130"/>
                  </a:lnTo>
                  <a:lnTo>
                    <a:pt x="11309" y="6894"/>
                  </a:lnTo>
                  <a:lnTo>
                    <a:pt x="11173" y="6671"/>
                  </a:lnTo>
                  <a:lnTo>
                    <a:pt x="11036" y="6435"/>
                  </a:lnTo>
                  <a:lnTo>
                    <a:pt x="11036" y="5950"/>
                  </a:lnTo>
                  <a:lnTo>
                    <a:pt x="11036" y="5702"/>
                  </a:lnTo>
                  <a:lnTo>
                    <a:pt x="11036" y="5478"/>
                  </a:lnTo>
                  <a:lnTo>
                    <a:pt x="11173" y="5478"/>
                  </a:lnTo>
                  <a:lnTo>
                    <a:pt x="11309" y="5242"/>
                  </a:lnTo>
                  <a:lnTo>
                    <a:pt x="11309" y="4770"/>
                  </a:lnTo>
                  <a:lnTo>
                    <a:pt x="11446" y="4286"/>
                  </a:lnTo>
                  <a:lnTo>
                    <a:pt x="11446" y="4037"/>
                  </a:lnTo>
                  <a:lnTo>
                    <a:pt x="11590" y="3801"/>
                  </a:lnTo>
                  <a:lnTo>
                    <a:pt x="11590" y="3565"/>
                  </a:lnTo>
                  <a:lnTo>
                    <a:pt x="11590" y="3329"/>
                  </a:lnTo>
                  <a:lnTo>
                    <a:pt x="11446" y="3106"/>
                  </a:lnTo>
                  <a:lnTo>
                    <a:pt x="11309" y="2857"/>
                  </a:lnTo>
                  <a:lnTo>
                    <a:pt x="11446" y="2621"/>
                  </a:lnTo>
                  <a:lnTo>
                    <a:pt x="11590" y="2373"/>
                  </a:lnTo>
                  <a:lnTo>
                    <a:pt x="11590" y="1901"/>
                  </a:lnTo>
                  <a:lnTo>
                    <a:pt x="11590" y="1441"/>
                  </a:lnTo>
                  <a:lnTo>
                    <a:pt x="8971" y="944"/>
                  </a:lnTo>
                  <a:lnTo>
                    <a:pt x="6338" y="236"/>
                  </a:lnTo>
                  <a:lnTo>
                    <a:pt x="4957" y="236"/>
                  </a:lnTo>
                  <a:lnTo>
                    <a:pt x="3583" y="0"/>
                  </a:lnTo>
                  <a:lnTo>
                    <a:pt x="2338" y="1441"/>
                  </a:lnTo>
                  <a:lnTo>
                    <a:pt x="1245" y="2621"/>
                  </a:lnTo>
                  <a:lnTo>
                    <a:pt x="1101" y="3329"/>
                  </a:lnTo>
                  <a:lnTo>
                    <a:pt x="964" y="3801"/>
                  </a:lnTo>
                  <a:close/>
                </a:path>
              </a:pathLst>
            </a:custGeom>
            <a:solidFill>
              <a:schemeClr val="folHlink"/>
            </a:solidFill>
            <a:ln w="1143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9" name="任意多边形 522285"/>
            <p:cNvSpPr>
              <a:spLocks noChangeArrowheads="1"/>
            </p:cNvSpPr>
            <p:nvPr/>
          </p:nvSpPr>
          <p:spPr bwMode="auto">
            <a:xfrm>
              <a:off x="1304" y="1606"/>
              <a:ext cx="993" cy="787"/>
            </a:xfrm>
            <a:custGeom>
              <a:avLst/>
              <a:gdLst/>
              <a:ahLst/>
              <a:cxnLst>
                <a:cxn ang="0">
                  <a:pos x="4020" y="19491"/>
                </a:cxn>
                <a:cxn ang="0">
                  <a:pos x="4825" y="18658"/>
                </a:cxn>
                <a:cxn ang="0">
                  <a:pos x="5637" y="18816"/>
                </a:cxn>
                <a:cxn ang="0">
                  <a:pos x="6569" y="18658"/>
                </a:cxn>
                <a:cxn ang="0">
                  <a:pos x="7500" y="18658"/>
                </a:cxn>
                <a:cxn ang="0">
                  <a:pos x="8585" y="19158"/>
                </a:cxn>
                <a:cxn ang="0">
                  <a:pos x="9804" y="18983"/>
                </a:cxn>
                <a:cxn ang="0">
                  <a:pos x="11008" y="18483"/>
                </a:cxn>
                <a:cxn ang="0">
                  <a:pos x="12486" y="18658"/>
                </a:cxn>
                <a:cxn ang="0">
                  <a:pos x="13424" y="18983"/>
                </a:cxn>
                <a:cxn ang="0">
                  <a:pos x="14230" y="19158"/>
                </a:cxn>
                <a:cxn ang="0">
                  <a:pos x="14363" y="18658"/>
                </a:cxn>
                <a:cxn ang="0">
                  <a:pos x="14902" y="17808"/>
                </a:cxn>
                <a:cxn ang="0">
                  <a:pos x="14363" y="16966"/>
                </a:cxn>
                <a:cxn ang="0">
                  <a:pos x="14769" y="15625"/>
                </a:cxn>
                <a:cxn ang="0">
                  <a:pos x="16786" y="15283"/>
                </a:cxn>
                <a:cxn ang="0">
                  <a:pos x="17451" y="13941"/>
                </a:cxn>
                <a:cxn ang="0">
                  <a:pos x="17584" y="12609"/>
                </a:cxn>
                <a:cxn ang="0">
                  <a:pos x="18789" y="11600"/>
                </a:cxn>
                <a:cxn ang="0">
                  <a:pos x="19860" y="11092"/>
                </a:cxn>
                <a:cxn ang="0">
                  <a:pos x="19454" y="9242"/>
                </a:cxn>
                <a:cxn ang="0">
                  <a:pos x="19055" y="8067"/>
                </a:cxn>
                <a:cxn ang="0">
                  <a:pos x="18116" y="7391"/>
                </a:cxn>
                <a:cxn ang="0">
                  <a:pos x="17178" y="6892"/>
                </a:cxn>
                <a:cxn ang="0">
                  <a:pos x="15966" y="6383"/>
                </a:cxn>
                <a:cxn ang="0">
                  <a:pos x="15700" y="5208"/>
                </a:cxn>
                <a:cxn ang="0">
                  <a:pos x="15833" y="3700"/>
                </a:cxn>
                <a:cxn ang="0">
                  <a:pos x="15028" y="2183"/>
                </a:cxn>
                <a:cxn ang="0">
                  <a:pos x="14090" y="1342"/>
                </a:cxn>
                <a:cxn ang="0">
                  <a:pos x="13550" y="167"/>
                </a:cxn>
                <a:cxn ang="0">
                  <a:pos x="12619" y="1008"/>
                </a:cxn>
                <a:cxn ang="0">
                  <a:pos x="11814" y="1850"/>
                </a:cxn>
                <a:cxn ang="0">
                  <a:pos x="11282" y="3025"/>
                </a:cxn>
                <a:cxn ang="0">
                  <a:pos x="9804" y="2692"/>
                </a:cxn>
                <a:cxn ang="0">
                  <a:pos x="9118" y="3858"/>
                </a:cxn>
                <a:cxn ang="0">
                  <a:pos x="8852" y="5208"/>
                </a:cxn>
                <a:cxn ang="0">
                  <a:pos x="7640" y="4708"/>
                </a:cxn>
                <a:cxn ang="0">
                  <a:pos x="6975" y="5208"/>
                </a:cxn>
                <a:cxn ang="0">
                  <a:pos x="7108" y="7058"/>
                </a:cxn>
                <a:cxn ang="0">
                  <a:pos x="6443" y="8908"/>
                </a:cxn>
                <a:cxn ang="0">
                  <a:pos x="5357" y="9242"/>
                </a:cxn>
                <a:cxn ang="0">
                  <a:pos x="4153" y="9917"/>
                </a:cxn>
                <a:cxn ang="0">
                  <a:pos x="3354" y="9741"/>
                </a:cxn>
                <a:cxn ang="0">
                  <a:pos x="2276" y="10408"/>
                </a:cxn>
                <a:cxn ang="0">
                  <a:pos x="1611" y="9741"/>
                </a:cxn>
                <a:cxn ang="0">
                  <a:pos x="665" y="10250"/>
                </a:cxn>
                <a:cxn ang="0">
                  <a:pos x="0" y="11092"/>
                </a:cxn>
                <a:cxn ang="0">
                  <a:pos x="399" y="12267"/>
                </a:cxn>
                <a:cxn ang="0">
                  <a:pos x="805" y="13450"/>
                </a:cxn>
                <a:cxn ang="0">
                  <a:pos x="133" y="14450"/>
                </a:cxn>
                <a:cxn ang="0">
                  <a:pos x="1071" y="15283"/>
                </a:cxn>
                <a:cxn ang="0">
                  <a:pos x="1211" y="16633"/>
                </a:cxn>
                <a:cxn ang="0">
                  <a:pos x="2416" y="17641"/>
                </a:cxn>
                <a:cxn ang="0">
                  <a:pos x="2955" y="18816"/>
                </a:cxn>
                <a:cxn ang="0">
                  <a:pos x="3081" y="19991"/>
                </a:cxn>
              </a:cxnLst>
              <a:rect l="0" t="0" r="r" b="b"/>
              <a:pathLst>
                <a:path w="20000" h="20000">
                  <a:moveTo>
                    <a:pt x="3081" y="19991"/>
                  </a:moveTo>
                  <a:lnTo>
                    <a:pt x="3354" y="19991"/>
                  </a:lnTo>
                  <a:lnTo>
                    <a:pt x="3761" y="19991"/>
                  </a:lnTo>
                  <a:lnTo>
                    <a:pt x="3887" y="19825"/>
                  </a:lnTo>
                  <a:lnTo>
                    <a:pt x="4020" y="19649"/>
                  </a:lnTo>
                  <a:lnTo>
                    <a:pt x="4020" y="19491"/>
                  </a:lnTo>
                  <a:lnTo>
                    <a:pt x="4153" y="19491"/>
                  </a:lnTo>
                  <a:lnTo>
                    <a:pt x="4293" y="19316"/>
                  </a:lnTo>
                  <a:lnTo>
                    <a:pt x="4426" y="19316"/>
                  </a:lnTo>
                  <a:lnTo>
                    <a:pt x="4559" y="19158"/>
                  </a:lnTo>
                  <a:lnTo>
                    <a:pt x="4692" y="18983"/>
                  </a:lnTo>
                  <a:lnTo>
                    <a:pt x="4825" y="18816"/>
                  </a:lnTo>
                  <a:lnTo>
                    <a:pt x="4825" y="18658"/>
                  </a:lnTo>
                  <a:lnTo>
                    <a:pt x="4958" y="18317"/>
                  </a:lnTo>
                  <a:lnTo>
                    <a:pt x="5091" y="18317"/>
                  </a:lnTo>
                  <a:lnTo>
                    <a:pt x="5224" y="18483"/>
                  </a:lnTo>
                  <a:lnTo>
                    <a:pt x="5497" y="18483"/>
                  </a:lnTo>
                  <a:lnTo>
                    <a:pt x="5497" y="18658"/>
                  </a:lnTo>
                  <a:lnTo>
                    <a:pt x="5637" y="18816"/>
                  </a:lnTo>
                  <a:lnTo>
                    <a:pt x="5770" y="18983"/>
                  </a:lnTo>
                  <a:lnTo>
                    <a:pt x="6029" y="18983"/>
                  </a:lnTo>
                  <a:lnTo>
                    <a:pt x="6169" y="18983"/>
                  </a:lnTo>
                  <a:lnTo>
                    <a:pt x="6303" y="18816"/>
                  </a:lnTo>
                  <a:lnTo>
                    <a:pt x="6443" y="18658"/>
                  </a:lnTo>
                  <a:lnTo>
                    <a:pt x="6569" y="18658"/>
                  </a:lnTo>
                  <a:lnTo>
                    <a:pt x="6702" y="18483"/>
                  </a:lnTo>
                  <a:lnTo>
                    <a:pt x="6835" y="18483"/>
                  </a:lnTo>
                  <a:lnTo>
                    <a:pt x="7108" y="18483"/>
                  </a:lnTo>
                  <a:lnTo>
                    <a:pt x="7241" y="18483"/>
                  </a:lnTo>
                  <a:lnTo>
                    <a:pt x="7374" y="18483"/>
                  </a:lnTo>
                  <a:lnTo>
                    <a:pt x="7374" y="18658"/>
                  </a:lnTo>
                  <a:lnTo>
                    <a:pt x="7500" y="18658"/>
                  </a:lnTo>
                  <a:lnTo>
                    <a:pt x="7640" y="18816"/>
                  </a:lnTo>
                  <a:lnTo>
                    <a:pt x="7773" y="18983"/>
                  </a:lnTo>
                  <a:lnTo>
                    <a:pt x="7913" y="18983"/>
                  </a:lnTo>
                  <a:lnTo>
                    <a:pt x="8179" y="18983"/>
                  </a:lnTo>
                  <a:lnTo>
                    <a:pt x="8319" y="19158"/>
                  </a:lnTo>
                  <a:lnTo>
                    <a:pt x="8585" y="19158"/>
                  </a:lnTo>
                  <a:lnTo>
                    <a:pt x="8711" y="18983"/>
                  </a:lnTo>
                  <a:lnTo>
                    <a:pt x="8852" y="18983"/>
                  </a:lnTo>
                  <a:lnTo>
                    <a:pt x="9118" y="18983"/>
                  </a:lnTo>
                  <a:lnTo>
                    <a:pt x="9272" y="18983"/>
                  </a:lnTo>
                  <a:lnTo>
                    <a:pt x="9398" y="18983"/>
                  </a:lnTo>
                  <a:lnTo>
                    <a:pt x="9531" y="18983"/>
                  </a:lnTo>
                  <a:lnTo>
                    <a:pt x="9804" y="18983"/>
                  </a:lnTo>
                  <a:lnTo>
                    <a:pt x="9944" y="18816"/>
                  </a:lnTo>
                  <a:lnTo>
                    <a:pt x="10070" y="18816"/>
                  </a:lnTo>
                  <a:lnTo>
                    <a:pt x="10343" y="18658"/>
                  </a:lnTo>
                  <a:lnTo>
                    <a:pt x="10476" y="18658"/>
                  </a:lnTo>
                  <a:lnTo>
                    <a:pt x="10735" y="18483"/>
                  </a:lnTo>
                  <a:lnTo>
                    <a:pt x="11008" y="18483"/>
                  </a:lnTo>
                  <a:lnTo>
                    <a:pt x="11282" y="18317"/>
                  </a:lnTo>
                  <a:lnTo>
                    <a:pt x="11408" y="18317"/>
                  </a:lnTo>
                  <a:lnTo>
                    <a:pt x="11541" y="18317"/>
                  </a:lnTo>
                  <a:lnTo>
                    <a:pt x="11674" y="18317"/>
                  </a:lnTo>
                  <a:lnTo>
                    <a:pt x="11954" y="18317"/>
                  </a:lnTo>
                  <a:lnTo>
                    <a:pt x="12220" y="18483"/>
                  </a:lnTo>
                  <a:lnTo>
                    <a:pt x="12486" y="18658"/>
                  </a:lnTo>
                  <a:lnTo>
                    <a:pt x="12619" y="18816"/>
                  </a:lnTo>
                  <a:lnTo>
                    <a:pt x="12759" y="18816"/>
                  </a:lnTo>
                  <a:lnTo>
                    <a:pt x="12885" y="18983"/>
                  </a:lnTo>
                  <a:lnTo>
                    <a:pt x="13025" y="18983"/>
                  </a:lnTo>
                  <a:lnTo>
                    <a:pt x="13158" y="18983"/>
                  </a:lnTo>
                  <a:lnTo>
                    <a:pt x="13291" y="18816"/>
                  </a:lnTo>
                  <a:lnTo>
                    <a:pt x="13424" y="18983"/>
                  </a:lnTo>
                  <a:lnTo>
                    <a:pt x="13550" y="18983"/>
                  </a:lnTo>
                  <a:lnTo>
                    <a:pt x="13550" y="19158"/>
                  </a:lnTo>
                  <a:lnTo>
                    <a:pt x="13690" y="19158"/>
                  </a:lnTo>
                  <a:lnTo>
                    <a:pt x="13964" y="19158"/>
                  </a:lnTo>
                  <a:lnTo>
                    <a:pt x="14090" y="19158"/>
                  </a:lnTo>
                  <a:lnTo>
                    <a:pt x="14230" y="19158"/>
                  </a:lnTo>
                  <a:lnTo>
                    <a:pt x="14363" y="19158"/>
                  </a:lnTo>
                  <a:lnTo>
                    <a:pt x="14496" y="18983"/>
                  </a:lnTo>
                  <a:lnTo>
                    <a:pt x="14636" y="18983"/>
                  </a:lnTo>
                  <a:lnTo>
                    <a:pt x="14769" y="18816"/>
                  </a:lnTo>
                  <a:lnTo>
                    <a:pt x="14636" y="18816"/>
                  </a:lnTo>
                  <a:lnTo>
                    <a:pt x="14496" y="18658"/>
                  </a:lnTo>
                  <a:lnTo>
                    <a:pt x="14363" y="18658"/>
                  </a:lnTo>
                  <a:lnTo>
                    <a:pt x="14363" y="18483"/>
                  </a:lnTo>
                  <a:lnTo>
                    <a:pt x="14363" y="18317"/>
                  </a:lnTo>
                  <a:lnTo>
                    <a:pt x="14363" y="18150"/>
                  </a:lnTo>
                  <a:lnTo>
                    <a:pt x="14496" y="18150"/>
                  </a:lnTo>
                  <a:lnTo>
                    <a:pt x="14769" y="17975"/>
                  </a:lnTo>
                  <a:lnTo>
                    <a:pt x="14902" y="17808"/>
                  </a:lnTo>
                  <a:lnTo>
                    <a:pt x="14902" y="17641"/>
                  </a:lnTo>
                  <a:lnTo>
                    <a:pt x="15028" y="17475"/>
                  </a:lnTo>
                  <a:lnTo>
                    <a:pt x="14902" y="17475"/>
                  </a:lnTo>
                  <a:lnTo>
                    <a:pt x="14769" y="17299"/>
                  </a:lnTo>
                  <a:lnTo>
                    <a:pt x="14636" y="17299"/>
                  </a:lnTo>
                  <a:lnTo>
                    <a:pt x="14496" y="17133"/>
                  </a:lnTo>
                  <a:lnTo>
                    <a:pt x="14363" y="16966"/>
                  </a:lnTo>
                  <a:lnTo>
                    <a:pt x="14230" y="16633"/>
                  </a:lnTo>
                  <a:lnTo>
                    <a:pt x="14230" y="16466"/>
                  </a:lnTo>
                  <a:lnTo>
                    <a:pt x="14230" y="16125"/>
                  </a:lnTo>
                  <a:lnTo>
                    <a:pt x="14230" y="15967"/>
                  </a:lnTo>
                  <a:lnTo>
                    <a:pt x="14363" y="15800"/>
                  </a:lnTo>
                  <a:lnTo>
                    <a:pt x="14496" y="15800"/>
                  </a:lnTo>
                  <a:lnTo>
                    <a:pt x="14769" y="15625"/>
                  </a:lnTo>
                  <a:lnTo>
                    <a:pt x="15168" y="15625"/>
                  </a:lnTo>
                  <a:lnTo>
                    <a:pt x="15567" y="15449"/>
                  </a:lnTo>
                  <a:lnTo>
                    <a:pt x="15833" y="15449"/>
                  </a:lnTo>
                  <a:lnTo>
                    <a:pt x="16106" y="15283"/>
                  </a:lnTo>
                  <a:lnTo>
                    <a:pt x="16366" y="15283"/>
                  </a:lnTo>
                  <a:lnTo>
                    <a:pt x="16646" y="15283"/>
                  </a:lnTo>
                  <a:lnTo>
                    <a:pt x="16786" y="15283"/>
                  </a:lnTo>
                  <a:lnTo>
                    <a:pt x="17045" y="15116"/>
                  </a:lnTo>
                  <a:lnTo>
                    <a:pt x="17178" y="15116"/>
                  </a:lnTo>
                  <a:lnTo>
                    <a:pt x="17451" y="14950"/>
                  </a:lnTo>
                  <a:lnTo>
                    <a:pt x="17451" y="14783"/>
                  </a:lnTo>
                  <a:lnTo>
                    <a:pt x="17451" y="14450"/>
                  </a:lnTo>
                  <a:lnTo>
                    <a:pt x="17451" y="14283"/>
                  </a:lnTo>
                  <a:lnTo>
                    <a:pt x="17451" y="13941"/>
                  </a:lnTo>
                  <a:lnTo>
                    <a:pt x="17311" y="13783"/>
                  </a:lnTo>
                  <a:lnTo>
                    <a:pt x="17311" y="13450"/>
                  </a:lnTo>
                  <a:lnTo>
                    <a:pt x="17311" y="13275"/>
                  </a:lnTo>
                  <a:lnTo>
                    <a:pt x="17311" y="13100"/>
                  </a:lnTo>
                  <a:lnTo>
                    <a:pt x="17311" y="12933"/>
                  </a:lnTo>
                  <a:lnTo>
                    <a:pt x="17451" y="12758"/>
                  </a:lnTo>
                  <a:lnTo>
                    <a:pt x="17584" y="12609"/>
                  </a:lnTo>
                  <a:lnTo>
                    <a:pt x="17843" y="12433"/>
                  </a:lnTo>
                  <a:lnTo>
                    <a:pt x="17983" y="12267"/>
                  </a:lnTo>
                  <a:lnTo>
                    <a:pt x="18256" y="12100"/>
                  </a:lnTo>
                  <a:lnTo>
                    <a:pt x="18382" y="12100"/>
                  </a:lnTo>
                  <a:lnTo>
                    <a:pt x="18508" y="11925"/>
                  </a:lnTo>
                  <a:lnTo>
                    <a:pt x="18648" y="11758"/>
                  </a:lnTo>
                  <a:lnTo>
                    <a:pt x="18789" y="11600"/>
                  </a:lnTo>
                  <a:lnTo>
                    <a:pt x="18929" y="11600"/>
                  </a:lnTo>
                  <a:lnTo>
                    <a:pt x="19188" y="11434"/>
                  </a:lnTo>
                  <a:lnTo>
                    <a:pt x="19328" y="11434"/>
                  </a:lnTo>
                  <a:lnTo>
                    <a:pt x="19594" y="11258"/>
                  </a:lnTo>
                  <a:lnTo>
                    <a:pt x="19720" y="11258"/>
                  </a:lnTo>
                  <a:lnTo>
                    <a:pt x="19860" y="11258"/>
                  </a:lnTo>
                  <a:lnTo>
                    <a:pt x="19860" y="11092"/>
                  </a:lnTo>
                  <a:lnTo>
                    <a:pt x="19860" y="10916"/>
                  </a:lnTo>
                  <a:lnTo>
                    <a:pt x="19860" y="10750"/>
                  </a:lnTo>
                  <a:lnTo>
                    <a:pt x="19993" y="10408"/>
                  </a:lnTo>
                  <a:lnTo>
                    <a:pt x="19860" y="10075"/>
                  </a:lnTo>
                  <a:lnTo>
                    <a:pt x="19720" y="9741"/>
                  </a:lnTo>
                  <a:lnTo>
                    <a:pt x="19594" y="9575"/>
                  </a:lnTo>
                  <a:lnTo>
                    <a:pt x="19454" y="9242"/>
                  </a:lnTo>
                  <a:lnTo>
                    <a:pt x="19328" y="9084"/>
                  </a:lnTo>
                  <a:lnTo>
                    <a:pt x="19328" y="8742"/>
                  </a:lnTo>
                  <a:lnTo>
                    <a:pt x="19188" y="8558"/>
                  </a:lnTo>
                  <a:lnTo>
                    <a:pt x="19188" y="8391"/>
                  </a:lnTo>
                  <a:lnTo>
                    <a:pt x="19188" y="8233"/>
                  </a:lnTo>
                  <a:lnTo>
                    <a:pt x="19328" y="8067"/>
                  </a:lnTo>
                  <a:lnTo>
                    <a:pt x="19055" y="8067"/>
                  </a:lnTo>
                  <a:lnTo>
                    <a:pt x="18929" y="7900"/>
                  </a:lnTo>
                  <a:lnTo>
                    <a:pt x="18648" y="7900"/>
                  </a:lnTo>
                  <a:lnTo>
                    <a:pt x="18508" y="7900"/>
                  </a:lnTo>
                  <a:lnTo>
                    <a:pt x="18382" y="7725"/>
                  </a:lnTo>
                  <a:lnTo>
                    <a:pt x="18382" y="7558"/>
                  </a:lnTo>
                  <a:lnTo>
                    <a:pt x="18256" y="7558"/>
                  </a:lnTo>
                  <a:lnTo>
                    <a:pt x="18116" y="7391"/>
                  </a:lnTo>
                  <a:lnTo>
                    <a:pt x="17983" y="7225"/>
                  </a:lnTo>
                  <a:lnTo>
                    <a:pt x="17843" y="7058"/>
                  </a:lnTo>
                  <a:lnTo>
                    <a:pt x="17710" y="7058"/>
                  </a:lnTo>
                  <a:lnTo>
                    <a:pt x="17584" y="6892"/>
                  </a:lnTo>
                  <a:lnTo>
                    <a:pt x="17451" y="6892"/>
                  </a:lnTo>
                  <a:lnTo>
                    <a:pt x="17311" y="6892"/>
                  </a:lnTo>
                  <a:lnTo>
                    <a:pt x="17178" y="6892"/>
                  </a:lnTo>
                  <a:lnTo>
                    <a:pt x="17045" y="6892"/>
                  </a:lnTo>
                  <a:lnTo>
                    <a:pt x="16786" y="6892"/>
                  </a:lnTo>
                  <a:lnTo>
                    <a:pt x="16646" y="6716"/>
                  </a:lnTo>
                  <a:lnTo>
                    <a:pt x="16513" y="6716"/>
                  </a:lnTo>
                  <a:lnTo>
                    <a:pt x="16366" y="6550"/>
                  </a:lnTo>
                  <a:lnTo>
                    <a:pt x="16106" y="6550"/>
                  </a:lnTo>
                  <a:lnTo>
                    <a:pt x="15966" y="6383"/>
                  </a:lnTo>
                  <a:lnTo>
                    <a:pt x="15833" y="6383"/>
                  </a:lnTo>
                  <a:lnTo>
                    <a:pt x="15700" y="6208"/>
                  </a:lnTo>
                  <a:lnTo>
                    <a:pt x="15567" y="6041"/>
                  </a:lnTo>
                  <a:lnTo>
                    <a:pt x="15567" y="5875"/>
                  </a:lnTo>
                  <a:lnTo>
                    <a:pt x="15567" y="5708"/>
                  </a:lnTo>
                  <a:lnTo>
                    <a:pt x="15700" y="5375"/>
                  </a:lnTo>
                  <a:lnTo>
                    <a:pt x="15700" y="5208"/>
                  </a:lnTo>
                  <a:lnTo>
                    <a:pt x="15833" y="4875"/>
                  </a:lnTo>
                  <a:lnTo>
                    <a:pt x="15833" y="4708"/>
                  </a:lnTo>
                  <a:lnTo>
                    <a:pt x="15966" y="4542"/>
                  </a:lnTo>
                  <a:lnTo>
                    <a:pt x="15966" y="4367"/>
                  </a:lnTo>
                  <a:lnTo>
                    <a:pt x="16106" y="4025"/>
                  </a:lnTo>
                  <a:lnTo>
                    <a:pt x="15966" y="3858"/>
                  </a:lnTo>
                  <a:lnTo>
                    <a:pt x="15833" y="3700"/>
                  </a:lnTo>
                  <a:lnTo>
                    <a:pt x="15700" y="3525"/>
                  </a:lnTo>
                  <a:lnTo>
                    <a:pt x="15700" y="3358"/>
                  </a:lnTo>
                  <a:lnTo>
                    <a:pt x="15567" y="3183"/>
                  </a:lnTo>
                  <a:lnTo>
                    <a:pt x="15434" y="2858"/>
                  </a:lnTo>
                  <a:lnTo>
                    <a:pt x="15301" y="2525"/>
                  </a:lnTo>
                  <a:lnTo>
                    <a:pt x="15168" y="2183"/>
                  </a:lnTo>
                  <a:lnTo>
                    <a:pt x="15028" y="2183"/>
                  </a:lnTo>
                  <a:lnTo>
                    <a:pt x="14902" y="2183"/>
                  </a:lnTo>
                  <a:lnTo>
                    <a:pt x="14496" y="2183"/>
                  </a:lnTo>
                  <a:lnTo>
                    <a:pt x="14230" y="2183"/>
                  </a:lnTo>
                  <a:lnTo>
                    <a:pt x="14230" y="2017"/>
                  </a:lnTo>
                  <a:lnTo>
                    <a:pt x="14230" y="1675"/>
                  </a:lnTo>
                  <a:lnTo>
                    <a:pt x="14090" y="1499"/>
                  </a:lnTo>
                  <a:lnTo>
                    <a:pt x="14090" y="1342"/>
                  </a:lnTo>
                  <a:lnTo>
                    <a:pt x="13964" y="1175"/>
                  </a:lnTo>
                  <a:lnTo>
                    <a:pt x="13824" y="833"/>
                  </a:lnTo>
                  <a:lnTo>
                    <a:pt x="13690" y="666"/>
                  </a:lnTo>
                  <a:lnTo>
                    <a:pt x="13690" y="491"/>
                  </a:lnTo>
                  <a:lnTo>
                    <a:pt x="13690" y="342"/>
                  </a:lnTo>
                  <a:lnTo>
                    <a:pt x="13824" y="167"/>
                  </a:lnTo>
                  <a:lnTo>
                    <a:pt x="13550" y="167"/>
                  </a:lnTo>
                  <a:lnTo>
                    <a:pt x="13424" y="167"/>
                  </a:lnTo>
                  <a:lnTo>
                    <a:pt x="13158" y="167"/>
                  </a:lnTo>
                  <a:lnTo>
                    <a:pt x="13025" y="0"/>
                  </a:lnTo>
                  <a:lnTo>
                    <a:pt x="12885" y="342"/>
                  </a:lnTo>
                  <a:lnTo>
                    <a:pt x="12759" y="491"/>
                  </a:lnTo>
                  <a:lnTo>
                    <a:pt x="12619" y="833"/>
                  </a:lnTo>
                  <a:lnTo>
                    <a:pt x="12619" y="1008"/>
                  </a:lnTo>
                  <a:lnTo>
                    <a:pt x="12486" y="1175"/>
                  </a:lnTo>
                  <a:lnTo>
                    <a:pt x="12353" y="1175"/>
                  </a:lnTo>
                  <a:lnTo>
                    <a:pt x="12087" y="1175"/>
                  </a:lnTo>
                  <a:lnTo>
                    <a:pt x="11954" y="1175"/>
                  </a:lnTo>
                  <a:lnTo>
                    <a:pt x="11814" y="1342"/>
                  </a:lnTo>
                  <a:lnTo>
                    <a:pt x="11814" y="1499"/>
                  </a:lnTo>
                  <a:lnTo>
                    <a:pt x="11814" y="1850"/>
                  </a:lnTo>
                  <a:lnTo>
                    <a:pt x="11814" y="2017"/>
                  </a:lnTo>
                  <a:lnTo>
                    <a:pt x="11814" y="2350"/>
                  </a:lnTo>
                  <a:lnTo>
                    <a:pt x="11954" y="2525"/>
                  </a:lnTo>
                  <a:lnTo>
                    <a:pt x="11814" y="2692"/>
                  </a:lnTo>
                  <a:lnTo>
                    <a:pt x="11814" y="2858"/>
                  </a:lnTo>
                  <a:lnTo>
                    <a:pt x="11541" y="3025"/>
                  </a:lnTo>
                  <a:lnTo>
                    <a:pt x="11282" y="3025"/>
                  </a:lnTo>
                  <a:lnTo>
                    <a:pt x="11148" y="3025"/>
                  </a:lnTo>
                  <a:lnTo>
                    <a:pt x="11008" y="3025"/>
                  </a:lnTo>
                  <a:lnTo>
                    <a:pt x="10735" y="2858"/>
                  </a:lnTo>
                  <a:lnTo>
                    <a:pt x="10476" y="2692"/>
                  </a:lnTo>
                  <a:lnTo>
                    <a:pt x="10210" y="2692"/>
                  </a:lnTo>
                  <a:lnTo>
                    <a:pt x="9944" y="2525"/>
                  </a:lnTo>
                  <a:lnTo>
                    <a:pt x="9804" y="2692"/>
                  </a:lnTo>
                  <a:lnTo>
                    <a:pt x="9678" y="2692"/>
                  </a:lnTo>
                  <a:lnTo>
                    <a:pt x="9531" y="2858"/>
                  </a:lnTo>
                  <a:lnTo>
                    <a:pt x="9531" y="3025"/>
                  </a:lnTo>
                  <a:lnTo>
                    <a:pt x="9398" y="3358"/>
                  </a:lnTo>
                  <a:lnTo>
                    <a:pt x="9398" y="3525"/>
                  </a:lnTo>
                  <a:lnTo>
                    <a:pt x="9272" y="3700"/>
                  </a:lnTo>
                  <a:lnTo>
                    <a:pt x="9118" y="3858"/>
                  </a:lnTo>
                  <a:lnTo>
                    <a:pt x="8985" y="4200"/>
                  </a:lnTo>
                  <a:lnTo>
                    <a:pt x="8852" y="4367"/>
                  </a:lnTo>
                  <a:lnTo>
                    <a:pt x="8985" y="4708"/>
                  </a:lnTo>
                  <a:lnTo>
                    <a:pt x="9272" y="4875"/>
                  </a:lnTo>
                  <a:lnTo>
                    <a:pt x="9118" y="5033"/>
                  </a:lnTo>
                  <a:lnTo>
                    <a:pt x="8852" y="5208"/>
                  </a:lnTo>
                  <a:lnTo>
                    <a:pt x="8711" y="5208"/>
                  </a:lnTo>
                  <a:lnTo>
                    <a:pt x="8585" y="5033"/>
                  </a:lnTo>
                  <a:lnTo>
                    <a:pt x="8445" y="4875"/>
                  </a:lnTo>
                  <a:lnTo>
                    <a:pt x="8179" y="4875"/>
                  </a:lnTo>
                  <a:lnTo>
                    <a:pt x="8046" y="4708"/>
                  </a:lnTo>
                  <a:lnTo>
                    <a:pt x="7773" y="4708"/>
                  </a:lnTo>
                  <a:lnTo>
                    <a:pt x="7640" y="4708"/>
                  </a:lnTo>
                  <a:lnTo>
                    <a:pt x="7241" y="4708"/>
                  </a:lnTo>
                  <a:lnTo>
                    <a:pt x="6975" y="4708"/>
                  </a:lnTo>
                  <a:lnTo>
                    <a:pt x="6835" y="4875"/>
                  </a:lnTo>
                  <a:lnTo>
                    <a:pt x="6702" y="4875"/>
                  </a:lnTo>
                  <a:lnTo>
                    <a:pt x="6702" y="5033"/>
                  </a:lnTo>
                  <a:lnTo>
                    <a:pt x="6835" y="5033"/>
                  </a:lnTo>
                  <a:lnTo>
                    <a:pt x="6975" y="5208"/>
                  </a:lnTo>
                  <a:lnTo>
                    <a:pt x="7108" y="5375"/>
                  </a:lnTo>
                  <a:lnTo>
                    <a:pt x="7108" y="5708"/>
                  </a:lnTo>
                  <a:lnTo>
                    <a:pt x="7108" y="5875"/>
                  </a:lnTo>
                  <a:lnTo>
                    <a:pt x="7108" y="6208"/>
                  </a:lnTo>
                  <a:lnTo>
                    <a:pt x="7108" y="6550"/>
                  </a:lnTo>
                  <a:lnTo>
                    <a:pt x="7108" y="6892"/>
                  </a:lnTo>
                  <a:lnTo>
                    <a:pt x="7108" y="7058"/>
                  </a:lnTo>
                  <a:lnTo>
                    <a:pt x="7108" y="7391"/>
                  </a:lnTo>
                  <a:lnTo>
                    <a:pt x="7108" y="7725"/>
                  </a:lnTo>
                  <a:lnTo>
                    <a:pt x="6835" y="7900"/>
                  </a:lnTo>
                  <a:lnTo>
                    <a:pt x="6702" y="8067"/>
                  </a:lnTo>
                  <a:lnTo>
                    <a:pt x="6569" y="8391"/>
                  </a:lnTo>
                  <a:lnTo>
                    <a:pt x="6569" y="8558"/>
                  </a:lnTo>
                  <a:lnTo>
                    <a:pt x="6443" y="8908"/>
                  </a:lnTo>
                  <a:lnTo>
                    <a:pt x="6443" y="9084"/>
                  </a:lnTo>
                  <a:lnTo>
                    <a:pt x="6169" y="9242"/>
                  </a:lnTo>
                  <a:lnTo>
                    <a:pt x="6029" y="9242"/>
                  </a:lnTo>
                  <a:lnTo>
                    <a:pt x="5770" y="9242"/>
                  </a:lnTo>
                  <a:lnTo>
                    <a:pt x="5637" y="9242"/>
                  </a:lnTo>
                  <a:lnTo>
                    <a:pt x="5497" y="9242"/>
                  </a:lnTo>
                  <a:lnTo>
                    <a:pt x="5357" y="9242"/>
                  </a:lnTo>
                  <a:lnTo>
                    <a:pt x="5091" y="9408"/>
                  </a:lnTo>
                  <a:lnTo>
                    <a:pt x="4958" y="9408"/>
                  </a:lnTo>
                  <a:lnTo>
                    <a:pt x="4825" y="9575"/>
                  </a:lnTo>
                  <a:lnTo>
                    <a:pt x="4692" y="9575"/>
                  </a:lnTo>
                  <a:lnTo>
                    <a:pt x="4559" y="9741"/>
                  </a:lnTo>
                  <a:lnTo>
                    <a:pt x="4426" y="9917"/>
                  </a:lnTo>
                  <a:lnTo>
                    <a:pt x="4153" y="9917"/>
                  </a:lnTo>
                  <a:lnTo>
                    <a:pt x="3887" y="9917"/>
                  </a:lnTo>
                  <a:lnTo>
                    <a:pt x="3761" y="9917"/>
                  </a:lnTo>
                  <a:lnTo>
                    <a:pt x="3627" y="9917"/>
                  </a:lnTo>
                  <a:lnTo>
                    <a:pt x="3487" y="9917"/>
                  </a:lnTo>
                  <a:lnTo>
                    <a:pt x="3487" y="9741"/>
                  </a:lnTo>
                  <a:lnTo>
                    <a:pt x="3354" y="9741"/>
                  </a:lnTo>
                  <a:lnTo>
                    <a:pt x="3207" y="9917"/>
                  </a:lnTo>
                  <a:lnTo>
                    <a:pt x="3081" y="10075"/>
                  </a:lnTo>
                  <a:lnTo>
                    <a:pt x="2955" y="10250"/>
                  </a:lnTo>
                  <a:lnTo>
                    <a:pt x="2815" y="10250"/>
                  </a:lnTo>
                  <a:lnTo>
                    <a:pt x="2542" y="10408"/>
                  </a:lnTo>
                  <a:lnTo>
                    <a:pt x="2416" y="10408"/>
                  </a:lnTo>
                  <a:lnTo>
                    <a:pt x="2276" y="10408"/>
                  </a:lnTo>
                  <a:lnTo>
                    <a:pt x="2150" y="10250"/>
                  </a:lnTo>
                  <a:lnTo>
                    <a:pt x="2010" y="9917"/>
                  </a:lnTo>
                  <a:lnTo>
                    <a:pt x="1877" y="9917"/>
                  </a:lnTo>
                  <a:lnTo>
                    <a:pt x="1744" y="9917"/>
                  </a:lnTo>
                  <a:lnTo>
                    <a:pt x="1611" y="9741"/>
                  </a:lnTo>
                  <a:lnTo>
                    <a:pt x="1478" y="9917"/>
                  </a:lnTo>
                  <a:lnTo>
                    <a:pt x="1211" y="10075"/>
                  </a:lnTo>
                  <a:lnTo>
                    <a:pt x="1071" y="10075"/>
                  </a:lnTo>
                  <a:lnTo>
                    <a:pt x="938" y="10075"/>
                  </a:lnTo>
                  <a:lnTo>
                    <a:pt x="805" y="10075"/>
                  </a:lnTo>
                  <a:lnTo>
                    <a:pt x="665" y="10250"/>
                  </a:lnTo>
                  <a:lnTo>
                    <a:pt x="532" y="10250"/>
                  </a:lnTo>
                  <a:lnTo>
                    <a:pt x="399" y="10408"/>
                  </a:lnTo>
                  <a:lnTo>
                    <a:pt x="399" y="10583"/>
                  </a:lnTo>
                  <a:lnTo>
                    <a:pt x="273" y="10750"/>
                  </a:lnTo>
                  <a:lnTo>
                    <a:pt x="133" y="10916"/>
                  </a:lnTo>
                  <a:lnTo>
                    <a:pt x="0" y="11092"/>
                  </a:lnTo>
                  <a:lnTo>
                    <a:pt x="0" y="11258"/>
                  </a:lnTo>
                  <a:lnTo>
                    <a:pt x="133" y="11434"/>
                  </a:lnTo>
                  <a:lnTo>
                    <a:pt x="0" y="11600"/>
                  </a:lnTo>
                  <a:lnTo>
                    <a:pt x="0" y="11758"/>
                  </a:lnTo>
                  <a:lnTo>
                    <a:pt x="133" y="12100"/>
                  </a:lnTo>
                  <a:lnTo>
                    <a:pt x="273" y="12267"/>
                  </a:lnTo>
                  <a:lnTo>
                    <a:pt x="399" y="12267"/>
                  </a:lnTo>
                  <a:lnTo>
                    <a:pt x="532" y="12267"/>
                  </a:lnTo>
                  <a:lnTo>
                    <a:pt x="665" y="12433"/>
                  </a:lnTo>
                  <a:lnTo>
                    <a:pt x="805" y="12609"/>
                  </a:lnTo>
                  <a:lnTo>
                    <a:pt x="805" y="12758"/>
                  </a:lnTo>
                  <a:lnTo>
                    <a:pt x="805" y="12933"/>
                  </a:lnTo>
                  <a:lnTo>
                    <a:pt x="805" y="13275"/>
                  </a:lnTo>
                  <a:lnTo>
                    <a:pt x="805" y="13450"/>
                  </a:lnTo>
                  <a:lnTo>
                    <a:pt x="805" y="13783"/>
                  </a:lnTo>
                  <a:lnTo>
                    <a:pt x="805" y="13941"/>
                  </a:lnTo>
                  <a:lnTo>
                    <a:pt x="665" y="14117"/>
                  </a:lnTo>
                  <a:lnTo>
                    <a:pt x="532" y="14117"/>
                  </a:lnTo>
                  <a:lnTo>
                    <a:pt x="273" y="14283"/>
                  </a:lnTo>
                  <a:lnTo>
                    <a:pt x="133" y="14283"/>
                  </a:lnTo>
                  <a:lnTo>
                    <a:pt x="133" y="14450"/>
                  </a:lnTo>
                  <a:lnTo>
                    <a:pt x="273" y="14616"/>
                  </a:lnTo>
                  <a:lnTo>
                    <a:pt x="399" y="14783"/>
                  </a:lnTo>
                  <a:lnTo>
                    <a:pt x="532" y="14783"/>
                  </a:lnTo>
                  <a:lnTo>
                    <a:pt x="665" y="14950"/>
                  </a:lnTo>
                  <a:lnTo>
                    <a:pt x="805" y="15116"/>
                  </a:lnTo>
                  <a:lnTo>
                    <a:pt x="938" y="15283"/>
                  </a:lnTo>
                  <a:lnTo>
                    <a:pt x="1071" y="15283"/>
                  </a:lnTo>
                  <a:lnTo>
                    <a:pt x="1071" y="15449"/>
                  </a:lnTo>
                  <a:lnTo>
                    <a:pt x="1211" y="15449"/>
                  </a:lnTo>
                  <a:lnTo>
                    <a:pt x="1071" y="15800"/>
                  </a:lnTo>
                  <a:lnTo>
                    <a:pt x="1071" y="15967"/>
                  </a:lnTo>
                  <a:lnTo>
                    <a:pt x="1071" y="16291"/>
                  </a:lnTo>
                  <a:lnTo>
                    <a:pt x="1211" y="16466"/>
                  </a:lnTo>
                  <a:lnTo>
                    <a:pt x="1211" y="16633"/>
                  </a:lnTo>
                  <a:lnTo>
                    <a:pt x="1345" y="16808"/>
                  </a:lnTo>
                  <a:lnTo>
                    <a:pt x="1478" y="16966"/>
                  </a:lnTo>
                  <a:lnTo>
                    <a:pt x="1611" y="16966"/>
                  </a:lnTo>
                  <a:lnTo>
                    <a:pt x="1744" y="17133"/>
                  </a:lnTo>
                  <a:lnTo>
                    <a:pt x="1877" y="17133"/>
                  </a:lnTo>
                  <a:lnTo>
                    <a:pt x="2150" y="17475"/>
                  </a:lnTo>
                  <a:lnTo>
                    <a:pt x="2416" y="17641"/>
                  </a:lnTo>
                  <a:lnTo>
                    <a:pt x="2542" y="17808"/>
                  </a:lnTo>
                  <a:lnTo>
                    <a:pt x="2815" y="17808"/>
                  </a:lnTo>
                  <a:lnTo>
                    <a:pt x="2815" y="18150"/>
                  </a:lnTo>
                  <a:lnTo>
                    <a:pt x="2815" y="18317"/>
                  </a:lnTo>
                  <a:lnTo>
                    <a:pt x="2815" y="18483"/>
                  </a:lnTo>
                  <a:lnTo>
                    <a:pt x="2815" y="18658"/>
                  </a:lnTo>
                  <a:lnTo>
                    <a:pt x="2955" y="18816"/>
                  </a:lnTo>
                  <a:lnTo>
                    <a:pt x="3081" y="18983"/>
                  </a:lnTo>
                  <a:lnTo>
                    <a:pt x="3207" y="19158"/>
                  </a:lnTo>
                  <a:lnTo>
                    <a:pt x="3354" y="19316"/>
                  </a:lnTo>
                  <a:lnTo>
                    <a:pt x="3207" y="19491"/>
                  </a:lnTo>
                  <a:lnTo>
                    <a:pt x="3207" y="19649"/>
                  </a:lnTo>
                  <a:lnTo>
                    <a:pt x="3081" y="19825"/>
                  </a:lnTo>
                  <a:lnTo>
                    <a:pt x="3081" y="19991"/>
                  </a:lnTo>
                  <a:close/>
                </a:path>
              </a:pathLst>
            </a:custGeom>
            <a:solidFill>
              <a:srgbClr val="FFFFFF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70" name="任意多边形 522286"/>
            <p:cNvSpPr>
              <a:spLocks noChangeArrowheads="1"/>
            </p:cNvSpPr>
            <p:nvPr/>
          </p:nvSpPr>
          <p:spPr bwMode="auto">
            <a:xfrm>
              <a:off x="3462" y="2910"/>
              <a:ext cx="79" cy="185"/>
            </a:xfrm>
            <a:custGeom>
              <a:avLst/>
              <a:gdLst/>
              <a:ahLst/>
              <a:cxnLst>
                <a:cxn ang="0">
                  <a:pos x="14978" y="0"/>
                </a:cxn>
                <a:cxn ang="0">
                  <a:pos x="13333" y="706"/>
                </a:cxn>
                <a:cxn ang="0">
                  <a:pos x="11688" y="1450"/>
                </a:cxn>
                <a:cxn ang="0">
                  <a:pos x="10043" y="2119"/>
                </a:cxn>
                <a:cxn ang="0">
                  <a:pos x="8312" y="2119"/>
                </a:cxn>
                <a:cxn ang="0">
                  <a:pos x="6667" y="2825"/>
                </a:cxn>
                <a:cxn ang="0">
                  <a:pos x="6667" y="2825"/>
                </a:cxn>
                <a:cxn ang="0">
                  <a:pos x="6667" y="3532"/>
                </a:cxn>
                <a:cxn ang="0">
                  <a:pos x="6667" y="4275"/>
                </a:cxn>
                <a:cxn ang="0">
                  <a:pos x="5022" y="4981"/>
                </a:cxn>
                <a:cxn ang="0">
                  <a:pos x="5022" y="5725"/>
                </a:cxn>
                <a:cxn ang="0">
                  <a:pos x="5022" y="6431"/>
                </a:cxn>
                <a:cxn ang="0">
                  <a:pos x="5022" y="7138"/>
                </a:cxn>
                <a:cxn ang="0">
                  <a:pos x="3463" y="7844"/>
                </a:cxn>
                <a:cxn ang="0">
                  <a:pos x="1645" y="8550"/>
                </a:cxn>
                <a:cxn ang="0">
                  <a:pos x="1645" y="9294"/>
                </a:cxn>
                <a:cxn ang="0">
                  <a:pos x="1645" y="10000"/>
                </a:cxn>
                <a:cxn ang="0">
                  <a:pos x="0" y="10669"/>
                </a:cxn>
                <a:cxn ang="0">
                  <a:pos x="0" y="11413"/>
                </a:cxn>
                <a:cxn ang="0">
                  <a:pos x="0" y="12825"/>
                </a:cxn>
                <a:cxn ang="0">
                  <a:pos x="1645" y="13532"/>
                </a:cxn>
                <a:cxn ang="0">
                  <a:pos x="1645" y="14238"/>
                </a:cxn>
                <a:cxn ang="0">
                  <a:pos x="3463" y="14944"/>
                </a:cxn>
                <a:cxn ang="0">
                  <a:pos x="3463" y="15688"/>
                </a:cxn>
                <a:cxn ang="0">
                  <a:pos x="3463" y="16431"/>
                </a:cxn>
                <a:cxn ang="0">
                  <a:pos x="5022" y="17100"/>
                </a:cxn>
                <a:cxn ang="0">
                  <a:pos x="6667" y="17100"/>
                </a:cxn>
                <a:cxn ang="0">
                  <a:pos x="6667" y="17844"/>
                </a:cxn>
                <a:cxn ang="0">
                  <a:pos x="8312" y="18513"/>
                </a:cxn>
                <a:cxn ang="0">
                  <a:pos x="10043" y="19257"/>
                </a:cxn>
                <a:cxn ang="0">
                  <a:pos x="11688" y="19257"/>
                </a:cxn>
                <a:cxn ang="0">
                  <a:pos x="13333" y="19963"/>
                </a:cxn>
                <a:cxn ang="0">
                  <a:pos x="14978" y="19963"/>
                </a:cxn>
                <a:cxn ang="0">
                  <a:pos x="14978" y="19257"/>
                </a:cxn>
                <a:cxn ang="0">
                  <a:pos x="16537" y="18513"/>
                </a:cxn>
                <a:cxn ang="0">
                  <a:pos x="14978" y="17844"/>
                </a:cxn>
                <a:cxn ang="0">
                  <a:pos x="14978" y="16431"/>
                </a:cxn>
                <a:cxn ang="0">
                  <a:pos x="14978" y="15688"/>
                </a:cxn>
                <a:cxn ang="0">
                  <a:pos x="14978" y="14944"/>
                </a:cxn>
                <a:cxn ang="0">
                  <a:pos x="14978" y="14238"/>
                </a:cxn>
                <a:cxn ang="0">
                  <a:pos x="16537" y="12825"/>
                </a:cxn>
                <a:cxn ang="0">
                  <a:pos x="16537" y="12082"/>
                </a:cxn>
                <a:cxn ang="0">
                  <a:pos x="18268" y="10669"/>
                </a:cxn>
                <a:cxn ang="0">
                  <a:pos x="18268" y="10000"/>
                </a:cxn>
                <a:cxn ang="0">
                  <a:pos x="18268" y="8550"/>
                </a:cxn>
                <a:cxn ang="0">
                  <a:pos x="18268" y="7844"/>
                </a:cxn>
                <a:cxn ang="0">
                  <a:pos x="18268" y="7138"/>
                </a:cxn>
                <a:cxn ang="0">
                  <a:pos x="18268" y="6431"/>
                </a:cxn>
                <a:cxn ang="0">
                  <a:pos x="19913" y="4981"/>
                </a:cxn>
                <a:cxn ang="0">
                  <a:pos x="19913" y="4275"/>
                </a:cxn>
                <a:cxn ang="0">
                  <a:pos x="19913" y="2825"/>
                </a:cxn>
                <a:cxn ang="0">
                  <a:pos x="18268" y="2825"/>
                </a:cxn>
                <a:cxn ang="0">
                  <a:pos x="18268" y="2119"/>
                </a:cxn>
                <a:cxn ang="0">
                  <a:pos x="18268" y="1450"/>
                </a:cxn>
                <a:cxn ang="0">
                  <a:pos x="18268" y="0"/>
                </a:cxn>
                <a:cxn ang="0">
                  <a:pos x="16537" y="0"/>
                </a:cxn>
                <a:cxn ang="0">
                  <a:pos x="14978" y="0"/>
                </a:cxn>
              </a:cxnLst>
              <a:rect l="0" t="0" r="r" b="b"/>
              <a:pathLst>
                <a:path w="20000" h="20000">
                  <a:moveTo>
                    <a:pt x="14978" y="0"/>
                  </a:moveTo>
                  <a:lnTo>
                    <a:pt x="13333" y="706"/>
                  </a:lnTo>
                  <a:lnTo>
                    <a:pt x="11688" y="1450"/>
                  </a:lnTo>
                  <a:lnTo>
                    <a:pt x="10043" y="2119"/>
                  </a:lnTo>
                  <a:lnTo>
                    <a:pt x="8312" y="2119"/>
                  </a:lnTo>
                  <a:lnTo>
                    <a:pt x="6667" y="2825"/>
                  </a:lnTo>
                  <a:lnTo>
                    <a:pt x="6667" y="3532"/>
                  </a:lnTo>
                  <a:lnTo>
                    <a:pt x="6667" y="4275"/>
                  </a:lnTo>
                  <a:lnTo>
                    <a:pt x="5022" y="4981"/>
                  </a:lnTo>
                  <a:lnTo>
                    <a:pt x="5022" y="5725"/>
                  </a:lnTo>
                  <a:lnTo>
                    <a:pt x="5022" y="6431"/>
                  </a:lnTo>
                  <a:lnTo>
                    <a:pt x="5022" y="7138"/>
                  </a:lnTo>
                  <a:lnTo>
                    <a:pt x="3463" y="7844"/>
                  </a:lnTo>
                  <a:lnTo>
                    <a:pt x="1645" y="8550"/>
                  </a:lnTo>
                  <a:lnTo>
                    <a:pt x="1645" y="9294"/>
                  </a:lnTo>
                  <a:lnTo>
                    <a:pt x="1645" y="10000"/>
                  </a:lnTo>
                  <a:lnTo>
                    <a:pt x="0" y="10669"/>
                  </a:lnTo>
                  <a:lnTo>
                    <a:pt x="0" y="11413"/>
                  </a:lnTo>
                  <a:lnTo>
                    <a:pt x="0" y="12825"/>
                  </a:lnTo>
                  <a:lnTo>
                    <a:pt x="1645" y="13532"/>
                  </a:lnTo>
                  <a:lnTo>
                    <a:pt x="1645" y="14238"/>
                  </a:lnTo>
                  <a:lnTo>
                    <a:pt x="3463" y="14944"/>
                  </a:lnTo>
                  <a:lnTo>
                    <a:pt x="3463" y="15688"/>
                  </a:lnTo>
                  <a:lnTo>
                    <a:pt x="3463" y="16431"/>
                  </a:lnTo>
                  <a:lnTo>
                    <a:pt x="5022" y="17100"/>
                  </a:lnTo>
                  <a:lnTo>
                    <a:pt x="6667" y="17100"/>
                  </a:lnTo>
                  <a:lnTo>
                    <a:pt x="6667" y="17844"/>
                  </a:lnTo>
                  <a:lnTo>
                    <a:pt x="8312" y="18513"/>
                  </a:lnTo>
                  <a:lnTo>
                    <a:pt x="10043" y="19257"/>
                  </a:lnTo>
                  <a:lnTo>
                    <a:pt x="11688" y="19257"/>
                  </a:lnTo>
                  <a:lnTo>
                    <a:pt x="13333" y="19963"/>
                  </a:lnTo>
                  <a:lnTo>
                    <a:pt x="14978" y="19963"/>
                  </a:lnTo>
                  <a:lnTo>
                    <a:pt x="14978" y="19257"/>
                  </a:lnTo>
                  <a:lnTo>
                    <a:pt x="16537" y="18513"/>
                  </a:lnTo>
                  <a:lnTo>
                    <a:pt x="14978" y="17844"/>
                  </a:lnTo>
                  <a:lnTo>
                    <a:pt x="14978" y="16431"/>
                  </a:lnTo>
                  <a:lnTo>
                    <a:pt x="14978" y="15688"/>
                  </a:lnTo>
                  <a:lnTo>
                    <a:pt x="14978" y="14944"/>
                  </a:lnTo>
                  <a:lnTo>
                    <a:pt x="14978" y="14238"/>
                  </a:lnTo>
                  <a:lnTo>
                    <a:pt x="16537" y="12825"/>
                  </a:lnTo>
                  <a:lnTo>
                    <a:pt x="16537" y="12082"/>
                  </a:lnTo>
                  <a:lnTo>
                    <a:pt x="18268" y="10669"/>
                  </a:lnTo>
                  <a:lnTo>
                    <a:pt x="18268" y="10000"/>
                  </a:lnTo>
                  <a:lnTo>
                    <a:pt x="18268" y="8550"/>
                  </a:lnTo>
                  <a:lnTo>
                    <a:pt x="18268" y="7844"/>
                  </a:lnTo>
                  <a:lnTo>
                    <a:pt x="18268" y="7138"/>
                  </a:lnTo>
                  <a:lnTo>
                    <a:pt x="18268" y="6431"/>
                  </a:lnTo>
                  <a:lnTo>
                    <a:pt x="19913" y="4981"/>
                  </a:lnTo>
                  <a:lnTo>
                    <a:pt x="19913" y="4275"/>
                  </a:lnTo>
                  <a:lnTo>
                    <a:pt x="19913" y="2825"/>
                  </a:lnTo>
                  <a:lnTo>
                    <a:pt x="18268" y="2825"/>
                  </a:lnTo>
                  <a:lnTo>
                    <a:pt x="18268" y="2119"/>
                  </a:lnTo>
                  <a:lnTo>
                    <a:pt x="18268" y="1450"/>
                  </a:lnTo>
                  <a:lnTo>
                    <a:pt x="18268" y="0"/>
                  </a:lnTo>
                  <a:lnTo>
                    <a:pt x="16537" y="0"/>
                  </a:lnTo>
                  <a:lnTo>
                    <a:pt x="14978" y="0"/>
                  </a:lnTo>
                  <a:close/>
                </a:path>
              </a:pathLst>
            </a:custGeom>
            <a:solidFill>
              <a:srgbClr val="FFFFFF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71" name="任意多边形 522287"/>
            <p:cNvSpPr>
              <a:spLocks noChangeArrowheads="1"/>
            </p:cNvSpPr>
            <p:nvPr/>
          </p:nvSpPr>
          <p:spPr bwMode="auto">
            <a:xfrm>
              <a:off x="1307" y="1319"/>
              <a:ext cx="2485" cy="1962"/>
            </a:xfrm>
            <a:custGeom>
              <a:avLst/>
              <a:gdLst/>
              <a:ahLst/>
              <a:cxnLst>
                <a:cxn ang="0">
                  <a:pos x="13137" y="19391"/>
                </a:cxn>
                <a:cxn ang="0">
                  <a:pos x="13406" y="19662"/>
                </a:cxn>
                <a:cxn ang="0">
                  <a:pos x="14050" y="19052"/>
                </a:cxn>
                <a:cxn ang="0">
                  <a:pos x="14694" y="18309"/>
                </a:cxn>
                <a:cxn ang="0">
                  <a:pos x="14906" y="18514"/>
                </a:cxn>
                <a:cxn ang="0">
                  <a:pos x="15547" y="18165"/>
                </a:cxn>
                <a:cxn ang="0">
                  <a:pos x="16460" y="17017"/>
                </a:cxn>
                <a:cxn ang="0">
                  <a:pos x="16891" y="16407"/>
                </a:cxn>
                <a:cxn ang="0">
                  <a:pos x="17156" y="15467"/>
                </a:cxn>
                <a:cxn ang="0">
                  <a:pos x="17587" y="14523"/>
                </a:cxn>
                <a:cxn ang="0">
                  <a:pos x="17425" y="13508"/>
                </a:cxn>
                <a:cxn ang="0">
                  <a:pos x="17210" y="13170"/>
                </a:cxn>
                <a:cxn ang="0">
                  <a:pos x="17210" y="12769"/>
                </a:cxn>
                <a:cxn ang="0">
                  <a:pos x="17266" y="12564"/>
                </a:cxn>
                <a:cxn ang="0">
                  <a:pos x="16997" y="12022"/>
                </a:cxn>
                <a:cxn ang="0">
                  <a:pos x="16518" y="11215"/>
                </a:cxn>
                <a:cxn ang="0">
                  <a:pos x="16518" y="10271"/>
                </a:cxn>
                <a:cxn ang="0">
                  <a:pos x="16997" y="9327"/>
                </a:cxn>
                <a:cxn ang="0">
                  <a:pos x="16140" y="9729"/>
                </a:cxn>
                <a:cxn ang="0">
                  <a:pos x="15603" y="9391"/>
                </a:cxn>
                <a:cxn ang="0">
                  <a:pos x="16031" y="8108"/>
                </a:cxn>
                <a:cxn ang="0">
                  <a:pos x="16569" y="8108"/>
                </a:cxn>
                <a:cxn ang="0">
                  <a:pos x="17369" y="7841"/>
                </a:cxn>
                <a:cxn ang="0">
                  <a:pos x="18715" y="6559"/>
                </a:cxn>
                <a:cxn ang="0">
                  <a:pos x="19138" y="5615"/>
                </a:cxn>
                <a:cxn ang="0">
                  <a:pos x="19250" y="4262"/>
                </a:cxn>
                <a:cxn ang="0">
                  <a:pos x="19997" y="2240"/>
                </a:cxn>
                <a:cxn ang="0">
                  <a:pos x="18715" y="2300"/>
                </a:cxn>
                <a:cxn ang="0">
                  <a:pos x="17481" y="1420"/>
                </a:cxn>
                <a:cxn ang="0">
                  <a:pos x="15441" y="275"/>
                </a:cxn>
                <a:cxn ang="0">
                  <a:pos x="15175" y="1353"/>
                </a:cxn>
                <a:cxn ang="0">
                  <a:pos x="14584" y="2642"/>
                </a:cxn>
                <a:cxn ang="0">
                  <a:pos x="14103" y="3723"/>
                </a:cxn>
                <a:cxn ang="0">
                  <a:pos x="15175" y="3656"/>
                </a:cxn>
                <a:cxn ang="0">
                  <a:pos x="14531" y="4801"/>
                </a:cxn>
                <a:cxn ang="0">
                  <a:pos x="13510" y="5682"/>
                </a:cxn>
                <a:cxn ang="0">
                  <a:pos x="12385" y="7228"/>
                </a:cxn>
                <a:cxn ang="0">
                  <a:pos x="10672" y="7703"/>
                </a:cxn>
                <a:cxn ang="0">
                  <a:pos x="8371" y="7164"/>
                </a:cxn>
                <a:cxn ang="0">
                  <a:pos x="7081" y="5682"/>
                </a:cxn>
                <a:cxn ang="0">
                  <a:pos x="5528" y="3318"/>
                </a:cxn>
                <a:cxn ang="0">
                  <a:pos x="4724" y="3519"/>
                </a:cxn>
                <a:cxn ang="0">
                  <a:pos x="3868" y="4058"/>
                </a:cxn>
                <a:cxn ang="0">
                  <a:pos x="2678" y="4935"/>
                </a:cxn>
                <a:cxn ang="0">
                  <a:pos x="1394" y="6960"/>
                </a:cxn>
                <a:cxn ang="0">
                  <a:pos x="378" y="7031"/>
                </a:cxn>
                <a:cxn ang="0">
                  <a:pos x="322" y="8514"/>
                </a:cxn>
                <a:cxn ang="0">
                  <a:pos x="644" y="9729"/>
                </a:cxn>
                <a:cxn ang="0">
                  <a:pos x="1394" y="11550"/>
                </a:cxn>
                <a:cxn ang="0">
                  <a:pos x="1285" y="12698"/>
                </a:cxn>
                <a:cxn ang="0">
                  <a:pos x="2575" y="14118"/>
                </a:cxn>
                <a:cxn ang="0">
                  <a:pos x="3756" y="15065"/>
                </a:cxn>
                <a:cxn ang="0">
                  <a:pos x="5312" y="15329"/>
                </a:cxn>
                <a:cxn ang="0">
                  <a:pos x="6709" y="14928"/>
                </a:cxn>
                <a:cxn ang="0">
                  <a:pos x="7618" y="15262"/>
                </a:cxn>
                <a:cxn ang="0">
                  <a:pos x="8475" y="15942"/>
                </a:cxn>
                <a:cxn ang="0">
                  <a:pos x="8046" y="17897"/>
                </a:cxn>
                <a:cxn ang="0">
                  <a:pos x="8581" y="18443"/>
                </a:cxn>
                <a:cxn ang="0">
                  <a:pos x="8850" y="19119"/>
                </a:cxn>
                <a:cxn ang="0">
                  <a:pos x="9496" y="19591"/>
                </a:cxn>
                <a:cxn ang="0">
                  <a:pos x="10246" y="18848"/>
                </a:cxn>
                <a:cxn ang="0">
                  <a:pos x="10887" y="18718"/>
                </a:cxn>
                <a:cxn ang="0">
                  <a:pos x="11744" y="18781"/>
                </a:cxn>
              </a:cxnLst>
              <a:rect l="0" t="0" r="r" b="b"/>
              <a:pathLst>
                <a:path w="20000" h="20000">
                  <a:moveTo>
                    <a:pt x="12228" y="19324"/>
                  </a:moveTo>
                  <a:lnTo>
                    <a:pt x="12494" y="19324"/>
                  </a:lnTo>
                  <a:lnTo>
                    <a:pt x="12603" y="19186"/>
                  </a:lnTo>
                  <a:lnTo>
                    <a:pt x="12706" y="19186"/>
                  </a:lnTo>
                  <a:lnTo>
                    <a:pt x="12760" y="19250"/>
                  </a:lnTo>
                  <a:lnTo>
                    <a:pt x="12872" y="19250"/>
                  </a:lnTo>
                  <a:lnTo>
                    <a:pt x="12925" y="19324"/>
                  </a:lnTo>
                  <a:lnTo>
                    <a:pt x="13087" y="19324"/>
                  </a:lnTo>
                  <a:lnTo>
                    <a:pt x="13137" y="19391"/>
                  </a:lnTo>
                  <a:lnTo>
                    <a:pt x="13087" y="19461"/>
                  </a:lnTo>
                  <a:lnTo>
                    <a:pt x="13087" y="19591"/>
                  </a:lnTo>
                  <a:lnTo>
                    <a:pt x="13193" y="19725"/>
                  </a:lnTo>
                  <a:lnTo>
                    <a:pt x="13193" y="19859"/>
                  </a:lnTo>
                  <a:lnTo>
                    <a:pt x="13244" y="19930"/>
                  </a:lnTo>
                  <a:lnTo>
                    <a:pt x="13353" y="19996"/>
                  </a:lnTo>
                  <a:lnTo>
                    <a:pt x="13459" y="19859"/>
                  </a:lnTo>
                  <a:lnTo>
                    <a:pt x="13406" y="19796"/>
                  </a:lnTo>
                  <a:lnTo>
                    <a:pt x="13406" y="19662"/>
                  </a:lnTo>
                  <a:lnTo>
                    <a:pt x="13353" y="19591"/>
                  </a:lnTo>
                  <a:lnTo>
                    <a:pt x="13353" y="19461"/>
                  </a:lnTo>
                  <a:lnTo>
                    <a:pt x="13566" y="19250"/>
                  </a:lnTo>
                  <a:lnTo>
                    <a:pt x="13619" y="19186"/>
                  </a:lnTo>
                  <a:lnTo>
                    <a:pt x="13675" y="19250"/>
                  </a:lnTo>
                  <a:lnTo>
                    <a:pt x="13728" y="19186"/>
                  </a:lnTo>
                  <a:lnTo>
                    <a:pt x="13834" y="19186"/>
                  </a:lnTo>
                  <a:lnTo>
                    <a:pt x="13997" y="19052"/>
                  </a:lnTo>
                  <a:lnTo>
                    <a:pt x="14050" y="19052"/>
                  </a:lnTo>
                  <a:lnTo>
                    <a:pt x="14209" y="18986"/>
                  </a:lnTo>
                  <a:lnTo>
                    <a:pt x="14425" y="18986"/>
                  </a:lnTo>
                  <a:lnTo>
                    <a:pt x="14531" y="18848"/>
                  </a:lnTo>
                  <a:lnTo>
                    <a:pt x="14531" y="18781"/>
                  </a:lnTo>
                  <a:lnTo>
                    <a:pt x="14584" y="18718"/>
                  </a:lnTo>
                  <a:lnTo>
                    <a:pt x="14638" y="18718"/>
                  </a:lnTo>
                  <a:lnTo>
                    <a:pt x="14747" y="18580"/>
                  </a:lnTo>
                  <a:lnTo>
                    <a:pt x="14694" y="18514"/>
                  </a:lnTo>
                  <a:lnTo>
                    <a:pt x="14694" y="18309"/>
                  </a:lnTo>
                  <a:lnTo>
                    <a:pt x="14856" y="18443"/>
                  </a:lnTo>
                  <a:lnTo>
                    <a:pt x="14803" y="18514"/>
                  </a:lnTo>
                  <a:lnTo>
                    <a:pt x="14856" y="18718"/>
                  </a:lnTo>
                  <a:lnTo>
                    <a:pt x="15175" y="18718"/>
                  </a:lnTo>
                  <a:lnTo>
                    <a:pt x="15175" y="18580"/>
                  </a:lnTo>
                  <a:lnTo>
                    <a:pt x="15122" y="18443"/>
                  </a:lnTo>
                  <a:lnTo>
                    <a:pt x="15069" y="18443"/>
                  </a:lnTo>
                  <a:lnTo>
                    <a:pt x="15015" y="18514"/>
                  </a:lnTo>
                  <a:lnTo>
                    <a:pt x="14906" y="18514"/>
                  </a:lnTo>
                  <a:lnTo>
                    <a:pt x="14906" y="18443"/>
                  </a:lnTo>
                  <a:lnTo>
                    <a:pt x="15015" y="18443"/>
                  </a:lnTo>
                  <a:lnTo>
                    <a:pt x="15069" y="18383"/>
                  </a:lnTo>
                  <a:lnTo>
                    <a:pt x="15175" y="18309"/>
                  </a:lnTo>
                  <a:lnTo>
                    <a:pt x="15225" y="18309"/>
                  </a:lnTo>
                  <a:lnTo>
                    <a:pt x="15281" y="18232"/>
                  </a:lnTo>
                  <a:lnTo>
                    <a:pt x="15334" y="18232"/>
                  </a:lnTo>
                  <a:lnTo>
                    <a:pt x="15441" y="18232"/>
                  </a:lnTo>
                  <a:lnTo>
                    <a:pt x="15547" y="18165"/>
                  </a:lnTo>
                  <a:lnTo>
                    <a:pt x="15547" y="18098"/>
                  </a:lnTo>
                  <a:lnTo>
                    <a:pt x="15659" y="18165"/>
                  </a:lnTo>
                  <a:lnTo>
                    <a:pt x="15765" y="18165"/>
                  </a:lnTo>
                  <a:lnTo>
                    <a:pt x="15872" y="18035"/>
                  </a:lnTo>
                  <a:lnTo>
                    <a:pt x="15925" y="17897"/>
                  </a:lnTo>
                  <a:lnTo>
                    <a:pt x="16085" y="17700"/>
                  </a:lnTo>
                  <a:lnTo>
                    <a:pt x="16194" y="17489"/>
                  </a:lnTo>
                  <a:lnTo>
                    <a:pt x="16460" y="17224"/>
                  </a:lnTo>
                  <a:lnTo>
                    <a:pt x="16460" y="17017"/>
                  </a:lnTo>
                  <a:lnTo>
                    <a:pt x="16675" y="16953"/>
                  </a:lnTo>
                  <a:lnTo>
                    <a:pt x="16675" y="16883"/>
                  </a:lnTo>
                  <a:lnTo>
                    <a:pt x="16731" y="16819"/>
                  </a:lnTo>
                  <a:lnTo>
                    <a:pt x="16784" y="16749"/>
                  </a:lnTo>
                  <a:lnTo>
                    <a:pt x="16784" y="16678"/>
                  </a:lnTo>
                  <a:lnTo>
                    <a:pt x="16835" y="16615"/>
                  </a:lnTo>
                  <a:lnTo>
                    <a:pt x="16835" y="16545"/>
                  </a:lnTo>
                  <a:lnTo>
                    <a:pt x="16891" y="16545"/>
                  </a:lnTo>
                  <a:lnTo>
                    <a:pt x="16891" y="16407"/>
                  </a:lnTo>
                  <a:lnTo>
                    <a:pt x="16997" y="16344"/>
                  </a:lnTo>
                  <a:lnTo>
                    <a:pt x="16997" y="16277"/>
                  </a:lnTo>
                  <a:lnTo>
                    <a:pt x="17050" y="16143"/>
                  </a:lnTo>
                  <a:lnTo>
                    <a:pt x="16997" y="16006"/>
                  </a:lnTo>
                  <a:lnTo>
                    <a:pt x="16997" y="15875"/>
                  </a:lnTo>
                  <a:lnTo>
                    <a:pt x="17050" y="15805"/>
                  </a:lnTo>
                  <a:lnTo>
                    <a:pt x="17050" y="15667"/>
                  </a:lnTo>
                  <a:lnTo>
                    <a:pt x="17156" y="15601"/>
                  </a:lnTo>
                  <a:lnTo>
                    <a:pt x="17156" y="15467"/>
                  </a:lnTo>
                  <a:lnTo>
                    <a:pt x="17210" y="15400"/>
                  </a:lnTo>
                  <a:lnTo>
                    <a:pt x="17210" y="15262"/>
                  </a:lnTo>
                  <a:lnTo>
                    <a:pt x="17316" y="15065"/>
                  </a:lnTo>
                  <a:lnTo>
                    <a:pt x="17316" y="14928"/>
                  </a:lnTo>
                  <a:lnTo>
                    <a:pt x="17369" y="14861"/>
                  </a:lnTo>
                  <a:lnTo>
                    <a:pt x="17369" y="14723"/>
                  </a:lnTo>
                  <a:lnTo>
                    <a:pt x="17425" y="14590"/>
                  </a:lnTo>
                  <a:lnTo>
                    <a:pt x="17534" y="14653"/>
                  </a:lnTo>
                  <a:lnTo>
                    <a:pt x="17587" y="14523"/>
                  </a:lnTo>
                  <a:lnTo>
                    <a:pt x="17587" y="14456"/>
                  </a:lnTo>
                  <a:lnTo>
                    <a:pt x="17641" y="14385"/>
                  </a:lnTo>
                  <a:lnTo>
                    <a:pt x="17587" y="14188"/>
                  </a:lnTo>
                  <a:lnTo>
                    <a:pt x="17641" y="13984"/>
                  </a:lnTo>
                  <a:lnTo>
                    <a:pt x="17691" y="13776"/>
                  </a:lnTo>
                  <a:lnTo>
                    <a:pt x="17587" y="13646"/>
                  </a:lnTo>
                  <a:lnTo>
                    <a:pt x="17587" y="13575"/>
                  </a:lnTo>
                  <a:lnTo>
                    <a:pt x="17425" y="13575"/>
                  </a:lnTo>
                  <a:lnTo>
                    <a:pt x="17425" y="13508"/>
                  </a:lnTo>
                  <a:lnTo>
                    <a:pt x="17210" y="13508"/>
                  </a:lnTo>
                  <a:lnTo>
                    <a:pt x="17156" y="13575"/>
                  </a:lnTo>
                  <a:lnTo>
                    <a:pt x="17050" y="13575"/>
                  </a:lnTo>
                  <a:lnTo>
                    <a:pt x="16997" y="13508"/>
                  </a:lnTo>
                  <a:lnTo>
                    <a:pt x="17050" y="13441"/>
                  </a:lnTo>
                  <a:lnTo>
                    <a:pt x="17103" y="13441"/>
                  </a:lnTo>
                  <a:lnTo>
                    <a:pt x="17156" y="13308"/>
                  </a:lnTo>
                  <a:lnTo>
                    <a:pt x="17210" y="13241"/>
                  </a:lnTo>
                  <a:lnTo>
                    <a:pt x="17210" y="13170"/>
                  </a:lnTo>
                  <a:lnTo>
                    <a:pt x="17266" y="13241"/>
                  </a:lnTo>
                  <a:lnTo>
                    <a:pt x="17316" y="13170"/>
                  </a:lnTo>
                  <a:lnTo>
                    <a:pt x="17369" y="13170"/>
                  </a:lnTo>
                  <a:lnTo>
                    <a:pt x="17425" y="13170"/>
                  </a:lnTo>
                  <a:lnTo>
                    <a:pt x="17481" y="13040"/>
                  </a:lnTo>
                  <a:lnTo>
                    <a:pt x="17425" y="12966"/>
                  </a:lnTo>
                  <a:lnTo>
                    <a:pt x="17425" y="12828"/>
                  </a:lnTo>
                  <a:lnTo>
                    <a:pt x="17425" y="12769"/>
                  </a:lnTo>
                  <a:lnTo>
                    <a:pt x="17210" y="12769"/>
                  </a:lnTo>
                  <a:lnTo>
                    <a:pt x="17103" y="12631"/>
                  </a:lnTo>
                  <a:lnTo>
                    <a:pt x="17050" y="12698"/>
                  </a:lnTo>
                  <a:lnTo>
                    <a:pt x="16997" y="12631"/>
                  </a:lnTo>
                  <a:lnTo>
                    <a:pt x="16835" y="12564"/>
                  </a:lnTo>
                  <a:lnTo>
                    <a:pt x="16891" y="12494"/>
                  </a:lnTo>
                  <a:lnTo>
                    <a:pt x="16997" y="12564"/>
                  </a:lnTo>
                  <a:lnTo>
                    <a:pt x="17103" y="12494"/>
                  </a:lnTo>
                  <a:lnTo>
                    <a:pt x="17210" y="12564"/>
                  </a:lnTo>
                  <a:lnTo>
                    <a:pt x="17266" y="12564"/>
                  </a:lnTo>
                  <a:lnTo>
                    <a:pt x="17316" y="12631"/>
                  </a:lnTo>
                  <a:lnTo>
                    <a:pt x="17369" y="12494"/>
                  </a:lnTo>
                  <a:lnTo>
                    <a:pt x="17369" y="12430"/>
                  </a:lnTo>
                  <a:lnTo>
                    <a:pt x="17266" y="12430"/>
                  </a:lnTo>
                  <a:lnTo>
                    <a:pt x="17210" y="12364"/>
                  </a:lnTo>
                  <a:lnTo>
                    <a:pt x="17210" y="12297"/>
                  </a:lnTo>
                  <a:lnTo>
                    <a:pt x="17156" y="12226"/>
                  </a:lnTo>
                  <a:lnTo>
                    <a:pt x="17050" y="12092"/>
                  </a:lnTo>
                  <a:lnTo>
                    <a:pt x="16997" y="12022"/>
                  </a:lnTo>
                  <a:lnTo>
                    <a:pt x="16944" y="12022"/>
                  </a:lnTo>
                  <a:lnTo>
                    <a:pt x="16891" y="11955"/>
                  </a:lnTo>
                  <a:lnTo>
                    <a:pt x="16835" y="11888"/>
                  </a:lnTo>
                  <a:lnTo>
                    <a:pt x="16891" y="11821"/>
                  </a:lnTo>
                  <a:lnTo>
                    <a:pt x="16784" y="11620"/>
                  </a:lnTo>
                  <a:lnTo>
                    <a:pt x="16675" y="11416"/>
                  </a:lnTo>
                  <a:lnTo>
                    <a:pt x="16625" y="11282"/>
                  </a:lnTo>
                  <a:lnTo>
                    <a:pt x="16569" y="11282"/>
                  </a:lnTo>
                  <a:lnTo>
                    <a:pt x="16518" y="11215"/>
                  </a:lnTo>
                  <a:lnTo>
                    <a:pt x="16406" y="11215"/>
                  </a:lnTo>
                  <a:lnTo>
                    <a:pt x="16353" y="11145"/>
                  </a:lnTo>
                  <a:lnTo>
                    <a:pt x="16247" y="11074"/>
                  </a:lnTo>
                  <a:lnTo>
                    <a:pt x="16194" y="10944"/>
                  </a:lnTo>
                  <a:lnTo>
                    <a:pt x="16297" y="10807"/>
                  </a:lnTo>
                  <a:lnTo>
                    <a:pt x="16247" y="10740"/>
                  </a:lnTo>
                  <a:lnTo>
                    <a:pt x="16353" y="10609"/>
                  </a:lnTo>
                  <a:lnTo>
                    <a:pt x="16406" y="10472"/>
                  </a:lnTo>
                  <a:lnTo>
                    <a:pt x="16518" y="10271"/>
                  </a:lnTo>
                  <a:lnTo>
                    <a:pt x="16675" y="10063"/>
                  </a:lnTo>
                  <a:lnTo>
                    <a:pt x="16891" y="9796"/>
                  </a:lnTo>
                  <a:lnTo>
                    <a:pt x="16997" y="9796"/>
                  </a:lnTo>
                  <a:lnTo>
                    <a:pt x="17103" y="9662"/>
                  </a:lnTo>
                  <a:lnTo>
                    <a:pt x="17156" y="9595"/>
                  </a:lnTo>
                  <a:lnTo>
                    <a:pt x="17156" y="9461"/>
                  </a:lnTo>
                  <a:lnTo>
                    <a:pt x="17156" y="9327"/>
                  </a:lnTo>
                  <a:lnTo>
                    <a:pt x="17050" y="9327"/>
                  </a:lnTo>
                  <a:lnTo>
                    <a:pt x="16997" y="9327"/>
                  </a:lnTo>
                  <a:lnTo>
                    <a:pt x="16891" y="9391"/>
                  </a:lnTo>
                  <a:lnTo>
                    <a:pt x="16731" y="9391"/>
                  </a:lnTo>
                  <a:lnTo>
                    <a:pt x="16625" y="9260"/>
                  </a:lnTo>
                  <a:lnTo>
                    <a:pt x="16460" y="9260"/>
                  </a:lnTo>
                  <a:lnTo>
                    <a:pt x="16406" y="9391"/>
                  </a:lnTo>
                  <a:lnTo>
                    <a:pt x="16353" y="9461"/>
                  </a:lnTo>
                  <a:lnTo>
                    <a:pt x="16297" y="9595"/>
                  </a:lnTo>
                  <a:lnTo>
                    <a:pt x="16247" y="9662"/>
                  </a:lnTo>
                  <a:lnTo>
                    <a:pt x="16140" y="9729"/>
                  </a:lnTo>
                  <a:lnTo>
                    <a:pt x="16085" y="9729"/>
                  </a:lnTo>
                  <a:lnTo>
                    <a:pt x="15975" y="9729"/>
                  </a:lnTo>
                  <a:lnTo>
                    <a:pt x="15925" y="9662"/>
                  </a:lnTo>
                  <a:lnTo>
                    <a:pt x="15872" y="9595"/>
                  </a:lnTo>
                  <a:lnTo>
                    <a:pt x="15819" y="9461"/>
                  </a:lnTo>
                  <a:lnTo>
                    <a:pt x="15819" y="9327"/>
                  </a:lnTo>
                  <a:lnTo>
                    <a:pt x="15765" y="9327"/>
                  </a:lnTo>
                  <a:lnTo>
                    <a:pt x="15659" y="9391"/>
                  </a:lnTo>
                  <a:lnTo>
                    <a:pt x="15603" y="9391"/>
                  </a:lnTo>
                  <a:lnTo>
                    <a:pt x="15441" y="9327"/>
                  </a:lnTo>
                  <a:lnTo>
                    <a:pt x="15441" y="9190"/>
                  </a:lnTo>
                  <a:lnTo>
                    <a:pt x="15441" y="8785"/>
                  </a:lnTo>
                  <a:lnTo>
                    <a:pt x="15659" y="8647"/>
                  </a:lnTo>
                  <a:lnTo>
                    <a:pt x="15765" y="8584"/>
                  </a:lnTo>
                  <a:lnTo>
                    <a:pt x="15819" y="8514"/>
                  </a:lnTo>
                  <a:lnTo>
                    <a:pt x="15872" y="8380"/>
                  </a:lnTo>
                  <a:lnTo>
                    <a:pt x="15925" y="8246"/>
                  </a:lnTo>
                  <a:lnTo>
                    <a:pt x="16031" y="8108"/>
                  </a:lnTo>
                  <a:lnTo>
                    <a:pt x="16194" y="7975"/>
                  </a:lnTo>
                  <a:lnTo>
                    <a:pt x="16297" y="7703"/>
                  </a:lnTo>
                  <a:lnTo>
                    <a:pt x="16353" y="7570"/>
                  </a:lnTo>
                  <a:lnTo>
                    <a:pt x="16460" y="7506"/>
                  </a:lnTo>
                  <a:lnTo>
                    <a:pt x="16675" y="7506"/>
                  </a:lnTo>
                  <a:lnTo>
                    <a:pt x="16784" y="7636"/>
                  </a:lnTo>
                  <a:lnTo>
                    <a:pt x="16731" y="7774"/>
                  </a:lnTo>
                  <a:lnTo>
                    <a:pt x="16675" y="7975"/>
                  </a:lnTo>
                  <a:lnTo>
                    <a:pt x="16569" y="8108"/>
                  </a:lnTo>
                  <a:lnTo>
                    <a:pt x="16675" y="8380"/>
                  </a:lnTo>
                  <a:lnTo>
                    <a:pt x="16460" y="8718"/>
                  </a:lnTo>
                  <a:lnTo>
                    <a:pt x="16625" y="8718"/>
                  </a:lnTo>
                  <a:lnTo>
                    <a:pt x="16784" y="8514"/>
                  </a:lnTo>
                  <a:lnTo>
                    <a:pt x="16891" y="8380"/>
                  </a:lnTo>
                  <a:lnTo>
                    <a:pt x="16997" y="8108"/>
                  </a:lnTo>
                  <a:lnTo>
                    <a:pt x="17156" y="8038"/>
                  </a:lnTo>
                  <a:lnTo>
                    <a:pt x="17266" y="7908"/>
                  </a:lnTo>
                  <a:lnTo>
                    <a:pt x="17369" y="7841"/>
                  </a:lnTo>
                  <a:lnTo>
                    <a:pt x="17534" y="7841"/>
                  </a:lnTo>
                  <a:lnTo>
                    <a:pt x="17962" y="7031"/>
                  </a:lnTo>
                  <a:lnTo>
                    <a:pt x="18066" y="7031"/>
                  </a:lnTo>
                  <a:lnTo>
                    <a:pt x="18175" y="6759"/>
                  </a:lnTo>
                  <a:lnTo>
                    <a:pt x="18175" y="6559"/>
                  </a:lnTo>
                  <a:lnTo>
                    <a:pt x="18228" y="6492"/>
                  </a:lnTo>
                  <a:lnTo>
                    <a:pt x="18550" y="6626"/>
                  </a:lnTo>
                  <a:lnTo>
                    <a:pt x="18659" y="6559"/>
                  </a:lnTo>
                  <a:lnTo>
                    <a:pt x="18715" y="6559"/>
                  </a:lnTo>
                  <a:lnTo>
                    <a:pt x="18715" y="6354"/>
                  </a:lnTo>
                  <a:lnTo>
                    <a:pt x="18659" y="6284"/>
                  </a:lnTo>
                  <a:lnTo>
                    <a:pt x="18715" y="6150"/>
                  </a:lnTo>
                  <a:lnTo>
                    <a:pt x="18819" y="6150"/>
                  </a:lnTo>
                  <a:lnTo>
                    <a:pt x="18872" y="6087"/>
                  </a:lnTo>
                  <a:lnTo>
                    <a:pt x="18925" y="6016"/>
                  </a:lnTo>
                  <a:lnTo>
                    <a:pt x="18925" y="5949"/>
                  </a:lnTo>
                  <a:lnTo>
                    <a:pt x="19032" y="5752"/>
                  </a:lnTo>
                  <a:lnTo>
                    <a:pt x="19138" y="5615"/>
                  </a:lnTo>
                  <a:lnTo>
                    <a:pt x="19138" y="5474"/>
                  </a:lnTo>
                  <a:lnTo>
                    <a:pt x="19356" y="5474"/>
                  </a:lnTo>
                  <a:lnTo>
                    <a:pt x="19409" y="5474"/>
                  </a:lnTo>
                  <a:lnTo>
                    <a:pt x="19356" y="5340"/>
                  </a:lnTo>
                  <a:lnTo>
                    <a:pt x="19516" y="5139"/>
                  </a:lnTo>
                  <a:lnTo>
                    <a:pt x="19409" y="4935"/>
                  </a:lnTo>
                  <a:lnTo>
                    <a:pt x="19409" y="4459"/>
                  </a:lnTo>
                  <a:lnTo>
                    <a:pt x="19250" y="4396"/>
                  </a:lnTo>
                  <a:lnTo>
                    <a:pt x="19250" y="4262"/>
                  </a:lnTo>
                  <a:lnTo>
                    <a:pt x="19356" y="4125"/>
                  </a:lnTo>
                  <a:lnTo>
                    <a:pt x="19356" y="3857"/>
                  </a:lnTo>
                  <a:lnTo>
                    <a:pt x="19572" y="3927"/>
                  </a:lnTo>
                  <a:lnTo>
                    <a:pt x="19731" y="3994"/>
                  </a:lnTo>
                  <a:lnTo>
                    <a:pt x="19838" y="3857"/>
                  </a:lnTo>
                  <a:lnTo>
                    <a:pt x="19838" y="3519"/>
                  </a:lnTo>
                  <a:lnTo>
                    <a:pt x="19888" y="3181"/>
                  </a:lnTo>
                  <a:lnTo>
                    <a:pt x="19888" y="2300"/>
                  </a:lnTo>
                  <a:lnTo>
                    <a:pt x="19997" y="2240"/>
                  </a:lnTo>
                  <a:lnTo>
                    <a:pt x="19888" y="2029"/>
                  </a:lnTo>
                  <a:lnTo>
                    <a:pt x="19888" y="1825"/>
                  </a:lnTo>
                  <a:lnTo>
                    <a:pt x="19731" y="1892"/>
                  </a:lnTo>
                  <a:lnTo>
                    <a:pt x="19622" y="2029"/>
                  </a:lnTo>
                  <a:lnTo>
                    <a:pt x="19250" y="2508"/>
                  </a:lnTo>
                  <a:lnTo>
                    <a:pt x="18925" y="2712"/>
                  </a:lnTo>
                  <a:lnTo>
                    <a:pt x="18763" y="2642"/>
                  </a:lnTo>
                  <a:lnTo>
                    <a:pt x="18715" y="2575"/>
                  </a:lnTo>
                  <a:lnTo>
                    <a:pt x="18715" y="2300"/>
                  </a:lnTo>
                  <a:lnTo>
                    <a:pt x="18606" y="2173"/>
                  </a:lnTo>
                  <a:lnTo>
                    <a:pt x="18497" y="2029"/>
                  </a:lnTo>
                  <a:lnTo>
                    <a:pt x="18394" y="2029"/>
                  </a:lnTo>
                  <a:lnTo>
                    <a:pt x="18282" y="1892"/>
                  </a:lnTo>
                  <a:lnTo>
                    <a:pt x="18066" y="1825"/>
                  </a:lnTo>
                  <a:lnTo>
                    <a:pt x="17856" y="1825"/>
                  </a:lnTo>
                  <a:lnTo>
                    <a:pt x="17747" y="1892"/>
                  </a:lnTo>
                  <a:lnTo>
                    <a:pt x="17425" y="1557"/>
                  </a:lnTo>
                  <a:lnTo>
                    <a:pt x="17481" y="1420"/>
                  </a:lnTo>
                  <a:lnTo>
                    <a:pt x="17369" y="1282"/>
                  </a:lnTo>
                  <a:lnTo>
                    <a:pt x="17156" y="944"/>
                  </a:lnTo>
                  <a:lnTo>
                    <a:pt x="17050" y="609"/>
                  </a:lnTo>
                  <a:lnTo>
                    <a:pt x="17050" y="476"/>
                  </a:lnTo>
                  <a:lnTo>
                    <a:pt x="16675" y="67"/>
                  </a:lnTo>
                  <a:lnTo>
                    <a:pt x="16297" y="141"/>
                  </a:lnTo>
                  <a:lnTo>
                    <a:pt x="16194" y="0"/>
                  </a:lnTo>
                  <a:lnTo>
                    <a:pt x="15925" y="0"/>
                  </a:lnTo>
                  <a:lnTo>
                    <a:pt x="15441" y="275"/>
                  </a:lnTo>
                  <a:lnTo>
                    <a:pt x="15441" y="338"/>
                  </a:lnTo>
                  <a:lnTo>
                    <a:pt x="15281" y="409"/>
                  </a:lnTo>
                  <a:lnTo>
                    <a:pt x="15175" y="539"/>
                  </a:lnTo>
                  <a:lnTo>
                    <a:pt x="15122" y="676"/>
                  </a:lnTo>
                  <a:lnTo>
                    <a:pt x="15225" y="743"/>
                  </a:lnTo>
                  <a:lnTo>
                    <a:pt x="15334" y="810"/>
                  </a:lnTo>
                  <a:lnTo>
                    <a:pt x="15334" y="1014"/>
                  </a:lnTo>
                  <a:lnTo>
                    <a:pt x="15281" y="1219"/>
                  </a:lnTo>
                  <a:lnTo>
                    <a:pt x="15175" y="1353"/>
                  </a:lnTo>
                  <a:lnTo>
                    <a:pt x="15175" y="1486"/>
                  </a:lnTo>
                  <a:lnTo>
                    <a:pt x="15122" y="1617"/>
                  </a:lnTo>
                  <a:lnTo>
                    <a:pt x="15175" y="1825"/>
                  </a:lnTo>
                  <a:lnTo>
                    <a:pt x="15069" y="1958"/>
                  </a:lnTo>
                  <a:lnTo>
                    <a:pt x="15122" y="2173"/>
                  </a:lnTo>
                  <a:lnTo>
                    <a:pt x="15069" y="2371"/>
                  </a:lnTo>
                  <a:lnTo>
                    <a:pt x="14856" y="2642"/>
                  </a:lnTo>
                  <a:lnTo>
                    <a:pt x="14638" y="2712"/>
                  </a:lnTo>
                  <a:lnTo>
                    <a:pt x="14584" y="2642"/>
                  </a:lnTo>
                  <a:lnTo>
                    <a:pt x="14475" y="2642"/>
                  </a:lnTo>
                  <a:lnTo>
                    <a:pt x="14316" y="2642"/>
                  </a:lnTo>
                  <a:lnTo>
                    <a:pt x="14265" y="2712"/>
                  </a:lnTo>
                  <a:lnTo>
                    <a:pt x="14265" y="2983"/>
                  </a:lnTo>
                  <a:lnTo>
                    <a:pt x="14265" y="3117"/>
                  </a:lnTo>
                  <a:lnTo>
                    <a:pt x="14209" y="3181"/>
                  </a:lnTo>
                  <a:lnTo>
                    <a:pt x="14209" y="3452"/>
                  </a:lnTo>
                  <a:lnTo>
                    <a:pt x="14103" y="3519"/>
                  </a:lnTo>
                  <a:lnTo>
                    <a:pt x="14103" y="3723"/>
                  </a:lnTo>
                  <a:lnTo>
                    <a:pt x="14156" y="3790"/>
                  </a:lnTo>
                  <a:lnTo>
                    <a:pt x="14316" y="3790"/>
                  </a:lnTo>
                  <a:lnTo>
                    <a:pt x="14425" y="3790"/>
                  </a:lnTo>
                  <a:lnTo>
                    <a:pt x="14584" y="3790"/>
                  </a:lnTo>
                  <a:lnTo>
                    <a:pt x="14638" y="3723"/>
                  </a:lnTo>
                  <a:lnTo>
                    <a:pt x="14747" y="3519"/>
                  </a:lnTo>
                  <a:lnTo>
                    <a:pt x="14906" y="3656"/>
                  </a:lnTo>
                  <a:lnTo>
                    <a:pt x="15069" y="3656"/>
                  </a:lnTo>
                  <a:lnTo>
                    <a:pt x="15175" y="3656"/>
                  </a:lnTo>
                  <a:lnTo>
                    <a:pt x="15441" y="4058"/>
                  </a:lnTo>
                  <a:lnTo>
                    <a:pt x="15547" y="4329"/>
                  </a:lnTo>
                  <a:lnTo>
                    <a:pt x="15390" y="4396"/>
                  </a:lnTo>
                  <a:lnTo>
                    <a:pt x="14959" y="4396"/>
                  </a:lnTo>
                  <a:lnTo>
                    <a:pt x="14906" y="4459"/>
                  </a:lnTo>
                  <a:lnTo>
                    <a:pt x="14803" y="4459"/>
                  </a:lnTo>
                  <a:lnTo>
                    <a:pt x="14694" y="4671"/>
                  </a:lnTo>
                  <a:lnTo>
                    <a:pt x="14638" y="4600"/>
                  </a:lnTo>
                  <a:lnTo>
                    <a:pt x="14531" y="4801"/>
                  </a:lnTo>
                  <a:lnTo>
                    <a:pt x="14475" y="4871"/>
                  </a:lnTo>
                  <a:lnTo>
                    <a:pt x="14425" y="5139"/>
                  </a:lnTo>
                  <a:lnTo>
                    <a:pt x="14316" y="5206"/>
                  </a:lnTo>
                  <a:lnTo>
                    <a:pt x="14209" y="5340"/>
                  </a:lnTo>
                  <a:lnTo>
                    <a:pt x="14050" y="5277"/>
                  </a:lnTo>
                  <a:lnTo>
                    <a:pt x="13781" y="5544"/>
                  </a:lnTo>
                  <a:lnTo>
                    <a:pt x="13781" y="5682"/>
                  </a:lnTo>
                  <a:lnTo>
                    <a:pt x="13675" y="5752"/>
                  </a:lnTo>
                  <a:lnTo>
                    <a:pt x="13510" y="5682"/>
                  </a:lnTo>
                  <a:lnTo>
                    <a:pt x="13353" y="5682"/>
                  </a:lnTo>
                  <a:lnTo>
                    <a:pt x="13244" y="5615"/>
                  </a:lnTo>
                  <a:lnTo>
                    <a:pt x="13137" y="5682"/>
                  </a:lnTo>
                  <a:lnTo>
                    <a:pt x="12978" y="5949"/>
                  </a:lnTo>
                  <a:lnTo>
                    <a:pt x="13031" y="6150"/>
                  </a:lnTo>
                  <a:lnTo>
                    <a:pt x="13193" y="6354"/>
                  </a:lnTo>
                  <a:lnTo>
                    <a:pt x="13031" y="6559"/>
                  </a:lnTo>
                  <a:lnTo>
                    <a:pt x="12550" y="7094"/>
                  </a:lnTo>
                  <a:lnTo>
                    <a:pt x="12385" y="7228"/>
                  </a:lnTo>
                  <a:lnTo>
                    <a:pt x="12172" y="7228"/>
                  </a:lnTo>
                  <a:lnTo>
                    <a:pt x="12015" y="7298"/>
                  </a:lnTo>
                  <a:lnTo>
                    <a:pt x="11690" y="7298"/>
                  </a:lnTo>
                  <a:lnTo>
                    <a:pt x="11422" y="7506"/>
                  </a:lnTo>
                  <a:lnTo>
                    <a:pt x="11369" y="7570"/>
                  </a:lnTo>
                  <a:lnTo>
                    <a:pt x="11156" y="7570"/>
                  </a:lnTo>
                  <a:lnTo>
                    <a:pt x="10940" y="7841"/>
                  </a:lnTo>
                  <a:lnTo>
                    <a:pt x="10778" y="7774"/>
                  </a:lnTo>
                  <a:lnTo>
                    <a:pt x="10672" y="7703"/>
                  </a:lnTo>
                  <a:lnTo>
                    <a:pt x="10246" y="7703"/>
                  </a:lnTo>
                  <a:lnTo>
                    <a:pt x="9919" y="7570"/>
                  </a:lnTo>
                  <a:lnTo>
                    <a:pt x="9706" y="7298"/>
                  </a:lnTo>
                  <a:lnTo>
                    <a:pt x="9281" y="7298"/>
                  </a:lnTo>
                  <a:lnTo>
                    <a:pt x="9169" y="7228"/>
                  </a:lnTo>
                  <a:lnTo>
                    <a:pt x="9118" y="7369"/>
                  </a:lnTo>
                  <a:lnTo>
                    <a:pt x="8850" y="7298"/>
                  </a:lnTo>
                  <a:lnTo>
                    <a:pt x="8690" y="7298"/>
                  </a:lnTo>
                  <a:lnTo>
                    <a:pt x="8371" y="7164"/>
                  </a:lnTo>
                  <a:lnTo>
                    <a:pt x="8312" y="7228"/>
                  </a:lnTo>
                  <a:lnTo>
                    <a:pt x="7993" y="7094"/>
                  </a:lnTo>
                  <a:lnTo>
                    <a:pt x="7671" y="6354"/>
                  </a:lnTo>
                  <a:lnTo>
                    <a:pt x="7725" y="6150"/>
                  </a:lnTo>
                  <a:lnTo>
                    <a:pt x="7565" y="6150"/>
                  </a:lnTo>
                  <a:lnTo>
                    <a:pt x="7400" y="6150"/>
                  </a:lnTo>
                  <a:lnTo>
                    <a:pt x="7350" y="6016"/>
                  </a:lnTo>
                  <a:lnTo>
                    <a:pt x="7240" y="5949"/>
                  </a:lnTo>
                  <a:lnTo>
                    <a:pt x="7081" y="5682"/>
                  </a:lnTo>
                  <a:lnTo>
                    <a:pt x="6812" y="5752"/>
                  </a:lnTo>
                  <a:lnTo>
                    <a:pt x="6224" y="5474"/>
                  </a:lnTo>
                  <a:lnTo>
                    <a:pt x="6224" y="5340"/>
                  </a:lnTo>
                  <a:lnTo>
                    <a:pt x="6437" y="4600"/>
                  </a:lnTo>
                  <a:lnTo>
                    <a:pt x="6278" y="4329"/>
                  </a:lnTo>
                  <a:lnTo>
                    <a:pt x="6062" y="3857"/>
                  </a:lnTo>
                  <a:lnTo>
                    <a:pt x="5690" y="3857"/>
                  </a:lnTo>
                  <a:lnTo>
                    <a:pt x="5690" y="3656"/>
                  </a:lnTo>
                  <a:lnTo>
                    <a:pt x="5528" y="3318"/>
                  </a:lnTo>
                  <a:lnTo>
                    <a:pt x="5472" y="3117"/>
                  </a:lnTo>
                  <a:lnTo>
                    <a:pt x="5472" y="3047"/>
                  </a:lnTo>
                  <a:lnTo>
                    <a:pt x="5365" y="3047"/>
                  </a:lnTo>
                  <a:lnTo>
                    <a:pt x="5206" y="2913"/>
                  </a:lnTo>
                  <a:lnTo>
                    <a:pt x="5099" y="3117"/>
                  </a:lnTo>
                  <a:lnTo>
                    <a:pt x="5046" y="3381"/>
                  </a:lnTo>
                  <a:lnTo>
                    <a:pt x="4884" y="3381"/>
                  </a:lnTo>
                  <a:lnTo>
                    <a:pt x="4777" y="3452"/>
                  </a:lnTo>
                  <a:lnTo>
                    <a:pt x="4724" y="3519"/>
                  </a:lnTo>
                  <a:lnTo>
                    <a:pt x="4724" y="3723"/>
                  </a:lnTo>
                  <a:lnTo>
                    <a:pt x="4777" y="3927"/>
                  </a:lnTo>
                  <a:lnTo>
                    <a:pt x="4724" y="4125"/>
                  </a:lnTo>
                  <a:lnTo>
                    <a:pt x="4400" y="4195"/>
                  </a:lnTo>
                  <a:lnTo>
                    <a:pt x="4243" y="4058"/>
                  </a:lnTo>
                  <a:lnTo>
                    <a:pt x="4134" y="3994"/>
                  </a:lnTo>
                  <a:lnTo>
                    <a:pt x="4027" y="4058"/>
                  </a:lnTo>
                  <a:lnTo>
                    <a:pt x="4027" y="3927"/>
                  </a:lnTo>
                  <a:lnTo>
                    <a:pt x="3868" y="4058"/>
                  </a:lnTo>
                  <a:lnTo>
                    <a:pt x="3812" y="4195"/>
                  </a:lnTo>
                  <a:lnTo>
                    <a:pt x="3756" y="4396"/>
                  </a:lnTo>
                  <a:lnTo>
                    <a:pt x="3538" y="4671"/>
                  </a:lnTo>
                  <a:lnTo>
                    <a:pt x="3706" y="4935"/>
                  </a:lnTo>
                  <a:lnTo>
                    <a:pt x="3482" y="5072"/>
                  </a:lnTo>
                  <a:lnTo>
                    <a:pt x="3325" y="4871"/>
                  </a:lnTo>
                  <a:lnTo>
                    <a:pt x="3109" y="4871"/>
                  </a:lnTo>
                  <a:lnTo>
                    <a:pt x="2732" y="4871"/>
                  </a:lnTo>
                  <a:lnTo>
                    <a:pt x="2678" y="4935"/>
                  </a:lnTo>
                  <a:lnTo>
                    <a:pt x="2841" y="5139"/>
                  </a:lnTo>
                  <a:lnTo>
                    <a:pt x="2841" y="6087"/>
                  </a:lnTo>
                  <a:lnTo>
                    <a:pt x="2678" y="6217"/>
                  </a:lnTo>
                  <a:lnTo>
                    <a:pt x="2575" y="6626"/>
                  </a:lnTo>
                  <a:lnTo>
                    <a:pt x="2309" y="6692"/>
                  </a:lnTo>
                  <a:lnTo>
                    <a:pt x="2141" y="6692"/>
                  </a:lnTo>
                  <a:lnTo>
                    <a:pt x="1875" y="6830"/>
                  </a:lnTo>
                  <a:lnTo>
                    <a:pt x="1769" y="6960"/>
                  </a:lnTo>
                  <a:lnTo>
                    <a:pt x="1394" y="6960"/>
                  </a:lnTo>
                  <a:lnTo>
                    <a:pt x="1341" y="6830"/>
                  </a:lnTo>
                  <a:lnTo>
                    <a:pt x="1285" y="6830"/>
                  </a:lnTo>
                  <a:lnTo>
                    <a:pt x="1125" y="7031"/>
                  </a:lnTo>
                  <a:lnTo>
                    <a:pt x="910" y="7164"/>
                  </a:lnTo>
                  <a:lnTo>
                    <a:pt x="803" y="6960"/>
                  </a:lnTo>
                  <a:lnTo>
                    <a:pt x="644" y="6960"/>
                  </a:lnTo>
                  <a:lnTo>
                    <a:pt x="644" y="6893"/>
                  </a:lnTo>
                  <a:lnTo>
                    <a:pt x="591" y="6960"/>
                  </a:lnTo>
                  <a:lnTo>
                    <a:pt x="378" y="7031"/>
                  </a:lnTo>
                  <a:lnTo>
                    <a:pt x="213" y="7094"/>
                  </a:lnTo>
                  <a:lnTo>
                    <a:pt x="160" y="7228"/>
                  </a:lnTo>
                  <a:lnTo>
                    <a:pt x="0" y="7436"/>
                  </a:lnTo>
                  <a:lnTo>
                    <a:pt x="53" y="7506"/>
                  </a:lnTo>
                  <a:lnTo>
                    <a:pt x="0" y="7636"/>
                  </a:lnTo>
                  <a:lnTo>
                    <a:pt x="109" y="7841"/>
                  </a:lnTo>
                  <a:lnTo>
                    <a:pt x="213" y="7908"/>
                  </a:lnTo>
                  <a:lnTo>
                    <a:pt x="322" y="8038"/>
                  </a:lnTo>
                  <a:lnTo>
                    <a:pt x="322" y="8514"/>
                  </a:lnTo>
                  <a:lnTo>
                    <a:pt x="160" y="8647"/>
                  </a:lnTo>
                  <a:lnTo>
                    <a:pt x="53" y="8647"/>
                  </a:lnTo>
                  <a:lnTo>
                    <a:pt x="109" y="8785"/>
                  </a:lnTo>
                  <a:lnTo>
                    <a:pt x="266" y="8919"/>
                  </a:lnTo>
                  <a:lnTo>
                    <a:pt x="322" y="8986"/>
                  </a:lnTo>
                  <a:lnTo>
                    <a:pt x="484" y="9119"/>
                  </a:lnTo>
                  <a:lnTo>
                    <a:pt x="484" y="9391"/>
                  </a:lnTo>
                  <a:lnTo>
                    <a:pt x="428" y="9595"/>
                  </a:lnTo>
                  <a:lnTo>
                    <a:pt x="644" y="9729"/>
                  </a:lnTo>
                  <a:lnTo>
                    <a:pt x="750" y="9863"/>
                  </a:lnTo>
                  <a:lnTo>
                    <a:pt x="910" y="10000"/>
                  </a:lnTo>
                  <a:lnTo>
                    <a:pt x="1125" y="10134"/>
                  </a:lnTo>
                  <a:lnTo>
                    <a:pt x="1125" y="10405"/>
                  </a:lnTo>
                  <a:lnTo>
                    <a:pt x="1341" y="10740"/>
                  </a:lnTo>
                  <a:lnTo>
                    <a:pt x="1231" y="11014"/>
                  </a:lnTo>
                  <a:lnTo>
                    <a:pt x="1285" y="11014"/>
                  </a:lnTo>
                  <a:lnTo>
                    <a:pt x="1285" y="11486"/>
                  </a:lnTo>
                  <a:lnTo>
                    <a:pt x="1394" y="11550"/>
                  </a:lnTo>
                  <a:lnTo>
                    <a:pt x="1394" y="11754"/>
                  </a:lnTo>
                  <a:lnTo>
                    <a:pt x="1285" y="11888"/>
                  </a:lnTo>
                  <a:lnTo>
                    <a:pt x="1016" y="11754"/>
                  </a:lnTo>
                  <a:lnTo>
                    <a:pt x="910" y="11821"/>
                  </a:lnTo>
                  <a:lnTo>
                    <a:pt x="1016" y="12022"/>
                  </a:lnTo>
                  <a:lnTo>
                    <a:pt x="966" y="12364"/>
                  </a:lnTo>
                  <a:lnTo>
                    <a:pt x="1072" y="12494"/>
                  </a:lnTo>
                  <a:lnTo>
                    <a:pt x="1231" y="12494"/>
                  </a:lnTo>
                  <a:lnTo>
                    <a:pt x="1285" y="12698"/>
                  </a:lnTo>
                  <a:lnTo>
                    <a:pt x="1450" y="13040"/>
                  </a:lnTo>
                  <a:lnTo>
                    <a:pt x="1503" y="13170"/>
                  </a:lnTo>
                  <a:lnTo>
                    <a:pt x="1556" y="13241"/>
                  </a:lnTo>
                  <a:lnTo>
                    <a:pt x="1822" y="13374"/>
                  </a:lnTo>
                  <a:lnTo>
                    <a:pt x="1931" y="13308"/>
                  </a:lnTo>
                  <a:lnTo>
                    <a:pt x="2141" y="13441"/>
                  </a:lnTo>
                  <a:lnTo>
                    <a:pt x="2141" y="13575"/>
                  </a:lnTo>
                  <a:lnTo>
                    <a:pt x="2413" y="13713"/>
                  </a:lnTo>
                  <a:lnTo>
                    <a:pt x="2575" y="14118"/>
                  </a:lnTo>
                  <a:lnTo>
                    <a:pt x="2788" y="14118"/>
                  </a:lnTo>
                  <a:lnTo>
                    <a:pt x="2788" y="14318"/>
                  </a:lnTo>
                  <a:lnTo>
                    <a:pt x="2897" y="14523"/>
                  </a:lnTo>
                  <a:lnTo>
                    <a:pt x="2997" y="14590"/>
                  </a:lnTo>
                  <a:lnTo>
                    <a:pt x="3165" y="14861"/>
                  </a:lnTo>
                  <a:lnTo>
                    <a:pt x="3431" y="14928"/>
                  </a:lnTo>
                  <a:lnTo>
                    <a:pt x="3431" y="14995"/>
                  </a:lnTo>
                  <a:lnTo>
                    <a:pt x="3650" y="15129"/>
                  </a:lnTo>
                  <a:lnTo>
                    <a:pt x="3756" y="15065"/>
                  </a:lnTo>
                  <a:lnTo>
                    <a:pt x="3868" y="15199"/>
                  </a:lnTo>
                  <a:lnTo>
                    <a:pt x="4509" y="15262"/>
                  </a:lnTo>
                  <a:lnTo>
                    <a:pt x="4565" y="15534"/>
                  </a:lnTo>
                  <a:lnTo>
                    <a:pt x="4668" y="15467"/>
                  </a:lnTo>
                  <a:lnTo>
                    <a:pt x="4777" y="15329"/>
                  </a:lnTo>
                  <a:lnTo>
                    <a:pt x="4884" y="15262"/>
                  </a:lnTo>
                  <a:lnTo>
                    <a:pt x="4990" y="15129"/>
                  </a:lnTo>
                  <a:lnTo>
                    <a:pt x="5150" y="15199"/>
                  </a:lnTo>
                  <a:lnTo>
                    <a:pt x="5312" y="15329"/>
                  </a:lnTo>
                  <a:lnTo>
                    <a:pt x="5581" y="15329"/>
                  </a:lnTo>
                  <a:lnTo>
                    <a:pt x="5690" y="15467"/>
                  </a:lnTo>
                  <a:lnTo>
                    <a:pt x="5849" y="15601"/>
                  </a:lnTo>
                  <a:lnTo>
                    <a:pt x="5959" y="15601"/>
                  </a:lnTo>
                  <a:lnTo>
                    <a:pt x="6115" y="15400"/>
                  </a:lnTo>
                  <a:lnTo>
                    <a:pt x="6224" y="15262"/>
                  </a:lnTo>
                  <a:lnTo>
                    <a:pt x="6384" y="15129"/>
                  </a:lnTo>
                  <a:lnTo>
                    <a:pt x="6599" y="15129"/>
                  </a:lnTo>
                  <a:lnTo>
                    <a:pt x="6709" y="14928"/>
                  </a:lnTo>
                  <a:lnTo>
                    <a:pt x="6921" y="14928"/>
                  </a:lnTo>
                  <a:lnTo>
                    <a:pt x="6975" y="14790"/>
                  </a:lnTo>
                  <a:lnTo>
                    <a:pt x="7187" y="14995"/>
                  </a:lnTo>
                  <a:lnTo>
                    <a:pt x="7456" y="14723"/>
                  </a:lnTo>
                  <a:lnTo>
                    <a:pt x="7565" y="14790"/>
                  </a:lnTo>
                  <a:lnTo>
                    <a:pt x="7671" y="14861"/>
                  </a:lnTo>
                  <a:lnTo>
                    <a:pt x="7512" y="14995"/>
                  </a:lnTo>
                  <a:lnTo>
                    <a:pt x="7671" y="15129"/>
                  </a:lnTo>
                  <a:lnTo>
                    <a:pt x="7618" y="15262"/>
                  </a:lnTo>
                  <a:lnTo>
                    <a:pt x="7725" y="15329"/>
                  </a:lnTo>
                  <a:lnTo>
                    <a:pt x="7993" y="15467"/>
                  </a:lnTo>
                  <a:lnTo>
                    <a:pt x="8100" y="15400"/>
                  </a:lnTo>
                  <a:lnTo>
                    <a:pt x="8153" y="15400"/>
                  </a:lnTo>
                  <a:lnTo>
                    <a:pt x="8259" y="15534"/>
                  </a:lnTo>
                  <a:lnTo>
                    <a:pt x="8259" y="15667"/>
                  </a:lnTo>
                  <a:lnTo>
                    <a:pt x="8312" y="15805"/>
                  </a:lnTo>
                  <a:lnTo>
                    <a:pt x="8424" y="15805"/>
                  </a:lnTo>
                  <a:lnTo>
                    <a:pt x="8475" y="15942"/>
                  </a:lnTo>
                  <a:lnTo>
                    <a:pt x="8475" y="16749"/>
                  </a:lnTo>
                  <a:lnTo>
                    <a:pt x="8528" y="16883"/>
                  </a:lnTo>
                  <a:lnTo>
                    <a:pt x="8475" y="16883"/>
                  </a:lnTo>
                  <a:lnTo>
                    <a:pt x="8259" y="17017"/>
                  </a:lnTo>
                  <a:lnTo>
                    <a:pt x="8153" y="17224"/>
                  </a:lnTo>
                  <a:lnTo>
                    <a:pt x="8046" y="17422"/>
                  </a:lnTo>
                  <a:lnTo>
                    <a:pt x="7937" y="17626"/>
                  </a:lnTo>
                  <a:lnTo>
                    <a:pt x="8046" y="17760"/>
                  </a:lnTo>
                  <a:lnTo>
                    <a:pt x="8046" y="17897"/>
                  </a:lnTo>
                  <a:lnTo>
                    <a:pt x="7993" y="17897"/>
                  </a:lnTo>
                  <a:lnTo>
                    <a:pt x="7993" y="18035"/>
                  </a:lnTo>
                  <a:lnTo>
                    <a:pt x="8153" y="18035"/>
                  </a:lnTo>
                  <a:lnTo>
                    <a:pt x="8312" y="17964"/>
                  </a:lnTo>
                  <a:lnTo>
                    <a:pt x="8475" y="17964"/>
                  </a:lnTo>
                  <a:lnTo>
                    <a:pt x="8475" y="18232"/>
                  </a:lnTo>
                  <a:lnTo>
                    <a:pt x="8528" y="18309"/>
                  </a:lnTo>
                  <a:lnTo>
                    <a:pt x="8528" y="18443"/>
                  </a:lnTo>
                  <a:lnTo>
                    <a:pt x="8581" y="18443"/>
                  </a:lnTo>
                  <a:lnTo>
                    <a:pt x="8637" y="18514"/>
                  </a:lnTo>
                  <a:lnTo>
                    <a:pt x="8746" y="18514"/>
                  </a:lnTo>
                  <a:lnTo>
                    <a:pt x="8746" y="18580"/>
                  </a:lnTo>
                  <a:lnTo>
                    <a:pt x="8690" y="18580"/>
                  </a:lnTo>
                  <a:lnTo>
                    <a:pt x="8690" y="18848"/>
                  </a:lnTo>
                  <a:lnTo>
                    <a:pt x="8637" y="18848"/>
                  </a:lnTo>
                  <a:lnTo>
                    <a:pt x="8637" y="19052"/>
                  </a:lnTo>
                  <a:lnTo>
                    <a:pt x="8746" y="19119"/>
                  </a:lnTo>
                  <a:lnTo>
                    <a:pt x="8850" y="19119"/>
                  </a:lnTo>
                  <a:lnTo>
                    <a:pt x="8956" y="19250"/>
                  </a:lnTo>
                  <a:lnTo>
                    <a:pt x="8956" y="19391"/>
                  </a:lnTo>
                  <a:lnTo>
                    <a:pt x="9062" y="19461"/>
                  </a:lnTo>
                  <a:lnTo>
                    <a:pt x="9225" y="19461"/>
                  </a:lnTo>
                  <a:lnTo>
                    <a:pt x="9331" y="19324"/>
                  </a:lnTo>
                  <a:lnTo>
                    <a:pt x="9387" y="19324"/>
                  </a:lnTo>
                  <a:lnTo>
                    <a:pt x="9496" y="19391"/>
                  </a:lnTo>
                  <a:lnTo>
                    <a:pt x="9440" y="19524"/>
                  </a:lnTo>
                  <a:lnTo>
                    <a:pt x="9496" y="19591"/>
                  </a:lnTo>
                  <a:lnTo>
                    <a:pt x="9600" y="19662"/>
                  </a:lnTo>
                  <a:lnTo>
                    <a:pt x="9706" y="19662"/>
                  </a:lnTo>
                  <a:lnTo>
                    <a:pt x="9706" y="19186"/>
                  </a:lnTo>
                  <a:lnTo>
                    <a:pt x="9653" y="19052"/>
                  </a:lnTo>
                  <a:lnTo>
                    <a:pt x="9762" y="18848"/>
                  </a:lnTo>
                  <a:lnTo>
                    <a:pt x="9919" y="18915"/>
                  </a:lnTo>
                  <a:lnTo>
                    <a:pt x="10028" y="18781"/>
                  </a:lnTo>
                  <a:lnTo>
                    <a:pt x="10190" y="18781"/>
                  </a:lnTo>
                  <a:lnTo>
                    <a:pt x="10246" y="18848"/>
                  </a:lnTo>
                  <a:lnTo>
                    <a:pt x="10353" y="18848"/>
                  </a:lnTo>
                  <a:lnTo>
                    <a:pt x="10353" y="18781"/>
                  </a:lnTo>
                  <a:lnTo>
                    <a:pt x="10459" y="18848"/>
                  </a:lnTo>
                  <a:lnTo>
                    <a:pt x="10459" y="18781"/>
                  </a:lnTo>
                  <a:lnTo>
                    <a:pt x="10512" y="18718"/>
                  </a:lnTo>
                  <a:lnTo>
                    <a:pt x="10565" y="18781"/>
                  </a:lnTo>
                  <a:lnTo>
                    <a:pt x="10725" y="18781"/>
                  </a:lnTo>
                  <a:lnTo>
                    <a:pt x="10778" y="18647"/>
                  </a:lnTo>
                  <a:lnTo>
                    <a:pt x="10887" y="18718"/>
                  </a:lnTo>
                  <a:lnTo>
                    <a:pt x="11044" y="18580"/>
                  </a:lnTo>
                  <a:lnTo>
                    <a:pt x="11156" y="18383"/>
                  </a:lnTo>
                  <a:lnTo>
                    <a:pt x="11262" y="18383"/>
                  </a:lnTo>
                  <a:lnTo>
                    <a:pt x="11369" y="18443"/>
                  </a:lnTo>
                  <a:lnTo>
                    <a:pt x="11422" y="18580"/>
                  </a:lnTo>
                  <a:lnTo>
                    <a:pt x="11584" y="18580"/>
                  </a:lnTo>
                  <a:lnTo>
                    <a:pt x="11744" y="18647"/>
                  </a:lnTo>
                  <a:lnTo>
                    <a:pt x="11800" y="18718"/>
                  </a:lnTo>
                  <a:lnTo>
                    <a:pt x="11744" y="18781"/>
                  </a:lnTo>
                  <a:lnTo>
                    <a:pt x="11744" y="19052"/>
                  </a:lnTo>
                  <a:lnTo>
                    <a:pt x="12119" y="19324"/>
                  </a:lnTo>
                  <a:lnTo>
                    <a:pt x="12228" y="19324"/>
                  </a:lnTo>
                  <a:close/>
                </a:path>
              </a:pathLst>
            </a:custGeom>
            <a:noFill/>
            <a:ln w="228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72" name="任意多边形 522288"/>
            <p:cNvSpPr>
              <a:spLocks noChangeArrowheads="1"/>
            </p:cNvSpPr>
            <p:nvPr/>
          </p:nvSpPr>
          <p:spPr bwMode="auto">
            <a:xfrm>
              <a:off x="3143" y="3122"/>
              <a:ext cx="46" cy="27"/>
            </a:xfrm>
            <a:custGeom>
              <a:avLst/>
              <a:gdLst/>
              <a:ahLst/>
              <a:cxnLst>
                <a:cxn ang="0">
                  <a:pos x="2815" y="0"/>
                </a:cxn>
                <a:cxn ang="0">
                  <a:pos x="2815" y="5128"/>
                </a:cxn>
                <a:cxn ang="0">
                  <a:pos x="5778" y="5128"/>
                </a:cxn>
                <a:cxn ang="0">
                  <a:pos x="8444" y="5128"/>
                </a:cxn>
                <a:cxn ang="0">
                  <a:pos x="11259" y="5128"/>
                </a:cxn>
                <a:cxn ang="0">
                  <a:pos x="11259" y="5128"/>
                </a:cxn>
                <a:cxn ang="0">
                  <a:pos x="14074" y="0"/>
                </a:cxn>
                <a:cxn ang="0">
                  <a:pos x="14074" y="0"/>
                </a:cxn>
                <a:cxn ang="0">
                  <a:pos x="17037" y="0"/>
                </a:cxn>
                <a:cxn ang="0">
                  <a:pos x="17037" y="5128"/>
                </a:cxn>
                <a:cxn ang="0">
                  <a:pos x="19852" y="10000"/>
                </a:cxn>
                <a:cxn ang="0">
                  <a:pos x="19852" y="14872"/>
                </a:cxn>
                <a:cxn ang="0">
                  <a:pos x="19852" y="19744"/>
                </a:cxn>
                <a:cxn ang="0">
                  <a:pos x="14074" y="19744"/>
                </a:cxn>
                <a:cxn ang="0">
                  <a:pos x="11259" y="19744"/>
                </a:cxn>
                <a:cxn ang="0">
                  <a:pos x="5778" y="19744"/>
                </a:cxn>
                <a:cxn ang="0">
                  <a:pos x="2815" y="19744"/>
                </a:cxn>
                <a:cxn ang="0">
                  <a:pos x="0" y="14872"/>
                </a:cxn>
                <a:cxn ang="0">
                  <a:pos x="0" y="10000"/>
                </a:cxn>
                <a:cxn ang="0">
                  <a:pos x="0" y="5128"/>
                </a:cxn>
                <a:cxn ang="0">
                  <a:pos x="2815" y="0"/>
                </a:cxn>
              </a:cxnLst>
              <a:rect l="0" t="0" r="r" b="b"/>
              <a:pathLst>
                <a:path w="20000" h="20000">
                  <a:moveTo>
                    <a:pt x="2815" y="0"/>
                  </a:moveTo>
                  <a:lnTo>
                    <a:pt x="2815" y="5128"/>
                  </a:lnTo>
                  <a:lnTo>
                    <a:pt x="5778" y="5128"/>
                  </a:lnTo>
                  <a:lnTo>
                    <a:pt x="8444" y="5128"/>
                  </a:lnTo>
                  <a:lnTo>
                    <a:pt x="11259" y="5128"/>
                  </a:lnTo>
                  <a:lnTo>
                    <a:pt x="14074" y="0"/>
                  </a:lnTo>
                  <a:lnTo>
                    <a:pt x="17037" y="0"/>
                  </a:lnTo>
                  <a:lnTo>
                    <a:pt x="17037" y="5128"/>
                  </a:lnTo>
                  <a:lnTo>
                    <a:pt x="19852" y="10000"/>
                  </a:lnTo>
                  <a:lnTo>
                    <a:pt x="19852" y="14872"/>
                  </a:lnTo>
                  <a:lnTo>
                    <a:pt x="19852" y="19744"/>
                  </a:lnTo>
                  <a:lnTo>
                    <a:pt x="14074" y="19744"/>
                  </a:lnTo>
                  <a:lnTo>
                    <a:pt x="11259" y="19744"/>
                  </a:lnTo>
                  <a:lnTo>
                    <a:pt x="5778" y="19744"/>
                  </a:lnTo>
                  <a:lnTo>
                    <a:pt x="2815" y="19744"/>
                  </a:lnTo>
                  <a:lnTo>
                    <a:pt x="0" y="14872"/>
                  </a:lnTo>
                  <a:lnTo>
                    <a:pt x="0" y="10000"/>
                  </a:lnTo>
                  <a:lnTo>
                    <a:pt x="0" y="5128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rgbClr val="FFFFFF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73" name="任意多边形 522289"/>
            <p:cNvSpPr>
              <a:spLocks noChangeArrowheads="1"/>
            </p:cNvSpPr>
            <p:nvPr/>
          </p:nvSpPr>
          <p:spPr bwMode="auto">
            <a:xfrm>
              <a:off x="3462" y="2910"/>
              <a:ext cx="79" cy="185"/>
            </a:xfrm>
            <a:custGeom>
              <a:avLst/>
              <a:gdLst/>
              <a:ahLst/>
              <a:cxnLst>
                <a:cxn ang="0">
                  <a:pos x="14978" y="0"/>
                </a:cxn>
                <a:cxn ang="0">
                  <a:pos x="13333" y="706"/>
                </a:cxn>
                <a:cxn ang="0">
                  <a:pos x="11688" y="1450"/>
                </a:cxn>
                <a:cxn ang="0">
                  <a:pos x="10043" y="2119"/>
                </a:cxn>
                <a:cxn ang="0">
                  <a:pos x="8312" y="2119"/>
                </a:cxn>
                <a:cxn ang="0">
                  <a:pos x="6667" y="2825"/>
                </a:cxn>
                <a:cxn ang="0">
                  <a:pos x="6667" y="2825"/>
                </a:cxn>
                <a:cxn ang="0">
                  <a:pos x="6667" y="3532"/>
                </a:cxn>
                <a:cxn ang="0">
                  <a:pos x="6667" y="4275"/>
                </a:cxn>
                <a:cxn ang="0">
                  <a:pos x="5022" y="4981"/>
                </a:cxn>
                <a:cxn ang="0">
                  <a:pos x="5022" y="5725"/>
                </a:cxn>
                <a:cxn ang="0">
                  <a:pos x="5022" y="6431"/>
                </a:cxn>
                <a:cxn ang="0">
                  <a:pos x="5022" y="7138"/>
                </a:cxn>
                <a:cxn ang="0">
                  <a:pos x="3463" y="7844"/>
                </a:cxn>
                <a:cxn ang="0">
                  <a:pos x="1645" y="8550"/>
                </a:cxn>
                <a:cxn ang="0">
                  <a:pos x="1645" y="9294"/>
                </a:cxn>
                <a:cxn ang="0">
                  <a:pos x="1645" y="10000"/>
                </a:cxn>
                <a:cxn ang="0">
                  <a:pos x="0" y="10669"/>
                </a:cxn>
                <a:cxn ang="0">
                  <a:pos x="0" y="11413"/>
                </a:cxn>
                <a:cxn ang="0">
                  <a:pos x="0" y="12825"/>
                </a:cxn>
                <a:cxn ang="0">
                  <a:pos x="1645" y="13532"/>
                </a:cxn>
                <a:cxn ang="0">
                  <a:pos x="1645" y="14238"/>
                </a:cxn>
                <a:cxn ang="0">
                  <a:pos x="3463" y="14944"/>
                </a:cxn>
                <a:cxn ang="0">
                  <a:pos x="3463" y="15688"/>
                </a:cxn>
                <a:cxn ang="0">
                  <a:pos x="3463" y="16431"/>
                </a:cxn>
                <a:cxn ang="0">
                  <a:pos x="5022" y="17100"/>
                </a:cxn>
                <a:cxn ang="0">
                  <a:pos x="6667" y="17100"/>
                </a:cxn>
                <a:cxn ang="0">
                  <a:pos x="6667" y="17844"/>
                </a:cxn>
                <a:cxn ang="0">
                  <a:pos x="8312" y="18513"/>
                </a:cxn>
                <a:cxn ang="0">
                  <a:pos x="10043" y="19257"/>
                </a:cxn>
                <a:cxn ang="0">
                  <a:pos x="11688" y="19257"/>
                </a:cxn>
                <a:cxn ang="0">
                  <a:pos x="13333" y="19963"/>
                </a:cxn>
                <a:cxn ang="0">
                  <a:pos x="14978" y="19963"/>
                </a:cxn>
                <a:cxn ang="0">
                  <a:pos x="14978" y="19257"/>
                </a:cxn>
                <a:cxn ang="0">
                  <a:pos x="16537" y="18513"/>
                </a:cxn>
                <a:cxn ang="0">
                  <a:pos x="14978" y="17844"/>
                </a:cxn>
                <a:cxn ang="0">
                  <a:pos x="14978" y="16431"/>
                </a:cxn>
                <a:cxn ang="0">
                  <a:pos x="14978" y="15688"/>
                </a:cxn>
                <a:cxn ang="0">
                  <a:pos x="14978" y="14944"/>
                </a:cxn>
                <a:cxn ang="0">
                  <a:pos x="14978" y="14238"/>
                </a:cxn>
                <a:cxn ang="0">
                  <a:pos x="16537" y="12825"/>
                </a:cxn>
                <a:cxn ang="0">
                  <a:pos x="16537" y="12082"/>
                </a:cxn>
                <a:cxn ang="0">
                  <a:pos x="18268" y="10669"/>
                </a:cxn>
                <a:cxn ang="0">
                  <a:pos x="18268" y="10000"/>
                </a:cxn>
                <a:cxn ang="0">
                  <a:pos x="18268" y="8550"/>
                </a:cxn>
                <a:cxn ang="0">
                  <a:pos x="18268" y="7844"/>
                </a:cxn>
                <a:cxn ang="0">
                  <a:pos x="18268" y="7138"/>
                </a:cxn>
                <a:cxn ang="0">
                  <a:pos x="18268" y="6431"/>
                </a:cxn>
                <a:cxn ang="0">
                  <a:pos x="19913" y="4981"/>
                </a:cxn>
                <a:cxn ang="0">
                  <a:pos x="19913" y="4275"/>
                </a:cxn>
                <a:cxn ang="0">
                  <a:pos x="19913" y="2825"/>
                </a:cxn>
                <a:cxn ang="0">
                  <a:pos x="18268" y="2825"/>
                </a:cxn>
                <a:cxn ang="0">
                  <a:pos x="18268" y="2119"/>
                </a:cxn>
                <a:cxn ang="0">
                  <a:pos x="18268" y="1450"/>
                </a:cxn>
                <a:cxn ang="0">
                  <a:pos x="18268" y="0"/>
                </a:cxn>
                <a:cxn ang="0">
                  <a:pos x="16537" y="0"/>
                </a:cxn>
                <a:cxn ang="0">
                  <a:pos x="14978" y="0"/>
                </a:cxn>
              </a:cxnLst>
              <a:rect l="0" t="0" r="r" b="b"/>
              <a:pathLst>
                <a:path w="20000" h="20000">
                  <a:moveTo>
                    <a:pt x="14978" y="0"/>
                  </a:moveTo>
                  <a:lnTo>
                    <a:pt x="13333" y="706"/>
                  </a:lnTo>
                  <a:lnTo>
                    <a:pt x="11688" y="1450"/>
                  </a:lnTo>
                  <a:lnTo>
                    <a:pt x="10043" y="2119"/>
                  </a:lnTo>
                  <a:lnTo>
                    <a:pt x="8312" y="2119"/>
                  </a:lnTo>
                  <a:lnTo>
                    <a:pt x="6667" y="2825"/>
                  </a:lnTo>
                  <a:lnTo>
                    <a:pt x="6667" y="3532"/>
                  </a:lnTo>
                  <a:lnTo>
                    <a:pt x="6667" y="4275"/>
                  </a:lnTo>
                  <a:lnTo>
                    <a:pt x="5022" y="4981"/>
                  </a:lnTo>
                  <a:lnTo>
                    <a:pt x="5022" y="5725"/>
                  </a:lnTo>
                  <a:lnTo>
                    <a:pt x="5022" y="6431"/>
                  </a:lnTo>
                  <a:lnTo>
                    <a:pt x="5022" y="7138"/>
                  </a:lnTo>
                  <a:lnTo>
                    <a:pt x="3463" y="7844"/>
                  </a:lnTo>
                  <a:lnTo>
                    <a:pt x="1645" y="8550"/>
                  </a:lnTo>
                  <a:lnTo>
                    <a:pt x="1645" y="9294"/>
                  </a:lnTo>
                  <a:lnTo>
                    <a:pt x="1645" y="10000"/>
                  </a:lnTo>
                  <a:lnTo>
                    <a:pt x="0" y="10669"/>
                  </a:lnTo>
                  <a:lnTo>
                    <a:pt x="0" y="11413"/>
                  </a:lnTo>
                  <a:lnTo>
                    <a:pt x="0" y="12825"/>
                  </a:lnTo>
                  <a:lnTo>
                    <a:pt x="1645" y="13532"/>
                  </a:lnTo>
                  <a:lnTo>
                    <a:pt x="1645" y="14238"/>
                  </a:lnTo>
                  <a:lnTo>
                    <a:pt x="3463" y="14944"/>
                  </a:lnTo>
                  <a:lnTo>
                    <a:pt x="3463" y="15688"/>
                  </a:lnTo>
                  <a:lnTo>
                    <a:pt x="3463" y="16431"/>
                  </a:lnTo>
                  <a:lnTo>
                    <a:pt x="5022" y="17100"/>
                  </a:lnTo>
                  <a:lnTo>
                    <a:pt x="6667" y="17100"/>
                  </a:lnTo>
                  <a:lnTo>
                    <a:pt x="6667" y="17844"/>
                  </a:lnTo>
                  <a:lnTo>
                    <a:pt x="8312" y="18513"/>
                  </a:lnTo>
                  <a:lnTo>
                    <a:pt x="10043" y="19257"/>
                  </a:lnTo>
                  <a:lnTo>
                    <a:pt x="11688" y="19257"/>
                  </a:lnTo>
                  <a:lnTo>
                    <a:pt x="13333" y="19963"/>
                  </a:lnTo>
                  <a:lnTo>
                    <a:pt x="14978" y="19963"/>
                  </a:lnTo>
                  <a:lnTo>
                    <a:pt x="14978" y="19257"/>
                  </a:lnTo>
                  <a:lnTo>
                    <a:pt x="16537" y="18513"/>
                  </a:lnTo>
                  <a:lnTo>
                    <a:pt x="14978" y="17844"/>
                  </a:lnTo>
                  <a:lnTo>
                    <a:pt x="14978" y="16431"/>
                  </a:lnTo>
                  <a:lnTo>
                    <a:pt x="14978" y="15688"/>
                  </a:lnTo>
                  <a:lnTo>
                    <a:pt x="14978" y="14944"/>
                  </a:lnTo>
                  <a:lnTo>
                    <a:pt x="14978" y="14238"/>
                  </a:lnTo>
                  <a:lnTo>
                    <a:pt x="16537" y="12825"/>
                  </a:lnTo>
                  <a:lnTo>
                    <a:pt x="16537" y="12082"/>
                  </a:lnTo>
                  <a:lnTo>
                    <a:pt x="18268" y="10669"/>
                  </a:lnTo>
                  <a:lnTo>
                    <a:pt x="18268" y="10000"/>
                  </a:lnTo>
                  <a:lnTo>
                    <a:pt x="18268" y="8550"/>
                  </a:lnTo>
                  <a:lnTo>
                    <a:pt x="18268" y="7844"/>
                  </a:lnTo>
                  <a:lnTo>
                    <a:pt x="18268" y="7138"/>
                  </a:lnTo>
                  <a:lnTo>
                    <a:pt x="18268" y="6431"/>
                  </a:lnTo>
                  <a:lnTo>
                    <a:pt x="19913" y="4981"/>
                  </a:lnTo>
                  <a:lnTo>
                    <a:pt x="19913" y="4275"/>
                  </a:lnTo>
                  <a:lnTo>
                    <a:pt x="19913" y="2825"/>
                  </a:lnTo>
                  <a:lnTo>
                    <a:pt x="18268" y="2825"/>
                  </a:lnTo>
                  <a:lnTo>
                    <a:pt x="18268" y="2119"/>
                  </a:lnTo>
                  <a:lnTo>
                    <a:pt x="18268" y="1450"/>
                  </a:lnTo>
                  <a:lnTo>
                    <a:pt x="18268" y="0"/>
                  </a:lnTo>
                  <a:lnTo>
                    <a:pt x="16537" y="0"/>
                  </a:lnTo>
                  <a:lnTo>
                    <a:pt x="14978" y="0"/>
                  </a:lnTo>
                  <a:close/>
                </a:path>
              </a:pathLst>
            </a:custGeom>
            <a:solidFill>
              <a:srgbClr val="FFFFFF"/>
            </a:solidFill>
            <a:ln w="228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74" name="文本框 522290"/>
            <p:cNvSpPr txBox="1">
              <a:spLocks noChangeArrowheads="1"/>
            </p:cNvSpPr>
            <p:nvPr/>
          </p:nvSpPr>
          <p:spPr bwMode="auto">
            <a:xfrm>
              <a:off x="3469" y="1600"/>
              <a:ext cx="192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/>
                <a:t>黑龙江</a:t>
              </a:r>
            </a:p>
          </p:txBody>
        </p:sp>
        <p:sp>
          <p:nvSpPr>
            <p:cNvPr id="154675" name="文本框 522291"/>
            <p:cNvSpPr txBox="1">
              <a:spLocks noChangeArrowheads="1"/>
            </p:cNvSpPr>
            <p:nvPr/>
          </p:nvSpPr>
          <p:spPr bwMode="auto">
            <a:xfrm>
              <a:off x="3503" y="1840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吉林</a:t>
              </a:r>
              <a:endParaRPr lang="zh-CN" altLang="en-US" sz="800"/>
            </a:p>
          </p:txBody>
        </p:sp>
        <p:sp>
          <p:nvSpPr>
            <p:cNvPr id="154676" name="文本框 522292"/>
            <p:cNvSpPr txBox="1">
              <a:spLocks noChangeArrowheads="1"/>
            </p:cNvSpPr>
            <p:nvPr/>
          </p:nvSpPr>
          <p:spPr bwMode="auto">
            <a:xfrm>
              <a:off x="2592" y="2102"/>
              <a:ext cx="329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内蒙古</a:t>
              </a:r>
              <a:endParaRPr lang="zh-CN" altLang="en-US" sz="800"/>
            </a:p>
          </p:txBody>
        </p:sp>
        <p:sp>
          <p:nvSpPr>
            <p:cNvPr id="154677" name="文本框 522293"/>
            <p:cNvSpPr txBox="1">
              <a:spLocks noChangeArrowheads="1"/>
            </p:cNvSpPr>
            <p:nvPr/>
          </p:nvSpPr>
          <p:spPr bwMode="auto">
            <a:xfrm>
              <a:off x="1747" y="2050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新疆</a:t>
              </a:r>
              <a:endParaRPr lang="zh-CN" altLang="en-US" sz="800"/>
            </a:p>
          </p:txBody>
        </p:sp>
        <p:sp>
          <p:nvSpPr>
            <p:cNvPr id="154678" name="文本框 522294"/>
            <p:cNvSpPr txBox="1">
              <a:spLocks noChangeArrowheads="1"/>
            </p:cNvSpPr>
            <p:nvPr/>
          </p:nvSpPr>
          <p:spPr bwMode="auto">
            <a:xfrm>
              <a:off x="2641" y="2316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宁夏</a:t>
              </a:r>
              <a:endParaRPr lang="zh-CN" altLang="en-US" sz="800"/>
            </a:p>
          </p:txBody>
        </p:sp>
        <p:sp>
          <p:nvSpPr>
            <p:cNvPr id="154679" name="文本框 522295"/>
            <p:cNvSpPr txBox="1">
              <a:spLocks noChangeArrowheads="1"/>
            </p:cNvSpPr>
            <p:nvPr/>
          </p:nvSpPr>
          <p:spPr bwMode="auto">
            <a:xfrm>
              <a:off x="2910" y="2259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山西</a:t>
              </a:r>
              <a:endParaRPr lang="zh-CN" altLang="en-US" sz="800"/>
            </a:p>
          </p:txBody>
        </p:sp>
        <p:sp>
          <p:nvSpPr>
            <p:cNvPr id="154680" name="文本框 522296"/>
            <p:cNvSpPr txBox="1">
              <a:spLocks noChangeArrowheads="1"/>
            </p:cNvSpPr>
            <p:nvPr/>
          </p:nvSpPr>
          <p:spPr bwMode="auto">
            <a:xfrm>
              <a:off x="3154" y="2074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北京</a:t>
              </a:r>
              <a:endParaRPr lang="zh-CN" altLang="en-US" sz="800"/>
            </a:p>
          </p:txBody>
        </p:sp>
        <p:sp>
          <p:nvSpPr>
            <p:cNvPr id="154681" name="文本框 522297"/>
            <p:cNvSpPr txBox="1">
              <a:spLocks noChangeArrowheads="1"/>
            </p:cNvSpPr>
            <p:nvPr/>
          </p:nvSpPr>
          <p:spPr bwMode="auto">
            <a:xfrm>
              <a:off x="3072" y="2179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/>
                <a:t>河北</a:t>
              </a:r>
            </a:p>
          </p:txBody>
        </p:sp>
        <p:sp>
          <p:nvSpPr>
            <p:cNvPr id="154682" name="文本框 522298"/>
            <p:cNvSpPr txBox="1">
              <a:spLocks noChangeArrowheads="1"/>
            </p:cNvSpPr>
            <p:nvPr/>
          </p:nvSpPr>
          <p:spPr bwMode="auto">
            <a:xfrm>
              <a:off x="3350" y="1966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辽宁</a:t>
              </a:r>
              <a:endParaRPr lang="zh-CN" altLang="en-US" sz="800"/>
            </a:p>
          </p:txBody>
        </p:sp>
        <p:sp>
          <p:nvSpPr>
            <p:cNvPr id="154683" name="文本框 522299"/>
            <p:cNvSpPr txBox="1">
              <a:spLocks noChangeArrowheads="1"/>
            </p:cNvSpPr>
            <p:nvPr/>
          </p:nvSpPr>
          <p:spPr bwMode="auto">
            <a:xfrm>
              <a:off x="2565" y="2407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甘肃</a:t>
              </a:r>
              <a:endParaRPr lang="zh-CN" altLang="en-US" sz="800"/>
            </a:p>
          </p:txBody>
        </p:sp>
        <p:sp>
          <p:nvSpPr>
            <p:cNvPr id="154684" name="文本框 522300"/>
            <p:cNvSpPr txBox="1">
              <a:spLocks noChangeArrowheads="1"/>
            </p:cNvSpPr>
            <p:nvPr/>
          </p:nvSpPr>
          <p:spPr bwMode="auto">
            <a:xfrm>
              <a:off x="3151" y="2300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olidFill>
                    <a:schemeClr val="accent1"/>
                  </a:solidFill>
                  <a:sym typeface="Monotype Sorts" pitchFamily="2" charset="2"/>
                </a:rPr>
                <a:t>山东</a:t>
              </a:r>
              <a:endParaRPr lang="zh-CN" altLang="en-US" sz="800">
                <a:solidFill>
                  <a:schemeClr val="accent1"/>
                </a:solidFill>
              </a:endParaRPr>
            </a:p>
          </p:txBody>
        </p:sp>
        <p:sp>
          <p:nvSpPr>
            <p:cNvPr id="154685" name="文本框 522301"/>
            <p:cNvSpPr txBox="1">
              <a:spLocks noChangeArrowheads="1"/>
            </p:cNvSpPr>
            <p:nvPr/>
          </p:nvSpPr>
          <p:spPr bwMode="auto">
            <a:xfrm>
              <a:off x="3279" y="2460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olidFill>
                    <a:schemeClr val="accent1"/>
                  </a:solidFill>
                  <a:sym typeface="Monotype Sorts" pitchFamily="2" charset="2"/>
                </a:rPr>
                <a:t>江苏</a:t>
              </a:r>
              <a:endParaRPr lang="zh-CN" altLang="en-US" sz="800">
                <a:solidFill>
                  <a:schemeClr val="accent1"/>
                </a:solidFill>
              </a:endParaRPr>
            </a:p>
          </p:txBody>
        </p:sp>
        <p:sp>
          <p:nvSpPr>
            <p:cNvPr id="154686" name="文本框 522302"/>
            <p:cNvSpPr txBox="1">
              <a:spLocks noChangeArrowheads="1"/>
            </p:cNvSpPr>
            <p:nvPr/>
          </p:nvSpPr>
          <p:spPr bwMode="auto">
            <a:xfrm>
              <a:off x="3498" y="2555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上海</a:t>
              </a:r>
              <a:endParaRPr lang="zh-CN" altLang="en-US" sz="800"/>
            </a:p>
          </p:txBody>
        </p:sp>
        <p:sp>
          <p:nvSpPr>
            <p:cNvPr id="154687" name="文本框 522303"/>
            <p:cNvSpPr txBox="1">
              <a:spLocks noChangeArrowheads="1"/>
            </p:cNvSpPr>
            <p:nvPr/>
          </p:nvSpPr>
          <p:spPr bwMode="auto">
            <a:xfrm>
              <a:off x="3350" y="269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olidFill>
                    <a:schemeClr val="accent1"/>
                  </a:solidFill>
                  <a:sym typeface="Monotype Sorts" pitchFamily="2" charset="2"/>
                </a:rPr>
                <a:t>浙江</a:t>
              </a:r>
              <a:endParaRPr lang="zh-CN" altLang="en-US" sz="800">
                <a:solidFill>
                  <a:schemeClr val="accent1"/>
                </a:solidFill>
              </a:endParaRPr>
            </a:p>
          </p:txBody>
        </p:sp>
        <p:sp>
          <p:nvSpPr>
            <p:cNvPr id="154688" name="文本框 522304"/>
            <p:cNvSpPr txBox="1">
              <a:spLocks noChangeArrowheads="1"/>
            </p:cNvSpPr>
            <p:nvPr/>
          </p:nvSpPr>
          <p:spPr bwMode="auto">
            <a:xfrm>
              <a:off x="3255" y="2884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olidFill>
                    <a:schemeClr val="accent1"/>
                  </a:solidFill>
                  <a:sym typeface="Monotype Sorts" pitchFamily="2" charset="2"/>
                </a:rPr>
                <a:t>福建</a:t>
              </a:r>
              <a:endParaRPr lang="zh-CN" altLang="en-US" sz="800">
                <a:solidFill>
                  <a:schemeClr val="accent1"/>
                </a:solidFill>
              </a:endParaRPr>
            </a:p>
          </p:txBody>
        </p:sp>
        <p:sp>
          <p:nvSpPr>
            <p:cNvPr id="154689" name="文本框 522305"/>
            <p:cNvSpPr txBox="1">
              <a:spLocks noChangeArrowheads="1"/>
            </p:cNvSpPr>
            <p:nvPr/>
          </p:nvSpPr>
          <p:spPr bwMode="auto">
            <a:xfrm>
              <a:off x="2421" y="3013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云南</a:t>
              </a:r>
              <a:endParaRPr lang="zh-CN" altLang="en-US" sz="800"/>
            </a:p>
          </p:txBody>
        </p:sp>
        <p:sp>
          <p:nvSpPr>
            <p:cNvPr id="154690" name="文本框 522306"/>
            <p:cNvSpPr txBox="1">
              <a:spLocks noChangeArrowheads="1"/>
            </p:cNvSpPr>
            <p:nvPr/>
          </p:nvSpPr>
          <p:spPr bwMode="auto">
            <a:xfrm>
              <a:off x="2693" y="290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贵州</a:t>
              </a:r>
              <a:endParaRPr lang="zh-CN" altLang="en-US" sz="800"/>
            </a:p>
          </p:txBody>
        </p:sp>
        <p:sp>
          <p:nvSpPr>
            <p:cNvPr id="154691" name="文本框 522307"/>
            <p:cNvSpPr txBox="1">
              <a:spLocks noChangeArrowheads="1"/>
            </p:cNvSpPr>
            <p:nvPr/>
          </p:nvSpPr>
          <p:spPr bwMode="auto">
            <a:xfrm>
              <a:off x="2948" y="2818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湖南</a:t>
              </a:r>
              <a:endParaRPr lang="zh-CN" altLang="en-US" sz="800"/>
            </a:p>
          </p:txBody>
        </p:sp>
        <p:sp>
          <p:nvSpPr>
            <p:cNvPr id="154692" name="文本框 522308"/>
            <p:cNvSpPr txBox="1">
              <a:spLocks noChangeArrowheads="1"/>
            </p:cNvSpPr>
            <p:nvPr/>
          </p:nvSpPr>
          <p:spPr bwMode="auto">
            <a:xfrm>
              <a:off x="3128" y="2773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olidFill>
                    <a:schemeClr val="accent1"/>
                  </a:solidFill>
                  <a:sym typeface="Monotype Sorts" pitchFamily="2" charset="2"/>
                </a:rPr>
                <a:t>江西</a:t>
              </a:r>
              <a:endParaRPr lang="zh-CN" altLang="en-US" sz="800">
                <a:solidFill>
                  <a:schemeClr val="accent1"/>
                </a:solidFill>
              </a:endParaRPr>
            </a:p>
          </p:txBody>
        </p:sp>
        <p:sp>
          <p:nvSpPr>
            <p:cNvPr id="154693" name="文本框 522309"/>
            <p:cNvSpPr txBox="1">
              <a:spLocks noChangeArrowheads="1"/>
            </p:cNvSpPr>
            <p:nvPr/>
          </p:nvSpPr>
          <p:spPr bwMode="auto">
            <a:xfrm>
              <a:off x="3210" y="2576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olidFill>
                    <a:schemeClr val="accent1"/>
                  </a:solidFill>
                  <a:sym typeface="Monotype Sorts" pitchFamily="2" charset="2"/>
                </a:rPr>
                <a:t>安徽</a:t>
              </a:r>
              <a:endParaRPr lang="zh-CN" altLang="en-US" sz="800">
                <a:solidFill>
                  <a:schemeClr val="accent1"/>
                </a:solidFill>
              </a:endParaRPr>
            </a:p>
          </p:txBody>
        </p:sp>
        <p:sp>
          <p:nvSpPr>
            <p:cNvPr id="154694" name="文本框 522310"/>
            <p:cNvSpPr txBox="1">
              <a:spLocks noChangeArrowheads="1"/>
            </p:cNvSpPr>
            <p:nvPr/>
          </p:nvSpPr>
          <p:spPr bwMode="auto">
            <a:xfrm>
              <a:off x="2962" y="2448"/>
              <a:ext cx="15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河南</a:t>
              </a:r>
              <a:endParaRPr lang="zh-CN" altLang="en-US" sz="800"/>
            </a:p>
          </p:txBody>
        </p:sp>
        <p:sp>
          <p:nvSpPr>
            <p:cNvPr id="154695" name="文本框 522311"/>
            <p:cNvSpPr txBox="1">
              <a:spLocks noChangeArrowheads="1"/>
            </p:cNvSpPr>
            <p:nvPr/>
          </p:nvSpPr>
          <p:spPr bwMode="auto">
            <a:xfrm>
              <a:off x="2971" y="2633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湖北</a:t>
              </a:r>
              <a:endParaRPr lang="zh-CN" altLang="en-US" sz="800"/>
            </a:p>
          </p:txBody>
        </p:sp>
        <p:sp>
          <p:nvSpPr>
            <p:cNvPr id="154696" name="文本框 522312"/>
            <p:cNvSpPr txBox="1">
              <a:spLocks noChangeArrowheads="1"/>
            </p:cNvSpPr>
            <p:nvPr/>
          </p:nvSpPr>
          <p:spPr bwMode="auto">
            <a:xfrm>
              <a:off x="1789" y="2596"/>
              <a:ext cx="22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400">
                  <a:sym typeface="Monotype Sorts" pitchFamily="2" charset="2"/>
                </a:rPr>
                <a:t>西藏</a:t>
              </a:r>
              <a:endParaRPr lang="zh-CN" altLang="en-US" sz="1400"/>
            </a:p>
          </p:txBody>
        </p:sp>
        <p:sp>
          <p:nvSpPr>
            <p:cNvPr id="154697" name="文本框 522313"/>
            <p:cNvSpPr txBox="1">
              <a:spLocks noChangeArrowheads="1"/>
            </p:cNvSpPr>
            <p:nvPr/>
          </p:nvSpPr>
          <p:spPr bwMode="auto">
            <a:xfrm>
              <a:off x="2157" y="234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青海</a:t>
              </a:r>
              <a:endParaRPr lang="zh-CN" altLang="en-US" sz="800"/>
            </a:p>
          </p:txBody>
        </p:sp>
        <p:sp>
          <p:nvSpPr>
            <p:cNvPr id="154698" name="文本框 522314"/>
            <p:cNvSpPr txBox="1">
              <a:spLocks noChangeArrowheads="1"/>
            </p:cNvSpPr>
            <p:nvPr/>
          </p:nvSpPr>
          <p:spPr bwMode="auto">
            <a:xfrm>
              <a:off x="3555" y="297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 b="1">
                  <a:sym typeface="Monotype Sorts" pitchFamily="2" charset="2"/>
                </a:rPr>
                <a:t>台湾</a:t>
              </a:r>
              <a:endParaRPr lang="zh-CN" altLang="en-US" sz="800" b="1"/>
            </a:p>
          </p:txBody>
        </p:sp>
        <p:sp>
          <p:nvSpPr>
            <p:cNvPr id="154699" name="文本框 522315"/>
            <p:cNvSpPr txBox="1">
              <a:spLocks noChangeArrowheads="1"/>
            </p:cNvSpPr>
            <p:nvPr/>
          </p:nvSpPr>
          <p:spPr bwMode="auto">
            <a:xfrm>
              <a:off x="2757" y="2472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陕西</a:t>
              </a:r>
              <a:endParaRPr lang="zh-CN" altLang="en-US" sz="800"/>
            </a:p>
          </p:txBody>
        </p:sp>
        <p:sp>
          <p:nvSpPr>
            <p:cNvPr id="154700" name="椭圆 522316"/>
            <p:cNvSpPr>
              <a:spLocks noChangeArrowheads="1"/>
            </p:cNvSpPr>
            <p:nvPr/>
          </p:nvSpPr>
          <p:spPr bwMode="auto">
            <a:xfrm>
              <a:off x="3431" y="2570"/>
              <a:ext cx="44" cy="48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1" name="文本框 522317"/>
            <p:cNvSpPr txBox="1">
              <a:spLocks noChangeArrowheads="1"/>
            </p:cNvSpPr>
            <p:nvPr/>
          </p:nvSpPr>
          <p:spPr bwMode="auto">
            <a:xfrm>
              <a:off x="3056" y="303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广东</a:t>
              </a:r>
              <a:endParaRPr lang="zh-CN" altLang="en-US" sz="800"/>
            </a:p>
          </p:txBody>
        </p:sp>
        <p:sp>
          <p:nvSpPr>
            <p:cNvPr id="154702" name="任意多边形 522318"/>
            <p:cNvSpPr>
              <a:spLocks noChangeArrowheads="1"/>
            </p:cNvSpPr>
            <p:nvPr/>
          </p:nvSpPr>
          <p:spPr bwMode="auto">
            <a:xfrm>
              <a:off x="2699" y="2577"/>
              <a:ext cx="218" cy="253"/>
            </a:xfrm>
            <a:custGeom>
              <a:avLst/>
              <a:gdLst/>
              <a:ahLst/>
              <a:cxnLst>
                <a:cxn ang="0">
                  <a:pos x="42" y="9"/>
                </a:cxn>
                <a:cxn ang="0">
                  <a:pos x="57" y="0"/>
                </a:cxn>
                <a:cxn ang="0">
                  <a:pos x="75" y="3"/>
                </a:cxn>
                <a:cxn ang="0">
                  <a:pos x="87" y="13"/>
                </a:cxn>
                <a:cxn ang="0">
                  <a:pos x="108" y="16"/>
                </a:cxn>
                <a:cxn ang="0">
                  <a:pos x="114" y="28"/>
                </a:cxn>
                <a:cxn ang="0">
                  <a:pos x="129" y="33"/>
                </a:cxn>
                <a:cxn ang="0">
                  <a:pos x="147" y="33"/>
                </a:cxn>
                <a:cxn ang="0">
                  <a:pos x="181" y="28"/>
                </a:cxn>
                <a:cxn ang="0">
                  <a:pos x="184" y="39"/>
                </a:cxn>
                <a:cxn ang="0">
                  <a:pos x="196" y="39"/>
                </a:cxn>
                <a:cxn ang="0">
                  <a:pos x="204" y="48"/>
                </a:cxn>
                <a:cxn ang="0">
                  <a:pos x="226" y="48"/>
                </a:cxn>
                <a:cxn ang="0">
                  <a:pos x="246" y="52"/>
                </a:cxn>
                <a:cxn ang="0">
                  <a:pos x="250" y="61"/>
                </a:cxn>
                <a:cxn ang="0">
                  <a:pos x="267" y="69"/>
                </a:cxn>
                <a:cxn ang="0">
                  <a:pos x="262" y="93"/>
                </a:cxn>
                <a:cxn ang="0">
                  <a:pos x="244" y="109"/>
                </a:cxn>
                <a:cxn ang="0">
                  <a:pos x="207" y="132"/>
                </a:cxn>
                <a:cxn ang="0">
                  <a:pos x="181" y="135"/>
                </a:cxn>
                <a:cxn ang="0">
                  <a:pos x="169" y="144"/>
                </a:cxn>
                <a:cxn ang="0">
                  <a:pos x="177" y="162"/>
                </a:cxn>
                <a:cxn ang="0">
                  <a:pos x="177" y="175"/>
                </a:cxn>
                <a:cxn ang="0">
                  <a:pos x="192" y="186"/>
                </a:cxn>
                <a:cxn ang="0">
                  <a:pos x="202" y="186"/>
                </a:cxn>
                <a:cxn ang="0">
                  <a:pos x="214" y="211"/>
                </a:cxn>
                <a:cxn ang="0">
                  <a:pos x="216" y="253"/>
                </a:cxn>
                <a:cxn ang="0">
                  <a:pos x="226" y="267"/>
                </a:cxn>
                <a:cxn ang="0">
                  <a:pos x="213" y="273"/>
                </a:cxn>
                <a:cxn ang="0">
                  <a:pos x="196" y="283"/>
                </a:cxn>
                <a:cxn ang="0">
                  <a:pos x="192" y="268"/>
                </a:cxn>
                <a:cxn ang="0">
                  <a:pos x="183" y="253"/>
                </a:cxn>
                <a:cxn ang="0">
                  <a:pos x="169" y="246"/>
                </a:cxn>
                <a:cxn ang="0">
                  <a:pos x="165" y="232"/>
                </a:cxn>
                <a:cxn ang="0">
                  <a:pos x="136" y="229"/>
                </a:cxn>
                <a:cxn ang="0">
                  <a:pos x="109" y="223"/>
                </a:cxn>
                <a:cxn ang="0">
                  <a:pos x="112" y="238"/>
                </a:cxn>
                <a:cxn ang="0">
                  <a:pos x="96" y="244"/>
                </a:cxn>
                <a:cxn ang="0">
                  <a:pos x="73" y="253"/>
                </a:cxn>
                <a:cxn ang="0">
                  <a:pos x="69" y="262"/>
                </a:cxn>
                <a:cxn ang="0">
                  <a:pos x="27" y="261"/>
                </a:cxn>
                <a:cxn ang="0">
                  <a:pos x="12" y="268"/>
                </a:cxn>
                <a:cxn ang="0">
                  <a:pos x="1" y="238"/>
                </a:cxn>
                <a:cxn ang="0">
                  <a:pos x="0" y="222"/>
                </a:cxn>
                <a:cxn ang="0">
                  <a:pos x="1" y="201"/>
                </a:cxn>
                <a:cxn ang="0">
                  <a:pos x="13" y="190"/>
                </a:cxn>
                <a:cxn ang="0">
                  <a:pos x="3" y="174"/>
                </a:cxn>
                <a:cxn ang="0">
                  <a:pos x="19" y="141"/>
                </a:cxn>
                <a:cxn ang="0">
                  <a:pos x="15" y="130"/>
                </a:cxn>
                <a:cxn ang="0">
                  <a:pos x="28" y="97"/>
                </a:cxn>
                <a:cxn ang="0">
                  <a:pos x="19" y="70"/>
                </a:cxn>
                <a:cxn ang="0">
                  <a:pos x="34" y="46"/>
                </a:cxn>
                <a:cxn ang="0">
                  <a:pos x="16" y="25"/>
                </a:cxn>
                <a:cxn ang="0">
                  <a:pos x="42" y="9"/>
                </a:cxn>
              </a:cxnLst>
              <a:rect l="0" t="0" r="r" b="b"/>
              <a:pathLst>
                <a:path w="267" h="283">
                  <a:moveTo>
                    <a:pt x="42" y="9"/>
                  </a:moveTo>
                  <a:lnTo>
                    <a:pt x="57" y="0"/>
                  </a:lnTo>
                  <a:lnTo>
                    <a:pt x="75" y="3"/>
                  </a:lnTo>
                  <a:lnTo>
                    <a:pt x="87" y="13"/>
                  </a:lnTo>
                  <a:lnTo>
                    <a:pt x="108" y="16"/>
                  </a:lnTo>
                  <a:lnTo>
                    <a:pt x="114" y="28"/>
                  </a:lnTo>
                  <a:lnTo>
                    <a:pt x="129" y="33"/>
                  </a:lnTo>
                  <a:lnTo>
                    <a:pt x="147" y="33"/>
                  </a:lnTo>
                  <a:lnTo>
                    <a:pt x="181" y="28"/>
                  </a:lnTo>
                  <a:lnTo>
                    <a:pt x="184" y="39"/>
                  </a:lnTo>
                  <a:lnTo>
                    <a:pt x="196" y="39"/>
                  </a:lnTo>
                  <a:lnTo>
                    <a:pt x="204" y="48"/>
                  </a:lnTo>
                  <a:lnTo>
                    <a:pt x="226" y="48"/>
                  </a:lnTo>
                  <a:lnTo>
                    <a:pt x="246" y="52"/>
                  </a:lnTo>
                  <a:lnTo>
                    <a:pt x="250" y="61"/>
                  </a:lnTo>
                  <a:lnTo>
                    <a:pt x="267" y="69"/>
                  </a:lnTo>
                  <a:lnTo>
                    <a:pt x="262" y="93"/>
                  </a:lnTo>
                  <a:lnTo>
                    <a:pt x="244" y="109"/>
                  </a:lnTo>
                  <a:lnTo>
                    <a:pt x="207" y="132"/>
                  </a:lnTo>
                  <a:lnTo>
                    <a:pt x="181" y="135"/>
                  </a:lnTo>
                  <a:lnTo>
                    <a:pt x="169" y="144"/>
                  </a:lnTo>
                  <a:lnTo>
                    <a:pt x="177" y="162"/>
                  </a:lnTo>
                  <a:lnTo>
                    <a:pt x="177" y="175"/>
                  </a:lnTo>
                  <a:lnTo>
                    <a:pt x="192" y="186"/>
                  </a:lnTo>
                  <a:lnTo>
                    <a:pt x="202" y="186"/>
                  </a:lnTo>
                  <a:lnTo>
                    <a:pt x="214" y="211"/>
                  </a:lnTo>
                  <a:lnTo>
                    <a:pt x="216" y="253"/>
                  </a:lnTo>
                  <a:lnTo>
                    <a:pt x="226" y="267"/>
                  </a:lnTo>
                  <a:lnTo>
                    <a:pt x="213" y="273"/>
                  </a:lnTo>
                  <a:lnTo>
                    <a:pt x="196" y="283"/>
                  </a:lnTo>
                  <a:lnTo>
                    <a:pt x="192" y="268"/>
                  </a:lnTo>
                  <a:lnTo>
                    <a:pt x="183" y="253"/>
                  </a:lnTo>
                  <a:lnTo>
                    <a:pt x="169" y="246"/>
                  </a:lnTo>
                  <a:lnTo>
                    <a:pt x="165" y="232"/>
                  </a:lnTo>
                  <a:lnTo>
                    <a:pt x="136" y="229"/>
                  </a:lnTo>
                  <a:lnTo>
                    <a:pt x="109" y="223"/>
                  </a:lnTo>
                  <a:lnTo>
                    <a:pt x="112" y="238"/>
                  </a:lnTo>
                  <a:lnTo>
                    <a:pt x="96" y="244"/>
                  </a:lnTo>
                  <a:lnTo>
                    <a:pt x="73" y="253"/>
                  </a:lnTo>
                  <a:lnTo>
                    <a:pt x="69" y="262"/>
                  </a:lnTo>
                  <a:lnTo>
                    <a:pt x="27" y="261"/>
                  </a:lnTo>
                  <a:lnTo>
                    <a:pt x="12" y="268"/>
                  </a:lnTo>
                  <a:lnTo>
                    <a:pt x="1" y="238"/>
                  </a:lnTo>
                  <a:lnTo>
                    <a:pt x="0" y="222"/>
                  </a:lnTo>
                  <a:lnTo>
                    <a:pt x="1" y="201"/>
                  </a:lnTo>
                  <a:lnTo>
                    <a:pt x="13" y="190"/>
                  </a:lnTo>
                  <a:lnTo>
                    <a:pt x="3" y="174"/>
                  </a:lnTo>
                  <a:lnTo>
                    <a:pt x="19" y="141"/>
                  </a:lnTo>
                  <a:lnTo>
                    <a:pt x="15" y="130"/>
                  </a:lnTo>
                  <a:lnTo>
                    <a:pt x="28" y="97"/>
                  </a:lnTo>
                  <a:lnTo>
                    <a:pt x="19" y="70"/>
                  </a:lnTo>
                  <a:lnTo>
                    <a:pt x="34" y="46"/>
                  </a:lnTo>
                  <a:lnTo>
                    <a:pt x="16" y="25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folHlink"/>
            </a:solidFill>
            <a:ln w="1143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3" name="文本框 522319"/>
            <p:cNvSpPr txBox="1">
              <a:spLocks noChangeArrowheads="1"/>
            </p:cNvSpPr>
            <p:nvPr/>
          </p:nvSpPr>
          <p:spPr bwMode="auto">
            <a:xfrm>
              <a:off x="2449" y="2691"/>
              <a:ext cx="129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四川</a:t>
              </a:r>
              <a:endParaRPr lang="zh-CN" altLang="en-US" sz="800"/>
            </a:p>
          </p:txBody>
        </p:sp>
        <p:sp>
          <p:nvSpPr>
            <p:cNvPr id="154704" name="文本框 522320"/>
            <p:cNvSpPr txBox="1">
              <a:spLocks noChangeArrowheads="1"/>
            </p:cNvSpPr>
            <p:nvPr/>
          </p:nvSpPr>
          <p:spPr bwMode="auto">
            <a:xfrm>
              <a:off x="2732" y="266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重庆</a:t>
              </a:r>
              <a:endParaRPr lang="zh-CN" altLang="en-US" sz="800"/>
            </a:p>
          </p:txBody>
        </p:sp>
        <p:sp>
          <p:nvSpPr>
            <p:cNvPr id="154705" name="文本框 522321"/>
            <p:cNvSpPr txBox="1">
              <a:spLocks noChangeArrowheads="1"/>
            </p:cNvSpPr>
            <p:nvPr/>
          </p:nvSpPr>
          <p:spPr bwMode="auto">
            <a:xfrm>
              <a:off x="2816" y="3031"/>
              <a:ext cx="128" cy="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800">
                  <a:sym typeface="Monotype Sorts" pitchFamily="2" charset="2"/>
                </a:rPr>
                <a:t>广西</a:t>
              </a:r>
              <a:endParaRPr lang="zh-CN" altLang="en-US" sz="800"/>
            </a:p>
          </p:txBody>
        </p:sp>
        <p:sp>
          <p:nvSpPr>
            <p:cNvPr id="154706" name="椭圆 522322"/>
            <p:cNvSpPr>
              <a:spLocks noChangeArrowheads="1"/>
            </p:cNvSpPr>
            <p:nvPr/>
          </p:nvSpPr>
          <p:spPr bwMode="auto">
            <a:xfrm>
              <a:off x="2784" y="2256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7" name="直接连接符 522323"/>
            <p:cNvSpPr>
              <a:spLocks noChangeShapeType="1"/>
            </p:cNvSpPr>
            <p:nvPr/>
          </p:nvSpPr>
          <p:spPr bwMode="auto">
            <a:xfrm flipH="1" flipV="1">
              <a:off x="1776" y="1440"/>
              <a:ext cx="1008" cy="8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8" name="椭圆 522324"/>
            <p:cNvSpPr>
              <a:spLocks noChangeArrowheads="1"/>
            </p:cNvSpPr>
            <p:nvPr/>
          </p:nvSpPr>
          <p:spPr bwMode="auto">
            <a:xfrm>
              <a:off x="3120" y="1872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9" name="直接连接符 522325"/>
            <p:cNvSpPr>
              <a:spLocks noChangeShapeType="1"/>
            </p:cNvSpPr>
            <p:nvPr/>
          </p:nvSpPr>
          <p:spPr bwMode="auto">
            <a:xfrm flipV="1">
              <a:off x="3168" y="1440"/>
              <a:ext cx="672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27" name="流程图: 过程 522326"/>
            <p:cNvSpPr/>
            <p:nvPr/>
          </p:nvSpPr>
          <p:spPr>
            <a:xfrm>
              <a:off x="576" y="3040"/>
              <a:ext cx="1064" cy="168"/>
            </a:xfrm>
            <a:prstGeom prst="flowChartProcess">
              <a:avLst/>
            </a:prstGeom>
            <a:solidFill>
              <a:srgbClr val="2C799C"/>
            </a:solidFill>
            <a:ln w="9525" cap="flat" cmpd="sng">
              <a:solidFill>
                <a:srgbClr val="2C799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endParaRPr sz="1400" b="1" noProof="1">
                <a:effectLst>
                  <a:outerShdw blurRad="38100" dist="38100" dir="2700000">
                    <a:srgbClr val="FFFFFF"/>
                  </a:outerShdw>
                </a:effectLst>
              </a:endParaRPr>
            </a:p>
          </p:txBody>
        </p:sp>
        <p:sp>
          <p:nvSpPr>
            <p:cNvPr id="154711" name="Text12"/>
            <p:cNvSpPr>
              <a:spLocks noChangeArrowheads="1"/>
            </p:cNvSpPr>
            <p:nvPr/>
          </p:nvSpPr>
          <p:spPr bwMode="auto">
            <a:xfrm>
              <a:off x="628" y="3081"/>
              <a:ext cx="960" cy="8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de-DE" sz="2100">
                  <a:solidFill>
                    <a:schemeClr val="bg1"/>
                  </a:solidFill>
                </a:rPr>
                <a:t>云贵川</a:t>
              </a:r>
              <a:endParaRPr lang="zh-HK" altLang="de-DE" sz="2100">
                <a:solidFill>
                  <a:schemeClr val="bg1"/>
                </a:solidFill>
              </a:endParaRPr>
            </a:p>
          </p:txBody>
        </p:sp>
        <p:sp>
          <p:nvSpPr>
            <p:cNvPr id="154712" name="直接连接符 522328"/>
            <p:cNvSpPr>
              <a:spLocks noChangeShapeType="1"/>
            </p:cNvSpPr>
            <p:nvPr/>
          </p:nvSpPr>
          <p:spPr bwMode="auto">
            <a:xfrm flipH="1">
              <a:off x="1632" y="2928"/>
              <a:ext cx="864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13" name="直接连接符 522329"/>
            <p:cNvSpPr>
              <a:spLocks noChangeShapeType="1"/>
            </p:cNvSpPr>
            <p:nvPr/>
          </p:nvSpPr>
          <p:spPr bwMode="auto">
            <a:xfrm>
              <a:off x="3072" y="2352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14" name="椭圆 522330"/>
            <p:cNvSpPr>
              <a:spLocks noChangeArrowheads="1"/>
            </p:cNvSpPr>
            <p:nvPr/>
          </p:nvSpPr>
          <p:spPr bwMode="auto">
            <a:xfrm>
              <a:off x="2496" y="288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15" name="椭圆 522331"/>
            <p:cNvSpPr>
              <a:spLocks noChangeArrowheads="1"/>
            </p:cNvSpPr>
            <p:nvPr/>
          </p:nvSpPr>
          <p:spPr bwMode="auto">
            <a:xfrm>
              <a:off x="3072" y="23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716" name="标题 5223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地图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任意多边形 523265"/>
          <p:cNvSpPr>
            <a:spLocks noChangeArrowheads="1"/>
          </p:cNvSpPr>
          <p:nvPr/>
        </p:nvSpPr>
        <p:spPr bwMode="auto">
          <a:xfrm>
            <a:off x="4781550" y="4764088"/>
            <a:ext cx="590550" cy="633412"/>
          </a:xfrm>
          <a:custGeom>
            <a:avLst/>
            <a:gdLst/>
            <a:ahLst/>
            <a:cxnLst>
              <a:cxn ang="0">
                <a:pos x="10911" y="19566"/>
              </a:cxn>
              <a:cxn ang="0">
                <a:pos x="10462" y="19566"/>
              </a:cxn>
              <a:cxn ang="0">
                <a:pos x="9515" y="19978"/>
              </a:cxn>
              <a:cxn ang="0">
                <a:pos x="9065" y="19978"/>
              </a:cxn>
              <a:cxn ang="0">
                <a:pos x="9065" y="19566"/>
              </a:cxn>
              <a:cxn ang="0">
                <a:pos x="8615" y="18740"/>
              </a:cxn>
              <a:cxn ang="0">
                <a:pos x="8166" y="19131"/>
              </a:cxn>
              <a:cxn ang="0">
                <a:pos x="7716" y="19566"/>
              </a:cxn>
              <a:cxn ang="0">
                <a:pos x="7266" y="19566"/>
              </a:cxn>
              <a:cxn ang="0">
                <a:pos x="7266" y="18740"/>
              </a:cxn>
              <a:cxn ang="0">
                <a:pos x="7716" y="17915"/>
              </a:cxn>
              <a:cxn ang="0">
                <a:pos x="8166" y="17481"/>
              </a:cxn>
              <a:cxn ang="0">
                <a:pos x="8615" y="17068"/>
              </a:cxn>
              <a:cxn ang="0">
                <a:pos x="9065" y="15809"/>
              </a:cxn>
              <a:cxn ang="0">
                <a:pos x="7716" y="16221"/>
              </a:cxn>
              <a:cxn ang="0">
                <a:pos x="7716" y="15375"/>
              </a:cxn>
              <a:cxn ang="0">
                <a:pos x="7716" y="14549"/>
              </a:cxn>
              <a:cxn ang="0">
                <a:pos x="7266" y="14549"/>
              </a:cxn>
              <a:cxn ang="0">
                <a:pos x="6817" y="14159"/>
              </a:cxn>
              <a:cxn ang="0">
                <a:pos x="5917" y="14549"/>
              </a:cxn>
              <a:cxn ang="0">
                <a:pos x="5444" y="14984"/>
              </a:cxn>
              <a:cxn ang="0">
                <a:pos x="5018" y="15375"/>
              </a:cxn>
              <a:cxn ang="0">
                <a:pos x="4544" y="16221"/>
              </a:cxn>
              <a:cxn ang="0">
                <a:pos x="4095" y="15375"/>
              </a:cxn>
              <a:cxn ang="0">
                <a:pos x="3645" y="15375"/>
              </a:cxn>
              <a:cxn ang="0">
                <a:pos x="3195" y="15809"/>
              </a:cxn>
              <a:cxn ang="0">
                <a:pos x="2272" y="15809"/>
              </a:cxn>
              <a:cxn ang="0">
                <a:pos x="1799" y="15809"/>
              </a:cxn>
              <a:cxn ang="0">
                <a:pos x="1799" y="14984"/>
              </a:cxn>
              <a:cxn ang="0">
                <a:pos x="1349" y="14549"/>
              </a:cxn>
              <a:cxn ang="0">
                <a:pos x="1349" y="14159"/>
              </a:cxn>
              <a:cxn ang="0">
                <a:pos x="1349" y="13312"/>
              </a:cxn>
              <a:cxn ang="0">
                <a:pos x="1799" y="12486"/>
              </a:cxn>
              <a:cxn ang="0">
                <a:pos x="1349" y="11661"/>
              </a:cxn>
              <a:cxn ang="0">
                <a:pos x="450" y="11661"/>
              </a:cxn>
              <a:cxn ang="0">
                <a:pos x="0" y="11661"/>
              </a:cxn>
              <a:cxn ang="0">
                <a:pos x="450" y="10814"/>
              </a:cxn>
              <a:cxn ang="0">
                <a:pos x="923" y="10380"/>
              </a:cxn>
              <a:cxn ang="0">
                <a:pos x="923" y="9555"/>
              </a:cxn>
              <a:cxn ang="0">
                <a:pos x="923" y="9164"/>
              </a:cxn>
              <a:cxn ang="0">
                <a:pos x="450" y="7883"/>
              </a:cxn>
              <a:cxn ang="0">
                <a:pos x="450" y="7079"/>
              </a:cxn>
              <a:cxn ang="0">
                <a:pos x="0" y="6667"/>
              </a:cxn>
              <a:cxn ang="0">
                <a:pos x="0" y="5820"/>
              </a:cxn>
              <a:cxn ang="0">
                <a:pos x="0" y="4995"/>
              </a:cxn>
              <a:cxn ang="0">
                <a:pos x="0" y="4148"/>
              </a:cxn>
              <a:cxn ang="0">
                <a:pos x="1349" y="1650"/>
              </a:cxn>
              <a:cxn ang="0">
                <a:pos x="5018" y="0"/>
              </a:cxn>
              <a:cxn ang="0">
                <a:pos x="14509" y="847"/>
              </a:cxn>
              <a:cxn ang="0">
                <a:pos x="19527" y="5820"/>
              </a:cxn>
              <a:cxn ang="0">
                <a:pos x="19976" y="14549"/>
              </a:cxn>
              <a:cxn ang="0">
                <a:pos x="18154" y="16221"/>
              </a:cxn>
            </a:cxnLst>
            <a:rect l="0" t="0" r="r" b="b"/>
            <a:pathLst>
              <a:path w="20000" h="20000">
                <a:moveTo>
                  <a:pt x="10911" y="19566"/>
                </a:moveTo>
                <a:lnTo>
                  <a:pt x="10462" y="19566"/>
                </a:lnTo>
                <a:lnTo>
                  <a:pt x="9515" y="19978"/>
                </a:lnTo>
                <a:lnTo>
                  <a:pt x="9065" y="19978"/>
                </a:lnTo>
                <a:lnTo>
                  <a:pt x="9065" y="19566"/>
                </a:lnTo>
                <a:lnTo>
                  <a:pt x="8615" y="18740"/>
                </a:lnTo>
                <a:lnTo>
                  <a:pt x="8166" y="19131"/>
                </a:lnTo>
                <a:lnTo>
                  <a:pt x="7716" y="19566"/>
                </a:lnTo>
                <a:lnTo>
                  <a:pt x="7266" y="19566"/>
                </a:lnTo>
                <a:lnTo>
                  <a:pt x="7266" y="18740"/>
                </a:lnTo>
                <a:lnTo>
                  <a:pt x="7716" y="17915"/>
                </a:lnTo>
                <a:lnTo>
                  <a:pt x="8166" y="17481"/>
                </a:lnTo>
                <a:lnTo>
                  <a:pt x="8615" y="17068"/>
                </a:lnTo>
                <a:lnTo>
                  <a:pt x="9065" y="15809"/>
                </a:lnTo>
                <a:lnTo>
                  <a:pt x="7716" y="16221"/>
                </a:lnTo>
                <a:lnTo>
                  <a:pt x="7716" y="15375"/>
                </a:lnTo>
                <a:lnTo>
                  <a:pt x="7716" y="14549"/>
                </a:lnTo>
                <a:lnTo>
                  <a:pt x="7266" y="14549"/>
                </a:lnTo>
                <a:lnTo>
                  <a:pt x="6817" y="14159"/>
                </a:lnTo>
                <a:lnTo>
                  <a:pt x="5917" y="14549"/>
                </a:lnTo>
                <a:lnTo>
                  <a:pt x="5444" y="14984"/>
                </a:lnTo>
                <a:lnTo>
                  <a:pt x="5018" y="15375"/>
                </a:lnTo>
                <a:lnTo>
                  <a:pt x="4544" y="16221"/>
                </a:lnTo>
                <a:lnTo>
                  <a:pt x="4095" y="15375"/>
                </a:lnTo>
                <a:lnTo>
                  <a:pt x="3645" y="15375"/>
                </a:lnTo>
                <a:lnTo>
                  <a:pt x="3195" y="15809"/>
                </a:lnTo>
                <a:lnTo>
                  <a:pt x="2272" y="15809"/>
                </a:lnTo>
                <a:lnTo>
                  <a:pt x="1799" y="15809"/>
                </a:lnTo>
                <a:lnTo>
                  <a:pt x="1799" y="14984"/>
                </a:lnTo>
                <a:lnTo>
                  <a:pt x="1349" y="14549"/>
                </a:lnTo>
                <a:lnTo>
                  <a:pt x="1349" y="14159"/>
                </a:lnTo>
                <a:lnTo>
                  <a:pt x="1349" y="13312"/>
                </a:lnTo>
                <a:lnTo>
                  <a:pt x="1799" y="12486"/>
                </a:lnTo>
                <a:lnTo>
                  <a:pt x="1349" y="11661"/>
                </a:lnTo>
                <a:lnTo>
                  <a:pt x="450" y="11661"/>
                </a:lnTo>
                <a:lnTo>
                  <a:pt x="0" y="11661"/>
                </a:lnTo>
                <a:lnTo>
                  <a:pt x="450" y="10814"/>
                </a:lnTo>
                <a:lnTo>
                  <a:pt x="923" y="10380"/>
                </a:lnTo>
                <a:lnTo>
                  <a:pt x="923" y="9555"/>
                </a:lnTo>
                <a:lnTo>
                  <a:pt x="923" y="9164"/>
                </a:lnTo>
                <a:lnTo>
                  <a:pt x="450" y="7883"/>
                </a:lnTo>
                <a:lnTo>
                  <a:pt x="450" y="7079"/>
                </a:lnTo>
                <a:lnTo>
                  <a:pt x="0" y="6667"/>
                </a:lnTo>
                <a:lnTo>
                  <a:pt x="0" y="5820"/>
                </a:lnTo>
                <a:lnTo>
                  <a:pt x="0" y="4995"/>
                </a:lnTo>
                <a:lnTo>
                  <a:pt x="0" y="4148"/>
                </a:lnTo>
                <a:lnTo>
                  <a:pt x="1349" y="1650"/>
                </a:lnTo>
                <a:lnTo>
                  <a:pt x="5018" y="0"/>
                </a:lnTo>
                <a:lnTo>
                  <a:pt x="14509" y="847"/>
                </a:lnTo>
                <a:lnTo>
                  <a:pt x="19527" y="5820"/>
                </a:lnTo>
                <a:lnTo>
                  <a:pt x="19976" y="14549"/>
                </a:lnTo>
                <a:lnTo>
                  <a:pt x="18154" y="16221"/>
                </a:lnTo>
              </a:path>
            </a:pathLst>
          </a:custGeom>
          <a:noFill/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0" name="任意多边形 523266"/>
          <p:cNvSpPr>
            <a:spLocks noChangeArrowheads="1"/>
          </p:cNvSpPr>
          <p:nvPr/>
        </p:nvSpPr>
        <p:spPr bwMode="auto">
          <a:xfrm>
            <a:off x="5507038" y="4891088"/>
            <a:ext cx="441325" cy="525462"/>
          </a:xfrm>
          <a:custGeom>
            <a:avLst/>
            <a:gdLst/>
            <a:ahLst/>
            <a:cxnLst>
              <a:cxn ang="0">
                <a:pos x="19968" y="3003"/>
              </a:cxn>
              <a:cxn ang="0">
                <a:pos x="19968" y="3499"/>
              </a:cxn>
              <a:cxn ang="0">
                <a:pos x="19368" y="3969"/>
              </a:cxn>
              <a:cxn ang="0">
                <a:pos x="19368" y="4491"/>
              </a:cxn>
              <a:cxn ang="0">
                <a:pos x="19368" y="4961"/>
              </a:cxn>
              <a:cxn ang="0">
                <a:pos x="18736" y="5483"/>
              </a:cxn>
              <a:cxn ang="0">
                <a:pos x="18167" y="5483"/>
              </a:cxn>
              <a:cxn ang="0">
                <a:pos x="16967" y="5483"/>
              </a:cxn>
              <a:cxn ang="0">
                <a:pos x="16967" y="5979"/>
              </a:cxn>
              <a:cxn ang="0">
                <a:pos x="17536" y="6475"/>
              </a:cxn>
              <a:cxn ang="0">
                <a:pos x="17536" y="6997"/>
              </a:cxn>
              <a:cxn ang="0">
                <a:pos x="17536" y="8016"/>
              </a:cxn>
              <a:cxn ang="0">
                <a:pos x="17536" y="8982"/>
              </a:cxn>
              <a:cxn ang="0">
                <a:pos x="17536" y="9478"/>
              </a:cxn>
              <a:cxn ang="0">
                <a:pos x="17536" y="10496"/>
              </a:cxn>
              <a:cxn ang="0">
                <a:pos x="16967" y="10992"/>
              </a:cxn>
              <a:cxn ang="0">
                <a:pos x="16335" y="11462"/>
              </a:cxn>
              <a:cxn ang="0">
                <a:pos x="15735" y="11958"/>
              </a:cxn>
              <a:cxn ang="0">
                <a:pos x="15735" y="12480"/>
              </a:cxn>
              <a:cxn ang="0">
                <a:pos x="15134" y="12977"/>
              </a:cxn>
              <a:cxn ang="0">
                <a:pos x="15134" y="13499"/>
              </a:cxn>
              <a:cxn ang="0">
                <a:pos x="14534" y="13995"/>
              </a:cxn>
              <a:cxn ang="0">
                <a:pos x="13934" y="14491"/>
              </a:cxn>
              <a:cxn ang="0">
                <a:pos x="13934" y="14987"/>
              </a:cxn>
              <a:cxn ang="0">
                <a:pos x="12733" y="15483"/>
              </a:cxn>
              <a:cxn ang="0">
                <a:pos x="11501" y="16005"/>
              </a:cxn>
              <a:cxn ang="0">
                <a:pos x="11501" y="16997"/>
              </a:cxn>
              <a:cxn ang="0">
                <a:pos x="10900" y="17493"/>
              </a:cxn>
              <a:cxn ang="0">
                <a:pos x="10269" y="17963"/>
              </a:cxn>
              <a:cxn ang="0">
                <a:pos x="9668" y="18486"/>
              </a:cxn>
              <a:cxn ang="0">
                <a:pos x="9068" y="18956"/>
              </a:cxn>
              <a:cxn ang="0">
                <a:pos x="8468" y="18956"/>
              </a:cxn>
              <a:cxn ang="0">
                <a:pos x="7899" y="19478"/>
              </a:cxn>
              <a:cxn ang="0">
                <a:pos x="7267" y="19974"/>
              </a:cxn>
              <a:cxn ang="0">
                <a:pos x="7267" y="19478"/>
              </a:cxn>
              <a:cxn ang="0">
                <a:pos x="7267" y="18956"/>
              </a:cxn>
              <a:cxn ang="0">
                <a:pos x="7267" y="18486"/>
              </a:cxn>
              <a:cxn ang="0">
                <a:pos x="6667" y="17493"/>
              </a:cxn>
              <a:cxn ang="0">
                <a:pos x="6066" y="16997"/>
              </a:cxn>
              <a:cxn ang="0">
                <a:pos x="5466" y="16475"/>
              </a:cxn>
              <a:cxn ang="0">
                <a:pos x="4866" y="16005"/>
              </a:cxn>
              <a:cxn ang="0">
                <a:pos x="3665" y="16005"/>
              </a:cxn>
              <a:cxn ang="0">
                <a:pos x="2464" y="15483"/>
              </a:cxn>
              <a:cxn ang="0">
                <a:pos x="1769" y="16005"/>
              </a:cxn>
              <a:cxn ang="0">
                <a:pos x="1232" y="16475"/>
              </a:cxn>
              <a:cxn ang="0">
                <a:pos x="0" y="11958"/>
              </a:cxn>
              <a:cxn ang="0">
                <a:pos x="3033" y="3969"/>
              </a:cxn>
              <a:cxn ang="0">
                <a:pos x="9668" y="0"/>
              </a:cxn>
              <a:cxn ang="0">
                <a:pos x="16335" y="1488"/>
              </a:cxn>
            </a:cxnLst>
            <a:rect l="0" t="0" r="r" b="b"/>
            <a:pathLst>
              <a:path w="20000" h="20000">
                <a:moveTo>
                  <a:pt x="19968" y="2480"/>
                </a:moveTo>
                <a:lnTo>
                  <a:pt x="19968" y="3003"/>
                </a:lnTo>
                <a:lnTo>
                  <a:pt x="19968" y="3499"/>
                </a:lnTo>
                <a:lnTo>
                  <a:pt x="19368" y="3969"/>
                </a:lnTo>
                <a:lnTo>
                  <a:pt x="19368" y="4491"/>
                </a:lnTo>
                <a:lnTo>
                  <a:pt x="19368" y="4961"/>
                </a:lnTo>
                <a:lnTo>
                  <a:pt x="18736" y="5483"/>
                </a:lnTo>
                <a:lnTo>
                  <a:pt x="18167" y="5483"/>
                </a:lnTo>
                <a:lnTo>
                  <a:pt x="17536" y="5483"/>
                </a:lnTo>
                <a:lnTo>
                  <a:pt x="16967" y="5483"/>
                </a:lnTo>
                <a:lnTo>
                  <a:pt x="16967" y="5979"/>
                </a:lnTo>
                <a:lnTo>
                  <a:pt x="17536" y="5979"/>
                </a:lnTo>
                <a:lnTo>
                  <a:pt x="17536" y="6475"/>
                </a:lnTo>
                <a:lnTo>
                  <a:pt x="17536" y="6997"/>
                </a:lnTo>
                <a:lnTo>
                  <a:pt x="17536" y="8016"/>
                </a:lnTo>
                <a:lnTo>
                  <a:pt x="17536" y="8486"/>
                </a:lnTo>
                <a:lnTo>
                  <a:pt x="17536" y="8982"/>
                </a:lnTo>
                <a:lnTo>
                  <a:pt x="18167" y="8982"/>
                </a:lnTo>
                <a:lnTo>
                  <a:pt x="17536" y="9478"/>
                </a:lnTo>
                <a:lnTo>
                  <a:pt x="17536" y="10000"/>
                </a:lnTo>
                <a:lnTo>
                  <a:pt x="17536" y="10496"/>
                </a:lnTo>
                <a:lnTo>
                  <a:pt x="16967" y="10992"/>
                </a:lnTo>
                <a:lnTo>
                  <a:pt x="16335" y="10992"/>
                </a:lnTo>
                <a:lnTo>
                  <a:pt x="16335" y="11462"/>
                </a:lnTo>
                <a:lnTo>
                  <a:pt x="16335" y="11958"/>
                </a:lnTo>
                <a:lnTo>
                  <a:pt x="15735" y="11958"/>
                </a:lnTo>
                <a:lnTo>
                  <a:pt x="15735" y="12480"/>
                </a:lnTo>
                <a:lnTo>
                  <a:pt x="15134" y="12977"/>
                </a:lnTo>
                <a:lnTo>
                  <a:pt x="15134" y="13499"/>
                </a:lnTo>
                <a:lnTo>
                  <a:pt x="14534" y="13995"/>
                </a:lnTo>
                <a:lnTo>
                  <a:pt x="13934" y="14491"/>
                </a:lnTo>
                <a:lnTo>
                  <a:pt x="13934" y="14987"/>
                </a:lnTo>
                <a:lnTo>
                  <a:pt x="12733" y="15483"/>
                </a:lnTo>
                <a:lnTo>
                  <a:pt x="11501" y="15483"/>
                </a:lnTo>
                <a:lnTo>
                  <a:pt x="11501" y="16005"/>
                </a:lnTo>
                <a:lnTo>
                  <a:pt x="11501" y="16475"/>
                </a:lnTo>
                <a:lnTo>
                  <a:pt x="11501" y="16997"/>
                </a:lnTo>
                <a:lnTo>
                  <a:pt x="10900" y="17493"/>
                </a:lnTo>
                <a:lnTo>
                  <a:pt x="10269" y="17963"/>
                </a:lnTo>
                <a:lnTo>
                  <a:pt x="9668" y="18486"/>
                </a:lnTo>
                <a:lnTo>
                  <a:pt x="9068" y="18956"/>
                </a:lnTo>
                <a:lnTo>
                  <a:pt x="8468" y="18956"/>
                </a:lnTo>
                <a:lnTo>
                  <a:pt x="7899" y="19478"/>
                </a:lnTo>
                <a:lnTo>
                  <a:pt x="7899" y="19974"/>
                </a:lnTo>
                <a:lnTo>
                  <a:pt x="7267" y="19974"/>
                </a:lnTo>
                <a:lnTo>
                  <a:pt x="7267" y="19478"/>
                </a:lnTo>
                <a:lnTo>
                  <a:pt x="7899" y="18956"/>
                </a:lnTo>
                <a:lnTo>
                  <a:pt x="7267" y="18956"/>
                </a:lnTo>
                <a:lnTo>
                  <a:pt x="7267" y="18486"/>
                </a:lnTo>
                <a:lnTo>
                  <a:pt x="7267" y="17963"/>
                </a:lnTo>
                <a:lnTo>
                  <a:pt x="6667" y="17493"/>
                </a:lnTo>
                <a:lnTo>
                  <a:pt x="6667" y="16997"/>
                </a:lnTo>
                <a:lnTo>
                  <a:pt x="6066" y="16997"/>
                </a:lnTo>
                <a:lnTo>
                  <a:pt x="6066" y="16475"/>
                </a:lnTo>
                <a:lnTo>
                  <a:pt x="5466" y="16475"/>
                </a:lnTo>
                <a:lnTo>
                  <a:pt x="5466" y="16005"/>
                </a:lnTo>
                <a:lnTo>
                  <a:pt x="4866" y="16005"/>
                </a:lnTo>
                <a:lnTo>
                  <a:pt x="4265" y="16005"/>
                </a:lnTo>
                <a:lnTo>
                  <a:pt x="3665" y="16005"/>
                </a:lnTo>
                <a:lnTo>
                  <a:pt x="3033" y="15483"/>
                </a:lnTo>
                <a:lnTo>
                  <a:pt x="2464" y="15483"/>
                </a:lnTo>
                <a:lnTo>
                  <a:pt x="1769" y="16005"/>
                </a:lnTo>
                <a:lnTo>
                  <a:pt x="1769" y="16475"/>
                </a:lnTo>
                <a:lnTo>
                  <a:pt x="1232" y="16475"/>
                </a:lnTo>
                <a:lnTo>
                  <a:pt x="600" y="16475"/>
                </a:lnTo>
                <a:lnTo>
                  <a:pt x="0" y="11958"/>
                </a:lnTo>
                <a:lnTo>
                  <a:pt x="0" y="7493"/>
                </a:lnTo>
                <a:lnTo>
                  <a:pt x="3033" y="3969"/>
                </a:lnTo>
                <a:lnTo>
                  <a:pt x="6667" y="0"/>
                </a:lnTo>
                <a:lnTo>
                  <a:pt x="9668" y="0"/>
                </a:lnTo>
                <a:lnTo>
                  <a:pt x="13333" y="0"/>
                </a:lnTo>
                <a:lnTo>
                  <a:pt x="16335" y="1488"/>
                </a:lnTo>
                <a:lnTo>
                  <a:pt x="19968" y="248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1" name="任意多边形 523267"/>
          <p:cNvSpPr>
            <a:spLocks noChangeArrowheads="1"/>
          </p:cNvSpPr>
          <p:nvPr/>
        </p:nvSpPr>
        <p:spPr bwMode="auto">
          <a:xfrm>
            <a:off x="4978400" y="6146800"/>
            <a:ext cx="268288" cy="238125"/>
          </a:xfrm>
          <a:custGeom>
            <a:avLst/>
            <a:gdLst/>
            <a:ahLst/>
            <a:cxnLst>
              <a:cxn ang="0">
                <a:pos x="12582" y="1162"/>
              </a:cxn>
              <a:cxn ang="0">
                <a:pos x="13681" y="1162"/>
              </a:cxn>
              <a:cxn ang="0">
                <a:pos x="15769" y="0"/>
              </a:cxn>
              <a:cxn ang="0">
                <a:pos x="15769" y="0"/>
              </a:cxn>
              <a:cxn ang="0">
                <a:pos x="16813" y="0"/>
              </a:cxn>
              <a:cxn ang="0">
                <a:pos x="17802" y="1162"/>
              </a:cxn>
              <a:cxn ang="0">
                <a:pos x="18901" y="1162"/>
              </a:cxn>
              <a:cxn ang="0">
                <a:pos x="18901" y="2385"/>
              </a:cxn>
              <a:cxn ang="0">
                <a:pos x="19945" y="2385"/>
              </a:cxn>
              <a:cxn ang="0">
                <a:pos x="18901" y="3486"/>
              </a:cxn>
              <a:cxn ang="0">
                <a:pos x="18901" y="4771"/>
              </a:cxn>
              <a:cxn ang="0">
                <a:pos x="17802" y="5933"/>
              </a:cxn>
              <a:cxn ang="0">
                <a:pos x="17802" y="7034"/>
              </a:cxn>
              <a:cxn ang="0">
                <a:pos x="16813" y="8257"/>
              </a:cxn>
              <a:cxn ang="0">
                <a:pos x="16813" y="8257"/>
              </a:cxn>
              <a:cxn ang="0">
                <a:pos x="16813" y="9419"/>
              </a:cxn>
              <a:cxn ang="0">
                <a:pos x="16813" y="10581"/>
              </a:cxn>
              <a:cxn ang="0">
                <a:pos x="15769" y="12966"/>
              </a:cxn>
              <a:cxn ang="0">
                <a:pos x="14725" y="14128"/>
              </a:cxn>
              <a:cxn ang="0">
                <a:pos x="13681" y="15229"/>
              </a:cxn>
              <a:cxn ang="0">
                <a:pos x="13681" y="15229"/>
              </a:cxn>
              <a:cxn ang="0">
                <a:pos x="12582" y="16453"/>
              </a:cxn>
              <a:cxn ang="0">
                <a:pos x="11593" y="17554"/>
              </a:cxn>
              <a:cxn ang="0">
                <a:pos x="10495" y="18777"/>
              </a:cxn>
              <a:cxn ang="0">
                <a:pos x="10495" y="18777"/>
              </a:cxn>
              <a:cxn ang="0">
                <a:pos x="9505" y="19939"/>
              </a:cxn>
              <a:cxn ang="0">
                <a:pos x="8407" y="19939"/>
              </a:cxn>
              <a:cxn ang="0">
                <a:pos x="7418" y="19939"/>
              </a:cxn>
              <a:cxn ang="0">
                <a:pos x="7418" y="18777"/>
              </a:cxn>
              <a:cxn ang="0">
                <a:pos x="6319" y="18777"/>
              </a:cxn>
              <a:cxn ang="0">
                <a:pos x="5275" y="17554"/>
              </a:cxn>
              <a:cxn ang="0">
                <a:pos x="4231" y="17554"/>
              </a:cxn>
              <a:cxn ang="0">
                <a:pos x="3077" y="17554"/>
              </a:cxn>
              <a:cxn ang="0">
                <a:pos x="2143" y="17554"/>
              </a:cxn>
              <a:cxn ang="0">
                <a:pos x="1044" y="16453"/>
              </a:cxn>
              <a:cxn ang="0">
                <a:pos x="0" y="15229"/>
              </a:cxn>
              <a:cxn ang="0">
                <a:pos x="0" y="14128"/>
              </a:cxn>
              <a:cxn ang="0">
                <a:pos x="0" y="12966"/>
              </a:cxn>
              <a:cxn ang="0">
                <a:pos x="1044" y="11743"/>
              </a:cxn>
              <a:cxn ang="0">
                <a:pos x="0" y="10581"/>
              </a:cxn>
              <a:cxn ang="0">
                <a:pos x="0" y="8257"/>
              </a:cxn>
              <a:cxn ang="0">
                <a:pos x="0" y="7034"/>
              </a:cxn>
              <a:cxn ang="0">
                <a:pos x="1044" y="5933"/>
              </a:cxn>
              <a:cxn ang="0">
                <a:pos x="2143" y="5933"/>
              </a:cxn>
              <a:cxn ang="0">
                <a:pos x="3077" y="4771"/>
              </a:cxn>
              <a:cxn ang="0">
                <a:pos x="3077" y="3486"/>
              </a:cxn>
              <a:cxn ang="0">
                <a:pos x="4231" y="2385"/>
              </a:cxn>
              <a:cxn ang="0">
                <a:pos x="5275" y="2385"/>
              </a:cxn>
              <a:cxn ang="0">
                <a:pos x="6319" y="2385"/>
              </a:cxn>
              <a:cxn ang="0">
                <a:pos x="8407" y="2385"/>
              </a:cxn>
              <a:cxn ang="0">
                <a:pos x="10495" y="1162"/>
              </a:cxn>
              <a:cxn ang="0">
                <a:pos x="11593" y="1162"/>
              </a:cxn>
              <a:cxn ang="0">
                <a:pos x="12582" y="1162"/>
              </a:cxn>
            </a:cxnLst>
            <a:rect l="0" t="0" r="r" b="b"/>
            <a:pathLst>
              <a:path w="20000" h="20000">
                <a:moveTo>
                  <a:pt x="12582" y="1162"/>
                </a:moveTo>
                <a:lnTo>
                  <a:pt x="13681" y="1162"/>
                </a:lnTo>
                <a:lnTo>
                  <a:pt x="15769" y="0"/>
                </a:lnTo>
                <a:lnTo>
                  <a:pt x="16813" y="0"/>
                </a:lnTo>
                <a:lnTo>
                  <a:pt x="17802" y="1162"/>
                </a:lnTo>
                <a:lnTo>
                  <a:pt x="18901" y="1162"/>
                </a:lnTo>
                <a:lnTo>
                  <a:pt x="18901" y="2385"/>
                </a:lnTo>
                <a:lnTo>
                  <a:pt x="19945" y="2385"/>
                </a:lnTo>
                <a:lnTo>
                  <a:pt x="18901" y="3486"/>
                </a:lnTo>
                <a:lnTo>
                  <a:pt x="18901" y="4771"/>
                </a:lnTo>
                <a:lnTo>
                  <a:pt x="17802" y="5933"/>
                </a:lnTo>
                <a:lnTo>
                  <a:pt x="17802" y="7034"/>
                </a:lnTo>
                <a:lnTo>
                  <a:pt x="16813" y="8257"/>
                </a:lnTo>
                <a:lnTo>
                  <a:pt x="16813" y="9419"/>
                </a:lnTo>
                <a:lnTo>
                  <a:pt x="16813" y="10581"/>
                </a:lnTo>
                <a:lnTo>
                  <a:pt x="15769" y="12966"/>
                </a:lnTo>
                <a:lnTo>
                  <a:pt x="14725" y="14128"/>
                </a:lnTo>
                <a:lnTo>
                  <a:pt x="13681" y="15229"/>
                </a:lnTo>
                <a:lnTo>
                  <a:pt x="12582" y="16453"/>
                </a:lnTo>
                <a:lnTo>
                  <a:pt x="11593" y="17554"/>
                </a:lnTo>
                <a:lnTo>
                  <a:pt x="10495" y="18777"/>
                </a:lnTo>
                <a:lnTo>
                  <a:pt x="9505" y="19939"/>
                </a:lnTo>
                <a:lnTo>
                  <a:pt x="8407" y="19939"/>
                </a:lnTo>
                <a:lnTo>
                  <a:pt x="7418" y="19939"/>
                </a:lnTo>
                <a:lnTo>
                  <a:pt x="7418" y="18777"/>
                </a:lnTo>
                <a:lnTo>
                  <a:pt x="6319" y="18777"/>
                </a:lnTo>
                <a:lnTo>
                  <a:pt x="5275" y="17554"/>
                </a:lnTo>
                <a:lnTo>
                  <a:pt x="4231" y="17554"/>
                </a:lnTo>
                <a:lnTo>
                  <a:pt x="3077" y="17554"/>
                </a:lnTo>
                <a:lnTo>
                  <a:pt x="2143" y="17554"/>
                </a:lnTo>
                <a:lnTo>
                  <a:pt x="1044" y="16453"/>
                </a:lnTo>
                <a:lnTo>
                  <a:pt x="0" y="15229"/>
                </a:lnTo>
                <a:lnTo>
                  <a:pt x="0" y="14128"/>
                </a:lnTo>
                <a:lnTo>
                  <a:pt x="0" y="12966"/>
                </a:lnTo>
                <a:lnTo>
                  <a:pt x="1044" y="11743"/>
                </a:lnTo>
                <a:lnTo>
                  <a:pt x="0" y="10581"/>
                </a:lnTo>
                <a:lnTo>
                  <a:pt x="0" y="8257"/>
                </a:lnTo>
                <a:lnTo>
                  <a:pt x="0" y="7034"/>
                </a:lnTo>
                <a:lnTo>
                  <a:pt x="1044" y="5933"/>
                </a:lnTo>
                <a:lnTo>
                  <a:pt x="2143" y="5933"/>
                </a:lnTo>
                <a:lnTo>
                  <a:pt x="3077" y="4771"/>
                </a:lnTo>
                <a:lnTo>
                  <a:pt x="3077" y="3486"/>
                </a:lnTo>
                <a:lnTo>
                  <a:pt x="4231" y="2385"/>
                </a:lnTo>
                <a:lnTo>
                  <a:pt x="5275" y="2385"/>
                </a:lnTo>
                <a:lnTo>
                  <a:pt x="6319" y="2385"/>
                </a:lnTo>
                <a:lnTo>
                  <a:pt x="8407" y="2385"/>
                </a:lnTo>
                <a:lnTo>
                  <a:pt x="10495" y="1162"/>
                </a:lnTo>
                <a:lnTo>
                  <a:pt x="11593" y="1162"/>
                </a:lnTo>
                <a:lnTo>
                  <a:pt x="12582" y="1162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2" name="任意多边形 523268"/>
          <p:cNvSpPr>
            <a:spLocks noChangeArrowheads="1"/>
          </p:cNvSpPr>
          <p:nvPr/>
        </p:nvSpPr>
        <p:spPr bwMode="auto">
          <a:xfrm>
            <a:off x="4244975" y="5211763"/>
            <a:ext cx="885825" cy="568325"/>
          </a:xfrm>
          <a:custGeom>
            <a:avLst/>
            <a:gdLst/>
            <a:ahLst/>
            <a:cxnLst>
              <a:cxn ang="0">
                <a:pos x="4553" y="13954"/>
              </a:cxn>
              <a:cxn ang="0">
                <a:pos x="4854" y="14438"/>
              </a:cxn>
              <a:cxn ang="0">
                <a:pos x="5154" y="14897"/>
              </a:cxn>
              <a:cxn ang="0">
                <a:pos x="5739" y="14897"/>
              </a:cxn>
              <a:cxn ang="0">
                <a:pos x="6356" y="15357"/>
              </a:cxn>
              <a:cxn ang="0">
                <a:pos x="6672" y="15357"/>
              </a:cxn>
              <a:cxn ang="0">
                <a:pos x="6941" y="15816"/>
              </a:cxn>
              <a:cxn ang="0">
                <a:pos x="6941" y="16276"/>
              </a:cxn>
              <a:cxn ang="0">
                <a:pos x="6941" y="17195"/>
              </a:cxn>
              <a:cxn ang="0">
                <a:pos x="6941" y="18114"/>
              </a:cxn>
              <a:cxn ang="0">
                <a:pos x="7557" y="18597"/>
              </a:cxn>
              <a:cxn ang="0">
                <a:pos x="7874" y="19033"/>
              </a:cxn>
              <a:cxn ang="0">
                <a:pos x="8174" y="19516"/>
              </a:cxn>
              <a:cxn ang="0">
                <a:pos x="8791" y="19976"/>
              </a:cxn>
              <a:cxn ang="0">
                <a:pos x="9391" y="19976"/>
              </a:cxn>
              <a:cxn ang="0">
                <a:pos x="9692" y="19976"/>
              </a:cxn>
              <a:cxn ang="0">
                <a:pos x="10292" y="19976"/>
              </a:cxn>
              <a:cxn ang="0">
                <a:pos x="10893" y="19976"/>
              </a:cxn>
              <a:cxn ang="0">
                <a:pos x="11194" y="19976"/>
              </a:cxn>
              <a:cxn ang="0">
                <a:pos x="11510" y="19516"/>
              </a:cxn>
              <a:cxn ang="0">
                <a:pos x="12111" y="19033"/>
              </a:cxn>
              <a:cxn ang="0">
                <a:pos x="12411" y="19516"/>
              </a:cxn>
              <a:cxn ang="0">
                <a:pos x="13012" y="19516"/>
              </a:cxn>
              <a:cxn ang="0">
                <a:pos x="13628" y="19976"/>
              </a:cxn>
              <a:cxn ang="0">
                <a:pos x="14245" y="19976"/>
              </a:cxn>
              <a:cxn ang="0">
                <a:pos x="14830" y="19976"/>
              </a:cxn>
              <a:cxn ang="0">
                <a:pos x="17565" y="15816"/>
              </a:cxn>
              <a:cxn ang="0">
                <a:pos x="19684" y="7860"/>
              </a:cxn>
              <a:cxn ang="0">
                <a:pos x="19083" y="1838"/>
              </a:cxn>
              <a:cxn ang="0">
                <a:pos x="15130" y="0"/>
              </a:cxn>
              <a:cxn ang="0">
                <a:pos x="8791" y="2297"/>
              </a:cxn>
              <a:cxn ang="0">
                <a:pos x="2704" y="6046"/>
              </a:cxn>
              <a:cxn ang="0">
                <a:pos x="2119" y="11125"/>
              </a:cxn>
            </a:cxnLst>
            <a:rect l="0" t="0" r="r" b="b"/>
            <a:pathLst>
              <a:path w="20000" h="20000">
                <a:moveTo>
                  <a:pt x="4553" y="13954"/>
                </a:moveTo>
                <a:lnTo>
                  <a:pt x="4553" y="13954"/>
                </a:lnTo>
                <a:lnTo>
                  <a:pt x="4854" y="13954"/>
                </a:lnTo>
                <a:lnTo>
                  <a:pt x="4854" y="14438"/>
                </a:lnTo>
                <a:lnTo>
                  <a:pt x="5154" y="14897"/>
                </a:lnTo>
                <a:lnTo>
                  <a:pt x="5439" y="14897"/>
                </a:lnTo>
                <a:lnTo>
                  <a:pt x="5739" y="14897"/>
                </a:lnTo>
                <a:lnTo>
                  <a:pt x="6055" y="14897"/>
                </a:lnTo>
                <a:lnTo>
                  <a:pt x="6356" y="15357"/>
                </a:lnTo>
                <a:lnTo>
                  <a:pt x="6672" y="15357"/>
                </a:lnTo>
                <a:lnTo>
                  <a:pt x="6941" y="15357"/>
                </a:lnTo>
                <a:lnTo>
                  <a:pt x="6941" y="15816"/>
                </a:lnTo>
                <a:lnTo>
                  <a:pt x="7257" y="15816"/>
                </a:lnTo>
                <a:lnTo>
                  <a:pt x="6941" y="16276"/>
                </a:lnTo>
                <a:lnTo>
                  <a:pt x="6941" y="16735"/>
                </a:lnTo>
                <a:lnTo>
                  <a:pt x="6941" y="17195"/>
                </a:lnTo>
                <a:lnTo>
                  <a:pt x="6941" y="17678"/>
                </a:lnTo>
                <a:lnTo>
                  <a:pt x="6941" y="18114"/>
                </a:lnTo>
                <a:lnTo>
                  <a:pt x="7257" y="18114"/>
                </a:lnTo>
                <a:lnTo>
                  <a:pt x="7557" y="18597"/>
                </a:lnTo>
                <a:lnTo>
                  <a:pt x="7874" y="18597"/>
                </a:lnTo>
                <a:lnTo>
                  <a:pt x="7874" y="19033"/>
                </a:lnTo>
                <a:lnTo>
                  <a:pt x="8174" y="19033"/>
                </a:lnTo>
                <a:lnTo>
                  <a:pt x="8174" y="19516"/>
                </a:lnTo>
                <a:lnTo>
                  <a:pt x="8474" y="19516"/>
                </a:lnTo>
                <a:lnTo>
                  <a:pt x="8791" y="19976"/>
                </a:lnTo>
                <a:lnTo>
                  <a:pt x="9075" y="19976"/>
                </a:lnTo>
                <a:lnTo>
                  <a:pt x="9391" y="19976"/>
                </a:lnTo>
                <a:lnTo>
                  <a:pt x="9692" y="19976"/>
                </a:lnTo>
                <a:lnTo>
                  <a:pt x="10008" y="19976"/>
                </a:lnTo>
                <a:lnTo>
                  <a:pt x="10292" y="19976"/>
                </a:lnTo>
                <a:lnTo>
                  <a:pt x="10593" y="19976"/>
                </a:lnTo>
                <a:lnTo>
                  <a:pt x="10893" y="19976"/>
                </a:lnTo>
                <a:lnTo>
                  <a:pt x="11194" y="19976"/>
                </a:lnTo>
                <a:lnTo>
                  <a:pt x="11510" y="19516"/>
                </a:lnTo>
                <a:lnTo>
                  <a:pt x="11794" y="19033"/>
                </a:lnTo>
                <a:lnTo>
                  <a:pt x="12111" y="19033"/>
                </a:lnTo>
                <a:lnTo>
                  <a:pt x="12411" y="19033"/>
                </a:lnTo>
                <a:lnTo>
                  <a:pt x="12411" y="19516"/>
                </a:lnTo>
                <a:lnTo>
                  <a:pt x="12711" y="19516"/>
                </a:lnTo>
                <a:lnTo>
                  <a:pt x="13012" y="19516"/>
                </a:lnTo>
                <a:lnTo>
                  <a:pt x="13312" y="19516"/>
                </a:lnTo>
                <a:lnTo>
                  <a:pt x="13628" y="19976"/>
                </a:lnTo>
                <a:lnTo>
                  <a:pt x="13929" y="19976"/>
                </a:lnTo>
                <a:lnTo>
                  <a:pt x="14245" y="19976"/>
                </a:lnTo>
                <a:lnTo>
                  <a:pt x="14545" y="19976"/>
                </a:lnTo>
                <a:lnTo>
                  <a:pt x="14830" y="19976"/>
                </a:lnTo>
                <a:lnTo>
                  <a:pt x="15447" y="19516"/>
                </a:lnTo>
                <a:lnTo>
                  <a:pt x="17565" y="15816"/>
                </a:lnTo>
                <a:lnTo>
                  <a:pt x="19984" y="12044"/>
                </a:lnTo>
                <a:lnTo>
                  <a:pt x="19684" y="7860"/>
                </a:lnTo>
                <a:lnTo>
                  <a:pt x="19684" y="3724"/>
                </a:lnTo>
                <a:lnTo>
                  <a:pt x="19083" y="1838"/>
                </a:lnTo>
                <a:lnTo>
                  <a:pt x="18451" y="0"/>
                </a:lnTo>
                <a:lnTo>
                  <a:pt x="15130" y="0"/>
                </a:lnTo>
                <a:lnTo>
                  <a:pt x="12111" y="0"/>
                </a:lnTo>
                <a:lnTo>
                  <a:pt x="8791" y="2297"/>
                </a:lnTo>
                <a:lnTo>
                  <a:pt x="5739" y="4184"/>
                </a:lnTo>
                <a:lnTo>
                  <a:pt x="2704" y="6046"/>
                </a:lnTo>
                <a:lnTo>
                  <a:pt x="0" y="7860"/>
                </a:lnTo>
                <a:lnTo>
                  <a:pt x="2119" y="11125"/>
                </a:lnTo>
                <a:lnTo>
                  <a:pt x="4553" y="13954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3" name="任意多边形 523269"/>
          <p:cNvSpPr>
            <a:spLocks noChangeArrowheads="1"/>
          </p:cNvSpPr>
          <p:nvPr/>
        </p:nvSpPr>
        <p:spPr bwMode="auto">
          <a:xfrm>
            <a:off x="3602038" y="4894263"/>
            <a:ext cx="938212" cy="949325"/>
          </a:xfrm>
          <a:custGeom>
            <a:avLst/>
            <a:gdLst/>
            <a:ahLst/>
            <a:cxnLst>
              <a:cxn ang="0">
                <a:pos x="15708" y="11922"/>
              </a:cxn>
              <a:cxn ang="0">
                <a:pos x="16274" y="12197"/>
              </a:cxn>
              <a:cxn ang="0">
                <a:pos x="17139" y="12746"/>
              </a:cxn>
              <a:cxn ang="0">
                <a:pos x="17988" y="13035"/>
              </a:cxn>
              <a:cxn ang="0">
                <a:pos x="18838" y="13035"/>
              </a:cxn>
              <a:cxn ang="0">
                <a:pos x="19136" y="13858"/>
              </a:cxn>
              <a:cxn ang="0">
                <a:pos x="18569" y="14408"/>
              </a:cxn>
              <a:cxn ang="0">
                <a:pos x="17988" y="15000"/>
              </a:cxn>
              <a:cxn ang="0">
                <a:pos x="17422" y="14725"/>
              </a:cxn>
              <a:cxn ang="0">
                <a:pos x="16542" y="15275"/>
              </a:cxn>
              <a:cxn ang="0">
                <a:pos x="15991" y="15838"/>
              </a:cxn>
              <a:cxn ang="0">
                <a:pos x="15410" y="16113"/>
              </a:cxn>
              <a:cxn ang="0">
                <a:pos x="14575" y="16387"/>
              </a:cxn>
              <a:cxn ang="0">
                <a:pos x="13711" y="16387"/>
              </a:cxn>
              <a:cxn ang="0">
                <a:pos x="13413" y="16662"/>
              </a:cxn>
              <a:cxn ang="0">
                <a:pos x="12861" y="16662"/>
              </a:cxn>
              <a:cxn ang="0">
                <a:pos x="12280" y="16662"/>
              </a:cxn>
              <a:cxn ang="0">
                <a:pos x="11699" y="16387"/>
              </a:cxn>
              <a:cxn ang="0">
                <a:pos x="10835" y="16662"/>
              </a:cxn>
              <a:cxn ang="0">
                <a:pos x="10000" y="16922"/>
              </a:cxn>
              <a:cxn ang="0">
                <a:pos x="9136" y="17211"/>
              </a:cxn>
              <a:cxn ang="0">
                <a:pos x="9419" y="18324"/>
              </a:cxn>
              <a:cxn ang="0">
                <a:pos x="9419" y="19162"/>
              </a:cxn>
              <a:cxn ang="0">
                <a:pos x="9419" y="19986"/>
              </a:cxn>
              <a:cxn ang="0">
                <a:pos x="8569" y="19986"/>
              </a:cxn>
              <a:cxn ang="0">
                <a:pos x="8003" y="19162"/>
              </a:cxn>
              <a:cxn ang="0">
                <a:pos x="7422" y="18584"/>
              </a:cxn>
              <a:cxn ang="0">
                <a:pos x="6841" y="19162"/>
              </a:cxn>
              <a:cxn ang="0">
                <a:pos x="5708" y="19162"/>
              </a:cxn>
              <a:cxn ang="0">
                <a:pos x="5142" y="18324"/>
              </a:cxn>
              <a:cxn ang="0">
                <a:pos x="4575" y="17775"/>
              </a:cxn>
              <a:cxn ang="0">
                <a:pos x="3726" y="17486"/>
              </a:cxn>
              <a:cxn ang="0">
                <a:pos x="3726" y="16922"/>
              </a:cxn>
              <a:cxn ang="0">
                <a:pos x="3994" y="16113"/>
              </a:cxn>
              <a:cxn ang="0">
                <a:pos x="4277" y="15549"/>
              </a:cxn>
              <a:cxn ang="0">
                <a:pos x="3428" y="15275"/>
              </a:cxn>
              <a:cxn ang="0">
                <a:pos x="3145" y="14725"/>
              </a:cxn>
              <a:cxn ang="0">
                <a:pos x="2861" y="14118"/>
              </a:cxn>
              <a:cxn ang="0">
                <a:pos x="2861" y="13309"/>
              </a:cxn>
              <a:cxn ang="0">
                <a:pos x="1997" y="13035"/>
              </a:cxn>
              <a:cxn ang="0">
                <a:pos x="849" y="13309"/>
              </a:cxn>
              <a:cxn ang="0">
                <a:pos x="283" y="13309"/>
              </a:cxn>
              <a:cxn ang="0">
                <a:pos x="581" y="12471"/>
              </a:cxn>
              <a:cxn ang="0">
                <a:pos x="0" y="11922"/>
              </a:cxn>
              <a:cxn ang="0">
                <a:pos x="283" y="11084"/>
              </a:cxn>
              <a:cxn ang="0">
                <a:pos x="849" y="9986"/>
              </a:cxn>
              <a:cxn ang="0">
                <a:pos x="1416" y="9422"/>
              </a:cxn>
              <a:cxn ang="0">
                <a:pos x="2280" y="8873"/>
              </a:cxn>
              <a:cxn ang="0">
                <a:pos x="2861" y="8324"/>
              </a:cxn>
              <a:cxn ang="0">
                <a:pos x="2861" y="7486"/>
              </a:cxn>
              <a:cxn ang="0">
                <a:pos x="2861" y="6387"/>
              </a:cxn>
              <a:cxn ang="0">
                <a:pos x="2861" y="5549"/>
              </a:cxn>
              <a:cxn ang="0">
                <a:pos x="2578" y="4725"/>
              </a:cxn>
              <a:cxn ang="0">
                <a:pos x="1714" y="4162"/>
              </a:cxn>
              <a:cxn ang="0">
                <a:pos x="1714" y="3324"/>
              </a:cxn>
              <a:cxn ang="0">
                <a:pos x="4277" y="578"/>
              </a:cxn>
              <a:cxn ang="0">
                <a:pos x="18271" y="3873"/>
              </a:cxn>
            </a:cxnLst>
            <a:rect l="0" t="0" r="r" b="b"/>
            <a:pathLst>
              <a:path w="20000" h="20000">
                <a:moveTo>
                  <a:pt x="15410" y="11084"/>
                </a:moveTo>
                <a:lnTo>
                  <a:pt x="15410" y="11358"/>
                </a:lnTo>
                <a:lnTo>
                  <a:pt x="15708" y="11633"/>
                </a:lnTo>
                <a:lnTo>
                  <a:pt x="15708" y="11922"/>
                </a:lnTo>
                <a:lnTo>
                  <a:pt x="15708" y="12197"/>
                </a:lnTo>
                <a:lnTo>
                  <a:pt x="15991" y="12197"/>
                </a:lnTo>
                <a:lnTo>
                  <a:pt x="16274" y="12197"/>
                </a:lnTo>
                <a:lnTo>
                  <a:pt x="16542" y="12197"/>
                </a:lnTo>
                <a:lnTo>
                  <a:pt x="16826" y="12471"/>
                </a:lnTo>
                <a:lnTo>
                  <a:pt x="17139" y="12471"/>
                </a:lnTo>
                <a:lnTo>
                  <a:pt x="17139" y="12746"/>
                </a:lnTo>
                <a:lnTo>
                  <a:pt x="17422" y="12746"/>
                </a:lnTo>
                <a:lnTo>
                  <a:pt x="17705" y="12746"/>
                </a:lnTo>
                <a:lnTo>
                  <a:pt x="17988" y="13035"/>
                </a:lnTo>
                <a:lnTo>
                  <a:pt x="18271" y="13035"/>
                </a:lnTo>
                <a:lnTo>
                  <a:pt x="18569" y="13035"/>
                </a:lnTo>
                <a:lnTo>
                  <a:pt x="18838" y="13035"/>
                </a:lnTo>
                <a:lnTo>
                  <a:pt x="19136" y="13035"/>
                </a:lnTo>
                <a:lnTo>
                  <a:pt x="19136" y="13309"/>
                </a:lnTo>
                <a:lnTo>
                  <a:pt x="19136" y="13569"/>
                </a:lnTo>
                <a:lnTo>
                  <a:pt x="19136" y="13858"/>
                </a:lnTo>
                <a:lnTo>
                  <a:pt x="18838" y="14118"/>
                </a:lnTo>
                <a:lnTo>
                  <a:pt x="18569" y="14408"/>
                </a:lnTo>
                <a:lnTo>
                  <a:pt x="18271" y="14725"/>
                </a:lnTo>
                <a:lnTo>
                  <a:pt x="17988" y="15000"/>
                </a:lnTo>
                <a:lnTo>
                  <a:pt x="17705" y="15000"/>
                </a:lnTo>
                <a:lnTo>
                  <a:pt x="17705" y="14725"/>
                </a:lnTo>
                <a:lnTo>
                  <a:pt x="17422" y="14725"/>
                </a:lnTo>
                <a:lnTo>
                  <a:pt x="17139" y="14725"/>
                </a:lnTo>
                <a:lnTo>
                  <a:pt x="16826" y="15000"/>
                </a:lnTo>
                <a:lnTo>
                  <a:pt x="16542" y="15275"/>
                </a:lnTo>
                <a:lnTo>
                  <a:pt x="16542" y="15549"/>
                </a:lnTo>
                <a:lnTo>
                  <a:pt x="16274" y="15549"/>
                </a:lnTo>
                <a:lnTo>
                  <a:pt x="15991" y="15838"/>
                </a:lnTo>
                <a:lnTo>
                  <a:pt x="15708" y="16113"/>
                </a:lnTo>
                <a:lnTo>
                  <a:pt x="15410" y="16113"/>
                </a:lnTo>
                <a:lnTo>
                  <a:pt x="15127" y="15838"/>
                </a:lnTo>
                <a:lnTo>
                  <a:pt x="14829" y="16113"/>
                </a:lnTo>
                <a:lnTo>
                  <a:pt x="14829" y="16387"/>
                </a:lnTo>
                <a:lnTo>
                  <a:pt x="14575" y="16387"/>
                </a:lnTo>
                <a:lnTo>
                  <a:pt x="14277" y="16387"/>
                </a:lnTo>
                <a:lnTo>
                  <a:pt x="13994" y="16387"/>
                </a:lnTo>
                <a:lnTo>
                  <a:pt x="13711" y="16387"/>
                </a:lnTo>
                <a:lnTo>
                  <a:pt x="13711" y="16113"/>
                </a:lnTo>
                <a:lnTo>
                  <a:pt x="13413" y="16387"/>
                </a:lnTo>
                <a:lnTo>
                  <a:pt x="13413" y="16662"/>
                </a:lnTo>
                <a:lnTo>
                  <a:pt x="13130" y="16662"/>
                </a:lnTo>
                <a:lnTo>
                  <a:pt x="12861" y="16387"/>
                </a:lnTo>
                <a:lnTo>
                  <a:pt x="12861" y="16662"/>
                </a:lnTo>
                <a:lnTo>
                  <a:pt x="12578" y="16662"/>
                </a:lnTo>
                <a:lnTo>
                  <a:pt x="12280" y="16662"/>
                </a:lnTo>
                <a:lnTo>
                  <a:pt x="11982" y="16662"/>
                </a:lnTo>
                <a:lnTo>
                  <a:pt x="11982" y="16387"/>
                </a:lnTo>
                <a:lnTo>
                  <a:pt x="11699" y="16387"/>
                </a:lnTo>
                <a:lnTo>
                  <a:pt x="11416" y="16387"/>
                </a:lnTo>
                <a:lnTo>
                  <a:pt x="11133" y="16387"/>
                </a:lnTo>
                <a:lnTo>
                  <a:pt x="10835" y="16662"/>
                </a:lnTo>
                <a:lnTo>
                  <a:pt x="10566" y="16922"/>
                </a:lnTo>
                <a:lnTo>
                  <a:pt x="10000" y="16922"/>
                </a:lnTo>
                <a:lnTo>
                  <a:pt x="9717" y="16662"/>
                </a:lnTo>
                <a:lnTo>
                  <a:pt x="9419" y="16922"/>
                </a:lnTo>
                <a:lnTo>
                  <a:pt x="9136" y="17211"/>
                </a:lnTo>
                <a:lnTo>
                  <a:pt x="9136" y="17486"/>
                </a:lnTo>
                <a:lnTo>
                  <a:pt x="9136" y="17775"/>
                </a:lnTo>
                <a:lnTo>
                  <a:pt x="9419" y="18035"/>
                </a:lnTo>
                <a:lnTo>
                  <a:pt x="9419" y="18324"/>
                </a:lnTo>
                <a:lnTo>
                  <a:pt x="9419" y="18584"/>
                </a:lnTo>
                <a:lnTo>
                  <a:pt x="9419" y="18873"/>
                </a:lnTo>
                <a:lnTo>
                  <a:pt x="9419" y="19162"/>
                </a:lnTo>
                <a:lnTo>
                  <a:pt x="9419" y="19422"/>
                </a:lnTo>
                <a:lnTo>
                  <a:pt x="9419" y="19711"/>
                </a:lnTo>
                <a:lnTo>
                  <a:pt x="9419" y="19986"/>
                </a:lnTo>
                <a:lnTo>
                  <a:pt x="9136" y="19986"/>
                </a:lnTo>
                <a:lnTo>
                  <a:pt x="8852" y="19986"/>
                </a:lnTo>
                <a:lnTo>
                  <a:pt x="8569" y="19986"/>
                </a:lnTo>
                <a:lnTo>
                  <a:pt x="8286" y="19711"/>
                </a:lnTo>
                <a:lnTo>
                  <a:pt x="8003" y="19422"/>
                </a:lnTo>
                <a:lnTo>
                  <a:pt x="8003" y="19162"/>
                </a:lnTo>
                <a:lnTo>
                  <a:pt x="8286" y="18873"/>
                </a:lnTo>
                <a:lnTo>
                  <a:pt x="8003" y="18873"/>
                </a:lnTo>
                <a:lnTo>
                  <a:pt x="7720" y="18584"/>
                </a:lnTo>
                <a:lnTo>
                  <a:pt x="7422" y="18584"/>
                </a:lnTo>
                <a:lnTo>
                  <a:pt x="7124" y="18873"/>
                </a:lnTo>
                <a:lnTo>
                  <a:pt x="6841" y="19162"/>
                </a:lnTo>
                <a:lnTo>
                  <a:pt x="6572" y="19162"/>
                </a:lnTo>
                <a:lnTo>
                  <a:pt x="6274" y="19162"/>
                </a:lnTo>
                <a:lnTo>
                  <a:pt x="5708" y="19162"/>
                </a:lnTo>
                <a:lnTo>
                  <a:pt x="5410" y="18873"/>
                </a:lnTo>
                <a:lnTo>
                  <a:pt x="5410" y="18584"/>
                </a:lnTo>
                <a:lnTo>
                  <a:pt x="5142" y="18324"/>
                </a:lnTo>
                <a:lnTo>
                  <a:pt x="5142" y="18035"/>
                </a:lnTo>
                <a:lnTo>
                  <a:pt x="4858" y="18035"/>
                </a:lnTo>
                <a:lnTo>
                  <a:pt x="4858" y="17775"/>
                </a:lnTo>
                <a:lnTo>
                  <a:pt x="4575" y="17775"/>
                </a:lnTo>
                <a:lnTo>
                  <a:pt x="4277" y="17775"/>
                </a:lnTo>
                <a:lnTo>
                  <a:pt x="3994" y="17775"/>
                </a:lnTo>
                <a:lnTo>
                  <a:pt x="3994" y="17486"/>
                </a:lnTo>
                <a:lnTo>
                  <a:pt x="3726" y="17486"/>
                </a:lnTo>
                <a:lnTo>
                  <a:pt x="3726" y="17211"/>
                </a:lnTo>
                <a:lnTo>
                  <a:pt x="3726" y="16922"/>
                </a:lnTo>
                <a:lnTo>
                  <a:pt x="3994" y="16662"/>
                </a:lnTo>
                <a:lnTo>
                  <a:pt x="3994" y="16387"/>
                </a:lnTo>
                <a:lnTo>
                  <a:pt x="3994" y="16113"/>
                </a:lnTo>
                <a:lnTo>
                  <a:pt x="3994" y="15838"/>
                </a:lnTo>
                <a:lnTo>
                  <a:pt x="4277" y="15549"/>
                </a:lnTo>
                <a:lnTo>
                  <a:pt x="4277" y="15275"/>
                </a:lnTo>
                <a:lnTo>
                  <a:pt x="3994" y="15275"/>
                </a:lnTo>
                <a:lnTo>
                  <a:pt x="3726" y="15275"/>
                </a:lnTo>
                <a:lnTo>
                  <a:pt x="3428" y="15275"/>
                </a:lnTo>
                <a:lnTo>
                  <a:pt x="3428" y="15000"/>
                </a:lnTo>
                <a:lnTo>
                  <a:pt x="3145" y="15000"/>
                </a:lnTo>
                <a:lnTo>
                  <a:pt x="3145" y="14725"/>
                </a:lnTo>
                <a:lnTo>
                  <a:pt x="3145" y="14408"/>
                </a:lnTo>
                <a:lnTo>
                  <a:pt x="2861" y="14408"/>
                </a:lnTo>
                <a:lnTo>
                  <a:pt x="2861" y="14118"/>
                </a:lnTo>
                <a:lnTo>
                  <a:pt x="2861" y="13858"/>
                </a:lnTo>
                <a:lnTo>
                  <a:pt x="2861" y="13569"/>
                </a:lnTo>
                <a:lnTo>
                  <a:pt x="2861" y="13309"/>
                </a:lnTo>
                <a:lnTo>
                  <a:pt x="2861" y="13035"/>
                </a:lnTo>
                <a:lnTo>
                  <a:pt x="2578" y="13035"/>
                </a:lnTo>
                <a:lnTo>
                  <a:pt x="2280" y="13035"/>
                </a:lnTo>
                <a:lnTo>
                  <a:pt x="1997" y="13035"/>
                </a:lnTo>
                <a:lnTo>
                  <a:pt x="1416" y="13309"/>
                </a:lnTo>
                <a:lnTo>
                  <a:pt x="1133" y="13309"/>
                </a:lnTo>
                <a:lnTo>
                  <a:pt x="849" y="13309"/>
                </a:lnTo>
                <a:lnTo>
                  <a:pt x="581" y="13309"/>
                </a:lnTo>
                <a:lnTo>
                  <a:pt x="283" y="13309"/>
                </a:lnTo>
                <a:lnTo>
                  <a:pt x="283" y="13035"/>
                </a:lnTo>
                <a:lnTo>
                  <a:pt x="581" y="12746"/>
                </a:lnTo>
                <a:lnTo>
                  <a:pt x="581" y="12471"/>
                </a:lnTo>
                <a:lnTo>
                  <a:pt x="581" y="12197"/>
                </a:lnTo>
                <a:lnTo>
                  <a:pt x="283" y="12197"/>
                </a:lnTo>
                <a:lnTo>
                  <a:pt x="283" y="11922"/>
                </a:lnTo>
                <a:lnTo>
                  <a:pt x="0" y="11922"/>
                </a:lnTo>
                <a:lnTo>
                  <a:pt x="0" y="11633"/>
                </a:lnTo>
                <a:lnTo>
                  <a:pt x="0" y="11358"/>
                </a:lnTo>
                <a:lnTo>
                  <a:pt x="283" y="11084"/>
                </a:lnTo>
                <a:lnTo>
                  <a:pt x="581" y="10795"/>
                </a:lnTo>
                <a:lnTo>
                  <a:pt x="581" y="10535"/>
                </a:lnTo>
                <a:lnTo>
                  <a:pt x="849" y="10260"/>
                </a:lnTo>
                <a:lnTo>
                  <a:pt x="849" y="9986"/>
                </a:lnTo>
                <a:lnTo>
                  <a:pt x="1133" y="9697"/>
                </a:lnTo>
                <a:lnTo>
                  <a:pt x="1416" y="9422"/>
                </a:lnTo>
                <a:lnTo>
                  <a:pt x="1714" y="9147"/>
                </a:lnTo>
                <a:lnTo>
                  <a:pt x="1997" y="9147"/>
                </a:lnTo>
                <a:lnTo>
                  <a:pt x="2280" y="8873"/>
                </a:lnTo>
                <a:lnTo>
                  <a:pt x="2578" y="8598"/>
                </a:lnTo>
                <a:lnTo>
                  <a:pt x="2861" y="8598"/>
                </a:lnTo>
                <a:lnTo>
                  <a:pt x="3145" y="8598"/>
                </a:lnTo>
                <a:lnTo>
                  <a:pt x="2861" y="8324"/>
                </a:lnTo>
                <a:lnTo>
                  <a:pt x="2861" y="8035"/>
                </a:lnTo>
                <a:lnTo>
                  <a:pt x="2861" y="7760"/>
                </a:lnTo>
                <a:lnTo>
                  <a:pt x="2861" y="7486"/>
                </a:lnTo>
                <a:lnTo>
                  <a:pt x="2861" y="7197"/>
                </a:lnTo>
                <a:lnTo>
                  <a:pt x="2861" y="6922"/>
                </a:lnTo>
                <a:lnTo>
                  <a:pt x="2861" y="6647"/>
                </a:lnTo>
                <a:lnTo>
                  <a:pt x="2861" y="6387"/>
                </a:lnTo>
                <a:lnTo>
                  <a:pt x="2861" y="6113"/>
                </a:lnTo>
                <a:lnTo>
                  <a:pt x="2861" y="5824"/>
                </a:lnTo>
                <a:lnTo>
                  <a:pt x="2861" y="5549"/>
                </a:lnTo>
                <a:lnTo>
                  <a:pt x="2861" y="5260"/>
                </a:lnTo>
                <a:lnTo>
                  <a:pt x="2861" y="5000"/>
                </a:lnTo>
                <a:lnTo>
                  <a:pt x="2861" y="4725"/>
                </a:lnTo>
                <a:lnTo>
                  <a:pt x="2578" y="4725"/>
                </a:lnTo>
                <a:lnTo>
                  <a:pt x="2578" y="4451"/>
                </a:lnTo>
                <a:lnTo>
                  <a:pt x="2280" y="4451"/>
                </a:lnTo>
                <a:lnTo>
                  <a:pt x="1997" y="4451"/>
                </a:lnTo>
                <a:lnTo>
                  <a:pt x="1714" y="4162"/>
                </a:lnTo>
                <a:lnTo>
                  <a:pt x="1714" y="3873"/>
                </a:lnTo>
                <a:lnTo>
                  <a:pt x="1714" y="3598"/>
                </a:lnTo>
                <a:lnTo>
                  <a:pt x="1714" y="3324"/>
                </a:lnTo>
                <a:lnTo>
                  <a:pt x="1997" y="3049"/>
                </a:lnTo>
                <a:lnTo>
                  <a:pt x="1997" y="2211"/>
                </a:lnTo>
                <a:lnTo>
                  <a:pt x="2280" y="1127"/>
                </a:lnTo>
                <a:lnTo>
                  <a:pt x="4277" y="578"/>
                </a:lnTo>
                <a:lnTo>
                  <a:pt x="6274" y="0"/>
                </a:lnTo>
                <a:lnTo>
                  <a:pt x="11416" y="578"/>
                </a:lnTo>
                <a:lnTo>
                  <a:pt x="16542" y="1127"/>
                </a:lnTo>
                <a:lnTo>
                  <a:pt x="18271" y="3873"/>
                </a:lnTo>
                <a:lnTo>
                  <a:pt x="19985" y="6647"/>
                </a:lnTo>
                <a:lnTo>
                  <a:pt x="17705" y="8873"/>
                </a:lnTo>
                <a:lnTo>
                  <a:pt x="15410" y="11084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4" name="任意多边形 523270"/>
          <p:cNvSpPr>
            <a:spLocks noChangeArrowheads="1"/>
          </p:cNvSpPr>
          <p:nvPr/>
        </p:nvSpPr>
        <p:spPr bwMode="auto">
          <a:xfrm>
            <a:off x="4232275" y="4857750"/>
            <a:ext cx="630238" cy="579438"/>
          </a:xfrm>
          <a:custGeom>
            <a:avLst/>
            <a:gdLst/>
            <a:ahLst/>
            <a:cxnLst>
              <a:cxn ang="0">
                <a:pos x="18690" y="15000"/>
              </a:cxn>
              <a:cxn ang="0">
                <a:pos x="17825" y="15474"/>
              </a:cxn>
              <a:cxn ang="0">
                <a:pos x="17825" y="15900"/>
              </a:cxn>
              <a:cxn ang="0">
                <a:pos x="16582" y="16801"/>
              </a:cxn>
              <a:cxn ang="0">
                <a:pos x="15716" y="16801"/>
              </a:cxn>
              <a:cxn ang="0">
                <a:pos x="14872" y="17251"/>
              </a:cxn>
              <a:cxn ang="0">
                <a:pos x="14872" y="17725"/>
              </a:cxn>
              <a:cxn ang="0">
                <a:pos x="12741" y="17251"/>
              </a:cxn>
              <a:cxn ang="0">
                <a:pos x="12320" y="16801"/>
              </a:cxn>
              <a:cxn ang="0">
                <a:pos x="11476" y="16801"/>
              </a:cxn>
              <a:cxn ang="0">
                <a:pos x="11032" y="17251"/>
              </a:cxn>
              <a:cxn ang="0">
                <a:pos x="10166" y="17725"/>
              </a:cxn>
              <a:cxn ang="0">
                <a:pos x="9345" y="18175"/>
              </a:cxn>
              <a:cxn ang="0">
                <a:pos x="8502" y="19052"/>
              </a:cxn>
              <a:cxn ang="0">
                <a:pos x="8502" y="19976"/>
              </a:cxn>
              <a:cxn ang="0">
                <a:pos x="7214" y="19976"/>
              </a:cxn>
              <a:cxn ang="0">
                <a:pos x="6815" y="19526"/>
              </a:cxn>
              <a:cxn ang="0">
                <a:pos x="5949" y="19052"/>
              </a:cxn>
              <a:cxn ang="0">
                <a:pos x="5083" y="19052"/>
              </a:cxn>
              <a:cxn ang="0">
                <a:pos x="4218" y="19976"/>
              </a:cxn>
              <a:cxn ang="0">
                <a:pos x="2974" y="19526"/>
              </a:cxn>
              <a:cxn ang="0">
                <a:pos x="2974" y="19052"/>
              </a:cxn>
              <a:cxn ang="0">
                <a:pos x="3374" y="17725"/>
              </a:cxn>
              <a:cxn ang="0">
                <a:pos x="2974" y="17251"/>
              </a:cxn>
              <a:cxn ang="0">
                <a:pos x="2553" y="16351"/>
              </a:cxn>
              <a:cxn ang="0">
                <a:pos x="2553" y="15474"/>
              </a:cxn>
              <a:cxn ang="0">
                <a:pos x="2974" y="14526"/>
              </a:cxn>
              <a:cxn ang="0">
                <a:pos x="2974" y="13626"/>
              </a:cxn>
              <a:cxn ang="0">
                <a:pos x="2974" y="12275"/>
              </a:cxn>
              <a:cxn ang="0">
                <a:pos x="2109" y="12701"/>
              </a:cxn>
              <a:cxn ang="0">
                <a:pos x="1243" y="12701"/>
              </a:cxn>
              <a:cxn ang="0">
                <a:pos x="422" y="12701"/>
              </a:cxn>
              <a:cxn ang="0">
                <a:pos x="422" y="11351"/>
              </a:cxn>
              <a:cxn ang="0">
                <a:pos x="0" y="10900"/>
              </a:cxn>
              <a:cxn ang="0">
                <a:pos x="422" y="10000"/>
              </a:cxn>
              <a:cxn ang="0">
                <a:pos x="1687" y="9550"/>
              </a:cxn>
              <a:cxn ang="0">
                <a:pos x="2553" y="9550"/>
              </a:cxn>
              <a:cxn ang="0">
                <a:pos x="3374" y="10000"/>
              </a:cxn>
              <a:cxn ang="0">
                <a:pos x="4661" y="10000"/>
              </a:cxn>
              <a:cxn ang="0">
                <a:pos x="5083" y="9550"/>
              </a:cxn>
              <a:cxn ang="0">
                <a:pos x="5549" y="8175"/>
              </a:cxn>
              <a:cxn ang="0">
                <a:pos x="9767" y="1327"/>
              </a:cxn>
              <a:cxn ang="0">
                <a:pos x="19978" y="6801"/>
              </a:cxn>
            </a:cxnLst>
            <a:rect l="0" t="0" r="r" b="b"/>
            <a:pathLst>
              <a:path w="20000" h="20000">
                <a:moveTo>
                  <a:pt x="19090" y="14052"/>
                </a:moveTo>
                <a:lnTo>
                  <a:pt x="18690" y="14526"/>
                </a:lnTo>
                <a:lnTo>
                  <a:pt x="18690" y="15000"/>
                </a:lnTo>
                <a:lnTo>
                  <a:pt x="18269" y="15000"/>
                </a:lnTo>
                <a:lnTo>
                  <a:pt x="17825" y="15474"/>
                </a:lnTo>
                <a:lnTo>
                  <a:pt x="17825" y="15900"/>
                </a:lnTo>
                <a:lnTo>
                  <a:pt x="16981" y="16351"/>
                </a:lnTo>
                <a:lnTo>
                  <a:pt x="16582" y="16351"/>
                </a:lnTo>
                <a:lnTo>
                  <a:pt x="16582" y="16801"/>
                </a:lnTo>
                <a:lnTo>
                  <a:pt x="16138" y="16801"/>
                </a:lnTo>
                <a:lnTo>
                  <a:pt x="15716" y="16801"/>
                </a:lnTo>
                <a:lnTo>
                  <a:pt x="15294" y="16801"/>
                </a:lnTo>
                <a:lnTo>
                  <a:pt x="14872" y="17251"/>
                </a:lnTo>
                <a:lnTo>
                  <a:pt x="14872" y="17725"/>
                </a:lnTo>
                <a:lnTo>
                  <a:pt x="14029" y="17725"/>
                </a:lnTo>
                <a:lnTo>
                  <a:pt x="13163" y="17251"/>
                </a:lnTo>
                <a:lnTo>
                  <a:pt x="12741" y="17251"/>
                </a:lnTo>
                <a:lnTo>
                  <a:pt x="12320" y="17251"/>
                </a:lnTo>
                <a:lnTo>
                  <a:pt x="12320" y="16801"/>
                </a:lnTo>
                <a:lnTo>
                  <a:pt x="11898" y="16801"/>
                </a:lnTo>
                <a:lnTo>
                  <a:pt x="11898" y="16351"/>
                </a:lnTo>
                <a:lnTo>
                  <a:pt x="11476" y="16801"/>
                </a:lnTo>
                <a:lnTo>
                  <a:pt x="11032" y="17251"/>
                </a:lnTo>
                <a:lnTo>
                  <a:pt x="10610" y="17251"/>
                </a:lnTo>
                <a:lnTo>
                  <a:pt x="10166" y="17725"/>
                </a:lnTo>
                <a:lnTo>
                  <a:pt x="9767" y="18175"/>
                </a:lnTo>
                <a:lnTo>
                  <a:pt x="9345" y="18175"/>
                </a:lnTo>
                <a:lnTo>
                  <a:pt x="8923" y="18626"/>
                </a:lnTo>
                <a:lnTo>
                  <a:pt x="8502" y="19052"/>
                </a:lnTo>
                <a:lnTo>
                  <a:pt x="8502" y="19526"/>
                </a:lnTo>
                <a:lnTo>
                  <a:pt x="8502" y="19976"/>
                </a:lnTo>
                <a:lnTo>
                  <a:pt x="8058" y="19976"/>
                </a:lnTo>
                <a:lnTo>
                  <a:pt x="7658" y="19976"/>
                </a:lnTo>
                <a:lnTo>
                  <a:pt x="7214" y="19976"/>
                </a:lnTo>
                <a:lnTo>
                  <a:pt x="6815" y="19976"/>
                </a:lnTo>
                <a:lnTo>
                  <a:pt x="6815" y="19526"/>
                </a:lnTo>
                <a:lnTo>
                  <a:pt x="6371" y="19526"/>
                </a:lnTo>
                <a:lnTo>
                  <a:pt x="6371" y="19052"/>
                </a:lnTo>
                <a:lnTo>
                  <a:pt x="5949" y="19052"/>
                </a:lnTo>
                <a:lnTo>
                  <a:pt x="5549" y="19052"/>
                </a:lnTo>
                <a:lnTo>
                  <a:pt x="5083" y="19052"/>
                </a:lnTo>
                <a:lnTo>
                  <a:pt x="4661" y="19526"/>
                </a:lnTo>
                <a:lnTo>
                  <a:pt x="4218" y="19976"/>
                </a:lnTo>
                <a:lnTo>
                  <a:pt x="3374" y="19976"/>
                </a:lnTo>
                <a:lnTo>
                  <a:pt x="2974" y="19526"/>
                </a:lnTo>
                <a:lnTo>
                  <a:pt x="2974" y="19052"/>
                </a:lnTo>
                <a:lnTo>
                  <a:pt x="3374" y="18626"/>
                </a:lnTo>
                <a:lnTo>
                  <a:pt x="3374" y="18175"/>
                </a:lnTo>
                <a:lnTo>
                  <a:pt x="3374" y="17725"/>
                </a:lnTo>
                <a:lnTo>
                  <a:pt x="3374" y="17251"/>
                </a:lnTo>
                <a:lnTo>
                  <a:pt x="2974" y="17251"/>
                </a:lnTo>
                <a:lnTo>
                  <a:pt x="2553" y="16801"/>
                </a:lnTo>
                <a:lnTo>
                  <a:pt x="2553" y="16351"/>
                </a:lnTo>
                <a:lnTo>
                  <a:pt x="2553" y="15900"/>
                </a:lnTo>
                <a:lnTo>
                  <a:pt x="2553" y="15474"/>
                </a:lnTo>
                <a:lnTo>
                  <a:pt x="2553" y="15000"/>
                </a:lnTo>
                <a:lnTo>
                  <a:pt x="2974" y="14526"/>
                </a:lnTo>
                <a:lnTo>
                  <a:pt x="2974" y="14052"/>
                </a:lnTo>
                <a:lnTo>
                  <a:pt x="2974" y="13626"/>
                </a:lnTo>
                <a:lnTo>
                  <a:pt x="2974" y="12701"/>
                </a:lnTo>
                <a:lnTo>
                  <a:pt x="2974" y="12275"/>
                </a:lnTo>
                <a:lnTo>
                  <a:pt x="2553" y="12275"/>
                </a:lnTo>
                <a:lnTo>
                  <a:pt x="2109" y="12701"/>
                </a:lnTo>
                <a:lnTo>
                  <a:pt x="1687" y="12701"/>
                </a:lnTo>
                <a:lnTo>
                  <a:pt x="1243" y="12701"/>
                </a:lnTo>
                <a:lnTo>
                  <a:pt x="866" y="12701"/>
                </a:lnTo>
                <a:lnTo>
                  <a:pt x="422" y="12701"/>
                </a:lnTo>
                <a:lnTo>
                  <a:pt x="422" y="12275"/>
                </a:lnTo>
                <a:lnTo>
                  <a:pt x="422" y="11801"/>
                </a:lnTo>
                <a:lnTo>
                  <a:pt x="422" y="11351"/>
                </a:lnTo>
                <a:lnTo>
                  <a:pt x="0" y="11351"/>
                </a:lnTo>
                <a:lnTo>
                  <a:pt x="0" y="10900"/>
                </a:lnTo>
                <a:lnTo>
                  <a:pt x="422" y="10450"/>
                </a:lnTo>
                <a:lnTo>
                  <a:pt x="422" y="10000"/>
                </a:lnTo>
                <a:lnTo>
                  <a:pt x="866" y="10000"/>
                </a:lnTo>
                <a:lnTo>
                  <a:pt x="1243" y="9550"/>
                </a:lnTo>
                <a:lnTo>
                  <a:pt x="1687" y="9550"/>
                </a:lnTo>
                <a:lnTo>
                  <a:pt x="2109" y="9550"/>
                </a:lnTo>
                <a:lnTo>
                  <a:pt x="2553" y="9550"/>
                </a:lnTo>
                <a:lnTo>
                  <a:pt x="2974" y="9550"/>
                </a:lnTo>
                <a:lnTo>
                  <a:pt x="3374" y="10000"/>
                </a:lnTo>
                <a:lnTo>
                  <a:pt x="3796" y="10000"/>
                </a:lnTo>
                <a:lnTo>
                  <a:pt x="4218" y="10000"/>
                </a:lnTo>
                <a:lnTo>
                  <a:pt x="4661" y="10000"/>
                </a:lnTo>
                <a:lnTo>
                  <a:pt x="5083" y="9550"/>
                </a:lnTo>
                <a:lnTo>
                  <a:pt x="5083" y="9100"/>
                </a:lnTo>
                <a:lnTo>
                  <a:pt x="5083" y="8649"/>
                </a:lnTo>
                <a:lnTo>
                  <a:pt x="5549" y="8175"/>
                </a:lnTo>
                <a:lnTo>
                  <a:pt x="5083" y="5450"/>
                </a:lnTo>
                <a:lnTo>
                  <a:pt x="5083" y="2749"/>
                </a:lnTo>
                <a:lnTo>
                  <a:pt x="9767" y="1327"/>
                </a:lnTo>
                <a:lnTo>
                  <a:pt x="14451" y="0"/>
                </a:lnTo>
                <a:lnTo>
                  <a:pt x="16981" y="3649"/>
                </a:lnTo>
                <a:lnTo>
                  <a:pt x="19978" y="6801"/>
                </a:lnTo>
                <a:lnTo>
                  <a:pt x="19556" y="10450"/>
                </a:lnTo>
                <a:lnTo>
                  <a:pt x="19090" y="14052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5" name="任意多边形 523271"/>
          <p:cNvSpPr>
            <a:spLocks noChangeArrowheads="1"/>
          </p:cNvSpPr>
          <p:nvPr/>
        </p:nvSpPr>
        <p:spPr bwMode="auto">
          <a:xfrm>
            <a:off x="5878513" y="4500563"/>
            <a:ext cx="107950" cy="93662"/>
          </a:xfrm>
          <a:custGeom>
            <a:avLst/>
            <a:gdLst/>
            <a:ahLst/>
            <a:cxnLst>
              <a:cxn ang="0">
                <a:pos x="2468" y="14118"/>
              </a:cxn>
              <a:cxn ang="0">
                <a:pos x="2468" y="17059"/>
              </a:cxn>
              <a:cxn ang="0">
                <a:pos x="5065" y="17059"/>
              </a:cxn>
              <a:cxn ang="0">
                <a:pos x="5065" y="17059"/>
              </a:cxn>
              <a:cxn ang="0">
                <a:pos x="7273" y="17059"/>
              </a:cxn>
              <a:cxn ang="0">
                <a:pos x="7273" y="19853"/>
              </a:cxn>
              <a:cxn ang="0">
                <a:pos x="9870" y="19853"/>
              </a:cxn>
              <a:cxn ang="0">
                <a:pos x="12338" y="19853"/>
              </a:cxn>
              <a:cxn ang="0">
                <a:pos x="14805" y="17059"/>
              </a:cxn>
              <a:cxn ang="0">
                <a:pos x="14805" y="17059"/>
              </a:cxn>
              <a:cxn ang="0">
                <a:pos x="17273" y="17059"/>
              </a:cxn>
              <a:cxn ang="0">
                <a:pos x="17273" y="14118"/>
              </a:cxn>
              <a:cxn ang="0">
                <a:pos x="19870" y="11176"/>
              </a:cxn>
              <a:cxn ang="0">
                <a:pos x="17273" y="11176"/>
              </a:cxn>
              <a:cxn ang="0">
                <a:pos x="17273" y="8382"/>
              </a:cxn>
              <a:cxn ang="0">
                <a:pos x="17273" y="5735"/>
              </a:cxn>
              <a:cxn ang="0">
                <a:pos x="17273" y="2794"/>
              </a:cxn>
              <a:cxn ang="0">
                <a:pos x="14805" y="2794"/>
              </a:cxn>
              <a:cxn ang="0">
                <a:pos x="14805" y="0"/>
              </a:cxn>
              <a:cxn ang="0">
                <a:pos x="12338" y="0"/>
              </a:cxn>
              <a:cxn ang="0">
                <a:pos x="9870" y="0"/>
              </a:cxn>
              <a:cxn ang="0">
                <a:pos x="7273" y="0"/>
              </a:cxn>
              <a:cxn ang="0">
                <a:pos x="7273" y="0"/>
              </a:cxn>
              <a:cxn ang="0">
                <a:pos x="2468" y="2794"/>
              </a:cxn>
              <a:cxn ang="0">
                <a:pos x="0" y="5735"/>
              </a:cxn>
              <a:cxn ang="0">
                <a:pos x="0" y="11176"/>
              </a:cxn>
              <a:cxn ang="0">
                <a:pos x="2468" y="14118"/>
              </a:cxn>
            </a:cxnLst>
            <a:rect l="0" t="0" r="r" b="b"/>
            <a:pathLst>
              <a:path w="20000" h="20000">
                <a:moveTo>
                  <a:pt x="2468" y="14118"/>
                </a:moveTo>
                <a:lnTo>
                  <a:pt x="2468" y="17059"/>
                </a:lnTo>
                <a:lnTo>
                  <a:pt x="5065" y="17059"/>
                </a:lnTo>
                <a:lnTo>
                  <a:pt x="7273" y="17059"/>
                </a:lnTo>
                <a:lnTo>
                  <a:pt x="7273" y="19853"/>
                </a:lnTo>
                <a:lnTo>
                  <a:pt x="9870" y="19853"/>
                </a:lnTo>
                <a:lnTo>
                  <a:pt x="12338" y="19853"/>
                </a:lnTo>
                <a:lnTo>
                  <a:pt x="14805" y="17059"/>
                </a:lnTo>
                <a:lnTo>
                  <a:pt x="17273" y="17059"/>
                </a:lnTo>
                <a:lnTo>
                  <a:pt x="17273" y="14118"/>
                </a:lnTo>
                <a:lnTo>
                  <a:pt x="19870" y="11176"/>
                </a:lnTo>
                <a:lnTo>
                  <a:pt x="17273" y="11176"/>
                </a:lnTo>
                <a:lnTo>
                  <a:pt x="17273" y="8382"/>
                </a:lnTo>
                <a:lnTo>
                  <a:pt x="17273" y="5735"/>
                </a:lnTo>
                <a:lnTo>
                  <a:pt x="17273" y="2794"/>
                </a:lnTo>
                <a:lnTo>
                  <a:pt x="14805" y="2794"/>
                </a:lnTo>
                <a:lnTo>
                  <a:pt x="14805" y="0"/>
                </a:lnTo>
                <a:lnTo>
                  <a:pt x="12338" y="0"/>
                </a:lnTo>
                <a:lnTo>
                  <a:pt x="9870" y="0"/>
                </a:lnTo>
                <a:lnTo>
                  <a:pt x="7273" y="0"/>
                </a:lnTo>
                <a:lnTo>
                  <a:pt x="2468" y="2794"/>
                </a:lnTo>
                <a:lnTo>
                  <a:pt x="0" y="5735"/>
                </a:lnTo>
                <a:lnTo>
                  <a:pt x="0" y="11176"/>
                </a:lnTo>
                <a:lnTo>
                  <a:pt x="2468" y="14118"/>
                </a:lnTo>
                <a:close/>
              </a:path>
            </a:pathLst>
          </a:custGeom>
          <a:noFill/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6" name="任意多边形 523272"/>
          <p:cNvSpPr>
            <a:spLocks noChangeArrowheads="1"/>
          </p:cNvSpPr>
          <p:nvPr/>
        </p:nvSpPr>
        <p:spPr bwMode="auto">
          <a:xfrm>
            <a:off x="3575050" y="4341813"/>
            <a:ext cx="1354138" cy="935037"/>
          </a:xfrm>
          <a:custGeom>
            <a:avLst/>
            <a:gdLst/>
            <a:ahLst/>
            <a:cxnLst>
              <a:cxn ang="0">
                <a:pos x="17614" y="14357"/>
              </a:cxn>
              <a:cxn ang="0">
                <a:pos x="17221" y="14651"/>
              </a:cxn>
              <a:cxn ang="0">
                <a:pos x="17025" y="14078"/>
              </a:cxn>
              <a:cxn ang="0">
                <a:pos x="16818" y="13534"/>
              </a:cxn>
              <a:cxn ang="0">
                <a:pos x="16622" y="12961"/>
              </a:cxn>
              <a:cxn ang="0">
                <a:pos x="16033" y="12682"/>
              </a:cxn>
              <a:cxn ang="0">
                <a:pos x="15640" y="12388"/>
              </a:cxn>
              <a:cxn ang="0">
                <a:pos x="15238" y="12682"/>
              </a:cxn>
              <a:cxn ang="0">
                <a:pos x="15031" y="13240"/>
              </a:cxn>
              <a:cxn ang="0">
                <a:pos x="14442" y="13240"/>
              </a:cxn>
              <a:cxn ang="0">
                <a:pos x="14246" y="13784"/>
              </a:cxn>
              <a:cxn ang="0">
                <a:pos x="13853" y="13784"/>
              </a:cxn>
              <a:cxn ang="0">
                <a:pos x="13254" y="13784"/>
              </a:cxn>
              <a:cxn ang="0">
                <a:pos x="12862" y="14078"/>
              </a:cxn>
              <a:cxn ang="0">
                <a:pos x="12862" y="14651"/>
              </a:cxn>
              <a:cxn ang="0">
                <a:pos x="13461" y="15209"/>
              </a:cxn>
              <a:cxn ang="0">
                <a:pos x="13461" y="15768"/>
              </a:cxn>
              <a:cxn ang="0">
                <a:pos x="13068" y="16047"/>
              </a:cxn>
              <a:cxn ang="0">
                <a:pos x="12665" y="16341"/>
              </a:cxn>
              <a:cxn ang="0">
                <a:pos x="12076" y="16047"/>
              </a:cxn>
              <a:cxn ang="0">
                <a:pos x="11870" y="15474"/>
              </a:cxn>
              <a:cxn ang="0">
                <a:pos x="11467" y="15768"/>
              </a:cxn>
              <a:cxn ang="0">
                <a:pos x="10888" y="15768"/>
              </a:cxn>
              <a:cxn ang="0">
                <a:pos x="10888" y="14930"/>
              </a:cxn>
              <a:cxn ang="0">
                <a:pos x="10692" y="14357"/>
              </a:cxn>
              <a:cxn ang="0">
                <a:pos x="10083" y="14078"/>
              </a:cxn>
              <a:cxn ang="0">
                <a:pos x="10083" y="14651"/>
              </a:cxn>
              <a:cxn ang="0">
                <a:pos x="9700" y="14930"/>
              </a:cxn>
              <a:cxn ang="0">
                <a:pos x="9308" y="15474"/>
              </a:cxn>
              <a:cxn ang="0">
                <a:pos x="9308" y="16047"/>
              </a:cxn>
              <a:cxn ang="0">
                <a:pos x="8915" y="16620"/>
              </a:cxn>
              <a:cxn ang="0">
                <a:pos x="8698" y="17193"/>
              </a:cxn>
              <a:cxn ang="0">
                <a:pos x="8698" y="18016"/>
              </a:cxn>
              <a:cxn ang="0">
                <a:pos x="8698" y="18854"/>
              </a:cxn>
              <a:cxn ang="0">
                <a:pos x="8502" y="19412"/>
              </a:cxn>
              <a:cxn ang="0">
                <a:pos x="7913" y="19706"/>
              </a:cxn>
              <a:cxn ang="0">
                <a:pos x="7717" y="19985"/>
              </a:cxn>
              <a:cxn ang="0">
                <a:pos x="7128" y="19985"/>
              </a:cxn>
              <a:cxn ang="0">
                <a:pos x="6736" y="19706"/>
              </a:cxn>
              <a:cxn ang="0">
                <a:pos x="6529" y="18854"/>
              </a:cxn>
              <a:cxn ang="0">
                <a:pos x="6333" y="18295"/>
              </a:cxn>
              <a:cxn ang="0">
                <a:pos x="5940" y="17458"/>
              </a:cxn>
              <a:cxn ang="0">
                <a:pos x="5754" y="16899"/>
              </a:cxn>
              <a:cxn ang="0">
                <a:pos x="5341" y="16341"/>
              </a:cxn>
              <a:cxn ang="0">
                <a:pos x="5134" y="15768"/>
              </a:cxn>
              <a:cxn ang="0">
                <a:pos x="4545" y="15474"/>
              </a:cxn>
              <a:cxn ang="0">
                <a:pos x="4545" y="14651"/>
              </a:cxn>
              <a:cxn ang="0">
                <a:pos x="4153" y="14357"/>
              </a:cxn>
              <a:cxn ang="0">
                <a:pos x="3750" y="14930"/>
              </a:cxn>
              <a:cxn ang="0">
                <a:pos x="3357" y="14357"/>
              </a:cxn>
              <a:cxn ang="0">
                <a:pos x="3171" y="13534"/>
              </a:cxn>
              <a:cxn ang="0">
                <a:pos x="1581" y="8435"/>
              </a:cxn>
              <a:cxn ang="0">
                <a:pos x="11467" y="852"/>
              </a:cxn>
              <a:cxn ang="0">
                <a:pos x="19008" y="12109"/>
              </a:cxn>
            </a:cxnLst>
            <a:rect l="0" t="0" r="r" b="b"/>
            <a:pathLst>
              <a:path w="20000" h="20000">
                <a:moveTo>
                  <a:pt x="18006" y="14078"/>
                </a:moveTo>
                <a:lnTo>
                  <a:pt x="17800" y="14357"/>
                </a:lnTo>
                <a:lnTo>
                  <a:pt x="17614" y="14357"/>
                </a:lnTo>
                <a:lnTo>
                  <a:pt x="17407" y="14651"/>
                </a:lnTo>
                <a:lnTo>
                  <a:pt x="17221" y="14651"/>
                </a:lnTo>
                <a:lnTo>
                  <a:pt x="17221" y="14357"/>
                </a:lnTo>
                <a:lnTo>
                  <a:pt x="17221" y="14078"/>
                </a:lnTo>
                <a:lnTo>
                  <a:pt x="17025" y="14078"/>
                </a:lnTo>
                <a:lnTo>
                  <a:pt x="17025" y="13784"/>
                </a:lnTo>
                <a:lnTo>
                  <a:pt x="17025" y="13534"/>
                </a:lnTo>
                <a:lnTo>
                  <a:pt x="16818" y="13534"/>
                </a:lnTo>
                <a:lnTo>
                  <a:pt x="16622" y="13240"/>
                </a:lnTo>
                <a:lnTo>
                  <a:pt x="16622" y="12961"/>
                </a:lnTo>
                <a:lnTo>
                  <a:pt x="16622" y="12682"/>
                </a:lnTo>
                <a:lnTo>
                  <a:pt x="16426" y="12682"/>
                </a:lnTo>
                <a:lnTo>
                  <a:pt x="16240" y="12682"/>
                </a:lnTo>
                <a:lnTo>
                  <a:pt x="16033" y="12682"/>
                </a:lnTo>
                <a:lnTo>
                  <a:pt x="15837" y="12682"/>
                </a:lnTo>
                <a:lnTo>
                  <a:pt x="15837" y="12388"/>
                </a:lnTo>
                <a:lnTo>
                  <a:pt x="15640" y="12388"/>
                </a:lnTo>
                <a:lnTo>
                  <a:pt x="15434" y="12388"/>
                </a:lnTo>
                <a:lnTo>
                  <a:pt x="15238" y="12388"/>
                </a:lnTo>
                <a:lnTo>
                  <a:pt x="15238" y="12682"/>
                </a:lnTo>
                <a:lnTo>
                  <a:pt x="15238" y="12961"/>
                </a:lnTo>
                <a:lnTo>
                  <a:pt x="15031" y="13240"/>
                </a:lnTo>
                <a:lnTo>
                  <a:pt x="14845" y="13240"/>
                </a:lnTo>
                <a:lnTo>
                  <a:pt x="14638" y="13240"/>
                </a:lnTo>
                <a:lnTo>
                  <a:pt x="14442" y="13240"/>
                </a:lnTo>
                <a:lnTo>
                  <a:pt x="14442" y="13534"/>
                </a:lnTo>
                <a:lnTo>
                  <a:pt x="14246" y="13784"/>
                </a:lnTo>
                <a:lnTo>
                  <a:pt x="14050" y="13784"/>
                </a:lnTo>
                <a:lnTo>
                  <a:pt x="13853" y="13784"/>
                </a:lnTo>
                <a:lnTo>
                  <a:pt x="13461" y="13784"/>
                </a:lnTo>
                <a:lnTo>
                  <a:pt x="13254" y="13784"/>
                </a:lnTo>
                <a:lnTo>
                  <a:pt x="13254" y="13534"/>
                </a:lnTo>
                <a:lnTo>
                  <a:pt x="13068" y="13784"/>
                </a:lnTo>
                <a:lnTo>
                  <a:pt x="12862" y="14078"/>
                </a:lnTo>
                <a:lnTo>
                  <a:pt x="12862" y="14357"/>
                </a:lnTo>
                <a:lnTo>
                  <a:pt x="12862" y="14651"/>
                </a:lnTo>
                <a:lnTo>
                  <a:pt x="13068" y="14651"/>
                </a:lnTo>
                <a:lnTo>
                  <a:pt x="13254" y="14930"/>
                </a:lnTo>
                <a:lnTo>
                  <a:pt x="13461" y="14930"/>
                </a:lnTo>
                <a:lnTo>
                  <a:pt x="13461" y="15209"/>
                </a:lnTo>
                <a:lnTo>
                  <a:pt x="13657" y="15474"/>
                </a:lnTo>
                <a:lnTo>
                  <a:pt x="13657" y="15768"/>
                </a:lnTo>
                <a:lnTo>
                  <a:pt x="13461" y="15768"/>
                </a:lnTo>
                <a:lnTo>
                  <a:pt x="13254" y="16047"/>
                </a:lnTo>
                <a:lnTo>
                  <a:pt x="13068" y="16047"/>
                </a:lnTo>
                <a:lnTo>
                  <a:pt x="12862" y="16047"/>
                </a:lnTo>
                <a:lnTo>
                  <a:pt x="12862" y="16341"/>
                </a:lnTo>
                <a:lnTo>
                  <a:pt x="12665" y="16341"/>
                </a:lnTo>
                <a:lnTo>
                  <a:pt x="12469" y="16047"/>
                </a:lnTo>
                <a:lnTo>
                  <a:pt x="12273" y="16047"/>
                </a:lnTo>
                <a:lnTo>
                  <a:pt x="12076" y="16047"/>
                </a:lnTo>
                <a:lnTo>
                  <a:pt x="12076" y="15768"/>
                </a:lnTo>
                <a:lnTo>
                  <a:pt x="12076" y="15474"/>
                </a:lnTo>
                <a:lnTo>
                  <a:pt x="11870" y="15474"/>
                </a:lnTo>
                <a:lnTo>
                  <a:pt x="11674" y="15209"/>
                </a:lnTo>
                <a:lnTo>
                  <a:pt x="11674" y="15474"/>
                </a:lnTo>
                <a:lnTo>
                  <a:pt x="11467" y="15768"/>
                </a:lnTo>
                <a:lnTo>
                  <a:pt x="11271" y="15768"/>
                </a:lnTo>
                <a:lnTo>
                  <a:pt x="11074" y="15768"/>
                </a:lnTo>
                <a:lnTo>
                  <a:pt x="10888" y="15768"/>
                </a:lnTo>
                <a:lnTo>
                  <a:pt x="10888" y="15474"/>
                </a:lnTo>
                <a:lnTo>
                  <a:pt x="10888" y="15209"/>
                </a:lnTo>
                <a:lnTo>
                  <a:pt x="10888" y="14930"/>
                </a:lnTo>
                <a:lnTo>
                  <a:pt x="10888" y="14651"/>
                </a:lnTo>
                <a:lnTo>
                  <a:pt x="10888" y="14357"/>
                </a:lnTo>
                <a:lnTo>
                  <a:pt x="10692" y="14357"/>
                </a:lnTo>
                <a:lnTo>
                  <a:pt x="10692" y="14078"/>
                </a:lnTo>
                <a:lnTo>
                  <a:pt x="10486" y="14078"/>
                </a:lnTo>
                <a:lnTo>
                  <a:pt x="10289" y="13784"/>
                </a:lnTo>
                <a:lnTo>
                  <a:pt x="10083" y="14078"/>
                </a:lnTo>
                <a:lnTo>
                  <a:pt x="10083" y="14357"/>
                </a:lnTo>
                <a:lnTo>
                  <a:pt x="10083" y="14651"/>
                </a:lnTo>
                <a:lnTo>
                  <a:pt x="9897" y="14930"/>
                </a:lnTo>
                <a:lnTo>
                  <a:pt x="9700" y="14930"/>
                </a:lnTo>
                <a:lnTo>
                  <a:pt x="9504" y="14930"/>
                </a:lnTo>
                <a:lnTo>
                  <a:pt x="9308" y="15209"/>
                </a:lnTo>
                <a:lnTo>
                  <a:pt x="9308" y="15474"/>
                </a:lnTo>
                <a:lnTo>
                  <a:pt x="9504" y="15474"/>
                </a:lnTo>
                <a:lnTo>
                  <a:pt x="9504" y="15768"/>
                </a:lnTo>
                <a:lnTo>
                  <a:pt x="9308" y="16047"/>
                </a:lnTo>
                <a:lnTo>
                  <a:pt x="9101" y="16341"/>
                </a:lnTo>
                <a:lnTo>
                  <a:pt x="8915" y="16620"/>
                </a:lnTo>
                <a:lnTo>
                  <a:pt x="8698" y="16899"/>
                </a:lnTo>
                <a:lnTo>
                  <a:pt x="8698" y="17193"/>
                </a:lnTo>
                <a:lnTo>
                  <a:pt x="8698" y="17458"/>
                </a:lnTo>
                <a:lnTo>
                  <a:pt x="8698" y="17752"/>
                </a:lnTo>
                <a:lnTo>
                  <a:pt x="8698" y="18016"/>
                </a:lnTo>
                <a:lnTo>
                  <a:pt x="8698" y="18295"/>
                </a:lnTo>
                <a:lnTo>
                  <a:pt x="8698" y="18589"/>
                </a:lnTo>
                <a:lnTo>
                  <a:pt x="8698" y="18854"/>
                </a:lnTo>
                <a:lnTo>
                  <a:pt x="8915" y="18854"/>
                </a:lnTo>
                <a:lnTo>
                  <a:pt x="8698" y="19148"/>
                </a:lnTo>
                <a:lnTo>
                  <a:pt x="8502" y="19412"/>
                </a:lnTo>
                <a:lnTo>
                  <a:pt x="8306" y="19706"/>
                </a:lnTo>
                <a:lnTo>
                  <a:pt x="8110" y="19706"/>
                </a:lnTo>
                <a:lnTo>
                  <a:pt x="7913" y="19706"/>
                </a:lnTo>
                <a:lnTo>
                  <a:pt x="7913" y="19412"/>
                </a:lnTo>
                <a:lnTo>
                  <a:pt x="7913" y="19706"/>
                </a:lnTo>
                <a:lnTo>
                  <a:pt x="7717" y="19985"/>
                </a:lnTo>
                <a:lnTo>
                  <a:pt x="7521" y="19985"/>
                </a:lnTo>
                <a:lnTo>
                  <a:pt x="7314" y="19985"/>
                </a:lnTo>
                <a:lnTo>
                  <a:pt x="7128" y="19985"/>
                </a:lnTo>
                <a:lnTo>
                  <a:pt x="6921" y="19985"/>
                </a:lnTo>
                <a:lnTo>
                  <a:pt x="6921" y="19706"/>
                </a:lnTo>
                <a:lnTo>
                  <a:pt x="6736" y="19706"/>
                </a:lnTo>
                <a:lnTo>
                  <a:pt x="6736" y="19412"/>
                </a:lnTo>
                <a:lnTo>
                  <a:pt x="6529" y="19148"/>
                </a:lnTo>
                <a:lnTo>
                  <a:pt x="6529" y="18854"/>
                </a:lnTo>
                <a:lnTo>
                  <a:pt x="6529" y="18589"/>
                </a:lnTo>
                <a:lnTo>
                  <a:pt x="6333" y="18589"/>
                </a:lnTo>
                <a:lnTo>
                  <a:pt x="6333" y="18295"/>
                </a:lnTo>
                <a:lnTo>
                  <a:pt x="6333" y="18016"/>
                </a:lnTo>
                <a:lnTo>
                  <a:pt x="6136" y="17752"/>
                </a:lnTo>
                <a:lnTo>
                  <a:pt x="5940" y="17458"/>
                </a:lnTo>
                <a:lnTo>
                  <a:pt x="5940" y="17193"/>
                </a:lnTo>
                <a:lnTo>
                  <a:pt x="5754" y="17193"/>
                </a:lnTo>
                <a:lnTo>
                  <a:pt x="5754" y="16899"/>
                </a:lnTo>
                <a:lnTo>
                  <a:pt x="5754" y="16620"/>
                </a:lnTo>
                <a:lnTo>
                  <a:pt x="5548" y="16620"/>
                </a:lnTo>
                <a:lnTo>
                  <a:pt x="5548" y="16341"/>
                </a:lnTo>
                <a:lnTo>
                  <a:pt x="5341" y="16341"/>
                </a:lnTo>
                <a:lnTo>
                  <a:pt x="5341" y="16047"/>
                </a:lnTo>
                <a:lnTo>
                  <a:pt x="5341" y="15768"/>
                </a:lnTo>
                <a:lnTo>
                  <a:pt x="5134" y="15768"/>
                </a:lnTo>
                <a:lnTo>
                  <a:pt x="4938" y="15768"/>
                </a:lnTo>
                <a:lnTo>
                  <a:pt x="4742" y="15474"/>
                </a:lnTo>
                <a:lnTo>
                  <a:pt x="4545" y="15474"/>
                </a:lnTo>
                <a:lnTo>
                  <a:pt x="4545" y="15209"/>
                </a:lnTo>
                <a:lnTo>
                  <a:pt x="4545" y="14930"/>
                </a:lnTo>
                <a:lnTo>
                  <a:pt x="4545" y="14651"/>
                </a:lnTo>
                <a:lnTo>
                  <a:pt x="4545" y="14357"/>
                </a:lnTo>
                <a:lnTo>
                  <a:pt x="4360" y="14357"/>
                </a:lnTo>
                <a:lnTo>
                  <a:pt x="4360" y="14078"/>
                </a:lnTo>
                <a:lnTo>
                  <a:pt x="4153" y="14357"/>
                </a:lnTo>
                <a:lnTo>
                  <a:pt x="3957" y="14651"/>
                </a:lnTo>
                <a:lnTo>
                  <a:pt x="3750" y="14930"/>
                </a:lnTo>
                <a:lnTo>
                  <a:pt x="3564" y="14930"/>
                </a:lnTo>
                <a:lnTo>
                  <a:pt x="3357" y="14930"/>
                </a:lnTo>
                <a:lnTo>
                  <a:pt x="3357" y="14651"/>
                </a:lnTo>
                <a:lnTo>
                  <a:pt x="3357" y="14357"/>
                </a:lnTo>
                <a:lnTo>
                  <a:pt x="3357" y="14078"/>
                </a:lnTo>
                <a:lnTo>
                  <a:pt x="3171" y="14078"/>
                </a:lnTo>
                <a:lnTo>
                  <a:pt x="3171" y="13784"/>
                </a:lnTo>
                <a:lnTo>
                  <a:pt x="3171" y="13534"/>
                </a:lnTo>
                <a:lnTo>
                  <a:pt x="3357" y="13240"/>
                </a:lnTo>
                <a:lnTo>
                  <a:pt x="3171" y="13240"/>
                </a:lnTo>
                <a:lnTo>
                  <a:pt x="3171" y="12961"/>
                </a:lnTo>
                <a:lnTo>
                  <a:pt x="1581" y="8435"/>
                </a:lnTo>
                <a:lnTo>
                  <a:pt x="0" y="3938"/>
                </a:lnTo>
                <a:lnTo>
                  <a:pt x="1581" y="1984"/>
                </a:lnTo>
                <a:lnTo>
                  <a:pt x="3357" y="0"/>
                </a:lnTo>
                <a:lnTo>
                  <a:pt x="11467" y="852"/>
                </a:lnTo>
                <a:lnTo>
                  <a:pt x="19793" y="1705"/>
                </a:lnTo>
                <a:lnTo>
                  <a:pt x="19793" y="5922"/>
                </a:lnTo>
                <a:lnTo>
                  <a:pt x="19990" y="9860"/>
                </a:lnTo>
                <a:lnTo>
                  <a:pt x="19008" y="12109"/>
                </a:lnTo>
                <a:lnTo>
                  <a:pt x="18006" y="14078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7" name="任意多边形 523273"/>
          <p:cNvSpPr>
            <a:spLocks noChangeArrowheads="1"/>
          </p:cNvSpPr>
          <p:nvPr/>
        </p:nvSpPr>
        <p:spPr bwMode="auto">
          <a:xfrm>
            <a:off x="4781550" y="4764088"/>
            <a:ext cx="590550" cy="633412"/>
          </a:xfrm>
          <a:custGeom>
            <a:avLst/>
            <a:gdLst/>
            <a:ahLst/>
            <a:cxnLst>
              <a:cxn ang="0">
                <a:pos x="10462" y="19566"/>
              </a:cxn>
              <a:cxn ang="0">
                <a:pos x="10012" y="19978"/>
              </a:cxn>
              <a:cxn ang="0">
                <a:pos x="9065" y="19978"/>
              </a:cxn>
              <a:cxn ang="0">
                <a:pos x="9065" y="19978"/>
              </a:cxn>
              <a:cxn ang="0">
                <a:pos x="8615" y="19131"/>
              </a:cxn>
              <a:cxn ang="0">
                <a:pos x="8166" y="19131"/>
              </a:cxn>
              <a:cxn ang="0">
                <a:pos x="7716" y="19566"/>
              </a:cxn>
              <a:cxn ang="0">
                <a:pos x="7266" y="19566"/>
              </a:cxn>
              <a:cxn ang="0">
                <a:pos x="7266" y="19131"/>
              </a:cxn>
              <a:cxn ang="0">
                <a:pos x="7266" y="18306"/>
              </a:cxn>
              <a:cxn ang="0">
                <a:pos x="7716" y="17915"/>
              </a:cxn>
              <a:cxn ang="0">
                <a:pos x="8166" y="17481"/>
              </a:cxn>
              <a:cxn ang="0">
                <a:pos x="8615" y="16678"/>
              </a:cxn>
              <a:cxn ang="0">
                <a:pos x="8166" y="16221"/>
              </a:cxn>
              <a:cxn ang="0">
                <a:pos x="7716" y="15809"/>
              </a:cxn>
              <a:cxn ang="0">
                <a:pos x="7716" y="14984"/>
              </a:cxn>
              <a:cxn ang="0">
                <a:pos x="7266" y="14549"/>
              </a:cxn>
              <a:cxn ang="0">
                <a:pos x="6817" y="14549"/>
              </a:cxn>
              <a:cxn ang="0">
                <a:pos x="6343" y="14549"/>
              </a:cxn>
              <a:cxn ang="0">
                <a:pos x="5444" y="14984"/>
              </a:cxn>
              <a:cxn ang="0">
                <a:pos x="5018" y="15375"/>
              </a:cxn>
              <a:cxn ang="0">
                <a:pos x="4544" y="15809"/>
              </a:cxn>
              <a:cxn ang="0">
                <a:pos x="4095" y="15809"/>
              </a:cxn>
              <a:cxn ang="0">
                <a:pos x="3645" y="15375"/>
              </a:cxn>
              <a:cxn ang="0">
                <a:pos x="3195" y="15809"/>
              </a:cxn>
              <a:cxn ang="0">
                <a:pos x="2746" y="15809"/>
              </a:cxn>
              <a:cxn ang="0">
                <a:pos x="1799" y="15809"/>
              </a:cxn>
              <a:cxn ang="0">
                <a:pos x="1799" y="15375"/>
              </a:cxn>
              <a:cxn ang="0">
                <a:pos x="1349" y="14984"/>
              </a:cxn>
              <a:cxn ang="0">
                <a:pos x="1349" y="14549"/>
              </a:cxn>
              <a:cxn ang="0">
                <a:pos x="1349" y="13746"/>
              </a:cxn>
              <a:cxn ang="0">
                <a:pos x="1349" y="12899"/>
              </a:cxn>
              <a:cxn ang="0">
                <a:pos x="1349" y="12096"/>
              </a:cxn>
              <a:cxn ang="0">
                <a:pos x="923" y="11661"/>
              </a:cxn>
              <a:cxn ang="0">
                <a:pos x="0" y="11661"/>
              </a:cxn>
              <a:cxn ang="0">
                <a:pos x="0" y="11249"/>
              </a:cxn>
              <a:cxn ang="0">
                <a:pos x="450" y="10814"/>
              </a:cxn>
              <a:cxn ang="0">
                <a:pos x="923" y="9989"/>
              </a:cxn>
              <a:cxn ang="0">
                <a:pos x="923" y="9555"/>
              </a:cxn>
              <a:cxn ang="0">
                <a:pos x="450" y="8730"/>
              </a:cxn>
              <a:cxn ang="0">
                <a:pos x="450" y="7492"/>
              </a:cxn>
              <a:cxn ang="0">
                <a:pos x="0" y="7079"/>
              </a:cxn>
              <a:cxn ang="0">
                <a:pos x="0" y="6254"/>
              </a:cxn>
              <a:cxn ang="0">
                <a:pos x="0" y="5429"/>
              </a:cxn>
              <a:cxn ang="0">
                <a:pos x="0" y="4560"/>
              </a:cxn>
              <a:cxn ang="0">
                <a:pos x="450" y="2910"/>
              </a:cxn>
              <a:cxn ang="0">
                <a:pos x="3195" y="847"/>
              </a:cxn>
              <a:cxn ang="0">
                <a:pos x="9515" y="413"/>
              </a:cxn>
              <a:cxn ang="0">
                <a:pos x="16781" y="3344"/>
              </a:cxn>
              <a:cxn ang="0">
                <a:pos x="19527" y="10380"/>
              </a:cxn>
              <a:cxn ang="0">
                <a:pos x="19053" y="15375"/>
              </a:cxn>
              <a:cxn ang="0">
                <a:pos x="10911" y="19566"/>
              </a:cxn>
            </a:cxnLst>
            <a:rect l="0" t="0" r="r" b="b"/>
            <a:pathLst>
              <a:path w="20000" h="20000">
                <a:moveTo>
                  <a:pt x="10911" y="19566"/>
                </a:moveTo>
                <a:lnTo>
                  <a:pt x="10462" y="19566"/>
                </a:lnTo>
                <a:lnTo>
                  <a:pt x="10012" y="19978"/>
                </a:lnTo>
                <a:lnTo>
                  <a:pt x="9515" y="19978"/>
                </a:lnTo>
                <a:lnTo>
                  <a:pt x="9065" y="19978"/>
                </a:lnTo>
                <a:lnTo>
                  <a:pt x="9065" y="19566"/>
                </a:lnTo>
                <a:lnTo>
                  <a:pt x="8615" y="19131"/>
                </a:lnTo>
                <a:lnTo>
                  <a:pt x="8615" y="18740"/>
                </a:lnTo>
                <a:lnTo>
                  <a:pt x="8166" y="19131"/>
                </a:lnTo>
                <a:lnTo>
                  <a:pt x="7716" y="19566"/>
                </a:lnTo>
                <a:lnTo>
                  <a:pt x="7266" y="19566"/>
                </a:lnTo>
                <a:lnTo>
                  <a:pt x="7266" y="19131"/>
                </a:lnTo>
                <a:lnTo>
                  <a:pt x="7266" y="18740"/>
                </a:lnTo>
                <a:lnTo>
                  <a:pt x="7266" y="18306"/>
                </a:lnTo>
                <a:lnTo>
                  <a:pt x="7716" y="17915"/>
                </a:lnTo>
                <a:lnTo>
                  <a:pt x="8166" y="17481"/>
                </a:lnTo>
                <a:lnTo>
                  <a:pt x="8615" y="17068"/>
                </a:lnTo>
                <a:lnTo>
                  <a:pt x="8615" y="16678"/>
                </a:lnTo>
                <a:lnTo>
                  <a:pt x="9065" y="15809"/>
                </a:lnTo>
                <a:lnTo>
                  <a:pt x="8166" y="16221"/>
                </a:lnTo>
                <a:lnTo>
                  <a:pt x="7716" y="16221"/>
                </a:lnTo>
                <a:lnTo>
                  <a:pt x="7716" y="15809"/>
                </a:lnTo>
                <a:lnTo>
                  <a:pt x="7716" y="15375"/>
                </a:lnTo>
                <a:lnTo>
                  <a:pt x="7716" y="14984"/>
                </a:lnTo>
                <a:lnTo>
                  <a:pt x="7716" y="14549"/>
                </a:lnTo>
                <a:lnTo>
                  <a:pt x="7266" y="14549"/>
                </a:lnTo>
                <a:lnTo>
                  <a:pt x="6817" y="14549"/>
                </a:lnTo>
                <a:lnTo>
                  <a:pt x="6817" y="14159"/>
                </a:lnTo>
                <a:lnTo>
                  <a:pt x="6343" y="14549"/>
                </a:lnTo>
                <a:lnTo>
                  <a:pt x="5917" y="14549"/>
                </a:lnTo>
                <a:lnTo>
                  <a:pt x="5444" y="14984"/>
                </a:lnTo>
                <a:lnTo>
                  <a:pt x="5018" y="15375"/>
                </a:lnTo>
                <a:lnTo>
                  <a:pt x="4544" y="15809"/>
                </a:lnTo>
                <a:lnTo>
                  <a:pt x="4544" y="16221"/>
                </a:lnTo>
                <a:lnTo>
                  <a:pt x="4095" y="15809"/>
                </a:lnTo>
                <a:lnTo>
                  <a:pt x="4095" y="15375"/>
                </a:lnTo>
                <a:lnTo>
                  <a:pt x="3645" y="15375"/>
                </a:lnTo>
                <a:lnTo>
                  <a:pt x="3195" y="15809"/>
                </a:lnTo>
                <a:lnTo>
                  <a:pt x="2746" y="15809"/>
                </a:lnTo>
                <a:lnTo>
                  <a:pt x="2272" y="15809"/>
                </a:lnTo>
                <a:lnTo>
                  <a:pt x="1799" y="15809"/>
                </a:lnTo>
                <a:lnTo>
                  <a:pt x="1799" y="15375"/>
                </a:lnTo>
                <a:lnTo>
                  <a:pt x="1799" y="14984"/>
                </a:lnTo>
                <a:lnTo>
                  <a:pt x="1349" y="14984"/>
                </a:lnTo>
                <a:lnTo>
                  <a:pt x="1349" y="14549"/>
                </a:lnTo>
                <a:lnTo>
                  <a:pt x="1349" y="14159"/>
                </a:lnTo>
                <a:lnTo>
                  <a:pt x="1349" y="13746"/>
                </a:lnTo>
                <a:lnTo>
                  <a:pt x="1349" y="13312"/>
                </a:lnTo>
                <a:lnTo>
                  <a:pt x="1349" y="12899"/>
                </a:lnTo>
                <a:lnTo>
                  <a:pt x="1799" y="12486"/>
                </a:lnTo>
                <a:lnTo>
                  <a:pt x="1349" y="12096"/>
                </a:lnTo>
                <a:lnTo>
                  <a:pt x="1349" y="11661"/>
                </a:lnTo>
                <a:lnTo>
                  <a:pt x="923" y="11661"/>
                </a:lnTo>
                <a:lnTo>
                  <a:pt x="450" y="11661"/>
                </a:lnTo>
                <a:lnTo>
                  <a:pt x="0" y="11661"/>
                </a:lnTo>
                <a:lnTo>
                  <a:pt x="0" y="11249"/>
                </a:lnTo>
                <a:lnTo>
                  <a:pt x="450" y="10814"/>
                </a:lnTo>
                <a:lnTo>
                  <a:pt x="923" y="10380"/>
                </a:lnTo>
                <a:lnTo>
                  <a:pt x="923" y="9989"/>
                </a:lnTo>
                <a:lnTo>
                  <a:pt x="923" y="9555"/>
                </a:lnTo>
                <a:lnTo>
                  <a:pt x="923" y="9164"/>
                </a:lnTo>
                <a:lnTo>
                  <a:pt x="450" y="8730"/>
                </a:lnTo>
                <a:lnTo>
                  <a:pt x="450" y="7883"/>
                </a:lnTo>
                <a:lnTo>
                  <a:pt x="450" y="7492"/>
                </a:lnTo>
                <a:lnTo>
                  <a:pt x="450" y="7079"/>
                </a:lnTo>
                <a:lnTo>
                  <a:pt x="0" y="7079"/>
                </a:lnTo>
                <a:lnTo>
                  <a:pt x="0" y="6667"/>
                </a:lnTo>
                <a:lnTo>
                  <a:pt x="0" y="6254"/>
                </a:lnTo>
                <a:lnTo>
                  <a:pt x="0" y="5820"/>
                </a:lnTo>
                <a:lnTo>
                  <a:pt x="0" y="5429"/>
                </a:lnTo>
                <a:lnTo>
                  <a:pt x="0" y="4995"/>
                </a:lnTo>
                <a:lnTo>
                  <a:pt x="0" y="4560"/>
                </a:lnTo>
                <a:lnTo>
                  <a:pt x="0" y="4148"/>
                </a:lnTo>
                <a:lnTo>
                  <a:pt x="450" y="2910"/>
                </a:lnTo>
                <a:lnTo>
                  <a:pt x="1349" y="1650"/>
                </a:lnTo>
                <a:lnTo>
                  <a:pt x="3195" y="847"/>
                </a:lnTo>
                <a:lnTo>
                  <a:pt x="5018" y="0"/>
                </a:lnTo>
                <a:lnTo>
                  <a:pt x="9515" y="413"/>
                </a:lnTo>
                <a:lnTo>
                  <a:pt x="14509" y="847"/>
                </a:lnTo>
                <a:lnTo>
                  <a:pt x="16781" y="3344"/>
                </a:lnTo>
                <a:lnTo>
                  <a:pt x="19527" y="5820"/>
                </a:lnTo>
                <a:lnTo>
                  <a:pt x="19527" y="10380"/>
                </a:lnTo>
                <a:lnTo>
                  <a:pt x="19976" y="14549"/>
                </a:lnTo>
                <a:lnTo>
                  <a:pt x="19053" y="15375"/>
                </a:lnTo>
                <a:lnTo>
                  <a:pt x="18154" y="16221"/>
                </a:lnTo>
                <a:lnTo>
                  <a:pt x="10911" y="19566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27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8" name="任意多边形 523274"/>
          <p:cNvSpPr>
            <a:spLocks noChangeArrowheads="1"/>
          </p:cNvSpPr>
          <p:nvPr/>
        </p:nvSpPr>
        <p:spPr bwMode="auto">
          <a:xfrm>
            <a:off x="4887913" y="5289550"/>
            <a:ext cx="792162" cy="633413"/>
          </a:xfrm>
          <a:custGeom>
            <a:avLst/>
            <a:gdLst/>
            <a:ahLst/>
            <a:cxnLst>
              <a:cxn ang="0">
                <a:pos x="18621" y="6241"/>
              </a:cxn>
              <a:cxn ang="0">
                <a:pos x="18302" y="7064"/>
              </a:cxn>
              <a:cxn ang="0">
                <a:pos x="17613" y="7866"/>
              </a:cxn>
              <a:cxn ang="0">
                <a:pos x="16941" y="8711"/>
              </a:cxn>
              <a:cxn ang="0">
                <a:pos x="15915" y="8711"/>
              </a:cxn>
              <a:cxn ang="0">
                <a:pos x="15243" y="9122"/>
              </a:cxn>
              <a:cxn ang="0">
                <a:pos x="14218" y="9122"/>
              </a:cxn>
              <a:cxn ang="0">
                <a:pos x="13210" y="9599"/>
              </a:cxn>
              <a:cxn ang="0">
                <a:pos x="12184" y="10444"/>
              </a:cxn>
              <a:cxn ang="0">
                <a:pos x="11530" y="10834"/>
              </a:cxn>
              <a:cxn ang="0">
                <a:pos x="10504" y="10444"/>
              </a:cxn>
              <a:cxn ang="0">
                <a:pos x="10133" y="10011"/>
              </a:cxn>
              <a:cxn ang="0">
                <a:pos x="10133" y="11268"/>
              </a:cxn>
              <a:cxn ang="0">
                <a:pos x="9814" y="12113"/>
              </a:cxn>
              <a:cxn ang="0">
                <a:pos x="9142" y="12914"/>
              </a:cxn>
              <a:cxn ang="0">
                <a:pos x="8453" y="13738"/>
              </a:cxn>
              <a:cxn ang="0">
                <a:pos x="7462" y="13738"/>
              </a:cxn>
              <a:cxn ang="0">
                <a:pos x="5765" y="14171"/>
              </a:cxn>
              <a:cxn ang="0">
                <a:pos x="5093" y="14995"/>
              </a:cxn>
              <a:cxn ang="0">
                <a:pos x="3714" y="15385"/>
              </a:cxn>
              <a:cxn ang="0">
                <a:pos x="3024" y="15861"/>
              </a:cxn>
              <a:cxn ang="0">
                <a:pos x="2034" y="16663"/>
              </a:cxn>
              <a:cxn ang="0">
                <a:pos x="1680" y="17486"/>
              </a:cxn>
              <a:cxn ang="0">
                <a:pos x="2034" y="18310"/>
              </a:cxn>
              <a:cxn ang="0">
                <a:pos x="2034" y="19567"/>
              </a:cxn>
              <a:cxn ang="0">
                <a:pos x="1344" y="19978"/>
              </a:cxn>
              <a:cxn ang="0">
                <a:pos x="690" y="19133"/>
              </a:cxn>
              <a:cxn ang="0">
                <a:pos x="0" y="18310"/>
              </a:cxn>
              <a:cxn ang="0">
                <a:pos x="0" y="17075"/>
              </a:cxn>
              <a:cxn ang="0">
                <a:pos x="336" y="16251"/>
              </a:cxn>
              <a:cxn ang="0">
                <a:pos x="690" y="14995"/>
              </a:cxn>
              <a:cxn ang="0">
                <a:pos x="1680" y="14171"/>
              </a:cxn>
              <a:cxn ang="0">
                <a:pos x="2370" y="13326"/>
              </a:cxn>
              <a:cxn ang="0">
                <a:pos x="2723" y="12503"/>
              </a:cxn>
              <a:cxn ang="0">
                <a:pos x="2723" y="11679"/>
              </a:cxn>
              <a:cxn ang="0">
                <a:pos x="3714" y="10834"/>
              </a:cxn>
              <a:cxn ang="0">
                <a:pos x="4403" y="10011"/>
              </a:cxn>
              <a:cxn ang="0">
                <a:pos x="4403" y="8299"/>
              </a:cxn>
              <a:cxn ang="0">
                <a:pos x="4739" y="7064"/>
              </a:cxn>
              <a:cxn ang="0">
                <a:pos x="5429" y="6241"/>
              </a:cxn>
              <a:cxn ang="0">
                <a:pos x="5765" y="4962"/>
              </a:cxn>
              <a:cxn ang="0">
                <a:pos x="5429" y="4139"/>
              </a:cxn>
              <a:cxn ang="0">
                <a:pos x="5429" y="3337"/>
              </a:cxn>
              <a:cxn ang="0">
                <a:pos x="5765" y="2059"/>
              </a:cxn>
              <a:cxn ang="0">
                <a:pos x="6773" y="2059"/>
              </a:cxn>
              <a:cxn ang="0">
                <a:pos x="7462" y="2492"/>
              </a:cxn>
              <a:cxn ang="0">
                <a:pos x="7781" y="2059"/>
              </a:cxn>
              <a:cxn ang="0">
                <a:pos x="7781" y="1213"/>
              </a:cxn>
              <a:cxn ang="0">
                <a:pos x="8453" y="845"/>
              </a:cxn>
              <a:cxn ang="0">
                <a:pos x="9142" y="845"/>
              </a:cxn>
              <a:cxn ang="0">
                <a:pos x="9814" y="845"/>
              </a:cxn>
              <a:cxn ang="0">
                <a:pos x="11848" y="0"/>
              </a:cxn>
              <a:cxn ang="0">
                <a:pos x="18621" y="1213"/>
              </a:cxn>
              <a:cxn ang="0">
                <a:pos x="19293" y="4962"/>
              </a:cxn>
            </a:cxnLst>
            <a:rect l="0" t="0" r="r" b="b"/>
            <a:pathLst>
              <a:path w="20000" h="20000">
                <a:moveTo>
                  <a:pt x="19293" y="5395"/>
                </a:moveTo>
                <a:lnTo>
                  <a:pt x="18974" y="5807"/>
                </a:lnTo>
                <a:lnTo>
                  <a:pt x="18621" y="5807"/>
                </a:lnTo>
                <a:lnTo>
                  <a:pt x="18621" y="6241"/>
                </a:lnTo>
                <a:lnTo>
                  <a:pt x="18621" y="6631"/>
                </a:lnTo>
                <a:lnTo>
                  <a:pt x="18302" y="7064"/>
                </a:lnTo>
                <a:lnTo>
                  <a:pt x="17949" y="7064"/>
                </a:lnTo>
                <a:lnTo>
                  <a:pt x="17949" y="7476"/>
                </a:lnTo>
                <a:lnTo>
                  <a:pt x="17613" y="7866"/>
                </a:lnTo>
                <a:lnTo>
                  <a:pt x="17277" y="8299"/>
                </a:lnTo>
                <a:lnTo>
                  <a:pt x="16941" y="8711"/>
                </a:lnTo>
                <a:lnTo>
                  <a:pt x="16605" y="8711"/>
                </a:lnTo>
                <a:lnTo>
                  <a:pt x="16269" y="8711"/>
                </a:lnTo>
                <a:lnTo>
                  <a:pt x="15915" y="8711"/>
                </a:lnTo>
                <a:lnTo>
                  <a:pt x="15561" y="8299"/>
                </a:lnTo>
                <a:lnTo>
                  <a:pt x="15561" y="8711"/>
                </a:lnTo>
                <a:lnTo>
                  <a:pt x="15243" y="9122"/>
                </a:lnTo>
                <a:lnTo>
                  <a:pt x="14907" y="9122"/>
                </a:lnTo>
                <a:lnTo>
                  <a:pt x="14553" y="9122"/>
                </a:lnTo>
                <a:lnTo>
                  <a:pt x="14218" y="9122"/>
                </a:lnTo>
                <a:lnTo>
                  <a:pt x="13882" y="9599"/>
                </a:lnTo>
                <a:lnTo>
                  <a:pt x="13563" y="9599"/>
                </a:lnTo>
                <a:lnTo>
                  <a:pt x="13210" y="9599"/>
                </a:lnTo>
                <a:lnTo>
                  <a:pt x="12874" y="10011"/>
                </a:lnTo>
                <a:lnTo>
                  <a:pt x="12520" y="10011"/>
                </a:lnTo>
                <a:lnTo>
                  <a:pt x="12184" y="10444"/>
                </a:lnTo>
                <a:lnTo>
                  <a:pt x="11848" y="10444"/>
                </a:lnTo>
                <a:lnTo>
                  <a:pt x="11530" y="10834"/>
                </a:lnTo>
                <a:lnTo>
                  <a:pt x="11194" y="10834"/>
                </a:lnTo>
                <a:lnTo>
                  <a:pt x="10840" y="10834"/>
                </a:lnTo>
                <a:lnTo>
                  <a:pt x="10840" y="10444"/>
                </a:lnTo>
                <a:lnTo>
                  <a:pt x="10504" y="10444"/>
                </a:lnTo>
                <a:lnTo>
                  <a:pt x="10504" y="10011"/>
                </a:lnTo>
                <a:lnTo>
                  <a:pt x="10133" y="10011"/>
                </a:lnTo>
                <a:lnTo>
                  <a:pt x="10133" y="9599"/>
                </a:lnTo>
                <a:lnTo>
                  <a:pt x="10133" y="10011"/>
                </a:lnTo>
                <a:lnTo>
                  <a:pt x="10133" y="10444"/>
                </a:lnTo>
                <a:lnTo>
                  <a:pt x="10133" y="10834"/>
                </a:lnTo>
                <a:lnTo>
                  <a:pt x="10133" y="11268"/>
                </a:lnTo>
                <a:lnTo>
                  <a:pt x="10504" y="11679"/>
                </a:lnTo>
                <a:lnTo>
                  <a:pt x="10133" y="12113"/>
                </a:lnTo>
                <a:lnTo>
                  <a:pt x="9814" y="12113"/>
                </a:lnTo>
                <a:lnTo>
                  <a:pt x="9478" y="12113"/>
                </a:lnTo>
                <a:lnTo>
                  <a:pt x="9142" y="12503"/>
                </a:lnTo>
                <a:lnTo>
                  <a:pt x="9142" y="12914"/>
                </a:lnTo>
                <a:lnTo>
                  <a:pt x="8806" y="13326"/>
                </a:lnTo>
                <a:lnTo>
                  <a:pt x="8453" y="13738"/>
                </a:lnTo>
                <a:lnTo>
                  <a:pt x="8134" y="13738"/>
                </a:lnTo>
                <a:lnTo>
                  <a:pt x="7781" y="13738"/>
                </a:lnTo>
                <a:lnTo>
                  <a:pt x="7462" y="13738"/>
                </a:lnTo>
                <a:lnTo>
                  <a:pt x="7109" y="13738"/>
                </a:lnTo>
                <a:lnTo>
                  <a:pt x="6419" y="14171"/>
                </a:lnTo>
                <a:lnTo>
                  <a:pt x="6101" y="14171"/>
                </a:lnTo>
                <a:lnTo>
                  <a:pt x="5765" y="14171"/>
                </a:lnTo>
                <a:lnTo>
                  <a:pt x="5429" y="14561"/>
                </a:lnTo>
                <a:lnTo>
                  <a:pt x="5093" y="14995"/>
                </a:lnTo>
                <a:lnTo>
                  <a:pt x="4739" y="14995"/>
                </a:lnTo>
                <a:lnTo>
                  <a:pt x="4403" y="14995"/>
                </a:lnTo>
                <a:lnTo>
                  <a:pt x="4050" y="14995"/>
                </a:lnTo>
                <a:lnTo>
                  <a:pt x="3714" y="15385"/>
                </a:lnTo>
                <a:lnTo>
                  <a:pt x="3378" y="15385"/>
                </a:lnTo>
                <a:lnTo>
                  <a:pt x="3024" y="15861"/>
                </a:lnTo>
                <a:lnTo>
                  <a:pt x="2723" y="15861"/>
                </a:lnTo>
                <a:lnTo>
                  <a:pt x="2370" y="16251"/>
                </a:lnTo>
                <a:lnTo>
                  <a:pt x="2034" y="16663"/>
                </a:lnTo>
                <a:lnTo>
                  <a:pt x="1680" y="17075"/>
                </a:lnTo>
                <a:lnTo>
                  <a:pt x="1680" y="17486"/>
                </a:lnTo>
                <a:lnTo>
                  <a:pt x="1680" y="17920"/>
                </a:lnTo>
                <a:lnTo>
                  <a:pt x="2034" y="17920"/>
                </a:lnTo>
                <a:lnTo>
                  <a:pt x="2034" y="18310"/>
                </a:lnTo>
                <a:lnTo>
                  <a:pt x="2034" y="18743"/>
                </a:lnTo>
                <a:lnTo>
                  <a:pt x="2034" y="19133"/>
                </a:lnTo>
                <a:lnTo>
                  <a:pt x="2370" y="19133"/>
                </a:lnTo>
                <a:lnTo>
                  <a:pt x="2034" y="19567"/>
                </a:lnTo>
                <a:lnTo>
                  <a:pt x="1680" y="19978"/>
                </a:lnTo>
                <a:lnTo>
                  <a:pt x="1344" y="19978"/>
                </a:lnTo>
                <a:lnTo>
                  <a:pt x="990" y="19567"/>
                </a:lnTo>
                <a:lnTo>
                  <a:pt x="690" y="19567"/>
                </a:lnTo>
                <a:lnTo>
                  <a:pt x="690" y="19133"/>
                </a:lnTo>
                <a:lnTo>
                  <a:pt x="690" y="18743"/>
                </a:lnTo>
                <a:lnTo>
                  <a:pt x="336" y="18743"/>
                </a:lnTo>
                <a:lnTo>
                  <a:pt x="336" y="18310"/>
                </a:lnTo>
                <a:lnTo>
                  <a:pt x="0" y="18310"/>
                </a:lnTo>
                <a:lnTo>
                  <a:pt x="0" y="17920"/>
                </a:lnTo>
                <a:lnTo>
                  <a:pt x="0" y="17486"/>
                </a:lnTo>
                <a:lnTo>
                  <a:pt x="0" y="17075"/>
                </a:lnTo>
                <a:lnTo>
                  <a:pt x="336" y="16663"/>
                </a:lnTo>
                <a:lnTo>
                  <a:pt x="336" y="16251"/>
                </a:lnTo>
                <a:lnTo>
                  <a:pt x="336" y="15861"/>
                </a:lnTo>
                <a:lnTo>
                  <a:pt x="336" y="15385"/>
                </a:lnTo>
                <a:lnTo>
                  <a:pt x="336" y="14995"/>
                </a:lnTo>
                <a:lnTo>
                  <a:pt x="690" y="14995"/>
                </a:lnTo>
                <a:lnTo>
                  <a:pt x="990" y="14561"/>
                </a:lnTo>
                <a:lnTo>
                  <a:pt x="1344" y="14171"/>
                </a:lnTo>
                <a:lnTo>
                  <a:pt x="1680" y="14171"/>
                </a:lnTo>
                <a:lnTo>
                  <a:pt x="2034" y="13738"/>
                </a:lnTo>
                <a:lnTo>
                  <a:pt x="2034" y="13326"/>
                </a:lnTo>
                <a:lnTo>
                  <a:pt x="2370" y="13326"/>
                </a:lnTo>
                <a:lnTo>
                  <a:pt x="2723" y="12914"/>
                </a:lnTo>
                <a:lnTo>
                  <a:pt x="2723" y="12503"/>
                </a:lnTo>
                <a:lnTo>
                  <a:pt x="2723" y="12113"/>
                </a:lnTo>
                <a:lnTo>
                  <a:pt x="2723" y="11679"/>
                </a:lnTo>
                <a:lnTo>
                  <a:pt x="3024" y="11268"/>
                </a:lnTo>
                <a:lnTo>
                  <a:pt x="3378" y="11268"/>
                </a:lnTo>
                <a:lnTo>
                  <a:pt x="3714" y="10834"/>
                </a:lnTo>
                <a:lnTo>
                  <a:pt x="4050" y="10444"/>
                </a:lnTo>
                <a:lnTo>
                  <a:pt x="4403" y="10011"/>
                </a:lnTo>
                <a:lnTo>
                  <a:pt x="4403" y="9599"/>
                </a:lnTo>
                <a:lnTo>
                  <a:pt x="4403" y="9122"/>
                </a:lnTo>
                <a:lnTo>
                  <a:pt x="4403" y="8299"/>
                </a:lnTo>
                <a:lnTo>
                  <a:pt x="4403" y="7866"/>
                </a:lnTo>
                <a:lnTo>
                  <a:pt x="4403" y="7476"/>
                </a:lnTo>
                <a:lnTo>
                  <a:pt x="4739" y="7064"/>
                </a:lnTo>
                <a:lnTo>
                  <a:pt x="5093" y="6631"/>
                </a:lnTo>
                <a:lnTo>
                  <a:pt x="5429" y="6241"/>
                </a:lnTo>
                <a:lnTo>
                  <a:pt x="5765" y="5807"/>
                </a:lnTo>
                <a:lnTo>
                  <a:pt x="5765" y="5395"/>
                </a:lnTo>
                <a:lnTo>
                  <a:pt x="5765" y="4962"/>
                </a:lnTo>
                <a:lnTo>
                  <a:pt x="5765" y="4550"/>
                </a:lnTo>
                <a:lnTo>
                  <a:pt x="5429" y="4550"/>
                </a:lnTo>
                <a:lnTo>
                  <a:pt x="5429" y="4139"/>
                </a:lnTo>
                <a:lnTo>
                  <a:pt x="5429" y="3705"/>
                </a:lnTo>
                <a:lnTo>
                  <a:pt x="5429" y="3337"/>
                </a:lnTo>
                <a:lnTo>
                  <a:pt x="5765" y="2904"/>
                </a:lnTo>
                <a:lnTo>
                  <a:pt x="5765" y="2492"/>
                </a:lnTo>
                <a:lnTo>
                  <a:pt x="5765" y="2059"/>
                </a:lnTo>
                <a:lnTo>
                  <a:pt x="5765" y="1647"/>
                </a:lnTo>
                <a:lnTo>
                  <a:pt x="6101" y="1647"/>
                </a:lnTo>
                <a:lnTo>
                  <a:pt x="6419" y="1647"/>
                </a:lnTo>
                <a:lnTo>
                  <a:pt x="6773" y="2059"/>
                </a:lnTo>
                <a:lnTo>
                  <a:pt x="7109" y="2059"/>
                </a:lnTo>
                <a:lnTo>
                  <a:pt x="7109" y="2492"/>
                </a:lnTo>
                <a:lnTo>
                  <a:pt x="7462" y="2492"/>
                </a:lnTo>
                <a:lnTo>
                  <a:pt x="7781" y="2492"/>
                </a:lnTo>
                <a:lnTo>
                  <a:pt x="8134" y="2059"/>
                </a:lnTo>
                <a:lnTo>
                  <a:pt x="7781" y="2059"/>
                </a:lnTo>
                <a:lnTo>
                  <a:pt x="7781" y="1647"/>
                </a:lnTo>
                <a:lnTo>
                  <a:pt x="7781" y="1213"/>
                </a:lnTo>
                <a:lnTo>
                  <a:pt x="8134" y="845"/>
                </a:lnTo>
                <a:lnTo>
                  <a:pt x="8453" y="845"/>
                </a:lnTo>
                <a:lnTo>
                  <a:pt x="8453" y="412"/>
                </a:lnTo>
                <a:lnTo>
                  <a:pt x="8806" y="412"/>
                </a:lnTo>
                <a:lnTo>
                  <a:pt x="9142" y="412"/>
                </a:lnTo>
                <a:lnTo>
                  <a:pt x="9142" y="845"/>
                </a:lnTo>
                <a:lnTo>
                  <a:pt x="9478" y="845"/>
                </a:lnTo>
                <a:lnTo>
                  <a:pt x="9814" y="845"/>
                </a:lnTo>
                <a:lnTo>
                  <a:pt x="10133" y="412"/>
                </a:lnTo>
                <a:lnTo>
                  <a:pt x="10504" y="0"/>
                </a:lnTo>
                <a:lnTo>
                  <a:pt x="11848" y="0"/>
                </a:lnTo>
                <a:lnTo>
                  <a:pt x="13563" y="0"/>
                </a:lnTo>
                <a:lnTo>
                  <a:pt x="15561" y="412"/>
                </a:lnTo>
                <a:lnTo>
                  <a:pt x="17613" y="412"/>
                </a:lnTo>
                <a:lnTo>
                  <a:pt x="18621" y="1213"/>
                </a:lnTo>
                <a:lnTo>
                  <a:pt x="19982" y="2059"/>
                </a:lnTo>
                <a:lnTo>
                  <a:pt x="19646" y="3337"/>
                </a:lnTo>
                <a:lnTo>
                  <a:pt x="19646" y="4550"/>
                </a:lnTo>
                <a:lnTo>
                  <a:pt x="19293" y="4962"/>
                </a:lnTo>
                <a:lnTo>
                  <a:pt x="19293" y="5395"/>
                </a:lnTo>
                <a:close/>
              </a:path>
            </a:pathLst>
          </a:custGeom>
          <a:noFill/>
          <a:ln w="127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59" name="任意多边形 523275"/>
          <p:cNvSpPr>
            <a:spLocks noChangeArrowheads="1"/>
          </p:cNvSpPr>
          <p:nvPr/>
        </p:nvSpPr>
        <p:spPr bwMode="auto">
          <a:xfrm>
            <a:off x="4887913" y="5289550"/>
            <a:ext cx="792162" cy="633413"/>
          </a:xfrm>
          <a:custGeom>
            <a:avLst/>
            <a:gdLst/>
            <a:ahLst/>
            <a:cxnLst>
              <a:cxn ang="0">
                <a:pos x="18621" y="5807"/>
              </a:cxn>
              <a:cxn ang="0">
                <a:pos x="18621" y="6631"/>
              </a:cxn>
              <a:cxn ang="0">
                <a:pos x="17949" y="7476"/>
              </a:cxn>
              <a:cxn ang="0">
                <a:pos x="17277" y="8299"/>
              </a:cxn>
              <a:cxn ang="0">
                <a:pos x="16269" y="8711"/>
              </a:cxn>
              <a:cxn ang="0">
                <a:pos x="15561" y="8711"/>
              </a:cxn>
              <a:cxn ang="0">
                <a:pos x="14553" y="9122"/>
              </a:cxn>
              <a:cxn ang="0">
                <a:pos x="13563" y="9599"/>
              </a:cxn>
              <a:cxn ang="0">
                <a:pos x="12520" y="10011"/>
              </a:cxn>
              <a:cxn ang="0">
                <a:pos x="11848" y="10444"/>
              </a:cxn>
              <a:cxn ang="0">
                <a:pos x="10840" y="10444"/>
              </a:cxn>
              <a:cxn ang="0">
                <a:pos x="10133" y="9599"/>
              </a:cxn>
              <a:cxn ang="0">
                <a:pos x="10133" y="10834"/>
              </a:cxn>
              <a:cxn ang="0">
                <a:pos x="10133" y="12113"/>
              </a:cxn>
              <a:cxn ang="0">
                <a:pos x="9142" y="12503"/>
              </a:cxn>
              <a:cxn ang="0">
                <a:pos x="8806" y="13326"/>
              </a:cxn>
              <a:cxn ang="0">
                <a:pos x="7781" y="13738"/>
              </a:cxn>
              <a:cxn ang="0">
                <a:pos x="6101" y="14171"/>
              </a:cxn>
              <a:cxn ang="0">
                <a:pos x="5429" y="14561"/>
              </a:cxn>
              <a:cxn ang="0">
                <a:pos x="4050" y="14995"/>
              </a:cxn>
              <a:cxn ang="0">
                <a:pos x="3378" y="15385"/>
              </a:cxn>
              <a:cxn ang="0">
                <a:pos x="2370" y="16251"/>
              </a:cxn>
              <a:cxn ang="0">
                <a:pos x="1680" y="17075"/>
              </a:cxn>
              <a:cxn ang="0">
                <a:pos x="2034" y="17920"/>
              </a:cxn>
              <a:cxn ang="0">
                <a:pos x="2370" y="19133"/>
              </a:cxn>
              <a:cxn ang="0">
                <a:pos x="1680" y="19978"/>
              </a:cxn>
              <a:cxn ang="0">
                <a:pos x="690" y="19567"/>
              </a:cxn>
              <a:cxn ang="0">
                <a:pos x="336" y="18310"/>
              </a:cxn>
              <a:cxn ang="0">
                <a:pos x="0" y="17486"/>
              </a:cxn>
              <a:cxn ang="0">
                <a:pos x="336" y="16251"/>
              </a:cxn>
              <a:cxn ang="0">
                <a:pos x="336" y="14995"/>
              </a:cxn>
              <a:cxn ang="0">
                <a:pos x="1344" y="14171"/>
              </a:cxn>
              <a:cxn ang="0">
                <a:pos x="2034" y="13326"/>
              </a:cxn>
              <a:cxn ang="0">
                <a:pos x="2723" y="12503"/>
              </a:cxn>
              <a:cxn ang="0">
                <a:pos x="2723" y="11679"/>
              </a:cxn>
              <a:cxn ang="0">
                <a:pos x="3714" y="10834"/>
              </a:cxn>
              <a:cxn ang="0">
                <a:pos x="4403" y="10011"/>
              </a:cxn>
              <a:cxn ang="0">
                <a:pos x="4403" y="8299"/>
              </a:cxn>
              <a:cxn ang="0">
                <a:pos x="4739" y="7064"/>
              </a:cxn>
              <a:cxn ang="0">
                <a:pos x="5429" y="6241"/>
              </a:cxn>
              <a:cxn ang="0">
                <a:pos x="5765" y="4962"/>
              </a:cxn>
              <a:cxn ang="0">
                <a:pos x="5429" y="4139"/>
              </a:cxn>
              <a:cxn ang="0">
                <a:pos x="5429" y="3337"/>
              </a:cxn>
              <a:cxn ang="0">
                <a:pos x="5765" y="2492"/>
              </a:cxn>
              <a:cxn ang="0">
                <a:pos x="6419" y="1647"/>
              </a:cxn>
              <a:cxn ang="0">
                <a:pos x="7109" y="2492"/>
              </a:cxn>
              <a:cxn ang="0">
                <a:pos x="8134" y="2059"/>
              </a:cxn>
              <a:cxn ang="0">
                <a:pos x="7781" y="1213"/>
              </a:cxn>
              <a:cxn ang="0">
                <a:pos x="8453" y="845"/>
              </a:cxn>
              <a:cxn ang="0">
                <a:pos x="9142" y="412"/>
              </a:cxn>
              <a:cxn ang="0">
                <a:pos x="9814" y="845"/>
              </a:cxn>
              <a:cxn ang="0">
                <a:pos x="10504" y="0"/>
              </a:cxn>
              <a:cxn ang="0">
                <a:pos x="17613" y="412"/>
              </a:cxn>
              <a:cxn ang="0">
                <a:pos x="19646" y="4550"/>
              </a:cxn>
            </a:cxnLst>
            <a:rect l="0" t="0" r="r" b="b"/>
            <a:pathLst>
              <a:path w="20000" h="20000">
                <a:moveTo>
                  <a:pt x="19293" y="5395"/>
                </a:moveTo>
                <a:lnTo>
                  <a:pt x="18621" y="5807"/>
                </a:lnTo>
                <a:lnTo>
                  <a:pt x="18621" y="6241"/>
                </a:lnTo>
                <a:lnTo>
                  <a:pt x="18621" y="6631"/>
                </a:lnTo>
                <a:lnTo>
                  <a:pt x="17949" y="7064"/>
                </a:lnTo>
                <a:lnTo>
                  <a:pt x="17949" y="7476"/>
                </a:lnTo>
                <a:lnTo>
                  <a:pt x="17613" y="7866"/>
                </a:lnTo>
                <a:lnTo>
                  <a:pt x="17277" y="8299"/>
                </a:lnTo>
                <a:lnTo>
                  <a:pt x="16941" y="8711"/>
                </a:lnTo>
                <a:lnTo>
                  <a:pt x="16269" y="8711"/>
                </a:lnTo>
                <a:lnTo>
                  <a:pt x="15561" y="8299"/>
                </a:lnTo>
                <a:lnTo>
                  <a:pt x="15561" y="8711"/>
                </a:lnTo>
                <a:lnTo>
                  <a:pt x="14907" y="9122"/>
                </a:lnTo>
                <a:lnTo>
                  <a:pt x="14553" y="9122"/>
                </a:lnTo>
                <a:lnTo>
                  <a:pt x="14218" y="9122"/>
                </a:lnTo>
                <a:lnTo>
                  <a:pt x="13563" y="9599"/>
                </a:lnTo>
                <a:lnTo>
                  <a:pt x="13210" y="9599"/>
                </a:lnTo>
                <a:lnTo>
                  <a:pt x="12520" y="10011"/>
                </a:lnTo>
                <a:lnTo>
                  <a:pt x="12184" y="10444"/>
                </a:lnTo>
                <a:lnTo>
                  <a:pt x="11848" y="10444"/>
                </a:lnTo>
                <a:lnTo>
                  <a:pt x="11194" y="10834"/>
                </a:lnTo>
                <a:lnTo>
                  <a:pt x="10840" y="10444"/>
                </a:lnTo>
                <a:lnTo>
                  <a:pt x="10504" y="10011"/>
                </a:lnTo>
                <a:lnTo>
                  <a:pt x="10133" y="9599"/>
                </a:lnTo>
                <a:lnTo>
                  <a:pt x="10133" y="10444"/>
                </a:lnTo>
                <a:lnTo>
                  <a:pt x="10133" y="10834"/>
                </a:lnTo>
                <a:lnTo>
                  <a:pt x="10504" y="11679"/>
                </a:lnTo>
                <a:lnTo>
                  <a:pt x="10133" y="12113"/>
                </a:lnTo>
                <a:lnTo>
                  <a:pt x="9478" y="12113"/>
                </a:lnTo>
                <a:lnTo>
                  <a:pt x="9142" y="12503"/>
                </a:lnTo>
                <a:lnTo>
                  <a:pt x="9142" y="12914"/>
                </a:lnTo>
                <a:lnTo>
                  <a:pt x="8806" y="13326"/>
                </a:lnTo>
                <a:lnTo>
                  <a:pt x="8453" y="13738"/>
                </a:lnTo>
                <a:lnTo>
                  <a:pt x="7781" y="13738"/>
                </a:lnTo>
                <a:lnTo>
                  <a:pt x="7109" y="13738"/>
                </a:lnTo>
                <a:lnTo>
                  <a:pt x="6101" y="14171"/>
                </a:lnTo>
                <a:lnTo>
                  <a:pt x="5765" y="14171"/>
                </a:lnTo>
                <a:lnTo>
                  <a:pt x="5429" y="14561"/>
                </a:lnTo>
                <a:lnTo>
                  <a:pt x="4739" y="14995"/>
                </a:lnTo>
                <a:lnTo>
                  <a:pt x="4050" y="14995"/>
                </a:lnTo>
                <a:lnTo>
                  <a:pt x="3714" y="15385"/>
                </a:lnTo>
                <a:lnTo>
                  <a:pt x="3378" y="15385"/>
                </a:lnTo>
                <a:lnTo>
                  <a:pt x="2723" y="15861"/>
                </a:lnTo>
                <a:lnTo>
                  <a:pt x="2370" y="16251"/>
                </a:lnTo>
                <a:lnTo>
                  <a:pt x="2034" y="16663"/>
                </a:lnTo>
                <a:lnTo>
                  <a:pt x="1680" y="17075"/>
                </a:lnTo>
                <a:lnTo>
                  <a:pt x="1680" y="17486"/>
                </a:lnTo>
                <a:lnTo>
                  <a:pt x="2034" y="17920"/>
                </a:lnTo>
                <a:lnTo>
                  <a:pt x="2034" y="18743"/>
                </a:lnTo>
                <a:lnTo>
                  <a:pt x="2370" y="19133"/>
                </a:lnTo>
                <a:lnTo>
                  <a:pt x="2034" y="19567"/>
                </a:lnTo>
                <a:lnTo>
                  <a:pt x="1680" y="19978"/>
                </a:lnTo>
                <a:lnTo>
                  <a:pt x="990" y="19567"/>
                </a:lnTo>
                <a:lnTo>
                  <a:pt x="690" y="19567"/>
                </a:lnTo>
                <a:lnTo>
                  <a:pt x="690" y="18743"/>
                </a:lnTo>
                <a:lnTo>
                  <a:pt x="336" y="18310"/>
                </a:lnTo>
                <a:lnTo>
                  <a:pt x="0" y="17920"/>
                </a:lnTo>
                <a:lnTo>
                  <a:pt x="0" y="17486"/>
                </a:lnTo>
                <a:lnTo>
                  <a:pt x="336" y="16663"/>
                </a:lnTo>
                <a:lnTo>
                  <a:pt x="336" y="16251"/>
                </a:lnTo>
                <a:lnTo>
                  <a:pt x="336" y="15861"/>
                </a:lnTo>
                <a:lnTo>
                  <a:pt x="336" y="14995"/>
                </a:lnTo>
                <a:lnTo>
                  <a:pt x="990" y="14561"/>
                </a:lnTo>
                <a:lnTo>
                  <a:pt x="1344" y="14171"/>
                </a:lnTo>
                <a:lnTo>
                  <a:pt x="2034" y="13738"/>
                </a:lnTo>
                <a:lnTo>
                  <a:pt x="2034" y="13326"/>
                </a:lnTo>
                <a:lnTo>
                  <a:pt x="2723" y="12914"/>
                </a:lnTo>
                <a:lnTo>
                  <a:pt x="2723" y="12503"/>
                </a:lnTo>
                <a:lnTo>
                  <a:pt x="2723" y="12113"/>
                </a:lnTo>
                <a:lnTo>
                  <a:pt x="2723" y="11679"/>
                </a:lnTo>
                <a:lnTo>
                  <a:pt x="3024" y="11268"/>
                </a:lnTo>
                <a:lnTo>
                  <a:pt x="3714" y="10834"/>
                </a:lnTo>
                <a:lnTo>
                  <a:pt x="4050" y="10444"/>
                </a:lnTo>
                <a:lnTo>
                  <a:pt x="4403" y="10011"/>
                </a:lnTo>
                <a:lnTo>
                  <a:pt x="4403" y="9599"/>
                </a:lnTo>
                <a:lnTo>
                  <a:pt x="4403" y="8299"/>
                </a:lnTo>
                <a:lnTo>
                  <a:pt x="4403" y="7866"/>
                </a:lnTo>
                <a:lnTo>
                  <a:pt x="4739" y="7064"/>
                </a:lnTo>
                <a:lnTo>
                  <a:pt x="5093" y="6631"/>
                </a:lnTo>
                <a:lnTo>
                  <a:pt x="5429" y="6241"/>
                </a:lnTo>
                <a:lnTo>
                  <a:pt x="5765" y="5807"/>
                </a:lnTo>
                <a:lnTo>
                  <a:pt x="5765" y="4962"/>
                </a:lnTo>
                <a:lnTo>
                  <a:pt x="5765" y="4550"/>
                </a:lnTo>
                <a:lnTo>
                  <a:pt x="5429" y="4139"/>
                </a:lnTo>
                <a:lnTo>
                  <a:pt x="5429" y="3705"/>
                </a:lnTo>
                <a:lnTo>
                  <a:pt x="5429" y="3337"/>
                </a:lnTo>
                <a:lnTo>
                  <a:pt x="5765" y="2904"/>
                </a:lnTo>
                <a:lnTo>
                  <a:pt x="5765" y="2492"/>
                </a:lnTo>
                <a:lnTo>
                  <a:pt x="5765" y="1647"/>
                </a:lnTo>
                <a:lnTo>
                  <a:pt x="6419" y="1647"/>
                </a:lnTo>
                <a:lnTo>
                  <a:pt x="7109" y="2059"/>
                </a:lnTo>
                <a:lnTo>
                  <a:pt x="7109" y="2492"/>
                </a:lnTo>
                <a:lnTo>
                  <a:pt x="7781" y="2492"/>
                </a:lnTo>
                <a:lnTo>
                  <a:pt x="8134" y="2059"/>
                </a:lnTo>
                <a:lnTo>
                  <a:pt x="7781" y="1647"/>
                </a:lnTo>
                <a:lnTo>
                  <a:pt x="7781" y="1213"/>
                </a:lnTo>
                <a:lnTo>
                  <a:pt x="8134" y="845"/>
                </a:lnTo>
                <a:lnTo>
                  <a:pt x="8453" y="845"/>
                </a:lnTo>
                <a:lnTo>
                  <a:pt x="8453" y="412"/>
                </a:lnTo>
                <a:lnTo>
                  <a:pt x="9142" y="412"/>
                </a:lnTo>
                <a:lnTo>
                  <a:pt x="9142" y="845"/>
                </a:lnTo>
                <a:lnTo>
                  <a:pt x="9814" y="845"/>
                </a:lnTo>
                <a:lnTo>
                  <a:pt x="10133" y="412"/>
                </a:lnTo>
                <a:lnTo>
                  <a:pt x="10504" y="0"/>
                </a:lnTo>
                <a:lnTo>
                  <a:pt x="13563" y="0"/>
                </a:lnTo>
                <a:lnTo>
                  <a:pt x="17613" y="412"/>
                </a:lnTo>
                <a:lnTo>
                  <a:pt x="19982" y="2059"/>
                </a:lnTo>
                <a:lnTo>
                  <a:pt x="19646" y="4550"/>
                </a:lnTo>
                <a:lnTo>
                  <a:pt x="18974" y="5395"/>
                </a:lnTo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0" name="任意多边形 523276"/>
          <p:cNvSpPr>
            <a:spLocks noChangeArrowheads="1"/>
          </p:cNvSpPr>
          <p:nvPr/>
        </p:nvSpPr>
        <p:spPr bwMode="auto">
          <a:xfrm>
            <a:off x="4406900" y="3736975"/>
            <a:ext cx="534988" cy="884238"/>
          </a:xfrm>
          <a:custGeom>
            <a:avLst/>
            <a:gdLst/>
            <a:ahLst/>
            <a:cxnLst>
              <a:cxn ang="0">
                <a:pos x="14465" y="19689"/>
              </a:cxn>
              <a:cxn ang="0">
                <a:pos x="14465" y="19984"/>
              </a:cxn>
              <a:cxn ang="0">
                <a:pos x="14465" y="19984"/>
              </a:cxn>
              <a:cxn ang="0">
                <a:pos x="13969" y="19984"/>
              </a:cxn>
              <a:cxn ang="0">
                <a:pos x="13499" y="19984"/>
              </a:cxn>
              <a:cxn ang="0">
                <a:pos x="13499" y="19984"/>
              </a:cxn>
              <a:cxn ang="0">
                <a:pos x="13499" y="19689"/>
              </a:cxn>
              <a:cxn ang="0">
                <a:pos x="12977" y="19689"/>
              </a:cxn>
              <a:cxn ang="0">
                <a:pos x="12977" y="19377"/>
              </a:cxn>
              <a:cxn ang="0">
                <a:pos x="12480" y="19377"/>
              </a:cxn>
              <a:cxn ang="0">
                <a:pos x="11958" y="19377"/>
              </a:cxn>
              <a:cxn ang="0">
                <a:pos x="11958" y="19377"/>
              </a:cxn>
              <a:cxn ang="0">
                <a:pos x="11958" y="19097"/>
              </a:cxn>
              <a:cxn ang="0">
                <a:pos x="10992" y="19097"/>
              </a:cxn>
              <a:cxn ang="0">
                <a:pos x="10496" y="19097"/>
              </a:cxn>
              <a:cxn ang="0">
                <a:pos x="10000" y="19097"/>
              </a:cxn>
              <a:cxn ang="0">
                <a:pos x="9478" y="19097"/>
              </a:cxn>
              <a:cxn ang="0">
                <a:pos x="8982" y="19377"/>
              </a:cxn>
              <a:cxn ang="0">
                <a:pos x="8982" y="19377"/>
              </a:cxn>
              <a:cxn ang="0">
                <a:pos x="8486" y="19377"/>
              </a:cxn>
              <a:cxn ang="0">
                <a:pos x="8486" y="19097"/>
              </a:cxn>
              <a:cxn ang="0">
                <a:pos x="8016" y="19097"/>
              </a:cxn>
              <a:cxn ang="0">
                <a:pos x="8016" y="19097"/>
              </a:cxn>
              <a:cxn ang="0">
                <a:pos x="7467" y="18786"/>
              </a:cxn>
              <a:cxn ang="0">
                <a:pos x="7467" y="18475"/>
              </a:cxn>
              <a:cxn ang="0">
                <a:pos x="6971" y="18475"/>
              </a:cxn>
              <a:cxn ang="0">
                <a:pos x="6475" y="18475"/>
              </a:cxn>
              <a:cxn ang="0">
                <a:pos x="5979" y="18475"/>
              </a:cxn>
              <a:cxn ang="0">
                <a:pos x="5979" y="18475"/>
              </a:cxn>
              <a:cxn ang="0">
                <a:pos x="5979" y="18475"/>
              </a:cxn>
              <a:cxn ang="0">
                <a:pos x="5979" y="18195"/>
              </a:cxn>
              <a:cxn ang="0">
                <a:pos x="5483" y="18195"/>
              </a:cxn>
              <a:cxn ang="0">
                <a:pos x="5483" y="17883"/>
              </a:cxn>
              <a:cxn ang="0">
                <a:pos x="4961" y="17883"/>
              </a:cxn>
              <a:cxn ang="0">
                <a:pos x="4491" y="17883"/>
              </a:cxn>
              <a:cxn ang="0">
                <a:pos x="3969" y="17883"/>
              </a:cxn>
              <a:cxn ang="0">
                <a:pos x="3969" y="17883"/>
              </a:cxn>
              <a:cxn ang="0">
                <a:pos x="3969" y="18195"/>
              </a:cxn>
              <a:cxn ang="0">
                <a:pos x="3969" y="18195"/>
              </a:cxn>
              <a:cxn ang="0">
                <a:pos x="3003" y="18195"/>
              </a:cxn>
              <a:cxn ang="0">
                <a:pos x="2480" y="18195"/>
              </a:cxn>
              <a:cxn ang="0">
                <a:pos x="1984" y="18195"/>
              </a:cxn>
              <a:cxn ang="0">
                <a:pos x="1984" y="18195"/>
              </a:cxn>
              <a:cxn ang="0">
                <a:pos x="1984" y="18195"/>
              </a:cxn>
              <a:cxn ang="0">
                <a:pos x="1984" y="17883"/>
              </a:cxn>
              <a:cxn ang="0">
                <a:pos x="1488" y="17883"/>
              </a:cxn>
              <a:cxn ang="0">
                <a:pos x="1488" y="17603"/>
              </a:cxn>
              <a:cxn ang="0">
                <a:pos x="496" y="17292"/>
              </a:cxn>
              <a:cxn ang="0">
                <a:pos x="0" y="16685"/>
              </a:cxn>
              <a:cxn ang="0">
                <a:pos x="1018" y="14319"/>
              </a:cxn>
              <a:cxn ang="0">
                <a:pos x="1984" y="11922"/>
              </a:cxn>
              <a:cxn ang="0">
                <a:pos x="3969" y="11346"/>
              </a:cxn>
              <a:cxn ang="0">
                <a:pos x="6475" y="10755"/>
              </a:cxn>
              <a:cxn ang="0">
                <a:pos x="5483" y="5370"/>
              </a:cxn>
              <a:cxn ang="0">
                <a:pos x="4961" y="0"/>
              </a:cxn>
              <a:cxn ang="0">
                <a:pos x="11462" y="0"/>
              </a:cxn>
              <a:cxn ang="0">
                <a:pos x="18486" y="0"/>
              </a:cxn>
              <a:cxn ang="0">
                <a:pos x="18956" y="3580"/>
              </a:cxn>
              <a:cxn ang="0">
                <a:pos x="19974" y="6879"/>
              </a:cxn>
              <a:cxn ang="0">
                <a:pos x="19974" y="11922"/>
              </a:cxn>
              <a:cxn ang="0">
                <a:pos x="19974" y="16685"/>
              </a:cxn>
              <a:cxn ang="0">
                <a:pos x="16997" y="18195"/>
              </a:cxn>
              <a:cxn ang="0">
                <a:pos x="14465" y="19689"/>
              </a:cxn>
            </a:cxnLst>
            <a:rect l="0" t="0" r="r" b="b"/>
            <a:pathLst>
              <a:path w="20000" h="20000">
                <a:moveTo>
                  <a:pt x="14465" y="19689"/>
                </a:moveTo>
                <a:lnTo>
                  <a:pt x="14465" y="19984"/>
                </a:lnTo>
                <a:lnTo>
                  <a:pt x="13969" y="19984"/>
                </a:lnTo>
                <a:lnTo>
                  <a:pt x="13499" y="19984"/>
                </a:lnTo>
                <a:lnTo>
                  <a:pt x="13499" y="19689"/>
                </a:lnTo>
                <a:lnTo>
                  <a:pt x="12977" y="19689"/>
                </a:lnTo>
                <a:lnTo>
                  <a:pt x="12977" y="19377"/>
                </a:lnTo>
                <a:lnTo>
                  <a:pt x="12480" y="19377"/>
                </a:lnTo>
                <a:lnTo>
                  <a:pt x="11958" y="19377"/>
                </a:lnTo>
                <a:lnTo>
                  <a:pt x="11958" y="19097"/>
                </a:lnTo>
                <a:lnTo>
                  <a:pt x="10992" y="19097"/>
                </a:lnTo>
                <a:lnTo>
                  <a:pt x="10496" y="19097"/>
                </a:lnTo>
                <a:lnTo>
                  <a:pt x="10000" y="19097"/>
                </a:lnTo>
                <a:lnTo>
                  <a:pt x="9478" y="19097"/>
                </a:lnTo>
                <a:lnTo>
                  <a:pt x="8982" y="19377"/>
                </a:lnTo>
                <a:lnTo>
                  <a:pt x="8486" y="19377"/>
                </a:lnTo>
                <a:lnTo>
                  <a:pt x="8486" y="19097"/>
                </a:lnTo>
                <a:lnTo>
                  <a:pt x="8016" y="19097"/>
                </a:lnTo>
                <a:lnTo>
                  <a:pt x="7467" y="18786"/>
                </a:lnTo>
                <a:lnTo>
                  <a:pt x="7467" y="18475"/>
                </a:lnTo>
                <a:lnTo>
                  <a:pt x="6971" y="18475"/>
                </a:lnTo>
                <a:lnTo>
                  <a:pt x="6475" y="18475"/>
                </a:lnTo>
                <a:lnTo>
                  <a:pt x="5979" y="18475"/>
                </a:lnTo>
                <a:lnTo>
                  <a:pt x="5979" y="18195"/>
                </a:lnTo>
                <a:lnTo>
                  <a:pt x="5483" y="18195"/>
                </a:lnTo>
                <a:lnTo>
                  <a:pt x="5483" y="17883"/>
                </a:lnTo>
                <a:lnTo>
                  <a:pt x="4961" y="17883"/>
                </a:lnTo>
                <a:lnTo>
                  <a:pt x="4491" y="17883"/>
                </a:lnTo>
                <a:lnTo>
                  <a:pt x="3969" y="17883"/>
                </a:lnTo>
                <a:lnTo>
                  <a:pt x="3969" y="18195"/>
                </a:lnTo>
                <a:lnTo>
                  <a:pt x="3003" y="18195"/>
                </a:lnTo>
                <a:lnTo>
                  <a:pt x="2480" y="18195"/>
                </a:lnTo>
                <a:lnTo>
                  <a:pt x="1984" y="18195"/>
                </a:lnTo>
                <a:lnTo>
                  <a:pt x="1984" y="17883"/>
                </a:lnTo>
                <a:lnTo>
                  <a:pt x="1488" y="17883"/>
                </a:lnTo>
                <a:lnTo>
                  <a:pt x="1488" y="17603"/>
                </a:lnTo>
                <a:lnTo>
                  <a:pt x="496" y="17292"/>
                </a:lnTo>
                <a:lnTo>
                  <a:pt x="0" y="16685"/>
                </a:lnTo>
                <a:lnTo>
                  <a:pt x="1018" y="14319"/>
                </a:lnTo>
                <a:lnTo>
                  <a:pt x="1984" y="11922"/>
                </a:lnTo>
                <a:lnTo>
                  <a:pt x="3969" y="11346"/>
                </a:lnTo>
                <a:lnTo>
                  <a:pt x="6475" y="10755"/>
                </a:lnTo>
                <a:lnTo>
                  <a:pt x="5483" y="5370"/>
                </a:lnTo>
                <a:lnTo>
                  <a:pt x="4961" y="0"/>
                </a:lnTo>
                <a:lnTo>
                  <a:pt x="11462" y="0"/>
                </a:lnTo>
                <a:lnTo>
                  <a:pt x="18486" y="0"/>
                </a:lnTo>
                <a:lnTo>
                  <a:pt x="18956" y="3580"/>
                </a:lnTo>
                <a:lnTo>
                  <a:pt x="19974" y="6879"/>
                </a:lnTo>
                <a:lnTo>
                  <a:pt x="19974" y="11922"/>
                </a:lnTo>
                <a:lnTo>
                  <a:pt x="19974" y="16685"/>
                </a:lnTo>
                <a:lnTo>
                  <a:pt x="16997" y="18195"/>
                </a:lnTo>
                <a:lnTo>
                  <a:pt x="14465" y="19689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1" name="任意多边形 523277"/>
          <p:cNvSpPr>
            <a:spLocks noChangeArrowheads="1"/>
          </p:cNvSpPr>
          <p:nvPr/>
        </p:nvSpPr>
        <p:spPr bwMode="auto">
          <a:xfrm>
            <a:off x="4700588" y="4449763"/>
            <a:ext cx="804862" cy="458787"/>
          </a:xfrm>
          <a:custGeom>
            <a:avLst/>
            <a:gdLst/>
            <a:ahLst/>
            <a:cxnLst>
              <a:cxn ang="0">
                <a:pos x="13316" y="18808"/>
              </a:cxn>
              <a:cxn ang="0">
                <a:pos x="12985" y="17675"/>
              </a:cxn>
              <a:cxn ang="0">
                <a:pos x="12654" y="15440"/>
              </a:cxn>
              <a:cxn ang="0">
                <a:pos x="11662" y="17139"/>
              </a:cxn>
              <a:cxn ang="0">
                <a:pos x="11332" y="17675"/>
              </a:cxn>
              <a:cxn ang="0">
                <a:pos x="10670" y="16542"/>
              </a:cxn>
              <a:cxn ang="0">
                <a:pos x="10009" y="17139"/>
              </a:cxn>
              <a:cxn ang="0">
                <a:pos x="9330" y="17139"/>
              </a:cxn>
              <a:cxn ang="0">
                <a:pos x="8651" y="16542"/>
              </a:cxn>
              <a:cxn ang="0">
                <a:pos x="7990" y="15440"/>
              </a:cxn>
              <a:cxn ang="0">
                <a:pos x="6997" y="15440"/>
              </a:cxn>
              <a:cxn ang="0">
                <a:pos x="5657" y="15440"/>
              </a:cxn>
              <a:cxn ang="0">
                <a:pos x="4996" y="15976"/>
              </a:cxn>
              <a:cxn ang="0">
                <a:pos x="4996" y="17675"/>
              </a:cxn>
              <a:cxn ang="0">
                <a:pos x="4334" y="17675"/>
              </a:cxn>
              <a:cxn ang="0">
                <a:pos x="3673" y="17139"/>
              </a:cxn>
              <a:cxn ang="0">
                <a:pos x="3307" y="17675"/>
              </a:cxn>
              <a:cxn ang="0">
                <a:pos x="2332" y="18808"/>
              </a:cxn>
              <a:cxn ang="0">
                <a:pos x="2332" y="19404"/>
              </a:cxn>
              <a:cxn ang="0">
                <a:pos x="1654" y="19404"/>
              </a:cxn>
              <a:cxn ang="0">
                <a:pos x="1323" y="18271"/>
              </a:cxn>
              <a:cxn ang="0">
                <a:pos x="992" y="17675"/>
              </a:cxn>
              <a:cxn ang="0">
                <a:pos x="331" y="16542"/>
              </a:cxn>
              <a:cxn ang="0">
                <a:pos x="331" y="15976"/>
              </a:cxn>
              <a:cxn ang="0">
                <a:pos x="0" y="14277"/>
              </a:cxn>
              <a:cxn ang="0">
                <a:pos x="679" y="13711"/>
              </a:cxn>
              <a:cxn ang="0">
                <a:pos x="2002" y="13145"/>
              </a:cxn>
              <a:cxn ang="0">
                <a:pos x="2663" y="12578"/>
              </a:cxn>
              <a:cxn ang="0">
                <a:pos x="3673" y="11416"/>
              </a:cxn>
              <a:cxn ang="0">
                <a:pos x="4003" y="10253"/>
              </a:cxn>
              <a:cxn ang="0">
                <a:pos x="4003" y="8554"/>
              </a:cxn>
              <a:cxn ang="0">
                <a:pos x="3307" y="7988"/>
              </a:cxn>
              <a:cxn ang="0">
                <a:pos x="2663" y="6855"/>
              </a:cxn>
              <a:cxn ang="0">
                <a:pos x="2332" y="6855"/>
              </a:cxn>
              <a:cxn ang="0">
                <a:pos x="2663" y="5723"/>
              </a:cxn>
              <a:cxn ang="0">
                <a:pos x="2332" y="5156"/>
              </a:cxn>
              <a:cxn ang="0">
                <a:pos x="2663" y="3428"/>
              </a:cxn>
              <a:cxn ang="0">
                <a:pos x="3307" y="3428"/>
              </a:cxn>
              <a:cxn ang="0">
                <a:pos x="3673" y="2265"/>
              </a:cxn>
              <a:cxn ang="0">
                <a:pos x="2994" y="1699"/>
              </a:cxn>
              <a:cxn ang="0">
                <a:pos x="2332" y="1162"/>
              </a:cxn>
              <a:cxn ang="0">
                <a:pos x="2663" y="0"/>
              </a:cxn>
              <a:cxn ang="0">
                <a:pos x="3673" y="0"/>
              </a:cxn>
              <a:cxn ang="0">
                <a:pos x="7990" y="1162"/>
              </a:cxn>
              <a:cxn ang="0">
                <a:pos x="18329" y="7422"/>
              </a:cxn>
              <a:cxn ang="0">
                <a:pos x="18990" y="14844"/>
              </a:cxn>
              <a:cxn ang="0">
                <a:pos x="13995" y="18808"/>
              </a:cxn>
            </a:cxnLst>
            <a:rect l="0" t="0" r="r" b="b"/>
            <a:pathLst>
              <a:path w="20000" h="20000">
                <a:moveTo>
                  <a:pt x="13995" y="18808"/>
                </a:moveTo>
                <a:lnTo>
                  <a:pt x="13664" y="18808"/>
                </a:lnTo>
                <a:lnTo>
                  <a:pt x="13316" y="18808"/>
                </a:lnTo>
                <a:lnTo>
                  <a:pt x="12985" y="18808"/>
                </a:lnTo>
                <a:lnTo>
                  <a:pt x="12985" y="18271"/>
                </a:lnTo>
                <a:lnTo>
                  <a:pt x="12985" y="17675"/>
                </a:lnTo>
                <a:lnTo>
                  <a:pt x="12985" y="17139"/>
                </a:lnTo>
                <a:lnTo>
                  <a:pt x="12654" y="16542"/>
                </a:lnTo>
                <a:lnTo>
                  <a:pt x="12654" y="15440"/>
                </a:lnTo>
                <a:lnTo>
                  <a:pt x="12324" y="15976"/>
                </a:lnTo>
                <a:lnTo>
                  <a:pt x="12010" y="16542"/>
                </a:lnTo>
                <a:lnTo>
                  <a:pt x="11662" y="17139"/>
                </a:lnTo>
                <a:lnTo>
                  <a:pt x="11332" y="17675"/>
                </a:lnTo>
                <a:lnTo>
                  <a:pt x="10983" y="17139"/>
                </a:lnTo>
                <a:lnTo>
                  <a:pt x="10983" y="16542"/>
                </a:lnTo>
                <a:lnTo>
                  <a:pt x="10670" y="16542"/>
                </a:lnTo>
                <a:lnTo>
                  <a:pt x="10322" y="16542"/>
                </a:lnTo>
                <a:lnTo>
                  <a:pt x="10009" y="17139"/>
                </a:lnTo>
                <a:lnTo>
                  <a:pt x="9678" y="17139"/>
                </a:lnTo>
                <a:lnTo>
                  <a:pt x="9330" y="17139"/>
                </a:lnTo>
                <a:lnTo>
                  <a:pt x="9330" y="16542"/>
                </a:lnTo>
                <a:lnTo>
                  <a:pt x="8999" y="16542"/>
                </a:lnTo>
                <a:lnTo>
                  <a:pt x="8651" y="16542"/>
                </a:lnTo>
                <a:lnTo>
                  <a:pt x="8320" y="15976"/>
                </a:lnTo>
                <a:lnTo>
                  <a:pt x="8320" y="15440"/>
                </a:lnTo>
                <a:lnTo>
                  <a:pt x="7990" y="15440"/>
                </a:lnTo>
                <a:lnTo>
                  <a:pt x="7641" y="15440"/>
                </a:lnTo>
                <a:lnTo>
                  <a:pt x="7346" y="15440"/>
                </a:lnTo>
                <a:lnTo>
                  <a:pt x="6997" y="15440"/>
                </a:lnTo>
                <a:lnTo>
                  <a:pt x="6319" y="15440"/>
                </a:lnTo>
                <a:lnTo>
                  <a:pt x="5988" y="15440"/>
                </a:lnTo>
                <a:lnTo>
                  <a:pt x="5657" y="15440"/>
                </a:lnTo>
                <a:lnTo>
                  <a:pt x="5344" y="15440"/>
                </a:lnTo>
                <a:lnTo>
                  <a:pt x="4996" y="15976"/>
                </a:lnTo>
                <a:lnTo>
                  <a:pt x="4996" y="16542"/>
                </a:lnTo>
                <a:lnTo>
                  <a:pt x="5344" y="17139"/>
                </a:lnTo>
                <a:lnTo>
                  <a:pt x="4996" y="17675"/>
                </a:lnTo>
                <a:lnTo>
                  <a:pt x="4665" y="17675"/>
                </a:lnTo>
                <a:lnTo>
                  <a:pt x="4334" y="17675"/>
                </a:lnTo>
                <a:lnTo>
                  <a:pt x="4003" y="17675"/>
                </a:lnTo>
                <a:lnTo>
                  <a:pt x="4003" y="17139"/>
                </a:lnTo>
                <a:lnTo>
                  <a:pt x="3673" y="17139"/>
                </a:lnTo>
                <a:lnTo>
                  <a:pt x="3307" y="17675"/>
                </a:lnTo>
                <a:lnTo>
                  <a:pt x="2994" y="18271"/>
                </a:lnTo>
                <a:lnTo>
                  <a:pt x="2663" y="18271"/>
                </a:lnTo>
                <a:lnTo>
                  <a:pt x="2332" y="18808"/>
                </a:lnTo>
                <a:lnTo>
                  <a:pt x="2332" y="19404"/>
                </a:lnTo>
                <a:lnTo>
                  <a:pt x="2002" y="19970"/>
                </a:lnTo>
                <a:lnTo>
                  <a:pt x="1654" y="19404"/>
                </a:lnTo>
                <a:lnTo>
                  <a:pt x="1654" y="18808"/>
                </a:lnTo>
                <a:lnTo>
                  <a:pt x="1323" y="18808"/>
                </a:lnTo>
                <a:lnTo>
                  <a:pt x="1323" y="18271"/>
                </a:lnTo>
                <a:lnTo>
                  <a:pt x="1323" y="17675"/>
                </a:lnTo>
                <a:lnTo>
                  <a:pt x="992" y="17675"/>
                </a:lnTo>
                <a:lnTo>
                  <a:pt x="679" y="17139"/>
                </a:lnTo>
                <a:lnTo>
                  <a:pt x="331" y="16542"/>
                </a:lnTo>
                <a:lnTo>
                  <a:pt x="331" y="15976"/>
                </a:lnTo>
                <a:lnTo>
                  <a:pt x="331" y="15440"/>
                </a:lnTo>
                <a:lnTo>
                  <a:pt x="0" y="14844"/>
                </a:lnTo>
                <a:lnTo>
                  <a:pt x="0" y="14277"/>
                </a:lnTo>
                <a:lnTo>
                  <a:pt x="331" y="13711"/>
                </a:lnTo>
                <a:lnTo>
                  <a:pt x="679" y="13711"/>
                </a:lnTo>
                <a:lnTo>
                  <a:pt x="1323" y="13711"/>
                </a:lnTo>
                <a:lnTo>
                  <a:pt x="1654" y="13711"/>
                </a:lnTo>
                <a:lnTo>
                  <a:pt x="2002" y="13145"/>
                </a:lnTo>
                <a:lnTo>
                  <a:pt x="2332" y="12578"/>
                </a:lnTo>
                <a:lnTo>
                  <a:pt x="2663" y="12578"/>
                </a:lnTo>
                <a:lnTo>
                  <a:pt x="2994" y="11982"/>
                </a:lnTo>
                <a:lnTo>
                  <a:pt x="3307" y="11982"/>
                </a:lnTo>
                <a:lnTo>
                  <a:pt x="3673" y="11416"/>
                </a:lnTo>
                <a:lnTo>
                  <a:pt x="4003" y="10820"/>
                </a:lnTo>
                <a:lnTo>
                  <a:pt x="4003" y="10253"/>
                </a:lnTo>
                <a:lnTo>
                  <a:pt x="4003" y="9687"/>
                </a:lnTo>
                <a:lnTo>
                  <a:pt x="4003" y="9151"/>
                </a:lnTo>
                <a:lnTo>
                  <a:pt x="4003" y="8554"/>
                </a:lnTo>
                <a:lnTo>
                  <a:pt x="3673" y="8554"/>
                </a:lnTo>
                <a:lnTo>
                  <a:pt x="3307" y="7988"/>
                </a:lnTo>
                <a:lnTo>
                  <a:pt x="3307" y="7422"/>
                </a:lnTo>
                <a:lnTo>
                  <a:pt x="2994" y="7422"/>
                </a:lnTo>
                <a:lnTo>
                  <a:pt x="2663" y="6855"/>
                </a:lnTo>
                <a:lnTo>
                  <a:pt x="2332" y="6855"/>
                </a:lnTo>
                <a:lnTo>
                  <a:pt x="2663" y="6289"/>
                </a:lnTo>
                <a:lnTo>
                  <a:pt x="2663" y="5723"/>
                </a:lnTo>
                <a:lnTo>
                  <a:pt x="2332" y="5723"/>
                </a:lnTo>
                <a:lnTo>
                  <a:pt x="2332" y="5156"/>
                </a:lnTo>
                <a:lnTo>
                  <a:pt x="2332" y="4531"/>
                </a:lnTo>
                <a:lnTo>
                  <a:pt x="2332" y="3994"/>
                </a:lnTo>
                <a:lnTo>
                  <a:pt x="2663" y="3428"/>
                </a:lnTo>
                <a:lnTo>
                  <a:pt x="2994" y="3428"/>
                </a:lnTo>
                <a:lnTo>
                  <a:pt x="3307" y="3428"/>
                </a:lnTo>
                <a:lnTo>
                  <a:pt x="3673" y="2832"/>
                </a:lnTo>
                <a:lnTo>
                  <a:pt x="3673" y="2265"/>
                </a:lnTo>
                <a:lnTo>
                  <a:pt x="3307" y="2265"/>
                </a:lnTo>
                <a:lnTo>
                  <a:pt x="3307" y="1699"/>
                </a:lnTo>
                <a:lnTo>
                  <a:pt x="2994" y="1699"/>
                </a:lnTo>
                <a:lnTo>
                  <a:pt x="2663" y="1699"/>
                </a:lnTo>
                <a:lnTo>
                  <a:pt x="2332" y="1699"/>
                </a:lnTo>
                <a:lnTo>
                  <a:pt x="2332" y="1162"/>
                </a:lnTo>
                <a:lnTo>
                  <a:pt x="2332" y="566"/>
                </a:lnTo>
                <a:lnTo>
                  <a:pt x="2332" y="0"/>
                </a:lnTo>
                <a:lnTo>
                  <a:pt x="2663" y="0"/>
                </a:lnTo>
                <a:lnTo>
                  <a:pt x="2994" y="0"/>
                </a:lnTo>
                <a:lnTo>
                  <a:pt x="3307" y="0"/>
                </a:lnTo>
                <a:lnTo>
                  <a:pt x="3673" y="0"/>
                </a:lnTo>
                <a:lnTo>
                  <a:pt x="4334" y="0"/>
                </a:lnTo>
                <a:lnTo>
                  <a:pt x="4996" y="0"/>
                </a:lnTo>
                <a:lnTo>
                  <a:pt x="7990" y="1162"/>
                </a:lnTo>
                <a:lnTo>
                  <a:pt x="11332" y="1699"/>
                </a:lnTo>
                <a:lnTo>
                  <a:pt x="14639" y="4531"/>
                </a:lnTo>
                <a:lnTo>
                  <a:pt x="18329" y="7422"/>
                </a:lnTo>
                <a:lnTo>
                  <a:pt x="18990" y="9151"/>
                </a:lnTo>
                <a:lnTo>
                  <a:pt x="19983" y="10820"/>
                </a:lnTo>
                <a:lnTo>
                  <a:pt x="18990" y="14844"/>
                </a:lnTo>
                <a:lnTo>
                  <a:pt x="17981" y="18271"/>
                </a:lnTo>
                <a:lnTo>
                  <a:pt x="15666" y="18808"/>
                </a:lnTo>
                <a:lnTo>
                  <a:pt x="13995" y="18808"/>
                </a:lnTo>
                <a:close/>
              </a:path>
            </a:pathLst>
          </a:custGeom>
          <a:noFill/>
          <a:ln w="127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2" name="任意多边形 523278"/>
          <p:cNvSpPr>
            <a:spLocks noChangeArrowheads="1"/>
          </p:cNvSpPr>
          <p:nvPr/>
        </p:nvSpPr>
        <p:spPr bwMode="auto">
          <a:xfrm>
            <a:off x="4700588" y="4449763"/>
            <a:ext cx="804862" cy="458787"/>
          </a:xfrm>
          <a:custGeom>
            <a:avLst/>
            <a:gdLst/>
            <a:ahLst/>
            <a:cxnLst>
              <a:cxn ang="0">
                <a:pos x="13316" y="18808"/>
              </a:cxn>
              <a:cxn ang="0">
                <a:pos x="12985" y="17139"/>
              </a:cxn>
              <a:cxn ang="0">
                <a:pos x="12010" y="16542"/>
              </a:cxn>
              <a:cxn ang="0">
                <a:pos x="11332" y="17675"/>
              </a:cxn>
              <a:cxn ang="0">
                <a:pos x="10322" y="16542"/>
              </a:cxn>
              <a:cxn ang="0">
                <a:pos x="9678" y="17139"/>
              </a:cxn>
              <a:cxn ang="0">
                <a:pos x="8651" y="16542"/>
              </a:cxn>
              <a:cxn ang="0">
                <a:pos x="7641" y="15440"/>
              </a:cxn>
              <a:cxn ang="0">
                <a:pos x="5988" y="15440"/>
              </a:cxn>
              <a:cxn ang="0">
                <a:pos x="4996" y="15976"/>
              </a:cxn>
              <a:cxn ang="0">
                <a:pos x="4996" y="17675"/>
              </a:cxn>
              <a:cxn ang="0">
                <a:pos x="4003" y="17139"/>
              </a:cxn>
              <a:cxn ang="0">
                <a:pos x="3307" y="17675"/>
              </a:cxn>
              <a:cxn ang="0">
                <a:pos x="2332" y="18808"/>
              </a:cxn>
              <a:cxn ang="0">
                <a:pos x="2002" y="19970"/>
              </a:cxn>
              <a:cxn ang="0">
                <a:pos x="1323" y="18271"/>
              </a:cxn>
              <a:cxn ang="0">
                <a:pos x="992" y="17675"/>
              </a:cxn>
              <a:cxn ang="0">
                <a:pos x="331" y="15976"/>
              </a:cxn>
              <a:cxn ang="0">
                <a:pos x="0" y="14277"/>
              </a:cxn>
              <a:cxn ang="0">
                <a:pos x="1323" y="13711"/>
              </a:cxn>
              <a:cxn ang="0">
                <a:pos x="2332" y="12578"/>
              </a:cxn>
              <a:cxn ang="0">
                <a:pos x="3673" y="11416"/>
              </a:cxn>
              <a:cxn ang="0">
                <a:pos x="4003" y="9687"/>
              </a:cxn>
              <a:cxn ang="0">
                <a:pos x="3307" y="7988"/>
              </a:cxn>
              <a:cxn ang="0">
                <a:pos x="2663" y="6855"/>
              </a:cxn>
              <a:cxn ang="0">
                <a:pos x="2663" y="6289"/>
              </a:cxn>
              <a:cxn ang="0">
                <a:pos x="2332" y="5156"/>
              </a:cxn>
              <a:cxn ang="0">
                <a:pos x="2663" y="3428"/>
              </a:cxn>
              <a:cxn ang="0">
                <a:pos x="3673" y="2832"/>
              </a:cxn>
              <a:cxn ang="0">
                <a:pos x="3307" y="1699"/>
              </a:cxn>
              <a:cxn ang="0">
                <a:pos x="2332" y="1162"/>
              </a:cxn>
              <a:cxn ang="0">
                <a:pos x="2994" y="0"/>
              </a:cxn>
              <a:cxn ang="0">
                <a:pos x="4996" y="0"/>
              </a:cxn>
              <a:cxn ang="0">
                <a:pos x="18329" y="7422"/>
              </a:cxn>
              <a:cxn ang="0">
                <a:pos x="17981" y="18271"/>
              </a:cxn>
            </a:cxnLst>
            <a:rect l="0" t="0" r="r" b="b"/>
            <a:pathLst>
              <a:path w="20000" h="20000">
                <a:moveTo>
                  <a:pt x="13995" y="18808"/>
                </a:moveTo>
                <a:lnTo>
                  <a:pt x="13316" y="18808"/>
                </a:lnTo>
                <a:lnTo>
                  <a:pt x="12985" y="18271"/>
                </a:lnTo>
                <a:lnTo>
                  <a:pt x="12985" y="17139"/>
                </a:lnTo>
                <a:lnTo>
                  <a:pt x="12654" y="15440"/>
                </a:lnTo>
                <a:lnTo>
                  <a:pt x="12010" y="16542"/>
                </a:lnTo>
                <a:lnTo>
                  <a:pt x="11662" y="17139"/>
                </a:lnTo>
                <a:lnTo>
                  <a:pt x="11332" y="17675"/>
                </a:lnTo>
                <a:lnTo>
                  <a:pt x="10983" y="16542"/>
                </a:lnTo>
                <a:lnTo>
                  <a:pt x="10322" y="16542"/>
                </a:lnTo>
                <a:lnTo>
                  <a:pt x="10009" y="17139"/>
                </a:lnTo>
                <a:lnTo>
                  <a:pt x="9678" y="17139"/>
                </a:lnTo>
                <a:lnTo>
                  <a:pt x="9330" y="16542"/>
                </a:lnTo>
                <a:lnTo>
                  <a:pt x="8651" y="16542"/>
                </a:lnTo>
                <a:lnTo>
                  <a:pt x="8320" y="15440"/>
                </a:lnTo>
                <a:lnTo>
                  <a:pt x="7641" y="15440"/>
                </a:lnTo>
                <a:lnTo>
                  <a:pt x="6997" y="15440"/>
                </a:lnTo>
                <a:lnTo>
                  <a:pt x="5988" y="15440"/>
                </a:lnTo>
                <a:lnTo>
                  <a:pt x="5344" y="15440"/>
                </a:lnTo>
                <a:lnTo>
                  <a:pt x="4996" y="15976"/>
                </a:lnTo>
                <a:lnTo>
                  <a:pt x="5344" y="17139"/>
                </a:lnTo>
                <a:lnTo>
                  <a:pt x="4996" y="17675"/>
                </a:lnTo>
                <a:lnTo>
                  <a:pt x="4334" y="17675"/>
                </a:lnTo>
                <a:lnTo>
                  <a:pt x="4003" y="17139"/>
                </a:lnTo>
                <a:lnTo>
                  <a:pt x="3673" y="17139"/>
                </a:lnTo>
                <a:lnTo>
                  <a:pt x="3307" y="17675"/>
                </a:lnTo>
                <a:lnTo>
                  <a:pt x="2663" y="18271"/>
                </a:lnTo>
                <a:lnTo>
                  <a:pt x="2332" y="18808"/>
                </a:lnTo>
                <a:lnTo>
                  <a:pt x="2332" y="19404"/>
                </a:lnTo>
                <a:lnTo>
                  <a:pt x="2002" y="19970"/>
                </a:lnTo>
                <a:lnTo>
                  <a:pt x="1654" y="18808"/>
                </a:lnTo>
                <a:lnTo>
                  <a:pt x="1323" y="18271"/>
                </a:lnTo>
                <a:lnTo>
                  <a:pt x="1323" y="17675"/>
                </a:lnTo>
                <a:lnTo>
                  <a:pt x="992" y="17675"/>
                </a:lnTo>
                <a:lnTo>
                  <a:pt x="331" y="16542"/>
                </a:lnTo>
                <a:lnTo>
                  <a:pt x="331" y="15976"/>
                </a:lnTo>
                <a:lnTo>
                  <a:pt x="331" y="15440"/>
                </a:lnTo>
                <a:lnTo>
                  <a:pt x="0" y="14277"/>
                </a:lnTo>
                <a:lnTo>
                  <a:pt x="331" y="13711"/>
                </a:lnTo>
                <a:lnTo>
                  <a:pt x="1323" y="13711"/>
                </a:lnTo>
                <a:lnTo>
                  <a:pt x="2002" y="13145"/>
                </a:lnTo>
                <a:lnTo>
                  <a:pt x="2332" y="12578"/>
                </a:lnTo>
                <a:lnTo>
                  <a:pt x="2994" y="11982"/>
                </a:lnTo>
                <a:lnTo>
                  <a:pt x="3673" y="11416"/>
                </a:lnTo>
                <a:lnTo>
                  <a:pt x="4003" y="10820"/>
                </a:lnTo>
                <a:lnTo>
                  <a:pt x="4003" y="9687"/>
                </a:lnTo>
                <a:lnTo>
                  <a:pt x="4003" y="8554"/>
                </a:lnTo>
                <a:lnTo>
                  <a:pt x="3307" y="7988"/>
                </a:lnTo>
                <a:lnTo>
                  <a:pt x="3307" y="7422"/>
                </a:lnTo>
                <a:lnTo>
                  <a:pt x="2663" y="6855"/>
                </a:lnTo>
                <a:lnTo>
                  <a:pt x="2332" y="6855"/>
                </a:lnTo>
                <a:lnTo>
                  <a:pt x="2663" y="6289"/>
                </a:lnTo>
                <a:lnTo>
                  <a:pt x="2663" y="5723"/>
                </a:lnTo>
                <a:lnTo>
                  <a:pt x="2332" y="5156"/>
                </a:lnTo>
                <a:lnTo>
                  <a:pt x="2332" y="4531"/>
                </a:lnTo>
                <a:lnTo>
                  <a:pt x="2663" y="3428"/>
                </a:lnTo>
                <a:lnTo>
                  <a:pt x="2994" y="3428"/>
                </a:lnTo>
                <a:lnTo>
                  <a:pt x="3673" y="2832"/>
                </a:lnTo>
                <a:lnTo>
                  <a:pt x="3673" y="2265"/>
                </a:lnTo>
                <a:lnTo>
                  <a:pt x="3307" y="1699"/>
                </a:lnTo>
                <a:lnTo>
                  <a:pt x="2663" y="1699"/>
                </a:lnTo>
                <a:lnTo>
                  <a:pt x="2332" y="1162"/>
                </a:lnTo>
                <a:lnTo>
                  <a:pt x="2332" y="0"/>
                </a:lnTo>
                <a:lnTo>
                  <a:pt x="2994" y="0"/>
                </a:lnTo>
                <a:lnTo>
                  <a:pt x="3673" y="0"/>
                </a:lnTo>
                <a:lnTo>
                  <a:pt x="4996" y="0"/>
                </a:lnTo>
                <a:lnTo>
                  <a:pt x="11332" y="1699"/>
                </a:lnTo>
                <a:lnTo>
                  <a:pt x="18329" y="7422"/>
                </a:lnTo>
                <a:lnTo>
                  <a:pt x="19983" y="10820"/>
                </a:lnTo>
                <a:lnTo>
                  <a:pt x="17981" y="18271"/>
                </a:lnTo>
                <a:lnTo>
                  <a:pt x="13664" y="18808"/>
                </a:lnTo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3" name="任意多边形 523279"/>
          <p:cNvSpPr>
            <a:spLocks noChangeArrowheads="1"/>
          </p:cNvSpPr>
          <p:nvPr/>
        </p:nvSpPr>
        <p:spPr bwMode="auto">
          <a:xfrm>
            <a:off x="5235575" y="4724400"/>
            <a:ext cx="498475" cy="658813"/>
          </a:xfrm>
          <a:custGeom>
            <a:avLst/>
            <a:gdLst/>
            <a:ahLst/>
            <a:cxnLst>
              <a:cxn ang="0">
                <a:pos x="17803" y="6813"/>
              </a:cxn>
              <a:cxn ang="0">
                <a:pos x="17296" y="7583"/>
              </a:cxn>
              <a:cxn ang="0">
                <a:pos x="15690" y="7208"/>
              </a:cxn>
              <a:cxn ang="0">
                <a:pos x="15127" y="7583"/>
              </a:cxn>
              <a:cxn ang="0">
                <a:pos x="14592" y="8396"/>
              </a:cxn>
              <a:cxn ang="0">
                <a:pos x="14592" y="9188"/>
              </a:cxn>
              <a:cxn ang="0">
                <a:pos x="13521" y="10396"/>
              </a:cxn>
              <a:cxn ang="0">
                <a:pos x="12451" y="11167"/>
              </a:cxn>
              <a:cxn ang="0">
                <a:pos x="12451" y="12792"/>
              </a:cxn>
              <a:cxn ang="0">
                <a:pos x="11887" y="13979"/>
              </a:cxn>
              <a:cxn ang="0">
                <a:pos x="11324" y="15188"/>
              </a:cxn>
              <a:cxn ang="0">
                <a:pos x="10789" y="16375"/>
              </a:cxn>
              <a:cxn ang="0">
                <a:pos x="10225" y="17583"/>
              </a:cxn>
              <a:cxn ang="0">
                <a:pos x="10789" y="18792"/>
              </a:cxn>
              <a:cxn ang="0">
                <a:pos x="9718" y="19167"/>
              </a:cxn>
              <a:cxn ang="0">
                <a:pos x="8648" y="18792"/>
              </a:cxn>
              <a:cxn ang="0">
                <a:pos x="7549" y="19167"/>
              </a:cxn>
              <a:cxn ang="0">
                <a:pos x="6479" y="19583"/>
              </a:cxn>
              <a:cxn ang="0">
                <a:pos x="5408" y="19979"/>
              </a:cxn>
              <a:cxn ang="0">
                <a:pos x="4310" y="19583"/>
              </a:cxn>
              <a:cxn ang="0">
                <a:pos x="4873" y="18375"/>
              </a:cxn>
              <a:cxn ang="0">
                <a:pos x="5408" y="17583"/>
              </a:cxn>
              <a:cxn ang="0">
                <a:pos x="4873" y="17583"/>
              </a:cxn>
              <a:cxn ang="0">
                <a:pos x="3268" y="17583"/>
              </a:cxn>
              <a:cxn ang="0">
                <a:pos x="2704" y="16375"/>
              </a:cxn>
              <a:cxn ang="0">
                <a:pos x="2704" y="15188"/>
              </a:cxn>
              <a:cxn ang="0">
                <a:pos x="2704" y="13583"/>
              </a:cxn>
              <a:cxn ang="0">
                <a:pos x="1606" y="12792"/>
              </a:cxn>
              <a:cxn ang="0">
                <a:pos x="1099" y="12000"/>
              </a:cxn>
              <a:cxn ang="0">
                <a:pos x="1606" y="10792"/>
              </a:cxn>
              <a:cxn ang="0">
                <a:pos x="0" y="10396"/>
              </a:cxn>
              <a:cxn ang="0">
                <a:pos x="535" y="9188"/>
              </a:cxn>
              <a:cxn ang="0">
                <a:pos x="1099" y="8396"/>
              </a:cxn>
              <a:cxn ang="0">
                <a:pos x="2141" y="7208"/>
              </a:cxn>
              <a:cxn ang="0">
                <a:pos x="1606" y="6021"/>
              </a:cxn>
              <a:cxn ang="0">
                <a:pos x="1099" y="5188"/>
              </a:cxn>
              <a:cxn ang="0">
                <a:pos x="1606" y="4000"/>
              </a:cxn>
              <a:cxn ang="0">
                <a:pos x="3268" y="3604"/>
              </a:cxn>
              <a:cxn ang="0">
                <a:pos x="4310" y="2813"/>
              </a:cxn>
              <a:cxn ang="0">
                <a:pos x="5408" y="2000"/>
              </a:cxn>
              <a:cxn ang="0">
                <a:pos x="7042" y="1625"/>
              </a:cxn>
              <a:cxn ang="0">
                <a:pos x="9183" y="833"/>
              </a:cxn>
              <a:cxn ang="0">
                <a:pos x="16197" y="396"/>
              </a:cxn>
              <a:cxn ang="0">
                <a:pos x="19972" y="4792"/>
              </a:cxn>
            </a:cxnLst>
            <a:rect l="0" t="0" r="r" b="b"/>
            <a:pathLst>
              <a:path w="20000" h="20000">
                <a:moveTo>
                  <a:pt x="18873" y="6417"/>
                </a:moveTo>
                <a:lnTo>
                  <a:pt x="17803" y="6813"/>
                </a:lnTo>
                <a:lnTo>
                  <a:pt x="17803" y="7208"/>
                </a:lnTo>
                <a:lnTo>
                  <a:pt x="17296" y="7583"/>
                </a:lnTo>
                <a:lnTo>
                  <a:pt x="16732" y="7583"/>
                </a:lnTo>
                <a:lnTo>
                  <a:pt x="15690" y="7208"/>
                </a:lnTo>
                <a:lnTo>
                  <a:pt x="15690" y="7583"/>
                </a:lnTo>
                <a:lnTo>
                  <a:pt x="15127" y="7583"/>
                </a:lnTo>
                <a:lnTo>
                  <a:pt x="15127" y="8000"/>
                </a:lnTo>
                <a:lnTo>
                  <a:pt x="14592" y="8396"/>
                </a:lnTo>
                <a:lnTo>
                  <a:pt x="14592" y="8813"/>
                </a:lnTo>
                <a:lnTo>
                  <a:pt x="14592" y="9188"/>
                </a:lnTo>
                <a:lnTo>
                  <a:pt x="14028" y="9979"/>
                </a:lnTo>
                <a:lnTo>
                  <a:pt x="13521" y="10396"/>
                </a:lnTo>
                <a:lnTo>
                  <a:pt x="12958" y="10792"/>
                </a:lnTo>
                <a:lnTo>
                  <a:pt x="12451" y="11167"/>
                </a:lnTo>
                <a:lnTo>
                  <a:pt x="12451" y="12000"/>
                </a:lnTo>
                <a:lnTo>
                  <a:pt x="12451" y="12792"/>
                </a:lnTo>
                <a:lnTo>
                  <a:pt x="12451" y="13583"/>
                </a:lnTo>
                <a:lnTo>
                  <a:pt x="11887" y="13979"/>
                </a:lnTo>
                <a:lnTo>
                  <a:pt x="11887" y="14792"/>
                </a:lnTo>
                <a:lnTo>
                  <a:pt x="11324" y="15188"/>
                </a:lnTo>
                <a:lnTo>
                  <a:pt x="10789" y="15563"/>
                </a:lnTo>
                <a:lnTo>
                  <a:pt x="10789" y="16375"/>
                </a:lnTo>
                <a:lnTo>
                  <a:pt x="10789" y="17188"/>
                </a:lnTo>
                <a:lnTo>
                  <a:pt x="10225" y="17583"/>
                </a:lnTo>
                <a:lnTo>
                  <a:pt x="10789" y="18375"/>
                </a:lnTo>
                <a:lnTo>
                  <a:pt x="10789" y="18792"/>
                </a:lnTo>
                <a:lnTo>
                  <a:pt x="10225" y="19167"/>
                </a:lnTo>
                <a:lnTo>
                  <a:pt x="9718" y="19167"/>
                </a:lnTo>
                <a:lnTo>
                  <a:pt x="9183" y="19167"/>
                </a:lnTo>
                <a:lnTo>
                  <a:pt x="8648" y="18792"/>
                </a:lnTo>
                <a:lnTo>
                  <a:pt x="8113" y="19167"/>
                </a:lnTo>
                <a:lnTo>
                  <a:pt x="7549" y="19167"/>
                </a:lnTo>
                <a:lnTo>
                  <a:pt x="6479" y="19167"/>
                </a:lnTo>
                <a:lnTo>
                  <a:pt x="6479" y="19583"/>
                </a:lnTo>
                <a:lnTo>
                  <a:pt x="5972" y="19979"/>
                </a:lnTo>
                <a:lnTo>
                  <a:pt x="5408" y="19979"/>
                </a:lnTo>
                <a:lnTo>
                  <a:pt x="4873" y="19979"/>
                </a:lnTo>
                <a:lnTo>
                  <a:pt x="4310" y="19583"/>
                </a:lnTo>
                <a:lnTo>
                  <a:pt x="3803" y="18792"/>
                </a:lnTo>
                <a:lnTo>
                  <a:pt x="4873" y="18375"/>
                </a:lnTo>
                <a:lnTo>
                  <a:pt x="5408" y="18000"/>
                </a:lnTo>
                <a:lnTo>
                  <a:pt x="5408" y="17583"/>
                </a:lnTo>
                <a:lnTo>
                  <a:pt x="5408" y="17188"/>
                </a:lnTo>
                <a:lnTo>
                  <a:pt x="4873" y="17583"/>
                </a:lnTo>
                <a:lnTo>
                  <a:pt x="3803" y="17583"/>
                </a:lnTo>
                <a:lnTo>
                  <a:pt x="3268" y="17583"/>
                </a:lnTo>
                <a:lnTo>
                  <a:pt x="2704" y="16792"/>
                </a:lnTo>
                <a:lnTo>
                  <a:pt x="2704" y="16375"/>
                </a:lnTo>
                <a:lnTo>
                  <a:pt x="2704" y="15563"/>
                </a:lnTo>
                <a:lnTo>
                  <a:pt x="2704" y="15188"/>
                </a:lnTo>
                <a:lnTo>
                  <a:pt x="2704" y="14396"/>
                </a:lnTo>
                <a:lnTo>
                  <a:pt x="2704" y="13583"/>
                </a:lnTo>
                <a:lnTo>
                  <a:pt x="2704" y="13188"/>
                </a:lnTo>
                <a:lnTo>
                  <a:pt x="1606" y="12792"/>
                </a:lnTo>
                <a:lnTo>
                  <a:pt x="1606" y="12417"/>
                </a:lnTo>
                <a:lnTo>
                  <a:pt x="1099" y="12000"/>
                </a:lnTo>
                <a:lnTo>
                  <a:pt x="1099" y="11604"/>
                </a:lnTo>
                <a:lnTo>
                  <a:pt x="1606" y="10792"/>
                </a:lnTo>
                <a:lnTo>
                  <a:pt x="535" y="10792"/>
                </a:lnTo>
                <a:lnTo>
                  <a:pt x="0" y="10396"/>
                </a:lnTo>
                <a:lnTo>
                  <a:pt x="0" y="9604"/>
                </a:lnTo>
                <a:lnTo>
                  <a:pt x="535" y="9188"/>
                </a:lnTo>
                <a:lnTo>
                  <a:pt x="535" y="8813"/>
                </a:lnTo>
                <a:lnTo>
                  <a:pt x="1099" y="8396"/>
                </a:lnTo>
                <a:lnTo>
                  <a:pt x="1606" y="8000"/>
                </a:lnTo>
                <a:lnTo>
                  <a:pt x="2141" y="7208"/>
                </a:lnTo>
                <a:lnTo>
                  <a:pt x="1606" y="6417"/>
                </a:lnTo>
                <a:lnTo>
                  <a:pt x="1606" y="6021"/>
                </a:lnTo>
                <a:lnTo>
                  <a:pt x="1099" y="5583"/>
                </a:lnTo>
                <a:lnTo>
                  <a:pt x="1099" y="5188"/>
                </a:lnTo>
                <a:lnTo>
                  <a:pt x="1099" y="4396"/>
                </a:lnTo>
                <a:lnTo>
                  <a:pt x="1606" y="4000"/>
                </a:lnTo>
                <a:lnTo>
                  <a:pt x="2141" y="3604"/>
                </a:lnTo>
                <a:lnTo>
                  <a:pt x="3268" y="3604"/>
                </a:lnTo>
                <a:lnTo>
                  <a:pt x="3803" y="3188"/>
                </a:lnTo>
                <a:lnTo>
                  <a:pt x="4310" y="2813"/>
                </a:lnTo>
                <a:lnTo>
                  <a:pt x="4873" y="2417"/>
                </a:lnTo>
                <a:lnTo>
                  <a:pt x="5408" y="2000"/>
                </a:lnTo>
                <a:lnTo>
                  <a:pt x="5972" y="1625"/>
                </a:lnTo>
                <a:lnTo>
                  <a:pt x="7042" y="1625"/>
                </a:lnTo>
                <a:lnTo>
                  <a:pt x="8648" y="1625"/>
                </a:lnTo>
                <a:lnTo>
                  <a:pt x="9183" y="833"/>
                </a:lnTo>
                <a:lnTo>
                  <a:pt x="10789" y="0"/>
                </a:lnTo>
                <a:lnTo>
                  <a:pt x="16197" y="396"/>
                </a:lnTo>
                <a:lnTo>
                  <a:pt x="19972" y="2000"/>
                </a:lnTo>
                <a:lnTo>
                  <a:pt x="19972" y="4792"/>
                </a:lnTo>
                <a:lnTo>
                  <a:pt x="18366" y="6417"/>
                </a:lnTo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4" name="任意多边形 523280"/>
          <p:cNvSpPr>
            <a:spLocks noChangeArrowheads="1"/>
          </p:cNvSpPr>
          <p:nvPr/>
        </p:nvSpPr>
        <p:spPr bwMode="auto">
          <a:xfrm>
            <a:off x="5665788" y="4540250"/>
            <a:ext cx="376237" cy="460375"/>
          </a:xfrm>
          <a:custGeom>
            <a:avLst/>
            <a:gdLst/>
            <a:ahLst/>
            <a:cxnLst>
              <a:cxn ang="0">
                <a:pos x="13532" y="2857"/>
              </a:cxn>
              <a:cxn ang="0">
                <a:pos x="12082" y="4018"/>
              </a:cxn>
              <a:cxn ang="0">
                <a:pos x="11413" y="4018"/>
              </a:cxn>
              <a:cxn ang="0">
                <a:pos x="10669" y="5149"/>
              </a:cxn>
              <a:cxn ang="0">
                <a:pos x="12825" y="5149"/>
              </a:cxn>
              <a:cxn ang="0">
                <a:pos x="13532" y="4554"/>
              </a:cxn>
              <a:cxn ang="0">
                <a:pos x="15688" y="4554"/>
              </a:cxn>
              <a:cxn ang="0">
                <a:pos x="16357" y="5149"/>
              </a:cxn>
              <a:cxn ang="0">
                <a:pos x="17100" y="5149"/>
              </a:cxn>
              <a:cxn ang="0">
                <a:pos x="17844" y="5149"/>
              </a:cxn>
              <a:cxn ang="0">
                <a:pos x="18513" y="5714"/>
              </a:cxn>
              <a:cxn ang="0">
                <a:pos x="19257" y="6845"/>
              </a:cxn>
              <a:cxn ang="0">
                <a:pos x="19257" y="7976"/>
              </a:cxn>
              <a:cxn ang="0">
                <a:pos x="19257" y="9167"/>
              </a:cxn>
              <a:cxn ang="0">
                <a:pos x="17844" y="9167"/>
              </a:cxn>
              <a:cxn ang="0">
                <a:pos x="17844" y="10268"/>
              </a:cxn>
              <a:cxn ang="0">
                <a:pos x="18513" y="10833"/>
              </a:cxn>
              <a:cxn ang="0">
                <a:pos x="18513" y="12560"/>
              </a:cxn>
              <a:cxn ang="0">
                <a:pos x="18513" y="13125"/>
              </a:cxn>
              <a:cxn ang="0">
                <a:pos x="17100" y="14256"/>
              </a:cxn>
              <a:cxn ang="0">
                <a:pos x="16357" y="14256"/>
              </a:cxn>
              <a:cxn ang="0">
                <a:pos x="15688" y="15417"/>
              </a:cxn>
              <a:cxn ang="0">
                <a:pos x="15688" y="15952"/>
              </a:cxn>
              <a:cxn ang="0">
                <a:pos x="14944" y="17679"/>
              </a:cxn>
              <a:cxn ang="0">
                <a:pos x="14238" y="18810"/>
              </a:cxn>
              <a:cxn ang="0">
                <a:pos x="12825" y="19405"/>
              </a:cxn>
              <a:cxn ang="0">
                <a:pos x="12082" y="19405"/>
              </a:cxn>
              <a:cxn ang="0">
                <a:pos x="10669" y="19970"/>
              </a:cxn>
              <a:cxn ang="0">
                <a:pos x="10000" y="18810"/>
              </a:cxn>
              <a:cxn ang="0">
                <a:pos x="8550" y="18810"/>
              </a:cxn>
              <a:cxn ang="0">
                <a:pos x="8550" y="19405"/>
              </a:cxn>
              <a:cxn ang="0">
                <a:pos x="7138" y="19970"/>
              </a:cxn>
              <a:cxn ang="0">
                <a:pos x="6431" y="19970"/>
              </a:cxn>
              <a:cxn ang="0">
                <a:pos x="5019" y="19405"/>
              </a:cxn>
              <a:cxn ang="0">
                <a:pos x="5019" y="17679"/>
              </a:cxn>
              <a:cxn ang="0">
                <a:pos x="4275" y="17143"/>
              </a:cxn>
              <a:cxn ang="0">
                <a:pos x="3532" y="17143"/>
              </a:cxn>
              <a:cxn ang="0">
                <a:pos x="2119" y="17143"/>
              </a:cxn>
              <a:cxn ang="0">
                <a:pos x="2119" y="15417"/>
              </a:cxn>
              <a:cxn ang="0">
                <a:pos x="1450" y="14821"/>
              </a:cxn>
              <a:cxn ang="0">
                <a:pos x="706" y="13661"/>
              </a:cxn>
              <a:cxn ang="0">
                <a:pos x="0" y="13125"/>
              </a:cxn>
              <a:cxn ang="0">
                <a:pos x="0" y="11429"/>
              </a:cxn>
              <a:cxn ang="0">
                <a:pos x="706" y="6280"/>
              </a:cxn>
              <a:cxn ang="0">
                <a:pos x="10669" y="0"/>
              </a:cxn>
            </a:cxnLst>
            <a:rect l="0" t="0" r="r" b="b"/>
            <a:pathLst>
              <a:path w="20000" h="20000">
                <a:moveTo>
                  <a:pt x="13532" y="2321"/>
                </a:moveTo>
                <a:lnTo>
                  <a:pt x="13532" y="2857"/>
                </a:lnTo>
                <a:lnTo>
                  <a:pt x="12825" y="3452"/>
                </a:lnTo>
                <a:lnTo>
                  <a:pt x="12082" y="4018"/>
                </a:lnTo>
                <a:lnTo>
                  <a:pt x="11413" y="4018"/>
                </a:lnTo>
                <a:lnTo>
                  <a:pt x="10669" y="4554"/>
                </a:lnTo>
                <a:lnTo>
                  <a:pt x="10669" y="5149"/>
                </a:lnTo>
                <a:lnTo>
                  <a:pt x="11413" y="5149"/>
                </a:lnTo>
                <a:lnTo>
                  <a:pt x="12082" y="5149"/>
                </a:lnTo>
                <a:lnTo>
                  <a:pt x="12825" y="5149"/>
                </a:lnTo>
                <a:lnTo>
                  <a:pt x="13532" y="4554"/>
                </a:lnTo>
                <a:lnTo>
                  <a:pt x="14238" y="4554"/>
                </a:lnTo>
                <a:lnTo>
                  <a:pt x="14944" y="4554"/>
                </a:lnTo>
                <a:lnTo>
                  <a:pt x="15688" y="4554"/>
                </a:lnTo>
                <a:lnTo>
                  <a:pt x="16357" y="4554"/>
                </a:lnTo>
                <a:lnTo>
                  <a:pt x="16357" y="5149"/>
                </a:lnTo>
                <a:lnTo>
                  <a:pt x="17100" y="5149"/>
                </a:lnTo>
                <a:lnTo>
                  <a:pt x="17844" y="5149"/>
                </a:lnTo>
                <a:lnTo>
                  <a:pt x="18513" y="5149"/>
                </a:lnTo>
                <a:lnTo>
                  <a:pt x="18513" y="5714"/>
                </a:lnTo>
                <a:lnTo>
                  <a:pt x="18513" y="6280"/>
                </a:lnTo>
                <a:lnTo>
                  <a:pt x="19257" y="6280"/>
                </a:lnTo>
                <a:lnTo>
                  <a:pt x="19257" y="6845"/>
                </a:lnTo>
                <a:lnTo>
                  <a:pt x="19257" y="7411"/>
                </a:lnTo>
                <a:lnTo>
                  <a:pt x="19257" y="7976"/>
                </a:lnTo>
                <a:lnTo>
                  <a:pt x="19257" y="8542"/>
                </a:lnTo>
                <a:lnTo>
                  <a:pt x="19963" y="8542"/>
                </a:lnTo>
                <a:lnTo>
                  <a:pt x="19257" y="9167"/>
                </a:lnTo>
                <a:lnTo>
                  <a:pt x="18513" y="9167"/>
                </a:lnTo>
                <a:lnTo>
                  <a:pt x="17844" y="9167"/>
                </a:lnTo>
                <a:lnTo>
                  <a:pt x="17844" y="9732"/>
                </a:lnTo>
                <a:lnTo>
                  <a:pt x="17844" y="10268"/>
                </a:lnTo>
                <a:lnTo>
                  <a:pt x="18513" y="10268"/>
                </a:lnTo>
                <a:lnTo>
                  <a:pt x="18513" y="10833"/>
                </a:lnTo>
                <a:lnTo>
                  <a:pt x="18513" y="11429"/>
                </a:lnTo>
                <a:lnTo>
                  <a:pt x="19257" y="11994"/>
                </a:lnTo>
                <a:lnTo>
                  <a:pt x="18513" y="12560"/>
                </a:lnTo>
                <a:lnTo>
                  <a:pt x="18513" y="13125"/>
                </a:lnTo>
                <a:lnTo>
                  <a:pt x="17844" y="13661"/>
                </a:lnTo>
                <a:lnTo>
                  <a:pt x="17844" y="14256"/>
                </a:lnTo>
                <a:lnTo>
                  <a:pt x="17100" y="14256"/>
                </a:lnTo>
                <a:lnTo>
                  <a:pt x="16357" y="14256"/>
                </a:lnTo>
                <a:lnTo>
                  <a:pt x="15688" y="14821"/>
                </a:lnTo>
                <a:lnTo>
                  <a:pt x="15688" y="15417"/>
                </a:lnTo>
                <a:lnTo>
                  <a:pt x="15688" y="15952"/>
                </a:lnTo>
                <a:lnTo>
                  <a:pt x="14944" y="16548"/>
                </a:lnTo>
                <a:lnTo>
                  <a:pt x="14944" y="17143"/>
                </a:lnTo>
                <a:lnTo>
                  <a:pt x="14944" y="17679"/>
                </a:lnTo>
                <a:lnTo>
                  <a:pt x="14238" y="18274"/>
                </a:lnTo>
                <a:lnTo>
                  <a:pt x="14238" y="18810"/>
                </a:lnTo>
                <a:lnTo>
                  <a:pt x="13532" y="19405"/>
                </a:lnTo>
                <a:lnTo>
                  <a:pt x="12825" y="19405"/>
                </a:lnTo>
                <a:lnTo>
                  <a:pt x="12082" y="19405"/>
                </a:lnTo>
                <a:lnTo>
                  <a:pt x="11413" y="19970"/>
                </a:lnTo>
                <a:lnTo>
                  <a:pt x="10669" y="19970"/>
                </a:lnTo>
                <a:lnTo>
                  <a:pt x="10669" y="19405"/>
                </a:lnTo>
                <a:lnTo>
                  <a:pt x="10000" y="19405"/>
                </a:lnTo>
                <a:lnTo>
                  <a:pt x="10000" y="18810"/>
                </a:lnTo>
                <a:lnTo>
                  <a:pt x="9294" y="18810"/>
                </a:lnTo>
                <a:lnTo>
                  <a:pt x="8550" y="18810"/>
                </a:lnTo>
                <a:lnTo>
                  <a:pt x="8550" y="19405"/>
                </a:lnTo>
                <a:lnTo>
                  <a:pt x="7844" y="19970"/>
                </a:lnTo>
                <a:lnTo>
                  <a:pt x="7138" y="19970"/>
                </a:lnTo>
                <a:lnTo>
                  <a:pt x="6431" y="19970"/>
                </a:lnTo>
                <a:lnTo>
                  <a:pt x="5725" y="19970"/>
                </a:lnTo>
                <a:lnTo>
                  <a:pt x="5725" y="19405"/>
                </a:lnTo>
                <a:lnTo>
                  <a:pt x="5019" y="19405"/>
                </a:lnTo>
                <a:lnTo>
                  <a:pt x="5019" y="18810"/>
                </a:lnTo>
                <a:lnTo>
                  <a:pt x="5019" y="18274"/>
                </a:lnTo>
                <a:lnTo>
                  <a:pt x="5019" y="17679"/>
                </a:lnTo>
                <a:lnTo>
                  <a:pt x="5019" y="17143"/>
                </a:lnTo>
                <a:lnTo>
                  <a:pt x="4275" y="17143"/>
                </a:lnTo>
                <a:lnTo>
                  <a:pt x="3532" y="17143"/>
                </a:lnTo>
                <a:lnTo>
                  <a:pt x="2825" y="17143"/>
                </a:lnTo>
                <a:lnTo>
                  <a:pt x="2119" y="17143"/>
                </a:lnTo>
                <a:lnTo>
                  <a:pt x="2825" y="16548"/>
                </a:lnTo>
                <a:lnTo>
                  <a:pt x="2119" y="15952"/>
                </a:lnTo>
                <a:lnTo>
                  <a:pt x="2119" y="15417"/>
                </a:lnTo>
                <a:lnTo>
                  <a:pt x="1450" y="15417"/>
                </a:lnTo>
                <a:lnTo>
                  <a:pt x="1450" y="14821"/>
                </a:lnTo>
                <a:lnTo>
                  <a:pt x="1450" y="14256"/>
                </a:lnTo>
                <a:lnTo>
                  <a:pt x="706" y="14256"/>
                </a:lnTo>
                <a:lnTo>
                  <a:pt x="706" y="13661"/>
                </a:lnTo>
                <a:lnTo>
                  <a:pt x="706" y="13125"/>
                </a:lnTo>
                <a:lnTo>
                  <a:pt x="0" y="13125"/>
                </a:lnTo>
                <a:lnTo>
                  <a:pt x="0" y="12560"/>
                </a:lnTo>
                <a:lnTo>
                  <a:pt x="0" y="11994"/>
                </a:lnTo>
                <a:lnTo>
                  <a:pt x="0" y="11429"/>
                </a:lnTo>
                <a:lnTo>
                  <a:pt x="0" y="10833"/>
                </a:lnTo>
                <a:lnTo>
                  <a:pt x="0" y="10268"/>
                </a:lnTo>
                <a:lnTo>
                  <a:pt x="706" y="6280"/>
                </a:lnTo>
                <a:lnTo>
                  <a:pt x="2119" y="1726"/>
                </a:lnTo>
                <a:lnTo>
                  <a:pt x="6431" y="1190"/>
                </a:lnTo>
                <a:lnTo>
                  <a:pt x="10669" y="0"/>
                </a:lnTo>
                <a:lnTo>
                  <a:pt x="12082" y="1190"/>
                </a:lnTo>
                <a:lnTo>
                  <a:pt x="13532" y="2321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5" name="任意多边形 523281"/>
          <p:cNvSpPr>
            <a:spLocks noChangeArrowheads="1"/>
          </p:cNvSpPr>
          <p:nvPr/>
        </p:nvSpPr>
        <p:spPr bwMode="auto">
          <a:xfrm>
            <a:off x="5383213" y="4157663"/>
            <a:ext cx="577850" cy="434975"/>
          </a:xfrm>
          <a:custGeom>
            <a:avLst/>
            <a:gdLst/>
            <a:ahLst/>
            <a:cxnLst>
              <a:cxn ang="0">
                <a:pos x="9745" y="599"/>
              </a:cxn>
              <a:cxn ang="0">
                <a:pos x="10691" y="1230"/>
              </a:cxn>
              <a:cxn ang="0">
                <a:pos x="11176" y="1830"/>
              </a:cxn>
              <a:cxn ang="0">
                <a:pos x="11588" y="1830"/>
              </a:cxn>
              <a:cxn ang="0">
                <a:pos x="12533" y="2461"/>
              </a:cxn>
              <a:cxn ang="0">
                <a:pos x="13018" y="2461"/>
              </a:cxn>
              <a:cxn ang="0">
                <a:pos x="13503" y="3028"/>
              </a:cxn>
              <a:cxn ang="0">
                <a:pos x="13939" y="4259"/>
              </a:cxn>
              <a:cxn ang="0">
                <a:pos x="13939" y="4858"/>
              </a:cxn>
              <a:cxn ang="0">
                <a:pos x="14861" y="6025"/>
              </a:cxn>
              <a:cxn ang="0">
                <a:pos x="14861" y="6656"/>
              </a:cxn>
              <a:cxn ang="0">
                <a:pos x="14861" y="7886"/>
              </a:cxn>
              <a:cxn ang="0">
                <a:pos x="15345" y="9054"/>
              </a:cxn>
              <a:cxn ang="0">
                <a:pos x="16267" y="9653"/>
              </a:cxn>
              <a:cxn ang="0">
                <a:pos x="17188" y="10284"/>
              </a:cxn>
              <a:cxn ang="0">
                <a:pos x="18109" y="11514"/>
              </a:cxn>
              <a:cxn ang="0">
                <a:pos x="18594" y="12114"/>
              </a:cxn>
              <a:cxn ang="0">
                <a:pos x="18594" y="12713"/>
              </a:cxn>
              <a:cxn ang="0">
                <a:pos x="19515" y="12713"/>
              </a:cxn>
              <a:cxn ang="0">
                <a:pos x="19976" y="13312"/>
              </a:cxn>
              <a:cxn ang="0">
                <a:pos x="19976" y="13912"/>
              </a:cxn>
              <a:cxn ang="0">
                <a:pos x="19515" y="14511"/>
              </a:cxn>
              <a:cxn ang="0">
                <a:pos x="19030" y="14511"/>
              </a:cxn>
              <a:cxn ang="0">
                <a:pos x="18109" y="13912"/>
              </a:cxn>
              <a:cxn ang="0">
                <a:pos x="17673" y="13912"/>
              </a:cxn>
              <a:cxn ang="0">
                <a:pos x="17188" y="13912"/>
              </a:cxn>
              <a:cxn ang="0">
                <a:pos x="16727" y="13912"/>
              </a:cxn>
              <a:cxn ang="0">
                <a:pos x="16267" y="13912"/>
              </a:cxn>
              <a:cxn ang="0">
                <a:pos x="15345" y="13912"/>
              </a:cxn>
              <a:cxn ang="0">
                <a:pos x="15806" y="14511"/>
              </a:cxn>
              <a:cxn ang="0">
                <a:pos x="16727" y="15110"/>
              </a:cxn>
              <a:cxn ang="0">
                <a:pos x="17188" y="15110"/>
              </a:cxn>
              <a:cxn ang="0">
                <a:pos x="18109" y="15710"/>
              </a:cxn>
              <a:cxn ang="0">
                <a:pos x="18594" y="16341"/>
              </a:cxn>
              <a:cxn ang="0">
                <a:pos x="18594" y="16909"/>
              </a:cxn>
              <a:cxn ang="0">
                <a:pos x="18109" y="17539"/>
              </a:cxn>
              <a:cxn ang="0">
                <a:pos x="17673" y="18139"/>
              </a:cxn>
              <a:cxn ang="0">
                <a:pos x="17673" y="18738"/>
              </a:cxn>
              <a:cxn ang="0">
                <a:pos x="17188" y="19968"/>
              </a:cxn>
              <a:cxn ang="0">
                <a:pos x="16727" y="19968"/>
              </a:cxn>
              <a:cxn ang="0">
                <a:pos x="15806" y="19968"/>
              </a:cxn>
              <a:cxn ang="0">
                <a:pos x="14861" y="19968"/>
              </a:cxn>
              <a:cxn ang="0">
                <a:pos x="14424" y="19369"/>
              </a:cxn>
              <a:cxn ang="0">
                <a:pos x="13503" y="19369"/>
              </a:cxn>
              <a:cxn ang="0">
                <a:pos x="10230" y="19968"/>
              </a:cxn>
              <a:cxn ang="0">
                <a:pos x="5139" y="13912"/>
              </a:cxn>
              <a:cxn ang="0">
                <a:pos x="945" y="4858"/>
              </a:cxn>
              <a:cxn ang="0">
                <a:pos x="4630" y="1230"/>
              </a:cxn>
            </a:cxnLst>
            <a:rect l="0" t="0" r="r" b="b"/>
            <a:pathLst>
              <a:path w="20000" h="20000">
                <a:moveTo>
                  <a:pt x="9745" y="0"/>
                </a:moveTo>
                <a:lnTo>
                  <a:pt x="9745" y="599"/>
                </a:lnTo>
                <a:lnTo>
                  <a:pt x="10230" y="599"/>
                </a:lnTo>
                <a:lnTo>
                  <a:pt x="10691" y="1230"/>
                </a:lnTo>
                <a:lnTo>
                  <a:pt x="11176" y="1230"/>
                </a:lnTo>
                <a:lnTo>
                  <a:pt x="11176" y="1830"/>
                </a:lnTo>
                <a:lnTo>
                  <a:pt x="11588" y="1830"/>
                </a:lnTo>
                <a:lnTo>
                  <a:pt x="12073" y="1830"/>
                </a:lnTo>
                <a:lnTo>
                  <a:pt x="12533" y="2461"/>
                </a:lnTo>
                <a:lnTo>
                  <a:pt x="13018" y="2461"/>
                </a:lnTo>
                <a:lnTo>
                  <a:pt x="13503" y="2461"/>
                </a:lnTo>
                <a:lnTo>
                  <a:pt x="13503" y="3028"/>
                </a:lnTo>
                <a:lnTo>
                  <a:pt x="13939" y="3659"/>
                </a:lnTo>
                <a:lnTo>
                  <a:pt x="13939" y="4259"/>
                </a:lnTo>
                <a:lnTo>
                  <a:pt x="13939" y="4858"/>
                </a:lnTo>
                <a:lnTo>
                  <a:pt x="14424" y="5457"/>
                </a:lnTo>
                <a:lnTo>
                  <a:pt x="14861" y="6025"/>
                </a:lnTo>
                <a:lnTo>
                  <a:pt x="15345" y="6025"/>
                </a:lnTo>
                <a:lnTo>
                  <a:pt x="14861" y="6656"/>
                </a:lnTo>
                <a:lnTo>
                  <a:pt x="14861" y="7886"/>
                </a:lnTo>
                <a:lnTo>
                  <a:pt x="15345" y="8454"/>
                </a:lnTo>
                <a:lnTo>
                  <a:pt x="15345" y="9054"/>
                </a:lnTo>
                <a:lnTo>
                  <a:pt x="15806" y="9054"/>
                </a:lnTo>
                <a:lnTo>
                  <a:pt x="16267" y="9653"/>
                </a:lnTo>
                <a:lnTo>
                  <a:pt x="17188" y="9653"/>
                </a:lnTo>
                <a:lnTo>
                  <a:pt x="17188" y="10284"/>
                </a:lnTo>
                <a:lnTo>
                  <a:pt x="17673" y="10915"/>
                </a:lnTo>
                <a:lnTo>
                  <a:pt x="18109" y="11514"/>
                </a:lnTo>
                <a:lnTo>
                  <a:pt x="18594" y="11514"/>
                </a:lnTo>
                <a:lnTo>
                  <a:pt x="18594" y="12114"/>
                </a:lnTo>
                <a:lnTo>
                  <a:pt x="18594" y="12713"/>
                </a:lnTo>
                <a:lnTo>
                  <a:pt x="19030" y="12713"/>
                </a:lnTo>
                <a:lnTo>
                  <a:pt x="19515" y="12713"/>
                </a:lnTo>
                <a:lnTo>
                  <a:pt x="19976" y="12713"/>
                </a:lnTo>
                <a:lnTo>
                  <a:pt x="19976" y="13312"/>
                </a:lnTo>
                <a:lnTo>
                  <a:pt x="19976" y="13912"/>
                </a:lnTo>
                <a:lnTo>
                  <a:pt x="19515" y="14511"/>
                </a:lnTo>
                <a:lnTo>
                  <a:pt x="19030" y="14511"/>
                </a:lnTo>
                <a:lnTo>
                  <a:pt x="18594" y="13912"/>
                </a:lnTo>
                <a:lnTo>
                  <a:pt x="18109" y="13912"/>
                </a:lnTo>
                <a:lnTo>
                  <a:pt x="17673" y="13912"/>
                </a:lnTo>
                <a:lnTo>
                  <a:pt x="17188" y="13912"/>
                </a:lnTo>
                <a:lnTo>
                  <a:pt x="16727" y="13912"/>
                </a:lnTo>
                <a:lnTo>
                  <a:pt x="16267" y="13912"/>
                </a:lnTo>
                <a:lnTo>
                  <a:pt x="15806" y="13312"/>
                </a:lnTo>
                <a:lnTo>
                  <a:pt x="15345" y="13912"/>
                </a:lnTo>
                <a:lnTo>
                  <a:pt x="15806" y="14511"/>
                </a:lnTo>
                <a:lnTo>
                  <a:pt x="16727" y="14511"/>
                </a:lnTo>
                <a:lnTo>
                  <a:pt x="16727" y="15110"/>
                </a:lnTo>
                <a:lnTo>
                  <a:pt x="17188" y="15110"/>
                </a:lnTo>
                <a:lnTo>
                  <a:pt x="17673" y="15110"/>
                </a:lnTo>
                <a:lnTo>
                  <a:pt x="18109" y="15710"/>
                </a:lnTo>
                <a:lnTo>
                  <a:pt x="18594" y="15710"/>
                </a:lnTo>
                <a:lnTo>
                  <a:pt x="18594" y="16341"/>
                </a:lnTo>
                <a:lnTo>
                  <a:pt x="18594" y="16909"/>
                </a:lnTo>
                <a:lnTo>
                  <a:pt x="18109" y="17539"/>
                </a:lnTo>
                <a:lnTo>
                  <a:pt x="17673" y="18139"/>
                </a:lnTo>
                <a:lnTo>
                  <a:pt x="17673" y="18738"/>
                </a:lnTo>
                <a:lnTo>
                  <a:pt x="17673" y="19369"/>
                </a:lnTo>
                <a:lnTo>
                  <a:pt x="17188" y="19968"/>
                </a:lnTo>
                <a:lnTo>
                  <a:pt x="16727" y="19968"/>
                </a:lnTo>
                <a:lnTo>
                  <a:pt x="16267" y="19968"/>
                </a:lnTo>
                <a:lnTo>
                  <a:pt x="15806" y="19968"/>
                </a:lnTo>
                <a:lnTo>
                  <a:pt x="15345" y="19968"/>
                </a:lnTo>
                <a:lnTo>
                  <a:pt x="14861" y="19968"/>
                </a:lnTo>
                <a:lnTo>
                  <a:pt x="14861" y="19369"/>
                </a:lnTo>
                <a:lnTo>
                  <a:pt x="14424" y="19369"/>
                </a:lnTo>
                <a:lnTo>
                  <a:pt x="13939" y="18738"/>
                </a:lnTo>
                <a:lnTo>
                  <a:pt x="13503" y="19369"/>
                </a:lnTo>
                <a:lnTo>
                  <a:pt x="13018" y="19369"/>
                </a:lnTo>
                <a:lnTo>
                  <a:pt x="10230" y="19968"/>
                </a:lnTo>
                <a:lnTo>
                  <a:pt x="7903" y="19968"/>
                </a:lnTo>
                <a:lnTo>
                  <a:pt x="5139" y="13912"/>
                </a:lnTo>
                <a:lnTo>
                  <a:pt x="2303" y="7886"/>
                </a:lnTo>
                <a:lnTo>
                  <a:pt x="945" y="4858"/>
                </a:lnTo>
                <a:lnTo>
                  <a:pt x="0" y="1830"/>
                </a:lnTo>
                <a:lnTo>
                  <a:pt x="4630" y="1230"/>
                </a:lnTo>
                <a:lnTo>
                  <a:pt x="9745" y="0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6" name="任意多边形 523282"/>
          <p:cNvSpPr>
            <a:spLocks noChangeArrowheads="1"/>
          </p:cNvSpPr>
          <p:nvPr/>
        </p:nvSpPr>
        <p:spPr bwMode="auto">
          <a:xfrm>
            <a:off x="5248275" y="4238625"/>
            <a:ext cx="523875" cy="566738"/>
          </a:xfrm>
          <a:custGeom>
            <a:avLst/>
            <a:gdLst/>
            <a:ahLst/>
            <a:cxnLst>
              <a:cxn ang="0">
                <a:pos x="7166" y="460"/>
              </a:cxn>
              <a:cxn ang="0">
                <a:pos x="8182" y="944"/>
              </a:cxn>
              <a:cxn ang="0">
                <a:pos x="8717" y="1380"/>
              </a:cxn>
              <a:cxn ang="0">
                <a:pos x="9706" y="1840"/>
              </a:cxn>
              <a:cxn ang="0">
                <a:pos x="10775" y="2300"/>
              </a:cxn>
              <a:cxn ang="0">
                <a:pos x="11765" y="2785"/>
              </a:cxn>
              <a:cxn ang="0">
                <a:pos x="12807" y="2785"/>
              </a:cxn>
              <a:cxn ang="0">
                <a:pos x="12807" y="3729"/>
              </a:cxn>
              <a:cxn ang="0">
                <a:pos x="12299" y="4625"/>
              </a:cxn>
              <a:cxn ang="0">
                <a:pos x="13316" y="5569"/>
              </a:cxn>
              <a:cxn ang="0">
                <a:pos x="14332" y="6053"/>
              </a:cxn>
              <a:cxn ang="0">
                <a:pos x="15348" y="6053"/>
              </a:cxn>
              <a:cxn ang="0">
                <a:pos x="15882" y="5569"/>
              </a:cxn>
              <a:cxn ang="0">
                <a:pos x="16364" y="5569"/>
              </a:cxn>
              <a:cxn ang="0">
                <a:pos x="17380" y="6053"/>
              </a:cxn>
              <a:cxn ang="0">
                <a:pos x="16898" y="6973"/>
              </a:cxn>
              <a:cxn ang="0">
                <a:pos x="15882" y="6973"/>
              </a:cxn>
              <a:cxn ang="0">
                <a:pos x="15348" y="7918"/>
              </a:cxn>
              <a:cxn ang="0">
                <a:pos x="15348" y="8814"/>
              </a:cxn>
              <a:cxn ang="0">
                <a:pos x="14840" y="9274"/>
              </a:cxn>
              <a:cxn ang="0">
                <a:pos x="15882" y="10218"/>
              </a:cxn>
              <a:cxn ang="0">
                <a:pos x="16364" y="10678"/>
              </a:cxn>
              <a:cxn ang="0">
                <a:pos x="16898" y="11598"/>
              </a:cxn>
              <a:cxn ang="0">
                <a:pos x="17380" y="12082"/>
              </a:cxn>
              <a:cxn ang="0">
                <a:pos x="18904" y="11598"/>
              </a:cxn>
              <a:cxn ang="0">
                <a:pos x="19465" y="12082"/>
              </a:cxn>
              <a:cxn ang="0">
                <a:pos x="19973" y="13487"/>
              </a:cxn>
              <a:cxn ang="0">
                <a:pos x="19465" y="14383"/>
              </a:cxn>
              <a:cxn ang="0">
                <a:pos x="19465" y="15327"/>
              </a:cxn>
              <a:cxn ang="0">
                <a:pos x="17914" y="15787"/>
              </a:cxn>
              <a:cxn ang="0">
                <a:pos x="17914" y="16247"/>
              </a:cxn>
              <a:cxn ang="0">
                <a:pos x="17914" y="17167"/>
              </a:cxn>
              <a:cxn ang="0">
                <a:pos x="17914" y="18111"/>
              </a:cxn>
              <a:cxn ang="0">
                <a:pos x="16898" y="19031"/>
              </a:cxn>
              <a:cxn ang="0">
                <a:pos x="15882" y="19516"/>
              </a:cxn>
              <a:cxn ang="0">
                <a:pos x="15348" y="19516"/>
              </a:cxn>
              <a:cxn ang="0">
                <a:pos x="13824" y="19031"/>
              </a:cxn>
              <a:cxn ang="0">
                <a:pos x="12807" y="19031"/>
              </a:cxn>
              <a:cxn ang="0">
                <a:pos x="12299" y="18111"/>
              </a:cxn>
              <a:cxn ang="0">
                <a:pos x="11765" y="18596"/>
              </a:cxn>
              <a:cxn ang="0">
                <a:pos x="11283" y="19031"/>
              </a:cxn>
              <a:cxn ang="0">
                <a:pos x="10775" y="19976"/>
              </a:cxn>
              <a:cxn ang="0">
                <a:pos x="10241" y="19516"/>
              </a:cxn>
              <a:cxn ang="0">
                <a:pos x="10241" y="18596"/>
              </a:cxn>
              <a:cxn ang="0">
                <a:pos x="10775" y="17627"/>
              </a:cxn>
              <a:cxn ang="0">
                <a:pos x="9706" y="17627"/>
              </a:cxn>
              <a:cxn ang="0">
                <a:pos x="8717" y="18111"/>
              </a:cxn>
              <a:cxn ang="0">
                <a:pos x="8182" y="18596"/>
              </a:cxn>
              <a:cxn ang="0">
                <a:pos x="7701" y="17627"/>
              </a:cxn>
              <a:cxn ang="0">
                <a:pos x="7166" y="17167"/>
              </a:cxn>
              <a:cxn ang="0">
                <a:pos x="7166" y="16247"/>
              </a:cxn>
              <a:cxn ang="0">
                <a:pos x="7166" y="15327"/>
              </a:cxn>
              <a:cxn ang="0">
                <a:pos x="7166" y="14383"/>
              </a:cxn>
              <a:cxn ang="0">
                <a:pos x="6150" y="14383"/>
              </a:cxn>
              <a:cxn ang="0">
                <a:pos x="4626" y="13923"/>
              </a:cxn>
              <a:cxn ang="0">
                <a:pos x="4091" y="13002"/>
              </a:cxn>
              <a:cxn ang="0">
                <a:pos x="0" y="6973"/>
              </a:cxn>
              <a:cxn ang="0">
                <a:pos x="5107" y="460"/>
              </a:cxn>
            </a:cxnLst>
            <a:rect l="0" t="0" r="r" b="b"/>
            <a:pathLst>
              <a:path w="20000" h="20000">
                <a:moveTo>
                  <a:pt x="6658" y="0"/>
                </a:moveTo>
                <a:lnTo>
                  <a:pt x="6658" y="460"/>
                </a:lnTo>
                <a:lnTo>
                  <a:pt x="7166" y="460"/>
                </a:lnTo>
                <a:lnTo>
                  <a:pt x="7701" y="460"/>
                </a:lnTo>
                <a:lnTo>
                  <a:pt x="8182" y="460"/>
                </a:lnTo>
                <a:lnTo>
                  <a:pt x="8182" y="944"/>
                </a:lnTo>
                <a:lnTo>
                  <a:pt x="8717" y="944"/>
                </a:lnTo>
                <a:lnTo>
                  <a:pt x="8717" y="1380"/>
                </a:lnTo>
                <a:lnTo>
                  <a:pt x="9198" y="1840"/>
                </a:lnTo>
                <a:lnTo>
                  <a:pt x="9706" y="1840"/>
                </a:lnTo>
                <a:lnTo>
                  <a:pt x="10241" y="1840"/>
                </a:lnTo>
                <a:lnTo>
                  <a:pt x="10241" y="2300"/>
                </a:lnTo>
                <a:lnTo>
                  <a:pt x="10775" y="2300"/>
                </a:lnTo>
                <a:lnTo>
                  <a:pt x="11283" y="2300"/>
                </a:lnTo>
                <a:lnTo>
                  <a:pt x="11765" y="2300"/>
                </a:lnTo>
                <a:lnTo>
                  <a:pt x="11765" y="2785"/>
                </a:lnTo>
                <a:lnTo>
                  <a:pt x="12299" y="2785"/>
                </a:lnTo>
                <a:lnTo>
                  <a:pt x="12807" y="2785"/>
                </a:lnTo>
                <a:lnTo>
                  <a:pt x="12807" y="3245"/>
                </a:lnTo>
                <a:lnTo>
                  <a:pt x="12807" y="3729"/>
                </a:lnTo>
                <a:lnTo>
                  <a:pt x="12807" y="4165"/>
                </a:lnTo>
                <a:lnTo>
                  <a:pt x="12299" y="4625"/>
                </a:lnTo>
                <a:lnTo>
                  <a:pt x="12807" y="5109"/>
                </a:lnTo>
                <a:lnTo>
                  <a:pt x="13316" y="5109"/>
                </a:lnTo>
                <a:lnTo>
                  <a:pt x="13316" y="5569"/>
                </a:lnTo>
                <a:lnTo>
                  <a:pt x="13824" y="5569"/>
                </a:lnTo>
                <a:lnTo>
                  <a:pt x="13824" y="6053"/>
                </a:lnTo>
                <a:lnTo>
                  <a:pt x="14332" y="6053"/>
                </a:lnTo>
                <a:lnTo>
                  <a:pt x="14840" y="6053"/>
                </a:lnTo>
                <a:lnTo>
                  <a:pt x="15348" y="6053"/>
                </a:lnTo>
                <a:lnTo>
                  <a:pt x="15882" y="6053"/>
                </a:lnTo>
                <a:lnTo>
                  <a:pt x="15882" y="5569"/>
                </a:lnTo>
                <a:lnTo>
                  <a:pt x="15882" y="5109"/>
                </a:lnTo>
                <a:lnTo>
                  <a:pt x="16364" y="5569"/>
                </a:lnTo>
                <a:lnTo>
                  <a:pt x="16898" y="5569"/>
                </a:lnTo>
                <a:lnTo>
                  <a:pt x="16898" y="6053"/>
                </a:lnTo>
                <a:lnTo>
                  <a:pt x="17380" y="6053"/>
                </a:lnTo>
                <a:lnTo>
                  <a:pt x="17380" y="6489"/>
                </a:lnTo>
                <a:lnTo>
                  <a:pt x="16898" y="6973"/>
                </a:lnTo>
                <a:lnTo>
                  <a:pt x="16364" y="6973"/>
                </a:lnTo>
                <a:lnTo>
                  <a:pt x="15882" y="6973"/>
                </a:lnTo>
                <a:lnTo>
                  <a:pt x="15348" y="7433"/>
                </a:lnTo>
                <a:lnTo>
                  <a:pt x="15348" y="7918"/>
                </a:lnTo>
                <a:lnTo>
                  <a:pt x="15882" y="7918"/>
                </a:lnTo>
                <a:lnTo>
                  <a:pt x="15348" y="8354"/>
                </a:lnTo>
                <a:lnTo>
                  <a:pt x="15348" y="8814"/>
                </a:lnTo>
                <a:lnTo>
                  <a:pt x="14840" y="8814"/>
                </a:lnTo>
                <a:lnTo>
                  <a:pt x="14840" y="9274"/>
                </a:lnTo>
                <a:lnTo>
                  <a:pt x="15348" y="9734"/>
                </a:lnTo>
                <a:lnTo>
                  <a:pt x="15348" y="10218"/>
                </a:lnTo>
                <a:lnTo>
                  <a:pt x="15882" y="10218"/>
                </a:lnTo>
                <a:lnTo>
                  <a:pt x="16364" y="10218"/>
                </a:lnTo>
                <a:lnTo>
                  <a:pt x="16364" y="10678"/>
                </a:lnTo>
                <a:lnTo>
                  <a:pt x="16898" y="10678"/>
                </a:lnTo>
                <a:lnTo>
                  <a:pt x="16898" y="11138"/>
                </a:lnTo>
                <a:lnTo>
                  <a:pt x="16898" y="11598"/>
                </a:lnTo>
                <a:lnTo>
                  <a:pt x="16898" y="12082"/>
                </a:lnTo>
                <a:lnTo>
                  <a:pt x="17380" y="12082"/>
                </a:lnTo>
                <a:lnTo>
                  <a:pt x="17914" y="12082"/>
                </a:lnTo>
                <a:lnTo>
                  <a:pt x="18422" y="12082"/>
                </a:lnTo>
                <a:lnTo>
                  <a:pt x="18904" y="11598"/>
                </a:lnTo>
                <a:lnTo>
                  <a:pt x="19465" y="11598"/>
                </a:lnTo>
                <a:lnTo>
                  <a:pt x="19465" y="12082"/>
                </a:lnTo>
                <a:lnTo>
                  <a:pt x="19973" y="12082"/>
                </a:lnTo>
                <a:lnTo>
                  <a:pt x="19973" y="13002"/>
                </a:lnTo>
                <a:lnTo>
                  <a:pt x="19973" y="13487"/>
                </a:lnTo>
                <a:lnTo>
                  <a:pt x="19465" y="13923"/>
                </a:lnTo>
                <a:lnTo>
                  <a:pt x="19465" y="14383"/>
                </a:lnTo>
                <a:lnTo>
                  <a:pt x="19465" y="14843"/>
                </a:lnTo>
                <a:lnTo>
                  <a:pt x="19465" y="15327"/>
                </a:lnTo>
                <a:lnTo>
                  <a:pt x="18904" y="15787"/>
                </a:lnTo>
                <a:lnTo>
                  <a:pt x="18422" y="15787"/>
                </a:lnTo>
                <a:lnTo>
                  <a:pt x="17914" y="15787"/>
                </a:lnTo>
                <a:lnTo>
                  <a:pt x="17914" y="16247"/>
                </a:lnTo>
                <a:lnTo>
                  <a:pt x="17914" y="16707"/>
                </a:lnTo>
                <a:lnTo>
                  <a:pt x="17914" y="17167"/>
                </a:lnTo>
                <a:lnTo>
                  <a:pt x="17914" y="17627"/>
                </a:lnTo>
                <a:lnTo>
                  <a:pt x="17914" y="18111"/>
                </a:lnTo>
                <a:lnTo>
                  <a:pt x="17380" y="18596"/>
                </a:lnTo>
                <a:lnTo>
                  <a:pt x="16898" y="19031"/>
                </a:lnTo>
                <a:lnTo>
                  <a:pt x="16364" y="19516"/>
                </a:lnTo>
                <a:lnTo>
                  <a:pt x="15882" y="19516"/>
                </a:lnTo>
                <a:lnTo>
                  <a:pt x="15882" y="19976"/>
                </a:lnTo>
                <a:lnTo>
                  <a:pt x="15348" y="19516"/>
                </a:lnTo>
                <a:lnTo>
                  <a:pt x="15348" y="19031"/>
                </a:lnTo>
                <a:lnTo>
                  <a:pt x="14332" y="19031"/>
                </a:lnTo>
                <a:lnTo>
                  <a:pt x="13824" y="19031"/>
                </a:lnTo>
                <a:lnTo>
                  <a:pt x="13316" y="19031"/>
                </a:lnTo>
                <a:lnTo>
                  <a:pt x="12807" y="19031"/>
                </a:lnTo>
                <a:lnTo>
                  <a:pt x="12807" y="18596"/>
                </a:lnTo>
                <a:lnTo>
                  <a:pt x="12299" y="18596"/>
                </a:lnTo>
                <a:lnTo>
                  <a:pt x="12299" y="18111"/>
                </a:lnTo>
                <a:lnTo>
                  <a:pt x="11765" y="18111"/>
                </a:lnTo>
                <a:lnTo>
                  <a:pt x="11765" y="18596"/>
                </a:lnTo>
                <a:lnTo>
                  <a:pt x="11283" y="19031"/>
                </a:lnTo>
                <a:lnTo>
                  <a:pt x="11283" y="19516"/>
                </a:lnTo>
                <a:lnTo>
                  <a:pt x="10775" y="19976"/>
                </a:lnTo>
                <a:lnTo>
                  <a:pt x="10241" y="19976"/>
                </a:lnTo>
                <a:lnTo>
                  <a:pt x="10241" y="19516"/>
                </a:lnTo>
                <a:lnTo>
                  <a:pt x="10241" y="19031"/>
                </a:lnTo>
                <a:lnTo>
                  <a:pt x="10241" y="18596"/>
                </a:lnTo>
                <a:lnTo>
                  <a:pt x="10775" y="18111"/>
                </a:lnTo>
                <a:lnTo>
                  <a:pt x="10775" y="17627"/>
                </a:lnTo>
                <a:lnTo>
                  <a:pt x="10241" y="17627"/>
                </a:lnTo>
                <a:lnTo>
                  <a:pt x="9706" y="17627"/>
                </a:lnTo>
                <a:lnTo>
                  <a:pt x="9198" y="18111"/>
                </a:lnTo>
                <a:lnTo>
                  <a:pt x="8717" y="18111"/>
                </a:lnTo>
                <a:lnTo>
                  <a:pt x="8717" y="18596"/>
                </a:lnTo>
                <a:lnTo>
                  <a:pt x="8182" y="18596"/>
                </a:lnTo>
                <a:lnTo>
                  <a:pt x="7701" y="18596"/>
                </a:lnTo>
                <a:lnTo>
                  <a:pt x="7701" y="18111"/>
                </a:lnTo>
                <a:lnTo>
                  <a:pt x="7701" y="17627"/>
                </a:lnTo>
                <a:lnTo>
                  <a:pt x="7166" y="17627"/>
                </a:lnTo>
                <a:lnTo>
                  <a:pt x="7166" y="17167"/>
                </a:lnTo>
                <a:lnTo>
                  <a:pt x="7166" y="16707"/>
                </a:lnTo>
                <a:lnTo>
                  <a:pt x="7166" y="16247"/>
                </a:lnTo>
                <a:lnTo>
                  <a:pt x="7166" y="15787"/>
                </a:lnTo>
                <a:lnTo>
                  <a:pt x="7166" y="15327"/>
                </a:lnTo>
                <a:lnTo>
                  <a:pt x="7166" y="14843"/>
                </a:lnTo>
                <a:lnTo>
                  <a:pt x="7166" y="14383"/>
                </a:lnTo>
                <a:lnTo>
                  <a:pt x="6658" y="14383"/>
                </a:lnTo>
                <a:lnTo>
                  <a:pt x="6150" y="14383"/>
                </a:lnTo>
                <a:lnTo>
                  <a:pt x="5642" y="13923"/>
                </a:lnTo>
                <a:lnTo>
                  <a:pt x="5107" y="13923"/>
                </a:lnTo>
                <a:lnTo>
                  <a:pt x="4626" y="13923"/>
                </a:lnTo>
                <a:lnTo>
                  <a:pt x="4091" y="13923"/>
                </a:lnTo>
                <a:lnTo>
                  <a:pt x="4091" y="13487"/>
                </a:lnTo>
                <a:lnTo>
                  <a:pt x="4091" y="13002"/>
                </a:lnTo>
                <a:lnTo>
                  <a:pt x="4091" y="12082"/>
                </a:lnTo>
                <a:lnTo>
                  <a:pt x="2086" y="9734"/>
                </a:lnTo>
                <a:lnTo>
                  <a:pt x="0" y="6973"/>
                </a:lnTo>
                <a:lnTo>
                  <a:pt x="1497" y="3729"/>
                </a:lnTo>
                <a:lnTo>
                  <a:pt x="3610" y="460"/>
                </a:lnTo>
                <a:lnTo>
                  <a:pt x="5107" y="460"/>
                </a:lnTo>
                <a:lnTo>
                  <a:pt x="6658" y="0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7" name="任意多边形 523283"/>
          <p:cNvSpPr>
            <a:spLocks noChangeArrowheads="1"/>
          </p:cNvSpPr>
          <p:nvPr/>
        </p:nvSpPr>
        <p:spPr bwMode="auto">
          <a:xfrm>
            <a:off x="4862513" y="4041775"/>
            <a:ext cx="576262" cy="566738"/>
          </a:xfrm>
          <a:custGeom>
            <a:avLst/>
            <a:gdLst/>
            <a:ahLst/>
            <a:cxnLst>
              <a:cxn ang="0">
                <a:pos x="18594" y="7918"/>
              </a:cxn>
              <a:cxn ang="0">
                <a:pos x="19030" y="8814"/>
              </a:cxn>
              <a:cxn ang="0">
                <a:pos x="19976" y="8814"/>
              </a:cxn>
              <a:cxn ang="0">
                <a:pos x="19515" y="10218"/>
              </a:cxn>
              <a:cxn ang="0">
                <a:pos x="19030" y="10678"/>
              </a:cxn>
              <a:cxn ang="0">
                <a:pos x="18109" y="10218"/>
              </a:cxn>
              <a:cxn ang="0">
                <a:pos x="17673" y="9734"/>
              </a:cxn>
              <a:cxn ang="0">
                <a:pos x="16727" y="10218"/>
              </a:cxn>
              <a:cxn ang="0">
                <a:pos x="17188" y="10678"/>
              </a:cxn>
              <a:cxn ang="0">
                <a:pos x="16267" y="12082"/>
              </a:cxn>
              <a:cxn ang="0">
                <a:pos x="16267" y="12542"/>
              </a:cxn>
              <a:cxn ang="0">
                <a:pos x="15806" y="13487"/>
              </a:cxn>
              <a:cxn ang="0">
                <a:pos x="15345" y="13923"/>
              </a:cxn>
              <a:cxn ang="0">
                <a:pos x="15345" y="14843"/>
              </a:cxn>
              <a:cxn ang="0">
                <a:pos x="16267" y="15327"/>
              </a:cxn>
              <a:cxn ang="0">
                <a:pos x="16727" y="15787"/>
              </a:cxn>
              <a:cxn ang="0">
                <a:pos x="17673" y="16247"/>
              </a:cxn>
              <a:cxn ang="0">
                <a:pos x="18109" y="15787"/>
              </a:cxn>
              <a:cxn ang="0">
                <a:pos x="18594" y="16247"/>
              </a:cxn>
              <a:cxn ang="0">
                <a:pos x="18594" y="17167"/>
              </a:cxn>
              <a:cxn ang="0">
                <a:pos x="19030" y="17627"/>
              </a:cxn>
              <a:cxn ang="0">
                <a:pos x="18109" y="18596"/>
              </a:cxn>
              <a:cxn ang="0">
                <a:pos x="17188" y="19031"/>
              </a:cxn>
              <a:cxn ang="0">
                <a:pos x="16727" y="19516"/>
              </a:cxn>
              <a:cxn ang="0">
                <a:pos x="16267" y="19976"/>
              </a:cxn>
              <a:cxn ang="0">
                <a:pos x="14836" y="19976"/>
              </a:cxn>
              <a:cxn ang="0">
                <a:pos x="14376" y="19031"/>
              </a:cxn>
              <a:cxn ang="0">
                <a:pos x="13479" y="19031"/>
              </a:cxn>
              <a:cxn ang="0">
                <a:pos x="12073" y="19031"/>
              </a:cxn>
              <a:cxn ang="0">
                <a:pos x="12073" y="18087"/>
              </a:cxn>
              <a:cxn ang="0">
                <a:pos x="11588" y="17627"/>
              </a:cxn>
              <a:cxn ang="0">
                <a:pos x="10230" y="17167"/>
              </a:cxn>
              <a:cxn ang="0">
                <a:pos x="9285" y="17167"/>
              </a:cxn>
              <a:cxn ang="0">
                <a:pos x="7903" y="17167"/>
              </a:cxn>
              <a:cxn ang="0">
                <a:pos x="7442" y="17167"/>
              </a:cxn>
              <a:cxn ang="0">
                <a:pos x="6036" y="17167"/>
              </a:cxn>
              <a:cxn ang="0">
                <a:pos x="5091" y="16707"/>
              </a:cxn>
              <a:cxn ang="0">
                <a:pos x="3733" y="16247"/>
              </a:cxn>
              <a:cxn ang="0">
                <a:pos x="2788" y="14843"/>
              </a:cxn>
              <a:cxn ang="0">
                <a:pos x="1842" y="13923"/>
              </a:cxn>
              <a:cxn ang="0">
                <a:pos x="1842" y="12542"/>
              </a:cxn>
              <a:cxn ang="0">
                <a:pos x="945" y="12082"/>
              </a:cxn>
              <a:cxn ang="0">
                <a:pos x="461" y="11138"/>
              </a:cxn>
              <a:cxn ang="0">
                <a:pos x="0" y="10218"/>
              </a:cxn>
              <a:cxn ang="0">
                <a:pos x="0" y="7918"/>
              </a:cxn>
              <a:cxn ang="0">
                <a:pos x="8364" y="1840"/>
              </a:cxn>
              <a:cxn ang="0">
                <a:pos x="17673" y="944"/>
              </a:cxn>
            </a:cxnLst>
            <a:rect l="0" t="0" r="r" b="b"/>
            <a:pathLst>
              <a:path w="20000" h="20000">
                <a:moveTo>
                  <a:pt x="18109" y="7433"/>
                </a:moveTo>
                <a:lnTo>
                  <a:pt x="18109" y="7918"/>
                </a:lnTo>
                <a:lnTo>
                  <a:pt x="18594" y="7918"/>
                </a:lnTo>
                <a:lnTo>
                  <a:pt x="18594" y="8354"/>
                </a:lnTo>
                <a:lnTo>
                  <a:pt x="19030" y="8354"/>
                </a:lnTo>
                <a:lnTo>
                  <a:pt x="19030" y="8814"/>
                </a:lnTo>
                <a:lnTo>
                  <a:pt x="19515" y="8814"/>
                </a:lnTo>
                <a:lnTo>
                  <a:pt x="19976" y="8814"/>
                </a:lnTo>
                <a:lnTo>
                  <a:pt x="19976" y="9274"/>
                </a:lnTo>
                <a:lnTo>
                  <a:pt x="19976" y="9734"/>
                </a:lnTo>
                <a:lnTo>
                  <a:pt x="19515" y="10218"/>
                </a:lnTo>
                <a:lnTo>
                  <a:pt x="19030" y="10678"/>
                </a:lnTo>
                <a:lnTo>
                  <a:pt x="18594" y="10678"/>
                </a:lnTo>
                <a:lnTo>
                  <a:pt x="18594" y="10218"/>
                </a:lnTo>
                <a:lnTo>
                  <a:pt x="18109" y="10218"/>
                </a:lnTo>
                <a:lnTo>
                  <a:pt x="18109" y="9734"/>
                </a:lnTo>
                <a:lnTo>
                  <a:pt x="17673" y="9734"/>
                </a:lnTo>
                <a:lnTo>
                  <a:pt x="17188" y="9734"/>
                </a:lnTo>
                <a:lnTo>
                  <a:pt x="16727" y="9734"/>
                </a:lnTo>
                <a:lnTo>
                  <a:pt x="16727" y="10218"/>
                </a:lnTo>
                <a:lnTo>
                  <a:pt x="16727" y="10678"/>
                </a:lnTo>
                <a:lnTo>
                  <a:pt x="17188" y="10678"/>
                </a:lnTo>
                <a:lnTo>
                  <a:pt x="16727" y="11138"/>
                </a:lnTo>
                <a:lnTo>
                  <a:pt x="16727" y="11574"/>
                </a:lnTo>
                <a:lnTo>
                  <a:pt x="16267" y="12082"/>
                </a:lnTo>
                <a:lnTo>
                  <a:pt x="16267" y="12542"/>
                </a:lnTo>
                <a:lnTo>
                  <a:pt x="16267" y="13002"/>
                </a:lnTo>
                <a:lnTo>
                  <a:pt x="15806" y="13487"/>
                </a:lnTo>
                <a:lnTo>
                  <a:pt x="15345" y="13923"/>
                </a:lnTo>
                <a:lnTo>
                  <a:pt x="15345" y="14383"/>
                </a:lnTo>
                <a:lnTo>
                  <a:pt x="15345" y="14843"/>
                </a:lnTo>
                <a:lnTo>
                  <a:pt x="15806" y="14843"/>
                </a:lnTo>
                <a:lnTo>
                  <a:pt x="15806" y="15327"/>
                </a:lnTo>
                <a:lnTo>
                  <a:pt x="16267" y="15327"/>
                </a:lnTo>
                <a:lnTo>
                  <a:pt x="16267" y="15787"/>
                </a:lnTo>
                <a:lnTo>
                  <a:pt x="16727" y="15787"/>
                </a:lnTo>
                <a:lnTo>
                  <a:pt x="17188" y="15787"/>
                </a:lnTo>
                <a:lnTo>
                  <a:pt x="17188" y="16247"/>
                </a:lnTo>
                <a:lnTo>
                  <a:pt x="17673" y="16247"/>
                </a:lnTo>
                <a:lnTo>
                  <a:pt x="18109" y="15787"/>
                </a:lnTo>
                <a:lnTo>
                  <a:pt x="18594" y="15327"/>
                </a:lnTo>
                <a:lnTo>
                  <a:pt x="18594" y="15787"/>
                </a:lnTo>
                <a:lnTo>
                  <a:pt x="18594" y="16247"/>
                </a:lnTo>
                <a:lnTo>
                  <a:pt x="18594" y="16707"/>
                </a:lnTo>
                <a:lnTo>
                  <a:pt x="18594" y="17167"/>
                </a:lnTo>
                <a:lnTo>
                  <a:pt x="18594" y="17627"/>
                </a:lnTo>
                <a:lnTo>
                  <a:pt x="19030" y="17627"/>
                </a:lnTo>
                <a:lnTo>
                  <a:pt x="18594" y="18087"/>
                </a:lnTo>
                <a:lnTo>
                  <a:pt x="18109" y="18596"/>
                </a:lnTo>
                <a:lnTo>
                  <a:pt x="17673" y="18596"/>
                </a:lnTo>
                <a:lnTo>
                  <a:pt x="17188" y="19031"/>
                </a:lnTo>
                <a:lnTo>
                  <a:pt x="17188" y="19516"/>
                </a:lnTo>
                <a:lnTo>
                  <a:pt x="16727" y="19516"/>
                </a:lnTo>
                <a:lnTo>
                  <a:pt x="16267" y="19516"/>
                </a:lnTo>
                <a:lnTo>
                  <a:pt x="16267" y="19976"/>
                </a:lnTo>
                <a:lnTo>
                  <a:pt x="15806" y="19976"/>
                </a:lnTo>
                <a:lnTo>
                  <a:pt x="15345" y="19976"/>
                </a:lnTo>
                <a:lnTo>
                  <a:pt x="14836" y="19976"/>
                </a:lnTo>
                <a:lnTo>
                  <a:pt x="14836" y="19516"/>
                </a:lnTo>
                <a:lnTo>
                  <a:pt x="14376" y="19516"/>
                </a:lnTo>
                <a:lnTo>
                  <a:pt x="14376" y="19031"/>
                </a:lnTo>
                <a:lnTo>
                  <a:pt x="13915" y="19031"/>
                </a:lnTo>
                <a:lnTo>
                  <a:pt x="13479" y="19031"/>
                </a:lnTo>
                <a:lnTo>
                  <a:pt x="12994" y="19031"/>
                </a:lnTo>
                <a:lnTo>
                  <a:pt x="12533" y="19031"/>
                </a:lnTo>
                <a:lnTo>
                  <a:pt x="12073" y="19031"/>
                </a:lnTo>
                <a:lnTo>
                  <a:pt x="12073" y="18596"/>
                </a:lnTo>
                <a:lnTo>
                  <a:pt x="12073" y="18087"/>
                </a:lnTo>
                <a:lnTo>
                  <a:pt x="12073" y="17627"/>
                </a:lnTo>
                <a:lnTo>
                  <a:pt x="11588" y="17627"/>
                </a:lnTo>
                <a:lnTo>
                  <a:pt x="11176" y="17167"/>
                </a:lnTo>
                <a:lnTo>
                  <a:pt x="10691" y="16707"/>
                </a:lnTo>
                <a:lnTo>
                  <a:pt x="10230" y="17167"/>
                </a:lnTo>
                <a:lnTo>
                  <a:pt x="9745" y="17167"/>
                </a:lnTo>
                <a:lnTo>
                  <a:pt x="9285" y="17167"/>
                </a:lnTo>
                <a:lnTo>
                  <a:pt x="8800" y="17167"/>
                </a:lnTo>
                <a:lnTo>
                  <a:pt x="8364" y="17167"/>
                </a:lnTo>
                <a:lnTo>
                  <a:pt x="7903" y="17167"/>
                </a:lnTo>
                <a:lnTo>
                  <a:pt x="7442" y="17167"/>
                </a:lnTo>
                <a:lnTo>
                  <a:pt x="6958" y="17167"/>
                </a:lnTo>
                <a:lnTo>
                  <a:pt x="6473" y="17167"/>
                </a:lnTo>
                <a:lnTo>
                  <a:pt x="6036" y="17167"/>
                </a:lnTo>
                <a:lnTo>
                  <a:pt x="5552" y="17167"/>
                </a:lnTo>
                <a:lnTo>
                  <a:pt x="5091" y="16707"/>
                </a:lnTo>
                <a:lnTo>
                  <a:pt x="4630" y="16707"/>
                </a:lnTo>
                <a:lnTo>
                  <a:pt x="4170" y="16247"/>
                </a:lnTo>
                <a:lnTo>
                  <a:pt x="3733" y="16247"/>
                </a:lnTo>
                <a:lnTo>
                  <a:pt x="3733" y="15787"/>
                </a:lnTo>
                <a:lnTo>
                  <a:pt x="3248" y="15327"/>
                </a:lnTo>
                <a:lnTo>
                  <a:pt x="2788" y="14843"/>
                </a:lnTo>
                <a:lnTo>
                  <a:pt x="2303" y="14843"/>
                </a:lnTo>
                <a:lnTo>
                  <a:pt x="1842" y="14383"/>
                </a:lnTo>
                <a:lnTo>
                  <a:pt x="1842" y="13923"/>
                </a:lnTo>
                <a:lnTo>
                  <a:pt x="2303" y="13487"/>
                </a:lnTo>
                <a:lnTo>
                  <a:pt x="1842" y="13002"/>
                </a:lnTo>
                <a:lnTo>
                  <a:pt x="1842" y="12542"/>
                </a:lnTo>
                <a:lnTo>
                  <a:pt x="1382" y="12542"/>
                </a:lnTo>
                <a:lnTo>
                  <a:pt x="1382" y="12082"/>
                </a:lnTo>
                <a:lnTo>
                  <a:pt x="945" y="12082"/>
                </a:lnTo>
                <a:lnTo>
                  <a:pt x="945" y="11574"/>
                </a:lnTo>
                <a:lnTo>
                  <a:pt x="461" y="11574"/>
                </a:lnTo>
                <a:lnTo>
                  <a:pt x="461" y="11138"/>
                </a:lnTo>
                <a:lnTo>
                  <a:pt x="0" y="10678"/>
                </a:lnTo>
                <a:lnTo>
                  <a:pt x="0" y="10218"/>
                </a:lnTo>
                <a:lnTo>
                  <a:pt x="0" y="9734"/>
                </a:lnTo>
                <a:lnTo>
                  <a:pt x="0" y="8814"/>
                </a:lnTo>
                <a:lnTo>
                  <a:pt x="0" y="7918"/>
                </a:lnTo>
                <a:lnTo>
                  <a:pt x="3248" y="6053"/>
                </a:lnTo>
                <a:lnTo>
                  <a:pt x="6473" y="3729"/>
                </a:lnTo>
                <a:lnTo>
                  <a:pt x="8364" y="1840"/>
                </a:lnTo>
                <a:lnTo>
                  <a:pt x="10230" y="0"/>
                </a:lnTo>
                <a:lnTo>
                  <a:pt x="13915" y="460"/>
                </a:lnTo>
                <a:lnTo>
                  <a:pt x="17673" y="944"/>
                </a:lnTo>
                <a:lnTo>
                  <a:pt x="17673" y="4165"/>
                </a:lnTo>
                <a:lnTo>
                  <a:pt x="18109" y="743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8" name="任意多边形 523284"/>
          <p:cNvSpPr>
            <a:spLocks noChangeArrowheads="1"/>
          </p:cNvSpPr>
          <p:nvPr/>
        </p:nvSpPr>
        <p:spPr bwMode="auto">
          <a:xfrm>
            <a:off x="5262563" y="3816350"/>
            <a:ext cx="644525" cy="434975"/>
          </a:xfrm>
          <a:custGeom>
            <a:avLst/>
            <a:gdLst/>
            <a:ahLst/>
            <a:cxnLst>
              <a:cxn ang="0">
                <a:pos x="7079" y="1262"/>
              </a:cxn>
              <a:cxn ang="0">
                <a:pos x="8339" y="1262"/>
              </a:cxn>
              <a:cxn ang="0">
                <a:pos x="9598" y="1262"/>
              </a:cxn>
              <a:cxn ang="0">
                <a:pos x="10011" y="3659"/>
              </a:cxn>
              <a:cxn ang="0">
                <a:pos x="11249" y="4858"/>
              </a:cxn>
              <a:cxn ang="0">
                <a:pos x="12096" y="4259"/>
              </a:cxn>
              <a:cxn ang="0">
                <a:pos x="13312" y="3028"/>
              </a:cxn>
              <a:cxn ang="0">
                <a:pos x="13746" y="1262"/>
              </a:cxn>
              <a:cxn ang="0">
                <a:pos x="14549" y="0"/>
              </a:cxn>
              <a:cxn ang="0">
                <a:pos x="15831" y="631"/>
              </a:cxn>
              <a:cxn ang="0">
                <a:pos x="16678" y="1262"/>
              </a:cxn>
              <a:cxn ang="0">
                <a:pos x="18306" y="1262"/>
              </a:cxn>
              <a:cxn ang="0">
                <a:pos x="19978" y="1262"/>
              </a:cxn>
              <a:cxn ang="0">
                <a:pos x="19978" y="2461"/>
              </a:cxn>
              <a:cxn ang="0">
                <a:pos x="19566" y="4259"/>
              </a:cxn>
              <a:cxn ang="0">
                <a:pos x="18306" y="4858"/>
              </a:cxn>
              <a:cxn ang="0">
                <a:pos x="17481" y="5457"/>
              </a:cxn>
              <a:cxn ang="0">
                <a:pos x="16243" y="7256"/>
              </a:cxn>
              <a:cxn ang="0">
                <a:pos x="15831" y="8454"/>
              </a:cxn>
              <a:cxn ang="0">
                <a:pos x="14984" y="8454"/>
              </a:cxn>
              <a:cxn ang="0">
                <a:pos x="14549" y="9085"/>
              </a:cxn>
              <a:cxn ang="0">
                <a:pos x="14549" y="10284"/>
              </a:cxn>
              <a:cxn ang="0">
                <a:pos x="13746" y="11514"/>
              </a:cxn>
              <a:cxn ang="0">
                <a:pos x="13312" y="13312"/>
              </a:cxn>
              <a:cxn ang="0">
                <a:pos x="12899" y="14511"/>
              </a:cxn>
              <a:cxn ang="0">
                <a:pos x="12096" y="15710"/>
              </a:cxn>
              <a:cxn ang="0">
                <a:pos x="11249" y="16341"/>
              </a:cxn>
              <a:cxn ang="0">
                <a:pos x="10814" y="18170"/>
              </a:cxn>
              <a:cxn ang="0">
                <a:pos x="10402" y="18738"/>
              </a:cxn>
              <a:cxn ang="0">
                <a:pos x="9598" y="19369"/>
              </a:cxn>
              <a:cxn ang="0">
                <a:pos x="9186" y="18170"/>
              </a:cxn>
              <a:cxn ang="0">
                <a:pos x="8339" y="18738"/>
              </a:cxn>
              <a:cxn ang="0">
                <a:pos x="7883" y="19369"/>
              </a:cxn>
              <a:cxn ang="0">
                <a:pos x="6667" y="19369"/>
              </a:cxn>
              <a:cxn ang="0">
                <a:pos x="4582" y="19369"/>
              </a:cxn>
              <a:cxn ang="0">
                <a:pos x="3757" y="19968"/>
              </a:cxn>
              <a:cxn ang="0">
                <a:pos x="2932" y="19968"/>
              </a:cxn>
              <a:cxn ang="0">
                <a:pos x="1694" y="19369"/>
              </a:cxn>
              <a:cxn ang="0">
                <a:pos x="413" y="18170"/>
              </a:cxn>
              <a:cxn ang="0">
                <a:pos x="0" y="16909"/>
              </a:cxn>
              <a:cxn ang="0">
                <a:pos x="1260" y="15710"/>
              </a:cxn>
              <a:cxn ang="0">
                <a:pos x="2085" y="14511"/>
              </a:cxn>
              <a:cxn ang="0">
                <a:pos x="2519" y="12713"/>
              </a:cxn>
              <a:cxn ang="0">
                <a:pos x="1694" y="13312"/>
              </a:cxn>
              <a:cxn ang="0">
                <a:pos x="1260" y="12713"/>
              </a:cxn>
              <a:cxn ang="0">
                <a:pos x="413" y="10915"/>
              </a:cxn>
              <a:cxn ang="0">
                <a:pos x="1694" y="6025"/>
              </a:cxn>
              <a:cxn ang="0">
                <a:pos x="5429" y="1262"/>
              </a:cxn>
            </a:cxnLst>
            <a:rect l="0" t="0" r="r" b="b"/>
            <a:pathLst>
              <a:path w="20000" h="20000">
                <a:moveTo>
                  <a:pt x="6667" y="631"/>
                </a:moveTo>
                <a:lnTo>
                  <a:pt x="6667" y="1262"/>
                </a:lnTo>
                <a:lnTo>
                  <a:pt x="7079" y="1262"/>
                </a:lnTo>
                <a:lnTo>
                  <a:pt x="7492" y="1262"/>
                </a:lnTo>
                <a:lnTo>
                  <a:pt x="7883" y="1262"/>
                </a:lnTo>
                <a:lnTo>
                  <a:pt x="8339" y="1262"/>
                </a:lnTo>
                <a:lnTo>
                  <a:pt x="8751" y="631"/>
                </a:lnTo>
                <a:lnTo>
                  <a:pt x="9186" y="1262"/>
                </a:lnTo>
                <a:lnTo>
                  <a:pt x="9598" y="1262"/>
                </a:lnTo>
                <a:lnTo>
                  <a:pt x="9598" y="1830"/>
                </a:lnTo>
                <a:lnTo>
                  <a:pt x="9598" y="2461"/>
                </a:lnTo>
                <a:lnTo>
                  <a:pt x="10011" y="3659"/>
                </a:lnTo>
                <a:lnTo>
                  <a:pt x="10402" y="4259"/>
                </a:lnTo>
                <a:lnTo>
                  <a:pt x="10814" y="4858"/>
                </a:lnTo>
                <a:lnTo>
                  <a:pt x="11249" y="4858"/>
                </a:lnTo>
                <a:lnTo>
                  <a:pt x="11661" y="4858"/>
                </a:lnTo>
                <a:lnTo>
                  <a:pt x="12096" y="4259"/>
                </a:lnTo>
                <a:lnTo>
                  <a:pt x="12899" y="3659"/>
                </a:lnTo>
                <a:lnTo>
                  <a:pt x="13312" y="3028"/>
                </a:lnTo>
                <a:lnTo>
                  <a:pt x="13312" y="2461"/>
                </a:lnTo>
                <a:lnTo>
                  <a:pt x="13746" y="1830"/>
                </a:lnTo>
                <a:lnTo>
                  <a:pt x="13746" y="1262"/>
                </a:lnTo>
                <a:lnTo>
                  <a:pt x="14159" y="631"/>
                </a:lnTo>
                <a:lnTo>
                  <a:pt x="14549" y="0"/>
                </a:lnTo>
                <a:lnTo>
                  <a:pt x="14984" y="0"/>
                </a:lnTo>
                <a:lnTo>
                  <a:pt x="15831" y="0"/>
                </a:lnTo>
                <a:lnTo>
                  <a:pt x="15831" y="631"/>
                </a:lnTo>
                <a:lnTo>
                  <a:pt x="16243" y="631"/>
                </a:lnTo>
                <a:lnTo>
                  <a:pt x="16243" y="1262"/>
                </a:lnTo>
                <a:lnTo>
                  <a:pt x="16678" y="1262"/>
                </a:lnTo>
                <a:lnTo>
                  <a:pt x="17068" y="1262"/>
                </a:lnTo>
                <a:lnTo>
                  <a:pt x="17915" y="1262"/>
                </a:lnTo>
                <a:lnTo>
                  <a:pt x="18306" y="1262"/>
                </a:lnTo>
                <a:lnTo>
                  <a:pt x="18740" y="631"/>
                </a:lnTo>
                <a:lnTo>
                  <a:pt x="19131" y="1262"/>
                </a:lnTo>
                <a:lnTo>
                  <a:pt x="19978" y="1262"/>
                </a:lnTo>
                <a:lnTo>
                  <a:pt x="19978" y="1830"/>
                </a:lnTo>
                <a:lnTo>
                  <a:pt x="19978" y="2461"/>
                </a:lnTo>
                <a:lnTo>
                  <a:pt x="19978" y="3028"/>
                </a:lnTo>
                <a:lnTo>
                  <a:pt x="19566" y="3659"/>
                </a:lnTo>
                <a:lnTo>
                  <a:pt x="19566" y="4259"/>
                </a:lnTo>
                <a:lnTo>
                  <a:pt x="19131" y="4858"/>
                </a:lnTo>
                <a:lnTo>
                  <a:pt x="18740" y="4858"/>
                </a:lnTo>
                <a:lnTo>
                  <a:pt x="18306" y="4858"/>
                </a:lnTo>
                <a:lnTo>
                  <a:pt x="17915" y="4858"/>
                </a:lnTo>
                <a:lnTo>
                  <a:pt x="17481" y="5457"/>
                </a:lnTo>
                <a:lnTo>
                  <a:pt x="17068" y="6025"/>
                </a:lnTo>
                <a:lnTo>
                  <a:pt x="16678" y="6656"/>
                </a:lnTo>
                <a:lnTo>
                  <a:pt x="16243" y="7256"/>
                </a:lnTo>
                <a:lnTo>
                  <a:pt x="15831" y="7886"/>
                </a:lnTo>
                <a:lnTo>
                  <a:pt x="15831" y="8454"/>
                </a:lnTo>
                <a:lnTo>
                  <a:pt x="15418" y="8454"/>
                </a:lnTo>
                <a:lnTo>
                  <a:pt x="14984" y="8454"/>
                </a:lnTo>
                <a:lnTo>
                  <a:pt x="14549" y="9085"/>
                </a:lnTo>
                <a:lnTo>
                  <a:pt x="14549" y="9716"/>
                </a:lnTo>
                <a:lnTo>
                  <a:pt x="14549" y="10284"/>
                </a:lnTo>
                <a:lnTo>
                  <a:pt x="14549" y="10915"/>
                </a:lnTo>
                <a:lnTo>
                  <a:pt x="14159" y="11514"/>
                </a:lnTo>
                <a:lnTo>
                  <a:pt x="13746" y="11514"/>
                </a:lnTo>
                <a:lnTo>
                  <a:pt x="13746" y="12114"/>
                </a:lnTo>
                <a:lnTo>
                  <a:pt x="13746" y="12713"/>
                </a:lnTo>
                <a:lnTo>
                  <a:pt x="13312" y="13312"/>
                </a:lnTo>
                <a:lnTo>
                  <a:pt x="12899" y="13912"/>
                </a:lnTo>
                <a:lnTo>
                  <a:pt x="12899" y="14511"/>
                </a:lnTo>
                <a:lnTo>
                  <a:pt x="12486" y="15110"/>
                </a:lnTo>
                <a:lnTo>
                  <a:pt x="12096" y="15710"/>
                </a:lnTo>
                <a:lnTo>
                  <a:pt x="11661" y="16341"/>
                </a:lnTo>
                <a:lnTo>
                  <a:pt x="11249" y="16341"/>
                </a:lnTo>
                <a:lnTo>
                  <a:pt x="11249" y="16909"/>
                </a:lnTo>
                <a:lnTo>
                  <a:pt x="11249" y="17539"/>
                </a:lnTo>
                <a:lnTo>
                  <a:pt x="10814" y="18170"/>
                </a:lnTo>
                <a:lnTo>
                  <a:pt x="10402" y="18738"/>
                </a:lnTo>
                <a:lnTo>
                  <a:pt x="10011" y="19369"/>
                </a:lnTo>
                <a:lnTo>
                  <a:pt x="9598" y="19369"/>
                </a:lnTo>
                <a:lnTo>
                  <a:pt x="9598" y="18738"/>
                </a:lnTo>
                <a:lnTo>
                  <a:pt x="9186" y="18738"/>
                </a:lnTo>
                <a:lnTo>
                  <a:pt x="9186" y="18170"/>
                </a:lnTo>
                <a:lnTo>
                  <a:pt x="8751" y="18170"/>
                </a:lnTo>
                <a:lnTo>
                  <a:pt x="8339" y="18738"/>
                </a:lnTo>
                <a:lnTo>
                  <a:pt x="8339" y="19369"/>
                </a:lnTo>
                <a:lnTo>
                  <a:pt x="7883" y="19369"/>
                </a:lnTo>
                <a:lnTo>
                  <a:pt x="7492" y="19369"/>
                </a:lnTo>
                <a:lnTo>
                  <a:pt x="7079" y="19369"/>
                </a:lnTo>
                <a:lnTo>
                  <a:pt x="6667" y="19369"/>
                </a:lnTo>
                <a:lnTo>
                  <a:pt x="5429" y="19369"/>
                </a:lnTo>
                <a:lnTo>
                  <a:pt x="4582" y="19369"/>
                </a:lnTo>
                <a:lnTo>
                  <a:pt x="4169" y="19369"/>
                </a:lnTo>
                <a:lnTo>
                  <a:pt x="3757" y="19968"/>
                </a:lnTo>
                <a:lnTo>
                  <a:pt x="3344" y="19968"/>
                </a:lnTo>
                <a:lnTo>
                  <a:pt x="2932" y="19968"/>
                </a:lnTo>
                <a:lnTo>
                  <a:pt x="2519" y="19968"/>
                </a:lnTo>
                <a:lnTo>
                  <a:pt x="2085" y="19968"/>
                </a:lnTo>
                <a:lnTo>
                  <a:pt x="1694" y="19369"/>
                </a:lnTo>
                <a:lnTo>
                  <a:pt x="1260" y="18738"/>
                </a:lnTo>
                <a:lnTo>
                  <a:pt x="847" y="18738"/>
                </a:lnTo>
                <a:lnTo>
                  <a:pt x="413" y="18170"/>
                </a:lnTo>
                <a:lnTo>
                  <a:pt x="0" y="18170"/>
                </a:lnTo>
                <a:lnTo>
                  <a:pt x="0" y="17539"/>
                </a:lnTo>
                <a:lnTo>
                  <a:pt x="0" y="16909"/>
                </a:lnTo>
                <a:lnTo>
                  <a:pt x="413" y="16341"/>
                </a:lnTo>
                <a:lnTo>
                  <a:pt x="847" y="16341"/>
                </a:lnTo>
                <a:lnTo>
                  <a:pt x="1260" y="15710"/>
                </a:lnTo>
                <a:lnTo>
                  <a:pt x="1694" y="15110"/>
                </a:lnTo>
                <a:lnTo>
                  <a:pt x="2085" y="14511"/>
                </a:lnTo>
                <a:lnTo>
                  <a:pt x="2519" y="13912"/>
                </a:lnTo>
                <a:lnTo>
                  <a:pt x="2519" y="13312"/>
                </a:lnTo>
                <a:lnTo>
                  <a:pt x="2519" y="12713"/>
                </a:lnTo>
                <a:lnTo>
                  <a:pt x="2085" y="12713"/>
                </a:lnTo>
                <a:lnTo>
                  <a:pt x="1694" y="13312"/>
                </a:lnTo>
                <a:lnTo>
                  <a:pt x="1260" y="13312"/>
                </a:lnTo>
                <a:lnTo>
                  <a:pt x="1260" y="12713"/>
                </a:lnTo>
                <a:lnTo>
                  <a:pt x="847" y="12114"/>
                </a:lnTo>
                <a:lnTo>
                  <a:pt x="847" y="11514"/>
                </a:lnTo>
                <a:lnTo>
                  <a:pt x="413" y="10915"/>
                </a:lnTo>
                <a:lnTo>
                  <a:pt x="0" y="10284"/>
                </a:lnTo>
                <a:lnTo>
                  <a:pt x="847" y="8454"/>
                </a:lnTo>
                <a:lnTo>
                  <a:pt x="1694" y="6025"/>
                </a:lnTo>
                <a:lnTo>
                  <a:pt x="2932" y="4259"/>
                </a:lnTo>
                <a:lnTo>
                  <a:pt x="4582" y="1830"/>
                </a:lnTo>
                <a:lnTo>
                  <a:pt x="5429" y="1262"/>
                </a:lnTo>
                <a:lnTo>
                  <a:pt x="6667" y="631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69" name="任意多边形 523285"/>
          <p:cNvSpPr>
            <a:spLocks noChangeArrowheads="1"/>
          </p:cNvSpPr>
          <p:nvPr/>
        </p:nvSpPr>
        <p:spPr bwMode="auto">
          <a:xfrm>
            <a:off x="5516563" y="3106738"/>
            <a:ext cx="590550" cy="606425"/>
          </a:xfrm>
          <a:custGeom>
            <a:avLst/>
            <a:gdLst/>
            <a:ahLst/>
            <a:cxnLst>
              <a:cxn ang="0">
                <a:pos x="19527" y="9977"/>
              </a:cxn>
              <a:cxn ang="0">
                <a:pos x="18627" y="10839"/>
              </a:cxn>
              <a:cxn ang="0">
                <a:pos x="18154" y="11746"/>
              </a:cxn>
              <a:cxn ang="0">
                <a:pos x="17728" y="12585"/>
              </a:cxn>
              <a:cxn ang="0">
                <a:pos x="16805" y="13900"/>
              </a:cxn>
              <a:cxn ang="0">
                <a:pos x="15905" y="14331"/>
              </a:cxn>
              <a:cxn ang="0">
                <a:pos x="14509" y="14762"/>
              </a:cxn>
              <a:cxn ang="0">
                <a:pos x="13633" y="15170"/>
              </a:cxn>
              <a:cxn ang="0">
                <a:pos x="12260" y="16054"/>
              </a:cxn>
              <a:cxn ang="0">
                <a:pos x="11361" y="16508"/>
              </a:cxn>
              <a:cxn ang="0">
                <a:pos x="10911" y="17823"/>
              </a:cxn>
              <a:cxn ang="0">
                <a:pos x="10012" y="18685"/>
              </a:cxn>
              <a:cxn ang="0">
                <a:pos x="8639" y="19546"/>
              </a:cxn>
              <a:cxn ang="0">
                <a:pos x="7716" y="19977"/>
              </a:cxn>
              <a:cxn ang="0">
                <a:pos x="7716" y="19546"/>
              </a:cxn>
              <a:cxn ang="0">
                <a:pos x="8639" y="18685"/>
              </a:cxn>
              <a:cxn ang="0">
                <a:pos x="8639" y="17823"/>
              </a:cxn>
              <a:cxn ang="0">
                <a:pos x="8213" y="16916"/>
              </a:cxn>
              <a:cxn ang="0">
                <a:pos x="8639" y="15624"/>
              </a:cxn>
              <a:cxn ang="0">
                <a:pos x="9538" y="13900"/>
              </a:cxn>
              <a:cxn ang="0">
                <a:pos x="9538" y="12585"/>
              </a:cxn>
              <a:cxn ang="0">
                <a:pos x="8213" y="12177"/>
              </a:cxn>
              <a:cxn ang="0">
                <a:pos x="6343" y="13016"/>
              </a:cxn>
              <a:cxn ang="0">
                <a:pos x="5444" y="14331"/>
              </a:cxn>
              <a:cxn ang="0">
                <a:pos x="3645" y="15624"/>
              </a:cxn>
              <a:cxn ang="0">
                <a:pos x="2272" y="15624"/>
              </a:cxn>
              <a:cxn ang="0">
                <a:pos x="1373" y="14331"/>
              </a:cxn>
              <a:cxn ang="0">
                <a:pos x="473" y="13900"/>
              </a:cxn>
              <a:cxn ang="0">
                <a:pos x="0" y="13016"/>
              </a:cxn>
              <a:cxn ang="0">
                <a:pos x="947" y="11746"/>
              </a:cxn>
              <a:cxn ang="0">
                <a:pos x="1373" y="10839"/>
              </a:cxn>
              <a:cxn ang="0">
                <a:pos x="473" y="9116"/>
              </a:cxn>
              <a:cxn ang="0">
                <a:pos x="473" y="7370"/>
              </a:cxn>
              <a:cxn ang="0">
                <a:pos x="8213" y="3039"/>
              </a:cxn>
              <a:cxn ang="0">
                <a:pos x="19976" y="9546"/>
              </a:cxn>
            </a:cxnLst>
            <a:rect l="0" t="0" r="r" b="b"/>
            <a:pathLst>
              <a:path w="20000" h="20000">
                <a:moveTo>
                  <a:pt x="19976" y="9546"/>
                </a:moveTo>
                <a:lnTo>
                  <a:pt x="19527" y="9977"/>
                </a:lnTo>
                <a:lnTo>
                  <a:pt x="19053" y="10408"/>
                </a:lnTo>
                <a:lnTo>
                  <a:pt x="18627" y="10839"/>
                </a:lnTo>
                <a:lnTo>
                  <a:pt x="18627" y="11270"/>
                </a:lnTo>
                <a:lnTo>
                  <a:pt x="18154" y="11746"/>
                </a:lnTo>
                <a:lnTo>
                  <a:pt x="17728" y="12585"/>
                </a:lnTo>
                <a:lnTo>
                  <a:pt x="17254" y="13016"/>
                </a:lnTo>
                <a:lnTo>
                  <a:pt x="16805" y="13900"/>
                </a:lnTo>
                <a:lnTo>
                  <a:pt x="16355" y="14331"/>
                </a:lnTo>
                <a:lnTo>
                  <a:pt x="15905" y="14331"/>
                </a:lnTo>
                <a:lnTo>
                  <a:pt x="15432" y="14331"/>
                </a:lnTo>
                <a:lnTo>
                  <a:pt x="14509" y="14762"/>
                </a:lnTo>
                <a:lnTo>
                  <a:pt x="14059" y="14762"/>
                </a:lnTo>
                <a:lnTo>
                  <a:pt x="13633" y="15170"/>
                </a:lnTo>
                <a:lnTo>
                  <a:pt x="13183" y="15624"/>
                </a:lnTo>
                <a:lnTo>
                  <a:pt x="12260" y="16054"/>
                </a:lnTo>
                <a:lnTo>
                  <a:pt x="11787" y="16054"/>
                </a:lnTo>
                <a:lnTo>
                  <a:pt x="11361" y="16508"/>
                </a:lnTo>
                <a:lnTo>
                  <a:pt x="11361" y="16916"/>
                </a:lnTo>
                <a:lnTo>
                  <a:pt x="10911" y="17823"/>
                </a:lnTo>
                <a:lnTo>
                  <a:pt x="10462" y="18231"/>
                </a:lnTo>
                <a:lnTo>
                  <a:pt x="10012" y="18685"/>
                </a:lnTo>
                <a:lnTo>
                  <a:pt x="9538" y="19093"/>
                </a:lnTo>
                <a:lnTo>
                  <a:pt x="8639" y="19546"/>
                </a:lnTo>
                <a:lnTo>
                  <a:pt x="8213" y="19977"/>
                </a:lnTo>
                <a:lnTo>
                  <a:pt x="7716" y="19977"/>
                </a:lnTo>
                <a:lnTo>
                  <a:pt x="7266" y="19977"/>
                </a:lnTo>
                <a:lnTo>
                  <a:pt x="7716" y="19546"/>
                </a:lnTo>
                <a:lnTo>
                  <a:pt x="8213" y="19093"/>
                </a:lnTo>
                <a:lnTo>
                  <a:pt x="8639" y="18685"/>
                </a:lnTo>
                <a:lnTo>
                  <a:pt x="9089" y="18231"/>
                </a:lnTo>
                <a:lnTo>
                  <a:pt x="8639" y="17823"/>
                </a:lnTo>
                <a:lnTo>
                  <a:pt x="8639" y="17370"/>
                </a:lnTo>
                <a:lnTo>
                  <a:pt x="8213" y="16916"/>
                </a:lnTo>
                <a:lnTo>
                  <a:pt x="8213" y="16508"/>
                </a:lnTo>
                <a:lnTo>
                  <a:pt x="8639" y="15624"/>
                </a:lnTo>
                <a:lnTo>
                  <a:pt x="9538" y="14762"/>
                </a:lnTo>
                <a:lnTo>
                  <a:pt x="9538" y="13900"/>
                </a:lnTo>
                <a:lnTo>
                  <a:pt x="10012" y="13016"/>
                </a:lnTo>
                <a:lnTo>
                  <a:pt x="9538" y="12585"/>
                </a:lnTo>
                <a:lnTo>
                  <a:pt x="9089" y="12177"/>
                </a:lnTo>
                <a:lnTo>
                  <a:pt x="8213" y="12177"/>
                </a:lnTo>
                <a:lnTo>
                  <a:pt x="7266" y="12177"/>
                </a:lnTo>
                <a:lnTo>
                  <a:pt x="6343" y="13016"/>
                </a:lnTo>
                <a:lnTo>
                  <a:pt x="5917" y="13469"/>
                </a:lnTo>
                <a:lnTo>
                  <a:pt x="5444" y="14331"/>
                </a:lnTo>
                <a:lnTo>
                  <a:pt x="5018" y="15170"/>
                </a:lnTo>
                <a:lnTo>
                  <a:pt x="3645" y="15624"/>
                </a:lnTo>
                <a:lnTo>
                  <a:pt x="2746" y="16054"/>
                </a:lnTo>
                <a:lnTo>
                  <a:pt x="2272" y="15624"/>
                </a:lnTo>
                <a:lnTo>
                  <a:pt x="1846" y="14762"/>
                </a:lnTo>
                <a:lnTo>
                  <a:pt x="1373" y="14331"/>
                </a:lnTo>
                <a:lnTo>
                  <a:pt x="947" y="13900"/>
                </a:lnTo>
                <a:lnTo>
                  <a:pt x="473" y="13900"/>
                </a:lnTo>
                <a:lnTo>
                  <a:pt x="0" y="13469"/>
                </a:lnTo>
                <a:lnTo>
                  <a:pt x="0" y="13016"/>
                </a:lnTo>
                <a:lnTo>
                  <a:pt x="473" y="12177"/>
                </a:lnTo>
                <a:lnTo>
                  <a:pt x="947" y="11746"/>
                </a:lnTo>
                <a:lnTo>
                  <a:pt x="1373" y="11270"/>
                </a:lnTo>
                <a:lnTo>
                  <a:pt x="1373" y="10839"/>
                </a:lnTo>
                <a:lnTo>
                  <a:pt x="1373" y="9977"/>
                </a:lnTo>
                <a:lnTo>
                  <a:pt x="473" y="9116"/>
                </a:lnTo>
                <a:lnTo>
                  <a:pt x="0" y="8231"/>
                </a:lnTo>
                <a:lnTo>
                  <a:pt x="473" y="7370"/>
                </a:lnTo>
                <a:lnTo>
                  <a:pt x="1373" y="6077"/>
                </a:lnTo>
                <a:lnTo>
                  <a:pt x="8213" y="3039"/>
                </a:lnTo>
                <a:lnTo>
                  <a:pt x="14959" y="0"/>
                </a:lnTo>
                <a:lnTo>
                  <a:pt x="19976" y="9546"/>
                </a:lnTo>
                <a:close/>
              </a:path>
            </a:pathLst>
          </a:custGeom>
          <a:solidFill>
            <a:srgbClr val="FF960C"/>
          </a:solidFill>
          <a:ln w="127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0" name="任意多边形 523286"/>
          <p:cNvSpPr>
            <a:spLocks noChangeArrowheads="1"/>
          </p:cNvSpPr>
          <p:nvPr/>
        </p:nvSpPr>
        <p:spPr bwMode="auto">
          <a:xfrm>
            <a:off x="5516563" y="3106738"/>
            <a:ext cx="590550" cy="606425"/>
          </a:xfrm>
          <a:custGeom>
            <a:avLst/>
            <a:gdLst/>
            <a:ahLst/>
            <a:cxnLst>
              <a:cxn ang="0">
                <a:pos x="19976" y="9546"/>
              </a:cxn>
              <a:cxn ang="0">
                <a:pos x="19053" y="10408"/>
              </a:cxn>
              <a:cxn ang="0">
                <a:pos x="18627" y="11270"/>
              </a:cxn>
              <a:cxn ang="0">
                <a:pos x="18154" y="11746"/>
              </a:cxn>
              <a:cxn ang="0">
                <a:pos x="17254" y="13016"/>
              </a:cxn>
              <a:cxn ang="0">
                <a:pos x="16355" y="14331"/>
              </a:cxn>
              <a:cxn ang="0">
                <a:pos x="15432" y="14331"/>
              </a:cxn>
              <a:cxn ang="0">
                <a:pos x="14059" y="14762"/>
              </a:cxn>
              <a:cxn ang="0">
                <a:pos x="13183" y="15624"/>
              </a:cxn>
              <a:cxn ang="0">
                <a:pos x="11787" y="16054"/>
              </a:cxn>
              <a:cxn ang="0">
                <a:pos x="11361" y="16916"/>
              </a:cxn>
              <a:cxn ang="0">
                <a:pos x="10462" y="18231"/>
              </a:cxn>
              <a:cxn ang="0">
                <a:pos x="9538" y="19093"/>
              </a:cxn>
              <a:cxn ang="0">
                <a:pos x="8213" y="19977"/>
              </a:cxn>
              <a:cxn ang="0">
                <a:pos x="7266" y="19977"/>
              </a:cxn>
              <a:cxn ang="0">
                <a:pos x="8213" y="19093"/>
              </a:cxn>
              <a:cxn ang="0">
                <a:pos x="9089" y="18231"/>
              </a:cxn>
              <a:cxn ang="0">
                <a:pos x="8639" y="17370"/>
              </a:cxn>
              <a:cxn ang="0">
                <a:pos x="8213" y="16508"/>
              </a:cxn>
              <a:cxn ang="0">
                <a:pos x="9538" y="14762"/>
              </a:cxn>
              <a:cxn ang="0">
                <a:pos x="10012" y="13016"/>
              </a:cxn>
              <a:cxn ang="0">
                <a:pos x="9089" y="12177"/>
              </a:cxn>
              <a:cxn ang="0">
                <a:pos x="7266" y="12177"/>
              </a:cxn>
              <a:cxn ang="0">
                <a:pos x="5917" y="13469"/>
              </a:cxn>
              <a:cxn ang="0">
                <a:pos x="5018" y="15170"/>
              </a:cxn>
              <a:cxn ang="0">
                <a:pos x="2746" y="16054"/>
              </a:cxn>
              <a:cxn ang="0">
                <a:pos x="1846" y="14762"/>
              </a:cxn>
              <a:cxn ang="0">
                <a:pos x="947" y="13900"/>
              </a:cxn>
              <a:cxn ang="0">
                <a:pos x="0" y="13469"/>
              </a:cxn>
              <a:cxn ang="0">
                <a:pos x="473" y="12177"/>
              </a:cxn>
              <a:cxn ang="0">
                <a:pos x="1373" y="11270"/>
              </a:cxn>
              <a:cxn ang="0">
                <a:pos x="1373" y="9977"/>
              </a:cxn>
              <a:cxn ang="0">
                <a:pos x="0" y="8231"/>
              </a:cxn>
              <a:cxn ang="0">
                <a:pos x="1373" y="6077"/>
              </a:cxn>
              <a:cxn ang="0">
                <a:pos x="14959" y="0"/>
              </a:cxn>
            </a:cxnLst>
            <a:rect l="0" t="0" r="r" b="b"/>
            <a:pathLst>
              <a:path w="20000" h="20000">
                <a:moveTo>
                  <a:pt x="19976" y="9546"/>
                </a:moveTo>
                <a:lnTo>
                  <a:pt x="19053" y="10408"/>
                </a:lnTo>
                <a:lnTo>
                  <a:pt x="18627" y="11270"/>
                </a:lnTo>
                <a:lnTo>
                  <a:pt x="18154" y="11746"/>
                </a:lnTo>
                <a:lnTo>
                  <a:pt x="17254" y="13016"/>
                </a:lnTo>
                <a:lnTo>
                  <a:pt x="16355" y="14331"/>
                </a:lnTo>
                <a:lnTo>
                  <a:pt x="15432" y="14331"/>
                </a:lnTo>
                <a:lnTo>
                  <a:pt x="14059" y="14762"/>
                </a:lnTo>
                <a:lnTo>
                  <a:pt x="13183" y="15624"/>
                </a:lnTo>
                <a:lnTo>
                  <a:pt x="11787" y="16054"/>
                </a:lnTo>
                <a:lnTo>
                  <a:pt x="11361" y="16916"/>
                </a:lnTo>
                <a:lnTo>
                  <a:pt x="10462" y="18231"/>
                </a:lnTo>
                <a:lnTo>
                  <a:pt x="9538" y="19093"/>
                </a:lnTo>
                <a:lnTo>
                  <a:pt x="8213" y="19977"/>
                </a:lnTo>
                <a:lnTo>
                  <a:pt x="7266" y="19977"/>
                </a:lnTo>
                <a:lnTo>
                  <a:pt x="8213" y="19093"/>
                </a:lnTo>
                <a:lnTo>
                  <a:pt x="9089" y="18231"/>
                </a:lnTo>
                <a:lnTo>
                  <a:pt x="8639" y="17370"/>
                </a:lnTo>
                <a:lnTo>
                  <a:pt x="8213" y="16508"/>
                </a:lnTo>
                <a:lnTo>
                  <a:pt x="9538" y="14762"/>
                </a:lnTo>
                <a:lnTo>
                  <a:pt x="10012" y="13016"/>
                </a:lnTo>
                <a:lnTo>
                  <a:pt x="9089" y="12177"/>
                </a:lnTo>
                <a:lnTo>
                  <a:pt x="7266" y="12177"/>
                </a:lnTo>
                <a:lnTo>
                  <a:pt x="5917" y="13469"/>
                </a:lnTo>
                <a:lnTo>
                  <a:pt x="5018" y="15170"/>
                </a:lnTo>
                <a:lnTo>
                  <a:pt x="2746" y="16054"/>
                </a:lnTo>
                <a:lnTo>
                  <a:pt x="1846" y="14762"/>
                </a:lnTo>
                <a:lnTo>
                  <a:pt x="947" y="13900"/>
                </a:lnTo>
                <a:lnTo>
                  <a:pt x="0" y="13469"/>
                </a:lnTo>
                <a:lnTo>
                  <a:pt x="473" y="12177"/>
                </a:lnTo>
                <a:lnTo>
                  <a:pt x="1373" y="11270"/>
                </a:lnTo>
                <a:lnTo>
                  <a:pt x="1373" y="9977"/>
                </a:lnTo>
                <a:lnTo>
                  <a:pt x="0" y="8231"/>
                </a:lnTo>
                <a:lnTo>
                  <a:pt x="1373" y="6077"/>
                </a:lnTo>
                <a:lnTo>
                  <a:pt x="14959" y="0"/>
                </a:lnTo>
              </a:path>
            </a:pathLst>
          </a:custGeom>
          <a:noFill/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1" name="任意多边形 523287"/>
          <p:cNvSpPr>
            <a:spLocks noChangeArrowheads="1"/>
          </p:cNvSpPr>
          <p:nvPr/>
        </p:nvSpPr>
        <p:spPr bwMode="auto">
          <a:xfrm>
            <a:off x="4833938" y="3579813"/>
            <a:ext cx="376237" cy="725487"/>
          </a:xfrm>
          <a:custGeom>
            <a:avLst/>
            <a:gdLst/>
            <a:ahLst/>
            <a:cxnLst>
              <a:cxn ang="0">
                <a:pos x="16431" y="14161"/>
              </a:cxn>
              <a:cxn ang="0">
                <a:pos x="16431" y="15261"/>
              </a:cxn>
              <a:cxn ang="0">
                <a:pos x="15688" y="15962"/>
              </a:cxn>
              <a:cxn ang="0">
                <a:pos x="14981" y="16701"/>
              </a:cxn>
              <a:cxn ang="0">
                <a:pos x="14275" y="17100"/>
              </a:cxn>
              <a:cxn ang="0">
                <a:pos x="12862" y="17100"/>
              </a:cxn>
              <a:cxn ang="0">
                <a:pos x="11413" y="17441"/>
              </a:cxn>
              <a:cxn ang="0">
                <a:pos x="10000" y="17441"/>
              </a:cxn>
              <a:cxn ang="0">
                <a:pos x="9294" y="17801"/>
              </a:cxn>
              <a:cxn ang="0">
                <a:pos x="7844" y="18180"/>
              </a:cxn>
              <a:cxn ang="0">
                <a:pos x="6431" y="18900"/>
              </a:cxn>
              <a:cxn ang="0">
                <a:pos x="5019" y="19242"/>
              </a:cxn>
              <a:cxn ang="0">
                <a:pos x="4312" y="19621"/>
              </a:cxn>
              <a:cxn ang="0">
                <a:pos x="3569" y="19621"/>
              </a:cxn>
              <a:cxn ang="0">
                <a:pos x="2156" y="19981"/>
              </a:cxn>
              <a:cxn ang="0">
                <a:pos x="1487" y="19981"/>
              </a:cxn>
              <a:cxn ang="0">
                <a:pos x="0" y="19621"/>
              </a:cxn>
              <a:cxn ang="0">
                <a:pos x="0" y="18900"/>
              </a:cxn>
              <a:cxn ang="0">
                <a:pos x="0" y="18180"/>
              </a:cxn>
              <a:cxn ang="0">
                <a:pos x="743" y="17441"/>
              </a:cxn>
              <a:cxn ang="0">
                <a:pos x="1487" y="16701"/>
              </a:cxn>
              <a:cxn ang="0">
                <a:pos x="743" y="15962"/>
              </a:cxn>
              <a:cxn ang="0">
                <a:pos x="743" y="15261"/>
              </a:cxn>
              <a:cxn ang="0">
                <a:pos x="0" y="14540"/>
              </a:cxn>
              <a:cxn ang="0">
                <a:pos x="0" y="13801"/>
              </a:cxn>
              <a:cxn ang="0">
                <a:pos x="0" y="13100"/>
              </a:cxn>
              <a:cxn ang="0">
                <a:pos x="0" y="12360"/>
              </a:cxn>
              <a:cxn ang="0">
                <a:pos x="743" y="11981"/>
              </a:cxn>
              <a:cxn ang="0">
                <a:pos x="1487" y="11621"/>
              </a:cxn>
              <a:cxn ang="0">
                <a:pos x="1487" y="10882"/>
              </a:cxn>
              <a:cxn ang="0">
                <a:pos x="1487" y="10161"/>
              </a:cxn>
              <a:cxn ang="0">
                <a:pos x="743" y="9820"/>
              </a:cxn>
              <a:cxn ang="0">
                <a:pos x="0" y="9441"/>
              </a:cxn>
              <a:cxn ang="0">
                <a:pos x="0" y="9081"/>
              </a:cxn>
              <a:cxn ang="0">
                <a:pos x="743" y="8720"/>
              </a:cxn>
              <a:cxn ang="0">
                <a:pos x="1487" y="8019"/>
              </a:cxn>
              <a:cxn ang="0">
                <a:pos x="1487" y="7640"/>
              </a:cxn>
              <a:cxn ang="0">
                <a:pos x="1487" y="6900"/>
              </a:cxn>
              <a:cxn ang="0">
                <a:pos x="1487" y="6521"/>
              </a:cxn>
              <a:cxn ang="0">
                <a:pos x="2156" y="6180"/>
              </a:cxn>
              <a:cxn ang="0">
                <a:pos x="2900" y="5460"/>
              </a:cxn>
              <a:cxn ang="0">
                <a:pos x="2900" y="4360"/>
              </a:cxn>
              <a:cxn ang="0">
                <a:pos x="6431" y="2199"/>
              </a:cxn>
              <a:cxn ang="0">
                <a:pos x="13569" y="360"/>
              </a:cxn>
              <a:cxn ang="0">
                <a:pos x="18513" y="2559"/>
              </a:cxn>
              <a:cxn ang="0">
                <a:pos x="17844" y="9441"/>
              </a:cxn>
            </a:cxnLst>
            <a:rect l="0" t="0" r="r" b="b"/>
            <a:pathLst>
              <a:path w="20000" h="20000">
                <a:moveTo>
                  <a:pt x="16431" y="13801"/>
                </a:moveTo>
                <a:lnTo>
                  <a:pt x="16431" y="14161"/>
                </a:lnTo>
                <a:lnTo>
                  <a:pt x="16431" y="14540"/>
                </a:lnTo>
                <a:lnTo>
                  <a:pt x="16431" y="15261"/>
                </a:lnTo>
                <a:lnTo>
                  <a:pt x="16431" y="15621"/>
                </a:lnTo>
                <a:lnTo>
                  <a:pt x="15688" y="15962"/>
                </a:lnTo>
                <a:lnTo>
                  <a:pt x="15688" y="16341"/>
                </a:lnTo>
                <a:lnTo>
                  <a:pt x="14981" y="16701"/>
                </a:lnTo>
                <a:lnTo>
                  <a:pt x="14275" y="17100"/>
                </a:lnTo>
                <a:lnTo>
                  <a:pt x="13569" y="17100"/>
                </a:lnTo>
                <a:lnTo>
                  <a:pt x="12862" y="17100"/>
                </a:lnTo>
                <a:lnTo>
                  <a:pt x="12082" y="17100"/>
                </a:lnTo>
                <a:lnTo>
                  <a:pt x="11413" y="17441"/>
                </a:lnTo>
                <a:lnTo>
                  <a:pt x="10669" y="17441"/>
                </a:lnTo>
                <a:lnTo>
                  <a:pt x="10000" y="17441"/>
                </a:lnTo>
                <a:lnTo>
                  <a:pt x="9294" y="17801"/>
                </a:lnTo>
                <a:lnTo>
                  <a:pt x="7844" y="18180"/>
                </a:lnTo>
                <a:lnTo>
                  <a:pt x="7138" y="18521"/>
                </a:lnTo>
                <a:lnTo>
                  <a:pt x="6431" y="18900"/>
                </a:lnTo>
                <a:lnTo>
                  <a:pt x="5725" y="18900"/>
                </a:lnTo>
                <a:lnTo>
                  <a:pt x="5019" y="19242"/>
                </a:lnTo>
                <a:lnTo>
                  <a:pt x="4312" y="19621"/>
                </a:lnTo>
                <a:lnTo>
                  <a:pt x="3569" y="19621"/>
                </a:lnTo>
                <a:lnTo>
                  <a:pt x="2900" y="19621"/>
                </a:lnTo>
                <a:lnTo>
                  <a:pt x="2156" y="19981"/>
                </a:lnTo>
                <a:lnTo>
                  <a:pt x="1487" y="19981"/>
                </a:lnTo>
                <a:lnTo>
                  <a:pt x="743" y="19621"/>
                </a:lnTo>
                <a:lnTo>
                  <a:pt x="0" y="19621"/>
                </a:lnTo>
                <a:lnTo>
                  <a:pt x="0" y="19242"/>
                </a:lnTo>
                <a:lnTo>
                  <a:pt x="0" y="18900"/>
                </a:lnTo>
                <a:lnTo>
                  <a:pt x="0" y="18180"/>
                </a:lnTo>
                <a:lnTo>
                  <a:pt x="743" y="17801"/>
                </a:lnTo>
                <a:lnTo>
                  <a:pt x="743" y="17441"/>
                </a:lnTo>
                <a:lnTo>
                  <a:pt x="1487" y="17100"/>
                </a:lnTo>
                <a:lnTo>
                  <a:pt x="1487" y="16701"/>
                </a:lnTo>
                <a:lnTo>
                  <a:pt x="1487" y="16341"/>
                </a:lnTo>
                <a:lnTo>
                  <a:pt x="743" y="15962"/>
                </a:lnTo>
                <a:lnTo>
                  <a:pt x="743" y="15621"/>
                </a:lnTo>
                <a:lnTo>
                  <a:pt x="743" y="15261"/>
                </a:lnTo>
                <a:lnTo>
                  <a:pt x="743" y="14900"/>
                </a:lnTo>
                <a:lnTo>
                  <a:pt x="0" y="14540"/>
                </a:lnTo>
                <a:lnTo>
                  <a:pt x="0" y="14161"/>
                </a:lnTo>
                <a:lnTo>
                  <a:pt x="0" y="13801"/>
                </a:lnTo>
                <a:lnTo>
                  <a:pt x="0" y="13460"/>
                </a:lnTo>
                <a:lnTo>
                  <a:pt x="0" y="13100"/>
                </a:lnTo>
                <a:lnTo>
                  <a:pt x="0" y="12720"/>
                </a:lnTo>
                <a:lnTo>
                  <a:pt x="0" y="12360"/>
                </a:lnTo>
                <a:lnTo>
                  <a:pt x="743" y="11981"/>
                </a:lnTo>
                <a:lnTo>
                  <a:pt x="1487" y="11621"/>
                </a:lnTo>
                <a:lnTo>
                  <a:pt x="1487" y="11261"/>
                </a:lnTo>
                <a:lnTo>
                  <a:pt x="1487" y="10882"/>
                </a:lnTo>
                <a:lnTo>
                  <a:pt x="1487" y="10540"/>
                </a:lnTo>
                <a:lnTo>
                  <a:pt x="1487" y="10161"/>
                </a:lnTo>
                <a:lnTo>
                  <a:pt x="1487" y="9820"/>
                </a:lnTo>
                <a:lnTo>
                  <a:pt x="743" y="9820"/>
                </a:lnTo>
                <a:lnTo>
                  <a:pt x="743" y="9441"/>
                </a:lnTo>
                <a:lnTo>
                  <a:pt x="0" y="9441"/>
                </a:lnTo>
                <a:lnTo>
                  <a:pt x="0" y="9081"/>
                </a:lnTo>
                <a:lnTo>
                  <a:pt x="0" y="8720"/>
                </a:lnTo>
                <a:lnTo>
                  <a:pt x="743" y="8720"/>
                </a:lnTo>
                <a:lnTo>
                  <a:pt x="1487" y="8360"/>
                </a:lnTo>
                <a:lnTo>
                  <a:pt x="1487" y="8019"/>
                </a:lnTo>
                <a:lnTo>
                  <a:pt x="1487" y="7640"/>
                </a:lnTo>
                <a:lnTo>
                  <a:pt x="1487" y="7280"/>
                </a:lnTo>
                <a:lnTo>
                  <a:pt x="1487" y="6900"/>
                </a:lnTo>
                <a:lnTo>
                  <a:pt x="1487" y="6521"/>
                </a:lnTo>
                <a:lnTo>
                  <a:pt x="2156" y="6180"/>
                </a:lnTo>
                <a:lnTo>
                  <a:pt x="2900" y="5820"/>
                </a:lnTo>
                <a:lnTo>
                  <a:pt x="2900" y="5460"/>
                </a:lnTo>
                <a:lnTo>
                  <a:pt x="2900" y="4720"/>
                </a:lnTo>
                <a:lnTo>
                  <a:pt x="2900" y="4360"/>
                </a:lnTo>
                <a:lnTo>
                  <a:pt x="2900" y="3640"/>
                </a:lnTo>
                <a:lnTo>
                  <a:pt x="6431" y="2199"/>
                </a:lnTo>
                <a:lnTo>
                  <a:pt x="10000" y="360"/>
                </a:lnTo>
                <a:lnTo>
                  <a:pt x="13569" y="360"/>
                </a:lnTo>
                <a:lnTo>
                  <a:pt x="17100" y="0"/>
                </a:lnTo>
                <a:lnTo>
                  <a:pt x="18513" y="2559"/>
                </a:lnTo>
                <a:lnTo>
                  <a:pt x="19963" y="5081"/>
                </a:lnTo>
                <a:lnTo>
                  <a:pt x="17844" y="9441"/>
                </a:lnTo>
                <a:lnTo>
                  <a:pt x="16431" y="13801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2" name="任意多边形 523288"/>
          <p:cNvSpPr>
            <a:spLocks noChangeArrowheads="1"/>
          </p:cNvSpPr>
          <p:nvPr/>
        </p:nvSpPr>
        <p:spPr bwMode="auto">
          <a:xfrm>
            <a:off x="5048250" y="3290888"/>
            <a:ext cx="444500" cy="801687"/>
          </a:xfrm>
          <a:custGeom>
            <a:avLst/>
            <a:gdLst/>
            <a:ahLst/>
            <a:cxnLst>
              <a:cxn ang="0">
                <a:pos x="18736" y="12763"/>
              </a:cxn>
              <a:cxn ang="0">
                <a:pos x="19368" y="13447"/>
              </a:cxn>
              <a:cxn ang="0">
                <a:pos x="18736" y="13772"/>
              </a:cxn>
              <a:cxn ang="0">
                <a:pos x="18167" y="14405"/>
              </a:cxn>
              <a:cxn ang="0">
                <a:pos x="17536" y="14731"/>
              </a:cxn>
              <a:cxn ang="0">
                <a:pos x="16967" y="14731"/>
              </a:cxn>
              <a:cxn ang="0">
                <a:pos x="15735" y="15073"/>
              </a:cxn>
              <a:cxn ang="0">
                <a:pos x="14534" y="15398"/>
              </a:cxn>
              <a:cxn ang="0">
                <a:pos x="13934" y="15740"/>
              </a:cxn>
              <a:cxn ang="0">
                <a:pos x="13333" y="16048"/>
              </a:cxn>
              <a:cxn ang="0">
                <a:pos x="12733" y="16373"/>
              </a:cxn>
              <a:cxn ang="0">
                <a:pos x="12101" y="17023"/>
              </a:cxn>
              <a:cxn ang="0">
                <a:pos x="11532" y="17365"/>
              </a:cxn>
              <a:cxn ang="0">
                <a:pos x="10900" y="17673"/>
              </a:cxn>
              <a:cxn ang="0">
                <a:pos x="10900" y="18358"/>
              </a:cxn>
              <a:cxn ang="0">
                <a:pos x="10900" y="19008"/>
              </a:cxn>
              <a:cxn ang="0">
                <a:pos x="10900" y="19658"/>
              </a:cxn>
              <a:cxn ang="0">
                <a:pos x="9668" y="19983"/>
              </a:cxn>
              <a:cxn ang="0">
                <a:pos x="8468" y="19983"/>
              </a:cxn>
              <a:cxn ang="0">
                <a:pos x="7267" y="19983"/>
              </a:cxn>
              <a:cxn ang="0">
                <a:pos x="6066" y="19983"/>
              </a:cxn>
              <a:cxn ang="0">
                <a:pos x="4866" y="19658"/>
              </a:cxn>
              <a:cxn ang="0">
                <a:pos x="4265" y="19658"/>
              </a:cxn>
              <a:cxn ang="0">
                <a:pos x="3033" y="19316"/>
              </a:cxn>
              <a:cxn ang="0">
                <a:pos x="3033" y="18666"/>
              </a:cxn>
              <a:cxn ang="0">
                <a:pos x="3033" y="18015"/>
              </a:cxn>
              <a:cxn ang="0">
                <a:pos x="3665" y="17365"/>
              </a:cxn>
              <a:cxn ang="0">
                <a:pos x="4265" y="16698"/>
              </a:cxn>
              <a:cxn ang="0">
                <a:pos x="4265" y="16048"/>
              </a:cxn>
              <a:cxn ang="0">
                <a:pos x="3665" y="15073"/>
              </a:cxn>
              <a:cxn ang="0">
                <a:pos x="3033" y="14405"/>
              </a:cxn>
              <a:cxn ang="0">
                <a:pos x="2464" y="14098"/>
              </a:cxn>
              <a:cxn ang="0">
                <a:pos x="2464" y="13447"/>
              </a:cxn>
              <a:cxn ang="0">
                <a:pos x="3033" y="12438"/>
              </a:cxn>
              <a:cxn ang="0">
                <a:pos x="4265" y="12113"/>
              </a:cxn>
              <a:cxn ang="0">
                <a:pos x="4866" y="11463"/>
              </a:cxn>
              <a:cxn ang="0">
                <a:pos x="5466" y="10813"/>
              </a:cxn>
              <a:cxn ang="0">
                <a:pos x="4866" y="10145"/>
              </a:cxn>
              <a:cxn ang="0">
                <a:pos x="4866" y="9170"/>
              </a:cxn>
              <a:cxn ang="0">
                <a:pos x="4866" y="8503"/>
              </a:cxn>
              <a:cxn ang="0">
                <a:pos x="4265" y="8178"/>
              </a:cxn>
              <a:cxn ang="0">
                <a:pos x="3033" y="7836"/>
              </a:cxn>
              <a:cxn ang="0">
                <a:pos x="1264" y="5885"/>
              </a:cxn>
              <a:cxn ang="0">
                <a:pos x="3033" y="3251"/>
              </a:cxn>
              <a:cxn ang="0">
                <a:pos x="10269" y="975"/>
              </a:cxn>
              <a:cxn ang="0">
                <a:pos x="16335" y="667"/>
              </a:cxn>
              <a:cxn ang="0">
                <a:pos x="19368" y="3251"/>
              </a:cxn>
              <a:cxn ang="0">
                <a:pos x="19368" y="9170"/>
              </a:cxn>
              <a:cxn ang="0">
                <a:pos x="18736" y="12438"/>
              </a:cxn>
            </a:cxnLst>
            <a:rect l="0" t="0" r="r" b="b"/>
            <a:pathLst>
              <a:path w="20000" h="20000">
                <a:moveTo>
                  <a:pt x="18736" y="12438"/>
                </a:moveTo>
                <a:lnTo>
                  <a:pt x="18736" y="12763"/>
                </a:lnTo>
                <a:lnTo>
                  <a:pt x="19368" y="13088"/>
                </a:lnTo>
                <a:lnTo>
                  <a:pt x="19368" y="13447"/>
                </a:lnTo>
                <a:lnTo>
                  <a:pt x="18736" y="13772"/>
                </a:lnTo>
                <a:lnTo>
                  <a:pt x="18736" y="14098"/>
                </a:lnTo>
                <a:lnTo>
                  <a:pt x="18167" y="14405"/>
                </a:lnTo>
                <a:lnTo>
                  <a:pt x="17536" y="14405"/>
                </a:lnTo>
                <a:lnTo>
                  <a:pt x="17536" y="14731"/>
                </a:lnTo>
                <a:lnTo>
                  <a:pt x="16967" y="14731"/>
                </a:lnTo>
                <a:lnTo>
                  <a:pt x="16335" y="14731"/>
                </a:lnTo>
                <a:lnTo>
                  <a:pt x="15735" y="15073"/>
                </a:lnTo>
                <a:lnTo>
                  <a:pt x="15134" y="15073"/>
                </a:lnTo>
                <a:lnTo>
                  <a:pt x="14534" y="15398"/>
                </a:lnTo>
                <a:lnTo>
                  <a:pt x="13934" y="15740"/>
                </a:lnTo>
                <a:lnTo>
                  <a:pt x="13333" y="16048"/>
                </a:lnTo>
                <a:lnTo>
                  <a:pt x="12733" y="16373"/>
                </a:lnTo>
                <a:lnTo>
                  <a:pt x="12733" y="16698"/>
                </a:lnTo>
                <a:lnTo>
                  <a:pt x="12101" y="17023"/>
                </a:lnTo>
                <a:lnTo>
                  <a:pt x="11532" y="17365"/>
                </a:lnTo>
                <a:lnTo>
                  <a:pt x="10900" y="17673"/>
                </a:lnTo>
                <a:lnTo>
                  <a:pt x="10900" y="18015"/>
                </a:lnTo>
                <a:lnTo>
                  <a:pt x="10900" y="18358"/>
                </a:lnTo>
                <a:lnTo>
                  <a:pt x="10900" y="18666"/>
                </a:lnTo>
                <a:lnTo>
                  <a:pt x="10900" y="19008"/>
                </a:lnTo>
                <a:lnTo>
                  <a:pt x="10900" y="19316"/>
                </a:lnTo>
                <a:lnTo>
                  <a:pt x="10900" y="19658"/>
                </a:lnTo>
                <a:lnTo>
                  <a:pt x="9668" y="19983"/>
                </a:lnTo>
                <a:lnTo>
                  <a:pt x="9068" y="19983"/>
                </a:lnTo>
                <a:lnTo>
                  <a:pt x="8468" y="19983"/>
                </a:lnTo>
                <a:lnTo>
                  <a:pt x="7899" y="19983"/>
                </a:lnTo>
                <a:lnTo>
                  <a:pt x="7267" y="19983"/>
                </a:lnTo>
                <a:lnTo>
                  <a:pt x="6667" y="19983"/>
                </a:lnTo>
                <a:lnTo>
                  <a:pt x="6066" y="19983"/>
                </a:lnTo>
                <a:lnTo>
                  <a:pt x="5466" y="19658"/>
                </a:lnTo>
                <a:lnTo>
                  <a:pt x="4866" y="19658"/>
                </a:lnTo>
                <a:lnTo>
                  <a:pt x="4265" y="19658"/>
                </a:lnTo>
                <a:lnTo>
                  <a:pt x="3665" y="19316"/>
                </a:lnTo>
                <a:lnTo>
                  <a:pt x="3033" y="19316"/>
                </a:lnTo>
                <a:lnTo>
                  <a:pt x="3033" y="19008"/>
                </a:lnTo>
                <a:lnTo>
                  <a:pt x="3033" y="18666"/>
                </a:lnTo>
                <a:lnTo>
                  <a:pt x="3033" y="18015"/>
                </a:lnTo>
                <a:lnTo>
                  <a:pt x="3665" y="17673"/>
                </a:lnTo>
                <a:lnTo>
                  <a:pt x="3665" y="17365"/>
                </a:lnTo>
                <a:lnTo>
                  <a:pt x="4265" y="16698"/>
                </a:lnTo>
                <a:lnTo>
                  <a:pt x="4866" y="16373"/>
                </a:lnTo>
                <a:lnTo>
                  <a:pt x="4265" y="16048"/>
                </a:lnTo>
                <a:lnTo>
                  <a:pt x="4265" y="15398"/>
                </a:lnTo>
                <a:lnTo>
                  <a:pt x="3665" y="15073"/>
                </a:lnTo>
                <a:lnTo>
                  <a:pt x="3665" y="14731"/>
                </a:lnTo>
                <a:lnTo>
                  <a:pt x="3033" y="14405"/>
                </a:lnTo>
                <a:lnTo>
                  <a:pt x="3033" y="14098"/>
                </a:lnTo>
                <a:lnTo>
                  <a:pt x="2464" y="14098"/>
                </a:lnTo>
                <a:lnTo>
                  <a:pt x="2464" y="13772"/>
                </a:lnTo>
                <a:lnTo>
                  <a:pt x="2464" y="13447"/>
                </a:lnTo>
                <a:lnTo>
                  <a:pt x="2464" y="12763"/>
                </a:lnTo>
                <a:lnTo>
                  <a:pt x="3033" y="12438"/>
                </a:lnTo>
                <a:lnTo>
                  <a:pt x="3665" y="12113"/>
                </a:lnTo>
                <a:lnTo>
                  <a:pt x="4265" y="12113"/>
                </a:lnTo>
                <a:lnTo>
                  <a:pt x="4866" y="11788"/>
                </a:lnTo>
                <a:lnTo>
                  <a:pt x="4866" y="11463"/>
                </a:lnTo>
                <a:lnTo>
                  <a:pt x="5466" y="11138"/>
                </a:lnTo>
                <a:lnTo>
                  <a:pt x="5466" y="10813"/>
                </a:lnTo>
                <a:lnTo>
                  <a:pt x="5466" y="10488"/>
                </a:lnTo>
                <a:lnTo>
                  <a:pt x="4866" y="10145"/>
                </a:lnTo>
                <a:lnTo>
                  <a:pt x="4866" y="9495"/>
                </a:lnTo>
                <a:lnTo>
                  <a:pt x="4866" y="9170"/>
                </a:lnTo>
                <a:lnTo>
                  <a:pt x="4866" y="8862"/>
                </a:lnTo>
                <a:lnTo>
                  <a:pt x="4866" y="8503"/>
                </a:lnTo>
                <a:lnTo>
                  <a:pt x="4866" y="8178"/>
                </a:lnTo>
                <a:lnTo>
                  <a:pt x="4265" y="8178"/>
                </a:lnTo>
                <a:lnTo>
                  <a:pt x="3665" y="7836"/>
                </a:lnTo>
                <a:lnTo>
                  <a:pt x="3033" y="7836"/>
                </a:lnTo>
                <a:lnTo>
                  <a:pt x="2464" y="7511"/>
                </a:lnTo>
                <a:lnTo>
                  <a:pt x="1264" y="5885"/>
                </a:lnTo>
                <a:lnTo>
                  <a:pt x="0" y="4260"/>
                </a:lnTo>
                <a:lnTo>
                  <a:pt x="3033" y="3251"/>
                </a:lnTo>
                <a:lnTo>
                  <a:pt x="6066" y="1967"/>
                </a:lnTo>
                <a:lnTo>
                  <a:pt x="10269" y="975"/>
                </a:lnTo>
                <a:lnTo>
                  <a:pt x="14534" y="0"/>
                </a:lnTo>
                <a:lnTo>
                  <a:pt x="16335" y="667"/>
                </a:lnTo>
                <a:lnTo>
                  <a:pt x="18736" y="1300"/>
                </a:lnTo>
                <a:lnTo>
                  <a:pt x="19368" y="3251"/>
                </a:lnTo>
                <a:lnTo>
                  <a:pt x="19968" y="4910"/>
                </a:lnTo>
                <a:lnTo>
                  <a:pt x="19368" y="9170"/>
                </a:lnTo>
                <a:lnTo>
                  <a:pt x="19368" y="13447"/>
                </a:lnTo>
                <a:lnTo>
                  <a:pt x="18736" y="12438"/>
                </a:lnTo>
                <a:close/>
              </a:path>
            </a:pathLst>
          </a:custGeom>
          <a:solidFill>
            <a:srgbClr val="FF960C"/>
          </a:solidFill>
          <a:ln w="127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3" name="任意多边形 523289"/>
          <p:cNvSpPr>
            <a:spLocks noChangeArrowheads="1"/>
          </p:cNvSpPr>
          <p:nvPr/>
        </p:nvSpPr>
        <p:spPr bwMode="auto">
          <a:xfrm>
            <a:off x="5235575" y="3395663"/>
            <a:ext cx="388938" cy="395287"/>
          </a:xfrm>
          <a:custGeom>
            <a:avLst/>
            <a:gdLst/>
            <a:ahLst/>
            <a:cxnLst>
              <a:cxn ang="0">
                <a:pos x="19281" y="10660"/>
              </a:cxn>
              <a:cxn ang="0">
                <a:pos x="17914" y="11944"/>
              </a:cxn>
              <a:cxn ang="0">
                <a:pos x="17194" y="12639"/>
              </a:cxn>
              <a:cxn ang="0">
                <a:pos x="17194" y="13993"/>
              </a:cxn>
              <a:cxn ang="0">
                <a:pos x="16547" y="15313"/>
              </a:cxn>
              <a:cxn ang="0">
                <a:pos x="15144" y="15313"/>
              </a:cxn>
              <a:cxn ang="0">
                <a:pos x="13741" y="15972"/>
              </a:cxn>
              <a:cxn ang="0">
                <a:pos x="12374" y="16667"/>
              </a:cxn>
              <a:cxn ang="0">
                <a:pos x="11655" y="17292"/>
              </a:cxn>
              <a:cxn ang="0">
                <a:pos x="11043" y="19306"/>
              </a:cxn>
              <a:cxn ang="0">
                <a:pos x="10324" y="19965"/>
              </a:cxn>
              <a:cxn ang="0">
                <a:pos x="8921" y="19965"/>
              </a:cxn>
              <a:cxn ang="0">
                <a:pos x="7590" y="19306"/>
              </a:cxn>
              <a:cxn ang="0">
                <a:pos x="6906" y="17986"/>
              </a:cxn>
              <a:cxn ang="0">
                <a:pos x="6906" y="16667"/>
              </a:cxn>
              <a:cxn ang="0">
                <a:pos x="6223" y="15972"/>
              </a:cxn>
              <a:cxn ang="0">
                <a:pos x="4137" y="15972"/>
              </a:cxn>
              <a:cxn ang="0">
                <a:pos x="2734" y="15972"/>
              </a:cxn>
              <a:cxn ang="0">
                <a:pos x="683" y="15972"/>
              </a:cxn>
              <a:cxn ang="0">
                <a:pos x="0" y="15313"/>
              </a:cxn>
              <a:cxn ang="0">
                <a:pos x="0" y="13993"/>
              </a:cxn>
              <a:cxn ang="0">
                <a:pos x="683" y="11944"/>
              </a:cxn>
              <a:cxn ang="0">
                <a:pos x="2050" y="11319"/>
              </a:cxn>
              <a:cxn ang="0">
                <a:pos x="2734" y="10000"/>
              </a:cxn>
              <a:cxn ang="0">
                <a:pos x="3453" y="8646"/>
              </a:cxn>
              <a:cxn ang="0">
                <a:pos x="4856" y="7361"/>
              </a:cxn>
              <a:cxn ang="0">
                <a:pos x="6906" y="6667"/>
              </a:cxn>
              <a:cxn ang="0">
                <a:pos x="8921" y="6667"/>
              </a:cxn>
              <a:cxn ang="0">
                <a:pos x="9640" y="5313"/>
              </a:cxn>
              <a:cxn ang="0">
                <a:pos x="10324" y="4028"/>
              </a:cxn>
              <a:cxn ang="0">
                <a:pos x="13058" y="1979"/>
              </a:cxn>
              <a:cxn ang="0">
                <a:pos x="17194" y="3333"/>
              </a:cxn>
              <a:cxn ang="0">
                <a:pos x="19281" y="7986"/>
              </a:cxn>
            </a:cxnLst>
            <a:rect l="0" t="0" r="r" b="b"/>
            <a:pathLst>
              <a:path w="20000" h="20000">
                <a:moveTo>
                  <a:pt x="19964" y="10000"/>
                </a:moveTo>
                <a:lnTo>
                  <a:pt x="19281" y="10660"/>
                </a:lnTo>
                <a:lnTo>
                  <a:pt x="18561" y="11319"/>
                </a:lnTo>
                <a:lnTo>
                  <a:pt x="17914" y="11944"/>
                </a:lnTo>
                <a:lnTo>
                  <a:pt x="17194" y="12639"/>
                </a:lnTo>
                <a:lnTo>
                  <a:pt x="17194" y="13333"/>
                </a:lnTo>
                <a:lnTo>
                  <a:pt x="17194" y="13993"/>
                </a:lnTo>
                <a:lnTo>
                  <a:pt x="17194" y="14688"/>
                </a:lnTo>
                <a:lnTo>
                  <a:pt x="16547" y="15313"/>
                </a:lnTo>
                <a:lnTo>
                  <a:pt x="15863" y="15313"/>
                </a:lnTo>
                <a:lnTo>
                  <a:pt x="15144" y="15313"/>
                </a:lnTo>
                <a:lnTo>
                  <a:pt x="14460" y="15313"/>
                </a:lnTo>
                <a:lnTo>
                  <a:pt x="13741" y="15972"/>
                </a:lnTo>
                <a:lnTo>
                  <a:pt x="13058" y="16667"/>
                </a:lnTo>
                <a:lnTo>
                  <a:pt x="12374" y="16667"/>
                </a:lnTo>
                <a:lnTo>
                  <a:pt x="11655" y="17292"/>
                </a:lnTo>
                <a:lnTo>
                  <a:pt x="11043" y="17986"/>
                </a:lnTo>
                <a:lnTo>
                  <a:pt x="11043" y="19306"/>
                </a:lnTo>
                <a:lnTo>
                  <a:pt x="11655" y="19965"/>
                </a:lnTo>
                <a:lnTo>
                  <a:pt x="10324" y="19965"/>
                </a:lnTo>
                <a:lnTo>
                  <a:pt x="9640" y="19965"/>
                </a:lnTo>
                <a:lnTo>
                  <a:pt x="8921" y="19965"/>
                </a:lnTo>
                <a:lnTo>
                  <a:pt x="8273" y="19965"/>
                </a:lnTo>
                <a:lnTo>
                  <a:pt x="7590" y="19306"/>
                </a:lnTo>
                <a:lnTo>
                  <a:pt x="6906" y="18611"/>
                </a:lnTo>
                <a:lnTo>
                  <a:pt x="6906" y="17986"/>
                </a:lnTo>
                <a:lnTo>
                  <a:pt x="6906" y="17292"/>
                </a:lnTo>
                <a:lnTo>
                  <a:pt x="6906" y="16667"/>
                </a:lnTo>
                <a:lnTo>
                  <a:pt x="6906" y="15972"/>
                </a:lnTo>
                <a:lnTo>
                  <a:pt x="6223" y="15972"/>
                </a:lnTo>
                <a:lnTo>
                  <a:pt x="5504" y="15972"/>
                </a:lnTo>
                <a:lnTo>
                  <a:pt x="4137" y="15972"/>
                </a:lnTo>
                <a:lnTo>
                  <a:pt x="3453" y="15972"/>
                </a:lnTo>
                <a:lnTo>
                  <a:pt x="2734" y="15972"/>
                </a:lnTo>
                <a:lnTo>
                  <a:pt x="2050" y="15972"/>
                </a:lnTo>
                <a:lnTo>
                  <a:pt x="683" y="15972"/>
                </a:lnTo>
                <a:lnTo>
                  <a:pt x="0" y="15972"/>
                </a:lnTo>
                <a:lnTo>
                  <a:pt x="0" y="15313"/>
                </a:lnTo>
                <a:lnTo>
                  <a:pt x="0" y="14688"/>
                </a:lnTo>
                <a:lnTo>
                  <a:pt x="0" y="13993"/>
                </a:lnTo>
                <a:lnTo>
                  <a:pt x="683" y="12639"/>
                </a:lnTo>
                <a:lnTo>
                  <a:pt x="683" y="11944"/>
                </a:lnTo>
                <a:lnTo>
                  <a:pt x="1403" y="11319"/>
                </a:lnTo>
                <a:lnTo>
                  <a:pt x="2050" y="11319"/>
                </a:lnTo>
                <a:lnTo>
                  <a:pt x="2734" y="10660"/>
                </a:lnTo>
                <a:lnTo>
                  <a:pt x="2734" y="10000"/>
                </a:lnTo>
                <a:lnTo>
                  <a:pt x="3453" y="9306"/>
                </a:lnTo>
                <a:lnTo>
                  <a:pt x="3453" y="8646"/>
                </a:lnTo>
                <a:lnTo>
                  <a:pt x="4137" y="7986"/>
                </a:lnTo>
                <a:lnTo>
                  <a:pt x="4856" y="7361"/>
                </a:lnTo>
                <a:lnTo>
                  <a:pt x="6223" y="6667"/>
                </a:lnTo>
                <a:lnTo>
                  <a:pt x="6906" y="6667"/>
                </a:lnTo>
                <a:lnTo>
                  <a:pt x="8273" y="6667"/>
                </a:lnTo>
                <a:lnTo>
                  <a:pt x="8921" y="6667"/>
                </a:lnTo>
                <a:lnTo>
                  <a:pt x="9640" y="6007"/>
                </a:lnTo>
                <a:lnTo>
                  <a:pt x="9640" y="5313"/>
                </a:lnTo>
                <a:lnTo>
                  <a:pt x="10324" y="4688"/>
                </a:lnTo>
                <a:lnTo>
                  <a:pt x="10324" y="4028"/>
                </a:lnTo>
                <a:lnTo>
                  <a:pt x="11043" y="3333"/>
                </a:lnTo>
                <a:lnTo>
                  <a:pt x="13058" y="1979"/>
                </a:lnTo>
                <a:lnTo>
                  <a:pt x="15863" y="0"/>
                </a:lnTo>
                <a:lnTo>
                  <a:pt x="17194" y="3333"/>
                </a:lnTo>
                <a:lnTo>
                  <a:pt x="18561" y="6007"/>
                </a:lnTo>
                <a:lnTo>
                  <a:pt x="19281" y="7986"/>
                </a:lnTo>
                <a:lnTo>
                  <a:pt x="19964" y="10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4" name="任意多边形 523290"/>
          <p:cNvSpPr>
            <a:spLocks noChangeArrowheads="1"/>
          </p:cNvSpPr>
          <p:nvPr/>
        </p:nvSpPr>
        <p:spPr bwMode="auto">
          <a:xfrm>
            <a:off x="5584825" y="2803525"/>
            <a:ext cx="912813" cy="593725"/>
          </a:xfrm>
          <a:custGeom>
            <a:avLst/>
            <a:gdLst/>
            <a:ahLst/>
            <a:cxnLst>
              <a:cxn ang="0">
                <a:pos x="19693" y="7092"/>
              </a:cxn>
              <a:cxn ang="0">
                <a:pos x="19693" y="7972"/>
              </a:cxn>
              <a:cxn ang="0">
                <a:pos x="19386" y="8876"/>
              </a:cxn>
              <a:cxn ang="0">
                <a:pos x="19110" y="9757"/>
              </a:cxn>
              <a:cxn ang="0">
                <a:pos x="18803" y="9757"/>
              </a:cxn>
              <a:cxn ang="0">
                <a:pos x="18219" y="9316"/>
              </a:cxn>
              <a:cxn ang="0">
                <a:pos x="17913" y="9757"/>
              </a:cxn>
              <a:cxn ang="0">
                <a:pos x="17636" y="10660"/>
              </a:cxn>
              <a:cxn ang="0">
                <a:pos x="17329" y="11564"/>
              </a:cxn>
              <a:cxn ang="0">
                <a:pos x="17038" y="12005"/>
              </a:cxn>
              <a:cxn ang="0">
                <a:pos x="16746" y="12862"/>
              </a:cxn>
              <a:cxn ang="0">
                <a:pos x="16454" y="13302"/>
              </a:cxn>
              <a:cxn ang="0">
                <a:pos x="15871" y="13766"/>
              </a:cxn>
              <a:cxn ang="0">
                <a:pos x="15272" y="14206"/>
              </a:cxn>
              <a:cxn ang="0">
                <a:pos x="15272" y="14647"/>
              </a:cxn>
              <a:cxn ang="0">
                <a:pos x="15272" y="15064"/>
              </a:cxn>
              <a:cxn ang="0">
                <a:pos x="15579" y="15991"/>
              </a:cxn>
              <a:cxn ang="0">
                <a:pos x="14981" y="16871"/>
              </a:cxn>
              <a:cxn ang="0">
                <a:pos x="13814" y="16871"/>
              </a:cxn>
              <a:cxn ang="0">
                <a:pos x="13200" y="16454"/>
              </a:cxn>
              <a:cxn ang="0">
                <a:pos x="12632" y="16454"/>
              </a:cxn>
              <a:cxn ang="0">
                <a:pos x="12632" y="17312"/>
              </a:cxn>
              <a:cxn ang="0">
                <a:pos x="12341" y="18192"/>
              </a:cxn>
              <a:cxn ang="0">
                <a:pos x="12049" y="19073"/>
              </a:cxn>
              <a:cxn ang="0">
                <a:pos x="11466" y="19977"/>
              </a:cxn>
              <a:cxn ang="0">
                <a:pos x="10867" y="19073"/>
              </a:cxn>
              <a:cxn ang="0">
                <a:pos x="10576" y="17775"/>
              </a:cxn>
              <a:cxn ang="0">
                <a:pos x="10284" y="16871"/>
              </a:cxn>
              <a:cxn ang="0">
                <a:pos x="10008" y="15527"/>
              </a:cxn>
              <a:cxn ang="0">
                <a:pos x="9409" y="15064"/>
              </a:cxn>
              <a:cxn ang="0">
                <a:pos x="9102" y="14206"/>
              </a:cxn>
              <a:cxn ang="0">
                <a:pos x="8826" y="13302"/>
              </a:cxn>
              <a:cxn ang="0">
                <a:pos x="8503" y="13302"/>
              </a:cxn>
              <a:cxn ang="0">
                <a:pos x="7936" y="13302"/>
              </a:cxn>
              <a:cxn ang="0">
                <a:pos x="7629" y="12862"/>
              </a:cxn>
              <a:cxn ang="0">
                <a:pos x="7030" y="12422"/>
              </a:cxn>
              <a:cxn ang="0">
                <a:pos x="6170" y="12005"/>
              </a:cxn>
              <a:cxn ang="0">
                <a:pos x="5879" y="11101"/>
              </a:cxn>
              <a:cxn ang="0">
                <a:pos x="5572" y="9757"/>
              </a:cxn>
              <a:cxn ang="0">
                <a:pos x="4114" y="10197"/>
              </a:cxn>
              <a:cxn ang="0">
                <a:pos x="1458" y="7092"/>
              </a:cxn>
              <a:cxn ang="0">
                <a:pos x="2057" y="1298"/>
              </a:cxn>
              <a:cxn ang="0">
                <a:pos x="8503" y="440"/>
              </a:cxn>
              <a:cxn ang="0">
                <a:pos x="16163" y="3546"/>
              </a:cxn>
            </a:cxnLst>
            <a:rect l="0" t="0" r="r" b="b"/>
            <a:pathLst>
              <a:path w="20000" h="20000">
                <a:moveTo>
                  <a:pt x="19693" y="6674"/>
                </a:moveTo>
                <a:lnTo>
                  <a:pt x="19693" y="7092"/>
                </a:lnTo>
                <a:lnTo>
                  <a:pt x="19985" y="7555"/>
                </a:lnTo>
                <a:lnTo>
                  <a:pt x="19693" y="7972"/>
                </a:lnTo>
                <a:lnTo>
                  <a:pt x="19386" y="8436"/>
                </a:lnTo>
                <a:lnTo>
                  <a:pt x="19386" y="8876"/>
                </a:lnTo>
                <a:lnTo>
                  <a:pt x="19386" y="9316"/>
                </a:lnTo>
                <a:lnTo>
                  <a:pt x="19110" y="9757"/>
                </a:lnTo>
                <a:lnTo>
                  <a:pt x="18803" y="9757"/>
                </a:lnTo>
                <a:lnTo>
                  <a:pt x="18496" y="9316"/>
                </a:lnTo>
                <a:lnTo>
                  <a:pt x="18219" y="9316"/>
                </a:lnTo>
                <a:lnTo>
                  <a:pt x="17913" y="8876"/>
                </a:lnTo>
                <a:lnTo>
                  <a:pt x="17913" y="9757"/>
                </a:lnTo>
                <a:lnTo>
                  <a:pt x="17913" y="10197"/>
                </a:lnTo>
                <a:lnTo>
                  <a:pt x="17636" y="10660"/>
                </a:lnTo>
                <a:lnTo>
                  <a:pt x="17636" y="11101"/>
                </a:lnTo>
                <a:lnTo>
                  <a:pt x="17329" y="11564"/>
                </a:lnTo>
                <a:lnTo>
                  <a:pt x="17038" y="12005"/>
                </a:lnTo>
                <a:lnTo>
                  <a:pt x="16746" y="12422"/>
                </a:lnTo>
                <a:lnTo>
                  <a:pt x="16746" y="12862"/>
                </a:lnTo>
                <a:lnTo>
                  <a:pt x="16454" y="13302"/>
                </a:lnTo>
                <a:lnTo>
                  <a:pt x="16163" y="13766"/>
                </a:lnTo>
                <a:lnTo>
                  <a:pt x="15871" y="13766"/>
                </a:lnTo>
                <a:lnTo>
                  <a:pt x="15579" y="13766"/>
                </a:lnTo>
                <a:lnTo>
                  <a:pt x="15272" y="14206"/>
                </a:lnTo>
                <a:lnTo>
                  <a:pt x="15272" y="14647"/>
                </a:lnTo>
                <a:lnTo>
                  <a:pt x="15272" y="15064"/>
                </a:lnTo>
                <a:lnTo>
                  <a:pt x="15579" y="15527"/>
                </a:lnTo>
                <a:lnTo>
                  <a:pt x="15579" y="15991"/>
                </a:lnTo>
                <a:lnTo>
                  <a:pt x="15579" y="16454"/>
                </a:lnTo>
                <a:lnTo>
                  <a:pt x="14981" y="16871"/>
                </a:lnTo>
                <a:lnTo>
                  <a:pt x="14413" y="16871"/>
                </a:lnTo>
                <a:lnTo>
                  <a:pt x="13814" y="16871"/>
                </a:lnTo>
                <a:lnTo>
                  <a:pt x="13507" y="16454"/>
                </a:lnTo>
                <a:lnTo>
                  <a:pt x="13200" y="16454"/>
                </a:lnTo>
                <a:lnTo>
                  <a:pt x="12924" y="15991"/>
                </a:lnTo>
                <a:lnTo>
                  <a:pt x="12632" y="16454"/>
                </a:lnTo>
                <a:lnTo>
                  <a:pt x="12632" y="17312"/>
                </a:lnTo>
                <a:lnTo>
                  <a:pt x="12632" y="17775"/>
                </a:lnTo>
                <a:lnTo>
                  <a:pt x="12341" y="18192"/>
                </a:lnTo>
                <a:lnTo>
                  <a:pt x="12341" y="18656"/>
                </a:lnTo>
                <a:lnTo>
                  <a:pt x="12049" y="19073"/>
                </a:lnTo>
                <a:lnTo>
                  <a:pt x="12049" y="19537"/>
                </a:lnTo>
                <a:lnTo>
                  <a:pt x="11466" y="19977"/>
                </a:lnTo>
                <a:lnTo>
                  <a:pt x="11159" y="19977"/>
                </a:lnTo>
                <a:lnTo>
                  <a:pt x="10867" y="19073"/>
                </a:lnTo>
                <a:lnTo>
                  <a:pt x="10867" y="18192"/>
                </a:lnTo>
                <a:lnTo>
                  <a:pt x="10576" y="17775"/>
                </a:lnTo>
                <a:lnTo>
                  <a:pt x="10284" y="17312"/>
                </a:lnTo>
                <a:lnTo>
                  <a:pt x="10284" y="16871"/>
                </a:lnTo>
                <a:lnTo>
                  <a:pt x="10284" y="15991"/>
                </a:lnTo>
                <a:lnTo>
                  <a:pt x="10008" y="15527"/>
                </a:lnTo>
                <a:lnTo>
                  <a:pt x="9701" y="15064"/>
                </a:lnTo>
                <a:lnTo>
                  <a:pt x="9409" y="15064"/>
                </a:lnTo>
                <a:lnTo>
                  <a:pt x="9409" y="14647"/>
                </a:lnTo>
                <a:lnTo>
                  <a:pt x="9102" y="14206"/>
                </a:lnTo>
                <a:lnTo>
                  <a:pt x="9102" y="13766"/>
                </a:lnTo>
                <a:lnTo>
                  <a:pt x="8826" y="13302"/>
                </a:lnTo>
                <a:lnTo>
                  <a:pt x="8826" y="12862"/>
                </a:lnTo>
                <a:lnTo>
                  <a:pt x="8503" y="13302"/>
                </a:lnTo>
                <a:lnTo>
                  <a:pt x="8227" y="13302"/>
                </a:lnTo>
                <a:lnTo>
                  <a:pt x="7936" y="13302"/>
                </a:lnTo>
                <a:lnTo>
                  <a:pt x="7936" y="12862"/>
                </a:lnTo>
                <a:lnTo>
                  <a:pt x="7629" y="12862"/>
                </a:lnTo>
                <a:lnTo>
                  <a:pt x="7629" y="12422"/>
                </a:lnTo>
                <a:lnTo>
                  <a:pt x="7030" y="12422"/>
                </a:lnTo>
                <a:lnTo>
                  <a:pt x="6462" y="12005"/>
                </a:lnTo>
                <a:lnTo>
                  <a:pt x="6170" y="12005"/>
                </a:lnTo>
                <a:lnTo>
                  <a:pt x="5879" y="11564"/>
                </a:lnTo>
                <a:lnTo>
                  <a:pt x="5879" y="11101"/>
                </a:lnTo>
                <a:lnTo>
                  <a:pt x="5879" y="10197"/>
                </a:lnTo>
                <a:lnTo>
                  <a:pt x="5572" y="9757"/>
                </a:lnTo>
                <a:lnTo>
                  <a:pt x="5295" y="9316"/>
                </a:lnTo>
                <a:lnTo>
                  <a:pt x="4114" y="10197"/>
                </a:lnTo>
                <a:lnTo>
                  <a:pt x="2916" y="11101"/>
                </a:lnTo>
                <a:lnTo>
                  <a:pt x="1458" y="7092"/>
                </a:lnTo>
                <a:lnTo>
                  <a:pt x="0" y="2665"/>
                </a:lnTo>
                <a:lnTo>
                  <a:pt x="2057" y="1298"/>
                </a:lnTo>
                <a:lnTo>
                  <a:pt x="4114" y="0"/>
                </a:lnTo>
                <a:lnTo>
                  <a:pt x="8503" y="440"/>
                </a:lnTo>
                <a:lnTo>
                  <a:pt x="12924" y="440"/>
                </a:lnTo>
                <a:lnTo>
                  <a:pt x="16163" y="3546"/>
                </a:lnTo>
                <a:lnTo>
                  <a:pt x="19693" y="6674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5" name="任意多边形 523291"/>
          <p:cNvSpPr>
            <a:spLocks noChangeArrowheads="1"/>
          </p:cNvSpPr>
          <p:nvPr/>
        </p:nvSpPr>
        <p:spPr bwMode="auto">
          <a:xfrm>
            <a:off x="5491163" y="2012950"/>
            <a:ext cx="1127125" cy="1027113"/>
          </a:xfrm>
          <a:custGeom>
            <a:avLst/>
            <a:gdLst/>
            <a:ahLst/>
            <a:cxnLst>
              <a:cxn ang="0">
                <a:pos x="969" y="521"/>
              </a:cxn>
              <a:cxn ang="0">
                <a:pos x="1677" y="254"/>
              </a:cxn>
              <a:cxn ang="0">
                <a:pos x="2857" y="0"/>
              </a:cxn>
              <a:cxn ang="0">
                <a:pos x="4050" y="521"/>
              </a:cxn>
              <a:cxn ang="0">
                <a:pos x="5491" y="521"/>
              </a:cxn>
              <a:cxn ang="0">
                <a:pos x="6186" y="1549"/>
              </a:cxn>
              <a:cxn ang="0">
                <a:pos x="6894" y="2817"/>
              </a:cxn>
              <a:cxn ang="0">
                <a:pos x="8099" y="4860"/>
              </a:cxn>
              <a:cxn ang="0">
                <a:pos x="8820" y="6128"/>
              </a:cxn>
              <a:cxn ang="0">
                <a:pos x="9764" y="7170"/>
              </a:cxn>
              <a:cxn ang="0">
                <a:pos x="11429" y="6916"/>
              </a:cxn>
              <a:cxn ang="0">
                <a:pos x="12609" y="7410"/>
              </a:cxn>
              <a:cxn ang="0">
                <a:pos x="13565" y="7944"/>
              </a:cxn>
              <a:cxn ang="0">
                <a:pos x="14050" y="8718"/>
              </a:cxn>
              <a:cxn ang="0">
                <a:pos x="14286" y="9760"/>
              </a:cxn>
              <a:cxn ang="0">
                <a:pos x="15230" y="10254"/>
              </a:cxn>
              <a:cxn ang="0">
                <a:pos x="16658" y="9506"/>
              </a:cxn>
              <a:cxn ang="0">
                <a:pos x="17615" y="8491"/>
              </a:cxn>
              <a:cxn ang="0">
                <a:pos x="18323" y="7664"/>
              </a:cxn>
              <a:cxn ang="0">
                <a:pos x="19031" y="7170"/>
              </a:cxn>
              <a:cxn ang="0">
                <a:pos x="19503" y="7664"/>
              </a:cxn>
              <a:cxn ang="0">
                <a:pos x="19752" y="8718"/>
              </a:cxn>
              <a:cxn ang="0">
                <a:pos x="19503" y="10254"/>
              </a:cxn>
              <a:cxn ang="0">
                <a:pos x="19280" y="12817"/>
              </a:cxn>
              <a:cxn ang="0">
                <a:pos x="19280" y="14619"/>
              </a:cxn>
              <a:cxn ang="0">
                <a:pos x="17851" y="15140"/>
              </a:cxn>
              <a:cxn ang="0">
                <a:pos x="17143" y="15140"/>
              </a:cxn>
              <a:cxn ang="0">
                <a:pos x="16894" y="16155"/>
              </a:cxn>
              <a:cxn ang="0">
                <a:pos x="16658" y="16662"/>
              </a:cxn>
              <a:cxn ang="0">
                <a:pos x="17379" y="17690"/>
              </a:cxn>
              <a:cxn ang="0">
                <a:pos x="17615" y="19226"/>
              </a:cxn>
              <a:cxn ang="0">
                <a:pos x="16894" y="19226"/>
              </a:cxn>
              <a:cxn ang="0">
                <a:pos x="15938" y="18718"/>
              </a:cxn>
              <a:cxn ang="0">
                <a:pos x="14758" y="19226"/>
              </a:cxn>
              <a:cxn ang="0">
                <a:pos x="14286" y="19987"/>
              </a:cxn>
              <a:cxn ang="0">
                <a:pos x="13329" y="19226"/>
              </a:cxn>
              <a:cxn ang="0">
                <a:pos x="12857" y="18198"/>
              </a:cxn>
              <a:cxn ang="0">
                <a:pos x="12609" y="18959"/>
              </a:cxn>
              <a:cxn ang="0">
                <a:pos x="11888" y="18959"/>
              </a:cxn>
              <a:cxn ang="0">
                <a:pos x="11180" y="18198"/>
              </a:cxn>
              <a:cxn ang="0">
                <a:pos x="10708" y="17423"/>
              </a:cxn>
              <a:cxn ang="0">
                <a:pos x="10000" y="17423"/>
              </a:cxn>
              <a:cxn ang="0">
                <a:pos x="9516" y="17690"/>
              </a:cxn>
              <a:cxn ang="0">
                <a:pos x="8820" y="17156"/>
              </a:cxn>
              <a:cxn ang="0">
                <a:pos x="8323" y="17423"/>
              </a:cxn>
              <a:cxn ang="0">
                <a:pos x="7379" y="17690"/>
              </a:cxn>
              <a:cxn ang="0">
                <a:pos x="6671" y="17156"/>
              </a:cxn>
              <a:cxn ang="0">
                <a:pos x="5950" y="16662"/>
              </a:cxn>
              <a:cxn ang="0">
                <a:pos x="5491" y="16409"/>
              </a:cxn>
              <a:cxn ang="0">
                <a:pos x="2385" y="12310"/>
              </a:cxn>
              <a:cxn ang="0">
                <a:pos x="236" y="4099"/>
              </a:cxn>
            </a:cxnLst>
            <a:rect l="0" t="0" r="r" b="b"/>
            <a:pathLst>
              <a:path w="20000" h="20000">
                <a:moveTo>
                  <a:pt x="0" y="1041"/>
                </a:moveTo>
                <a:lnTo>
                  <a:pt x="484" y="774"/>
                </a:lnTo>
                <a:lnTo>
                  <a:pt x="969" y="521"/>
                </a:lnTo>
                <a:lnTo>
                  <a:pt x="1193" y="521"/>
                </a:lnTo>
                <a:lnTo>
                  <a:pt x="1441" y="254"/>
                </a:lnTo>
                <a:lnTo>
                  <a:pt x="1677" y="254"/>
                </a:lnTo>
                <a:lnTo>
                  <a:pt x="1901" y="0"/>
                </a:lnTo>
                <a:lnTo>
                  <a:pt x="2385" y="0"/>
                </a:lnTo>
                <a:lnTo>
                  <a:pt x="2857" y="0"/>
                </a:lnTo>
                <a:lnTo>
                  <a:pt x="3106" y="254"/>
                </a:lnTo>
                <a:lnTo>
                  <a:pt x="3565" y="521"/>
                </a:lnTo>
                <a:lnTo>
                  <a:pt x="4050" y="521"/>
                </a:lnTo>
                <a:lnTo>
                  <a:pt x="4509" y="254"/>
                </a:lnTo>
                <a:lnTo>
                  <a:pt x="5006" y="521"/>
                </a:lnTo>
                <a:lnTo>
                  <a:pt x="5491" y="521"/>
                </a:lnTo>
                <a:lnTo>
                  <a:pt x="5714" y="774"/>
                </a:lnTo>
                <a:lnTo>
                  <a:pt x="5950" y="1041"/>
                </a:lnTo>
                <a:lnTo>
                  <a:pt x="6186" y="1549"/>
                </a:lnTo>
                <a:lnTo>
                  <a:pt x="6671" y="2043"/>
                </a:lnTo>
                <a:lnTo>
                  <a:pt x="6671" y="2563"/>
                </a:lnTo>
                <a:lnTo>
                  <a:pt x="6894" y="2817"/>
                </a:lnTo>
                <a:lnTo>
                  <a:pt x="7379" y="3578"/>
                </a:lnTo>
                <a:lnTo>
                  <a:pt x="7851" y="4366"/>
                </a:lnTo>
                <a:lnTo>
                  <a:pt x="8099" y="4860"/>
                </a:lnTo>
                <a:lnTo>
                  <a:pt x="8559" y="5381"/>
                </a:lnTo>
                <a:lnTo>
                  <a:pt x="8559" y="5901"/>
                </a:lnTo>
                <a:lnTo>
                  <a:pt x="8820" y="6128"/>
                </a:lnTo>
                <a:lnTo>
                  <a:pt x="9056" y="6649"/>
                </a:lnTo>
                <a:lnTo>
                  <a:pt x="9516" y="6916"/>
                </a:lnTo>
                <a:lnTo>
                  <a:pt x="9764" y="7170"/>
                </a:lnTo>
                <a:lnTo>
                  <a:pt x="10000" y="7170"/>
                </a:lnTo>
                <a:lnTo>
                  <a:pt x="10708" y="7170"/>
                </a:lnTo>
                <a:lnTo>
                  <a:pt x="11429" y="6916"/>
                </a:lnTo>
                <a:lnTo>
                  <a:pt x="11888" y="7170"/>
                </a:lnTo>
                <a:lnTo>
                  <a:pt x="12360" y="7170"/>
                </a:lnTo>
                <a:lnTo>
                  <a:pt x="12609" y="7410"/>
                </a:lnTo>
                <a:lnTo>
                  <a:pt x="12857" y="7664"/>
                </a:lnTo>
                <a:lnTo>
                  <a:pt x="13106" y="7944"/>
                </a:lnTo>
                <a:lnTo>
                  <a:pt x="13565" y="7944"/>
                </a:lnTo>
                <a:lnTo>
                  <a:pt x="13814" y="8224"/>
                </a:lnTo>
                <a:lnTo>
                  <a:pt x="14050" y="8491"/>
                </a:lnTo>
                <a:lnTo>
                  <a:pt x="14050" y="8718"/>
                </a:lnTo>
                <a:lnTo>
                  <a:pt x="14286" y="8985"/>
                </a:lnTo>
                <a:lnTo>
                  <a:pt x="14286" y="9506"/>
                </a:lnTo>
                <a:lnTo>
                  <a:pt x="14286" y="9760"/>
                </a:lnTo>
                <a:lnTo>
                  <a:pt x="14509" y="10000"/>
                </a:lnTo>
                <a:lnTo>
                  <a:pt x="14994" y="10254"/>
                </a:lnTo>
                <a:lnTo>
                  <a:pt x="15230" y="10254"/>
                </a:lnTo>
                <a:lnTo>
                  <a:pt x="15689" y="10000"/>
                </a:lnTo>
                <a:lnTo>
                  <a:pt x="16174" y="9760"/>
                </a:lnTo>
                <a:lnTo>
                  <a:pt x="16658" y="9506"/>
                </a:lnTo>
                <a:lnTo>
                  <a:pt x="16894" y="9239"/>
                </a:lnTo>
                <a:lnTo>
                  <a:pt x="17379" y="8718"/>
                </a:lnTo>
                <a:lnTo>
                  <a:pt x="17615" y="8491"/>
                </a:lnTo>
                <a:lnTo>
                  <a:pt x="17851" y="8224"/>
                </a:lnTo>
                <a:lnTo>
                  <a:pt x="18099" y="7944"/>
                </a:lnTo>
                <a:lnTo>
                  <a:pt x="18323" y="7664"/>
                </a:lnTo>
                <a:lnTo>
                  <a:pt x="18323" y="7410"/>
                </a:lnTo>
                <a:lnTo>
                  <a:pt x="18559" y="7170"/>
                </a:lnTo>
                <a:lnTo>
                  <a:pt x="19031" y="7170"/>
                </a:lnTo>
                <a:lnTo>
                  <a:pt x="19503" y="6916"/>
                </a:lnTo>
                <a:lnTo>
                  <a:pt x="19503" y="7410"/>
                </a:lnTo>
                <a:lnTo>
                  <a:pt x="19503" y="7664"/>
                </a:lnTo>
                <a:lnTo>
                  <a:pt x="19752" y="8224"/>
                </a:lnTo>
                <a:lnTo>
                  <a:pt x="19988" y="8491"/>
                </a:lnTo>
                <a:lnTo>
                  <a:pt x="19752" y="8718"/>
                </a:lnTo>
                <a:lnTo>
                  <a:pt x="19503" y="8985"/>
                </a:lnTo>
                <a:lnTo>
                  <a:pt x="19503" y="9760"/>
                </a:lnTo>
                <a:lnTo>
                  <a:pt x="19503" y="10254"/>
                </a:lnTo>
                <a:lnTo>
                  <a:pt x="19503" y="11295"/>
                </a:lnTo>
                <a:lnTo>
                  <a:pt x="19503" y="12056"/>
                </a:lnTo>
                <a:lnTo>
                  <a:pt x="19280" y="12817"/>
                </a:lnTo>
                <a:lnTo>
                  <a:pt x="19280" y="13338"/>
                </a:lnTo>
                <a:lnTo>
                  <a:pt x="19280" y="14099"/>
                </a:lnTo>
                <a:lnTo>
                  <a:pt x="19280" y="14619"/>
                </a:lnTo>
                <a:lnTo>
                  <a:pt x="19031" y="14873"/>
                </a:lnTo>
                <a:lnTo>
                  <a:pt x="18807" y="15140"/>
                </a:lnTo>
                <a:lnTo>
                  <a:pt x="17851" y="15140"/>
                </a:lnTo>
                <a:lnTo>
                  <a:pt x="17143" y="14873"/>
                </a:lnTo>
                <a:lnTo>
                  <a:pt x="17143" y="15140"/>
                </a:lnTo>
                <a:lnTo>
                  <a:pt x="17143" y="15634"/>
                </a:lnTo>
                <a:lnTo>
                  <a:pt x="17143" y="15888"/>
                </a:lnTo>
                <a:lnTo>
                  <a:pt x="16894" y="16155"/>
                </a:lnTo>
                <a:lnTo>
                  <a:pt x="16658" y="16155"/>
                </a:lnTo>
                <a:lnTo>
                  <a:pt x="16658" y="16409"/>
                </a:lnTo>
                <a:lnTo>
                  <a:pt x="16658" y="16662"/>
                </a:lnTo>
                <a:lnTo>
                  <a:pt x="16894" y="16916"/>
                </a:lnTo>
                <a:lnTo>
                  <a:pt x="17379" y="17156"/>
                </a:lnTo>
                <a:lnTo>
                  <a:pt x="17379" y="17690"/>
                </a:lnTo>
                <a:lnTo>
                  <a:pt x="17379" y="18198"/>
                </a:lnTo>
                <a:lnTo>
                  <a:pt x="17379" y="18718"/>
                </a:lnTo>
                <a:lnTo>
                  <a:pt x="17615" y="19226"/>
                </a:lnTo>
                <a:lnTo>
                  <a:pt x="17379" y="19226"/>
                </a:lnTo>
                <a:lnTo>
                  <a:pt x="16894" y="19226"/>
                </a:lnTo>
                <a:lnTo>
                  <a:pt x="16422" y="19226"/>
                </a:lnTo>
                <a:lnTo>
                  <a:pt x="16174" y="18959"/>
                </a:lnTo>
                <a:lnTo>
                  <a:pt x="15938" y="18718"/>
                </a:lnTo>
                <a:lnTo>
                  <a:pt x="15478" y="18959"/>
                </a:lnTo>
                <a:lnTo>
                  <a:pt x="14994" y="18959"/>
                </a:lnTo>
                <a:lnTo>
                  <a:pt x="14758" y="19226"/>
                </a:lnTo>
                <a:lnTo>
                  <a:pt x="14758" y="19466"/>
                </a:lnTo>
                <a:lnTo>
                  <a:pt x="14509" y="19733"/>
                </a:lnTo>
                <a:lnTo>
                  <a:pt x="14286" y="19987"/>
                </a:lnTo>
                <a:lnTo>
                  <a:pt x="14050" y="19733"/>
                </a:lnTo>
                <a:lnTo>
                  <a:pt x="13814" y="19466"/>
                </a:lnTo>
                <a:lnTo>
                  <a:pt x="13329" y="19226"/>
                </a:lnTo>
                <a:lnTo>
                  <a:pt x="13106" y="18718"/>
                </a:lnTo>
                <a:lnTo>
                  <a:pt x="12857" y="18451"/>
                </a:lnTo>
                <a:lnTo>
                  <a:pt x="12857" y="18198"/>
                </a:lnTo>
                <a:lnTo>
                  <a:pt x="12609" y="18451"/>
                </a:lnTo>
                <a:lnTo>
                  <a:pt x="12609" y="18959"/>
                </a:lnTo>
                <a:lnTo>
                  <a:pt x="12609" y="19466"/>
                </a:lnTo>
                <a:lnTo>
                  <a:pt x="12137" y="19226"/>
                </a:lnTo>
                <a:lnTo>
                  <a:pt x="11888" y="18959"/>
                </a:lnTo>
                <a:lnTo>
                  <a:pt x="11665" y="18718"/>
                </a:lnTo>
                <a:lnTo>
                  <a:pt x="11429" y="18198"/>
                </a:lnTo>
                <a:lnTo>
                  <a:pt x="11180" y="18198"/>
                </a:lnTo>
                <a:lnTo>
                  <a:pt x="10944" y="18198"/>
                </a:lnTo>
                <a:lnTo>
                  <a:pt x="10708" y="17957"/>
                </a:lnTo>
                <a:lnTo>
                  <a:pt x="10708" y="17423"/>
                </a:lnTo>
                <a:lnTo>
                  <a:pt x="10484" y="17423"/>
                </a:lnTo>
                <a:lnTo>
                  <a:pt x="10484" y="17156"/>
                </a:lnTo>
                <a:lnTo>
                  <a:pt x="10000" y="17423"/>
                </a:lnTo>
                <a:lnTo>
                  <a:pt x="9516" y="17423"/>
                </a:lnTo>
                <a:lnTo>
                  <a:pt x="9516" y="17690"/>
                </a:lnTo>
                <a:lnTo>
                  <a:pt x="9292" y="17690"/>
                </a:lnTo>
                <a:lnTo>
                  <a:pt x="9056" y="17423"/>
                </a:lnTo>
                <a:lnTo>
                  <a:pt x="8820" y="17156"/>
                </a:lnTo>
                <a:lnTo>
                  <a:pt x="8820" y="16916"/>
                </a:lnTo>
                <a:lnTo>
                  <a:pt x="8559" y="17156"/>
                </a:lnTo>
                <a:lnTo>
                  <a:pt x="8323" y="17423"/>
                </a:lnTo>
                <a:lnTo>
                  <a:pt x="7851" y="17423"/>
                </a:lnTo>
                <a:lnTo>
                  <a:pt x="7615" y="17423"/>
                </a:lnTo>
                <a:lnTo>
                  <a:pt x="7379" y="17690"/>
                </a:lnTo>
                <a:lnTo>
                  <a:pt x="6894" y="17423"/>
                </a:lnTo>
                <a:lnTo>
                  <a:pt x="6671" y="17156"/>
                </a:lnTo>
                <a:lnTo>
                  <a:pt x="6435" y="17156"/>
                </a:lnTo>
                <a:lnTo>
                  <a:pt x="6435" y="16916"/>
                </a:lnTo>
                <a:lnTo>
                  <a:pt x="5950" y="16662"/>
                </a:lnTo>
                <a:lnTo>
                  <a:pt x="5714" y="16155"/>
                </a:lnTo>
                <a:lnTo>
                  <a:pt x="5491" y="16409"/>
                </a:lnTo>
                <a:lnTo>
                  <a:pt x="3565" y="16155"/>
                </a:lnTo>
                <a:lnTo>
                  <a:pt x="1677" y="15634"/>
                </a:lnTo>
                <a:lnTo>
                  <a:pt x="2385" y="12310"/>
                </a:lnTo>
                <a:lnTo>
                  <a:pt x="3106" y="8718"/>
                </a:lnTo>
                <a:lnTo>
                  <a:pt x="1677" y="6395"/>
                </a:lnTo>
                <a:lnTo>
                  <a:pt x="236" y="4099"/>
                </a:lnTo>
                <a:lnTo>
                  <a:pt x="0" y="2563"/>
                </a:lnTo>
                <a:lnTo>
                  <a:pt x="0" y="1041"/>
                </a:lnTo>
                <a:close/>
              </a:path>
            </a:pathLst>
          </a:custGeom>
          <a:noFill/>
          <a:ln w="127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6" name="任意多边形 523292"/>
          <p:cNvSpPr>
            <a:spLocks noChangeArrowheads="1"/>
          </p:cNvSpPr>
          <p:nvPr/>
        </p:nvSpPr>
        <p:spPr bwMode="auto">
          <a:xfrm>
            <a:off x="5476875" y="2012950"/>
            <a:ext cx="1143000" cy="1027113"/>
          </a:xfrm>
          <a:custGeom>
            <a:avLst/>
            <a:gdLst/>
            <a:ahLst/>
            <a:cxnLst>
              <a:cxn ang="0">
                <a:pos x="1179" y="521"/>
              </a:cxn>
              <a:cxn ang="0">
                <a:pos x="2124" y="0"/>
              </a:cxn>
              <a:cxn ang="0">
                <a:pos x="3769" y="521"/>
              </a:cxn>
              <a:cxn ang="0">
                <a:pos x="5635" y="521"/>
              </a:cxn>
              <a:cxn ang="0">
                <a:pos x="6839" y="2043"/>
              </a:cxn>
              <a:cxn ang="0">
                <a:pos x="8005" y="4366"/>
              </a:cxn>
              <a:cxn ang="0">
                <a:pos x="8950" y="6128"/>
              </a:cxn>
              <a:cxn ang="0">
                <a:pos x="10117" y="7170"/>
              </a:cxn>
              <a:cxn ang="0">
                <a:pos x="12462" y="7170"/>
              </a:cxn>
              <a:cxn ang="0">
                <a:pos x="13640" y="7944"/>
              </a:cxn>
              <a:cxn ang="0">
                <a:pos x="14365" y="8985"/>
              </a:cxn>
              <a:cxn ang="0">
                <a:pos x="15052" y="10254"/>
              </a:cxn>
              <a:cxn ang="0">
                <a:pos x="16697" y="9506"/>
              </a:cxn>
              <a:cxn ang="0">
                <a:pos x="17876" y="8224"/>
              </a:cxn>
              <a:cxn ang="0">
                <a:pos x="18576" y="7170"/>
              </a:cxn>
              <a:cxn ang="0">
                <a:pos x="19509" y="7664"/>
              </a:cxn>
              <a:cxn ang="0">
                <a:pos x="19509" y="8985"/>
              </a:cxn>
              <a:cxn ang="0">
                <a:pos x="19509" y="12056"/>
              </a:cxn>
              <a:cxn ang="0">
                <a:pos x="19288" y="14619"/>
              </a:cxn>
              <a:cxn ang="0">
                <a:pos x="17176" y="14873"/>
              </a:cxn>
              <a:cxn ang="0">
                <a:pos x="17176" y="15888"/>
              </a:cxn>
              <a:cxn ang="0">
                <a:pos x="16697" y="16662"/>
              </a:cxn>
              <a:cxn ang="0">
                <a:pos x="17409" y="18198"/>
              </a:cxn>
              <a:cxn ang="0">
                <a:pos x="17409" y="19226"/>
              </a:cxn>
              <a:cxn ang="0">
                <a:pos x="15985" y="18718"/>
              </a:cxn>
              <a:cxn ang="0">
                <a:pos x="14819" y="19466"/>
              </a:cxn>
              <a:cxn ang="0">
                <a:pos x="13886" y="19466"/>
              </a:cxn>
              <a:cxn ang="0">
                <a:pos x="12953" y="18198"/>
              </a:cxn>
              <a:cxn ang="0">
                <a:pos x="12707" y="19466"/>
              </a:cxn>
              <a:cxn ang="0">
                <a:pos x="11516" y="18198"/>
              </a:cxn>
              <a:cxn ang="0">
                <a:pos x="10816" y="17423"/>
              </a:cxn>
              <a:cxn ang="0">
                <a:pos x="9650" y="17423"/>
              </a:cxn>
              <a:cxn ang="0">
                <a:pos x="9184" y="17423"/>
              </a:cxn>
              <a:cxn ang="0">
                <a:pos x="8459" y="17423"/>
              </a:cxn>
              <a:cxn ang="0">
                <a:pos x="7526" y="17690"/>
              </a:cxn>
              <a:cxn ang="0">
                <a:pos x="6593" y="16916"/>
              </a:cxn>
              <a:cxn ang="0">
                <a:pos x="5635" y="16409"/>
              </a:cxn>
              <a:cxn ang="0">
                <a:pos x="3290" y="8718"/>
              </a:cxn>
              <a:cxn ang="0">
                <a:pos x="0" y="1041"/>
              </a:cxn>
            </a:cxnLst>
            <a:rect l="0" t="0" r="r" b="b"/>
            <a:pathLst>
              <a:path w="20000" h="20000">
                <a:moveTo>
                  <a:pt x="233" y="1041"/>
                </a:moveTo>
                <a:lnTo>
                  <a:pt x="1179" y="521"/>
                </a:lnTo>
                <a:lnTo>
                  <a:pt x="1657" y="254"/>
                </a:lnTo>
                <a:lnTo>
                  <a:pt x="2124" y="0"/>
                </a:lnTo>
                <a:lnTo>
                  <a:pt x="3069" y="0"/>
                </a:lnTo>
                <a:lnTo>
                  <a:pt x="3769" y="521"/>
                </a:lnTo>
                <a:lnTo>
                  <a:pt x="4702" y="254"/>
                </a:lnTo>
                <a:lnTo>
                  <a:pt x="5635" y="521"/>
                </a:lnTo>
                <a:lnTo>
                  <a:pt x="6114" y="1041"/>
                </a:lnTo>
                <a:lnTo>
                  <a:pt x="6839" y="2043"/>
                </a:lnTo>
                <a:lnTo>
                  <a:pt x="7047" y="2817"/>
                </a:lnTo>
                <a:lnTo>
                  <a:pt x="8005" y="4366"/>
                </a:lnTo>
                <a:lnTo>
                  <a:pt x="8692" y="5381"/>
                </a:lnTo>
                <a:lnTo>
                  <a:pt x="8950" y="6128"/>
                </a:lnTo>
                <a:lnTo>
                  <a:pt x="9650" y="6916"/>
                </a:lnTo>
                <a:lnTo>
                  <a:pt x="10117" y="7170"/>
                </a:lnTo>
                <a:lnTo>
                  <a:pt x="11516" y="6916"/>
                </a:lnTo>
                <a:lnTo>
                  <a:pt x="12462" y="7170"/>
                </a:lnTo>
                <a:lnTo>
                  <a:pt x="12953" y="7664"/>
                </a:lnTo>
                <a:lnTo>
                  <a:pt x="13640" y="7944"/>
                </a:lnTo>
                <a:lnTo>
                  <a:pt x="14119" y="8491"/>
                </a:lnTo>
                <a:lnTo>
                  <a:pt x="14365" y="8985"/>
                </a:lnTo>
                <a:lnTo>
                  <a:pt x="14365" y="9760"/>
                </a:lnTo>
                <a:lnTo>
                  <a:pt x="15052" y="10254"/>
                </a:lnTo>
                <a:lnTo>
                  <a:pt x="15752" y="10000"/>
                </a:lnTo>
                <a:lnTo>
                  <a:pt x="16697" y="9506"/>
                </a:lnTo>
                <a:lnTo>
                  <a:pt x="17409" y="8718"/>
                </a:lnTo>
                <a:lnTo>
                  <a:pt x="17876" y="8224"/>
                </a:lnTo>
                <a:lnTo>
                  <a:pt x="18343" y="7664"/>
                </a:lnTo>
                <a:lnTo>
                  <a:pt x="18576" y="7170"/>
                </a:lnTo>
                <a:lnTo>
                  <a:pt x="19509" y="6916"/>
                </a:lnTo>
                <a:lnTo>
                  <a:pt x="19509" y="7664"/>
                </a:lnTo>
                <a:lnTo>
                  <a:pt x="19988" y="8491"/>
                </a:lnTo>
                <a:lnTo>
                  <a:pt x="19509" y="8985"/>
                </a:lnTo>
                <a:lnTo>
                  <a:pt x="19509" y="10254"/>
                </a:lnTo>
                <a:lnTo>
                  <a:pt x="19509" y="12056"/>
                </a:lnTo>
                <a:lnTo>
                  <a:pt x="19288" y="13338"/>
                </a:lnTo>
                <a:lnTo>
                  <a:pt x="19288" y="14619"/>
                </a:lnTo>
                <a:lnTo>
                  <a:pt x="18821" y="15140"/>
                </a:lnTo>
                <a:lnTo>
                  <a:pt x="17176" y="14873"/>
                </a:lnTo>
                <a:lnTo>
                  <a:pt x="17176" y="15140"/>
                </a:lnTo>
                <a:lnTo>
                  <a:pt x="17176" y="15888"/>
                </a:lnTo>
                <a:lnTo>
                  <a:pt x="16697" y="16155"/>
                </a:lnTo>
                <a:lnTo>
                  <a:pt x="16697" y="16662"/>
                </a:lnTo>
                <a:lnTo>
                  <a:pt x="17409" y="17156"/>
                </a:lnTo>
                <a:lnTo>
                  <a:pt x="17409" y="18198"/>
                </a:lnTo>
                <a:lnTo>
                  <a:pt x="17643" y="19226"/>
                </a:lnTo>
                <a:lnTo>
                  <a:pt x="17409" y="19226"/>
                </a:lnTo>
                <a:lnTo>
                  <a:pt x="16464" y="19226"/>
                </a:lnTo>
                <a:lnTo>
                  <a:pt x="15985" y="18718"/>
                </a:lnTo>
                <a:lnTo>
                  <a:pt x="15052" y="18959"/>
                </a:lnTo>
                <a:lnTo>
                  <a:pt x="14819" y="19466"/>
                </a:lnTo>
                <a:lnTo>
                  <a:pt x="14365" y="19987"/>
                </a:lnTo>
                <a:lnTo>
                  <a:pt x="13886" y="19466"/>
                </a:lnTo>
                <a:lnTo>
                  <a:pt x="13161" y="18718"/>
                </a:lnTo>
                <a:lnTo>
                  <a:pt x="12953" y="18198"/>
                </a:lnTo>
                <a:lnTo>
                  <a:pt x="12707" y="18451"/>
                </a:lnTo>
                <a:lnTo>
                  <a:pt x="12707" y="19466"/>
                </a:lnTo>
                <a:lnTo>
                  <a:pt x="11983" y="18959"/>
                </a:lnTo>
                <a:lnTo>
                  <a:pt x="11516" y="18198"/>
                </a:lnTo>
                <a:lnTo>
                  <a:pt x="11050" y="18198"/>
                </a:lnTo>
                <a:lnTo>
                  <a:pt x="10816" y="17423"/>
                </a:lnTo>
                <a:lnTo>
                  <a:pt x="10595" y="17156"/>
                </a:lnTo>
                <a:lnTo>
                  <a:pt x="9650" y="17423"/>
                </a:lnTo>
                <a:lnTo>
                  <a:pt x="9650" y="17690"/>
                </a:lnTo>
                <a:lnTo>
                  <a:pt x="9184" y="17423"/>
                </a:lnTo>
                <a:lnTo>
                  <a:pt x="8950" y="16916"/>
                </a:lnTo>
                <a:lnTo>
                  <a:pt x="8459" y="17423"/>
                </a:lnTo>
                <a:lnTo>
                  <a:pt x="7759" y="17423"/>
                </a:lnTo>
                <a:lnTo>
                  <a:pt x="7526" y="17690"/>
                </a:lnTo>
                <a:lnTo>
                  <a:pt x="6839" y="17156"/>
                </a:lnTo>
                <a:lnTo>
                  <a:pt x="6593" y="16916"/>
                </a:lnTo>
                <a:lnTo>
                  <a:pt x="5881" y="16155"/>
                </a:lnTo>
                <a:lnTo>
                  <a:pt x="5635" y="16409"/>
                </a:lnTo>
                <a:lnTo>
                  <a:pt x="1878" y="15634"/>
                </a:lnTo>
                <a:lnTo>
                  <a:pt x="3290" y="8718"/>
                </a:lnTo>
                <a:lnTo>
                  <a:pt x="479" y="4099"/>
                </a:lnTo>
                <a:lnTo>
                  <a:pt x="0" y="1041"/>
                </a:lnTo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7" name="任意多边形 523293"/>
          <p:cNvSpPr>
            <a:spLocks noChangeArrowheads="1"/>
          </p:cNvSpPr>
          <p:nvPr/>
        </p:nvSpPr>
        <p:spPr bwMode="auto">
          <a:xfrm>
            <a:off x="3629025" y="2090738"/>
            <a:ext cx="2274888" cy="1978025"/>
          </a:xfrm>
          <a:custGeom>
            <a:avLst/>
            <a:gdLst/>
            <a:ahLst/>
            <a:cxnLst>
              <a:cxn ang="0">
                <a:pos x="2469" y="13732"/>
              </a:cxn>
              <a:cxn ang="0">
                <a:pos x="3882" y="13864"/>
              </a:cxn>
              <a:cxn ang="0">
                <a:pos x="4822" y="14531"/>
              </a:cxn>
              <a:cxn ang="0">
                <a:pos x="5995" y="14670"/>
              </a:cxn>
              <a:cxn ang="0">
                <a:pos x="7181" y="14399"/>
              </a:cxn>
              <a:cxn ang="0">
                <a:pos x="8464" y="13732"/>
              </a:cxn>
              <a:cxn ang="0">
                <a:pos x="10000" y="13461"/>
              </a:cxn>
              <a:cxn ang="0">
                <a:pos x="10940" y="12397"/>
              </a:cxn>
              <a:cxn ang="0">
                <a:pos x="11063" y="11598"/>
              </a:cxn>
              <a:cxn ang="0">
                <a:pos x="11290" y="10542"/>
              </a:cxn>
              <a:cxn ang="0">
                <a:pos x="12353" y="10674"/>
              </a:cxn>
              <a:cxn ang="0">
                <a:pos x="13176" y="9868"/>
              </a:cxn>
              <a:cxn ang="0">
                <a:pos x="13999" y="9597"/>
              </a:cxn>
              <a:cxn ang="0">
                <a:pos x="14582" y="8548"/>
              </a:cxn>
              <a:cxn ang="0">
                <a:pos x="15295" y="8131"/>
              </a:cxn>
              <a:cxn ang="0">
                <a:pos x="16351" y="7999"/>
              </a:cxn>
              <a:cxn ang="0">
                <a:pos x="15878" y="6810"/>
              </a:cxn>
              <a:cxn ang="0">
                <a:pos x="14582" y="6810"/>
              </a:cxn>
              <a:cxn ang="0">
                <a:pos x="13643" y="6942"/>
              </a:cxn>
              <a:cxn ang="0">
                <a:pos x="13643" y="6004"/>
              </a:cxn>
              <a:cxn ang="0">
                <a:pos x="13759" y="4670"/>
              </a:cxn>
              <a:cxn ang="0">
                <a:pos x="15172" y="4406"/>
              </a:cxn>
              <a:cxn ang="0">
                <a:pos x="15528" y="3190"/>
              </a:cxn>
              <a:cxn ang="0">
                <a:pos x="15756" y="2133"/>
              </a:cxn>
              <a:cxn ang="0">
                <a:pos x="15995" y="1063"/>
              </a:cxn>
              <a:cxn ang="0">
                <a:pos x="16112" y="132"/>
              </a:cxn>
              <a:cxn ang="0">
                <a:pos x="16462" y="528"/>
              </a:cxn>
              <a:cxn ang="0">
                <a:pos x="17058" y="1063"/>
              </a:cxn>
              <a:cxn ang="0">
                <a:pos x="17408" y="1598"/>
              </a:cxn>
              <a:cxn ang="0">
                <a:pos x="18348" y="2001"/>
              </a:cxn>
              <a:cxn ang="0">
                <a:pos x="19171" y="1459"/>
              </a:cxn>
              <a:cxn ang="0">
                <a:pos x="19644" y="2523"/>
              </a:cxn>
              <a:cxn ang="0">
                <a:pos x="19521" y="4142"/>
              </a:cxn>
              <a:cxn ang="0">
                <a:pos x="19171" y="5337"/>
              </a:cxn>
              <a:cxn ang="0">
                <a:pos x="18464" y="6136"/>
              </a:cxn>
              <a:cxn ang="0">
                <a:pos x="18581" y="7074"/>
              </a:cxn>
              <a:cxn ang="0">
                <a:pos x="18821" y="7470"/>
              </a:cxn>
              <a:cxn ang="0">
                <a:pos x="18581" y="8402"/>
              </a:cxn>
              <a:cxn ang="0">
                <a:pos x="18108" y="8673"/>
              </a:cxn>
              <a:cxn ang="0">
                <a:pos x="18464" y="9736"/>
              </a:cxn>
              <a:cxn ang="0">
                <a:pos x="18937" y="10000"/>
              </a:cxn>
              <a:cxn ang="0">
                <a:pos x="19521" y="10410"/>
              </a:cxn>
              <a:cxn ang="0">
                <a:pos x="19877" y="11202"/>
              </a:cxn>
              <a:cxn ang="0">
                <a:pos x="18937" y="12001"/>
              </a:cxn>
              <a:cxn ang="0">
                <a:pos x="18108" y="12669"/>
              </a:cxn>
              <a:cxn ang="0">
                <a:pos x="17408" y="13329"/>
              </a:cxn>
              <a:cxn ang="0">
                <a:pos x="16818" y="12933"/>
              </a:cxn>
              <a:cxn ang="0">
                <a:pos x="16941" y="14003"/>
              </a:cxn>
              <a:cxn ang="0">
                <a:pos x="16112" y="13593"/>
              </a:cxn>
              <a:cxn ang="0">
                <a:pos x="15295" y="13065"/>
              </a:cxn>
              <a:cxn ang="0">
                <a:pos x="14343" y="13864"/>
              </a:cxn>
              <a:cxn ang="0">
                <a:pos x="13643" y="13864"/>
              </a:cxn>
              <a:cxn ang="0">
                <a:pos x="13053" y="14399"/>
              </a:cxn>
              <a:cxn ang="0">
                <a:pos x="13176" y="15594"/>
              </a:cxn>
              <a:cxn ang="0">
                <a:pos x="11996" y="15872"/>
              </a:cxn>
              <a:cxn ang="0">
                <a:pos x="11407" y="16664"/>
              </a:cxn>
              <a:cxn ang="0">
                <a:pos x="10344" y="17192"/>
              </a:cxn>
              <a:cxn ang="0">
                <a:pos x="9527" y="18659"/>
              </a:cxn>
              <a:cxn ang="0">
                <a:pos x="8348" y="19055"/>
              </a:cxn>
            </a:cxnLst>
            <a:rect l="0" t="0" r="r" b="b"/>
            <a:pathLst>
              <a:path w="20000" h="20000">
                <a:moveTo>
                  <a:pt x="823" y="13461"/>
                </a:moveTo>
                <a:lnTo>
                  <a:pt x="1179" y="13593"/>
                </a:lnTo>
                <a:lnTo>
                  <a:pt x="1529" y="13732"/>
                </a:lnTo>
                <a:lnTo>
                  <a:pt x="1763" y="13732"/>
                </a:lnTo>
                <a:lnTo>
                  <a:pt x="1996" y="13732"/>
                </a:lnTo>
                <a:lnTo>
                  <a:pt x="2119" y="13864"/>
                </a:lnTo>
                <a:lnTo>
                  <a:pt x="2353" y="13864"/>
                </a:lnTo>
                <a:lnTo>
                  <a:pt x="2469" y="13732"/>
                </a:lnTo>
                <a:lnTo>
                  <a:pt x="2592" y="13593"/>
                </a:lnTo>
                <a:lnTo>
                  <a:pt x="2703" y="13732"/>
                </a:lnTo>
                <a:lnTo>
                  <a:pt x="2942" y="13732"/>
                </a:lnTo>
                <a:lnTo>
                  <a:pt x="3059" y="13732"/>
                </a:lnTo>
                <a:lnTo>
                  <a:pt x="3299" y="13732"/>
                </a:lnTo>
                <a:lnTo>
                  <a:pt x="3526" y="13732"/>
                </a:lnTo>
                <a:lnTo>
                  <a:pt x="3765" y="13732"/>
                </a:lnTo>
                <a:lnTo>
                  <a:pt x="3882" y="13864"/>
                </a:lnTo>
                <a:lnTo>
                  <a:pt x="3999" y="13864"/>
                </a:lnTo>
                <a:lnTo>
                  <a:pt x="4115" y="14003"/>
                </a:lnTo>
                <a:lnTo>
                  <a:pt x="4232" y="14135"/>
                </a:lnTo>
                <a:lnTo>
                  <a:pt x="4232" y="14260"/>
                </a:lnTo>
                <a:lnTo>
                  <a:pt x="4349" y="14260"/>
                </a:lnTo>
                <a:lnTo>
                  <a:pt x="4472" y="14399"/>
                </a:lnTo>
                <a:lnTo>
                  <a:pt x="4699" y="14399"/>
                </a:lnTo>
                <a:lnTo>
                  <a:pt x="4822" y="14531"/>
                </a:lnTo>
                <a:lnTo>
                  <a:pt x="5061" y="14531"/>
                </a:lnTo>
                <a:lnTo>
                  <a:pt x="5172" y="14531"/>
                </a:lnTo>
                <a:lnTo>
                  <a:pt x="5295" y="14531"/>
                </a:lnTo>
                <a:lnTo>
                  <a:pt x="5528" y="14531"/>
                </a:lnTo>
                <a:lnTo>
                  <a:pt x="5756" y="14531"/>
                </a:lnTo>
                <a:lnTo>
                  <a:pt x="5878" y="14531"/>
                </a:lnTo>
                <a:lnTo>
                  <a:pt x="5995" y="14531"/>
                </a:lnTo>
                <a:lnTo>
                  <a:pt x="5995" y="14670"/>
                </a:lnTo>
                <a:lnTo>
                  <a:pt x="6118" y="14802"/>
                </a:lnTo>
                <a:lnTo>
                  <a:pt x="6235" y="14802"/>
                </a:lnTo>
                <a:lnTo>
                  <a:pt x="6462" y="14802"/>
                </a:lnTo>
                <a:lnTo>
                  <a:pt x="6585" y="14670"/>
                </a:lnTo>
                <a:lnTo>
                  <a:pt x="6701" y="14531"/>
                </a:lnTo>
                <a:lnTo>
                  <a:pt x="6818" y="14531"/>
                </a:lnTo>
                <a:lnTo>
                  <a:pt x="6947" y="14399"/>
                </a:lnTo>
                <a:lnTo>
                  <a:pt x="7181" y="14399"/>
                </a:lnTo>
                <a:lnTo>
                  <a:pt x="7408" y="14260"/>
                </a:lnTo>
                <a:lnTo>
                  <a:pt x="7531" y="14135"/>
                </a:lnTo>
                <a:lnTo>
                  <a:pt x="7641" y="14003"/>
                </a:lnTo>
                <a:lnTo>
                  <a:pt x="7764" y="14003"/>
                </a:lnTo>
                <a:lnTo>
                  <a:pt x="7881" y="13864"/>
                </a:lnTo>
                <a:lnTo>
                  <a:pt x="8004" y="13864"/>
                </a:lnTo>
                <a:lnTo>
                  <a:pt x="8231" y="13732"/>
                </a:lnTo>
                <a:lnTo>
                  <a:pt x="8464" y="13732"/>
                </a:lnTo>
                <a:lnTo>
                  <a:pt x="8827" y="13732"/>
                </a:lnTo>
                <a:lnTo>
                  <a:pt x="9060" y="13732"/>
                </a:lnTo>
                <a:lnTo>
                  <a:pt x="9294" y="13593"/>
                </a:lnTo>
                <a:lnTo>
                  <a:pt x="9410" y="13593"/>
                </a:lnTo>
                <a:lnTo>
                  <a:pt x="9644" y="13593"/>
                </a:lnTo>
                <a:lnTo>
                  <a:pt x="9760" y="13593"/>
                </a:lnTo>
                <a:lnTo>
                  <a:pt x="9883" y="13461"/>
                </a:lnTo>
                <a:lnTo>
                  <a:pt x="10000" y="13461"/>
                </a:lnTo>
                <a:lnTo>
                  <a:pt x="10111" y="13329"/>
                </a:lnTo>
                <a:lnTo>
                  <a:pt x="10233" y="13197"/>
                </a:lnTo>
                <a:lnTo>
                  <a:pt x="10344" y="13065"/>
                </a:lnTo>
                <a:lnTo>
                  <a:pt x="10467" y="12933"/>
                </a:lnTo>
                <a:lnTo>
                  <a:pt x="10584" y="12801"/>
                </a:lnTo>
                <a:lnTo>
                  <a:pt x="10700" y="12669"/>
                </a:lnTo>
                <a:lnTo>
                  <a:pt x="10823" y="12536"/>
                </a:lnTo>
                <a:lnTo>
                  <a:pt x="10940" y="12397"/>
                </a:lnTo>
                <a:lnTo>
                  <a:pt x="11063" y="12272"/>
                </a:lnTo>
                <a:lnTo>
                  <a:pt x="11173" y="12272"/>
                </a:lnTo>
                <a:lnTo>
                  <a:pt x="11290" y="12133"/>
                </a:lnTo>
                <a:lnTo>
                  <a:pt x="11290" y="12001"/>
                </a:lnTo>
                <a:lnTo>
                  <a:pt x="11407" y="11869"/>
                </a:lnTo>
                <a:lnTo>
                  <a:pt x="11290" y="11730"/>
                </a:lnTo>
                <a:lnTo>
                  <a:pt x="11173" y="11598"/>
                </a:lnTo>
                <a:lnTo>
                  <a:pt x="11063" y="11598"/>
                </a:lnTo>
                <a:lnTo>
                  <a:pt x="11063" y="11459"/>
                </a:lnTo>
                <a:lnTo>
                  <a:pt x="10940" y="11341"/>
                </a:lnTo>
                <a:lnTo>
                  <a:pt x="10940" y="11202"/>
                </a:lnTo>
                <a:lnTo>
                  <a:pt x="10940" y="11070"/>
                </a:lnTo>
                <a:lnTo>
                  <a:pt x="11063" y="10931"/>
                </a:lnTo>
                <a:lnTo>
                  <a:pt x="11063" y="10799"/>
                </a:lnTo>
                <a:lnTo>
                  <a:pt x="11173" y="10674"/>
                </a:lnTo>
                <a:lnTo>
                  <a:pt x="11290" y="10542"/>
                </a:lnTo>
                <a:lnTo>
                  <a:pt x="11407" y="10410"/>
                </a:lnTo>
                <a:lnTo>
                  <a:pt x="11529" y="10542"/>
                </a:lnTo>
                <a:lnTo>
                  <a:pt x="11646" y="10542"/>
                </a:lnTo>
                <a:lnTo>
                  <a:pt x="11769" y="10542"/>
                </a:lnTo>
                <a:lnTo>
                  <a:pt x="11996" y="10542"/>
                </a:lnTo>
                <a:lnTo>
                  <a:pt x="12113" y="10674"/>
                </a:lnTo>
                <a:lnTo>
                  <a:pt x="12230" y="10674"/>
                </a:lnTo>
                <a:lnTo>
                  <a:pt x="12353" y="10674"/>
                </a:lnTo>
                <a:lnTo>
                  <a:pt x="12580" y="10674"/>
                </a:lnTo>
                <a:lnTo>
                  <a:pt x="12697" y="10542"/>
                </a:lnTo>
                <a:lnTo>
                  <a:pt x="12697" y="10410"/>
                </a:lnTo>
                <a:lnTo>
                  <a:pt x="12819" y="10264"/>
                </a:lnTo>
                <a:lnTo>
                  <a:pt x="12942" y="10132"/>
                </a:lnTo>
                <a:lnTo>
                  <a:pt x="13053" y="10000"/>
                </a:lnTo>
                <a:lnTo>
                  <a:pt x="13176" y="9868"/>
                </a:lnTo>
                <a:lnTo>
                  <a:pt x="13292" y="9736"/>
                </a:lnTo>
                <a:lnTo>
                  <a:pt x="13409" y="9868"/>
                </a:lnTo>
                <a:lnTo>
                  <a:pt x="13526" y="9868"/>
                </a:lnTo>
                <a:lnTo>
                  <a:pt x="13643" y="9736"/>
                </a:lnTo>
                <a:lnTo>
                  <a:pt x="13759" y="9597"/>
                </a:lnTo>
                <a:lnTo>
                  <a:pt x="13876" y="9597"/>
                </a:lnTo>
                <a:lnTo>
                  <a:pt x="13999" y="9597"/>
                </a:lnTo>
                <a:lnTo>
                  <a:pt x="14109" y="9472"/>
                </a:lnTo>
                <a:lnTo>
                  <a:pt x="14109" y="9333"/>
                </a:lnTo>
                <a:lnTo>
                  <a:pt x="14109" y="9069"/>
                </a:lnTo>
                <a:lnTo>
                  <a:pt x="14232" y="8937"/>
                </a:lnTo>
                <a:lnTo>
                  <a:pt x="14343" y="8805"/>
                </a:lnTo>
                <a:lnTo>
                  <a:pt x="14343" y="8673"/>
                </a:lnTo>
                <a:lnTo>
                  <a:pt x="14466" y="8548"/>
                </a:lnTo>
                <a:lnTo>
                  <a:pt x="14582" y="8548"/>
                </a:lnTo>
                <a:lnTo>
                  <a:pt x="14705" y="8548"/>
                </a:lnTo>
                <a:lnTo>
                  <a:pt x="14828" y="8402"/>
                </a:lnTo>
                <a:lnTo>
                  <a:pt x="14939" y="8270"/>
                </a:lnTo>
                <a:lnTo>
                  <a:pt x="15055" y="8131"/>
                </a:lnTo>
                <a:lnTo>
                  <a:pt x="15172" y="8131"/>
                </a:lnTo>
                <a:lnTo>
                  <a:pt x="15295" y="8131"/>
                </a:lnTo>
                <a:lnTo>
                  <a:pt x="15412" y="7999"/>
                </a:lnTo>
                <a:lnTo>
                  <a:pt x="15528" y="7999"/>
                </a:lnTo>
                <a:lnTo>
                  <a:pt x="15645" y="7999"/>
                </a:lnTo>
                <a:lnTo>
                  <a:pt x="15756" y="7999"/>
                </a:lnTo>
                <a:lnTo>
                  <a:pt x="15995" y="7999"/>
                </a:lnTo>
                <a:lnTo>
                  <a:pt x="16112" y="7999"/>
                </a:lnTo>
                <a:lnTo>
                  <a:pt x="16229" y="7999"/>
                </a:lnTo>
                <a:lnTo>
                  <a:pt x="16351" y="7999"/>
                </a:lnTo>
                <a:lnTo>
                  <a:pt x="16585" y="7874"/>
                </a:lnTo>
                <a:lnTo>
                  <a:pt x="16462" y="7741"/>
                </a:lnTo>
                <a:lnTo>
                  <a:pt x="16351" y="7470"/>
                </a:lnTo>
                <a:lnTo>
                  <a:pt x="16229" y="7338"/>
                </a:lnTo>
                <a:lnTo>
                  <a:pt x="16229" y="7206"/>
                </a:lnTo>
                <a:lnTo>
                  <a:pt x="16112" y="7074"/>
                </a:lnTo>
                <a:lnTo>
                  <a:pt x="15995" y="6942"/>
                </a:lnTo>
                <a:lnTo>
                  <a:pt x="15878" y="6810"/>
                </a:lnTo>
                <a:lnTo>
                  <a:pt x="15756" y="6671"/>
                </a:lnTo>
                <a:lnTo>
                  <a:pt x="15528" y="6671"/>
                </a:lnTo>
                <a:lnTo>
                  <a:pt x="15295" y="6539"/>
                </a:lnTo>
                <a:lnTo>
                  <a:pt x="15055" y="6539"/>
                </a:lnTo>
                <a:lnTo>
                  <a:pt x="14828" y="6407"/>
                </a:lnTo>
                <a:lnTo>
                  <a:pt x="14705" y="6539"/>
                </a:lnTo>
                <a:lnTo>
                  <a:pt x="14705" y="6671"/>
                </a:lnTo>
                <a:lnTo>
                  <a:pt x="14582" y="6810"/>
                </a:lnTo>
                <a:lnTo>
                  <a:pt x="14466" y="6810"/>
                </a:lnTo>
                <a:lnTo>
                  <a:pt x="14343" y="6810"/>
                </a:lnTo>
                <a:lnTo>
                  <a:pt x="14232" y="6810"/>
                </a:lnTo>
                <a:lnTo>
                  <a:pt x="14109" y="6810"/>
                </a:lnTo>
                <a:lnTo>
                  <a:pt x="13999" y="6942"/>
                </a:lnTo>
                <a:lnTo>
                  <a:pt x="13876" y="6942"/>
                </a:lnTo>
                <a:lnTo>
                  <a:pt x="13643" y="6942"/>
                </a:lnTo>
                <a:lnTo>
                  <a:pt x="13526" y="6942"/>
                </a:lnTo>
                <a:lnTo>
                  <a:pt x="13409" y="6942"/>
                </a:lnTo>
                <a:lnTo>
                  <a:pt x="13409" y="6810"/>
                </a:lnTo>
                <a:lnTo>
                  <a:pt x="13409" y="6671"/>
                </a:lnTo>
                <a:lnTo>
                  <a:pt x="13409" y="6407"/>
                </a:lnTo>
                <a:lnTo>
                  <a:pt x="13526" y="6407"/>
                </a:lnTo>
                <a:lnTo>
                  <a:pt x="13643" y="6268"/>
                </a:lnTo>
                <a:lnTo>
                  <a:pt x="13643" y="6004"/>
                </a:lnTo>
                <a:lnTo>
                  <a:pt x="13643" y="5740"/>
                </a:lnTo>
                <a:lnTo>
                  <a:pt x="13643" y="5608"/>
                </a:lnTo>
                <a:lnTo>
                  <a:pt x="13759" y="5476"/>
                </a:lnTo>
                <a:lnTo>
                  <a:pt x="13759" y="5337"/>
                </a:lnTo>
                <a:lnTo>
                  <a:pt x="13759" y="5212"/>
                </a:lnTo>
                <a:lnTo>
                  <a:pt x="13759" y="5080"/>
                </a:lnTo>
                <a:lnTo>
                  <a:pt x="13759" y="4809"/>
                </a:lnTo>
                <a:lnTo>
                  <a:pt x="13759" y="4670"/>
                </a:lnTo>
                <a:lnTo>
                  <a:pt x="13876" y="4538"/>
                </a:lnTo>
                <a:lnTo>
                  <a:pt x="13999" y="4538"/>
                </a:lnTo>
                <a:lnTo>
                  <a:pt x="14232" y="4538"/>
                </a:lnTo>
                <a:lnTo>
                  <a:pt x="14343" y="4670"/>
                </a:lnTo>
                <a:lnTo>
                  <a:pt x="14582" y="4670"/>
                </a:lnTo>
                <a:lnTo>
                  <a:pt x="14828" y="4670"/>
                </a:lnTo>
                <a:lnTo>
                  <a:pt x="15055" y="4538"/>
                </a:lnTo>
                <a:lnTo>
                  <a:pt x="15172" y="4406"/>
                </a:lnTo>
                <a:lnTo>
                  <a:pt x="15295" y="4281"/>
                </a:lnTo>
                <a:lnTo>
                  <a:pt x="15412" y="4142"/>
                </a:lnTo>
                <a:lnTo>
                  <a:pt x="15528" y="4010"/>
                </a:lnTo>
                <a:lnTo>
                  <a:pt x="15528" y="3871"/>
                </a:lnTo>
                <a:lnTo>
                  <a:pt x="15645" y="3746"/>
                </a:lnTo>
                <a:lnTo>
                  <a:pt x="15528" y="3614"/>
                </a:lnTo>
                <a:lnTo>
                  <a:pt x="15528" y="3322"/>
                </a:lnTo>
                <a:lnTo>
                  <a:pt x="15528" y="3190"/>
                </a:lnTo>
                <a:lnTo>
                  <a:pt x="15645" y="3058"/>
                </a:lnTo>
                <a:lnTo>
                  <a:pt x="15645" y="2933"/>
                </a:lnTo>
                <a:lnTo>
                  <a:pt x="15645" y="2794"/>
                </a:lnTo>
                <a:lnTo>
                  <a:pt x="15645" y="2662"/>
                </a:lnTo>
                <a:lnTo>
                  <a:pt x="15645" y="2523"/>
                </a:lnTo>
                <a:lnTo>
                  <a:pt x="15645" y="2397"/>
                </a:lnTo>
                <a:lnTo>
                  <a:pt x="15756" y="2259"/>
                </a:lnTo>
                <a:lnTo>
                  <a:pt x="15756" y="2133"/>
                </a:lnTo>
                <a:lnTo>
                  <a:pt x="15756" y="2001"/>
                </a:lnTo>
                <a:lnTo>
                  <a:pt x="15878" y="2001"/>
                </a:lnTo>
                <a:lnTo>
                  <a:pt x="15995" y="1862"/>
                </a:lnTo>
                <a:lnTo>
                  <a:pt x="15995" y="1730"/>
                </a:lnTo>
                <a:lnTo>
                  <a:pt x="16112" y="1598"/>
                </a:lnTo>
                <a:lnTo>
                  <a:pt x="16112" y="1459"/>
                </a:lnTo>
                <a:lnTo>
                  <a:pt x="16112" y="1195"/>
                </a:lnTo>
                <a:lnTo>
                  <a:pt x="15995" y="1063"/>
                </a:lnTo>
                <a:lnTo>
                  <a:pt x="15878" y="799"/>
                </a:lnTo>
                <a:lnTo>
                  <a:pt x="15756" y="799"/>
                </a:lnTo>
                <a:lnTo>
                  <a:pt x="15645" y="799"/>
                </a:lnTo>
                <a:lnTo>
                  <a:pt x="15645" y="660"/>
                </a:lnTo>
                <a:lnTo>
                  <a:pt x="15756" y="396"/>
                </a:lnTo>
                <a:lnTo>
                  <a:pt x="15878" y="271"/>
                </a:lnTo>
                <a:lnTo>
                  <a:pt x="15995" y="132"/>
                </a:lnTo>
                <a:lnTo>
                  <a:pt x="16112" y="132"/>
                </a:lnTo>
                <a:lnTo>
                  <a:pt x="16229" y="0"/>
                </a:lnTo>
                <a:lnTo>
                  <a:pt x="16351" y="0"/>
                </a:lnTo>
                <a:lnTo>
                  <a:pt x="16585" y="0"/>
                </a:lnTo>
                <a:lnTo>
                  <a:pt x="16585" y="132"/>
                </a:lnTo>
                <a:lnTo>
                  <a:pt x="16695" y="132"/>
                </a:lnTo>
                <a:lnTo>
                  <a:pt x="16585" y="271"/>
                </a:lnTo>
                <a:lnTo>
                  <a:pt x="16585" y="396"/>
                </a:lnTo>
                <a:lnTo>
                  <a:pt x="16462" y="528"/>
                </a:lnTo>
                <a:lnTo>
                  <a:pt x="16462" y="660"/>
                </a:lnTo>
                <a:lnTo>
                  <a:pt x="16462" y="799"/>
                </a:lnTo>
                <a:lnTo>
                  <a:pt x="16585" y="931"/>
                </a:lnTo>
                <a:lnTo>
                  <a:pt x="16695" y="1063"/>
                </a:lnTo>
                <a:lnTo>
                  <a:pt x="16818" y="1195"/>
                </a:lnTo>
                <a:lnTo>
                  <a:pt x="16941" y="1195"/>
                </a:lnTo>
                <a:lnTo>
                  <a:pt x="17058" y="1063"/>
                </a:lnTo>
                <a:lnTo>
                  <a:pt x="17181" y="799"/>
                </a:lnTo>
                <a:lnTo>
                  <a:pt x="17285" y="931"/>
                </a:lnTo>
                <a:lnTo>
                  <a:pt x="17408" y="931"/>
                </a:lnTo>
                <a:lnTo>
                  <a:pt x="17408" y="1063"/>
                </a:lnTo>
                <a:lnTo>
                  <a:pt x="17408" y="1195"/>
                </a:lnTo>
                <a:lnTo>
                  <a:pt x="17408" y="1327"/>
                </a:lnTo>
                <a:lnTo>
                  <a:pt x="17408" y="1459"/>
                </a:lnTo>
                <a:lnTo>
                  <a:pt x="17408" y="1598"/>
                </a:lnTo>
                <a:lnTo>
                  <a:pt x="17525" y="1730"/>
                </a:lnTo>
                <a:lnTo>
                  <a:pt x="17641" y="1862"/>
                </a:lnTo>
                <a:lnTo>
                  <a:pt x="17764" y="2001"/>
                </a:lnTo>
                <a:lnTo>
                  <a:pt x="17881" y="2001"/>
                </a:lnTo>
                <a:lnTo>
                  <a:pt x="17991" y="2001"/>
                </a:lnTo>
                <a:lnTo>
                  <a:pt x="18108" y="2001"/>
                </a:lnTo>
                <a:lnTo>
                  <a:pt x="18231" y="2001"/>
                </a:lnTo>
                <a:lnTo>
                  <a:pt x="18348" y="2001"/>
                </a:lnTo>
                <a:lnTo>
                  <a:pt x="18464" y="1862"/>
                </a:lnTo>
                <a:lnTo>
                  <a:pt x="18581" y="1862"/>
                </a:lnTo>
                <a:lnTo>
                  <a:pt x="18692" y="1730"/>
                </a:lnTo>
                <a:lnTo>
                  <a:pt x="18821" y="1598"/>
                </a:lnTo>
                <a:lnTo>
                  <a:pt x="18937" y="1459"/>
                </a:lnTo>
                <a:lnTo>
                  <a:pt x="19060" y="1327"/>
                </a:lnTo>
                <a:lnTo>
                  <a:pt x="19171" y="1459"/>
                </a:lnTo>
                <a:lnTo>
                  <a:pt x="19410" y="1598"/>
                </a:lnTo>
                <a:lnTo>
                  <a:pt x="19410" y="1730"/>
                </a:lnTo>
                <a:lnTo>
                  <a:pt x="19521" y="1730"/>
                </a:lnTo>
                <a:lnTo>
                  <a:pt x="19644" y="1862"/>
                </a:lnTo>
                <a:lnTo>
                  <a:pt x="19877" y="2001"/>
                </a:lnTo>
                <a:lnTo>
                  <a:pt x="19754" y="2133"/>
                </a:lnTo>
                <a:lnTo>
                  <a:pt x="19754" y="2259"/>
                </a:lnTo>
                <a:lnTo>
                  <a:pt x="19644" y="2523"/>
                </a:lnTo>
                <a:lnTo>
                  <a:pt x="19644" y="2662"/>
                </a:lnTo>
                <a:lnTo>
                  <a:pt x="19521" y="2933"/>
                </a:lnTo>
                <a:lnTo>
                  <a:pt x="19521" y="3058"/>
                </a:lnTo>
                <a:lnTo>
                  <a:pt x="19521" y="3322"/>
                </a:lnTo>
                <a:lnTo>
                  <a:pt x="19644" y="3461"/>
                </a:lnTo>
                <a:lnTo>
                  <a:pt x="19644" y="3746"/>
                </a:lnTo>
                <a:lnTo>
                  <a:pt x="19644" y="4010"/>
                </a:lnTo>
                <a:lnTo>
                  <a:pt x="19521" y="4142"/>
                </a:lnTo>
                <a:lnTo>
                  <a:pt x="19521" y="4281"/>
                </a:lnTo>
                <a:lnTo>
                  <a:pt x="19410" y="4670"/>
                </a:lnTo>
                <a:lnTo>
                  <a:pt x="19410" y="4948"/>
                </a:lnTo>
                <a:lnTo>
                  <a:pt x="19410" y="5212"/>
                </a:lnTo>
                <a:lnTo>
                  <a:pt x="19410" y="5337"/>
                </a:lnTo>
                <a:lnTo>
                  <a:pt x="19287" y="5476"/>
                </a:lnTo>
                <a:lnTo>
                  <a:pt x="19171" y="5337"/>
                </a:lnTo>
                <a:lnTo>
                  <a:pt x="19060" y="5212"/>
                </a:lnTo>
                <a:lnTo>
                  <a:pt x="18937" y="5337"/>
                </a:lnTo>
                <a:lnTo>
                  <a:pt x="18937" y="5476"/>
                </a:lnTo>
                <a:lnTo>
                  <a:pt x="18821" y="5608"/>
                </a:lnTo>
                <a:lnTo>
                  <a:pt x="18692" y="5740"/>
                </a:lnTo>
                <a:lnTo>
                  <a:pt x="18581" y="5872"/>
                </a:lnTo>
                <a:lnTo>
                  <a:pt x="18581" y="6004"/>
                </a:lnTo>
                <a:lnTo>
                  <a:pt x="18464" y="6136"/>
                </a:lnTo>
                <a:lnTo>
                  <a:pt x="18348" y="6268"/>
                </a:lnTo>
                <a:lnTo>
                  <a:pt x="18231" y="6407"/>
                </a:lnTo>
                <a:lnTo>
                  <a:pt x="18231" y="6539"/>
                </a:lnTo>
                <a:lnTo>
                  <a:pt x="18231" y="6671"/>
                </a:lnTo>
                <a:lnTo>
                  <a:pt x="18231" y="6810"/>
                </a:lnTo>
                <a:lnTo>
                  <a:pt x="18348" y="6942"/>
                </a:lnTo>
                <a:lnTo>
                  <a:pt x="18464" y="6942"/>
                </a:lnTo>
                <a:lnTo>
                  <a:pt x="18581" y="7074"/>
                </a:lnTo>
                <a:lnTo>
                  <a:pt x="18692" y="7074"/>
                </a:lnTo>
                <a:lnTo>
                  <a:pt x="18821" y="7074"/>
                </a:lnTo>
                <a:lnTo>
                  <a:pt x="19060" y="7074"/>
                </a:lnTo>
                <a:lnTo>
                  <a:pt x="19060" y="7206"/>
                </a:lnTo>
                <a:lnTo>
                  <a:pt x="19171" y="7206"/>
                </a:lnTo>
                <a:lnTo>
                  <a:pt x="19060" y="7338"/>
                </a:lnTo>
                <a:lnTo>
                  <a:pt x="18937" y="7338"/>
                </a:lnTo>
                <a:lnTo>
                  <a:pt x="18821" y="7470"/>
                </a:lnTo>
                <a:lnTo>
                  <a:pt x="18821" y="7609"/>
                </a:lnTo>
                <a:lnTo>
                  <a:pt x="18821" y="7741"/>
                </a:lnTo>
                <a:lnTo>
                  <a:pt x="18821" y="7874"/>
                </a:lnTo>
                <a:lnTo>
                  <a:pt x="18821" y="7999"/>
                </a:lnTo>
                <a:lnTo>
                  <a:pt x="18692" y="8131"/>
                </a:lnTo>
                <a:lnTo>
                  <a:pt x="18692" y="8270"/>
                </a:lnTo>
                <a:lnTo>
                  <a:pt x="18581" y="8402"/>
                </a:lnTo>
                <a:lnTo>
                  <a:pt x="18581" y="8548"/>
                </a:lnTo>
                <a:lnTo>
                  <a:pt x="18348" y="8548"/>
                </a:lnTo>
                <a:lnTo>
                  <a:pt x="18231" y="8402"/>
                </a:lnTo>
                <a:lnTo>
                  <a:pt x="18108" y="8402"/>
                </a:lnTo>
                <a:lnTo>
                  <a:pt x="17991" y="8270"/>
                </a:lnTo>
                <a:lnTo>
                  <a:pt x="17991" y="8402"/>
                </a:lnTo>
                <a:lnTo>
                  <a:pt x="17991" y="8548"/>
                </a:lnTo>
                <a:lnTo>
                  <a:pt x="18108" y="8673"/>
                </a:lnTo>
                <a:lnTo>
                  <a:pt x="18231" y="8805"/>
                </a:lnTo>
                <a:lnTo>
                  <a:pt x="18231" y="8937"/>
                </a:lnTo>
                <a:lnTo>
                  <a:pt x="18348" y="8937"/>
                </a:lnTo>
                <a:lnTo>
                  <a:pt x="18231" y="9208"/>
                </a:lnTo>
                <a:lnTo>
                  <a:pt x="18231" y="9333"/>
                </a:lnTo>
                <a:lnTo>
                  <a:pt x="18231" y="9472"/>
                </a:lnTo>
                <a:lnTo>
                  <a:pt x="18348" y="9597"/>
                </a:lnTo>
                <a:lnTo>
                  <a:pt x="18464" y="9736"/>
                </a:lnTo>
                <a:lnTo>
                  <a:pt x="18581" y="9868"/>
                </a:lnTo>
                <a:lnTo>
                  <a:pt x="18581" y="10132"/>
                </a:lnTo>
                <a:lnTo>
                  <a:pt x="18581" y="10264"/>
                </a:lnTo>
                <a:lnTo>
                  <a:pt x="18692" y="10264"/>
                </a:lnTo>
                <a:lnTo>
                  <a:pt x="18821" y="10264"/>
                </a:lnTo>
                <a:lnTo>
                  <a:pt x="18937" y="10132"/>
                </a:lnTo>
                <a:lnTo>
                  <a:pt x="18937" y="10000"/>
                </a:lnTo>
                <a:lnTo>
                  <a:pt x="19060" y="9868"/>
                </a:lnTo>
                <a:lnTo>
                  <a:pt x="19171" y="9868"/>
                </a:lnTo>
                <a:lnTo>
                  <a:pt x="19171" y="10000"/>
                </a:lnTo>
                <a:lnTo>
                  <a:pt x="19287" y="10000"/>
                </a:lnTo>
                <a:lnTo>
                  <a:pt x="19410" y="10132"/>
                </a:lnTo>
                <a:lnTo>
                  <a:pt x="19521" y="10264"/>
                </a:lnTo>
                <a:lnTo>
                  <a:pt x="19521" y="10410"/>
                </a:lnTo>
                <a:lnTo>
                  <a:pt x="19644" y="10542"/>
                </a:lnTo>
                <a:lnTo>
                  <a:pt x="19644" y="10674"/>
                </a:lnTo>
                <a:lnTo>
                  <a:pt x="19644" y="10799"/>
                </a:lnTo>
                <a:lnTo>
                  <a:pt x="19644" y="10931"/>
                </a:lnTo>
                <a:lnTo>
                  <a:pt x="19754" y="10931"/>
                </a:lnTo>
                <a:lnTo>
                  <a:pt x="19877" y="11070"/>
                </a:lnTo>
                <a:lnTo>
                  <a:pt x="19994" y="11070"/>
                </a:lnTo>
                <a:lnTo>
                  <a:pt x="19877" y="11202"/>
                </a:lnTo>
                <a:lnTo>
                  <a:pt x="19754" y="11341"/>
                </a:lnTo>
                <a:lnTo>
                  <a:pt x="19644" y="11459"/>
                </a:lnTo>
                <a:lnTo>
                  <a:pt x="19644" y="11598"/>
                </a:lnTo>
                <a:lnTo>
                  <a:pt x="19521" y="11730"/>
                </a:lnTo>
                <a:lnTo>
                  <a:pt x="19410" y="11730"/>
                </a:lnTo>
                <a:lnTo>
                  <a:pt x="19171" y="11869"/>
                </a:lnTo>
                <a:lnTo>
                  <a:pt x="19060" y="11869"/>
                </a:lnTo>
                <a:lnTo>
                  <a:pt x="18937" y="12001"/>
                </a:lnTo>
                <a:lnTo>
                  <a:pt x="18821" y="12133"/>
                </a:lnTo>
                <a:lnTo>
                  <a:pt x="18692" y="12133"/>
                </a:lnTo>
                <a:lnTo>
                  <a:pt x="18581" y="12272"/>
                </a:lnTo>
                <a:lnTo>
                  <a:pt x="18464" y="12272"/>
                </a:lnTo>
                <a:lnTo>
                  <a:pt x="18348" y="12397"/>
                </a:lnTo>
                <a:lnTo>
                  <a:pt x="18231" y="12536"/>
                </a:lnTo>
                <a:lnTo>
                  <a:pt x="18108" y="12669"/>
                </a:lnTo>
                <a:lnTo>
                  <a:pt x="17991" y="12669"/>
                </a:lnTo>
                <a:lnTo>
                  <a:pt x="17881" y="12669"/>
                </a:lnTo>
                <a:lnTo>
                  <a:pt x="17764" y="12801"/>
                </a:lnTo>
                <a:lnTo>
                  <a:pt x="17764" y="12933"/>
                </a:lnTo>
                <a:lnTo>
                  <a:pt x="17641" y="13197"/>
                </a:lnTo>
                <a:lnTo>
                  <a:pt x="17525" y="13329"/>
                </a:lnTo>
                <a:lnTo>
                  <a:pt x="17408" y="13329"/>
                </a:lnTo>
                <a:lnTo>
                  <a:pt x="17285" y="13197"/>
                </a:lnTo>
                <a:lnTo>
                  <a:pt x="17285" y="12933"/>
                </a:lnTo>
                <a:lnTo>
                  <a:pt x="17181" y="12933"/>
                </a:lnTo>
                <a:lnTo>
                  <a:pt x="17181" y="12801"/>
                </a:lnTo>
                <a:lnTo>
                  <a:pt x="17058" y="12801"/>
                </a:lnTo>
                <a:lnTo>
                  <a:pt x="16941" y="12801"/>
                </a:lnTo>
                <a:lnTo>
                  <a:pt x="16818" y="12933"/>
                </a:lnTo>
                <a:lnTo>
                  <a:pt x="16941" y="13197"/>
                </a:lnTo>
                <a:lnTo>
                  <a:pt x="17058" y="13329"/>
                </a:lnTo>
                <a:lnTo>
                  <a:pt x="17058" y="13461"/>
                </a:lnTo>
                <a:lnTo>
                  <a:pt x="17058" y="13593"/>
                </a:lnTo>
                <a:lnTo>
                  <a:pt x="17058" y="13732"/>
                </a:lnTo>
                <a:lnTo>
                  <a:pt x="17058" y="13864"/>
                </a:lnTo>
                <a:lnTo>
                  <a:pt x="16941" y="14003"/>
                </a:lnTo>
                <a:lnTo>
                  <a:pt x="16818" y="14135"/>
                </a:lnTo>
                <a:lnTo>
                  <a:pt x="16585" y="14135"/>
                </a:lnTo>
                <a:lnTo>
                  <a:pt x="16462" y="14003"/>
                </a:lnTo>
                <a:lnTo>
                  <a:pt x="16351" y="14003"/>
                </a:lnTo>
                <a:lnTo>
                  <a:pt x="16229" y="14003"/>
                </a:lnTo>
                <a:lnTo>
                  <a:pt x="16112" y="13864"/>
                </a:lnTo>
                <a:lnTo>
                  <a:pt x="16112" y="13732"/>
                </a:lnTo>
                <a:lnTo>
                  <a:pt x="16112" y="13593"/>
                </a:lnTo>
                <a:lnTo>
                  <a:pt x="16112" y="13461"/>
                </a:lnTo>
                <a:lnTo>
                  <a:pt x="15995" y="13329"/>
                </a:lnTo>
                <a:lnTo>
                  <a:pt x="15995" y="13065"/>
                </a:lnTo>
                <a:lnTo>
                  <a:pt x="15878" y="13065"/>
                </a:lnTo>
                <a:lnTo>
                  <a:pt x="15878" y="12933"/>
                </a:lnTo>
                <a:lnTo>
                  <a:pt x="15645" y="12933"/>
                </a:lnTo>
                <a:lnTo>
                  <a:pt x="15528" y="12801"/>
                </a:lnTo>
                <a:lnTo>
                  <a:pt x="15295" y="13065"/>
                </a:lnTo>
                <a:lnTo>
                  <a:pt x="15055" y="13197"/>
                </a:lnTo>
                <a:lnTo>
                  <a:pt x="15055" y="13329"/>
                </a:lnTo>
                <a:lnTo>
                  <a:pt x="15055" y="13461"/>
                </a:lnTo>
                <a:lnTo>
                  <a:pt x="14939" y="13593"/>
                </a:lnTo>
                <a:lnTo>
                  <a:pt x="14828" y="13732"/>
                </a:lnTo>
                <a:lnTo>
                  <a:pt x="14582" y="13732"/>
                </a:lnTo>
                <a:lnTo>
                  <a:pt x="14466" y="13732"/>
                </a:lnTo>
                <a:lnTo>
                  <a:pt x="14343" y="13864"/>
                </a:lnTo>
                <a:lnTo>
                  <a:pt x="14109" y="14003"/>
                </a:lnTo>
                <a:lnTo>
                  <a:pt x="13999" y="14135"/>
                </a:lnTo>
                <a:lnTo>
                  <a:pt x="13876" y="14260"/>
                </a:lnTo>
                <a:lnTo>
                  <a:pt x="13759" y="14260"/>
                </a:lnTo>
                <a:lnTo>
                  <a:pt x="13643" y="14135"/>
                </a:lnTo>
                <a:lnTo>
                  <a:pt x="13643" y="14003"/>
                </a:lnTo>
                <a:lnTo>
                  <a:pt x="13643" y="13864"/>
                </a:lnTo>
                <a:lnTo>
                  <a:pt x="13643" y="13593"/>
                </a:lnTo>
                <a:lnTo>
                  <a:pt x="13526" y="13732"/>
                </a:lnTo>
                <a:lnTo>
                  <a:pt x="13409" y="13732"/>
                </a:lnTo>
                <a:lnTo>
                  <a:pt x="13292" y="13864"/>
                </a:lnTo>
                <a:lnTo>
                  <a:pt x="13176" y="13864"/>
                </a:lnTo>
                <a:lnTo>
                  <a:pt x="13053" y="14003"/>
                </a:lnTo>
                <a:lnTo>
                  <a:pt x="13053" y="14135"/>
                </a:lnTo>
                <a:lnTo>
                  <a:pt x="13053" y="14399"/>
                </a:lnTo>
                <a:lnTo>
                  <a:pt x="13053" y="14670"/>
                </a:lnTo>
                <a:lnTo>
                  <a:pt x="13053" y="14802"/>
                </a:lnTo>
                <a:lnTo>
                  <a:pt x="13053" y="14927"/>
                </a:lnTo>
                <a:lnTo>
                  <a:pt x="13053" y="15059"/>
                </a:lnTo>
                <a:lnTo>
                  <a:pt x="13176" y="15198"/>
                </a:lnTo>
                <a:lnTo>
                  <a:pt x="13176" y="15330"/>
                </a:lnTo>
                <a:lnTo>
                  <a:pt x="13292" y="15462"/>
                </a:lnTo>
                <a:lnTo>
                  <a:pt x="13176" y="15594"/>
                </a:lnTo>
                <a:lnTo>
                  <a:pt x="13053" y="15594"/>
                </a:lnTo>
                <a:lnTo>
                  <a:pt x="12942" y="15719"/>
                </a:lnTo>
                <a:lnTo>
                  <a:pt x="12819" y="15719"/>
                </a:lnTo>
                <a:lnTo>
                  <a:pt x="12580" y="15719"/>
                </a:lnTo>
                <a:lnTo>
                  <a:pt x="12353" y="15719"/>
                </a:lnTo>
                <a:lnTo>
                  <a:pt x="12230" y="15872"/>
                </a:lnTo>
                <a:lnTo>
                  <a:pt x="11996" y="15872"/>
                </a:lnTo>
                <a:lnTo>
                  <a:pt x="11873" y="15872"/>
                </a:lnTo>
                <a:lnTo>
                  <a:pt x="11873" y="15997"/>
                </a:lnTo>
                <a:lnTo>
                  <a:pt x="11873" y="16129"/>
                </a:lnTo>
                <a:lnTo>
                  <a:pt x="11769" y="16261"/>
                </a:lnTo>
                <a:lnTo>
                  <a:pt x="11646" y="16261"/>
                </a:lnTo>
                <a:lnTo>
                  <a:pt x="11646" y="16393"/>
                </a:lnTo>
                <a:lnTo>
                  <a:pt x="11646" y="16532"/>
                </a:lnTo>
                <a:lnTo>
                  <a:pt x="11407" y="16664"/>
                </a:lnTo>
                <a:lnTo>
                  <a:pt x="11290" y="16796"/>
                </a:lnTo>
                <a:lnTo>
                  <a:pt x="11173" y="16921"/>
                </a:lnTo>
                <a:lnTo>
                  <a:pt x="11063" y="16921"/>
                </a:lnTo>
                <a:lnTo>
                  <a:pt x="10940" y="17060"/>
                </a:lnTo>
                <a:lnTo>
                  <a:pt x="10823" y="17060"/>
                </a:lnTo>
                <a:lnTo>
                  <a:pt x="10584" y="17060"/>
                </a:lnTo>
                <a:lnTo>
                  <a:pt x="10467" y="17060"/>
                </a:lnTo>
                <a:lnTo>
                  <a:pt x="10344" y="17192"/>
                </a:lnTo>
                <a:lnTo>
                  <a:pt x="10233" y="17192"/>
                </a:lnTo>
                <a:lnTo>
                  <a:pt x="10111" y="17589"/>
                </a:lnTo>
                <a:lnTo>
                  <a:pt x="10111" y="17860"/>
                </a:lnTo>
                <a:lnTo>
                  <a:pt x="10000" y="17999"/>
                </a:lnTo>
                <a:lnTo>
                  <a:pt x="9883" y="17999"/>
                </a:lnTo>
                <a:lnTo>
                  <a:pt x="9760" y="18263"/>
                </a:lnTo>
                <a:lnTo>
                  <a:pt x="9644" y="18395"/>
                </a:lnTo>
                <a:lnTo>
                  <a:pt x="9527" y="18659"/>
                </a:lnTo>
                <a:lnTo>
                  <a:pt x="9410" y="18791"/>
                </a:lnTo>
                <a:lnTo>
                  <a:pt x="9294" y="18930"/>
                </a:lnTo>
                <a:lnTo>
                  <a:pt x="9177" y="19055"/>
                </a:lnTo>
                <a:lnTo>
                  <a:pt x="9060" y="19194"/>
                </a:lnTo>
                <a:lnTo>
                  <a:pt x="8937" y="19194"/>
                </a:lnTo>
                <a:lnTo>
                  <a:pt x="8704" y="19194"/>
                </a:lnTo>
                <a:lnTo>
                  <a:pt x="8587" y="19055"/>
                </a:lnTo>
                <a:lnTo>
                  <a:pt x="8348" y="19055"/>
                </a:lnTo>
                <a:lnTo>
                  <a:pt x="8114" y="19055"/>
                </a:lnTo>
                <a:lnTo>
                  <a:pt x="6462" y="19597"/>
                </a:lnTo>
                <a:lnTo>
                  <a:pt x="4945" y="19993"/>
                </a:lnTo>
                <a:lnTo>
                  <a:pt x="2469" y="17589"/>
                </a:lnTo>
                <a:lnTo>
                  <a:pt x="0" y="15059"/>
                </a:lnTo>
                <a:lnTo>
                  <a:pt x="344" y="14260"/>
                </a:lnTo>
                <a:lnTo>
                  <a:pt x="823" y="13461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8" name="任意多边形 523294"/>
          <p:cNvSpPr>
            <a:spLocks noChangeArrowheads="1"/>
          </p:cNvSpPr>
          <p:nvPr/>
        </p:nvSpPr>
        <p:spPr bwMode="auto">
          <a:xfrm>
            <a:off x="3173413" y="3417888"/>
            <a:ext cx="1514475" cy="1133475"/>
          </a:xfrm>
          <a:custGeom>
            <a:avLst/>
            <a:gdLst/>
            <a:ahLst/>
            <a:cxnLst>
              <a:cxn ang="0">
                <a:pos x="6365" y="0"/>
              </a:cxn>
              <a:cxn ang="0">
                <a:pos x="6891" y="679"/>
              </a:cxn>
              <a:cxn ang="0">
                <a:pos x="6891" y="1407"/>
              </a:cxn>
              <a:cxn ang="0">
                <a:pos x="6891" y="2559"/>
              </a:cxn>
              <a:cxn ang="0">
                <a:pos x="7067" y="3481"/>
              </a:cxn>
              <a:cxn ang="0">
                <a:pos x="7436" y="3942"/>
              </a:cxn>
              <a:cxn ang="0">
                <a:pos x="7778" y="4415"/>
              </a:cxn>
              <a:cxn ang="0">
                <a:pos x="8314" y="4196"/>
              </a:cxn>
              <a:cxn ang="0">
                <a:pos x="9016" y="3723"/>
              </a:cxn>
              <a:cxn ang="0">
                <a:pos x="9727" y="3942"/>
              </a:cxn>
              <a:cxn ang="0">
                <a:pos x="10263" y="4196"/>
              </a:cxn>
              <a:cxn ang="0">
                <a:pos x="9894" y="5118"/>
              </a:cxn>
              <a:cxn ang="0">
                <a:pos x="9543" y="5579"/>
              </a:cxn>
              <a:cxn ang="0">
                <a:pos x="9894" y="6283"/>
              </a:cxn>
              <a:cxn ang="0">
                <a:pos x="10448" y="6513"/>
              </a:cxn>
              <a:cxn ang="0">
                <a:pos x="10790" y="6962"/>
              </a:cxn>
              <a:cxn ang="0">
                <a:pos x="11326" y="7447"/>
              </a:cxn>
              <a:cxn ang="0">
                <a:pos x="12203" y="7920"/>
              </a:cxn>
              <a:cxn ang="0">
                <a:pos x="13090" y="7447"/>
              </a:cxn>
              <a:cxn ang="0">
                <a:pos x="13801" y="6962"/>
              </a:cxn>
              <a:cxn ang="0">
                <a:pos x="14503" y="7447"/>
              </a:cxn>
              <a:cxn ang="0">
                <a:pos x="14328" y="8599"/>
              </a:cxn>
              <a:cxn ang="0">
                <a:pos x="13801" y="9303"/>
              </a:cxn>
              <a:cxn ang="0">
                <a:pos x="14152" y="10224"/>
              </a:cxn>
              <a:cxn ang="0">
                <a:pos x="15030" y="10697"/>
              </a:cxn>
              <a:cxn ang="0">
                <a:pos x="15557" y="11631"/>
              </a:cxn>
              <a:cxn ang="0">
                <a:pos x="15741" y="12080"/>
              </a:cxn>
              <a:cxn ang="0">
                <a:pos x="15741" y="13244"/>
              </a:cxn>
              <a:cxn ang="0">
                <a:pos x="16277" y="13960"/>
              </a:cxn>
              <a:cxn ang="0">
                <a:pos x="16813" y="14639"/>
              </a:cxn>
              <a:cxn ang="0">
                <a:pos x="17339" y="14421"/>
              </a:cxn>
              <a:cxn ang="0">
                <a:pos x="17691" y="13960"/>
              </a:cxn>
              <a:cxn ang="0">
                <a:pos x="18217" y="13475"/>
              </a:cxn>
              <a:cxn ang="0">
                <a:pos x="18393" y="12323"/>
              </a:cxn>
              <a:cxn ang="0">
                <a:pos x="18393" y="11170"/>
              </a:cxn>
              <a:cxn ang="0">
                <a:pos x="19113" y="11862"/>
              </a:cxn>
              <a:cxn ang="0">
                <a:pos x="19815" y="12323"/>
              </a:cxn>
              <a:cxn ang="0">
                <a:pos x="19815" y="13475"/>
              </a:cxn>
              <a:cxn ang="0">
                <a:pos x="19991" y="14190"/>
              </a:cxn>
              <a:cxn ang="0">
                <a:pos x="19630" y="14639"/>
              </a:cxn>
              <a:cxn ang="0">
                <a:pos x="19113" y="14882"/>
              </a:cxn>
              <a:cxn ang="0">
                <a:pos x="18577" y="15343"/>
              </a:cxn>
              <a:cxn ang="0">
                <a:pos x="17866" y="15112"/>
              </a:cxn>
              <a:cxn ang="0">
                <a:pos x="17339" y="15343"/>
              </a:cxn>
              <a:cxn ang="0">
                <a:pos x="17155" y="16034"/>
              </a:cxn>
              <a:cxn ang="0">
                <a:pos x="17515" y="16968"/>
              </a:cxn>
              <a:cxn ang="0">
                <a:pos x="17515" y="18132"/>
              </a:cxn>
              <a:cxn ang="0">
                <a:pos x="16813" y="18363"/>
              </a:cxn>
              <a:cxn ang="0">
                <a:pos x="16813" y="19054"/>
              </a:cxn>
              <a:cxn ang="0">
                <a:pos x="16453" y="19515"/>
              </a:cxn>
              <a:cxn ang="0">
                <a:pos x="16092" y="19988"/>
              </a:cxn>
              <a:cxn ang="0">
                <a:pos x="15030" y="19988"/>
              </a:cxn>
              <a:cxn ang="0">
                <a:pos x="14864" y="19297"/>
              </a:cxn>
              <a:cxn ang="0">
                <a:pos x="14503" y="18836"/>
              </a:cxn>
              <a:cxn ang="0">
                <a:pos x="13977" y="18363"/>
              </a:cxn>
              <a:cxn ang="0">
                <a:pos x="13275" y="17671"/>
              </a:cxn>
              <a:cxn ang="0">
                <a:pos x="12915" y="16968"/>
              </a:cxn>
              <a:cxn ang="0">
                <a:pos x="12379" y="17441"/>
              </a:cxn>
              <a:cxn ang="0">
                <a:pos x="12037" y="17902"/>
              </a:cxn>
              <a:cxn ang="0">
                <a:pos x="10263" y="17210"/>
              </a:cxn>
              <a:cxn ang="0">
                <a:pos x="0" y="4415"/>
              </a:cxn>
            </a:cxnLst>
            <a:rect l="0" t="0" r="r" b="b"/>
            <a:pathLst>
              <a:path w="20000" h="20000">
                <a:moveTo>
                  <a:pt x="5838" y="0"/>
                </a:moveTo>
                <a:lnTo>
                  <a:pt x="6014" y="0"/>
                </a:lnTo>
                <a:lnTo>
                  <a:pt x="6365" y="0"/>
                </a:lnTo>
                <a:lnTo>
                  <a:pt x="6540" y="230"/>
                </a:lnTo>
                <a:lnTo>
                  <a:pt x="6891" y="230"/>
                </a:lnTo>
                <a:lnTo>
                  <a:pt x="6891" y="679"/>
                </a:lnTo>
                <a:lnTo>
                  <a:pt x="6891" y="946"/>
                </a:lnTo>
                <a:lnTo>
                  <a:pt x="6891" y="1164"/>
                </a:lnTo>
                <a:lnTo>
                  <a:pt x="6891" y="1407"/>
                </a:lnTo>
                <a:lnTo>
                  <a:pt x="6891" y="1868"/>
                </a:lnTo>
                <a:lnTo>
                  <a:pt x="7067" y="2098"/>
                </a:lnTo>
                <a:lnTo>
                  <a:pt x="6891" y="2559"/>
                </a:lnTo>
                <a:lnTo>
                  <a:pt x="6891" y="2790"/>
                </a:lnTo>
                <a:lnTo>
                  <a:pt x="6891" y="3250"/>
                </a:lnTo>
                <a:lnTo>
                  <a:pt x="7067" y="3481"/>
                </a:lnTo>
                <a:lnTo>
                  <a:pt x="7261" y="3723"/>
                </a:lnTo>
                <a:lnTo>
                  <a:pt x="7436" y="3723"/>
                </a:lnTo>
                <a:lnTo>
                  <a:pt x="7436" y="3942"/>
                </a:lnTo>
                <a:lnTo>
                  <a:pt x="7621" y="4196"/>
                </a:lnTo>
                <a:lnTo>
                  <a:pt x="7621" y="4415"/>
                </a:lnTo>
                <a:lnTo>
                  <a:pt x="7778" y="4415"/>
                </a:lnTo>
                <a:lnTo>
                  <a:pt x="7963" y="4415"/>
                </a:lnTo>
                <a:lnTo>
                  <a:pt x="8139" y="4196"/>
                </a:lnTo>
                <a:lnTo>
                  <a:pt x="8314" y="4196"/>
                </a:lnTo>
                <a:lnTo>
                  <a:pt x="8665" y="3942"/>
                </a:lnTo>
                <a:lnTo>
                  <a:pt x="8841" y="3942"/>
                </a:lnTo>
                <a:lnTo>
                  <a:pt x="9016" y="3723"/>
                </a:lnTo>
                <a:lnTo>
                  <a:pt x="9201" y="3723"/>
                </a:lnTo>
                <a:lnTo>
                  <a:pt x="9543" y="3723"/>
                </a:lnTo>
                <a:lnTo>
                  <a:pt x="9727" y="3942"/>
                </a:lnTo>
                <a:lnTo>
                  <a:pt x="9894" y="3942"/>
                </a:lnTo>
                <a:lnTo>
                  <a:pt x="10079" y="4196"/>
                </a:lnTo>
                <a:lnTo>
                  <a:pt x="10263" y="4196"/>
                </a:lnTo>
                <a:lnTo>
                  <a:pt x="10079" y="4657"/>
                </a:lnTo>
                <a:lnTo>
                  <a:pt x="10079" y="4888"/>
                </a:lnTo>
                <a:lnTo>
                  <a:pt x="9894" y="5118"/>
                </a:lnTo>
                <a:lnTo>
                  <a:pt x="9727" y="5118"/>
                </a:lnTo>
                <a:lnTo>
                  <a:pt x="9543" y="5361"/>
                </a:lnTo>
                <a:lnTo>
                  <a:pt x="9543" y="5579"/>
                </a:lnTo>
                <a:lnTo>
                  <a:pt x="9543" y="5810"/>
                </a:lnTo>
                <a:lnTo>
                  <a:pt x="9727" y="6040"/>
                </a:lnTo>
                <a:lnTo>
                  <a:pt x="9894" y="6283"/>
                </a:lnTo>
                <a:lnTo>
                  <a:pt x="10079" y="6513"/>
                </a:lnTo>
                <a:lnTo>
                  <a:pt x="10263" y="6513"/>
                </a:lnTo>
                <a:lnTo>
                  <a:pt x="10448" y="6513"/>
                </a:lnTo>
                <a:lnTo>
                  <a:pt x="10614" y="6743"/>
                </a:lnTo>
                <a:lnTo>
                  <a:pt x="10790" y="6743"/>
                </a:lnTo>
                <a:lnTo>
                  <a:pt x="10790" y="6962"/>
                </a:lnTo>
                <a:lnTo>
                  <a:pt x="10975" y="7192"/>
                </a:lnTo>
                <a:lnTo>
                  <a:pt x="11141" y="7447"/>
                </a:lnTo>
                <a:lnTo>
                  <a:pt x="11326" y="7447"/>
                </a:lnTo>
                <a:lnTo>
                  <a:pt x="11492" y="7677"/>
                </a:lnTo>
                <a:lnTo>
                  <a:pt x="11852" y="7677"/>
                </a:lnTo>
                <a:lnTo>
                  <a:pt x="12203" y="7920"/>
                </a:lnTo>
                <a:lnTo>
                  <a:pt x="12554" y="7920"/>
                </a:lnTo>
                <a:lnTo>
                  <a:pt x="12730" y="7677"/>
                </a:lnTo>
                <a:lnTo>
                  <a:pt x="13090" y="7447"/>
                </a:lnTo>
                <a:lnTo>
                  <a:pt x="13275" y="7192"/>
                </a:lnTo>
                <a:lnTo>
                  <a:pt x="13441" y="6743"/>
                </a:lnTo>
                <a:lnTo>
                  <a:pt x="13801" y="6962"/>
                </a:lnTo>
                <a:lnTo>
                  <a:pt x="14152" y="6962"/>
                </a:lnTo>
                <a:lnTo>
                  <a:pt x="14328" y="7192"/>
                </a:lnTo>
                <a:lnTo>
                  <a:pt x="14503" y="7447"/>
                </a:lnTo>
                <a:lnTo>
                  <a:pt x="14503" y="7920"/>
                </a:lnTo>
                <a:lnTo>
                  <a:pt x="14503" y="8138"/>
                </a:lnTo>
                <a:lnTo>
                  <a:pt x="14328" y="8599"/>
                </a:lnTo>
                <a:lnTo>
                  <a:pt x="14152" y="8830"/>
                </a:lnTo>
                <a:lnTo>
                  <a:pt x="13977" y="9072"/>
                </a:lnTo>
                <a:lnTo>
                  <a:pt x="13801" y="9303"/>
                </a:lnTo>
                <a:lnTo>
                  <a:pt x="13801" y="9763"/>
                </a:lnTo>
                <a:lnTo>
                  <a:pt x="13977" y="9994"/>
                </a:lnTo>
                <a:lnTo>
                  <a:pt x="14152" y="10224"/>
                </a:lnTo>
                <a:lnTo>
                  <a:pt x="14328" y="10455"/>
                </a:lnTo>
                <a:lnTo>
                  <a:pt x="14679" y="10697"/>
                </a:lnTo>
                <a:lnTo>
                  <a:pt x="15030" y="10697"/>
                </a:lnTo>
                <a:lnTo>
                  <a:pt x="15206" y="11170"/>
                </a:lnTo>
                <a:lnTo>
                  <a:pt x="15390" y="11401"/>
                </a:lnTo>
                <a:lnTo>
                  <a:pt x="15557" y="11631"/>
                </a:lnTo>
                <a:lnTo>
                  <a:pt x="15741" y="11862"/>
                </a:lnTo>
                <a:lnTo>
                  <a:pt x="15741" y="12080"/>
                </a:lnTo>
                <a:lnTo>
                  <a:pt x="15741" y="12553"/>
                </a:lnTo>
                <a:lnTo>
                  <a:pt x="15741" y="12796"/>
                </a:lnTo>
                <a:lnTo>
                  <a:pt x="15741" y="13244"/>
                </a:lnTo>
                <a:lnTo>
                  <a:pt x="15908" y="13475"/>
                </a:lnTo>
                <a:lnTo>
                  <a:pt x="16092" y="13705"/>
                </a:lnTo>
                <a:lnTo>
                  <a:pt x="16277" y="13960"/>
                </a:lnTo>
                <a:lnTo>
                  <a:pt x="16453" y="14190"/>
                </a:lnTo>
                <a:lnTo>
                  <a:pt x="16637" y="14421"/>
                </a:lnTo>
                <a:lnTo>
                  <a:pt x="16813" y="14639"/>
                </a:lnTo>
                <a:lnTo>
                  <a:pt x="16979" y="14639"/>
                </a:lnTo>
                <a:lnTo>
                  <a:pt x="17155" y="14639"/>
                </a:lnTo>
                <a:lnTo>
                  <a:pt x="17339" y="14421"/>
                </a:lnTo>
                <a:lnTo>
                  <a:pt x="17339" y="14190"/>
                </a:lnTo>
                <a:lnTo>
                  <a:pt x="17515" y="13960"/>
                </a:lnTo>
                <a:lnTo>
                  <a:pt x="17691" y="13960"/>
                </a:lnTo>
                <a:lnTo>
                  <a:pt x="17866" y="13960"/>
                </a:lnTo>
                <a:lnTo>
                  <a:pt x="18032" y="13705"/>
                </a:lnTo>
                <a:lnTo>
                  <a:pt x="18217" y="13475"/>
                </a:lnTo>
                <a:lnTo>
                  <a:pt x="18217" y="13244"/>
                </a:lnTo>
                <a:lnTo>
                  <a:pt x="18393" y="12796"/>
                </a:lnTo>
                <a:lnTo>
                  <a:pt x="18393" y="12323"/>
                </a:lnTo>
                <a:lnTo>
                  <a:pt x="18577" y="11862"/>
                </a:lnTo>
                <a:lnTo>
                  <a:pt x="18393" y="11631"/>
                </a:lnTo>
                <a:lnTo>
                  <a:pt x="18393" y="11170"/>
                </a:lnTo>
                <a:lnTo>
                  <a:pt x="18577" y="11401"/>
                </a:lnTo>
                <a:lnTo>
                  <a:pt x="18928" y="11631"/>
                </a:lnTo>
                <a:lnTo>
                  <a:pt x="19113" y="11862"/>
                </a:lnTo>
                <a:lnTo>
                  <a:pt x="19464" y="12080"/>
                </a:lnTo>
                <a:lnTo>
                  <a:pt x="19630" y="12323"/>
                </a:lnTo>
                <a:lnTo>
                  <a:pt x="19815" y="12323"/>
                </a:lnTo>
                <a:lnTo>
                  <a:pt x="19815" y="12796"/>
                </a:lnTo>
                <a:lnTo>
                  <a:pt x="19991" y="13014"/>
                </a:lnTo>
                <a:lnTo>
                  <a:pt x="19815" y="13475"/>
                </a:lnTo>
                <a:lnTo>
                  <a:pt x="19815" y="13705"/>
                </a:lnTo>
                <a:lnTo>
                  <a:pt x="19815" y="13960"/>
                </a:lnTo>
                <a:lnTo>
                  <a:pt x="19991" y="14190"/>
                </a:lnTo>
                <a:lnTo>
                  <a:pt x="19815" y="14421"/>
                </a:lnTo>
                <a:lnTo>
                  <a:pt x="19815" y="14639"/>
                </a:lnTo>
                <a:lnTo>
                  <a:pt x="19630" y="14639"/>
                </a:lnTo>
                <a:lnTo>
                  <a:pt x="19464" y="14639"/>
                </a:lnTo>
                <a:lnTo>
                  <a:pt x="19279" y="14882"/>
                </a:lnTo>
                <a:lnTo>
                  <a:pt x="19113" y="14882"/>
                </a:lnTo>
                <a:lnTo>
                  <a:pt x="18928" y="15112"/>
                </a:lnTo>
                <a:lnTo>
                  <a:pt x="18744" y="15343"/>
                </a:lnTo>
                <a:lnTo>
                  <a:pt x="18577" y="15343"/>
                </a:lnTo>
                <a:lnTo>
                  <a:pt x="18393" y="15343"/>
                </a:lnTo>
                <a:lnTo>
                  <a:pt x="18032" y="15343"/>
                </a:lnTo>
                <a:lnTo>
                  <a:pt x="17866" y="15112"/>
                </a:lnTo>
                <a:lnTo>
                  <a:pt x="17515" y="15112"/>
                </a:lnTo>
                <a:lnTo>
                  <a:pt x="17339" y="15112"/>
                </a:lnTo>
                <a:lnTo>
                  <a:pt x="17339" y="15343"/>
                </a:lnTo>
                <a:lnTo>
                  <a:pt x="17515" y="15585"/>
                </a:lnTo>
                <a:lnTo>
                  <a:pt x="17339" y="15804"/>
                </a:lnTo>
                <a:lnTo>
                  <a:pt x="17155" y="16034"/>
                </a:lnTo>
                <a:lnTo>
                  <a:pt x="17339" y="16264"/>
                </a:lnTo>
                <a:lnTo>
                  <a:pt x="17691" y="16507"/>
                </a:lnTo>
                <a:lnTo>
                  <a:pt x="17515" y="16968"/>
                </a:lnTo>
                <a:lnTo>
                  <a:pt x="17339" y="17210"/>
                </a:lnTo>
                <a:lnTo>
                  <a:pt x="17339" y="17671"/>
                </a:lnTo>
                <a:lnTo>
                  <a:pt x="17515" y="18132"/>
                </a:lnTo>
                <a:lnTo>
                  <a:pt x="17155" y="18132"/>
                </a:lnTo>
                <a:lnTo>
                  <a:pt x="16813" y="18132"/>
                </a:lnTo>
                <a:lnTo>
                  <a:pt x="16813" y="18363"/>
                </a:lnTo>
                <a:lnTo>
                  <a:pt x="16813" y="18593"/>
                </a:lnTo>
                <a:lnTo>
                  <a:pt x="16813" y="18836"/>
                </a:lnTo>
                <a:lnTo>
                  <a:pt x="16813" y="19054"/>
                </a:lnTo>
                <a:lnTo>
                  <a:pt x="16637" y="19297"/>
                </a:lnTo>
                <a:lnTo>
                  <a:pt x="16637" y="19515"/>
                </a:lnTo>
                <a:lnTo>
                  <a:pt x="16453" y="19515"/>
                </a:lnTo>
                <a:lnTo>
                  <a:pt x="16277" y="19515"/>
                </a:lnTo>
                <a:lnTo>
                  <a:pt x="16092" y="19757"/>
                </a:lnTo>
                <a:lnTo>
                  <a:pt x="16092" y="19988"/>
                </a:lnTo>
                <a:lnTo>
                  <a:pt x="15741" y="19988"/>
                </a:lnTo>
                <a:lnTo>
                  <a:pt x="15390" y="19988"/>
                </a:lnTo>
                <a:lnTo>
                  <a:pt x="15030" y="19988"/>
                </a:lnTo>
                <a:lnTo>
                  <a:pt x="14864" y="19757"/>
                </a:lnTo>
                <a:lnTo>
                  <a:pt x="14864" y="19515"/>
                </a:lnTo>
                <a:lnTo>
                  <a:pt x="14864" y="19297"/>
                </a:lnTo>
                <a:lnTo>
                  <a:pt x="14679" y="19054"/>
                </a:lnTo>
                <a:lnTo>
                  <a:pt x="14679" y="18836"/>
                </a:lnTo>
                <a:lnTo>
                  <a:pt x="14503" y="18836"/>
                </a:lnTo>
                <a:lnTo>
                  <a:pt x="14328" y="18836"/>
                </a:lnTo>
                <a:lnTo>
                  <a:pt x="14152" y="18593"/>
                </a:lnTo>
                <a:lnTo>
                  <a:pt x="13977" y="18363"/>
                </a:lnTo>
                <a:lnTo>
                  <a:pt x="13617" y="18132"/>
                </a:lnTo>
                <a:lnTo>
                  <a:pt x="13441" y="17902"/>
                </a:lnTo>
                <a:lnTo>
                  <a:pt x="13275" y="17671"/>
                </a:lnTo>
                <a:lnTo>
                  <a:pt x="13275" y="17210"/>
                </a:lnTo>
                <a:lnTo>
                  <a:pt x="13090" y="17210"/>
                </a:lnTo>
                <a:lnTo>
                  <a:pt x="12915" y="16968"/>
                </a:lnTo>
                <a:lnTo>
                  <a:pt x="12730" y="17210"/>
                </a:lnTo>
                <a:lnTo>
                  <a:pt x="12554" y="17210"/>
                </a:lnTo>
                <a:lnTo>
                  <a:pt x="12379" y="17441"/>
                </a:lnTo>
                <a:lnTo>
                  <a:pt x="12203" y="17671"/>
                </a:lnTo>
                <a:lnTo>
                  <a:pt x="12037" y="17902"/>
                </a:lnTo>
                <a:lnTo>
                  <a:pt x="11326" y="18132"/>
                </a:lnTo>
                <a:lnTo>
                  <a:pt x="10790" y="18132"/>
                </a:lnTo>
                <a:lnTo>
                  <a:pt x="10263" y="17210"/>
                </a:lnTo>
                <a:lnTo>
                  <a:pt x="9894" y="16034"/>
                </a:lnTo>
                <a:lnTo>
                  <a:pt x="4961" y="10224"/>
                </a:lnTo>
                <a:lnTo>
                  <a:pt x="0" y="4415"/>
                </a:lnTo>
                <a:lnTo>
                  <a:pt x="2836" y="2329"/>
                </a:lnTo>
                <a:lnTo>
                  <a:pt x="5838" y="0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79" name="任意多边形 523295"/>
          <p:cNvSpPr>
            <a:spLocks noChangeArrowheads="1"/>
          </p:cNvSpPr>
          <p:nvPr/>
        </p:nvSpPr>
        <p:spPr bwMode="auto">
          <a:xfrm>
            <a:off x="2879725" y="3725863"/>
            <a:ext cx="1287463" cy="987425"/>
          </a:xfrm>
          <a:custGeom>
            <a:avLst/>
            <a:gdLst/>
            <a:ahLst/>
            <a:cxnLst>
              <a:cxn ang="0">
                <a:pos x="8533" y="1598"/>
              </a:cxn>
              <a:cxn ang="0">
                <a:pos x="9370" y="1598"/>
              </a:cxn>
              <a:cxn ang="0">
                <a:pos x="10207" y="2140"/>
              </a:cxn>
              <a:cxn ang="0">
                <a:pos x="11033" y="2404"/>
              </a:cxn>
              <a:cxn ang="0">
                <a:pos x="11663" y="2140"/>
              </a:cxn>
              <a:cxn ang="0">
                <a:pos x="12076" y="1862"/>
              </a:cxn>
              <a:cxn ang="0">
                <a:pos x="12902" y="2140"/>
              </a:cxn>
              <a:cxn ang="0">
                <a:pos x="13543" y="1862"/>
              </a:cxn>
              <a:cxn ang="0">
                <a:pos x="14163" y="1862"/>
              </a:cxn>
              <a:cxn ang="0">
                <a:pos x="14587" y="2669"/>
              </a:cxn>
              <a:cxn ang="0">
                <a:pos x="15402" y="2404"/>
              </a:cxn>
              <a:cxn ang="0">
                <a:pos x="15826" y="2404"/>
              </a:cxn>
              <a:cxn ang="0">
                <a:pos x="16228" y="3475"/>
              </a:cxn>
              <a:cxn ang="0">
                <a:pos x="17087" y="4267"/>
              </a:cxn>
              <a:cxn ang="0">
                <a:pos x="17707" y="5045"/>
              </a:cxn>
              <a:cxn ang="0">
                <a:pos x="18337" y="5045"/>
              </a:cxn>
              <a:cxn ang="0">
                <a:pos x="19152" y="5587"/>
              </a:cxn>
              <a:cxn ang="0">
                <a:pos x="19370" y="6657"/>
              </a:cxn>
              <a:cxn ang="0">
                <a:pos x="19783" y="7741"/>
              </a:cxn>
              <a:cxn ang="0">
                <a:pos x="19989" y="8520"/>
              </a:cxn>
              <a:cxn ang="0">
                <a:pos x="19989" y="9312"/>
              </a:cxn>
              <a:cxn ang="0">
                <a:pos x="19370" y="10132"/>
              </a:cxn>
              <a:cxn ang="0">
                <a:pos x="19152" y="10674"/>
              </a:cxn>
              <a:cxn ang="0">
                <a:pos x="18739" y="11466"/>
              </a:cxn>
              <a:cxn ang="0">
                <a:pos x="18337" y="11994"/>
              </a:cxn>
              <a:cxn ang="0">
                <a:pos x="17707" y="12787"/>
              </a:cxn>
              <a:cxn ang="0">
                <a:pos x="17283" y="12523"/>
              </a:cxn>
              <a:cxn ang="0">
                <a:pos x="17087" y="13065"/>
              </a:cxn>
              <a:cxn ang="0">
                <a:pos x="17707" y="13593"/>
              </a:cxn>
              <a:cxn ang="0">
                <a:pos x="18120" y="13857"/>
              </a:cxn>
              <a:cxn ang="0">
                <a:pos x="18739" y="14399"/>
              </a:cxn>
              <a:cxn ang="0">
                <a:pos x="19152" y="14941"/>
              </a:cxn>
              <a:cxn ang="0">
                <a:pos x="18957" y="15455"/>
              </a:cxn>
              <a:cxn ang="0">
                <a:pos x="18120" y="15455"/>
              </a:cxn>
              <a:cxn ang="0">
                <a:pos x="17283" y="15455"/>
              </a:cxn>
              <a:cxn ang="0">
                <a:pos x="16870" y="16261"/>
              </a:cxn>
              <a:cxn ang="0">
                <a:pos x="16446" y="16789"/>
              </a:cxn>
              <a:cxn ang="0">
                <a:pos x="15620" y="15997"/>
              </a:cxn>
              <a:cxn ang="0">
                <a:pos x="15402" y="15191"/>
              </a:cxn>
              <a:cxn ang="0">
                <a:pos x="14163" y="15191"/>
              </a:cxn>
              <a:cxn ang="0">
                <a:pos x="12902" y="14941"/>
              </a:cxn>
              <a:cxn ang="0">
                <a:pos x="12076" y="15455"/>
              </a:cxn>
              <a:cxn ang="0">
                <a:pos x="11870" y="15997"/>
              </a:cxn>
              <a:cxn ang="0">
                <a:pos x="7087" y="18666"/>
              </a:cxn>
              <a:cxn ang="0">
                <a:pos x="0" y="11716"/>
              </a:cxn>
              <a:cxn ang="0">
                <a:pos x="1250" y="3725"/>
              </a:cxn>
              <a:cxn ang="0">
                <a:pos x="7283" y="1056"/>
              </a:cxn>
            </a:cxnLst>
            <a:rect l="0" t="0" r="r" b="b"/>
            <a:pathLst>
              <a:path w="20000" h="20000">
                <a:moveTo>
                  <a:pt x="7283" y="1056"/>
                </a:moveTo>
                <a:lnTo>
                  <a:pt x="7913" y="1320"/>
                </a:lnTo>
                <a:lnTo>
                  <a:pt x="8533" y="1598"/>
                </a:lnTo>
                <a:lnTo>
                  <a:pt x="8739" y="1598"/>
                </a:lnTo>
                <a:lnTo>
                  <a:pt x="8957" y="1320"/>
                </a:lnTo>
                <a:lnTo>
                  <a:pt x="9370" y="1598"/>
                </a:lnTo>
                <a:lnTo>
                  <a:pt x="9793" y="1598"/>
                </a:lnTo>
                <a:lnTo>
                  <a:pt x="10000" y="1862"/>
                </a:lnTo>
                <a:lnTo>
                  <a:pt x="10207" y="2140"/>
                </a:lnTo>
                <a:lnTo>
                  <a:pt x="10424" y="2404"/>
                </a:lnTo>
                <a:lnTo>
                  <a:pt x="10620" y="2404"/>
                </a:lnTo>
                <a:lnTo>
                  <a:pt x="11033" y="2404"/>
                </a:lnTo>
                <a:lnTo>
                  <a:pt x="11457" y="2404"/>
                </a:lnTo>
                <a:lnTo>
                  <a:pt x="11663" y="2140"/>
                </a:lnTo>
                <a:lnTo>
                  <a:pt x="11870" y="1862"/>
                </a:lnTo>
                <a:lnTo>
                  <a:pt x="12076" y="1862"/>
                </a:lnTo>
                <a:lnTo>
                  <a:pt x="12489" y="1862"/>
                </a:lnTo>
                <a:lnTo>
                  <a:pt x="12707" y="2140"/>
                </a:lnTo>
                <a:lnTo>
                  <a:pt x="12902" y="2140"/>
                </a:lnTo>
                <a:lnTo>
                  <a:pt x="13130" y="2140"/>
                </a:lnTo>
                <a:lnTo>
                  <a:pt x="13337" y="2140"/>
                </a:lnTo>
                <a:lnTo>
                  <a:pt x="13543" y="1862"/>
                </a:lnTo>
                <a:lnTo>
                  <a:pt x="13750" y="1598"/>
                </a:lnTo>
                <a:lnTo>
                  <a:pt x="13946" y="1862"/>
                </a:lnTo>
                <a:lnTo>
                  <a:pt x="14163" y="1862"/>
                </a:lnTo>
                <a:lnTo>
                  <a:pt x="14163" y="2140"/>
                </a:lnTo>
                <a:lnTo>
                  <a:pt x="14370" y="2404"/>
                </a:lnTo>
                <a:lnTo>
                  <a:pt x="14587" y="2669"/>
                </a:lnTo>
                <a:lnTo>
                  <a:pt x="15000" y="2669"/>
                </a:lnTo>
                <a:lnTo>
                  <a:pt x="15196" y="2669"/>
                </a:lnTo>
                <a:lnTo>
                  <a:pt x="15402" y="2404"/>
                </a:lnTo>
                <a:lnTo>
                  <a:pt x="15620" y="2404"/>
                </a:lnTo>
                <a:lnTo>
                  <a:pt x="15826" y="2140"/>
                </a:lnTo>
                <a:lnTo>
                  <a:pt x="15826" y="2404"/>
                </a:lnTo>
                <a:lnTo>
                  <a:pt x="16043" y="2669"/>
                </a:lnTo>
                <a:lnTo>
                  <a:pt x="16043" y="3197"/>
                </a:lnTo>
                <a:lnTo>
                  <a:pt x="16228" y="3475"/>
                </a:lnTo>
                <a:lnTo>
                  <a:pt x="16446" y="3725"/>
                </a:lnTo>
                <a:lnTo>
                  <a:pt x="16870" y="4003"/>
                </a:lnTo>
                <a:lnTo>
                  <a:pt x="17087" y="4267"/>
                </a:lnTo>
                <a:lnTo>
                  <a:pt x="17283" y="4531"/>
                </a:lnTo>
                <a:lnTo>
                  <a:pt x="17500" y="4795"/>
                </a:lnTo>
                <a:lnTo>
                  <a:pt x="17707" y="5045"/>
                </a:lnTo>
                <a:lnTo>
                  <a:pt x="17913" y="5045"/>
                </a:lnTo>
                <a:lnTo>
                  <a:pt x="18337" y="5045"/>
                </a:lnTo>
                <a:lnTo>
                  <a:pt x="18533" y="5045"/>
                </a:lnTo>
                <a:lnTo>
                  <a:pt x="18739" y="5323"/>
                </a:lnTo>
                <a:lnTo>
                  <a:pt x="19152" y="5587"/>
                </a:lnTo>
                <a:lnTo>
                  <a:pt x="19152" y="6143"/>
                </a:lnTo>
                <a:lnTo>
                  <a:pt x="19370" y="6407"/>
                </a:lnTo>
                <a:lnTo>
                  <a:pt x="19370" y="6657"/>
                </a:lnTo>
                <a:lnTo>
                  <a:pt x="19565" y="6921"/>
                </a:lnTo>
                <a:lnTo>
                  <a:pt x="19565" y="7464"/>
                </a:lnTo>
                <a:lnTo>
                  <a:pt x="19783" y="7741"/>
                </a:lnTo>
                <a:lnTo>
                  <a:pt x="19783" y="7992"/>
                </a:lnTo>
                <a:lnTo>
                  <a:pt x="19989" y="7992"/>
                </a:lnTo>
                <a:lnTo>
                  <a:pt x="19989" y="8520"/>
                </a:lnTo>
                <a:lnTo>
                  <a:pt x="19989" y="8798"/>
                </a:lnTo>
                <a:lnTo>
                  <a:pt x="19989" y="9062"/>
                </a:lnTo>
                <a:lnTo>
                  <a:pt x="19989" y="9312"/>
                </a:lnTo>
                <a:lnTo>
                  <a:pt x="19783" y="9604"/>
                </a:lnTo>
                <a:lnTo>
                  <a:pt x="19565" y="9868"/>
                </a:lnTo>
                <a:lnTo>
                  <a:pt x="19370" y="10132"/>
                </a:lnTo>
                <a:lnTo>
                  <a:pt x="19152" y="10396"/>
                </a:lnTo>
                <a:lnTo>
                  <a:pt x="19152" y="10674"/>
                </a:lnTo>
                <a:lnTo>
                  <a:pt x="18957" y="10924"/>
                </a:lnTo>
                <a:lnTo>
                  <a:pt x="18957" y="11202"/>
                </a:lnTo>
                <a:lnTo>
                  <a:pt x="18739" y="11466"/>
                </a:lnTo>
                <a:lnTo>
                  <a:pt x="18533" y="11466"/>
                </a:lnTo>
                <a:lnTo>
                  <a:pt x="18337" y="11716"/>
                </a:lnTo>
                <a:lnTo>
                  <a:pt x="18337" y="11994"/>
                </a:lnTo>
                <a:lnTo>
                  <a:pt x="18120" y="12523"/>
                </a:lnTo>
                <a:lnTo>
                  <a:pt x="18120" y="12787"/>
                </a:lnTo>
                <a:lnTo>
                  <a:pt x="17707" y="12787"/>
                </a:lnTo>
                <a:lnTo>
                  <a:pt x="17500" y="12787"/>
                </a:lnTo>
                <a:lnTo>
                  <a:pt x="17283" y="12787"/>
                </a:lnTo>
                <a:lnTo>
                  <a:pt x="17283" y="12523"/>
                </a:lnTo>
                <a:lnTo>
                  <a:pt x="17087" y="12787"/>
                </a:lnTo>
                <a:lnTo>
                  <a:pt x="16870" y="12787"/>
                </a:lnTo>
                <a:lnTo>
                  <a:pt x="17087" y="13065"/>
                </a:lnTo>
                <a:lnTo>
                  <a:pt x="17500" y="13343"/>
                </a:lnTo>
                <a:lnTo>
                  <a:pt x="17500" y="13593"/>
                </a:lnTo>
                <a:lnTo>
                  <a:pt x="17707" y="13593"/>
                </a:lnTo>
                <a:lnTo>
                  <a:pt x="17913" y="13593"/>
                </a:lnTo>
                <a:lnTo>
                  <a:pt x="18120" y="13857"/>
                </a:lnTo>
                <a:lnTo>
                  <a:pt x="18337" y="14121"/>
                </a:lnTo>
                <a:lnTo>
                  <a:pt x="18533" y="14399"/>
                </a:lnTo>
                <a:lnTo>
                  <a:pt x="18739" y="14399"/>
                </a:lnTo>
                <a:lnTo>
                  <a:pt x="18957" y="14663"/>
                </a:lnTo>
                <a:lnTo>
                  <a:pt x="19152" y="14663"/>
                </a:lnTo>
                <a:lnTo>
                  <a:pt x="19152" y="14941"/>
                </a:lnTo>
                <a:lnTo>
                  <a:pt x="19152" y="15191"/>
                </a:lnTo>
                <a:lnTo>
                  <a:pt x="18957" y="15455"/>
                </a:lnTo>
                <a:lnTo>
                  <a:pt x="18739" y="15455"/>
                </a:lnTo>
                <a:lnTo>
                  <a:pt x="18533" y="15455"/>
                </a:lnTo>
                <a:lnTo>
                  <a:pt x="18120" y="15455"/>
                </a:lnTo>
                <a:lnTo>
                  <a:pt x="17707" y="15191"/>
                </a:lnTo>
                <a:lnTo>
                  <a:pt x="17500" y="15455"/>
                </a:lnTo>
                <a:lnTo>
                  <a:pt x="17283" y="15455"/>
                </a:lnTo>
                <a:lnTo>
                  <a:pt x="17087" y="15719"/>
                </a:lnTo>
                <a:lnTo>
                  <a:pt x="17087" y="15997"/>
                </a:lnTo>
                <a:lnTo>
                  <a:pt x="16870" y="16261"/>
                </a:lnTo>
                <a:lnTo>
                  <a:pt x="16870" y="16511"/>
                </a:lnTo>
                <a:lnTo>
                  <a:pt x="16663" y="16789"/>
                </a:lnTo>
                <a:lnTo>
                  <a:pt x="16446" y="16789"/>
                </a:lnTo>
                <a:lnTo>
                  <a:pt x="16043" y="16511"/>
                </a:lnTo>
                <a:lnTo>
                  <a:pt x="15826" y="16261"/>
                </a:lnTo>
                <a:lnTo>
                  <a:pt x="15620" y="15997"/>
                </a:lnTo>
                <a:lnTo>
                  <a:pt x="15620" y="15719"/>
                </a:lnTo>
                <a:lnTo>
                  <a:pt x="15402" y="15455"/>
                </a:lnTo>
                <a:lnTo>
                  <a:pt x="15402" y="15191"/>
                </a:lnTo>
                <a:lnTo>
                  <a:pt x="15000" y="15191"/>
                </a:lnTo>
                <a:lnTo>
                  <a:pt x="14587" y="15191"/>
                </a:lnTo>
                <a:lnTo>
                  <a:pt x="14163" y="15191"/>
                </a:lnTo>
                <a:lnTo>
                  <a:pt x="13946" y="15191"/>
                </a:lnTo>
                <a:lnTo>
                  <a:pt x="13337" y="15191"/>
                </a:lnTo>
                <a:lnTo>
                  <a:pt x="12902" y="14941"/>
                </a:lnTo>
                <a:lnTo>
                  <a:pt x="12489" y="15191"/>
                </a:lnTo>
                <a:lnTo>
                  <a:pt x="12283" y="15191"/>
                </a:lnTo>
                <a:lnTo>
                  <a:pt x="12076" y="15455"/>
                </a:lnTo>
                <a:lnTo>
                  <a:pt x="11870" y="15719"/>
                </a:lnTo>
                <a:lnTo>
                  <a:pt x="11870" y="15997"/>
                </a:lnTo>
                <a:lnTo>
                  <a:pt x="11457" y="18124"/>
                </a:lnTo>
                <a:lnTo>
                  <a:pt x="11033" y="19986"/>
                </a:lnTo>
                <a:lnTo>
                  <a:pt x="7087" y="18666"/>
                </a:lnTo>
                <a:lnTo>
                  <a:pt x="3337" y="17331"/>
                </a:lnTo>
                <a:lnTo>
                  <a:pt x="1663" y="14663"/>
                </a:lnTo>
                <a:lnTo>
                  <a:pt x="0" y="11716"/>
                </a:lnTo>
                <a:lnTo>
                  <a:pt x="0" y="9604"/>
                </a:lnTo>
                <a:lnTo>
                  <a:pt x="207" y="7199"/>
                </a:lnTo>
                <a:lnTo>
                  <a:pt x="1250" y="3725"/>
                </a:lnTo>
                <a:lnTo>
                  <a:pt x="2283" y="0"/>
                </a:lnTo>
                <a:lnTo>
                  <a:pt x="4793" y="542"/>
                </a:lnTo>
                <a:lnTo>
                  <a:pt x="7283" y="1056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0" name="任意多边形 523296"/>
          <p:cNvSpPr>
            <a:spLocks noChangeArrowheads="1"/>
          </p:cNvSpPr>
          <p:nvPr/>
        </p:nvSpPr>
        <p:spPr bwMode="auto">
          <a:xfrm>
            <a:off x="1844675" y="3948113"/>
            <a:ext cx="1946275" cy="1106487"/>
          </a:xfrm>
          <a:custGeom>
            <a:avLst/>
            <a:gdLst/>
            <a:ahLst/>
            <a:cxnLst>
              <a:cxn ang="0">
                <a:pos x="964" y="5478"/>
              </a:cxn>
              <a:cxn ang="0">
                <a:pos x="1101" y="6894"/>
              </a:cxn>
              <a:cxn ang="0">
                <a:pos x="281" y="6435"/>
              </a:cxn>
              <a:cxn ang="0">
                <a:pos x="281" y="7615"/>
              </a:cxn>
              <a:cxn ang="0">
                <a:pos x="410" y="9043"/>
              </a:cxn>
              <a:cxn ang="0">
                <a:pos x="1101" y="10472"/>
              </a:cxn>
              <a:cxn ang="0">
                <a:pos x="2065" y="11888"/>
              </a:cxn>
              <a:cxn ang="0">
                <a:pos x="2755" y="12137"/>
              </a:cxn>
              <a:cxn ang="0">
                <a:pos x="3446" y="13093"/>
              </a:cxn>
              <a:cxn ang="0">
                <a:pos x="4137" y="14522"/>
              </a:cxn>
              <a:cxn ang="0">
                <a:pos x="4820" y="15478"/>
              </a:cxn>
              <a:cxn ang="0">
                <a:pos x="5504" y="16658"/>
              </a:cxn>
              <a:cxn ang="0">
                <a:pos x="6338" y="17627"/>
              </a:cxn>
              <a:cxn ang="0">
                <a:pos x="7022" y="18323"/>
              </a:cxn>
              <a:cxn ang="0">
                <a:pos x="8281" y="18807"/>
              </a:cxn>
              <a:cxn ang="0">
                <a:pos x="9245" y="19503"/>
              </a:cxn>
              <a:cxn ang="0">
                <a:pos x="10079" y="19031"/>
              </a:cxn>
              <a:cxn ang="0">
                <a:pos x="11036" y="18807"/>
              </a:cxn>
              <a:cxn ang="0">
                <a:pos x="11863" y="19031"/>
              </a:cxn>
              <a:cxn ang="0">
                <a:pos x="12554" y="19988"/>
              </a:cxn>
              <a:cxn ang="0">
                <a:pos x="13655" y="19031"/>
              </a:cxn>
              <a:cxn ang="0">
                <a:pos x="14482" y="18323"/>
              </a:cxn>
              <a:cxn ang="0">
                <a:pos x="15309" y="17627"/>
              </a:cxn>
              <a:cxn ang="0">
                <a:pos x="16000" y="17851"/>
              </a:cxn>
              <a:cxn ang="0">
                <a:pos x="16683" y="17130"/>
              </a:cxn>
              <a:cxn ang="0">
                <a:pos x="17237" y="17354"/>
              </a:cxn>
              <a:cxn ang="0">
                <a:pos x="17381" y="18323"/>
              </a:cxn>
              <a:cxn ang="0">
                <a:pos x="17237" y="19280"/>
              </a:cxn>
              <a:cxn ang="0">
                <a:pos x="18209" y="19752"/>
              </a:cxn>
              <a:cxn ang="0">
                <a:pos x="18748" y="19503"/>
              </a:cxn>
              <a:cxn ang="0">
                <a:pos x="19309" y="19503"/>
              </a:cxn>
              <a:cxn ang="0">
                <a:pos x="19583" y="18323"/>
              </a:cxn>
              <a:cxn ang="0">
                <a:pos x="19856" y="17130"/>
              </a:cxn>
              <a:cxn ang="0">
                <a:pos x="19856" y="15230"/>
              </a:cxn>
              <a:cxn ang="0">
                <a:pos x="19583" y="13565"/>
              </a:cxn>
              <a:cxn ang="0">
                <a:pos x="19439" y="12137"/>
              </a:cxn>
              <a:cxn ang="0">
                <a:pos x="18748" y="10696"/>
              </a:cxn>
              <a:cxn ang="0">
                <a:pos x="18209" y="10472"/>
              </a:cxn>
              <a:cxn ang="0">
                <a:pos x="17928" y="11441"/>
              </a:cxn>
              <a:cxn ang="0">
                <a:pos x="17381" y="12621"/>
              </a:cxn>
              <a:cxn ang="0">
                <a:pos x="16683" y="12373"/>
              </a:cxn>
              <a:cxn ang="0">
                <a:pos x="16273" y="11441"/>
              </a:cxn>
              <a:cxn ang="0">
                <a:pos x="15446" y="10472"/>
              </a:cxn>
              <a:cxn ang="0">
                <a:pos x="14201" y="10472"/>
              </a:cxn>
              <a:cxn ang="0">
                <a:pos x="13237" y="9764"/>
              </a:cxn>
              <a:cxn ang="0">
                <a:pos x="12417" y="9292"/>
              </a:cxn>
              <a:cxn ang="0">
                <a:pos x="11590" y="7863"/>
              </a:cxn>
              <a:cxn ang="0">
                <a:pos x="11036" y="6435"/>
              </a:cxn>
              <a:cxn ang="0">
                <a:pos x="11309" y="5242"/>
              </a:cxn>
              <a:cxn ang="0">
                <a:pos x="11590" y="3565"/>
              </a:cxn>
              <a:cxn ang="0">
                <a:pos x="11590" y="2373"/>
              </a:cxn>
              <a:cxn ang="0">
                <a:pos x="4957" y="236"/>
              </a:cxn>
              <a:cxn ang="0">
                <a:pos x="964" y="3801"/>
              </a:cxn>
            </a:cxnLst>
            <a:rect l="0" t="0" r="r" b="b"/>
            <a:pathLst>
              <a:path w="20000" h="20000">
                <a:moveTo>
                  <a:pt x="964" y="3801"/>
                </a:moveTo>
                <a:lnTo>
                  <a:pt x="964" y="4286"/>
                </a:lnTo>
                <a:lnTo>
                  <a:pt x="964" y="4770"/>
                </a:lnTo>
                <a:lnTo>
                  <a:pt x="964" y="5242"/>
                </a:lnTo>
                <a:lnTo>
                  <a:pt x="964" y="5478"/>
                </a:lnTo>
                <a:lnTo>
                  <a:pt x="1101" y="5702"/>
                </a:lnTo>
                <a:lnTo>
                  <a:pt x="1245" y="5702"/>
                </a:lnTo>
                <a:lnTo>
                  <a:pt x="1245" y="6186"/>
                </a:lnTo>
                <a:lnTo>
                  <a:pt x="1245" y="6671"/>
                </a:lnTo>
                <a:lnTo>
                  <a:pt x="1101" y="6894"/>
                </a:lnTo>
                <a:lnTo>
                  <a:pt x="964" y="6894"/>
                </a:lnTo>
                <a:lnTo>
                  <a:pt x="683" y="6894"/>
                </a:lnTo>
                <a:lnTo>
                  <a:pt x="547" y="6671"/>
                </a:lnTo>
                <a:lnTo>
                  <a:pt x="410" y="6671"/>
                </a:lnTo>
                <a:lnTo>
                  <a:pt x="281" y="6435"/>
                </a:lnTo>
                <a:lnTo>
                  <a:pt x="137" y="6671"/>
                </a:lnTo>
                <a:lnTo>
                  <a:pt x="0" y="6671"/>
                </a:lnTo>
                <a:lnTo>
                  <a:pt x="137" y="7130"/>
                </a:lnTo>
                <a:lnTo>
                  <a:pt x="281" y="7366"/>
                </a:lnTo>
                <a:lnTo>
                  <a:pt x="281" y="7615"/>
                </a:lnTo>
                <a:lnTo>
                  <a:pt x="281" y="7863"/>
                </a:lnTo>
                <a:lnTo>
                  <a:pt x="137" y="8335"/>
                </a:lnTo>
                <a:lnTo>
                  <a:pt x="137" y="8559"/>
                </a:lnTo>
                <a:lnTo>
                  <a:pt x="281" y="8807"/>
                </a:lnTo>
                <a:lnTo>
                  <a:pt x="410" y="9043"/>
                </a:lnTo>
                <a:lnTo>
                  <a:pt x="547" y="9292"/>
                </a:lnTo>
                <a:lnTo>
                  <a:pt x="827" y="9292"/>
                </a:lnTo>
                <a:lnTo>
                  <a:pt x="827" y="9764"/>
                </a:lnTo>
                <a:lnTo>
                  <a:pt x="964" y="9988"/>
                </a:lnTo>
                <a:lnTo>
                  <a:pt x="1101" y="10472"/>
                </a:lnTo>
                <a:lnTo>
                  <a:pt x="1381" y="10696"/>
                </a:lnTo>
                <a:lnTo>
                  <a:pt x="1381" y="11193"/>
                </a:lnTo>
                <a:lnTo>
                  <a:pt x="1518" y="11441"/>
                </a:lnTo>
                <a:lnTo>
                  <a:pt x="1791" y="11665"/>
                </a:lnTo>
                <a:lnTo>
                  <a:pt x="2065" y="11888"/>
                </a:lnTo>
                <a:lnTo>
                  <a:pt x="2209" y="12137"/>
                </a:lnTo>
                <a:lnTo>
                  <a:pt x="2338" y="12137"/>
                </a:lnTo>
                <a:lnTo>
                  <a:pt x="2482" y="12137"/>
                </a:lnTo>
                <a:lnTo>
                  <a:pt x="2612" y="11888"/>
                </a:lnTo>
                <a:lnTo>
                  <a:pt x="2755" y="12137"/>
                </a:lnTo>
                <a:lnTo>
                  <a:pt x="3029" y="12373"/>
                </a:lnTo>
                <a:lnTo>
                  <a:pt x="3029" y="12621"/>
                </a:lnTo>
                <a:lnTo>
                  <a:pt x="3165" y="12857"/>
                </a:lnTo>
                <a:lnTo>
                  <a:pt x="3295" y="13093"/>
                </a:lnTo>
                <a:lnTo>
                  <a:pt x="3446" y="13093"/>
                </a:lnTo>
                <a:lnTo>
                  <a:pt x="3583" y="13317"/>
                </a:lnTo>
                <a:lnTo>
                  <a:pt x="3863" y="13565"/>
                </a:lnTo>
                <a:lnTo>
                  <a:pt x="3993" y="14037"/>
                </a:lnTo>
                <a:lnTo>
                  <a:pt x="4137" y="14286"/>
                </a:lnTo>
                <a:lnTo>
                  <a:pt x="4137" y="14522"/>
                </a:lnTo>
                <a:lnTo>
                  <a:pt x="4266" y="14758"/>
                </a:lnTo>
                <a:lnTo>
                  <a:pt x="4547" y="14758"/>
                </a:lnTo>
                <a:lnTo>
                  <a:pt x="4820" y="14758"/>
                </a:lnTo>
                <a:lnTo>
                  <a:pt x="4820" y="15230"/>
                </a:lnTo>
                <a:lnTo>
                  <a:pt x="4820" y="15478"/>
                </a:lnTo>
                <a:lnTo>
                  <a:pt x="4957" y="15950"/>
                </a:lnTo>
                <a:lnTo>
                  <a:pt x="5094" y="16174"/>
                </a:lnTo>
                <a:lnTo>
                  <a:pt x="5230" y="16422"/>
                </a:lnTo>
                <a:lnTo>
                  <a:pt x="5367" y="16422"/>
                </a:lnTo>
                <a:lnTo>
                  <a:pt x="5504" y="16658"/>
                </a:lnTo>
                <a:lnTo>
                  <a:pt x="5647" y="16894"/>
                </a:lnTo>
                <a:lnTo>
                  <a:pt x="5647" y="17130"/>
                </a:lnTo>
                <a:lnTo>
                  <a:pt x="5791" y="17354"/>
                </a:lnTo>
                <a:lnTo>
                  <a:pt x="6065" y="17627"/>
                </a:lnTo>
                <a:lnTo>
                  <a:pt x="6338" y="17627"/>
                </a:lnTo>
                <a:lnTo>
                  <a:pt x="6338" y="17851"/>
                </a:lnTo>
                <a:lnTo>
                  <a:pt x="6475" y="18099"/>
                </a:lnTo>
                <a:lnTo>
                  <a:pt x="6619" y="18323"/>
                </a:lnTo>
                <a:lnTo>
                  <a:pt x="6885" y="18323"/>
                </a:lnTo>
                <a:lnTo>
                  <a:pt x="7022" y="18323"/>
                </a:lnTo>
                <a:lnTo>
                  <a:pt x="7317" y="18099"/>
                </a:lnTo>
                <a:lnTo>
                  <a:pt x="7453" y="18323"/>
                </a:lnTo>
                <a:lnTo>
                  <a:pt x="7590" y="18559"/>
                </a:lnTo>
                <a:lnTo>
                  <a:pt x="7871" y="18807"/>
                </a:lnTo>
                <a:lnTo>
                  <a:pt x="8281" y="18807"/>
                </a:lnTo>
                <a:lnTo>
                  <a:pt x="8554" y="18807"/>
                </a:lnTo>
                <a:lnTo>
                  <a:pt x="8971" y="18807"/>
                </a:lnTo>
                <a:lnTo>
                  <a:pt x="9108" y="18807"/>
                </a:lnTo>
                <a:lnTo>
                  <a:pt x="9245" y="18807"/>
                </a:lnTo>
                <a:lnTo>
                  <a:pt x="9245" y="19503"/>
                </a:lnTo>
                <a:lnTo>
                  <a:pt x="9381" y="19988"/>
                </a:lnTo>
                <a:lnTo>
                  <a:pt x="9518" y="19988"/>
                </a:lnTo>
                <a:lnTo>
                  <a:pt x="9655" y="19752"/>
                </a:lnTo>
                <a:lnTo>
                  <a:pt x="9791" y="19503"/>
                </a:lnTo>
                <a:lnTo>
                  <a:pt x="10079" y="19031"/>
                </a:lnTo>
                <a:lnTo>
                  <a:pt x="10216" y="18807"/>
                </a:lnTo>
                <a:lnTo>
                  <a:pt x="10482" y="18559"/>
                </a:lnTo>
                <a:lnTo>
                  <a:pt x="10626" y="18559"/>
                </a:lnTo>
                <a:lnTo>
                  <a:pt x="10906" y="18559"/>
                </a:lnTo>
                <a:lnTo>
                  <a:pt x="11036" y="18807"/>
                </a:lnTo>
                <a:lnTo>
                  <a:pt x="11173" y="18807"/>
                </a:lnTo>
                <a:lnTo>
                  <a:pt x="11309" y="19031"/>
                </a:lnTo>
                <a:lnTo>
                  <a:pt x="11446" y="19031"/>
                </a:lnTo>
                <a:lnTo>
                  <a:pt x="11590" y="19031"/>
                </a:lnTo>
                <a:lnTo>
                  <a:pt x="11863" y="19031"/>
                </a:lnTo>
                <a:lnTo>
                  <a:pt x="11993" y="19280"/>
                </a:lnTo>
                <a:lnTo>
                  <a:pt x="12137" y="19503"/>
                </a:lnTo>
                <a:lnTo>
                  <a:pt x="12137" y="19752"/>
                </a:lnTo>
                <a:lnTo>
                  <a:pt x="12281" y="19988"/>
                </a:lnTo>
                <a:lnTo>
                  <a:pt x="12554" y="19988"/>
                </a:lnTo>
                <a:lnTo>
                  <a:pt x="12964" y="19752"/>
                </a:lnTo>
                <a:lnTo>
                  <a:pt x="13237" y="19752"/>
                </a:lnTo>
                <a:lnTo>
                  <a:pt x="13518" y="19503"/>
                </a:lnTo>
                <a:lnTo>
                  <a:pt x="13518" y="19280"/>
                </a:lnTo>
                <a:lnTo>
                  <a:pt x="13655" y="19031"/>
                </a:lnTo>
                <a:lnTo>
                  <a:pt x="13791" y="18807"/>
                </a:lnTo>
                <a:lnTo>
                  <a:pt x="14065" y="18559"/>
                </a:lnTo>
                <a:lnTo>
                  <a:pt x="14345" y="18323"/>
                </a:lnTo>
                <a:lnTo>
                  <a:pt x="14482" y="18323"/>
                </a:lnTo>
                <a:lnTo>
                  <a:pt x="14626" y="18323"/>
                </a:lnTo>
                <a:lnTo>
                  <a:pt x="14763" y="18099"/>
                </a:lnTo>
                <a:lnTo>
                  <a:pt x="14892" y="17851"/>
                </a:lnTo>
                <a:lnTo>
                  <a:pt x="15036" y="17851"/>
                </a:lnTo>
                <a:lnTo>
                  <a:pt x="15309" y="17627"/>
                </a:lnTo>
                <a:lnTo>
                  <a:pt x="15446" y="17354"/>
                </a:lnTo>
                <a:lnTo>
                  <a:pt x="15583" y="17130"/>
                </a:lnTo>
                <a:lnTo>
                  <a:pt x="15719" y="17354"/>
                </a:lnTo>
                <a:lnTo>
                  <a:pt x="15856" y="17627"/>
                </a:lnTo>
                <a:lnTo>
                  <a:pt x="16000" y="17851"/>
                </a:lnTo>
                <a:lnTo>
                  <a:pt x="16129" y="17851"/>
                </a:lnTo>
                <a:lnTo>
                  <a:pt x="16273" y="17851"/>
                </a:lnTo>
                <a:lnTo>
                  <a:pt x="16410" y="17627"/>
                </a:lnTo>
                <a:lnTo>
                  <a:pt x="16540" y="17354"/>
                </a:lnTo>
                <a:lnTo>
                  <a:pt x="16683" y="17130"/>
                </a:lnTo>
                <a:lnTo>
                  <a:pt x="16813" y="17130"/>
                </a:lnTo>
                <a:lnTo>
                  <a:pt x="16964" y="17130"/>
                </a:lnTo>
                <a:lnTo>
                  <a:pt x="17101" y="17130"/>
                </a:lnTo>
                <a:lnTo>
                  <a:pt x="17237" y="17130"/>
                </a:lnTo>
                <a:lnTo>
                  <a:pt x="17237" y="17354"/>
                </a:lnTo>
                <a:lnTo>
                  <a:pt x="17381" y="17354"/>
                </a:lnTo>
                <a:lnTo>
                  <a:pt x="17101" y="17851"/>
                </a:lnTo>
                <a:lnTo>
                  <a:pt x="16964" y="18099"/>
                </a:lnTo>
                <a:lnTo>
                  <a:pt x="17101" y="18323"/>
                </a:lnTo>
                <a:lnTo>
                  <a:pt x="17381" y="18323"/>
                </a:lnTo>
                <a:lnTo>
                  <a:pt x="17381" y="18559"/>
                </a:lnTo>
                <a:lnTo>
                  <a:pt x="17237" y="18807"/>
                </a:lnTo>
                <a:lnTo>
                  <a:pt x="17101" y="19031"/>
                </a:lnTo>
                <a:lnTo>
                  <a:pt x="17237" y="19280"/>
                </a:lnTo>
                <a:lnTo>
                  <a:pt x="17504" y="19280"/>
                </a:lnTo>
                <a:lnTo>
                  <a:pt x="17784" y="19503"/>
                </a:lnTo>
                <a:lnTo>
                  <a:pt x="18065" y="19503"/>
                </a:lnTo>
                <a:lnTo>
                  <a:pt x="18065" y="19752"/>
                </a:lnTo>
                <a:lnTo>
                  <a:pt x="18209" y="19752"/>
                </a:lnTo>
                <a:lnTo>
                  <a:pt x="18338" y="19503"/>
                </a:lnTo>
                <a:lnTo>
                  <a:pt x="18468" y="19280"/>
                </a:lnTo>
                <a:lnTo>
                  <a:pt x="18612" y="19280"/>
                </a:lnTo>
                <a:lnTo>
                  <a:pt x="18748" y="19503"/>
                </a:lnTo>
                <a:lnTo>
                  <a:pt x="18892" y="19752"/>
                </a:lnTo>
                <a:lnTo>
                  <a:pt x="19022" y="19752"/>
                </a:lnTo>
                <a:lnTo>
                  <a:pt x="19165" y="19752"/>
                </a:lnTo>
                <a:lnTo>
                  <a:pt x="19309" y="19503"/>
                </a:lnTo>
                <a:lnTo>
                  <a:pt x="19439" y="19503"/>
                </a:lnTo>
                <a:lnTo>
                  <a:pt x="19583" y="19280"/>
                </a:lnTo>
                <a:lnTo>
                  <a:pt x="19439" y="19031"/>
                </a:lnTo>
                <a:lnTo>
                  <a:pt x="19439" y="18559"/>
                </a:lnTo>
                <a:lnTo>
                  <a:pt x="19583" y="18323"/>
                </a:lnTo>
                <a:lnTo>
                  <a:pt x="19712" y="18099"/>
                </a:lnTo>
                <a:lnTo>
                  <a:pt x="19856" y="17851"/>
                </a:lnTo>
                <a:lnTo>
                  <a:pt x="19993" y="17627"/>
                </a:lnTo>
                <a:lnTo>
                  <a:pt x="19856" y="17354"/>
                </a:lnTo>
                <a:lnTo>
                  <a:pt x="19856" y="17130"/>
                </a:lnTo>
                <a:lnTo>
                  <a:pt x="19856" y="16658"/>
                </a:lnTo>
                <a:lnTo>
                  <a:pt x="19856" y="16174"/>
                </a:lnTo>
                <a:lnTo>
                  <a:pt x="19856" y="15950"/>
                </a:lnTo>
                <a:lnTo>
                  <a:pt x="19993" y="15702"/>
                </a:lnTo>
                <a:lnTo>
                  <a:pt x="19856" y="15230"/>
                </a:lnTo>
                <a:lnTo>
                  <a:pt x="19856" y="14758"/>
                </a:lnTo>
                <a:lnTo>
                  <a:pt x="19856" y="14522"/>
                </a:lnTo>
                <a:lnTo>
                  <a:pt x="19856" y="14286"/>
                </a:lnTo>
                <a:lnTo>
                  <a:pt x="19712" y="14037"/>
                </a:lnTo>
                <a:lnTo>
                  <a:pt x="19583" y="13565"/>
                </a:lnTo>
                <a:lnTo>
                  <a:pt x="19712" y="13317"/>
                </a:lnTo>
                <a:lnTo>
                  <a:pt x="19583" y="13093"/>
                </a:lnTo>
                <a:lnTo>
                  <a:pt x="19583" y="12621"/>
                </a:lnTo>
                <a:lnTo>
                  <a:pt x="19439" y="12137"/>
                </a:lnTo>
                <a:lnTo>
                  <a:pt x="19439" y="11665"/>
                </a:lnTo>
                <a:lnTo>
                  <a:pt x="19309" y="11665"/>
                </a:lnTo>
                <a:lnTo>
                  <a:pt x="19165" y="11441"/>
                </a:lnTo>
                <a:lnTo>
                  <a:pt x="18892" y="11193"/>
                </a:lnTo>
                <a:lnTo>
                  <a:pt x="18748" y="10696"/>
                </a:lnTo>
                <a:lnTo>
                  <a:pt x="18612" y="10696"/>
                </a:lnTo>
                <a:lnTo>
                  <a:pt x="18612" y="10472"/>
                </a:lnTo>
                <a:lnTo>
                  <a:pt x="18468" y="10472"/>
                </a:lnTo>
                <a:lnTo>
                  <a:pt x="18338" y="10236"/>
                </a:lnTo>
                <a:lnTo>
                  <a:pt x="18209" y="10472"/>
                </a:lnTo>
                <a:lnTo>
                  <a:pt x="18065" y="10696"/>
                </a:lnTo>
                <a:lnTo>
                  <a:pt x="18065" y="10944"/>
                </a:lnTo>
                <a:lnTo>
                  <a:pt x="18209" y="11193"/>
                </a:lnTo>
                <a:lnTo>
                  <a:pt x="18065" y="11441"/>
                </a:lnTo>
                <a:lnTo>
                  <a:pt x="17928" y="11441"/>
                </a:lnTo>
                <a:lnTo>
                  <a:pt x="17928" y="11888"/>
                </a:lnTo>
                <a:lnTo>
                  <a:pt x="17928" y="12137"/>
                </a:lnTo>
                <a:lnTo>
                  <a:pt x="17784" y="12373"/>
                </a:lnTo>
                <a:lnTo>
                  <a:pt x="17647" y="12621"/>
                </a:lnTo>
                <a:lnTo>
                  <a:pt x="17381" y="12621"/>
                </a:lnTo>
                <a:lnTo>
                  <a:pt x="17237" y="12621"/>
                </a:lnTo>
                <a:lnTo>
                  <a:pt x="17101" y="12621"/>
                </a:lnTo>
                <a:lnTo>
                  <a:pt x="16964" y="12373"/>
                </a:lnTo>
                <a:lnTo>
                  <a:pt x="16813" y="12373"/>
                </a:lnTo>
                <a:lnTo>
                  <a:pt x="16683" y="12373"/>
                </a:lnTo>
                <a:lnTo>
                  <a:pt x="16540" y="12373"/>
                </a:lnTo>
                <a:lnTo>
                  <a:pt x="16410" y="12373"/>
                </a:lnTo>
                <a:lnTo>
                  <a:pt x="16410" y="11888"/>
                </a:lnTo>
                <a:lnTo>
                  <a:pt x="16410" y="11441"/>
                </a:lnTo>
                <a:lnTo>
                  <a:pt x="16273" y="11441"/>
                </a:lnTo>
                <a:lnTo>
                  <a:pt x="16129" y="11193"/>
                </a:lnTo>
                <a:lnTo>
                  <a:pt x="16000" y="10944"/>
                </a:lnTo>
                <a:lnTo>
                  <a:pt x="15856" y="10696"/>
                </a:lnTo>
                <a:lnTo>
                  <a:pt x="15583" y="10696"/>
                </a:lnTo>
                <a:lnTo>
                  <a:pt x="15446" y="10472"/>
                </a:lnTo>
                <a:lnTo>
                  <a:pt x="15173" y="10696"/>
                </a:lnTo>
                <a:lnTo>
                  <a:pt x="14892" y="10696"/>
                </a:lnTo>
                <a:lnTo>
                  <a:pt x="14626" y="10696"/>
                </a:lnTo>
                <a:lnTo>
                  <a:pt x="14482" y="10472"/>
                </a:lnTo>
                <a:lnTo>
                  <a:pt x="14201" y="10472"/>
                </a:lnTo>
                <a:lnTo>
                  <a:pt x="13928" y="10236"/>
                </a:lnTo>
                <a:lnTo>
                  <a:pt x="13655" y="10236"/>
                </a:lnTo>
                <a:lnTo>
                  <a:pt x="13518" y="10236"/>
                </a:lnTo>
                <a:lnTo>
                  <a:pt x="13374" y="9988"/>
                </a:lnTo>
                <a:lnTo>
                  <a:pt x="13237" y="9764"/>
                </a:lnTo>
                <a:lnTo>
                  <a:pt x="13108" y="9516"/>
                </a:lnTo>
                <a:lnTo>
                  <a:pt x="13108" y="9292"/>
                </a:lnTo>
                <a:lnTo>
                  <a:pt x="12835" y="9292"/>
                </a:lnTo>
                <a:lnTo>
                  <a:pt x="12691" y="9292"/>
                </a:lnTo>
                <a:lnTo>
                  <a:pt x="12417" y="9292"/>
                </a:lnTo>
                <a:lnTo>
                  <a:pt x="12281" y="9043"/>
                </a:lnTo>
                <a:lnTo>
                  <a:pt x="11993" y="8807"/>
                </a:lnTo>
                <a:lnTo>
                  <a:pt x="11863" y="8559"/>
                </a:lnTo>
                <a:lnTo>
                  <a:pt x="11727" y="8335"/>
                </a:lnTo>
                <a:lnTo>
                  <a:pt x="11590" y="7863"/>
                </a:lnTo>
                <a:lnTo>
                  <a:pt x="11446" y="7615"/>
                </a:lnTo>
                <a:lnTo>
                  <a:pt x="11446" y="7130"/>
                </a:lnTo>
                <a:lnTo>
                  <a:pt x="11309" y="6894"/>
                </a:lnTo>
                <a:lnTo>
                  <a:pt x="11173" y="6671"/>
                </a:lnTo>
                <a:lnTo>
                  <a:pt x="11036" y="6435"/>
                </a:lnTo>
                <a:lnTo>
                  <a:pt x="11036" y="5950"/>
                </a:lnTo>
                <a:lnTo>
                  <a:pt x="11036" y="5702"/>
                </a:lnTo>
                <a:lnTo>
                  <a:pt x="11036" y="5478"/>
                </a:lnTo>
                <a:lnTo>
                  <a:pt x="11173" y="5478"/>
                </a:lnTo>
                <a:lnTo>
                  <a:pt x="11309" y="5242"/>
                </a:lnTo>
                <a:lnTo>
                  <a:pt x="11309" y="4770"/>
                </a:lnTo>
                <a:lnTo>
                  <a:pt x="11446" y="4286"/>
                </a:lnTo>
                <a:lnTo>
                  <a:pt x="11446" y="4037"/>
                </a:lnTo>
                <a:lnTo>
                  <a:pt x="11590" y="3801"/>
                </a:lnTo>
                <a:lnTo>
                  <a:pt x="11590" y="3565"/>
                </a:lnTo>
                <a:lnTo>
                  <a:pt x="11590" y="3329"/>
                </a:lnTo>
                <a:lnTo>
                  <a:pt x="11446" y="3106"/>
                </a:lnTo>
                <a:lnTo>
                  <a:pt x="11309" y="2857"/>
                </a:lnTo>
                <a:lnTo>
                  <a:pt x="11446" y="2621"/>
                </a:lnTo>
                <a:lnTo>
                  <a:pt x="11590" y="2373"/>
                </a:lnTo>
                <a:lnTo>
                  <a:pt x="11590" y="1901"/>
                </a:lnTo>
                <a:lnTo>
                  <a:pt x="11590" y="1441"/>
                </a:lnTo>
                <a:lnTo>
                  <a:pt x="8971" y="944"/>
                </a:lnTo>
                <a:lnTo>
                  <a:pt x="6338" y="236"/>
                </a:lnTo>
                <a:lnTo>
                  <a:pt x="4957" y="236"/>
                </a:lnTo>
                <a:lnTo>
                  <a:pt x="3583" y="0"/>
                </a:lnTo>
                <a:lnTo>
                  <a:pt x="2338" y="1441"/>
                </a:lnTo>
                <a:lnTo>
                  <a:pt x="1245" y="2621"/>
                </a:lnTo>
                <a:lnTo>
                  <a:pt x="1101" y="3329"/>
                </a:lnTo>
                <a:lnTo>
                  <a:pt x="964" y="3801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1" name="任意多边形 523297"/>
          <p:cNvSpPr>
            <a:spLocks noChangeArrowheads="1"/>
          </p:cNvSpPr>
          <p:nvPr/>
        </p:nvSpPr>
        <p:spPr bwMode="auto">
          <a:xfrm>
            <a:off x="1627188" y="2605088"/>
            <a:ext cx="1998662" cy="1563687"/>
          </a:xfrm>
          <a:custGeom>
            <a:avLst/>
            <a:gdLst/>
            <a:ahLst/>
            <a:cxnLst>
              <a:cxn ang="0">
                <a:pos x="4020" y="19491"/>
              </a:cxn>
              <a:cxn ang="0">
                <a:pos x="4825" y="18658"/>
              </a:cxn>
              <a:cxn ang="0">
                <a:pos x="5637" y="18816"/>
              </a:cxn>
              <a:cxn ang="0">
                <a:pos x="6569" y="18658"/>
              </a:cxn>
              <a:cxn ang="0">
                <a:pos x="7500" y="18658"/>
              </a:cxn>
              <a:cxn ang="0">
                <a:pos x="8585" y="19158"/>
              </a:cxn>
              <a:cxn ang="0">
                <a:pos x="9804" y="18983"/>
              </a:cxn>
              <a:cxn ang="0">
                <a:pos x="11008" y="18483"/>
              </a:cxn>
              <a:cxn ang="0">
                <a:pos x="12486" y="18658"/>
              </a:cxn>
              <a:cxn ang="0">
                <a:pos x="13424" y="18983"/>
              </a:cxn>
              <a:cxn ang="0">
                <a:pos x="14230" y="19158"/>
              </a:cxn>
              <a:cxn ang="0">
                <a:pos x="14363" y="18658"/>
              </a:cxn>
              <a:cxn ang="0">
                <a:pos x="14902" y="17808"/>
              </a:cxn>
              <a:cxn ang="0">
                <a:pos x="14363" y="16966"/>
              </a:cxn>
              <a:cxn ang="0">
                <a:pos x="14769" y="15625"/>
              </a:cxn>
              <a:cxn ang="0">
                <a:pos x="16786" y="15283"/>
              </a:cxn>
              <a:cxn ang="0">
                <a:pos x="17451" y="13941"/>
              </a:cxn>
              <a:cxn ang="0">
                <a:pos x="17584" y="12609"/>
              </a:cxn>
              <a:cxn ang="0">
                <a:pos x="18789" y="11600"/>
              </a:cxn>
              <a:cxn ang="0">
                <a:pos x="19860" y="11092"/>
              </a:cxn>
              <a:cxn ang="0">
                <a:pos x="19454" y="9242"/>
              </a:cxn>
              <a:cxn ang="0">
                <a:pos x="19055" y="8067"/>
              </a:cxn>
              <a:cxn ang="0">
                <a:pos x="18116" y="7391"/>
              </a:cxn>
              <a:cxn ang="0">
                <a:pos x="17178" y="6892"/>
              </a:cxn>
              <a:cxn ang="0">
                <a:pos x="15966" y="6383"/>
              </a:cxn>
              <a:cxn ang="0">
                <a:pos x="15700" y="5208"/>
              </a:cxn>
              <a:cxn ang="0">
                <a:pos x="15833" y="3700"/>
              </a:cxn>
              <a:cxn ang="0">
                <a:pos x="15028" y="2183"/>
              </a:cxn>
              <a:cxn ang="0">
                <a:pos x="14090" y="1342"/>
              </a:cxn>
              <a:cxn ang="0">
                <a:pos x="13550" y="167"/>
              </a:cxn>
              <a:cxn ang="0">
                <a:pos x="12619" y="1008"/>
              </a:cxn>
              <a:cxn ang="0">
                <a:pos x="11814" y="1850"/>
              </a:cxn>
              <a:cxn ang="0">
                <a:pos x="11282" y="3025"/>
              </a:cxn>
              <a:cxn ang="0">
                <a:pos x="9804" y="2692"/>
              </a:cxn>
              <a:cxn ang="0">
                <a:pos x="9118" y="3858"/>
              </a:cxn>
              <a:cxn ang="0">
                <a:pos x="8852" y="5208"/>
              </a:cxn>
              <a:cxn ang="0">
                <a:pos x="7640" y="4708"/>
              </a:cxn>
              <a:cxn ang="0">
                <a:pos x="6975" y="5208"/>
              </a:cxn>
              <a:cxn ang="0">
                <a:pos x="7108" y="7058"/>
              </a:cxn>
              <a:cxn ang="0">
                <a:pos x="6443" y="8908"/>
              </a:cxn>
              <a:cxn ang="0">
                <a:pos x="5357" y="9242"/>
              </a:cxn>
              <a:cxn ang="0">
                <a:pos x="4153" y="9917"/>
              </a:cxn>
              <a:cxn ang="0">
                <a:pos x="3354" y="9741"/>
              </a:cxn>
              <a:cxn ang="0">
                <a:pos x="2276" y="10408"/>
              </a:cxn>
              <a:cxn ang="0">
                <a:pos x="1611" y="9741"/>
              </a:cxn>
              <a:cxn ang="0">
                <a:pos x="665" y="10250"/>
              </a:cxn>
              <a:cxn ang="0">
                <a:pos x="0" y="11092"/>
              </a:cxn>
              <a:cxn ang="0">
                <a:pos x="399" y="12267"/>
              </a:cxn>
              <a:cxn ang="0">
                <a:pos x="805" y="13450"/>
              </a:cxn>
              <a:cxn ang="0">
                <a:pos x="133" y="14450"/>
              </a:cxn>
              <a:cxn ang="0">
                <a:pos x="1071" y="15283"/>
              </a:cxn>
              <a:cxn ang="0">
                <a:pos x="1211" y="16633"/>
              </a:cxn>
              <a:cxn ang="0">
                <a:pos x="2416" y="17641"/>
              </a:cxn>
              <a:cxn ang="0">
                <a:pos x="2955" y="18816"/>
              </a:cxn>
              <a:cxn ang="0">
                <a:pos x="3081" y="19991"/>
              </a:cxn>
            </a:cxnLst>
            <a:rect l="0" t="0" r="r" b="b"/>
            <a:pathLst>
              <a:path w="20000" h="20000">
                <a:moveTo>
                  <a:pt x="3081" y="19991"/>
                </a:moveTo>
                <a:lnTo>
                  <a:pt x="3354" y="19991"/>
                </a:lnTo>
                <a:lnTo>
                  <a:pt x="3761" y="19991"/>
                </a:lnTo>
                <a:lnTo>
                  <a:pt x="3887" y="19825"/>
                </a:lnTo>
                <a:lnTo>
                  <a:pt x="4020" y="19649"/>
                </a:lnTo>
                <a:lnTo>
                  <a:pt x="4020" y="19491"/>
                </a:lnTo>
                <a:lnTo>
                  <a:pt x="4153" y="19491"/>
                </a:lnTo>
                <a:lnTo>
                  <a:pt x="4293" y="19316"/>
                </a:lnTo>
                <a:lnTo>
                  <a:pt x="4426" y="19316"/>
                </a:lnTo>
                <a:lnTo>
                  <a:pt x="4559" y="19158"/>
                </a:lnTo>
                <a:lnTo>
                  <a:pt x="4692" y="18983"/>
                </a:lnTo>
                <a:lnTo>
                  <a:pt x="4825" y="18816"/>
                </a:lnTo>
                <a:lnTo>
                  <a:pt x="4825" y="18658"/>
                </a:lnTo>
                <a:lnTo>
                  <a:pt x="4958" y="18317"/>
                </a:lnTo>
                <a:lnTo>
                  <a:pt x="5091" y="18317"/>
                </a:lnTo>
                <a:lnTo>
                  <a:pt x="5224" y="18483"/>
                </a:lnTo>
                <a:lnTo>
                  <a:pt x="5497" y="18483"/>
                </a:lnTo>
                <a:lnTo>
                  <a:pt x="5497" y="18658"/>
                </a:lnTo>
                <a:lnTo>
                  <a:pt x="5637" y="18816"/>
                </a:lnTo>
                <a:lnTo>
                  <a:pt x="5770" y="18983"/>
                </a:lnTo>
                <a:lnTo>
                  <a:pt x="6029" y="18983"/>
                </a:lnTo>
                <a:lnTo>
                  <a:pt x="6169" y="18983"/>
                </a:lnTo>
                <a:lnTo>
                  <a:pt x="6303" y="18816"/>
                </a:lnTo>
                <a:lnTo>
                  <a:pt x="6443" y="18658"/>
                </a:lnTo>
                <a:lnTo>
                  <a:pt x="6569" y="18658"/>
                </a:lnTo>
                <a:lnTo>
                  <a:pt x="6702" y="18483"/>
                </a:lnTo>
                <a:lnTo>
                  <a:pt x="6835" y="18483"/>
                </a:lnTo>
                <a:lnTo>
                  <a:pt x="7108" y="18483"/>
                </a:lnTo>
                <a:lnTo>
                  <a:pt x="7241" y="18483"/>
                </a:lnTo>
                <a:lnTo>
                  <a:pt x="7374" y="18483"/>
                </a:lnTo>
                <a:lnTo>
                  <a:pt x="7374" y="18658"/>
                </a:lnTo>
                <a:lnTo>
                  <a:pt x="7500" y="18658"/>
                </a:lnTo>
                <a:lnTo>
                  <a:pt x="7640" y="18816"/>
                </a:lnTo>
                <a:lnTo>
                  <a:pt x="7773" y="18983"/>
                </a:lnTo>
                <a:lnTo>
                  <a:pt x="7913" y="18983"/>
                </a:lnTo>
                <a:lnTo>
                  <a:pt x="8179" y="18983"/>
                </a:lnTo>
                <a:lnTo>
                  <a:pt x="8319" y="19158"/>
                </a:lnTo>
                <a:lnTo>
                  <a:pt x="8585" y="19158"/>
                </a:lnTo>
                <a:lnTo>
                  <a:pt x="8711" y="18983"/>
                </a:lnTo>
                <a:lnTo>
                  <a:pt x="8852" y="18983"/>
                </a:lnTo>
                <a:lnTo>
                  <a:pt x="9118" y="18983"/>
                </a:lnTo>
                <a:lnTo>
                  <a:pt x="9272" y="18983"/>
                </a:lnTo>
                <a:lnTo>
                  <a:pt x="9398" y="18983"/>
                </a:lnTo>
                <a:lnTo>
                  <a:pt x="9531" y="18983"/>
                </a:lnTo>
                <a:lnTo>
                  <a:pt x="9804" y="18983"/>
                </a:lnTo>
                <a:lnTo>
                  <a:pt x="9944" y="18816"/>
                </a:lnTo>
                <a:lnTo>
                  <a:pt x="10070" y="18816"/>
                </a:lnTo>
                <a:lnTo>
                  <a:pt x="10343" y="18658"/>
                </a:lnTo>
                <a:lnTo>
                  <a:pt x="10476" y="18658"/>
                </a:lnTo>
                <a:lnTo>
                  <a:pt x="10735" y="18483"/>
                </a:lnTo>
                <a:lnTo>
                  <a:pt x="11008" y="18483"/>
                </a:lnTo>
                <a:lnTo>
                  <a:pt x="11282" y="18317"/>
                </a:lnTo>
                <a:lnTo>
                  <a:pt x="11408" y="18317"/>
                </a:lnTo>
                <a:lnTo>
                  <a:pt x="11541" y="18317"/>
                </a:lnTo>
                <a:lnTo>
                  <a:pt x="11674" y="18317"/>
                </a:lnTo>
                <a:lnTo>
                  <a:pt x="11954" y="18317"/>
                </a:lnTo>
                <a:lnTo>
                  <a:pt x="12220" y="18483"/>
                </a:lnTo>
                <a:lnTo>
                  <a:pt x="12486" y="18658"/>
                </a:lnTo>
                <a:lnTo>
                  <a:pt x="12619" y="18816"/>
                </a:lnTo>
                <a:lnTo>
                  <a:pt x="12759" y="18816"/>
                </a:lnTo>
                <a:lnTo>
                  <a:pt x="12885" y="18983"/>
                </a:lnTo>
                <a:lnTo>
                  <a:pt x="13025" y="18983"/>
                </a:lnTo>
                <a:lnTo>
                  <a:pt x="13158" y="18983"/>
                </a:lnTo>
                <a:lnTo>
                  <a:pt x="13291" y="18816"/>
                </a:lnTo>
                <a:lnTo>
                  <a:pt x="13424" y="18983"/>
                </a:lnTo>
                <a:lnTo>
                  <a:pt x="13550" y="18983"/>
                </a:lnTo>
                <a:lnTo>
                  <a:pt x="13550" y="19158"/>
                </a:lnTo>
                <a:lnTo>
                  <a:pt x="13690" y="19158"/>
                </a:lnTo>
                <a:lnTo>
                  <a:pt x="13964" y="19158"/>
                </a:lnTo>
                <a:lnTo>
                  <a:pt x="14090" y="19158"/>
                </a:lnTo>
                <a:lnTo>
                  <a:pt x="14230" y="19158"/>
                </a:lnTo>
                <a:lnTo>
                  <a:pt x="14363" y="19158"/>
                </a:lnTo>
                <a:lnTo>
                  <a:pt x="14496" y="18983"/>
                </a:lnTo>
                <a:lnTo>
                  <a:pt x="14636" y="18983"/>
                </a:lnTo>
                <a:lnTo>
                  <a:pt x="14769" y="18816"/>
                </a:lnTo>
                <a:lnTo>
                  <a:pt x="14636" y="18816"/>
                </a:lnTo>
                <a:lnTo>
                  <a:pt x="14496" y="18658"/>
                </a:lnTo>
                <a:lnTo>
                  <a:pt x="14363" y="18658"/>
                </a:lnTo>
                <a:lnTo>
                  <a:pt x="14363" y="18483"/>
                </a:lnTo>
                <a:lnTo>
                  <a:pt x="14363" y="18317"/>
                </a:lnTo>
                <a:lnTo>
                  <a:pt x="14363" y="18150"/>
                </a:lnTo>
                <a:lnTo>
                  <a:pt x="14496" y="18150"/>
                </a:lnTo>
                <a:lnTo>
                  <a:pt x="14769" y="17975"/>
                </a:lnTo>
                <a:lnTo>
                  <a:pt x="14902" y="17808"/>
                </a:lnTo>
                <a:lnTo>
                  <a:pt x="14902" y="17641"/>
                </a:lnTo>
                <a:lnTo>
                  <a:pt x="15028" y="17475"/>
                </a:lnTo>
                <a:lnTo>
                  <a:pt x="14902" y="17475"/>
                </a:lnTo>
                <a:lnTo>
                  <a:pt x="14769" y="17299"/>
                </a:lnTo>
                <a:lnTo>
                  <a:pt x="14636" y="17299"/>
                </a:lnTo>
                <a:lnTo>
                  <a:pt x="14496" y="17133"/>
                </a:lnTo>
                <a:lnTo>
                  <a:pt x="14363" y="16966"/>
                </a:lnTo>
                <a:lnTo>
                  <a:pt x="14230" y="16633"/>
                </a:lnTo>
                <a:lnTo>
                  <a:pt x="14230" y="16466"/>
                </a:lnTo>
                <a:lnTo>
                  <a:pt x="14230" y="16125"/>
                </a:lnTo>
                <a:lnTo>
                  <a:pt x="14230" y="15967"/>
                </a:lnTo>
                <a:lnTo>
                  <a:pt x="14363" y="15800"/>
                </a:lnTo>
                <a:lnTo>
                  <a:pt x="14496" y="15800"/>
                </a:lnTo>
                <a:lnTo>
                  <a:pt x="14769" y="15625"/>
                </a:lnTo>
                <a:lnTo>
                  <a:pt x="15168" y="15625"/>
                </a:lnTo>
                <a:lnTo>
                  <a:pt x="15567" y="15449"/>
                </a:lnTo>
                <a:lnTo>
                  <a:pt x="15833" y="15449"/>
                </a:lnTo>
                <a:lnTo>
                  <a:pt x="16106" y="15283"/>
                </a:lnTo>
                <a:lnTo>
                  <a:pt x="16366" y="15283"/>
                </a:lnTo>
                <a:lnTo>
                  <a:pt x="16646" y="15283"/>
                </a:lnTo>
                <a:lnTo>
                  <a:pt x="16786" y="15283"/>
                </a:lnTo>
                <a:lnTo>
                  <a:pt x="17045" y="15116"/>
                </a:lnTo>
                <a:lnTo>
                  <a:pt x="17178" y="15116"/>
                </a:lnTo>
                <a:lnTo>
                  <a:pt x="17451" y="14950"/>
                </a:lnTo>
                <a:lnTo>
                  <a:pt x="17451" y="14783"/>
                </a:lnTo>
                <a:lnTo>
                  <a:pt x="17451" y="14450"/>
                </a:lnTo>
                <a:lnTo>
                  <a:pt x="17451" y="14283"/>
                </a:lnTo>
                <a:lnTo>
                  <a:pt x="17451" y="13941"/>
                </a:lnTo>
                <a:lnTo>
                  <a:pt x="17311" y="13783"/>
                </a:lnTo>
                <a:lnTo>
                  <a:pt x="17311" y="13450"/>
                </a:lnTo>
                <a:lnTo>
                  <a:pt x="17311" y="13275"/>
                </a:lnTo>
                <a:lnTo>
                  <a:pt x="17311" y="13100"/>
                </a:lnTo>
                <a:lnTo>
                  <a:pt x="17311" y="12933"/>
                </a:lnTo>
                <a:lnTo>
                  <a:pt x="17451" y="12758"/>
                </a:lnTo>
                <a:lnTo>
                  <a:pt x="17584" y="12609"/>
                </a:lnTo>
                <a:lnTo>
                  <a:pt x="17843" y="12433"/>
                </a:lnTo>
                <a:lnTo>
                  <a:pt x="17983" y="12267"/>
                </a:lnTo>
                <a:lnTo>
                  <a:pt x="18256" y="12100"/>
                </a:lnTo>
                <a:lnTo>
                  <a:pt x="18382" y="12100"/>
                </a:lnTo>
                <a:lnTo>
                  <a:pt x="18508" y="11925"/>
                </a:lnTo>
                <a:lnTo>
                  <a:pt x="18648" y="11758"/>
                </a:lnTo>
                <a:lnTo>
                  <a:pt x="18789" y="11600"/>
                </a:lnTo>
                <a:lnTo>
                  <a:pt x="18929" y="11600"/>
                </a:lnTo>
                <a:lnTo>
                  <a:pt x="19188" y="11434"/>
                </a:lnTo>
                <a:lnTo>
                  <a:pt x="19328" y="11434"/>
                </a:lnTo>
                <a:lnTo>
                  <a:pt x="19594" y="11258"/>
                </a:lnTo>
                <a:lnTo>
                  <a:pt x="19720" y="11258"/>
                </a:lnTo>
                <a:lnTo>
                  <a:pt x="19860" y="11258"/>
                </a:lnTo>
                <a:lnTo>
                  <a:pt x="19860" y="11092"/>
                </a:lnTo>
                <a:lnTo>
                  <a:pt x="19860" y="10916"/>
                </a:lnTo>
                <a:lnTo>
                  <a:pt x="19860" y="10750"/>
                </a:lnTo>
                <a:lnTo>
                  <a:pt x="19993" y="10408"/>
                </a:lnTo>
                <a:lnTo>
                  <a:pt x="19860" y="10075"/>
                </a:lnTo>
                <a:lnTo>
                  <a:pt x="19720" y="9741"/>
                </a:lnTo>
                <a:lnTo>
                  <a:pt x="19594" y="9575"/>
                </a:lnTo>
                <a:lnTo>
                  <a:pt x="19454" y="9242"/>
                </a:lnTo>
                <a:lnTo>
                  <a:pt x="19328" y="9084"/>
                </a:lnTo>
                <a:lnTo>
                  <a:pt x="19328" y="8742"/>
                </a:lnTo>
                <a:lnTo>
                  <a:pt x="19188" y="8558"/>
                </a:lnTo>
                <a:lnTo>
                  <a:pt x="19188" y="8391"/>
                </a:lnTo>
                <a:lnTo>
                  <a:pt x="19188" y="8233"/>
                </a:lnTo>
                <a:lnTo>
                  <a:pt x="19328" y="8067"/>
                </a:lnTo>
                <a:lnTo>
                  <a:pt x="19055" y="8067"/>
                </a:lnTo>
                <a:lnTo>
                  <a:pt x="18929" y="7900"/>
                </a:lnTo>
                <a:lnTo>
                  <a:pt x="18648" y="7900"/>
                </a:lnTo>
                <a:lnTo>
                  <a:pt x="18508" y="7900"/>
                </a:lnTo>
                <a:lnTo>
                  <a:pt x="18382" y="7725"/>
                </a:lnTo>
                <a:lnTo>
                  <a:pt x="18382" y="7558"/>
                </a:lnTo>
                <a:lnTo>
                  <a:pt x="18256" y="7558"/>
                </a:lnTo>
                <a:lnTo>
                  <a:pt x="18116" y="7391"/>
                </a:lnTo>
                <a:lnTo>
                  <a:pt x="17983" y="7225"/>
                </a:lnTo>
                <a:lnTo>
                  <a:pt x="17843" y="7058"/>
                </a:lnTo>
                <a:lnTo>
                  <a:pt x="17710" y="7058"/>
                </a:lnTo>
                <a:lnTo>
                  <a:pt x="17584" y="6892"/>
                </a:lnTo>
                <a:lnTo>
                  <a:pt x="17451" y="6892"/>
                </a:lnTo>
                <a:lnTo>
                  <a:pt x="17311" y="6892"/>
                </a:lnTo>
                <a:lnTo>
                  <a:pt x="17178" y="6892"/>
                </a:lnTo>
                <a:lnTo>
                  <a:pt x="17045" y="6892"/>
                </a:lnTo>
                <a:lnTo>
                  <a:pt x="16786" y="6892"/>
                </a:lnTo>
                <a:lnTo>
                  <a:pt x="16646" y="6716"/>
                </a:lnTo>
                <a:lnTo>
                  <a:pt x="16513" y="6716"/>
                </a:lnTo>
                <a:lnTo>
                  <a:pt x="16366" y="6550"/>
                </a:lnTo>
                <a:lnTo>
                  <a:pt x="16106" y="6550"/>
                </a:lnTo>
                <a:lnTo>
                  <a:pt x="15966" y="6383"/>
                </a:lnTo>
                <a:lnTo>
                  <a:pt x="15833" y="6383"/>
                </a:lnTo>
                <a:lnTo>
                  <a:pt x="15700" y="6208"/>
                </a:lnTo>
                <a:lnTo>
                  <a:pt x="15567" y="6041"/>
                </a:lnTo>
                <a:lnTo>
                  <a:pt x="15567" y="5875"/>
                </a:lnTo>
                <a:lnTo>
                  <a:pt x="15567" y="5708"/>
                </a:lnTo>
                <a:lnTo>
                  <a:pt x="15700" y="5375"/>
                </a:lnTo>
                <a:lnTo>
                  <a:pt x="15700" y="5208"/>
                </a:lnTo>
                <a:lnTo>
                  <a:pt x="15833" y="4875"/>
                </a:lnTo>
                <a:lnTo>
                  <a:pt x="15833" y="4708"/>
                </a:lnTo>
                <a:lnTo>
                  <a:pt x="15966" y="4542"/>
                </a:lnTo>
                <a:lnTo>
                  <a:pt x="15966" y="4367"/>
                </a:lnTo>
                <a:lnTo>
                  <a:pt x="16106" y="4025"/>
                </a:lnTo>
                <a:lnTo>
                  <a:pt x="15966" y="3858"/>
                </a:lnTo>
                <a:lnTo>
                  <a:pt x="15833" y="3700"/>
                </a:lnTo>
                <a:lnTo>
                  <a:pt x="15700" y="3525"/>
                </a:lnTo>
                <a:lnTo>
                  <a:pt x="15700" y="3358"/>
                </a:lnTo>
                <a:lnTo>
                  <a:pt x="15567" y="3183"/>
                </a:lnTo>
                <a:lnTo>
                  <a:pt x="15434" y="2858"/>
                </a:lnTo>
                <a:lnTo>
                  <a:pt x="15301" y="2525"/>
                </a:lnTo>
                <a:lnTo>
                  <a:pt x="15168" y="2183"/>
                </a:lnTo>
                <a:lnTo>
                  <a:pt x="15028" y="2183"/>
                </a:lnTo>
                <a:lnTo>
                  <a:pt x="14902" y="2183"/>
                </a:lnTo>
                <a:lnTo>
                  <a:pt x="14496" y="2183"/>
                </a:lnTo>
                <a:lnTo>
                  <a:pt x="14230" y="2183"/>
                </a:lnTo>
                <a:lnTo>
                  <a:pt x="14230" y="2017"/>
                </a:lnTo>
                <a:lnTo>
                  <a:pt x="14230" y="1675"/>
                </a:lnTo>
                <a:lnTo>
                  <a:pt x="14090" y="1499"/>
                </a:lnTo>
                <a:lnTo>
                  <a:pt x="14090" y="1342"/>
                </a:lnTo>
                <a:lnTo>
                  <a:pt x="13964" y="1175"/>
                </a:lnTo>
                <a:lnTo>
                  <a:pt x="13824" y="833"/>
                </a:lnTo>
                <a:lnTo>
                  <a:pt x="13690" y="666"/>
                </a:lnTo>
                <a:lnTo>
                  <a:pt x="13690" y="491"/>
                </a:lnTo>
                <a:lnTo>
                  <a:pt x="13690" y="342"/>
                </a:lnTo>
                <a:lnTo>
                  <a:pt x="13824" y="167"/>
                </a:lnTo>
                <a:lnTo>
                  <a:pt x="13550" y="167"/>
                </a:lnTo>
                <a:lnTo>
                  <a:pt x="13424" y="167"/>
                </a:lnTo>
                <a:lnTo>
                  <a:pt x="13158" y="167"/>
                </a:lnTo>
                <a:lnTo>
                  <a:pt x="13025" y="0"/>
                </a:lnTo>
                <a:lnTo>
                  <a:pt x="12885" y="342"/>
                </a:lnTo>
                <a:lnTo>
                  <a:pt x="12759" y="491"/>
                </a:lnTo>
                <a:lnTo>
                  <a:pt x="12619" y="833"/>
                </a:lnTo>
                <a:lnTo>
                  <a:pt x="12619" y="1008"/>
                </a:lnTo>
                <a:lnTo>
                  <a:pt x="12486" y="1175"/>
                </a:lnTo>
                <a:lnTo>
                  <a:pt x="12353" y="1175"/>
                </a:lnTo>
                <a:lnTo>
                  <a:pt x="12087" y="1175"/>
                </a:lnTo>
                <a:lnTo>
                  <a:pt x="11954" y="1175"/>
                </a:lnTo>
                <a:lnTo>
                  <a:pt x="11814" y="1342"/>
                </a:lnTo>
                <a:lnTo>
                  <a:pt x="11814" y="1499"/>
                </a:lnTo>
                <a:lnTo>
                  <a:pt x="11814" y="1850"/>
                </a:lnTo>
                <a:lnTo>
                  <a:pt x="11814" y="2017"/>
                </a:lnTo>
                <a:lnTo>
                  <a:pt x="11814" y="2350"/>
                </a:lnTo>
                <a:lnTo>
                  <a:pt x="11954" y="2525"/>
                </a:lnTo>
                <a:lnTo>
                  <a:pt x="11814" y="2692"/>
                </a:lnTo>
                <a:lnTo>
                  <a:pt x="11814" y="2858"/>
                </a:lnTo>
                <a:lnTo>
                  <a:pt x="11541" y="3025"/>
                </a:lnTo>
                <a:lnTo>
                  <a:pt x="11282" y="3025"/>
                </a:lnTo>
                <a:lnTo>
                  <a:pt x="11148" y="3025"/>
                </a:lnTo>
                <a:lnTo>
                  <a:pt x="11008" y="3025"/>
                </a:lnTo>
                <a:lnTo>
                  <a:pt x="10735" y="2858"/>
                </a:lnTo>
                <a:lnTo>
                  <a:pt x="10476" y="2692"/>
                </a:lnTo>
                <a:lnTo>
                  <a:pt x="10210" y="2692"/>
                </a:lnTo>
                <a:lnTo>
                  <a:pt x="9944" y="2525"/>
                </a:lnTo>
                <a:lnTo>
                  <a:pt x="9804" y="2692"/>
                </a:lnTo>
                <a:lnTo>
                  <a:pt x="9678" y="2692"/>
                </a:lnTo>
                <a:lnTo>
                  <a:pt x="9531" y="2858"/>
                </a:lnTo>
                <a:lnTo>
                  <a:pt x="9531" y="3025"/>
                </a:lnTo>
                <a:lnTo>
                  <a:pt x="9398" y="3358"/>
                </a:lnTo>
                <a:lnTo>
                  <a:pt x="9398" y="3525"/>
                </a:lnTo>
                <a:lnTo>
                  <a:pt x="9272" y="3700"/>
                </a:lnTo>
                <a:lnTo>
                  <a:pt x="9118" y="3858"/>
                </a:lnTo>
                <a:lnTo>
                  <a:pt x="8985" y="4200"/>
                </a:lnTo>
                <a:lnTo>
                  <a:pt x="8852" y="4367"/>
                </a:lnTo>
                <a:lnTo>
                  <a:pt x="8985" y="4708"/>
                </a:lnTo>
                <a:lnTo>
                  <a:pt x="9272" y="4875"/>
                </a:lnTo>
                <a:lnTo>
                  <a:pt x="9118" y="5033"/>
                </a:lnTo>
                <a:lnTo>
                  <a:pt x="8852" y="5208"/>
                </a:lnTo>
                <a:lnTo>
                  <a:pt x="8711" y="5208"/>
                </a:lnTo>
                <a:lnTo>
                  <a:pt x="8585" y="5033"/>
                </a:lnTo>
                <a:lnTo>
                  <a:pt x="8445" y="4875"/>
                </a:lnTo>
                <a:lnTo>
                  <a:pt x="8179" y="4875"/>
                </a:lnTo>
                <a:lnTo>
                  <a:pt x="8046" y="4708"/>
                </a:lnTo>
                <a:lnTo>
                  <a:pt x="7773" y="4708"/>
                </a:lnTo>
                <a:lnTo>
                  <a:pt x="7640" y="4708"/>
                </a:lnTo>
                <a:lnTo>
                  <a:pt x="7241" y="4708"/>
                </a:lnTo>
                <a:lnTo>
                  <a:pt x="6975" y="4708"/>
                </a:lnTo>
                <a:lnTo>
                  <a:pt x="6835" y="4875"/>
                </a:lnTo>
                <a:lnTo>
                  <a:pt x="6702" y="4875"/>
                </a:lnTo>
                <a:lnTo>
                  <a:pt x="6702" y="5033"/>
                </a:lnTo>
                <a:lnTo>
                  <a:pt x="6835" y="5033"/>
                </a:lnTo>
                <a:lnTo>
                  <a:pt x="6975" y="5208"/>
                </a:lnTo>
                <a:lnTo>
                  <a:pt x="7108" y="5375"/>
                </a:lnTo>
                <a:lnTo>
                  <a:pt x="7108" y="5708"/>
                </a:lnTo>
                <a:lnTo>
                  <a:pt x="7108" y="5875"/>
                </a:lnTo>
                <a:lnTo>
                  <a:pt x="7108" y="6208"/>
                </a:lnTo>
                <a:lnTo>
                  <a:pt x="7108" y="6550"/>
                </a:lnTo>
                <a:lnTo>
                  <a:pt x="7108" y="6892"/>
                </a:lnTo>
                <a:lnTo>
                  <a:pt x="7108" y="7058"/>
                </a:lnTo>
                <a:lnTo>
                  <a:pt x="7108" y="7391"/>
                </a:lnTo>
                <a:lnTo>
                  <a:pt x="7108" y="7725"/>
                </a:lnTo>
                <a:lnTo>
                  <a:pt x="6835" y="7900"/>
                </a:lnTo>
                <a:lnTo>
                  <a:pt x="6702" y="8067"/>
                </a:lnTo>
                <a:lnTo>
                  <a:pt x="6569" y="8391"/>
                </a:lnTo>
                <a:lnTo>
                  <a:pt x="6569" y="8558"/>
                </a:lnTo>
                <a:lnTo>
                  <a:pt x="6443" y="8908"/>
                </a:lnTo>
                <a:lnTo>
                  <a:pt x="6443" y="9084"/>
                </a:lnTo>
                <a:lnTo>
                  <a:pt x="6169" y="9242"/>
                </a:lnTo>
                <a:lnTo>
                  <a:pt x="6029" y="9242"/>
                </a:lnTo>
                <a:lnTo>
                  <a:pt x="5770" y="9242"/>
                </a:lnTo>
                <a:lnTo>
                  <a:pt x="5637" y="9242"/>
                </a:lnTo>
                <a:lnTo>
                  <a:pt x="5497" y="9242"/>
                </a:lnTo>
                <a:lnTo>
                  <a:pt x="5357" y="9242"/>
                </a:lnTo>
                <a:lnTo>
                  <a:pt x="5091" y="9408"/>
                </a:lnTo>
                <a:lnTo>
                  <a:pt x="4958" y="9408"/>
                </a:lnTo>
                <a:lnTo>
                  <a:pt x="4825" y="9575"/>
                </a:lnTo>
                <a:lnTo>
                  <a:pt x="4692" y="9575"/>
                </a:lnTo>
                <a:lnTo>
                  <a:pt x="4559" y="9741"/>
                </a:lnTo>
                <a:lnTo>
                  <a:pt x="4426" y="9917"/>
                </a:lnTo>
                <a:lnTo>
                  <a:pt x="4153" y="9917"/>
                </a:lnTo>
                <a:lnTo>
                  <a:pt x="3887" y="9917"/>
                </a:lnTo>
                <a:lnTo>
                  <a:pt x="3761" y="9917"/>
                </a:lnTo>
                <a:lnTo>
                  <a:pt x="3627" y="9917"/>
                </a:lnTo>
                <a:lnTo>
                  <a:pt x="3487" y="9917"/>
                </a:lnTo>
                <a:lnTo>
                  <a:pt x="3487" y="9741"/>
                </a:lnTo>
                <a:lnTo>
                  <a:pt x="3354" y="9741"/>
                </a:lnTo>
                <a:lnTo>
                  <a:pt x="3207" y="9917"/>
                </a:lnTo>
                <a:lnTo>
                  <a:pt x="3081" y="10075"/>
                </a:lnTo>
                <a:lnTo>
                  <a:pt x="2955" y="10250"/>
                </a:lnTo>
                <a:lnTo>
                  <a:pt x="2815" y="10250"/>
                </a:lnTo>
                <a:lnTo>
                  <a:pt x="2542" y="10408"/>
                </a:lnTo>
                <a:lnTo>
                  <a:pt x="2416" y="10408"/>
                </a:lnTo>
                <a:lnTo>
                  <a:pt x="2276" y="10408"/>
                </a:lnTo>
                <a:lnTo>
                  <a:pt x="2150" y="10250"/>
                </a:lnTo>
                <a:lnTo>
                  <a:pt x="2010" y="9917"/>
                </a:lnTo>
                <a:lnTo>
                  <a:pt x="1877" y="9917"/>
                </a:lnTo>
                <a:lnTo>
                  <a:pt x="1744" y="9917"/>
                </a:lnTo>
                <a:lnTo>
                  <a:pt x="1611" y="9741"/>
                </a:lnTo>
                <a:lnTo>
                  <a:pt x="1478" y="9917"/>
                </a:lnTo>
                <a:lnTo>
                  <a:pt x="1211" y="10075"/>
                </a:lnTo>
                <a:lnTo>
                  <a:pt x="1071" y="10075"/>
                </a:lnTo>
                <a:lnTo>
                  <a:pt x="938" y="10075"/>
                </a:lnTo>
                <a:lnTo>
                  <a:pt x="805" y="10075"/>
                </a:lnTo>
                <a:lnTo>
                  <a:pt x="665" y="10250"/>
                </a:lnTo>
                <a:lnTo>
                  <a:pt x="532" y="10250"/>
                </a:lnTo>
                <a:lnTo>
                  <a:pt x="399" y="10408"/>
                </a:lnTo>
                <a:lnTo>
                  <a:pt x="399" y="10583"/>
                </a:lnTo>
                <a:lnTo>
                  <a:pt x="273" y="10750"/>
                </a:lnTo>
                <a:lnTo>
                  <a:pt x="133" y="10916"/>
                </a:lnTo>
                <a:lnTo>
                  <a:pt x="0" y="11092"/>
                </a:lnTo>
                <a:lnTo>
                  <a:pt x="0" y="11258"/>
                </a:lnTo>
                <a:lnTo>
                  <a:pt x="133" y="11434"/>
                </a:lnTo>
                <a:lnTo>
                  <a:pt x="0" y="11600"/>
                </a:lnTo>
                <a:lnTo>
                  <a:pt x="0" y="11758"/>
                </a:lnTo>
                <a:lnTo>
                  <a:pt x="133" y="12100"/>
                </a:lnTo>
                <a:lnTo>
                  <a:pt x="273" y="12267"/>
                </a:lnTo>
                <a:lnTo>
                  <a:pt x="399" y="12267"/>
                </a:lnTo>
                <a:lnTo>
                  <a:pt x="532" y="12267"/>
                </a:lnTo>
                <a:lnTo>
                  <a:pt x="665" y="12433"/>
                </a:lnTo>
                <a:lnTo>
                  <a:pt x="805" y="12609"/>
                </a:lnTo>
                <a:lnTo>
                  <a:pt x="805" y="12758"/>
                </a:lnTo>
                <a:lnTo>
                  <a:pt x="805" y="12933"/>
                </a:lnTo>
                <a:lnTo>
                  <a:pt x="805" y="13275"/>
                </a:lnTo>
                <a:lnTo>
                  <a:pt x="805" y="13450"/>
                </a:lnTo>
                <a:lnTo>
                  <a:pt x="805" y="13783"/>
                </a:lnTo>
                <a:lnTo>
                  <a:pt x="805" y="13941"/>
                </a:lnTo>
                <a:lnTo>
                  <a:pt x="665" y="14117"/>
                </a:lnTo>
                <a:lnTo>
                  <a:pt x="532" y="14117"/>
                </a:lnTo>
                <a:lnTo>
                  <a:pt x="273" y="14283"/>
                </a:lnTo>
                <a:lnTo>
                  <a:pt x="133" y="14283"/>
                </a:lnTo>
                <a:lnTo>
                  <a:pt x="133" y="14450"/>
                </a:lnTo>
                <a:lnTo>
                  <a:pt x="273" y="14616"/>
                </a:lnTo>
                <a:lnTo>
                  <a:pt x="399" y="14783"/>
                </a:lnTo>
                <a:lnTo>
                  <a:pt x="532" y="14783"/>
                </a:lnTo>
                <a:lnTo>
                  <a:pt x="665" y="14950"/>
                </a:lnTo>
                <a:lnTo>
                  <a:pt x="805" y="15116"/>
                </a:lnTo>
                <a:lnTo>
                  <a:pt x="938" y="15283"/>
                </a:lnTo>
                <a:lnTo>
                  <a:pt x="1071" y="15283"/>
                </a:lnTo>
                <a:lnTo>
                  <a:pt x="1071" y="15449"/>
                </a:lnTo>
                <a:lnTo>
                  <a:pt x="1211" y="15449"/>
                </a:lnTo>
                <a:lnTo>
                  <a:pt x="1071" y="15800"/>
                </a:lnTo>
                <a:lnTo>
                  <a:pt x="1071" y="15967"/>
                </a:lnTo>
                <a:lnTo>
                  <a:pt x="1071" y="16291"/>
                </a:lnTo>
                <a:lnTo>
                  <a:pt x="1211" y="16466"/>
                </a:lnTo>
                <a:lnTo>
                  <a:pt x="1211" y="16633"/>
                </a:lnTo>
                <a:lnTo>
                  <a:pt x="1345" y="16808"/>
                </a:lnTo>
                <a:lnTo>
                  <a:pt x="1478" y="16966"/>
                </a:lnTo>
                <a:lnTo>
                  <a:pt x="1611" y="16966"/>
                </a:lnTo>
                <a:lnTo>
                  <a:pt x="1744" y="17133"/>
                </a:lnTo>
                <a:lnTo>
                  <a:pt x="1877" y="17133"/>
                </a:lnTo>
                <a:lnTo>
                  <a:pt x="2150" y="17475"/>
                </a:lnTo>
                <a:lnTo>
                  <a:pt x="2416" y="17641"/>
                </a:lnTo>
                <a:lnTo>
                  <a:pt x="2542" y="17808"/>
                </a:lnTo>
                <a:lnTo>
                  <a:pt x="2815" y="17808"/>
                </a:lnTo>
                <a:lnTo>
                  <a:pt x="2815" y="18150"/>
                </a:lnTo>
                <a:lnTo>
                  <a:pt x="2815" y="18317"/>
                </a:lnTo>
                <a:lnTo>
                  <a:pt x="2815" y="18483"/>
                </a:lnTo>
                <a:lnTo>
                  <a:pt x="2815" y="18658"/>
                </a:lnTo>
                <a:lnTo>
                  <a:pt x="2955" y="18816"/>
                </a:lnTo>
                <a:lnTo>
                  <a:pt x="3081" y="18983"/>
                </a:lnTo>
                <a:lnTo>
                  <a:pt x="3207" y="19158"/>
                </a:lnTo>
                <a:lnTo>
                  <a:pt x="3354" y="19316"/>
                </a:lnTo>
                <a:lnTo>
                  <a:pt x="3207" y="19491"/>
                </a:lnTo>
                <a:lnTo>
                  <a:pt x="3207" y="19649"/>
                </a:lnTo>
                <a:lnTo>
                  <a:pt x="3081" y="19825"/>
                </a:lnTo>
                <a:lnTo>
                  <a:pt x="3081" y="19991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2" name="任意多边形 523298"/>
          <p:cNvSpPr>
            <a:spLocks noChangeArrowheads="1"/>
          </p:cNvSpPr>
          <p:nvPr/>
        </p:nvSpPr>
        <p:spPr bwMode="auto">
          <a:xfrm>
            <a:off x="5957888" y="5186363"/>
            <a:ext cx="161925" cy="368300"/>
          </a:xfrm>
          <a:custGeom>
            <a:avLst/>
            <a:gdLst/>
            <a:ahLst/>
            <a:cxnLst>
              <a:cxn ang="0">
                <a:pos x="14978" y="0"/>
              </a:cxn>
              <a:cxn ang="0">
                <a:pos x="13333" y="706"/>
              </a:cxn>
              <a:cxn ang="0">
                <a:pos x="11688" y="1450"/>
              </a:cxn>
              <a:cxn ang="0">
                <a:pos x="10043" y="2119"/>
              </a:cxn>
              <a:cxn ang="0">
                <a:pos x="8312" y="2119"/>
              </a:cxn>
              <a:cxn ang="0">
                <a:pos x="6667" y="2825"/>
              </a:cxn>
              <a:cxn ang="0">
                <a:pos x="6667" y="2825"/>
              </a:cxn>
              <a:cxn ang="0">
                <a:pos x="6667" y="3532"/>
              </a:cxn>
              <a:cxn ang="0">
                <a:pos x="6667" y="4275"/>
              </a:cxn>
              <a:cxn ang="0">
                <a:pos x="5022" y="4981"/>
              </a:cxn>
              <a:cxn ang="0">
                <a:pos x="5022" y="5725"/>
              </a:cxn>
              <a:cxn ang="0">
                <a:pos x="5022" y="6431"/>
              </a:cxn>
              <a:cxn ang="0">
                <a:pos x="5022" y="7138"/>
              </a:cxn>
              <a:cxn ang="0">
                <a:pos x="3463" y="7844"/>
              </a:cxn>
              <a:cxn ang="0">
                <a:pos x="1645" y="8550"/>
              </a:cxn>
              <a:cxn ang="0">
                <a:pos x="1645" y="9294"/>
              </a:cxn>
              <a:cxn ang="0">
                <a:pos x="1645" y="10000"/>
              </a:cxn>
              <a:cxn ang="0">
                <a:pos x="0" y="10669"/>
              </a:cxn>
              <a:cxn ang="0">
                <a:pos x="0" y="11413"/>
              </a:cxn>
              <a:cxn ang="0">
                <a:pos x="0" y="12825"/>
              </a:cxn>
              <a:cxn ang="0">
                <a:pos x="1645" y="13532"/>
              </a:cxn>
              <a:cxn ang="0">
                <a:pos x="1645" y="14238"/>
              </a:cxn>
              <a:cxn ang="0">
                <a:pos x="3463" y="14944"/>
              </a:cxn>
              <a:cxn ang="0">
                <a:pos x="3463" y="15688"/>
              </a:cxn>
              <a:cxn ang="0">
                <a:pos x="3463" y="16431"/>
              </a:cxn>
              <a:cxn ang="0">
                <a:pos x="5022" y="17100"/>
              </a:cxn>
              <a:cxn ang="0">
                <a:pos x="6667" y="17100"/>
              </a:cxn>
              <a:cxn ang="0">
                <a:pos x="6667" y="17844"/>
              </a:cxn>
              <a:cxn ang="0">
                <a:pos x="8312" y="18513"/>
              </a:cxn>
              <a:cxn ang="0">
                <a:pos x="10043" y="19257"/>
              </a:cxn>
              <a:cxn ang="0">
                <a:pos x="11688" y="19257"/>
              </a:cxn>
              <a:cxn ang="0">
                <a:pos x="13333" y="19963"/>
              </a:cxn>
              <a:cxn ang="0">
                <a:pos x="14978" y="19963"/>
              </a:cxn>
              <a:cxn ang="0">
                <a:pos x="14978" y="19257"/>
              </a:cxn>
              <a:cxn ang="0">
                <a:pos x="16537" y="18513"/>
              </a:cxn>
              <a:cxn ang="0">
                <a:pos x="14978" y="17844"/>
              </a:cxn>
              <a:cxn ang="0">
                <a:pos x="14978" y="16431"/>
              </a:cxn>
              <a:cxn ang="0">
                <a:pos x="14978" y="15688"/>
              </a:cxn>
              <a:cxn ang="0">
                <a:pos x="14978" y="14944"/>
              </a:cxn>
              <a:cxn ang="0">
                <a:pos x="14978" y="14238"/>
              </a:cxn>
              <a:cxn ang="0">
                <a:pos x="16537" y="12825"/>
              </a:cxn>
              <a:cxn ang="0">
                <a:pos x="16537" y="12082"/>
              </a:cxn>
              <a:cxn ang="0">
                <a:pos x="18268" y="10669"/>
              </a:cxn>
              <a:cxn ang="0">
                <a:pos x="18268" y="10000"/>
              </a:cxn>
              <a:cxn ang="0">
                <a:pos x="18268" y="8550"/>
              </a:cxn>
              <a:cxn ang="0">
                <a:pos x="18268" y="7844"/>
              </a:cxn>
              <a:cxn ang="0">
                <a:pos x="18268" y="7138"/>
              </a:cxn>
              <a:cxn ang="0">
                <a:pos x="18268" y="6431"/>
              </a:cxn>
              <a:cxn ang="0">
                <a:pos x="19913" y="4981"/>
              </a:cxn>
              <a:cxn ang="0">
                <a:pos x="19913" y="4275"/>
              </a:cxn>
              <a:cxn ang="0">
                <a:pos x="19913" y="2825"/>
              </a:cxn>
              <a:cxn ang="0">
                <a:pos x="18268" y="2825"/>
              </a:cxn>
              <a:cxn ang="0">
                <a:pos x="18268" y="2119"/>
              </a:cxn>
              <a:cxn ang="0">
                <a:pos x="18268" y="1450"/>
              </a:cxn>
              <a:cxn ang="0">
                <a:pos x="18268" y="0"/>
              </a:cxn>
              <a:cxn ang="0">
                <a:pos x="16537" y="0"/>
              </a:cxn>
              <a:cxn ang="0">
                <a:pos x="14978" y="0"/>
              </a:cxn>
            </a:cxnLst>
            <a:rect l="0" t="0" r="r" b="b"/>
            <a:pathLst>
              <a:path w="20000" h="20000">
                <a:moveTo>
                  <a:pt x="14978" y="0"/>
                </a:moveTo>
                <a:lnTo>
                  <a:pt x="13333" y="706"/>
                </a:lnTo>
                <a:lnTo>
                  <a:pt x="11688" y="1450"/>
                </a:lnTo>
                <a:lnTo>
                  <a:pt x="10043" y="2119"/>
                </a:lnTo>
                <a:lnTo>
                  <a:pt x="8312" y="2119"/>
                </a:lnTo>
                <a:lnTo>
                  <a:pt x="6667" y="2825"/>
                </a:lnTo>
                <a:lnTo>
                  <a:pt x="6667" y="3532"/>
                </a:lnTo>
                <a:lnTo>
                  <a:pt x="6667" y="4275"/>
                </a:lnTo>
                <a:lnTo>
                  <a:pt x="5022" y="4981"/>
                </a:lnTo>
                <a:lnTo>
                  <a:pt x="5022" y="5725"/>
                </a:lnTo>
                <a:lnTo>
                  <a:pt x="5022" y="6431"/>
                </a:lnTo>
                <a:lnTo>
                  <a:pt x="5022" y="7138"/>
                </a:lnTo>
                <a:lnTo>
                  <a:pt x="3463" y="7844"/>
                </a:lnTo>
                <a:lnTo>
                  <a:pt x="1645" y="8550"/>
                </a:lnTo>
                <a:lnTo>
                  <a:pt x="1645" y="9294"/>
                </a:lnTo>
                <a:lnTo>
                  <a:pt x="1645" y="10000"/>
                </a:lnTo>
                <a:lnTo>
                  <a:pt x="0" y="10669"/>
                </a:lnTo>
                <a:lnTo>
                  <a:pt x="0" y="11413"/>
                </a:lnTo>
                <a:lnTo>
                  <a:pt x="0" y="12825"/>
                </a:lnTo>
                <a:lnTo>
                  <a:pt x="1645" y="13532"/>
                </a:lnTo>
                <a:lnTo>
                  <a:pt x="1645" y="14238"/>
                </a:lnTo>
                <a:lnTo>
                  <a:pt x="3463" y="14944"/>
                </a:lnTo>
                <a:lnTo>
                  <a:pt x="3463" y="15688"/>
                </a:lnTo>
                <a:lnTo>
                  <a:pt x="3463" y="16431"/>
                </a:lnTo>
                <a:lnTo>
                  <a:pt x="5022" y="17100"/>
                </a:lnTo>
                <a:lnTo>
                  <a:pt x="6667" y="17100"/>
                </a:lnTo>
                <a:lnTo>
                  <a:pt x="6667" y="17844"/>
                </a:lnTo>
                <a:lnTo>
                  <a:pt x="8312" y="18513"/>
                </a:lnTo>
                <a:lnTo>
                  <a:pt x="10043" y="19257"/>
                </a:lnTo>
                <a:lnTo>
                  <a:pt x="11688" y="19257"/>
                </a:lnTo>
                <a:lnTo>
                  <a:pt x="13333" y="19963"/>
                </a:lnTo>
                <a:lnTo>
                  <a:pt x="14978" y="19963"/>
                </a:lnTo>
                <a:lnTo>
                  <a:pt x="14978" y="19257"/>
                </a:lnTo>
                <a:lnTo>
                  <a:pt x="16537" y="18513"/>
                </a:lnTo>
                <a:lnTo>
                  <a:pt x="14978" y="17844"/>
                </a:lnTo>
                <a:lnTo>
                  <a:pt x="14978" y="16431"/>
                </a:lnTo>
                <a:lnTo>
                  <a:pt x="14978" y="15688"/>
                </a:lnTo>
                <a:lnTo>
                  <a:pt x="14978" y="14944"/>
                </a:lnTo>
                <a:lnTo>
                  <a:pt x="14978" y="14238"/>
                </a:lnTo>
                <a:lnTo>
                  <a:pt x="16537" y="12825"/>
                </a:lnTo>
                <a:lnTo>
                  <a:pt x="16537" y="12082"/>
                </a:lnTo>
                <a:lnTo>
                  <a:pt x="18268" y="10669"/>
                </a:lnTo>
                <a:lnTo>
                  <a:pt x="18268" y="10000"/>
                </a:lnTo>
                <a:lnTo>
                  <a:pt x="18268" y="8550"/>
                </a:lnTo>
                <a:lnTo>
                  <a:pt x="18268" y="7844"/>
                </a:lnTo>
                <a:lnTo>
                  <a:pt x="18268" y="7138"/>
                </a:lnTo>
                <a:lnTo>
                  <a:pt x="18268" y="6431"/>
                </a:lnTo>
                <a:lnTo>
                  <a:pt x="19913" y="4981"/>
                </a:lnTo>
                <a:lnTo>
                  <a:pt x="19913" y="4275"/>
                </a:lnTo>
                <a:lnTo>
                  <a:pt x="19913" y="2825"/>
                </a:lnTo>
                <a:lnTo>
                  <a:pt x="18268" y="2825"/>
                </a:lnTo>
                <a:lnTo>
                  <a:pt x="18268" y="2119"/>
                </a:lnTo>
                <a:lnTo>
                  <a:pt x="18268" y="1450"/>
                </a:lnTo>
                <a:lnTo>
                  <a:pt x="18268" y="0"/>
                </a:lnTo>
                <a:lnTo>
                  <a:pt x="16537" y="0"/>
                </a:lnTo>
                <a:lnTo>
                  <a:pt x="14978" y="0"/>
                </a:lnTo>
                <a:close/>
              </a:path>
            </a:pathLst>
          </a:custGeom>
          <a:noFill/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3" name="任意多边形 523299"/>
          <p:cNvSpPr>
            <a:spLocks noChangeArrowheads="1"/>
          </p:cNvSpPr>
          <p:nvPr/>
        </p:nvSpPr>
        <p:spPr bwMode="auto">
          <a:xfrm>
            <a:off x="1624013" y="2025650"/>
            <a:ext cx="4997450" cy="3897313"/>
          </a:xfrm>
          <a:custGeom>
            <a:avLst/>
            <a:gdLst/>
            <a:ahLst/>
            <a:cxnLst>
              <a:cxn ang="0">
                <a:pos x="13137" y="19391"/>
              </a:cxn>
              <a:cxn ang="0">
                <a:pos x="13406" y="19662"/>
              </a:cxn>
              <a:cxn ang="0">
                <a:pos x="14050" y="19052"/>
              </a:cxn>
              <a:cxn ang="0">
                <a:pos x="14694" y="18309"/>
              </a:cxn>
              <a:cxn ang="0">
                <a:pos x="14906" y="18514"/>
              </a:cxn>
              <a:cxn ang="0">
                <a:pos x="15547" y="18165"/>
              </a:cxn>
              <a:cxn ang="0">
                <a:pos x="16460" y="17017"/>
              </a:cxn>
              <a:cxn ang="0">
                <a:pos x="16891" y="16407"/>
              </a:cxn>
              <a:cxn ang="0">
                <a:pos x="17156" y="15467"/>
              </a:cxn>
              <a:cxn ang="0">
                <a:pos x="17587" y="14523"/>
              </a:cxn>
              <a:cxn ang="0">
                <a:pos x="17425" y="13508"/>
              </a:cxn>
              <a:cxn ang="0">
                <a:pos x="17210" y="13170"/>
              </a:cxn>
              <a:cxn ang="0">
                <a:pos x="17210" y="12769"/>
              </a:cxn>
              <a:cxn ang="0">
                <a:pos x="17266" y="12564"/>
              </a:cxn>
              <a:cxn ang="0">
                <a:pos x="16997" y="12022"/>
              </a:cxn>
              <a:cxn ang="0">
                <a:pos x="16518" y="11215"/>
              </a:cxn>
              <a:cxn ang="0">
                <a:pos x="16518" y="10271"/>
              </a:cxn>
              <a:cxn ang="0">
                <a:pos x="16997" y="9327"/>
              </a:cxn>
              <a:cxn ang="0">
                <a:pos x="16140" y="9729"/>
              </a:cxn>
              <a:cxn ang="0">
                <a:pos x="15603" y="9391"/>
              </a:cxn>
              <a:cxn ang="0">
                <a:pos x="16031" y="8108"/>
              </a:cxn>
              <a:cxn ang="0">
                <a:pos x="16569" y="8108"/>
              </a:cxn>
              <a:cxn ang="0">
                <a:pos x="17369" y="7841"/>
              </a:cxn>
              <a:cxn ang="0">
                <a:pos x="18715" y="6559"/>
              </a:cxn>
              <a:cxn ang="0">
                <a:pos x="19138" y="5615"/>
              </a:cxn>
              <a:cxn ang="0">
                <a:pos x="19250" y="4262"/>
              </a:cxn>
              <a:cxn ang="0">
                <a:pos x="19997" y="2240"/>
              </a:cxn>
              <a:cxn ang="0">
                <a:pos x="18715" y="2300"/>
              </a:cxn>
              <a:cxn ang="0">
                <a:pos x="17481" y="1420"/>
              </a:cxn>
              <a:cxn ang="0">
                <a:pos x="15441" y="275"/>
              </a:cxn>
              <a:cxn ang="0">
                <a:pos x="15175" y="1353"/>
              </a:cxn>
              <a:cxn ang="0">
                <a:pos x="14584" y="2642"/>
              </a:cxn>
              <a:cxn ang="0">
                <a:pos x="14103" y="3723"/>
              </a:cxn>
              <a:cxn ang="0">
                <a:pos x="15175" y="3656"/>
              </a:cxn>
              <a:cxn ang="0">
                <a:pos x="14531" y="4801"/>
              </a:cxn>
              <a:cxn ang="0">
                <a:pos x="13510" y="5682"/>
              </a:cxn>
              <a:cxn ang="0">
                <a:pos x="12385" y="7228"/>
              </a:cxn>
              <a:cxn ang="0">
                <a:pos x="10672" y="7703"/>
              </a:cxn>
              <a:cxn ang="0">
                <a:pos x="8371" y="7164"/>
              </a:cxn>
              <a:cxn ang="0">
                <a:pos x="7081" y="5682"/>
              </a:cxn>
              <a:cxn ang="0">
                <a:pos x="5528" y="3318"/>
              </a:cxn>
              <a:cxn ang="0">
                <a:pos x="4724" y="3519"/>
              </a:cxn>
              <a:cxn ang="0">
                <a:pos x="3868" y="4058"/>
              </a:cxn>
              <a:cxn ang="0">
                <a:pos x="2678" y="4935"/>
              </a:cxn>
              <a:cxn ang="0">
                <a:pos x="1394" y="6960"/>
              </a:cxn>
              <a:cxn ang="0">
                <a:pos x="378" y="7031"/>
              </a:cxn>
              <a:cxn ang="0">
                <a:pos x="322" y="8514"/>
              </a:cxn>
              <a:cxn ang="0">
                <a:pos x="644" y="9729"/>
              </a:cxn>
              <a:cxn ang="0">
                <a:pos x="1394" y="11550"/>
              </a:cxn>
              <a:cxn ang="0">
                <a:pos x="1285" y="12698"/>
              </a:cxn>
              <a:cxn ang="0">
                <a:pos x="2575" y="14118"/>
              </a:cxn>
              <a:cxn ang="0">
                <a:pos x="3756" y="15065"/>
              </a:cxn>
              <a:cxn ang="0">
                <a:pos x="5312" y="15329"/>
              </a:cxn>
              <a:cxn ang="0">
                <a:pos x="6709" y="14928"/>
              </a:cxn>
              <a:cxn ang="0">
                <a:pos x="7618" y="15262"/>
              </a:cxn>
              <a:cxn ang="0">
                <a:pos x="8475" y="15942"/>
              </a:cxn>
              <a:cxn ang="0">
                <a:pos x="8046" y="17897"/>
              </a:cxn>
              <a:cxn ang="0">
                <a:pos x="8581" y="18443"/>
              </a:cxn>
              <a:cxn ang="0">
                <a:pos x="8850" y="19119"/>
              </a:cxn>
              <a:cxn ang="0">
                <a:pos x="9496" y="19591"/>
              </a:cxn>
              <a:cxn ang="0">
                <a:pos x="10246" y="18848"/>
              </a:cxn>
              <a:cxn ang="0">
                <a:pos x="10887" y="18718"/>
              </a:cxn>
              <a:cxn ang="0">
                <a:pos x="11744" y="18781"/>
              </a:cxn>
            </a:cxnLst>
            <a:rect l="0" t="0" r="r" b="b"/>
            <a:pathLst>
              <a:path w="20000" h="20000">
                <a:moveTo>
                  <a:pt x="12228" y="19324"/>
                </a:moveTo>
                <a:lnTo>
                  <a:pt x="12494" y="19324"/>
                </a:lnTo>
                <a:lnTo>
                  <a:pt x="12603" y="19186"/>
                </a:lnTo>
                <a:lnTo>
                  <a:pt x="12706" y="19186"/>
                </a:lnTo>
                <a:lnTo>
                  <a:pt x="12760" y="19250"/>
                </a:lnTo>
                <a:lnTo>
                  <a:pt x="12872" y="19250"/>
                </a:lnTo>
                <a:lnTo>
                  <a:pt x="12925" y="19324"/>
                </a:lnTo>
                <a:lnTo>
                  <a:pt x="13087" y="19324"/>
                </a:lnTo>
                <a:lnTo>
                  <a:pt x="13137" y="19391"/>
                </a:lnTo>
                <a:lnTo>
                  <a:pt x="13087" y="19461"/>
                </a:lnTo>
                <a:lnTo>
                  <a:pt x="13087" y="19591"/>
                </a:lnTo>
                <a:lnTo>
                  <a:pt x="13193" y="19725"/>
                </a:lnTo>
                <a:lnTo>
                  <a:pt x="13193" y="19859"/>
                </a:lnTo>
                <a:lnTo>
                  <a:pt x="13244" y="19930"/>
                </a:lnTo>
                <a:lnTo>
                  <a:pt x="13353" y="19996"/>
                </a:lnTo>
                <a:lnTo>
                  <a:pt x="13459" y="19859"/>
                </a:lnTo>
                <a:lnTo>
                  <a:pt x="13406" y="19796"/>
                </a:lnTo>
                <a:lnTo>
                  <a:pt x="13406" y="19662"/>
                </a:lnTo>
                <a:lnTo>
                  <a:pt x="13353" y="19591"/>
                </a:lnTo>
                <a:lnTo>
                  <a:pt x="13353" y="19461"/>
                </a:lnTo>
                <a:lnTo>
                  <a:pt x="13566" y="19250"/>
                </a:lnTo>
                <a:lnTo>
                  <a:pt x="13619" y="19186"/>
                </a:lnTo>
                <a:lnTo>
                  <a:pt x="13675" y="19250"/>
                </a:lnTo>
                <a:lnTo>
                  <a:pt x="13728" y="19186"/>
                </a:lnTo>
                <a:lnTo>
                  <a:pt x="13834" y="19186"/>
                </a:lnTo>
                <a:lnTo>
                  <a:pt x="13997" y="19052"/>
                </a:lnTo>
                <a:lnTo>
                  <a:pt x="14050" y="19052"/>
                </a:lnTo>
                <a:lnTo>
                  <a:pt x="14209" y="18986"/>
                </a:lnTo>
                <a:lnTo>
                  <a:pt x="14425" y="18986"/>
                </a:lnTo>
                <a:lnTo>
                  <a:pt x="14531" y="18848"/>
                </a:lnTo>
                <a:lnTo>
                  <a:pt x="14531" y="18781"/>
                </a:lnTo>
                <a:lnTo>
                  <a:pt x="14584" y="18718"/>
                </a:lnTo>
                <a:lnTo>
                  <a:pt x="14638" y="18718"/>
                </a:lnTo>
                <a:lnTo>
                  <a:pt x="14747" y="18580"/>
                </a:lnTo>
                <a:lnTo>
                  <a:pt x="14694" y="18514"/>
                </a:lnTo>
                <a:lnTo>
                  <a:pt x="14694" y="18309"/>
                </a:lnTo>
                <a:lnTo>
                  <a:pt x="14856" y="18443"/>
                </a:lnTo>
                <a:lnTo>
                  <a:pt x="14803" y="18514"/>
                </a:lnTo>
                <a:lnTo>
                  <a:pt x="14856" y="18718"/>
                </a:lnTo>
                <a:lnTo>
                  <a:pt x="15175" y="18718"/>
                </a:lnTo>
                <a:lnTo>
                  <a:pt x="15175" y="18580"/>
                </a:lnTo>
                <a:lnTo>
                  <a:pt x="15122" y="18443"/>
                </a:lnTo>
                <a:lnTo>
                  <a:pt x="15069" y="18443"/>
                </a:lnTo>
                <a:lnTo>
                  <a:pt x="15015" y="18514"/>
                </a:lnTo>
                <a:lnTo>
                  <a:pt x="14906" y="18514"/>
                </a:lnTo>
                <a:lnTo>
                  <a:pt x="14906" y="18443"/>
                </a:lnTo>
                <a:lnTo>
                  <a:pt x="15015" y="18443"/>
                </a:lnTo>
                <a:lnTo>
                  <a:pt x="15069" y="18383"/>
                </a:lnTo>
                <a:lnTo>
                  <a:pt x="15175" y="18309"/>
                </a:lnTo>
                <a:lnTo>
                  <a:pt x="15225" y="18309"/>
                </a:lnTo>
                <a:lnTo>
                  <a:pt x="15281" y="18232"/>
                </a:lnTo>
                <a:lnTo>
                  <a:pt x="15334" y="18232"/>
                </a:lnTo>
                <a:lnTo>
                  <a:pt x="15441" y="18232"/>
                </a:lnTo>
                <a:lnTo>
                  <a:pt x="15547" y="18165"/>
                </a:lnTo>
                <a:lnTo>
                  <a:pt x="15547" y="18098"/>
                </a:lnTo>
                <a:lnTo>
                  <a:pt x="15659" y="18165"/>
                </a:lnTo>
                <a:lnTo>
                  <a:pt x="15765" y="18165"/>
                </a:lnTo>
                <a:lnTo>
                  <a:pt x="15872" y="18035"/>
                </a:lnTo>
                <a:lnTo>
                  <a:pt x="15925" y="17897"/>
                </a:lnTo>
                <a:lnTo>
                  <a:pt x="16085" y="17700"/>
                </a:lnTo>
                <a:lnTo>
                  <a:pt x="16194" y="17489"/>
                </a:lnTo>
                <a:lnTo>
                  <a:pt x="16460" y="17224"/>
                </a:lnTo>
                <a:lnTo>
                  <a:pt x="16460" y="17017"/>
                </a:lnTo>
                <a:lnTo>
                  <a:pt x="16675" y="16953"/>
                </a:lnTo>
                <a:lnTo>
                  <a:pt x="16675" y="16883"/>
                </a:lnTo>
                <a:lnTo>
                  <a:pt x="16731" y="16819"/>
                </a:lnTo>
                <a:lnTo>
                  <a:pt x="16784" y="16749"/>
                </a:lnTo>
                <a:lnTo>
                  <a:pt x="16784" y="16678"/>
                </a:lnTo>
                <a:lnTo>
                  <a:pt x="16835" y="16615"/>
                </a:lnTo>
                <a:lnTo>
                  <a:pt x="16835" y="16545"/>
                </a:lnTo>
                <a:lnTo>
                  <a:pt x="16891" y="16545"/>
                </a:lnTo>
                <a:lnTo>
                  <a:pt x="16891" y="16407"/>
                </a:lnTo>
                <a:lnTo>
                  <a:pt x="16997" y="16344"/>
                </a:lnTo>
                <a:lnTo>
                  <a:pt x="16997" y="16277"/>
                </a:lnTo>
                <a:lnTo>
                  <a:pt x="17050" y="16143"/>
                </a:lnTo>
                <a:lnTo>
                  <a:pt x="16997" y="16006"/>
                </a:lnTo>
                <a:lnTo>
                  <a:pt x="16997" y="15875"/>
                </a:lnTo>
                <a:lnTo>
                  <a:pt x="17050" y="15805"/>
                </a:lnTo>
                <a:lnTo>
                  <a:pt x="17050" y="15667"/>
                </a:lnTo>
                <a:lnTo>
                  <a:pt x="17156" y="15601"/>
                </a:lnTo>
                <a:lnTo>
                  <a:pt x="17156" y="15467"/>
                </a:lnTo>
                <a:lnTo>
                  <a:pt x="17210" y="15400"/>
                </a:lnTo>
                <a:lnTo>
                  <a:pt x="17210" y="15262"/>
                </a:lnTo>
                <a:lnTo>
                  <a:pt x="17316" y="15065"/>
                </a:lnTo>
                <a:lnTo>
                  <a:pt x="17316" y="14928"/>
                </a:lnTo>
                <a:lnTo>
                  <a:pt x="17369" y="14861"/>
                </a:lnTo>
                <a:lnTo>
                  <a:pt x="17369" y="14723"/>
                </a:lnTo>
                <a:lnTo>
                  <a:pt x="17425" y="14590"/>
                </a:lnTo>
                <a:lnTo>
                  <a:pt x="17534" y="14653"/>
                </a:lnTo>
                <a:lnTo>
                  <a:pt x="17587" y="14523"/>
                </a:lnTo>
                <a:lnTo>
                  <a:pt x="17587" y="14456"/>
                </a:lnTo>
                <a:lnTo>
                  <a:pt x="17641" y="14385"/>
                </a:lnTo>
                <a:lnTo>
                  <a:pt x="17587" y="14188"/>
                </a:lnTo>
                <a:lnTo>
                  <a:pt x="17641" y="13984"/>
                </a:lnTo>
                <a:lnTo>
                  <a:pt x="17691" y="13776"/>
                </a:lnTo>
                <a:lnTo>
                  <a:pt x="17587" y="13646"/>
                </a:lnTo>
                <a:lnTo>
                  <a:pt x="17587" y="13575"/>
                </a:lnTo>
                <a:lnTo>
                  <a:pt x="17425" y="13575"/>
                </a:lnTo>
                <a:lnTo>
                  <a:pt x="17425" y="13508"/>
                </a:lnTo>
                <a:lnTo>
                  <a:pt x="17210" y="13508"/>
                </a:lnTo>
                <a:lnTo>
                  <a:pt x="17156" y="13575"/>
                </a:lnTo>
                <a:lnTo>
                  <a:pt x="17050" y="13575"/>
                </a:lnTo>
                <a:lnTo>
                  <a:pt x="16997" y="13508"/>
                </a:lnTo>
                <a:lnTo>
                  <a:pt x="17050" y="13441"/>
                </a:lnTo>
                <a:lnTo>
                  <a:pt x="17103" y="13441"/>
                </a:lnTo>
                <a:lnTo>
                  <a:pt x="17156" y="13308"/>
                </a:lnTo>
                <a:lnTo>
                  <a:pt x="17210" y="13241"/>
                </a:lnTo>
                <a:lnTo>
                  <a:pt x="17210" y="13170"/>
                </a:lnTo>
                <a:lnTo>
                  <a:pt x="17266" y="13241"/>
                </a:lnTo>
                <a:lnTo>
                  <a:pt x="17316" y="13170"/>
                </a:lnTo>
                <a:lnTo>
                  <a:pt x="17369" y="13170"/>
                </a:lnTo>
                <a:lnTo>
                  <a:pt x="17425" y="13170"/>
                </a:lnTo>
                <a:lnTo>
                  <a:pt x="17481" y="13040"/>
                </a:lnTo>
                <a:lnTo>
                  <a:pt x="17425" y="12966"/>
                </a:lnTo>
                <a:lnTo>
                  <a:pt x="17425" y="12828"/>
                </a:lnTo>
                <a:lnTo>
                  <a:pt x="17425" y="12769"/>
                </a:lnTo>
                <a:lnTo>
                  <a:pt x="17210" y="12769"/>
                </a:lnTo>
                <a:lnTo>
                  <a:pt x="17103" y="12631"/>
                </a:lnTo>
                <a:lnTo>
                  <a:pt x="17050" y="12698"/>
                </a:lnTo>
                <a:lnTo>
                  <a:pt x="16997" y="12631"/>
                </a:lnTo>
                <a:lnTo>
                  <a:pt x="16835" y="12564"/>
                </a:lnTo>
                <a:lnTo>
                  <a:pt x="16891" y="12494"/>
                </a:lnTo>
                <a:lnTo>
                  <a:pt x="16997" y="12564"/>
                </a:lnTo>
                <a:lnTo>
                  <a:pt x="17103" y="12494"/>
                </a:lnTo>
                <a:lnTo>
                  <a:pt x="17210" y="12564"/>
                </a:lnTo>
                <a:lnTo>
                  <a:pt x="17266" y="12564"/>
                </a:lnTo>
                <a:lnTo>
                  <a:pt x="17316" y="12631"/>
                </a:lnTo>
                <a:lnTo>
                  <a:pt x="17369" y="12494"/>
                </a:lnTo>
                <a:lnTo>
                  <a:pt x="17369" y="12430"/>
                </a:lnTo>
                <a:lnTo>
                  <a:pt x="17266" y="12430"/>
                </a:lnTo>
                <a:lnTo>
                  <a:pt x="17210" y="12364"/>
                </a:lnTo>
                <a:lnTo>
                  <a:pt x="17210" y="12297"/>
                </a:lnTo>
                <a:lnTo>
                  <a:pt x="17156" y="12226"/>
                </a:lnTo>
                <a:lnTo>
                  <a:pt x="17050" y="12092"/>
                </a:lnTo>
                <a:lnTo>
                  <a:pt x="16997" y="12022"/>
                </a:lnTo>
                <a:lnTo>
                  <a:pt x="16944" y="12022"/>
                </a:lnTo>
                <a:lnTo>
                  <a:pt x="16891" y="11955"/>
                </a:lnTo>
                <a:lnTo>
                  <a:pt x="16835" y="11888"/>
                </a:lnTo>
                <a:lnTo>
                  <a:pt x="16891" y="11821"/>
                </a:lnTo>
                <a:lnTo>
                  <a:pt x="16784" y="11620"/>
                </a:lnTo>
                <a:lnTo>
                  <a:pt x="16675" y="11416"/>
                </a:lnTo>
                <a:lnTo>
                  <a:pt x="16625" y="11282"/>
                </a:lnTo>
                <a:lnTo>
                  <a:pt x="16569" y="11282"/>
                </a:lnTo>
                <a:lnTo>
                  <a:pt x="16518" y="11215"/>
                </a:lnTo>
                <a:lnTo>
                  <a:pt x="16406" y="11215"/>
                </a:lnTo>
                <a:lnTo>
                  <a:pt x="16353" y="11145"/>
                </a:lnTo>
                <a:lnTo>
                  <a:pt x="16247" y="11074"/>
                </a:lnTo>
                <a:lnTo>
                  <a:pt x="16194" y="10944"/>
                </a:lnTo>
                <a:lnTo>
                  <a:pt x="16297" y="10807"/>
                </a:lnTo>
                <a:lnTo>
                  <a:pt x="16247" y="10740"/>
                </a:lnTo>
                <a:lnTo>
                  <a:pt x="16353" y="10609"/>
                </a:lnTo>
                <a:lnTo>
                  <a:pt x="16406" y="10472"/>
                </a:lnTo>
                <a:lnTo>
                  <a:pt x="16518" y="10271"/>
                </a:lnTo>
                <a:lnTo>
                  <a:pt x="16675" y="10063"/>
                </a:lnTo>
                <a:lnTo>
                  <a:pt x="16891" y="9796"/>
                </a:lnTo>
                <a:lnTo>
                  <a:pt x="16997" y="9796"/>
                </a:lnTo>
                <a:lnTo>
                  <a:pt x="17103" y="9662"/>
                </a:lnTo>
                <a:lnTo>
                  <a:pt x="17156" y="9595"/>
                </a:lnTo>
                <a:lnTo>
                  <a:pt x="17156" y="9461"/>
                </a:lnTo>
                <a:lnTo>
                  <a:pt x="17156" y="9327"/>
                </a:lnTo>
                <a:lnTo>
                  <a:pt x="17050" y="9327"/>
                </a:lnTo>
                <a:lnTo>
                  <a:pt x="16997" y="9327"/>
                </a:lnTo>
                <a:lnTo>
                  <a:pt x="16891" y="9391"/>
                </a:lnTo>
                <a:lnTo>
                  <a:pt x="16731" y="9391"/>
                </a:lnTo>
                <a:lnTo>
                  <a:pt x="16625" y="9260"/>
                </a:lnTo>
                <a:lnTo>
                  <a:pt x="16460" y="9260"/>
                </a:lnTo>
                <a:lnTo>
                  <a:pt x="16406" y="9391"/>
                </a:lnTo>
                <a:lnTo>
                  <a:pt x="16353" y="9461"/>
                </a:lnTo>
                <a:lnTo>
                  <a:pt x="16297" y="9595"/>
                </a:lnTo>
                <a:lnTo>
                  <a:pt x="16247" y="9662"/>
                </a:lnTo>
                <a:lnTo>
                  <a:pt x="16140" y="9729"/>
                </a:lnTo>
                <a:lnTo>
                  <a:pt x="16085" y="9729"/>
                </a:lnTo>
                <a:lnTo>
                  <a:pt x="15975" y="9729"/>
                </a:lnTo>
                <a:lnTo>
                  <a:pt x="15925" y="9662"/>
                </a:lnTo>
                <a:lnTo>
                  <a:pt x="15872" y="9595"/>
                </a:lnTo>
                <a:lnTo>
                  <a:pt x="15819" y="9461"/>
                </a:lnTo>
                <a:lnTo>
                  <a:pt x="15819" y="9327"/>
                </a:lnTo>
                <a:lnTo>
                  <a:pt x="15765" y="9327"/>
                </a:lnTo>
                <a:lnTo>
                  <a:pt x="15659" y="9391"/>
                </a:lnTo>
                <a:lnTo>
                  <a:pt x="15603" y="9391"/>
                </a:lnTo>
                <a:lnTo>
                  <a:pt x="15441" y="9327"/>
                </a:lnTo>
                <a:lnTo>
                  <a:pt x="15441" y="9190"/>
                </a:lnTo>
                <a:lnTo>
                  <a:pt x="15441" y="8785"/>
                </a:lnTo>
                <a:lnTo>
                  <a:pt x="15659" y="8647"/>
                </a:lnTo>
                <a:lnTo>
                  <a:pt x="15765" y="8584"/>
                </a:lnTo>
                <a:lnTo>
                  <a:pt x="15819" y="8514"/>
                </a:lnTo>
                <a:lnTo>
                  <a:pt x="15872" y="8380"/>
                </a:lnTo>
                <a:lnTo>
                  <a:pt x="15925" y="8246"/>
                </a:lnTo>
                <a:lnTo>
                  <a:pt x="16031" y="8108"/>
                </a:lnTo>
                <a:lnTo>
                  <a:pt x="16194" y="7975"/>
                </a:lnTo>
                <a:lnTo>
                  <a:pt x="16297" y="7703"/>
                </a:lnTo>
                <a:lnTo>
                  <a:pt x="16353" y="7570"/>
                </a:lnTo>
                <a:lnTo>
                  <a:pt x="16460" y="7506"/>
                </a:lnTo>
                <a:lnTo>
                  <a:pt x="16675" y="7506"/>
                </a:lnTo>
                <a:lnTo>
                  <a:pt x="16784" y="7636"/>
                </a:lnTo>
                <a:lnTo>
                  <a:pt x="16731" y="7774"/>
                </a:lnTo>
                <a:lnTo>
                  <a:pt x="16675" y="7975"/>
                </a:lnTo>
                <a:lnTo>
                  <a:pt x="16569" y="8108"/>
                </a:lnTo>
                <a:lnTo>
                  <a:pt x="16675" y="8380"/>
                </a:lnTo>
                <a:lnTo>
                  <a:pt x="16460" y="8718"/>
                </a:lnTo>
                <a:lnTo>
                  <a:pt x="16625" y="8718"/>
                </a:lnTo>
                <a:lnTo>
                  <a:pt x="16784" y="8514"/>
                </a:lnTo>
                <a:lnTo>
                  <a:pt x="16891" y="8380"/>
                </a:lnTo>
                <a:lnTo>
                  <a:pt x="16997" y="8108"/>
                </a:lnTo>
                <a:lnTo>
                  <a:pt x="17156" y="8038"/>
                </a:lnTo>
                <a:lnTo>
                  <a:pt x="17266" y="7908"/>
                </a:lnTo>
                <a:lnTo>
                  <a:pt x="17369" y="7841"/>
                </a:lnTo>
                <a:lnTo>
                  <a:pt x="17534" y="7841"/>
                </a:lnTo>
                <a:lnTo>
                  <a:pt x="17962" y="7031"/>
                </a:lnTo>
                <a:lnTo>
                  <a:pt x="18066" y="7031"/>
                </a:lnTo>
                <a:lnTo>
                  <a:pt x="18175" y="6759"/>
                </a:lnTo>
                <a:lnTo>
                  <a:pt x="18175" y="6559"/>
                </a:lnTo>
                <a:lnTo>
                  <a:pt x="18228" y="6492"/>
                </a:lnTo>
                <a:lnTo>
                  <a:pt x="18550" y="6626"/>
                </a:lnTo>
                <a:lnTo>
                  <a:pt x="18659" y="6559"/>
                </a:lnTo>
                <a:lnTo>
                  <a:pt x="18715" y="6559"/>
                </a:lnTo>
                <a:lnTo>
                  <a:pt x="18715" y="6354"/>
                </a:lnTo>
                <a:lnTo>
                  <a:pt x="18659" y="6284"/>
                </a:lnTo>
                <a:lnTo>
                  <a:pt x="18715" y="6150"/>
                </a:lnTo>
                <a:lnTo>
                  <a:pt x="18819" y="6150"/>
                </a:lnTo>
                <a:lnTo>
                  <a:pt x="18872" y="6087"/>
                </a:lnTo>
                <a:lnTo>
                  <a:pt x="18925" y="6016"/>
                </a:lnTo>
                <a:lnTo>
                  <a:pt x="18925" y="5949"/>
                </a:lnTo>
                <a:lnTo>
                  <a:pt x="19032" y="5752"/>
                </a:lnTo>
                <a:lnTo>
                  <a:pt x="19138" y="5615"/>
                </a:lnTo>
                <a:lnTo>
                  <a:pt x="19138" y="5474"/>
                </a:lnTo>
                <a:lnTo>
                  <a:pt x="19356" y="5474"/>
                </a:lnTo>
                <a:lnTo>
                  <a:pt x="19409" y="5474"/>
                </a:lnTo>
                <a:lnTo>
                  <a:pt x="19356" y="5340"/>
                </a:lnTo>
                <a:lnTo>
                  <a:pt x="19516" y="5139"/>
                </a:lnTo>
                <a:lnTo>
                  <a:pt x="19409" y="4935"/>
                </a:lnTo>
                <a:lnTo>
                  <a:pt x="19409" y="4459"/>
                </a:lnTo>
                <a:lnTo>
                  <a:pt x="19250" y="4396"/>
                </a:lnTo>
                <a:lnTo>
                  <a:pt x="19250" y="4262"/>
                </a:lnTo>
                <a:lnTo>
                  <a:pt x="19356" y="4125"/>
                </a:lnTo>
                <a:lnTo>
                  <a:pt x="19356" y="3857"/>
                </a:lnTo>
                <a:lnTo>
                  <a:pt x="19572" y="3927"/>
                </a:lnTo>
                <a:lnTo>
                  <a:pt x="19731" y="3994"/>
                </a:lnTo>
                <a:lnTo>
                  <a:pt x="19838" y="3857"/>
                </a:lnTo>
                <a:lnTo>
                  <a:pt x="19838" y="3519"/>
                </a:lnTo>
                <a:lnTo>
                  <a:pt x="19888" y="3181"/>
                </a:lnTo>
                <a:lnTo>
                  <a:pt x="19888" y="2300"/>
                </a:lnTo>
                <a:lnTo>
                  <a:pt x="19997" y="2240"/>
                </a:lnTo>
                <a:lnTo>
                  <a:pt x="19888" y="2029"/>
                </a:lnTo>
                <a:lnTo>
                  <a:pt x="19888" y="1825"/>
                </a:lnTo>
                <a:lnTo>
                  <a:pt x="19731" y="1892"/>
                </a:lnTo>
                <a:lnTo>
                  <a:pt x="19622" y="2029"/>
                </a:lnTo>
                <a:lnTo>
                  <a:pt x="19250" y="2508"/>
                </a:lnTo>
                <a:lnTo>
                  <a:pt x="18925" y="2712"/>
                </a:lnTo>
                <a:lnTo>
                  <a:pt x="18763" y="2642"/>
                </a:lnTo>
                <a:lnTo>
                  <a:pt x="18715" y="2575"/>
                </a:lnTo>
                <a:lnTo>
                  <a:pt x="18715" y="2300"/>
                </a:lnTo>
                <a:lnTo>
                  <a:pt x="18606" y="2173"/>
                </a:lnTo>
                <a:lnTo>
                  <a:pt x="18497" y="2029"/>
                </a:lnTo>
                <a:lnTo>
                  <a:pt x="18394" y="2029"/>
                </a:lnTo>
                <a:lnTo>
                  <a:pt x="18282" y="1892"/>
                </a:lnTo>
                <a:lnTo>
                  <a:pt x="18066" y="1825"/>
                </a:lnTo>
                <a:lnTo>
                  <a:pt x="17856" y="1825"/>
                </a:lnTo>
                <a:lnTo>
                  <a:pt x="17747" y="1892"/>
                </a:lnTo>
                <a:lnTo>
                  <a:pt x="17425" y="1557"/>
                </a:lnTo>
                <a:lnTo>
                  <a:pt x="17481" y="1420"/>
                </a:lnTo>
                <a:lnTo>
                  <a:pt x="17369" y="1282"/>
                </a:lnTo>
                <a:lnTo>
                  <a:pt x="17156" y="944"/>
                </a:lnTo>
                <a:lnTo>
                  <a:pt x="17050" y="609"/>
                </a:lnTo>
                <a:lnTo>
                  <a:pt x="17050" y="476"/>
                </a:lnTo>
                <a:lnTo>
                  <a:pt x="16675" y="67"/>
                </a:lnTo>
                <a:lnTo>
                  <a:pt x="16297" y="141"/>
                </a:lnTo>
                <a:lnTo>
                  <a:pt x="16194" y="0"/>
                </a:lnTo>
                <a:lnTo>
                  <a:pt x="15925" y="0"/>
                </a:lnTo>
                <a:lnTo>
                  <a:pt x="15441" y="275"/>
                </a:lnTo>
                <a:lnTo>
                  <a:pt x="15441" y="338"/>
                </a:lnTo>
                <a:lnTo>
                  <a:pt x="15281" y="409"/>
                </a:lnTo>
                <a:lnTo>
                  <a:pt x="15175" y="539"/>
                </a:lnTo>
                <a:lnTo>
                  <a:pt x="15122" y="676"/>
                </a:lnTo>
                <a:lnTo>
                  <a:pt x="15225" y="743"/>
                </a:lnTo>
                <a:lnTo>
                  <a:pt x="15334" y="810"/>
                </a:lnTo>
                <a:lnTo>
                  <a:pt x="15334" y="1014"/>
                </a:lnTo>
                <a:lnTo>
                  <a:pt x="15281" y="1219"/>
                </a:lnTo>
                <a:lnTo>
                  <a:pt x="15175" y="1353"/>
                </a:lnTo>
                <a:lnTo>
                  <a:pt x="15175" y="1486"/>
                </a:lnTo>
                <a:lnTo>
                  <a:pt x="15122" y="1617"/>
                </a:lnTo>
                <a:lnTo>
                  <a:pt x="15175" y="1825"/>
                </a:lnTo>
                <a:lnTo>
                  <a:pt x="15069" y="1958"/>
                </a:lnTo>
                <a:lnTo>
                  <a:pt x="15122" y="2173"/>
                </a:lnTo>
                <a:lnTo>
                  <a:pt x="15069" y="2371"/>
                </a:lnTo>
                <a:lnTo>
                  <a:pt x="14856" y="2642"/>
                </a:lnTo>
                <a:lnTo>
                  <a:pt x="14638" y="2712"/>
                </a:lnTo>
                <a:lnTo>
                  <a:pt x="14584" y="2642"/>
                </a:lnTo>
                <a:lnTo>
                  <a:pt x="14475" y="2642"/>
                </a:lnTo>
                <a:lnTo>
                  <a:pt x="14316" y="2642"/>
                </a:lnTo>
                <a:lnTo>
                  <a:pt x="14265" y="2712"/>
                </a:lnTo>
                <a:lnTo>
                  <a:pt x="14265" y="2983"/>
                </a:lnTo>
                <a:lnTo>
                  <a:pt x="14265" y="3117"/>
                </a:lnTo>
                <a:lnTo>
                  <a:pt x="14209" y="3181"/>
                </a:lnTo>
                <a:lnTo>
                  <a:pt x="14209" y="3452"/>
                </a:lnTo>
                <a:lnTo>
                  <a:pt x="14103" y="3519"/>
                </a:lnTo>
                <a:lnTo>
                  <a:pt x="14103" y="3723"/>
                </a:lnTo>
                <a:lnTo>
                  <a:pt x="14156" y="3790"/>
                </a:lnTo>
                <a:lnTo>
                  <a:pt x="14316" y="3790"/>
                </a:lnTo>
                <a:lnTo>
                  <a:pt x="14425" y="3790"/>
                </a:lnTo>
                <a:lnTo>
                  <a:pt x="14584" y="3790"/>
                </a:lnTo>
                <a:lnTo>
                  <a:pt x="14638" y="3723"/>
                </a:lnTo>
                <a:lnTo>
                  <a:pt x="14747" y="3519"/>
                </a:lnTo>
                <a:lnTo>
                  <a:pt x="14906" y="3656"/>
                </a:lnTo>
                <a:lnTo>
                  <a:pt x="15069" y="3656"/>
                </a:lnTo>
                <a:lnTo>
                  <a:pt x="15175" y="3656"/>
                </a:lnTo>
                <a:lnTo>
                  <a:pt x="15441" y="4058"/>
                </a:lnTo>
                <a:lnTo>
                  <a:pt x="15547" y="4329"/>
                </a:lnTo>
                <a:lnTo>
                  <a:pt x="15390" y="4396"/>
                </a:lnTo>
                <a:lnTo>
                  <a:pt x="14959" y="4396"/>
                </a:lnTo>
                <a:lnTo>
                  <a:pt x="14906" y="4459"/>
                </a:lnTo>
                <a:lnTo>
                  <a:pt x="14803" y="4459"/>
                </a:lnTo>
                <a:lnTo>
                  <a:pt x="14694" y="4671"/>
                </a:lnTo>
                <a:lnTo>
                  <a:pt x="14638" y="4600"/>
                </a:lnTo>
                <a:lnTo>
                  <a:pt x="14531" y="4801"/>
                </a:lnTo>
                <a:lnTo>
                  <a:pt x="14475" y="4871"/>
                </a:lnTo>
                <a:lnTo>
                  <a:pt x="14425" y="5139"/>
                </a:lnTo>
                <a:lnTo>
                  <a:pt x="14316" y="5206"/>
                </a:lnTo>
                <a:lnTo>
                  <a:pt x="14209" y="5340"/>
                </a:lnTo>
                <a:lnTo>
                  <a:pt x="14050" y="5277"/>
                </a:lnTo>
                <a:lnTo>
                  <a:pt x="13781" y="5544"/>
                </a:lnTo>
                <a:lnTo>
                  <a:pt x="13781" y="5682"/>
                </a:lnTo>
                <a:lnTo>
                  <a:pt x="13675" y="5752"/>
                </a:lnTo>
                <a:lnTo>
                  <a:pt x="13510" y="5682"/>
                </a:lnTo>
                <a:lnTo>
                  <a:pt x="13353" y="5682"/>
                </a:lnTo>
                <a:lnTo>
                  <a:pt x="13244" y="5615"/>
                </a:lnTo>
                <a:lnTo>
                  <a:pt x="13137" y="5682"/>
                </a:lnTo>
                <a:lnTo>
                  <a:pt x="12978" y="5949"/>
                </a:lnTo>
                <a:lnTo>
                  <a:pt x="13031" y="6150"/>
                </a:lnTo>
                <a:lnTo>
                  <a:pt x="13193" y="6354"/>
                </a:lnTo>
                <a:lnTo>
                  <a:pt x="13031" y="6559"/>
                </a:lnTo>
                <a:lnTo>
                  <a:pt x="12550" y="7094"/>
                </a:lnTo>
                <a:lnTo>
                  <a:pt x="12385" y="7228"/>
                </a:lnTo>
                <a:lnTo>
                  <a:pt x="12172" y="7228"/>
                </a:lnTo>
                <a:lnTo>
                  <a:pt x="12015" y="7298"/>
                </a:lnTo>
                <a:lnTo>
                  <a:pt x="11690" y="7298"/>
                </a:lnTo>
                <a:lnTo>
                  <a:pt x="11422" y="7506"/>
                </a:lnTo>
                <a:lnTo>
                  <a:pt x="11369" y="7570"/>
                </a:lnTo>
                <a:lnTo>
                  <a:pt x="11156" y="7570"/>
                </a:lnTo>
                <a:lnTo>
                  <a:pt x="10940" y="7841"/>
                </a:lnTo>
                <a:lnTo>
                  <a:pt x="10778" y="7774"/>
                </a:lnTo>
                <a:lnTo>
                  <a:pt x="10672" y="7703"/>
                </a:lnTo>
                <a:lnTo>
                  <a:pt x="10246" y="7703"/>
                </a:lnTo>
                <a:lnTo>
                  <a:pt x="9919" y="7570"/>
                </a:lnTo>
                <a:lnTo>
                  <a:pt x="9706" y="7298"/>
                </a:lnTo>
                <a:lnTo>
                  <a:pt x="9281" y="7298"/>
                </a:lnTo>
                <a:lnTo>
                  <a:pt x="9169" y="7228"/>
                </a:lnTo>
                <a:lnTo>
                  <a:pt x="9118" y="7369"/>
                </a:lnTo>
                <a:lnTo>
                  <a:pt x="8850" y="7298"/>
                </a:lnTo>
                <a:lnTo>
                  <a:pt x="8690" y="7298"/>
                </a:lnTo>
                <a:lnTo>
                  <a:pt x="8371" y="7164"/>
                </a:lnTo>
                <a:lnTo>
                  <a:pt x="8312" y="7228"/>
                </a:lnTo>
                <a:lnTo>
                  <a:pt x="7993" y="7094"/>
                </a:lnTo>
                <a:lnTo>
                  <a:pt x="7671" y="6354"/>
                </a:lnTo>
                <a:lnTo>
                  <a:pt x="7725" y="6150"/>
                </a:lnTo>
                <a:lnTo>
                  <a:pt x="7565" y="6150"/>
                </a:lnTo>
                <a:lnTo>
                  <a:pt x="7400" y="6150"/>
                </a:lnTo>
                <a:lnTo>
                  <a:pt x="7350" y="6016"/>
                </a:lnTo>
                <a:lnTo>
                  <a:pt x="7240" y="5949"/>
                </a:lnTo>
                <a:lnTo>
                  <a:pt x="7081" y="5682"/>
                </a:lnTo>
                <a:lnTo>
                  <a:pt x="6812" y="5752"/>
                </a:lnTo>
                <a:lnTo>
                  <a:pt x="6224" y="5474"/>
                </a:lnTo>
                <a:lnTo>
                  <a:pt x="6224" y="5340"/>
                </a:lnTo>
                <a:lnTo>
                  <a:pt x="6437" y="4600"/>
                </a:lnTo>
                <a:lnTo>
                  <a:pt x="6278" y="4329"/>
                </a:lnTo>
                <a:lnTo>
                  <a:pt x="6062" y="3857"/>
                </a:lnTo>
                <a:lnTo>
                  <a:pt x="5690" y="3857"/>
                </a:lnTo>
                <a:lnTo>
                  <a:pt x="5690" y="3656"/>
                </a:lnTo>
                <a:lnTo>
                  <a:pt x="5528" y="3318"/>
                </a:lnTo>
                <a:lnTo>
                  <a:pt x="5472" y="3117"/>
                </a:lnTo>
                <a:lnTo>
                  <a:pt x="5472" y="3047"/>
                </a:lnTo>
                <a:lnTo>
                  <a:pt x="5365" y="3047"/>
                </a:lnTo>
                <a:lnTo>
                  <a:pt x="5206" y="2913"/>
                </a:lnTo>
                <a:lnTo>
                  <a:pt x="5099" y="3117"/>
                </a:lnTo>
                <a:lnTo>
                  <a:pt x="5046" y="3381"/>
                </a:lnTo>
                <a:lnTo>
                  <a:pt x="4884" y="3381"/>
                </a:lnTo>
                <a:lnTo>
                  <a:pt x="4777" y="3452"/>
                </a:lnTo>
                <a:lnTo>
                  <a:pt x="4724" y="3519"/>
                </a:lnTo>
                <a:lnTo>
                  <a:pt x="4724" y="3723"/>
                </a:lnTo>
                <a:lnTo>
                  <a:pt x="4777" y="3927"/>
                </a:lnTo>
                <a:lnTo>
                  <a:pt x="4724" y="4125"/>
                </a:lnTo>
                <a:lnTo>
                  <a:pt x="4400" y="4195"/>
                </a:lnTo>
                <a:lnTo>
                  <a:pt x="4243" y="4058"/>
                </a:lnTo>
                <a:lnTo>
                  <a:pt x="4134" y="3994"/>
                </a:lnTo>
                <a:lnTo>
                  <a:pt x="4027" y="4058"/>
                </a:lnTo>
                <a:lnTo>
                  <a:pt x="4027" y="3927"/>
                </a:lnTo>
                <a:lnTo>
                  <a:pt x="3868" y="4058"/>
                </a:lnTo>
                <a:lnTo>
                  <a:pt x="3812" y="4195"/>
                </a:lnTo>
                <a:lnTo>
                  <a:pt x="3756" y="4396"/>
                </a:lnTo>
                <a:lnTo>
                  <a:pt x="3538" y="4671"/>
                </a:lnTo>
                <a:lnTo>
                  <a:pt x="3706" y="4935"/>
                </a:lnTo>
                <a:lnTo>
                  <a:pt x="3482" y="5072"/>
                </a:lnTo>
                <a:lnTo>
                  <a:pt x="3325" y="4871"/>
                </a:lnTo>
                <a:lnTo>
                  <a:pt x="3109" y="4871"/>
                </a:lnTo>
                <a:lnTo>
                  <a:pt x="2732" y="4871"/>
                </a:lnTo>
                <a:lnTo>
                  <a:pt x="2678" y="4935"/>
                </a:lnTo>
                <a:lnTo>
                  <a:pt x="2841" y="5139"/>
                </a:lnTo>
                <a:lnTo>
                  <a:pt x="2841" y="6087"/>
                </a:lnTo>
                <a:lnTo>
                  <a:pt x="2678" y="6217"/>
                </a:lnTo>
                <a:lnTo>
                  <a:pt x="2575" y="6626"/>
                </a:lnTo>
                <a:lnTo>
                  <a:pt x="2309" y="6692"/>
                </a:lnTo>
                <a:lnTo>
                  <a:pt x="2141" y="6692"/>
                </a:lnTo>
                <a:lnTo>
                  <a:pt x="1875" y="6830"/>
                </a:lnTo>
                <a:lnTo>
                  <a:pt x="1769" y="6960"/>
                </a:lnTo>
                <a:lnTo>
                  <a:pt x="1394" y="6960"/>
                </a:lnTo>
                <a:lnTo>
                  <a:pt x="1341" y="6830"/>
                </a:lnTo>
                <a:lnTo>
                  <a:pt x="1285" y="6830"/>
                </a:lnTo>
                <a:lnTo>
                  <a:pt x="1125" y="7031"/>
                </a:lnTo>
                <a:lnTo>
                  <a:pt x="910" y="7164"/>
                </a:lnTo>
                <a:lnTo>
                  <a:pt x="803" y="6960"/>
                </a:lnTo>
                <a:lnTo>
                  <a:pt x="644" y="6960"/>
                </a:lnTo>
                <a:lnTo>
                  <a:pt x="644" y="6893"/>
                </a:lnTo>
                <a:lnTo>
                  <a:pt x="591" y="6960"/>
                </a:lnTo>
                <a:lnTo>
                  <a:pt x="378" y="7031"/>
                </a:lnTo>
                <a:lnTo>
                  <a:pt x="213" y="7094"/>
                </a:lnTo>
                <a:lnTo>
                  <a:pt x="160" y="7228"/>
                </a:lnTo>
                <a:lnTo>
                  <a:pt x="0" y="7436"/>
                </a:lnTo>
                <a:lnTo>
                  <a:pt x="53" y="7506"/>
                </a:lnTo>
                <a:lnTo>
                  <a:pt x="0" y="7636"/>
                </a:lnTo>
                <a:lnTo>
                  <a:pt x="109" y="7841"/>
                </a:lnTo>
                <a:lnTo>
                  <a:pt x="213" y="7908"/>
                </a:lnTo>
                <a:lnTo>
                  <a:pt x="322" y="8038"/>
                </a:lnTo>
                <a:lnTo>
                  <a:pt x="322" y="8514"/>
                </a:lnTo>
                <a:lnTo>
                  <a:pt x="160" y="8647"/>
                </a:lnTo>
                <a:lnTo>
                  <a:pt x="53" y="8647"/>
                </a:lnTo>
                <a:lnTo>
                  <a:pt x="109" y="8785"/>
                </a:lnTo>
                <a:lnTo>
                  <a:pt x="266" y="8919"/>
                </a:lnTo>
                <a:lnTo>
                  <a:pt x="322" y="8986"/>
                </a:lnTo>
                <a:lnTo>
                  <a:pt x="484" y="9119"/>
                </a:lnTo>
                <a:lnTo>
                  <a:pt x="484" y="9391"/>
                </a:lnTo>
                <a:lnTo>
                  <a:pt x="428" y="9595"/>
                </a:lnTo>
                <a:lnTo>
                  <a:pt x="644" y="9729"/>
                </a:lnTo>
                <a:lnTo>
                  <a:pt x="750" y="9863"/>
                </a:lnTo>
                <a:lnTo>
                  <a:pt x="910" y="10000"/>
                </a:lnTo>
                <a:lnTo>
                  <a:pt x="1125" y="10134"/>
                </a:lnTo>
                <a:lnTo>
                  <a:pt x="1125" y="10405"/>
                </a:lnTo>
                <a:lnTo>
                  <a:pt x="1341" y="10740"/>
                </a:lnTo>
                <a:lnTo>
                  <a:pt x="1231" y="11014"/>
                </a:lnTo>
                <a:lnTo>
                  <a:pt x="1285" y="11014"/>
                </a:lnTo>
                <a:lnTo>
                  <a:pt x="1285" y="11486"/>
                </a:lnTo>
                <a:lnTo>
                  <a:pt x="1394" y="11550"/>
                </a:lnTo>
                <a:lnTo>
                  <a:pt x="1394" y="11754"/>
                </a:lnTo>
                <a:lnTo>
                  <a:pt x="1285" y="11888"/>
                </a:lnTo>
                <a:lnTo>
                  <a:pt x="1016" y="11754"/>
                </a:lnTo>
                <a:lnTo>
                  <a:pt x="910" y="11821"/>
                </a:lnTo>
                <a:lnTo>
                  <a:pt x="1016" y="12022"/>
                </a:lnTo>
                <a:lnTo>
                  <a:pt x="966" y="12364"/>
                </a:lnTo>
                <a:lnTo>
                  <a:pt x="1072" y="12494"/>
                </a:lnTo>
                <a:lnTo>
                  <a:pt x="1231" y="12494"/>
                </a:lnTo>
                <a:lnTo>
                  <a:pt x="1285" y="12698"/>
                </a:lnTo>
                <a:lnTo>
                  <a:pt x="1450" y="13040"/>
                </a:lnTo>
                <a:lnTo>
                  <a:pt x="1503" y="13170"/>
                </a:lnTo>
                <a:lnTo>
                  <a:pt x="1556" y="13241"/>
                </a:lnTo>
                <a:lnTo>
                  <a:pt x="1822" y="13374"/>
                </a:lnTo>
                <a:lnTo>
                  <a:pt x="1931" y="13308"/>
                </a:lnTo>
                <a:lnTo>
                  <a:pt x="2141" y="13441"/>
                </a:lnTo>
                <a:lnTo>
                  <a:pt x="2141" y="13575"/>
                </a:lnTo>
                <a:lnTo>
                  <a:pt x="2413" y="13713"/>
                </a:lnTo>
                <a:lnTo>
                  <a:pt x="2575" y="14118"/>
                </a:lnTo>
                <a:lnTo>
                  <a:pt x="2788" y="14118"/>
                </a:lnTo>
                <a:lnTo>
                  <a:pt x="2788" y="14318"/>
                </a:lnTo>
                <a:lnTo>
                  <a:pt x="2897" y="14523"/>
                </a:lnTo>
                <a:lnTo>
                  <a:pt x="2997" y="14590"/>
                </a:lnTo>
                <a:lnTo>
                  <a:pt x="3165" y="14861"/>
                </a:lnTo>
                <a:lnTo>
                  <a:pt x="3431" y="14928"/>
                </a:lnTo>
                <a:lnTo>
                  <a:pt x="3431" y="14995"/>
                </a:lnTo>
                <a:lnTo>
                  <a:pt x="3650" y="15129"/>
                </a:lnTo>
                <a:lnTo>
                  <a:pt x="3756" y="15065"/>
                </a:lnTo>
                <a:lnTo>
                  <a:pt x="3868" y="15199"/>
                </a:lnTo>
                <a:lnTo>
                  <a:pt x="4509" y="15262"/>
                </a:lnTo>
                <a:lnTo>
                  <a:pt x="4565" y="15534"/>
                </a:lnTo>
                <a:lnTo>
                  <a:pt x="4668" y="15467"/>
                </a:lnTo>
                <a:lnTo>
                  <a:pt x="4777" y="15329"/>
                </a:lnTo>
                <a:lnTo>
                  <a:pt x="4884" y="15262"/>
                </a:lnTo>
                <a:lnTo>
                  <a:pt x="4990" y="15129"/>
                </a:lnTo>
                <a:lnTo>
                  <a:pt x="5150" y="15199"/>
                </a:lnTo>
                <a:lnTo>
                  <a:pt x="5312" y="15329"/>
                </a:lnTo>
                <a:lnTo>
                  <a:pt x="5581" y="15329"/>
                </a:lnTo>
                <a:lnTo>
                  <a:pt x="5690" y="15467"/>
                </a:lnTo>
                <a:lnTo>
                  <a:pt x="5849" y="15601"/>
                </a:lnTo>
                <a:lnTo>
                  <a:pt x="5959" y="15601"/>
                </a:lnTo>
                <a:lnTo>
                  <a:pt x="6115" y="15400"/>
                </a:lnTo>
                <a:lnTo>
                  <a:pt x="6224" y="15262"/>
                </a:lnTo>
                <a:lnTo>
                  <a:pt x="6384" y="15129"/>
                </a:lnTo>
                <a:lnTo>
                  <a:pt x="6599" y="15129"/>
                </a:lnTo>
                <a:lnTo>
                  <a:pt x="6709" y="14928"/>
                </a:lnTo>
                <a:lnTo>
                  <a:pt x="6921" y="14928"/>
                </a:lnTo>
                <a:lnTo>
                  <a:pt x="6975" y="14790"/>
                </a:lnTo>
                <a:lnTo>
                  <a:pt x="7187" y="14995"/>
                </a:lnTo>
                <a:lnTo>
                  <a:pt x="7456" y="14723"/>
                </a:lnTo>
                <a:lnTo>
                  <a:pt x="7565" y="14790"/>
                </a:lnTo>
                <a:lnTo>
                  <a:pt x="7671" y="14861"/>
                </a:lnTo>
                <a:lnTo>
                  <a:pt x="7512" y="14995"/>
                </a:lnTo>
                <a:lnTo>
                  <a:pt x="7671" y="15129"/>
                </a:lnTo>
                <a:lnTo>
                  <a:pt x="7618" y="15262"/>
                </a:lnTo>
                <a:lnTo>
                  <a:pt x="7725" y="15329"/>
                </a:lnTo>
                <a:lnTo>
                  <a:pt x="7993" y="15467"/>
                </a:lnTo>
                <a:lnTo>
                  <a:pt x="8100" y="15400"/>
                </a:lnTo>
                <a:lnTo>
                  <a:pt x="8153" y="15400"/>
                </a:lnTo>
                <a:lnTo>
                  <a:pt x="8259" y="15534"/>
                </a:lnTo>
                <a:lnTo>
                  <a:pt x="8259" y="15667"/>
                </a:lnTo>
                <a:lnTo>
                  <a:pt x="8312" y="15805"/>
                </a:lnTo>
                <a:lnTo>
                  <a:pt x="8424" y="15805"/>
                </a:lnTo>
                <a:lnTo>
                  <a:pt x="8475" y="15942"/>
                </a:lnTo>
                <a:lnTo>
                  <a:pt x="8475" y="16749"/>
                </a:lnTo>
                <a:lnTo>
                  <a:pt x="8528" y="16883"/>
                </a:lnTo>
                <a:lnTo>
                  <a:pt x="8475" y="16883"/>
                </a:lnTo>
                <a:lnTo>
                  <a:pt x="8259" y="17017"/>
                </a:lnTo>
                <a:lnTo>
                  <a:pt x="8153" y="17224"/>
                </a:lnTo>
                <a:lnTo>
                  <a:pt x="8046" y="17422"/>
                </a:lnTo>
                <a:lnTo>
                  <a:pt x="7937" y="17626"/>
                </a:lnTo>
                <a:lnTo>
                  <a:pt x="8046" y="17760"/>
                </a:lnTo>
                <a:lnTo>
                  <a:pt x="8046" y="17897"/>
                </a:lnTo>
                <a:lnTo>
                  <a:pt x="7993" y="17897"/>
                </a:lnTo>
                <a:lnTo>
                  <a:pt x="7993" y="18035"/>
                </a:lnTo>
                <a:lnTo>
                  <a:pt x="8153" y="18035"/>
                </a:lnTo>
                <a:lnTo>
                  <a:pt x="8312" y="17964"/>
                </a:lnTo>
                <a:lnTo>
                  <a:pt x="8475" y="17964"/>
                </a:lnTo>
                <a:lnTo>
                  <a:pt x="8475" y="18232"/>
                </a:lnTo>
                <a:lnTo>
                  <a:pt x="8528" y="18309"/>
                </a:lnTo>
                <a:lnTo>
                  <a:pt x="8528" y="18443"/>
                </a:lnTo>
                <a:lnTo>
                  <a:pt x="8581" y="18443"/>
                </a:lnTo>
                <a:lnTo>
                  <a:pt x="8637" y="18514"/>
                </a:lnTo>
                <a:lnTo>
                  <a:pt x="8746" y="18514"/>
                </a:lnTo>
                <a:lnTo>
                  <a:pt x="8746" y="18580"/>
                </a:lnTo>
                <a:lnTo>
                  <a:pt x="8690" y="18580"/>
                </a:lnTo>
                <a:lnTo>
                  <a:pt x="8690" y="18848"/>
                </a:lnTo>
                <a:lnTo>
                  <a:pt x="8637" y="18848"/>
                </a:lnTo>
                <a:lnTo>
                  <a:pt x="8637" y="19052"/>
                </a:lnTo>
                <a:lnTo>
                  <a:pt x="8746" y="19119"/>
                </a:lnTo>
                <a:lnTo>
                  <a:pt x="8850" y="19119"/>
                </a:lnTo>
                <a:lnTo>
                  <a:pt x="8956" y="19250"/>
                </a:lnTo>
                <a:lnTo>
                  <a:pt x="8956" y="19391"/>
                </a:lnTo>
                <a:lnTo>
                  <a:pt x="9062" y="19461"/>
                </a:lnTo>
                <a:lnTo>
                  <a:pt x="9225" y="19461"/>
                </a:lnTo>
                <a:lnTo>
                  <a:pt x="9331" y="19324"/>
                </a:lnTo>
                <a:lnTo>
                  <a:pt x="9387" y="19324"/>
                </a:lnTo>
                <a:lnTo>
                  <a:pt x="9496" y="19391"/>
                </a:lnTo>
                <a:lnTo>
                  <a:pt x="9440" y="19524"/>
                </a:lnTo>
                <a:lnTo>
                  <a:pt x="9496" y="19591"/>
                </a:lnTo>
                <a:lnTo>
                  <a:pt x="9600" y="19662"/>
                </a:lnTo>
                <a:lnTo>
                  <a:pt x="9706" y="19662"/>
                </a:lnTo>
                <a:lnTo>
                  <a:pt x="9706" y="19186"/>
                </a:lnTo>
                <a:lnTo>
                  <a:pt x="9653" y="19052"/>
                </a:lnTo>
                <a:lnTo>
                  <a:pt x="9762" y="18848"/>
                </a:lnTo>
                <a:lnTo>
                  <a:pt x="9919" y="18915"/>
                </a:lnTo>
                <a:lnTo>
                  <a:pt x="10028" y="18781"/>
                </a:lnTo>
                <a:lnTo>
                  <a:pt x="10190" y="18781"/>
                </a:lnTo>
                <a:lnTo>
                  <a:pt x="10246" y="18848"/>
                </a:lnTo>
                <a:lnTo>
                  <a:pt x="10353" y="18848"/>
                </a:lnTo>
                <a:lnTo>
                  <a:pt x="10353" y="18781"/>
                </a:lnTo>
                <a:lnTo>
                  <a:pt x="10459" y="18848"/>
                </a:lnTo>
                <a:lnTo>
                  <a:pt x="10459" y="18781"/>
                </a:lnTo>
                <a:lnTo>
                  <a:pt x="10512" y="18718"/>
                </a:lnTo>
                <a:lnTo>
                  <a:pt x="10565" y="18781"/>
                </a:lnTo>
                <a:lnTo>
                  <a:pt x="10725" y="18781"/>
                </a:lnTo>
                <a:lnTo>
                  <a:pt x="10778" y="18647"/>
                </a:lnTo>
                <a:lnTo>
                  <a:pt x="10887" y="18718"/>
                </a:lnTo>
                <a:lnTo>
                  <a:pt x="11044" y="18580"/>
                </a:lnTo>
                <a:lnTo>
                  <a:pt x="11156" y="18383"/>
                </a:lnTo>
                <a:lnTo>
                  <a:pt x="11262" y="18383"/>
                </a:lnTo>
                <a:lnTo>
                  <a:pt x="11369" y="18443"/>
                </a:lnTo>
                <a:lnTo>
                  <a:pt x="11422" y="18580"/>
                </a:lnTo>
                <a:lnTo>
                  <a:pt x="11584" y="18580"/>
                </a:lnTo>
                <a:lnTo>
                  <a:pt x="11744" y="18647"/>
                </a:lnTo>
                <a:lnTo>
                  <a:pt x="11800" y="18718"/>
                </a:lnTo>
                <a:lnTo>
                  <a:pt x="11744" y="18781"/>
                </a:lnTo>
                <a:lnTo>
                  <a:pt x="11744" y="19052"/>
                </a:lnTo>
                <a:lnTo>
                  <a:pt x="12119" y="19324"/>
                </a:lnTo>
                <a:lnTo>
                  <a:pt x="12228" y="19324"/>
                </a:lnTo>
                <a:close/>
              </a:path>
            </a:pathLst>
          </a:custGeom>
          <a:noFill/>
          <a:ln w="228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4" name="任意多边形 523300"/>
          <p:cNvSpPr>
            <a:spLocks noChangeArrowheads="1"/>
          </p:cNvSpPr>
          <p:nvPr/>
        </p:nvSpPr>
        <p:spPr bwMode="auto">
          <a:xfrm>
            <a:off x="5318125" y="5608638"/>
            <a:ext cx="93663" cy="52387"/>
          </a:xfrm>
          <a:custGeom>
            <a:avLst/>
            <a:gdLst/>
            <a:ahLst/>
            <a:cxnLst>
              <a:cxn ang="0">
                <a:pos x="2815" y="0"/>
              </a:cxn>
              <a:cxn ang="0">
                <a:pos x="2815" y="5128"/>
              </a:cxn>
              <a:cxn ang="0">
                <a:pos x="5778" y="5128"/>
              </a:cxn>
              <a:cxn ang="0">
                <a:pos x="8444" y="5128"/>
              </a:cxn>
              <a:cxn ang="0">
                <a:pos x="11259" y="5128"/>
              </a:cxn>
              <a:cxn ang="0">
                <a:pos x="11259" y="5128"/>
              </a:cxn>
              <a:cxn ang="0">
                <a:pos x="14074" y="0"/>
              </a:cxn>
              <a:cxn ang="0">
                <a:pos x="14074" y="0"/>
              </a:cxn>
              <a:cxn ang="0">
                <a:pos x="17037" y="0"/>
              </a:cxn>
              <a:cxn ang="0">
                <a:pos x="17037" y="5128"/>
              </a:cxn>
              <a:cxn ang="0">
                <a:pos x="19852" y="10000"/>
              </a:cxn>
              <a:cxn ang="0">
                <a:pos x="19852" y="14872"/>
              </a:cxn>
              <a:cxn ang="0">
                <a:pos x="19852" y="19744"/>
              </a:cxn>
              <a:cxn ang="0">
                <a:pos x="14074" y="19744"/>
              </a:cxn>
              <a:cxn ang="0">
                <a:pos x="11259" y="19744"/>
              </a:cxn>
              <a:cxn ang="0">
                <a:pos x="5778" y="19744"/>
              </a:cxn>
              <a:cxn ang="0">
                <a:pos x="2815" y="19744"/>
              </a:cxn>
              <a:cxn ang="0">
                <a:pos x="0" y="14872"/>
              </a:cxn>
              <a:cxn ang="0">
                <a:pos x="0" y="10000"/>
              </a:cxn>
              <a:cxn ang="0">
                <a:pos x="0" y="5128"/>
              </a:cxn>
              <a:cxn ang="0">
                <a:pos x="2815" y="0"/>
              </a:cxn>
            </a:cxnLst>
            <a:rect l="0" t="0" r="r" b="b"/>
            <a:pathLst>
              <a:path w="20000" h="20000">
                <a:moveTo>
                  <a:pt x="2815" y="0"/>
                </a:moveTo>
                <a:lnTo>
                  <a:pt x="2815" y="5128"/>
                </a:lnTo>
                <a:lnTo>
                  <a:pt x="5778" y="5128"/>
                </a:lnTo>
                <a:lnTo>
                  <a:pt x="8444" y="5128"/>
                </a:lnTo>
                <a:lnTo>
                  <a:pt x="11259" y="5128"/>
                </a:lnTo>
                <a:lnTo>
                  <a:pt x="14074" y="0"/>
                </a:lnTo>
                <a:lnTo>
                  <a:pt x="17037" y="0"/>
                </a:lnTo>
                <a:lnTo>
                  <a:pt x="17037" y="5128"/>
                </a:lnTo>
                <a:lnTo>
                  <a:pt x="19852" y="10000"/>
                </a:lnTo>
                <a:lnTo>
                  <a:pt x="19852" y="14872"/>
                </a:lnTo>
                <a:lnTo>
                  <a:pt x="19852" y="19744"/>
                </a:lnTo>
                <a:lnTo>
                  <a:pt x="14074" y="19744"/>
                </a:lnTo>
                <a:lnTo>
                  <a:pt x="11259" y="19744"/>
                </a:lnTo>
                <a:lnTo>
                  <a:pt x="5778" y="19744"/>
                </a:lnTo>
                <a:lnTo>
                  <a:pt x="2815" y="19744"/>
                </a:lnTo>
                <a:lnTo>
                  <a:pt x="0" y="14872"/>
                </a:lnTo>
                <a:lnTo>
                  <a:pt x="0" y="10000"/>
                </a:lnTo>
                <a:lnTo>
                  <a:pt x="0" y="5128"/>
                </a:lnTo>
                <a:lnTo>
                  <a:pt x="2815" y="0"/>
                </a:lnTo>
                <a:close/>
              </a:path>
            </a:pathLst>
          </a:custGeom>
          <a:noFill/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5" name="任意多边形 523301"/>
          <p:cNvSpPr>
            <a:spLocks noChangeArrowheads="1"/>
          </p:cNvSpPr>
          <p:nvPr/>
        </p:nvSpPr>
        <p:spPr bwMode="auto">
          <a:xfrm>
            <a:off x="5957888" y="5186363"/>
            <a:ext cx="161925" cy="368300"/>
          </a:xfrm>
          <a:custGeom>
            <a:avLst/>
            <a:gdLst/>
            <a:ahLst/>
            <a:cxnLst>
              <a:cxn ang="0">
                <a:pos x="14978" y="0"/>
              </a:cxn>
              <a:cxn ang="0">
                <a:pos x="13333" y="706"/>
              </a:cxn>
              <a:cxn ang="0">
                <a:pos x="11688" y="1450"/>
              </a:cxn>
              <a:cxn ang="0">
                <a:pos x="10043" y="2119"/>
              </a:cxn>
              <a:cxn ang="0">
                <a:pos x="8312" y="2119"/>
              </a:cxn>
              <a:cxn ang="0">
                <a:pos x="6667" y="2825"/>
              </a:cxn>
              <a:cxn ang="0">
                <a:pos x="6667" y="2825"/>
              </a:cxn>
              <a:cxn ang="0">
                <a:pos x="6667" y="3532"/>
              </a:cxn>
              <a:cxn ang="0">
                <a:pos x="6667" y="4275"/>
              </a:cxn>
              <a:cxn ang="0">
                <a:pos x="5022" y="4981"/>
              </a:cxn>
              <a:cxn ang="0">
                <a:pos x="5022" y="5725"/>
              </a:cxn>
              <a:cxn ang="0">
                <a:pos x="5022" y="6431"/>
              </a:cxn>
              <a:cxn ang="0">
                <a:pos x="5022" y="7138"/>
              </a:cxn>
              <a:cxn ang="0">
                <a:pos x="3463" y="7844"/>
              </a:cxn>
              <a:cxn ang="0">
                <a:pos x="1645" y="8550"/>
              </a:cxn>
              <a:cxn ang="0">
                <a:pos x="1645" y="9294"/>
              </a:cxn>
              <a:cxn ang="0">
                <a:pos x="1645" y="10000"/>
              </a:cxn>
              <a:cxn ang="0">
                <a:pos x="0" y="10669"/>
              </a:cxn>
              <a:cxn ang="0">
                <a:pos x="0" y="11413"/>
              </a:cxn>
              <a:cxn ang="0">
                <a:pos x="0" y="12825"/>
              </a:cxn>
              <a:cxn ang="0">
                <a:pos x="1645" y="13532"/>
              </a:cxn>
              <a:cxn ang="0">
                <a:pos x="1645" y="14238"/>
              </a:cxn>
              <a:cxn ang="0">
                <a:pos x="3463" y="14944"/>
              </a:cxn>
              <a:cxn ang="0">
                <a:pos x="3463" y="15688"/>
              </a:cxn>
              <a:cxn ang="0">
                <a:pos x="3463" y="16431"/>
              </a:cxn>
              <a:cxn ang="0">
                <a:pos x="5022" y="17100"/>
              </a:cxn>
              <a:cxn ang="0">
                <a:pos x="6667" y="17100"/>
              </a:cxn>
              <a:cxn ang="0">
                <a:pos x="6667" y="17844"/>
              </a:cxn>
              <a:cxn ang="0">
                <a:pos x="8312" y="18513"/>
              </a:cxn>
              <a:cxn ang="0">
                <a:pos x="10043" y="19257"/>
              </a:cxn>
              <a:cxn ang="0">
                <a:pos x="11688" y="19257"/>
              </a:cxn>
              <a:cxn ang="0">
                <a:pos x="13333" y="19963"/>
              </a:cxn>
              <a:cxn ang="0">
                <a:pos x="14978" y="19963"/>
              </a:cxn>
              <a:cxn ang="0">
                <a:pos x="14978" y="19257"/>
              </a:cxn>
              <a:cxn ang="0">
                <a:pos x="16537" y="18513"/>
              </a:cxn>
              <a:cxn ang="0">
                <a:pos x="14978" y="17844"/>
              </a:cxn>
              <a:cxn ang="0">
                <a:pos x="14978" y="16431"/>
              </a:cxn>
              <a:cxn ang="0">
                <a:pos x="14978" y="15688"/>
              </a:cxn>
              <a:cxn ang="0">
                <a:pos x="14978" y="14944"/>
              </a:cxn>
              <a:cxn ang="0">
                <a:pos x="14978" y="14238"/>
              </a:cxn>
              <a:cxn ang="0">
                <a:pos x="16537" y="12825"/>
              </a:cxn>
              <a:cxn ang="0">
                <a:pos x="16537" y="12082"/>
              </a:cxn>
              <a:cxn ang="0">
                <a:pos x="18268" y="10669"/>
              </a:cxn>
              <a:cxn ang="0">
                <a:pos x="18268" y="10000"/>
              </a:cxn>
              <a:cxn ang="0">
                <a:pos x="18268" y="8550"/>
              </a:cxn>
              <a:cxn ang="0">
                <a:pos x="18268" y="7844"/>
              </a:cxn>
              <a:cxn ang="0">
                <a:pos x="18268" y="7138"/>
              </a:cxn>
              <a:cxn ang="0">
                <a:pos x="18268" y="6431"/>
              </a:cxn>
              <a:cxn ang="0">
                <a:pos x="19913" y="4981"/>
              </a:cxn>
              <a:cxn ang="0">
                <a:pos x="19913" y="4275"/>
              </a:cxn>
              <a:cxn ang="0">
                <a:pos x="19913" y="2825"/>
              </a:cxn>
              <a:cxn ang="0">
                <a:pos x="18268" y="2825"/>
              </a:cxn>
              <a:cxn ang="0">
                <a:pos x="18268" y="2119"/>
              </a:cxn>
              <a:cxn ang="0">
                <a:pos x="18268" y="1450"/>
              </a:cxn>
              <a:cxn ang="0">
                <a:pos x="18268" y="0"/>
              </a:cxn>
              <a:cxn ang="0">
                <a:pos x="16537" y="0"/>
              </a:cxn>
              <a:cxn ang="0">
                <a:pos x="14978" y="0"/>
              </a:cxn>
            </a:cxnLst>
            <a:rect l="0" t="0" r="r" b="b"/>
            <a:pathLst>
              <a:path w="20000" h="20000">
                <a:moveTo>
                  <a:pt x="14978" y="0"/>
                </a:moveTo>
                <a:lnTo>
                  <a:pt x="13333" y="706"/>
                </a:lnTo>
                <a:lnTo>
                  <a:pt x="11688" y="1450"/>
                </a:lnTo>
                <a:lnTo>
                  <a:pt x="10043" y="2119"/>
                </a:lnTo>
                <a:lnTo>
                  <a:pt x="8312" y="2119"/>
                </a:lnTo>
                <a:lnTo>
                  <a:pt x="6667" y="2825"/>
                </a:lnTo>
                <a:lnTo>
                  <a:pt x="6667" y="3532"/>
                </a:lnTo>
                <a:lnTo>
                  <a:pt x="6667" y="4275"/>
                </a:lnTo>
                <a:lnTo>
                  <a:pt x="5022" y="4981"/>
                </a:lnTo>
                <a:lnTo>
                  <a:pt x="5022" y="5725"/>
                </a:lnTo>
                <a:lnTo>
                  <a:pt x="5022" y="6431"/>
                </a:lnTo>
                <a:lnTo>
                  <a:pt x="5022" y="7138"/>
                </a:lnTo>
                <a:lnTo>
                  <a:pt x="3463" y="7844"/>
                </a:lnTo>
                <a:lnTo>
                  <a:pt x="1645" y="8550"/>
                </a:lnTo>
                <a:lnTo>
                  <a:pt x="1645" y="9294"/>
                </a:lnTo>
                <a:lnTo>
                  <a:pt x="1645" y="10000"/>
                </a:lnTo>
                <a:lnTo>
                  <a:pt x="0" y="10669"/>
                </a:lnTo>
                <a:lnTo>
                  <a:pt x="0" y="11413"/>
                </a:lnTo>
                <a:lnTo>
                  <a:pt x="0" y="12825"/>
                </a:lnTo>
                <a:lnTo>
                  <a:pt x="1645" y="13532"/>
                </a:lnTo>
                <a:lnTo>
                  <a:pt x="1645" y="14238"/>
                </a:lnTo>
                <a:lnTo>
                  <a:pt x="3463" y="14944"/>
                </a:lnTo>
                <a:lnTo>
                  <a:pt x="3463" y="15688"/>
                </a:lnTo>
                <a:lnTo>
                  <a:pt x="3463" y="16431"/>
                </a:lnTo>
                <a:lnTo>
                  <a:pt x="5022" y="17100"/>
                </a:lnTo>
                <a:lnTo>
                  <a:pt x="6667" y="17100"/>
                </a:lnTo>
                <a:lnTo>
                  <a:pt x="6667" y="17844"/>
                </a:lnTo>
                <a:lnTo>
                  <a:pt x="8312" y="18513"/>
                </a:lnTo>
                <a:lnTo>
                  <a:pt x="10043" y="19257"/>
                </a:lnTo>
                <a:lnTo>
                  <a:pt x="11688" y="19257"/>
                </a:lnTo>
                <a:lnTo>
                  <a:pt x="13333" y="19963"/>
                </a:lnTo>
                <a:lnTo>
                  <a:pt x="14978" y="19963"/>
                </a:lnTo>
                <a:lnTo>
                  <a:pt x="14978" y="19257"/>
                </a:lnTo>
                <a:lnTo>
                  <a:pt x="16537" y="18513"/>
                </a:lnTo>
                <a:lnTo>
                  <a:pt x="14978" y="17844"/>
                </a:lnTo>
                <a:lnTo>
                  <a:pt x="14978" y="16431"/>
                </a:lnTo>
                <a:lnTo>
                  <a:pt x="14978" y="15688"/>
                </a:lnTo>
                <a:lnTo>
                  <a:pt x="14978" y="14944"/>
                </a:lnTo>
                <a:lnTo>
                  <a:pt x="14978" y="14238"/>
                </a:lnTo>
                <a:lnTo>
                  <a:pt x="16537" y="12825"/>
                </a:lnTo>
                <a:lnTo>
                  <a:pt x="16537" y="12082"/>
                </a:lnTo>
                <a:lnTo>
                  <a:pt x="18268" y="10669"/>
                </a:lnTo>
                <a:lnTo>
                  <a:pt x="18268" y="10000"/>
                </a:lnTo>
                <a:lnTo>
                  <a:pt x="18268" y="8550"/>
                </a:lnTo>
                <a:lnTo>
                  <a:pt x="18268" y="7844"/>
                </a:lnTo>
                <a:lnTo>
                  <a:pt x="18268" y="7138"/>
                </a:lnTo>
                <a:lnTo>
                  <a:pt x="18268" y="6431"/>
                </a:lnTo>
                <a:lnTo>
                  <a:pt x="19913" y="4981"/>
                </a:lnTo>
                <a:lnTo>
                  <a:pt x="19913" y="4275"/>
                </a:lnTo>
                <a:lnTo>
                  <a:pt x="19913" y="2825"/>
                </a:lnTo>
                <a:lnTo>
                  <a:pt x="18268" y="2825"/>
                </a:lnTo>
                <a:lnTo>
                  <a:pt x="18268" y="2119"/>
                </a:lnTo>
                <a:lnTo>
                  <a:pt x="18268" y="1450"/>
                </a:lnTo>
                <a:lnTo>
                  <a:pt x="18268" y="0"/>
                </a:lnTo>
                <a:lnTo>
                  <a:pt x="16537" y="0"/>
                </a:lnTo>
                <a:lnTo>
                  <a:pt x="14978" y="0"/>
                </a:lnTo>
                <a:close/>
              </a:path>
            </a:pathLst>
          </a:custGeom>
          <a:noFill/>
          <a:ln w="228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686" name="文本框 523302"/>
          <p:cNvSpPr txBox="1">
            <a:spLocks noChangeArrowheads="1"/>
          </p:cNvSpPr>
          <p:nvPr/>
        </p:nvSpPr>
        <p:spPr bwMode="auto">
          <a:xfrm>
            <a:off x="5973763" y="2584450"/>
            <a:ext cx="28257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黑龙江</a:t>
            </a:r>
            <a:endParaRPr lang="zh-CN" altLang="de-DE" sz="800"/>
          </a:p>
        </p:txBody>
      </p:sp>
      <p:sp>
        <p:nvSpPr>
          <p:cNvPr id="155687" name="文本框 523303"/>
          <p:cNvSpPr txBox="1">
            <a:spLocks noChangeArrowheads="1"/>
          </p:cNvSpPr>
          <p:nvPr/>
        </p:nvSpPr>
        <p:spPr bwMode="auto">
          <a:xfrm>
            <a:off x="6008688" y="3051175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吉林</a:t>
            </a:r>
            <a:endParaRPr lang="zh-CN" altLang="de-DE" sz="800"/>
          </a:p>
        </p:txBody>
      </p:sp>
      <p:sp>
        <p:nvSpPr>
          <p:cNvPr id="155688" name="文本框 523304"/>
          <p:cNvSpPr txBox="1">
            <a:spLocks noChangeArrowheads="1"/>
          </p:cNvSpPr>
          <p:nvPr/>
        </p:nvSpPr>
        <p:spPr bwMode="auto">
          <a:xfrm>
            <a:off x="4540250" y="3557588"/>
            <a:ext cx="660400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内蒙古</a:t>
            </a:r>
            <a:endParaRPr lang="zh-CN" altLang="de-DE" sz="800"/>
          </a:p>
        </p:txBody>
      </p:sp>
      <p:sp>
        <p:nvSpPr>
          <p:cNvPr id="155689" name="文本框 523305"/>
          <p:cNvSpPr txBox="1">
            <a:spLocks noChangeArrowheads="1"/>
          </p:cNvSpPr>
          <p:nvPr/>
        </p:nvSpPr>
        <p:spPr bwMode="auto">
          <a:xfrm>
            <a:off x="2508250" y="3476625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新疆</a:t>
            </a:r>
            <a:endParaRPr lang="zh-CN" altLang="de-DE" sz="800"/>
          </a:p>
        </p:txBody>
      </p:sp>
      <p:sp>
        <p:nvSpPr>
          <p:cNvPr id="155690" name="文本框 523306"/>
          <p:cNvSpPr txBox="1">
            <a:spLocks noChangeArrowheads="1"/>
          </p:cNvSpPr>
          <p:nvPr/>
        </p:nvSpPr>
        <p:spPr bwMode="auto">
          <a:xfrm>
            <a:off x="4849813" y="3892550"/>
            <a:ext cx="188912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山西</a:t>
            </a:r>
            <a:endParaRPr lang="de-DE" altLang="zh-CN" sz="800"/>
          </a:p>
        </p:txBody>
      </p:sp>
      <p:sp>
        <p:nvSpPr>
          <p:cNvPr id="155691" name="文本框 523307"/>
          <p:cNvSpPr txBox="1">
            <a:spLocks noChangeArrowheads="1"/>
          </p:cNvSpPr>
          <p:nvPr/>
        </p:nvSpPr>
        <p:spPr bwMode="auto">
          <a:xfrm>
            <a:off x="5329238" y="3587750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北京</a:t>
            </a:r>
            <a:endParaRPr lang="zh-CN" altLang="de-DE" sz="800"/>
          </a:p>
        </p:txBody>
      </p:sp>
      <p:sp>
        <p:nvSpPr>
          <p:cNvPr id="155692" name="文本框 523308"/>
          <p:cNvSpPr txBox="1">
            <a:spLocks noChangeArrowheads="1"/>
          </p:cNvSpPr>
          <p:nvPr/>
        </p:nvSpPr>
        <p:spPr bwMode="auto">
          <a:xfrm>
            <a:off x="5173663" y="3778250"/>
            <a:ext cx="188912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河北</a:t>
            </a:r>
            <a:endParaRPr lang="zh-CN" altLang="de-DE" sz="800"/>
          </a:p>
        </p:txBody>
      </p:sp>
      <p:sp>
        <p:nvSpPr>
          <p:cNvPr id="155693" name="文本框 523309"/>
          <p:cNvSpPr txBox="1">
            <a:spLocks noChangeArrowheads="1"/>
          </p:cNvSpPr>
          <p:nvPr/>
        </p:nvSpPr>
        <p:spPr bwMode="auto">
          <a:xfrm>
            <a:off x="5800725" y="3335338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辽宁</a:t>
            </a:r>
            <a:endParaRPr lang="zh-CN" altLang="de-DE" sz="800"/>
          </a:p>
        </p:txBody>
      </p:sp>
      <p:sp>
        <p:nvSpPr>
          <p:cNvPr id="155694" name="文本框 523310"/>
          <p:cNvSpPr txBox="1">
            <a:spLocks noChangeArrowheads="1"/>
          </p:cNvSpPr>
          <p:nvPr/>
        </p:nvSpPr>
        <p:spPr bwMode="auto">
          <a:xfrm>
            <a:off x="4156075" y="4186238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甘肃</a:t>
            </a:r>
            <a:endParaRPr lang="zh-CN" altLang="de-DE" sz="800"/>
          </a:p>
        </p:txBody>
      </p:sp>
      <p:sp>
        <p:nvSpPr>
          <p:cNvPr id="155695" name="文本框 523311"/>
          <p:cNvSpPr txBox="1">
            <a:spLocks noChangeArrowheads="1"/>
          </p:cNvSpPr>
          <p:nvPr/>
        </p:nvSpPr>
        <p:spPr bwMode="auto">
          <a:xfrm>
            <a:off x="5332413" y="3975100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山东</a:t>
            </a:r>
            <a:endParaRPr lang="zh-CN" altLang="de-DE" sz="800"/>
          </a:p>
        </p:txBody>
      </p:sp>
      <p:sp>
        <p:nvSpPr>
          <p:cNvPr id="155696" name="文本框 523312"/>
          <p:cNvSpPr txBox="1">
            <a:spLocks noChangeArrowheads="1"/>
          </p:cNvSpPr>
          <p:nvPr/>
        </p:nvSpPr>
        <p:spPr bwMode="auto">
          <a:xfrm>
            <a:off x="5630863" y="4292600"/>
            <a:ext cx="188912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江苏</a:t>
            </a:r>
            <a:endParaRPr lang="zh-CN" altLang="de-DE" sz="800"/>
          </a:p>
        </p:txBody>
      </p:sp>
      <p:sp>
        <p:nvSpPr>
          <p:cNvPr id="155697" name="文本框 523313"/>
          <p:cNvSpPr txBox="1">
            <a:spLocks noChangeArrowheads="1"/>
          </p:cNvSpPr>
          <p:nvPr/>
        </p:nvSpPr>
        <p:spPr bwMode="auto">
          <a:xfrm>
            <a:off x="6048375" y="4486275"/>
            <a:ext cx="188913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上海</a:t>
            </a:r>
            <a:endParaRPr lang="zh-CN" altLang="de-DE" sz="800"/>
          </a:p>
        </p:txBody>
      </p:sp>
      <p:sp>
        <p:nvSpPr>
          <p:cNvPr id="155698" name="文本框 523314"/>
          <p:cNvSpPr txBox="1">
            <a:spLocks noChangeArrowheads="1"/>
          </p:cNvSpPr>
          <p:nvPr/>
        </p:nvSpPr>
        <p:spPr bwMode="auto">
          <a:xfrm>
            <a:off x="5937250" y="4513263"/>
            <a:ext cx="71438" cy="1206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</a:t>
            </a:r>
            <a:endParaRPr lang="zh-CN" altLang="de-DE" sz="800"/>
          </a:p>
        </p:txBody>
      </p:sp>
      <p:sp>
        <p:nvSpPr>
          <p:cNvPr id="155699" name="文本框 523315"/>
          <p:cNvSpPr txBox="1">
            <a:spLocks noChangeArrowheads="1"/>
          </p:cNvSpPr>
          <p:nvPr/>
        </p:nvSpPr>
        <p:spPr bwMode="auto">
          <a:xfrm>
            <a:off x="5734050" y="4751388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浙江</a:t>
            </a:r>
            <a:endParaRPr lang="zh-CN" altLang="de-DE" sz="800"/>
          </a:p>
        </p:txBody>
      </p:sp>
      <p:sp>
        <p:nvSpPr>
          <p:cNvPr id="155700" name="文本框 523316"/>
          <p:cNvSpPr txBox="1">
            <a:spLocks noChangeArrowheads="1"/>
          </p:cNvSpPr>
          <p:nvPr/>
        </p:nvSpPr>
        <p:spPr bwMode="auto">
          <a:xfrm>
            <a:off x="5567363" y="5178425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福建</a:t>
            </a:r>
            <a:endParaRPr lang="zh-CN" altLang="de-DE" sz="800"/>
          </a:p>
        </p:txBody>
      </p:sp>
      <p:sp>
        <p:nvSpPr>
          <p:cNvPr id="155701" name="文本框 523317"/>
          <p:cNvSpPr txBox="1">
            <a:spLocks noChangeArrowheads="1"/>
          </p:cNvSpPr>
          <p:nvPr/>
        </p:nvSpPr>
        <p:spPr bwMode="auto">
          <a:xfrm>
            <a:off x="5184775" y="5407025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广东</a:t>
            </a:r>
            <a:endParaRPr lang="zh-CN" altLang="de-DE" sz="800"/>
          </a:p>
        </p:txBody>
      </p:sp>
      <p:sp>
        <p:nvSpPr>
          <p:cNvPr id="155702" name="文本框 523318"/>
          <p:cNvSpPr txBox="1">
            <a:spLocks noChangeArrowheads="1"/>
          </p:cNvSpPr>
          <p:nvPr/>
        </p:nvSpPr>
        <p:spPr bwMode="auto">
          <a:xfrm>
            <a:off x="4638675" y="5454650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广西</a:t>
            </a:r>
            <a:endParaRPr lang="zh-CN" altLang="de-DE" sz="800"/>
          </a:p>
        </p:txBody>
      </p:sp>
      <p:sp>
        <p:nvSpPr>
          <p:cNvPr id="155703" name="文本框 523319"/>
          <p:cNvSpPr txBox="1">
            <a:spLocks noChangeArrowheads="1"/>
          </p:cNvSpPr>
          <p:nvPr/>
        </p:nvSpPr>
        <p:spPr bwMode="auto">
          <a:xfrm>
            <a:off x="3914775" y="5376863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云南</a:t>
            </a:r>
            <a:endParaRPr lang="zh-CN" altLang="de-DE" sz="800"/>
          </a:p>
        </p:txBody>
      </p:sp>
      <p:sp>
        <p:nvSpPr>
          <p:cNvPr id="155704" name="文本框 523320"/>
          <p:cNvSpPr txBox="1">
            <a:spLocks noChangeArrowheads="1"/>
          </p:cNvSpPr>
          <p:nvPr/>
        </p:nvSpPr>
        <p:spPr bwMode="auto">
          <a:xfrm>
            <a:off x="4057650" y="4710113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四川</a:t>
            </a:r>
            <a:endParaRPr lang="zh-CN" altLang="de-DE" sz="800"/>
          </a:p>
        </p:txBody>
      </p:sp>
      <p:sp>
        <p:nvSpPr>
          <p:cNvPr id="155705" name="文本框 523321"/>
          <p:cNvSpPr txBox="1">
            <a:spLocks noChangeArrowheads="1"/>
          </p:cNvSpPr>
          <p:nvPr/>
        </p:nvSpPr>
        <p:spPr bwMode="auto">
          <a:xfrm>
            <a:off x="4410075" y="5168900"/>
            <a:ext cx="188913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贵州</a:t>
            </a:r>
            <a:endParaRPr lang="zh-CN" altLang="de-DE" sz="800"/>
          </a:p>
        </p:txBody>
      </p:sp>
      <p:sp>
        <p:nvSpPr>
          <p:cNvPr id="155706" name="文本框 523322"/>
          <p:cNvSpPr txBox="1">
            <a:spLocks noChangeArrowheads="1"/>
          </p:cNvSpPr>
          <p:nvPr/>
        </p:nvSpPr>
        <p:spPr bwMode="auto">
          <a:xfrm>
            <a:off x="4926013" y="5003800"/>
            <a:ext cx="188912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湖南</a:t>
            </a:r>
            <a:endParaRPr lang="zh-CN" altLang="de-DE" sz="800"/>
          </a:p>
        </p:txBody>
      </p:sp>
      <p:sp>
        <p:nvSpPr>
          <p:cNvPr id="155707" name="文本框 523323"/>
          <p:cNvSpPr txBox="1">
            <a:spLocks noChangeArrowheads="1"/>
          </p:cNvSpPr>
          <p:nvPr/>
        </p:nvSpPr>
        <p:spPr bwMode="auto">
          <a:xfrm>
            <a:off x="5287963" y="4913313"/>
            <a:ext cx="188912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江西</a:t>
            </a:r>
            <a:endParaRPr lang="zh-CN" altLang="de-DE" sz="800"/>
          </a:p>
        </p:txBody>
      </p:sp>
      <p:sp>
        <p:nvSpPr>
          <p:cNvPr id="155708" name="文本框 523324"/>
          <p:cNvSpPr txBox="1">
            <a:spLocks noChangeArrowheads="1"/>
          </p:cNvSpPr>
          <p:nvPr/>
        </p:nvSpPr>
        <p:spPr bwMode="auto">
          <a:xfrm>
            <a:off x="5454650" y="4522788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安徽</a:t>
            </a:r>
            <a:endParaRPr lang="zh-CN" altLang="de-DE" sz="800"/>
          </a:p>
        </p:txBody>
      </p:sp>
      <p:sp>
        <p:nvSpPr>
          <p:cNvPr id="155709" name="文本框 523325"/>
          <p:cNvSpPr txBox="1">
            <a:spLocks noChangeArrowheads="1"/>
          </p:cNvSpPr>
          <p:nvPr/>
        </p:nvSpPr>
        <p:spPr bwMode="auto">
          <a:xfrm>
            <a:off x="5014913" y="4308475"/>
            <a:ext cx="287337" cy="1206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河南</a:t>
            </a:r>
            <a:endParaRPr lang="zh-CN" altLang="de-DE" sz="800"/>
          </a:p>
        </p:txBody>
      </p:sp>
      <p:sp>
        <p:nvSpPr>
          <p:cNvPr id="155710" name="文本框 523326"/>
          <p:cNvSpPr txBox="1">
            <a:spLocks noChangeArrowheads="1"/>
          </p:cNvSpPr>
          <p:nvPr/>
        </p:nvSpPr>
        <p:spPr bwMode="auto">
          <a:xfrm>
            <a:off x="4984750" y="4637088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湖北</a:t>
            </a:r>
            <a:endParaRPr lang="zh-CN" altLang="de-DE" sz="800"/>
          </a:p>
        </p:txBody>
      </p:sp>
      <p:sp>
        <p:nvSpPr>
          <p:cNvPr id="155711" name="文本框 523327"/>
          <p:cNvSpPr txBox="1">
            <a:spLocks noChangeArrowheads="1"/>
          </p:cNvSpPr>
          <p:nvPr/>
        </p:nvSpPr>
        <p:spPr bwMode="auto">
          <a:xfrm>
            <a:off x="5054600" y="6015038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海南</a:t>
            </a:r>
            <a:endParaRPr lang="zh-CN" altLang="de-DE" sz="800"/>
          </a:p>
        </p:txBody>
      </p:sp>
      <p:sp>
        <p:nvSpPr>
          <p:cNvPr id="155712" name="文本框 523328"/>
          <p:cNvSpPr txBox="1">
            <a:spLocks noChangeArrowheads="1"/>
          </p:cNvSpPr>
          <p:nvPr/>
        </p:nvSpPr>
        <p:spPr bwMode="auto">
          <a:xfrm>
            <a:off x="2593975" y="4562475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西藏</a:t>
            </a:r>
            <a:endParaRPr lang="zh-CN" altLang="de-DE" sz="800"/>
          </a:p>
        </p:txBody>
      </p:sp>
      <p:sp>
        <p:nvSpPr>
          <p:cNvPr id="155713" name="文本框 523329"/>
          <p:cNvSpPr txBox="1">
            <a:spLocks noChangeArrowheads="1"/>
          </p:cNvSpPr>
          <p:nvPr/>
        </p:nvSpPr>
        <p:spPr bwMode="auto">
          <a:xfrm>
            <a:off x="3333750" y="4057650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青海</a:t>
            </a:r>
            <a:endParaRPr lang="zh-CN" altLang="de-DE" sz="800"/>
          </a:p>
        </p:txBody>
      </p:sp>
      <p:sp>
        <p:nvSpPr>
          <p:cNvPr id="155714" name="文本框 523330"/>
          <p:cNvSpPr txBox="1">
            <a:spLocks noChangeArrowheads="1"/>
          </p:cNvSpPr>
          <p:nvPr/>
        </p:nvSpPr>
        <p:spPr bwMode="auto">
          <a:xfrm>
            <a:off x="5984875" y="5319713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ym typeface="Monotype Sorts" pitchFamily="2" charset="2"/>
              </a:rPr>
              <a:t>台湾</a:t>
            </a:r>
            <a:endParaRPr lang="zh-CN" altLang="de-DE" sz="800"/>
          </a:p>
        </p:txBody>
      </p:sp>
      <p:sp>
        <p:nvSpPr>
          <p:cNvPr id="155715" name="文本框 523331"/>
          <p:cNvSpPr txBox="1">
            <a:spLocks noChangeArrowheads="1"/>
          </p:cNvSpPr>
          <p:nvPr/>
        </p:nvSpPr>
        <p:spPr bwMode="auto">
          <a:xfrm>
            <a:off x="5462588" y="5651500"/>
            <a:ext cx="18732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/>
              <a:t>香港</a:t>
            </a:r>
          </a:p>
        </p:txBody>
      </p:sp>
      <p:sp>
        <p:nvSpPr>
          <p:cNvPr id="155716" name="文本框 523332"/>
          <p:cNvSpPr txBox="1">
            <a:spLocks noChangeArrowheads="1"/>
          </p:cNvSpPr>
          <p:nvPr/>
        </p:nvSpPr>
        <p:spPr bwMode="auto">
          <a:xfrm>
            <a:off x="4540250" y="4316413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/>
              <a:t>陕西</a:t>
            </a:r>
          </a:p>
        </p:txBody>
      </p:sp>
      <p:sp>
        <p:nvSpPr>
          <p:cNvPr id="155717" name="椭圆 523333"/>
          <p:cNvSpPr>
            <a:spLocks noChangeArrowheads="1"/>
          </p:cNvSpPr>
          <p:nvPr/>
        </p:nvSpPr>
        <p:spPr bwMode="auto">
          <a:xfrm>
            <a:off x="4181475" y="4886325"/>
            <a:ext cx="127000" cy="163513"/>
          </a:xfrm>
          <a:prstGeom prst="ellipse">
            <a:avLst/>
          </a:prstGeom>
          <a:solidFill>
            <a:srgbClr val="FF960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18" name="任意多边形 523334"/>
          <p:cNvSpPr>
            <a:spLocks noChangeArrowheads="1"/>
          </p:cNvSpPr>
          <p:nvPr/>
        </p:nvSpPr>
        <p:spPr bwMode="auto">
          <a:xfrm>
            <a:off x="5495925" y="3540125"/>
            <a:ext cx="114300" cy="184150"/>
          </a:xfrm>
          <a:custGeom>
            <a:avLst/>
            <a:gdLst/>
            <a:ahLst/>
            <a:cxnLst>
              <a:cxn ang="0">
                <a:pos x="36" y="14"/>
              </a:cxn>
              <a:cxn ang="0">
                <a:pos x="0" y="56"/>
              </a:cxn>
              <a:cxn ang="0">
                <a:pos x="6" y="80"/>
              </a:cxn>
              <a:cxn ang="0">
                <a:pos x="30" y="116"/>
              </a:cxn>
              <a:cxn ang="0">
                <a:pos x="78" y="74"/>
              </a:cxn>
              <a:cxn ang="0">
                <a:pos x="66" y="38"/>
              </a:cxn>
              <a:cxn ang="0">
                <a:pos x="54" y="20"/>
              </a:cxn>
              <a:cxn ang="0">
                <a:pos x="48" y="2"/>
              </a:cxn>
              <a:cxn ang="0">
                <a:pos x="36" y="14"/>
              </a:cxn>
            </a:cxnLst>
            <a:rect l="0" t="0" r="r" b="b"/>
            <a:pathLst>
              <a:path w="78" h="116">
                <a:moveTo>
                  <a:pt x="36" y="14"/>
                </a:moveTo>
                <a:cubicBezTo>
                  <a:pt x="12" y="22"/>
                  <a:pt x="8" y="32"/>
                  <a:pt x="0" y="56"/>
                </a:cubicBezTo>
                <a:cubicBezTo>
                  <a:pt x="2" y="64"/>
                  <a:pt x="2" y="73"/>
                  <a:pt x="6" y="80"/>
                </a:cubicBezTo>
                <a:cubicBezTo>
                  <a:pt x="12" y="93"/>
                  <a:pt x="30" y="116"/>
                  <a:pt x="30" y="116"/>
                </a:cubicBezTo>
                <a:cubicBezTo>
                  <a:pt x="64" y="109"/>
                  <a:pt x="67" y="106"/>
                  <a:pt x="78" y="74"/>
                </a:cubicBezTo>
                <a:cubicBezTo>
                  <a:pt x="74" y="62"/>
                  <a:pt x="73" y="49"/>
                  <a:pt x="66" y="38"/>
                </a:cubicBezTo>
                <a:cubicBezTo>
                  <a:pt x="62" y="32"/>
                  <a:pt x="57" y="26"/>
                  <a:pt x="54" y="20"/>
                </a:cubicBezTo>
                <a:cubicBezTo>
                  <a:pt x="51" y="14"/>
                  <a:pt x="54" y="4"/>
                  <a:pt x="48" y="2"/>
                </a:cubicBezTo>
                <a:cubicBezTo>
                  <a:pt x="43" y="0"/>
                  <a:pt x="40" y="10"/>
                  <a:pt x="36" y="14"/>
                </a:cubicBezTo>
                <a:close/>
              </a:path>
            </a:pathLst>
          </a:custGeom>
          <a:solidFill>
            <a:srgbClr val="FF960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19" name="椭圆 523335"/>
          <p:cNvSpPr>
            <a:spLocks noChangeArrowheads="1"/>
          </p:cNvSpPr>
          <p:nvPr/>
        </p:nvSpPr>
        <p:spPr bwMode="auto">
          <a:xfrm>
            <a:off x="5895975" y="4467225"/>
            <a:ext cx="127000" cy="163513"/>
          </a:xfrm>
          <a:prstGeom prst="ellipse">
            <a:avLst/>
          </a:prstGeom>
          <a:pattFill prst="wdUpDiag">
            <a:fgClr>
              <a:schemeClr val="accent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0" name="菱形 523336"/>
          <p:cNvSpPr>
            <a:spLocks noChangeArrowheads="1"/>
          </p:cNvSpPr>
          <p:nvPr/>
        </p:nvSpPr>
        <p:spPr bwMode="auto">
          <a:xfrm>
            <a:off x="5614988" y="4143375"/>
            <a:ext cx="82550" cy="161925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1" name="任意多边形 523337"/>
          <p:cNvSpPr>
            <a:spLocks noChangeArrowheads="1"/>
          </p:cNvSpPr>
          <p:nvPr/>
        </p:nvSpPr>
        <p:spPr bwMode="auto">
          <a:xfrm>
            <a:off x="4333875" y="3943350"/>
            <a:ext cx="238125" cy="328613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24" y="120"/>
              </a:cxn>
              <a:cxn ang="0">
                <a:pos x="36" y="156"/>
              </a:cxn>
              <a:cxn ang="0">
                <a:pos x="72" y="180"/>
              </a:cxn>
              <a:cxn ang="0">
                <a:pos x="78" y="198"/>
              </a:cxn>
              <a:cxn ang="0">
                <a:pos x="132" y="168"/>
              </a:cxn>
              <a:cxn ang="0">
                <a:pos x="156" y="90"/>
              </a:cxn>
              <a:cxn ang="0">
                <a:pos x="126" y="0"/>
              </a:cxn>
              <a:cxn ang="0">
                <a:pos x="90" y="0"/>
              </a:cxn>
              <a:cxn ang="0">
                <a:pos x="12" y="30"/>
              </a:cxn>
              <a:cxn ang="0">
                <a:pos x="0" y="48"/>
              </a:cxn>
            </a:cxnLst>
            <a:rect l="0" t="0" r="r" b="b"/>
            <a:pathLst>
              <a:path w="162" h="207">
                <a:moveTo>
                  <a:pt x="0" y="48"/>
                </a:moveTo>
                <a:cubicBezTo>
                  <a:pt x="15" y="71"/>
                  <a:pt x="16" y="94"/>
                  <a:pt x="24" y="120"/>
                </a:cubicBezTo>
                <a:cubicBezTo>
                  <a:pt x="28" y="132"/>
                  <a:pt x="25" y="149"/>
                  <a:pt x="36" y="156"/>
                </a:cubicBezTo>
                <a:cubicBezTo>
                  <a:pt x="48" y="164"/>
                  <a:pt x="72" y="180"/>
                  <a:pt x="72" y="180"/>
                </a:cubicBezTo>
                <a:cubicBezTo>
                  <a:pt x="74" y="186"/>
                  <a:pt x="72" y="195"/>
                  <a:pt x="78" y="198"/>
                </a:cubicBezTo>
                <a:cubicBezTo>
                  <a:pt x="96" y="207"/>
                  <a:pt x="132" y="168"/>
                  <a:pt x="132" y="168"/>
                </a:cubicBezTo>
                <a:cubicBezTo>
                  <a:pt x="141" y="142"/>
                  <a:pt x="149" y="117"/>
                  <a:pt x="156" y="90"/>
                </a:cubicBezTo>
                <a:cubicBezTo>
                  <a:pt x="149" y="57"/>
                  <a:pt x="162" y="12"/>
                  <a:pt x="126" y="0"/>
                </a:cubicBezTo>
                <a:cubicBezTo>
                  <a:pt x="78" y="16"/>
                  <a:pt x="138" y="0"/>
                  <a:pt x="90" y="0"/>
                </a:cubicBezTo>
                <a:cubicBezTo>
                  <a:pt x="63" y="0"/>
                  <a:pt x="34" y="15"/>
                  <a:pt x="12" y="30"/>
                </a:cubicBezTo>
                <a:cubicBezTo>
                  <a:pt x="8" y="36"/>
                  <a:pt x="0" y="48"/>
                  <a:pt x="0" y="48"/>
                </a:cubicBez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2" name="文本框 523338"/>
          <p:cNvSpPr txBox="1">
            <a:spLocks noChangeArrowheads="1"/>
          </p:cNvSpPr>
          <p:nvPr/>
        </p:nvSpPr>
        <p:spPr bwMode="auto">
          <a:xfrm>
            <a:off x="4357688" y="4011613"/>
            <a:ext cx="187325" cy="1222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/>
              <a:t>宁夏</a:t>
            </a:r>
          </a:p>
        </p:txBody>
      </p:sp>
      <p:sp>
        <p:nvSpPr>
          <p:cNvPr id="155723" name="文本框 523339"/>
          <p:cNvSpPr txBox="1">
            <a:spLocks noChangeArrowheads="1"/>
          </p:cNvSpPr>
          <p:nvPr/>
        </p:nvSpPr>
        <p:spPr bwMode="auto">
          <a:xfrm>
            <a:off x="4144963" y="4914900"/>
            <a:ext cx="21907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Ctr="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de-DE" sz="800">
                <a:solidFill>
                  <a:srgbClr val="000000"/>
                </a:solidFill>
              </a:rPr>
              <a:t>重庆</a:t>
            </a:r>
          </a:p>
        </p:txBody>
      </p:sp>
      <p:sp>
        <p:nvSpPr>
          <p:cNvPr id="155724" name="直接连接符 523340"/>
          <p:cNvSpPr>
            <a:spLocks noChangeShapeType="1"/>
          </p:cNvSpPr>
          <p:nvPr/>
        </p:nvSpPr>
        <p:spPr bwMode="auto">
          <a:xfrm>
            <a:off x="5573713" y="3619500"/>
            <a:ext cx="45720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5" name="直接连接符 523341"/>
          <p:cNvSpPr>
            <a:spLocks noChangeShapeType="1"/>
          </p:cNvSpPr>
          <p:nvPr/>
        </p:nvSpPr>
        <p:spPr bwMode="auto">
          <a:xfrm>
            <a:off x="6024563" y="3827463"/>
            <a:ext cx="201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6" name="文本框 523342"/>
          <p:cNvSpPr txBox="1">
            <a:spLocks noChangeArrowheads="1"/>
          </p:cNvSpPr>
          <p:nvPr/>
        </p:nvSpPr>
        <p:spPr bwMode="auto">
          <a:xfrm>
            <a:off x="5849938" y="3789363"/>
            <a:ext cx="10382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Ctr="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de-DE" sz="800">
                <a:solidFill>
                  <a:srgbClr val="000000"/>
                </a:solidFill>
              </a:rPr>
              <a:t>天津</a:t>
            </a:r>
          </a:p>
        </p:txBody>
      </p:sp>
      <p:sp>
        <p:nvSpPr>
          <p:cNvPr id="155727" name="任意多边形 523343"/>
          <p:cNvSpPr>
            <a:spLocks noChangeArrowheads="1"/>
          </p:cNvSpPr>
          <p:nvPr/>
        </p:nvSpPr>
        <p:spPr bwMode="auto">
          <a:xfrm>
            <a:off x="6915150" y="5478463"/>
            <a:ext cx="290513" cy="346075"/>
          </a:xfrm>
          <a:custGeom>
            <a:avLst/>
            <a:gdLst/>
            <a:ahLst/>
            <a:cxnLst>
              <a:cxn ang="0">
                <a:pos x="19968" y="3003"/>
              </a:cxn>
              <a:cxn ang="0">
                <a:pos x="19968" y="3499"/>
              </a:cxn>
              <a:cxn ang="0">
                <a:pos x="19368" y="3969"/>
              </a:cxn>
              <a:cxn ang="0">
                <a:pos x="19368" y="4491"/>
              </a:cxn>
              <a:cxn ang="0">
                <a:pos x="19368" y="4961"/>
              </a:cxn>
              <a:cxn ang="0">
                <a:pos x="18736" y="5483"/>
              </a:cxn>
              <a:cxn ang="0">
                <a:pos x="18167" y="5483"/>
              </a:cxn>
              <a:cxn ang="0">
                <a:pos x="16967" y="5483"/>
              </a:cxn>
              <a:cxn ang="0">
                <a:pos x="16967" y="5979"/>
              </a:cxn>
              <a:cxn ang="0">
                <a:pos x="17536" y="6475"/>
              </a:cxn>
              <a:cxn ang="0">
                <a:pos x="17536" y="6997"/>
              </a:cxn>
              <a:cxn ang="0">
                <a:pos x="17536" y="8016"/>
              </a:cxn>
              <a:cxn ang="0">
                <a:pos x="17536" y="8982"/>
              </a:cxn>
              <a:cxn ang="0">
                <a:pos x="17536" y="9478"/>
              </a:cxn>
              <a:cxn ang="0">
                <a:pos x="17536" y="10496"/>
              </a:cxn>
              <a:cxn ang="0">
                <a:pos x="16967" y="10992"/>
              </a:cxn>
              <a:cxn ang="0">
                <a:pos x="16335" y="11462"/>
              </a:cxn>
              <a:cxn ang="0">
                <a:pos x="15735" y="11958"/>
              </a:cxn>
              <a:cxn ang="0">
                <a:pos x="15735" y="12480"/>
              </a:cxn>
              <a:cxn ang="0">
                <a:pos x="15134" y="12977"/>
              </a:cxn>
              <a:cxn ang="0">
                <a:pos x="15134" y="13499"/>
              </a:cxn>
              <a:cxn ang="0">
                <a:pos x="14534" y="13995"/>
              </a:cxn>
              <a:cxn ang="0">
                <a:pos x="13934" y="14491"/>
              </a:cxn>
              <a:cxn ang="0">
                <a:pos x="13934" y="14987"/>
              </a:cxn>
              <a:cxn ang="0">
                <a:pos x="12733" y="15483"/>
              </a:cxn>
              <a:cxn ang="0">
                <a:pos x="11501" y="16005"/>
              </a:cxn>
              <a:cxn ang="0">
                <a:pos x="11501" y="16997"/>
              </a:cxn>
              <a:cxn ang="0">
                <a:pos x="10900" y="17493"/>
              </a:cxn>
              <a:cxn ang="0">
                <a:pos x="10269" y="17963"/>
              </a:cxn>
              <a:cxn ang="0">
                <a:pos x="9668" y="18486"/>
              </a:cxn>
              <a:cxn ang="0">
                <a:pos x="9068" y="18956"/>
              </a:cxn>
              <a:cxn ang="0">
                <a:pos x="8468" y="18956"/>
              </a:cxn>
              <a:cxn ang="0">
                <a:pos x="7899" y="19478"/>
              </a:cxn>
              <a:cxn ang="0">
                <a:pos x="7267" y="19974"/>
              </a:cxn>
              <a:cxn ang="0">
                <a:pos x="7267" y="19478"/>
              </a:cxn>
              <a:cxn ang="0">
                <a:pos x="7267" y="18956"/>
              </a:cxn>
              <a:cxn ang="0">
                <a:pos x="7267" y="18486"/>
              </a:cxn>
              <a:cxn ang="0">
                <a:pos x="6667" y="17493"/>
              </a:cxn>
              <a:cxn ang="0">
                <a:pos x="6066" y="16997"/>
              </a:cxn>
              <a:cxn ang="0">
                <a:pos x="5466" y="16475"/>
              </a:cxn>
              <a:cxn ang="0">
                <a:pos x="4866" y="16005"/>
              </a:cxn>
              <a:cxn ang="0">
                <a:pos x="3665" y="16005"/>
              </a:cxn>
              <a:cxn ang="0">
                <a:pos x="2464" y="15483"/>
              </a:cxn>
              <a:cxn ang="0">
                <a:pos x="1769" y="16005"/>
              </a:cxn>
              <a:cxn ang="0">
                <a:pos x="1232" y="16475"/>
              </a:cxn>
              <a:cxn ang="0">
                <a:pos x="0" y="11958"/>
              </a:cxn>
              <a:cxn ang="0">
                <a:pos x="3033" y="3969"/>
              </a:cxn>
              <a:cxn ang="0">
                <a:pos x="9668" y="0"/>
              </a:cxn>
              <a:cxn ang="0">
                <a:pos x="16335" y="1488"/>
              </a:cxn>
            </a:cxnLst>
            <a:rect l="0" t="0" r="r" b="b"/>
            <a:pathLst>
              <a:path w="20000" h="20000">
                <a:moveTo>
                  <a:pt x="19968" y="2480"/>
                </a:moveTo>
                <a:lnTo>
                  <a:pt x="19968" y="3003"/>
                </a:lnTo>
                <a:lnTo>
                  <a:pt x="19968" y="3499"/>
                </a:lnTo>
                <a:lnTo>
                  <a:pt x="19368" y="3969"/>
                </a:lnTo>
                <a:lnTo>
                  <a:pt x="19368" y="4491"/>
                </a:lnTo>
                <a:lnTo>
                  <a:pt x="19368" y="4961"/>
                </a:lnTo>
                <a:lnTo>
                  <a:pt x="18736" y="5483"/>
                </a:lnTo>
                <a:lnTo>
                  <a:pt x="18167" y="5483"/>
                </a:lnTo>
                <a:lnTo>
                  <a:pt x="17536" y="5483"/>
                </a:lnTo>
                <a:lnTo>
                  <a:pt x="16967" y="5483"/>
                </a:lnTo>
                <a:lnTo>
                  <a:pt x="16967" y="5979"/>
                </a:lnTo>
                <a:lnTo>
                  <a:pt x="17536" y="5979"/>
                </a:lnTo>
                <a:lnTo>
                  <a:pt x="17536" y="6475"/>
                </a:lnTo>
                <a:lnTo>
                  <a:pt x="17536" y="6997"/>
                </a:lnTo>
                <a:lnTo>
                  <a:pt x="17536" y="8016"/>
                </a:lnTo>
                <a:lnTo>
                  <a:pt x="17536" y="8486"/>
                </a:lnTo>
                <a:lnTo>
                  <a:pt x="17536" y="8982"/>
                </a:lnTo>
                <a:lnTo>
                  <a:pt x="18167" y="8982"/>
                </a:lnTo>
                <a:lnTo>
                  <a:pt x="17536" y="9478"/>
                </a:lnTo>
                <a:lnTo>
                  <a:pt x="17536" y="10000"/>
                </a:lnTo>
                <a:lnTo>
                  <a:pt x="17536" y="10496"/>
                </a:lnTo>
                <a:lnTo>
                  <a:pt x="16967" y="10992"/>
                </a:lnTo>
                <a:lnTo>
                  <a:pt x="16335" y="10992"/>
                </a:lnTo>
                <a:lnTo>
                  <a:pt x="16335" y="11462"/>
                </a:lnTo>
                <a:lnTo>
                  <a:pt x="16335" y="11958"/>
                </a:lnTo>
                <a:lnTo>
                  <a:pt x="15735" y="11958"/>
                </a:lnTo>
                <a:lnTo>
                  <a:pt x="15735" y="12480"/>
                </a:lnTo>
                <a:lnTo>
                  <a:pt x="15134" y="12977"/>
                </a:lnTo>
                <a:lnTo>
                  <a:pt x="15134" y="13499"/>
                </a:lnTo>
                <a:lnTo>
                  <a:pt x="14534" y="13995"/>
                </a:lnTo>
                <a:lnTo>
                  <a:pt x="13934" y="14491"/>
                </a:lnTo>
                <a:lnTo>
                  <a:pt x="13934" y="14987"/>
                </a:lnTo>
                <a:lnTo>
                  <a:pt x="12733" y="15483"/>
                </a:lnTo>
                <a:lnTo>
                  <a:pt x="11501" y="15483"/>
                </a:lnTo>
                <a:lnTo>
                  <a:pt x="11501" y="16005"/>
                </a:lnTo>
                <a:lnTo>
                  <a:pt x="11501" y="16475"/>
                </a:lnTo>
                <a:lnTo>
                  <a:pt x="11501" y="16997"/>
                </a:lnTo>
                <a:lnTo>
                  <a:pt x="10900" y="17493"/>
                </a:lnTo>
                <a:lnTo>
                  <a:pt x="10269" y="17963"/>
                </a:lnTo>
                <a:lnTo>
                  <a:pt x="9668" y="18486"/>
                </a:lnTo>
                <a:lnTo>
                  <a:pt x="9068" y="18956"/>
                </a:lnTo>
                <a:lnTo>
                  <a:pt x="8468" y="18956"/>
                </a:lnTo>
                <a:lnTo>
                  <a:pt x="7899" y="19478"/>
                </a:lnTo>
                <a:lnTo>
                  <a:pt x="7899" y="19974"/>
                </a:lnTo>
                <a:lnTo>
                  <a:pt x="7267" y="19974"/>
                </a:lnTo>
                <a:lnTo>
                  <a:pt x="7267" y="19478"/>
                </a:lnTo>
                <a:lnTo>
                  <a:pt x="7899" y="18956"/>
                </a:lnTo>
                <a:lnTo>
                  <a:pt x="7267" y="18956"/>
                </a:lnTo>
                <a:lnTo>
                  <a:pt x="7267" y="18486"/>
                </a:lnTo>
                <a:lnTo>
                  <a:pt x="7267" y="17963"/>
                </a:lnTo>
                <a:lnTo>
                  <a:pt x="6667" y="17493"/>
                </a:lnTo>
                <a:lnTo>
                  <a:pt x="6667" y="16997"/>
                </a:lnTo>
                <a:lnTo>
                  <a:pt x="6066" y="16997"/>
                </a:lnTo>
                <a:lnTo>
                  <a:pt x="6066" y="16475"/>
                </a:lnTo>
                <a:lnTo>
                  <a:pt x="5466" y="16475"/>
                </a:lnTo>
                <a:lnTo>
                  <a:pt x="5466" y="16005"/>
                </a:lnTo>
                <a:lnTo>
                  <a:pt x="4866" y="16005"/>
                </a:lnTo>
                <a:lnTo>
                  <a:pt x="4265" y="16005"/>
                </a:lnTo>
                <a:lnTo>
                  <a:pt x="3665" y="16005"/>
                </a:lnTo>
                <a:lnTo>
                  <a:pt x="3033" y="15483"/>
                </a:lnTo>
                <a:lnTo>
                  <a:pt x="2464" y="15483"/>
                </a:lnTo>
                <a:lnTo>
                  <a:pt x="1769" y="16005"/>
                </a:lnTo>
                <a:lnTo>
                  <a:pt x="1769" y="16475"/>
                </a:lnTo>
                <a:lnTo>
                  <a:pt x="1232" y="16475"/>
                </a:lnTo>
                <a:lnTo>
                  <a:pt x="600" y="16475"/>
                </a:lnTo>
                <a:lnTo>
                  <a:pt x="0" y="11958"/>
                </a:lnTo>
                <a:lnTo>
                  <a:pt x="0" y="7493"/>
                </a:lnTo>
                <a:lnTo>
                  <a:pt x="3033" y="3969"/>
                </a:lnTo>
                <a:lnTo>
                  <a:pt x="6667" y="0"/>
                </a:lnTo>
                <a:lnTo>
                  <a:pt x="9668" y="0"/>
                </a:lnTo>
                <a:lnTo>
                  <a:pt x="13333" y="0"/>
                </a:lnTo>
                <a:lnTo>
                  <a:pt x="16335" y="1488"/>
                </a:lnTo>
                <a:lnTo>
                  <a:pt x="19968" y="248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rgbClr val="FFFFFF"/>
            </a:bgClr>
          </a:pattFill>
          <a:ln w="1143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8" name="任意多边形 523344"/>
          <p:cNvSpPr>
            <a:spLocks noChangeArrowheads="1"/>
          </p:cNvSpPr>
          <p:nvPr/>
        </p:nvSpPr>
        <p:spPr bwMode="auto">
          <a:xfrm>
            <a:off x="6897688" y="5876925"/>
            <a:ext cx="325437" cy="431800"/>
          </a:xfrm>
          <a:custGeom>
            <a:avLst/>
            <a:gdLst/>
            <a:ahLst/>
            <a:cxnLst>
              <a:cxn ang="0">
                <a:pos x="17803" y="6813"/>
              </a:cxn>
              <a:cxn ang="0">
                <a:pos x="17296" y="7583"/>
              </a:cxn>
              <a:cxn ang="0">
                <a:pos x="16732" y="7583"/>
              </a:cxn>
              <a:cxn ang="0">
                <a:pos x="15690" y="7583"/>
              </a:cxn>
              <a:cxn ang="0">
                <a:pos x="15127" y="7583"/>
              </a:cxn>
              <a:cxn ang="0">
                <a:pos x="14592" y="8396"/>
              </a:cxn>
              <a:cxn ang="0">
                <a:pos x="14592" y="8813"/>
              </a:cxn>
              <a:cxn ang="0">
                <a:pos x="14028" y="9604"/>
              </a:cxn>
              <a:cxn ang="0">
                <a:pos x="13521" y="10396"/>
              </a:cxn>
              <a:cxn ang="0">
                <a:pos x="12451" y="11167"/>
              </a:cxn>
              <a:cxn ang="0">
                <a:pos x="12451" y="12000"/>
              </a:cxn>
              <a:cxn ang="0">
                <a:pos x="12451" y="13188"/>
              </a:cxn>
              <a:cxn ang="0">
                <a:pos x="11887" y="13979"/>
              </a:cxn>
              <a:cxn ang="0">
                <a:pos x="11324" y="15188"/>
              </a:cxn>
              <a:cxn ang="0">
                <a:pos x="10789" y="15563"/>
              </a:cxn>
              <a:cxn ang="0">
                <a:pos x="10789" y="16792"/>
              </a:cxn>
              <a:cxn ang="0">
                <a:pos x="10225" y="17583"/>
              </a:cxn>
              <a:cxn ang="0">
                <a:pos x="10789" y="18792"/>
              </a:cxn>
              <a:cxn ang="0">
                <a:pos x="10225" y="19167"/>
              </a:cxn>
              <a:cxn ang="0">
                <a:pos x="9183" y="19167"/>
              </a:cxn>
              <a:cxn ang="0">
                <a:pos x="8648" y="18792"/>
              </a:cxn>
              <a:cxn ang="0">
                <a:pos x="7549" y="19167"/>
              </a:cxn>
              <a:cxn ang="0">
                <a:pos x="6479" y="19167"/>
              </a:cxn>
              <a:cxn ang="0">
                <a:pos x="5972" y="19979"/>
              </a:cxn>
              <a:cxn ang="0">
                <a:pos x="5408" y="19979"/>
              </a:cxn>
              <a:cxn ang="0">
                <a:pos x="4310" y="19979"/>
              </a:cxn>
              <a:cxn ang="0">
                <a:pos x="3803" y="18792"/>
              </a:cxn>
              <a:cxn ang="0">
                <a:pos x="4873" y="18375"/>
              </a:cxn>
              <a:cxn ang="0">
                <a:pos x="5408" y="17583"/>
              </a:cxn>
              <a:cxn ang="0">
                <a:pos x="4873" y="17583"/>
              </a:cxn>
              <a:cxn ang="0">
                <a:pos x="3803" y="17583"/>
              </a:cxn>
              <a:cxn ang="0">
                <a:pos x="2704" y="17188"/>
              </a:cxn>
              <a:cxn ang="0">
                <a:pos x="2704" y="16375"/>
              </a:cxn>
              <a:cxn ang="0">
                <a:pos x="2704" y="15563"/>
              </a:cxn>
              <a:cxn ang="0">
                <a:pos x="2704" y="14396"/>
              </a:cxn>
              <a:cxn ang="0">
                <a:pos x="2704" y="13583"/>
              </a:cxn>
              <a:cxn ang="0">
                <a:pos x="1606" y="12792"/>
              </a:cxn>
              <a:cxn ang="0">
                <a:pos x="1099" y="12417"/>
              </a:cxn>
              <a:cxn ang="0">
                <a:pos x="1099" y="11604"/>
              </a:cxn>
              <a:cxn ang="0">
                <a:pos x="1099" y="10792"/>
              </a:cxn>
              <a:cxn ang="0">
                <a:pos x="0" y="10396"/>
              </a:cxn>
              <a:cxn ang="0">
                <a:pos x="0" y="9604"/>
              </a:cxn>
              <a:cxn ang="0">
                <a:pos x="535" y="8813"/>
              </a:cxn>
              <a:cxn ang="0">
                <a:pos x="1099" y="8396"/>
              </a:cxn>
              <a:cxn ang="0">
                <a:pos x="2141" y="7208"/>
              </a:cxn>
              <a:cxn ang="0">
                <a:pos x="1606" y="6417"/>
              </a:cxn>
              <a:cxn ang="0">
                <a:pos x="1099" y="5583"/>
              </a:cxn>
              <a:cxn ang="0">
                <a:pos x="1099" y="4792"/>
              </a:cxn>
              <a:cxn ang="0">
                <a:pos x="1606" y="4000"/>
              </a:cxn>
              <a:cxn ang="0">
                <a:pos x="2704" y="3604"/>
              </a:cxn>
              <a:cxn ang="0">
                <a:pos x="3803" y="3188"/>
              </a:cxn>
              <a:cxn ang="0">
                <a:pos x="4310" y="2813"/>
              </a:cxn>
              <a:cxn ang="0">
                <a:pos x="5408" y="2000"/>
              </a:cxn>
              <a:cxn ang="0">
                <a:pos x="6479" y="1625"/>
              </a:cxn>
              <a:cxn ang="0">
                <a:pos x="8648" y="1625"/>
              </a:cxn>
              <a:cxn ang="0">
                <a:pos x="9718" y="396"/>
              </a:cxn>
              <a:cxn ang="0">
                <a:pos x="16197" y="396"/>
              </a:cxn>
              <a:cxn ang="0">
                <a:pos x="19972" y="3604"/>
              </a:cxn>
              <a:cxn ang="0">
                <a:pos x="18873" y="6417"/>
              </a:cxn>
            </a:cxnLst>
            <a:rect l="0" t="0" r="r" b="b"/>
            <a:pathLst>
              <a:path w="20000" h="20000">
                <a:moveTo>
                  <a:pt x="18873" y="6417"/>
                </a:moveTo>
                <a:lnTo>
                  <a:pt x="18366" y="6813"/>
                </a:lnTo>
                <a:lnTo>
                  <a:pt x="17803" y="6813"/>
                </a:lnTo>
                <a:lnTo>
                  <a:pt x="17803" y="7208"/>
                </a:lnTo>
                <a:lnTo>
                  <a:pt x="17296" y="7583"/>
                </a:lnTo>
                <a:lnTo>
                  <a:pt x="16732" y="7583"/>
                </a:lnTo>
                <a:lnTo>
                  <a:pt x="16197" y="7583"/>
                </a:lnTo>
                <a:lnTo>
                  <a:pt x="15690" y="7208"/>
                </a:lnTo>
                <a:lnTo>
                  <a:pt x="15690" y="7583"/>
                </a:lnTo>
                <a:lnTo>
                  <a:pt x="15127" y="7583"/>
                </a:lnTo>
                <a:lnTo>
                  <a:pt x="15127" y="8000"/>
                </a:lnTo>
                <a:lnTo>
                  <a:pt x="14592" y="8396"/>
                </a:lnTo>
                <a:lnTo>
                  <a:pt x="14592" y="8813"/>
                </a:lnTo>
                <a:lnTo>
                  <a:pt x="14592" y="9188"/>
                </a:lnTo>
                <a:lnTo>
                  <a:pt x="14028" y="9604"/>
                </a:lnTo>
                <a:lnTo>
                  <a:pt x="14028" y="9979"/>
                </a:lnTo>
                <a:lnTo>
                  <a:pt x="13521" y="10396"/>
                </a:lnTo>
                <a:lnTo>
                  <a:pt x="12958" y="10792"/>
                </a:lnTo>
                <a:lnTo>
                  <a:pt x="12451" y="11167"/>
                </a:lnTo>
                <a:lnTo>
                  <a:pt x="12451" y="11604"/>
                </a:lnTo>
                <a:lnTo>
                  <a:pt x="12451" y="12000"/>
                </a:lnTo>
                <a:lnTo>
                  <a:pt x="12451" y="12417"/>
                </a:lnTo>
                <a:lnTo>
                  <a:pt x="12451" y="12792"/>
                </a:lnTo>
                <a:lnTo>
                  <a:pt x="12451" y="13188"/>
                </a:lnTo>
                <a:lnTo>
                  <a:pt x="12451" y="13583"/>
                </a:lnTo>
                <a:lnTo>
                  <a:pt x="11887" y="13979"/>
                </a:lnTo>
                <a:lnTo>
                  <a:pt x="11887" y="14396"/>
                </a:lnTo>
                <a:lnTo>
                  <a:pt x="11887" y="14792"/>
                </a:lnTo>
                <a:lnTo>
                  <a:pt x="11324" y="15188"/>
                </a:lnTo>
                <a:lnTo>
                  <a:pt x="10789" y="15563"/>
                </a:lnTo>
                <a:lnTo>
                  <a:pt x="10789" y="15979"/>
                </a:lnTo>
                <a:lnTo>
                  <a:pt x="10789" y="16375"/>
                </a:lnTo>
                <a:lnTo>
                  <a:pt x="10789" y="16792"/>
                </a:lnTo>
                <a:lnTo>
                  <a:pt x="10789" y="17188"/>
                </a:lnTo>
                <a:lnTo>
                  <a:pt x="10225" y="17583"/>
                </a:lnTo>
                <a:lnTo>
                  <a:pt x="10225" y="18000"/>
                </a:lnTo>
                <a:lnTo>
                  <a:pt x="10789" y="18375"/>
                </a:lnTo>
                <a:lnTo>
                  <a:pt x="10789" y="18792"/>
                </a:lnTo>
                <a:lnTo>
                  <a:pt x="10225" y="19167"/>
                </a:lnTo>
                <a:lnTo>
                  <a:pt x="9718" y="19167"/>
                </a:lnTo>
                <a:lnTo>
                  <a:pt x="9183" y="19167"/>
                </a:lnTo>
                <a:lnTo>
                  <a:pt x="8648" y="19167"/>
                </a:lnTo>
                <a:lnTo>
                  <a:pt x="8648" y="18792"/>
                </a:lnTo>
                <a:lnTo>
                  <a:pt x="8113" y="19167"/>
                </a:lnTo>
                <a:lnTo>
                  <a:pt x="7549" y="19167"/>
                </a:lnTo>
                <a:lnTo>
                  <a:pt x="7042" y="19167"/>
                </a:lnTo>
                <a:lnTo>
                  <a:pt x="6479" y="19167"/>
                </a:lnTo>
                <a:lnTo>
                  <a:pt x="6479" y="19583"/>
                </a:lnTo>
                <a:lnTo>
                  <a:pt x="5972" y="19979"/>
                </a:lnTo>
                <a:lnTo>
                  <a:pt x="5408" y="19979"/>
                </a:lnTo>
                <a:lnTo>
                  <a:pt x="4873" y="19979"/>
                </a:lnTo>
                <a:lnTo>
                  <a:pt x="4310" y="19979"/>
                </a:lnTo>
                <a:lnTo>
                  <a:pt x="4310" y="19583"/>
                </a:lnTo>
                <a:lnTo>
                  <a:pt x="3803" y="19167"/>
                </a:lnTo>
                <a:lnTo>
                  <a:pt x="3803" y="18792"/>
                </a:lnTo>
                <a:lnTo>
                  <a:pt x="4310" y="18792"/>
                </a:lnTo>
                <a:lnTo>
                  <a:pt x="4873" y="18375"/>
                </a:lnTo>
                <a:lnTo>
                  <a:pt x="5408" y="18000"/>
                </a:lnTo>
                <a:lnTo>
                  <a:pt x="5408" y="17583"/>
                </a:lnTo>
                <a:lnTo>
                  <a:pt x="5408" y="17188"/>
                </a:lnTo>
                <a:lnTo>
                  <a:pt x="4873" y="17583"/>
                </a:lnTo>
                <a:lnTo>
                  <a:pt x="4310" y="17583"/>
                </a:lnTo>
                <a:lnTo>
                  <a:pt x="3803" y="17583"/>
                </a:lnTo>
                <a:lnTo>
                  <a:pt x="3268" y="17583"/>
                </a:lnTo>
                <a:lnTo>
                  <a:pt x="2704" y="17188"/>
                </a:lnTo>
                <a:lnTo>
                  <a:pt x="2704" y="16792"/>
                </a:lnTo>
                <a:lnTo>
                  <a:pt x="2704" y="16375"/>
                </a:lnTo>
                <a:lnTo>
                  <a:pt x="2704" y="15979"/>
                </a:lnTo>
                <a:lnTo>
                  <a:pt x="2704" y="15563"/>
                </a:lnTo>
                <a:lnTo>
                  <a:pt x="2704" y="15188"/>
                </a:lnTo>
                <a:lnTo>
                  <a:pt x="2704" y="14792"/>
                </a:lnTo>
                <a:lnTo>
                  <a:pt x="2704" y="14396"/>
                </a:lnTo>
                <a:lnTo>
                  <a:pt x="2704" y="13979"/>
                </a:lnTo>
                <a:lnTo>
                  <a:pt x="2704" y="13583"/>
                </a:lnTo>
                <a:lnTo>
                  <a:pt x="2704" y="13188"/>
                </a:lnTo>
                <a:lnTo>
                  <a:pt x="2141" y="13188"/>
                </a:lnTo>
                <a:lnTo>
                  <a:pt x="1606" y="12792"/>
                </a:lnTo>
                <a:lnTo>
                  <a:pt x="1606" y="12417"/>
                </a:lnTo>
                <a:lnTo>
                  <a:pt x="1099" y="12417"/>
                </a:lnTo>
                <a:lnTo>
                  <a:pt x="1099" y="12000"/>
                </a:lnTo>
                <a:lnTo>
                  <a:pt x="1099" y="11604"/>
                </a:lnTo>
                <a:lnTo>
                  <a:pt x="1099" y="11167"/>
                </a:lnTo>
                <a:lnTo>
                  <a:pt x="1606" y="10792"/>
                </a:lnTo>
                <a:lnTo>
                  <a:pt x="1099" y="10792"/>
                </a:lnTo>
                <a:lnTo>
                  <a:pt x="535" y="10792"/>
                </a:lnTo>
                <a:lnTo>
                  <a:pt x="0" y="10792"/>
                </a:lnTo>
                <a:lnTo>
                  <a:pt x="0" y="10396"/>
                </a:lnTo>
                <a:lnTo>
                  <a:pt x="0" y="9979"/>
                </a:lnTo>
                <a:lnTo>
                  <a:pt x="0" y="9604"/>
                </a:lnTo>
                <a:lnTo>
                  <a:pt x="535" y="9188"/>
                </a:lnTo>
                <a:lnTo>
                  <a:pt x="535" y="8813"/>
                </a:lnTo>
                <a:lnTo>
                  <a:pt x="1099" y="8396"/>
                </a:lnTo>
                <a:lnTo>
                  <a:pt x="1606" y="8000"/>
                </a:lnTo>
                <a:lnTo>
                  <a:pt x="1606" y="7583"/>
                </a:lnTo>
                <a:lnTo>
                  <a:pt x="2141" y="7208"/>
                </a:lnTo>
                <a:lnTo>
                  <a:pt x="1606" y="6813"/>
                </a:lnTo>
                <a:lnTo>
                  <a:pt x="1606" y="6417"/>
                </a:lnTo>
                <a:lnTo>
                  <a:pt x="1606" y="6021"/>
                </a:lnTo>
                <a:lnTo>
                  <a:pt x="1099" y="6021"/>
                </a:lnTo>
                <a:lnTo>
                  <a:pt x="1099" y="5583"/>
                </a:lnTo>
                <a:lnTo>
                  <a:pt x="1099" y="5188"/>
                </a:lnTo>
                <a:lnTo>
                  <a:pt x="1099" y="4792"/>
                </a:lnTo>
                <a:lnTo>
                  <a:pt x="1099" y="4396"/>
                </a:lnTo>
                <a:lnTo>
                  <a:pt x="1606" y="4000"/>
                </a:lnTo>
                <a:lnTo>
                  <a:pt x="2141" y="3604"/>
                </a:lnTo>
                <a:lnTo>
                  <a:pt x="2704" y="3604"/>
                </a:lnTo>
                <a:lnTo>
                  <a:pt x="3268" y="3604"/>
                </a:lnTo>
                <a:lnTo>
                  <a:pt x="3803" y="3188"/>
                </a:lnTo>
                <a:lnTo>
                  <a:pt x="4310" y="2813"/>
                </a:lnTo>
                <a:lnTo>
                  <a:pt x="4873" y="2417"/>
                </a:lnTo>
                <a:lnTo>
                  <a:pt x="5408" y="2000"/>
                </a:lnTo>
                <a:lnTo>
                  <a:pt x="5972" y="1625"/>
                </a:lnTo>
                <a:lnTo>
                  <a:pt x="6479" y="1625"/>
                </a:lnTo>
                <a:lnTo>
                  <a:pt x="7042" y="1625"/>
                </a:lnTo>
                <a:lnTo>
                  <a:pt x="7549" y="1625"/>
                </a:lnTo>
                <a:lnTo>
                  <a:pt x="8648" y="1625"/>
                </a:lnTo>
                <a:lnTo>
                  <a:pt x="8648" y="1208"/>
                </a:lnTo>
                <a:lnTo>
                  <a:pt x="9183" y="833"/>
                </a:lnTo>
                <a:lnTo>
                  <a:pt x="9718" y="396"/>
                </a:lnTo>
                <a:lnTo>
                  <a:pt x="10789" y="0"/>
                </a:lnTo>
                <a:lnTo>
                  <a:pt x="13521" y="396"/>
                </a:lnTo>
                <a:lnTo>
                  <a:pt x="16197" y="396"/>
                </a:lnTo>
                <a:lnTo>
                  <a:pt x="17803" y="1208"/>
                </a:lnTo>
                <a:lnTo>
                  <a:pt x="19972" y="2000"/>
                </a:lnTo>
                <a:lnTo>
                  <a:pt x="19972" y="3604"/>
                </a:lnTo>
                <a:lnTo>
                  <a:pt x="19972" y="4792"/>
                </a:lnTo>
                <a:lnTo>
                  <a:pt x="18873" y="5583"/>
                </a:lnTo>
                <a:lnTo>
                  <a:pt x="18873" y="6417"/>
                </a:lnTo>
                <a:close/>
              </a:path>
            </a:pathLst>
          </a:custGeom>
          <a:solidFill>
            <a:srgbClr val="FFFFFF"/>
          </a:solidFill>
          <a:ln w="127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29" name="文本框 523345"/>
          <p:cNvSpPr txBox="1">
            <a:spLocks noChangeArrowheads="1"/>
          </p:cNvSpPr>
          <p:nvPr/>
        </p:nvSpPr>
        <p:spPr bwMode="auto">
          <a:xfrm>
            <a:off x="7362825" y="5114925"/>
            <a:ext cx="13255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olidFill>
                  <a:srgbClr val="000000"/>
                </a:solidFill>
              </a:rPr>
              <a:t>主打市场                                              (地区市场份额&gt;全国市场份额)</a:t>
            </a:r>
          </a:p>
        </p:txBody>
      </p:sp>
      <p:sp>
        <p:nvSpPr>
          <p:cNvPr id="155730" name="文本框 523346"/>
          <p:cNvSpPr txBox="1">
            <a:spLocks noChangeArrowheads="1"/>
          </p:cNvSpPr>
          <p:nvPr/>
        </p:nvSpPr>
        <p:spPr bwMode="auto">
          <a:xfrm>
            <a:off x="7362825" y="5591175"/>
            <a:ext cx="107156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olidFill>
                  <a:srgbClr val="000000"/>
                </a:solidFill>
              </a:rPr>
              <a:t>覆盖市场</a:t>
            </a:r>
          </a:p>
        </p:txBody>
      </p:sp>
      <p:sp>
        <p:nvSpPr>
          <p:cNvPr id="155731" name="文本框 523347"/>
          <p:cNvSpPr txBox="1">
            <a:spLocks noChangeArrowheads="1"/>
          </p:cNvSpPr>
          <p:nvPr/>
        </p:nvSpPr>
        <p:spPr bwMode="auto">
          <a:xfrm>
            <a:off x="7362825" y="6032500"/>
            <a:ext cx="1071563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de-DE" sz="800">
                <a:solidFill>
                  <a:srgbClr val="000000"/>
                </a:solidFill>
              </a:rPr>
              <a:t>未进入市场</a:t>
            </a:r>
          </a:p>
        </p:txBody>
      </p:sp>
      <p:sp>
        <p:nvSpPr>
          <p:cNvPr id="155732" name="任意多边形 523348"/>
          <p:cNvSpPr>
            <a:spLocks noChangeArrowheads="1"/>
          </p:cNvSpPr>
          <p:nvPr/>
        </p:nvSpPr>
        <p:spPr bwMode="auto">
          <a:xfrm>
            <a:off x="6923088" y="5064125"/>
            <a:ext cx="288925" cy="346075"/>
          </a:xfrm>
          <a:custGeom>
            <a:avLst/>
            <a:gdLst/>
            <a:ahLst/>
            <a:cxnLst>
              <a:cxn ang="0">
                <a:pos x="19968" y="3003"/>
              </a:cxn>
              <a:cxn ang="0">
                <a:pos x="19968" y="3499"/>
              </a:cxn>
              <a:cxn ang="0">
                <a:pos x="19368" y="3969"/>
              </a:cxn>
              <a:cxn ang="0">
                <a:pos x="19368" y="4491"/>
              </a:cxn>
              <a:cxn ang="0">
                <a:pos x="19368" y="4961"/>
              </a:cxn>
              <a:cxn ang="0">
                <a:pos x="18736" y="5483"/>
              </a:cxn>
              <a:cxn ang="0">
                <a:pos x="18167" y="5483"/>
              </a:cxn>
              <a:cxn ang="0">
                <a:pos x="16967" y="5483"/>
              </a:cxn>
              <a:cxn ang="0">
                <a:pos x="16967" y="5979"/>
              </a:cxn>
              <a:cxn ang="0">
                <a:pos x="17536" y="6475"/>
              </a:cxn>
              <a:cxn ang="0">
                <a:pos x="17536" y="6997"/>
              </a:cxn>
              <a:cxn ang="0">
                <a:pos x="17536" y="8016"/>
              </a:cxn>
              <a:cxn ang="0">
                <a:pos x="17536" y="8982"/>
              </a:cxn>
              <a:cxn ang="0">
                <a:pos x="17536" y="9478"/>
              </a:cxn>
              <a:cxn ang="0">
                <a:pos x="17536" y="10496"/>
              </a:cxn>
              <a:cxn ang="0">
                <a:pos x="16967" y="10992"/>
              </a:cxn>
              <a:cxn ang="0">
                <a:pos x="16335" y="11462"/>
              </a:cxn>
              <a:cxn ang="0">
                <a:pos x="15735" y="11958"/>
              </a:cxn>
              <a:cxn ang="0">
                <a:pos x="15735" y="12480"/>
              </a:cxn>
              <a:cxn ang="0">
                <a:pos x="15134" y="12977"/>
              </a:cxn>
              <a:cxn ang="0">
                <a:pos x="15134" y="13499"/>
              </a:cxn>
              <a:cxn ang="0">
                <a:pos x="14534" y="13995"/>
              </a:cxn>
              <a:cxn ang="0">
                <a:pos x="13934" y="14491"/>
              </a:cxn>
              <a:cxn ang="0">
                <a:pos x="13934" y="14987"/>
              </a:cxn>
              <a:cxn ang="0">
                <a:pos x="12733" y="15483"/>
              </a:cxn>
              <a:cxn ang="0">
                <a:pos x="11501" y="16005"/>
              </a:cxn>
              <a:cxn ang="0">
                <a:pos x="11501" y="16997"/>
              </a:cxn>
              <a:cxn ang="0">
                <a:pos x="10900" y="17493"/>
              </a:cxn>
              <a:cxn ang="0">
                <a:pos x="10269" y="17963"/>
              </a:cxn>
              <a:cxn ang="0">
                <a:pos x="9668" y="18486"/>
              </a:cxn>
              <a:cxn ang="0">
                <a:pos x="9068" y="18956"/>
              </a:cxn>
              <a:cxn ang="0">
                <a:pos x="8468" y="18956"/>
              </a:cxn>
              <a:cxn ang="0">
                <a:pos x="7899" y="19478"/>
              </a:cxn>
              <a:cxn ang="0">
                <a:pos x="7267" y="19974"/>
              </a:cxn>
              <a:cxn ang="0">
                <a:pos x="7267" y="19478"/>
              </a:cxn>
              <a:cxn ang="0">
                <a:pos x="7267" y="18956"/>
              </a:cxn>
              <a:cxn ang="0">
                <a:pos x="7267" y="18486"/>
              </a:cxn>
              <a:cxn ang="0">
                <a:pos x="6667" y="17493"/>
              </a:cxn>
              <a:cxn ang="0">
                <a:pos x="6066" y="16997"/>
              </a:cxn>
              <a:cxn ang="0">
                <a:pos x="5466" y="16475"/>
              </a:cxn>
              <a:cxn ang="0">
                <a:pos x="4866" y="16005"/>
              </a:cxn>
              <a:cxn ang="0">
                <a:pos x="3665" y="16005"/>
              </a:cxn>
              <a:cxn ang="0">
                <a:pos x="2464" y="15483"/>
              </a:cxn>
              <a:cxn ang="0">
                <a:pos x="1769" y="16005"/>
              </a:cxn>
              <a:cxn ang="0">
                <a:pos x="1232" y="16475"/>
              </a:cxn>
              <a:cxn ang="0">
                <a:pos x="0" y="11958"/>
              </a:cxn>
              <a:cxn ang="0">
                <a:pos x="3033" y="3969"/>
              </a:cxn>
              <a:cxn ang="0">
                <a:pos x="9668" y="0"/>
              </a:cxn>
              <a:cxn ang="0">
                <a:pos x="16335" y="1488"/>
              </a:cxn>
            </a:cxnLst>
            <a:rect l="0" t="0" r="r" b="b"/>
            <a:pathLst>
              <a:path w="20000" h="20000">
                <a:moveTo>
                  <a:pt x="19968" y="2480"/>
                </a:moveTo>
                <a:lnTo>
                  <a:pt x="19968" y="3003"/>
                </a:lnTo>
                <a:lnTo>
                  <a:pt x="19968" y="3499"/>
                </a:lnTo>
                <a:lnTo>
                  <a:pt x="19368" y="3969"/>
                </a:lnTo>
                <a:lnTo>
                  <a:pt x="19368" y="4491"/>
                </a:lnTo>
                <a:lnTo>
                  <a:pt x="19368" y="4961"/>
                </a:lnTo>
                <a:lnTo>
                  <a:pt x="18736" y="5483"/>
                </a:lnTo>
                <a:lnTo>
                  <a:pt x="18167" y="5483"/>
                </a:lnTo>
                <a:lnTo>
                  <a:pt x="17536" y="5483"/>
                </a:lnTo>
                <a:lnTo>
                  <a:pt x="16967" y="5483"/>
                </a:lnTo>
                <a:lnTo>
                  <a:pt x="16967" y="5979"/>
                </a:lnTo>
                <a:lnTo>
                  <a:pt x="17536" y="5979"/>
                </a:lnTo>
                <a:lnTo>
                  <a:pt x="17536" y="6475"/>
                </a:lnTo>
                <a:lnTo>
                  <a:pt x="17536" y="6997"/>
                </a:lnTo>
                <a:lnTo>
                  <a:pt x="17536" y="8016"/>
                </a:lnTo>
                <a:lnTo>
                  <a:pt x="17536" y="8486"/>
                </a:lnTo>
                <a:lnTo>
                  <a:pt x="17536" y="8982"/>
                </a:lnTo>
                <a:lnTo>
                  <a:pt x="18167" y="8982"/>
                </a:lnTo>
                <a:lnTo>
                  <a:pt x="17536" y="9478"/>
                </a:lnTo>
                <a:lnTo>
                  <a:pt x="17536" y="10000"/>
                </a:lnTo>
                <a:lnTo>
                  <a:pt x="17536" y="10496"/>
                </a:lnTo>
                <a:lnTo>
                  <a:pt x="16967" y="10992"/>
                </a:lnTo>
                <a:lnTo>
                  <a:pt x="16335" y="10992"/>
                </a:lnTo>
                <a:lnTo>
                  <a:pt x="16335" y="11462"/>
                </a:lnTo>
                <a:lnTo>
                  <a:pt x="16335" y="11958"/>
                </a:lnTo>
                <a:lnTo>
                  <a:pt x="15735" y="11958"/>
                </a:lnTo>
                <a:lnTo>
                  <a:pt x="15735" y="12480"/>
                </a:lnTo>
                <a:lnTo>
                  <a:pt x="15134" y="12977"/>
                </a:lnTo>
                <a:lnTo>
                  <a:pt x="15134" y="13499"/>
                </a:lnTo>
                <a:lnTo>
                  <a:pt x="14534" y="13995"/>
                </a:lnTo>
                <a:lnTo>
                  <a:pt x="13934" y="14491"/>
                </a:lnTo>
                <a:lnTo>
                  <a:pt x="13934" y="14987"/>
                </a:lnTo>
                <a:lnTo>
                  <a:pt x="12733" y="15483"/>
                </a:lnTo>
                <a:lnTo>
                  <a:pt x="11501" y="15483"/>
                </a:lnTo>
                <a:lnTo>
                  <a:pt x="11501" y="16005"/>
                </a:lnTo>
                <a:lnTo>
                  <a:pt x="11501" y="16475"/>
                </a:lnTo>
                <a:lnTo>
                  <a:pt x="11501" y="16997"/>
                </a:lnTo>
                <a:lnTo>
                  <a:pt x="10900" y="17493"/>
                </a:lnTo>
                <a:lnTo>
                  <a:pt x="10269" y="17963"/>
                </a:lnTo>
                <a:lnTo>
                  <a:pt x="9668" y="18486"/>
                </a:lnTo>
                <a:lnTo>
                  <a:pt x="9068" y="18956"/>
                </a:lnTo>
                <a:lnTo>
                  <a:pt x="8468" y="18956"/>
                </a:lnTo>
                <a:lnTo>
                  <a:pt x="7899" y="19478"/>
                </a:lnTo>
                <a:lnTo>
                  <a:pt x="7899" y="19974"/>
                </a:lnTo>
                <a:lnTo>
                  <a:pt x="7267" y="19974"/>
                </a:lnTo>
                <a:lnTo>
                  <a:pt x="7267" y="19478"/>
                </a:lnTo>
                <a:lnTo>
                  <a:pt x="7899" y="18956"/>
                </a:lnTo>
                <a:lnTo>
                  <a:pt x="7267" y="18956"/>
                </a:lnTo>
                <a:lnTo>
                  <a:pt x="7267" y="18486"/>
                </a:lnTo>
                <a:lnTo>
                  <a:pt x="7267" y="17963"/>
                </a:lnTo>
                <a:lnTo>
                  <a:pt x="6667" y="17493"/>
                </a:lnTo>
                <a:lnTo>
                  <a:pt x="6667" y="16997"/>
                </a:lnTo>
                <a:lnTo>
                  <a:pt x="6066" y="16997"/>
                </a:lnTo>
                <a:lnTo>
                  <a:pt x="6066" y="16475"/>
                </a:lnTo>
                <a:lnTo>
                  <a:pt x="5466" y="16475"/>
                </a:lnTo>
                <a:lnTo>
                  <a:pt x="5466" y="16005"/>
                </a:lnTo>
                <a:lnTo>
                  <a:pt x="4866" y="16005"/>
                </a:lnTo>
                <a:lnTo>
                  <a:pt x="4265" y="16005"/>
                </a:lnTo>
                <a:lnTo>
                  <a:pt x="3665" y="16005"/>
                </a:lnTo>
                <a:lnTo>
                  <a:pt x="3033" y="15483"/>
                </a:lnTo>
                <a:lnTo>
                  <a:pt x="2464" y="15483"/>
                </a:lnTo>
                <a:lnTo>
                  <a:pt x="1769" y="16005"/>
                </a:lnTo>
                <a:lnTo>
                  <a:pt x="1769" y="16475"/>
                </a:lnTo>
                <a:lnTo>
                  <a:pt x="1232" y="16475"/>
                </a:lnTo>
                <a:lnTo>
                  <a:pt x="600" y="16475"/>
                </a:lnTo>
                <a:lnTo>
                  <a:pt x="0" y="11958"/>
                </a:lnTo>
                <a:lnTo>
                  <a:pt x="0" y="7493"/>
                </a:lnTo>
                <a:lnTo>
                  <a:pt x="3033" y="3969"/>
                </a:lnTo>
                <a:lnTo>
                  <a:pt x="6667" y="0"/>
                </a:lnTo>
                <a:lnTo>
                  <a:pt x="9668" y="0"/>
                </a:lnTo>
                <a:lnTo>
                  <a:pt x="13333" y="0"/>
                </a:lnTo>
                <a:lnTo>
                  <a:pt x="16335" y="1488"/>
                </a:lnTo>
                <a:lnTo>
                  <a:pt x="19968" y="2480"/>
                </a:lnTo>
                <a:close/>
              </a:path>
            </a:pathLst>
          </a:custGeom>
          <a:solidFill>
            <a:srgbClr val="FF960C"/>
          </a:solidFill>
          <a:ln w="1143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5733" name="线形标注 2(带强调线) 523349"/>
          <p:cNvSpPr>
            <a:spLocks/>
          </p:cNvSpPr>
          <p:nvPr/>
        </p:nvSpPr>
        <p:spPr bwMode="auto">
          <a:xfrm>
            <a:off x="6731000" y="3919538"/>
            <a:ext cx="1289050" cy="419100"/>
          </a:xfrm>
          <a:prstGeom prst="accentCallout2">
            <a:avLst>
              <a:gd name="adj1" fmla="val 27273"/>
              <a:gd name="adj2" fmla="val -5454"/>
              <a:gd name="adj3" fmla="val 27273"/>
              <a:gd name="adj4" fmla="val -22727"/>
              <a:gd name="adj5" fmla="val 76134"/>
              <a:gd name="adj6" fmla="val -82046"/>
            </a:avLst>
          </a:prstGeom>
          <a:solidFill>
            <a:schemeClr val="accent1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spcBef>
                <a:spcPct val="50000"/>
              </a:spcBef>
            </a:pPr>
            <a:r>
              <a:rPr lang="zh-CN" altLang="de-DE" sz="1000" b="1">
                <a:solidFill>
                  <a:srgbClr val="FF0000"/>
                </a:solidFill>
              </a:rPr>
              <a:t>徐工</a:t>
            </a:r>
          </a:p>
        </p:txBody>
      </p:sp>
      <p:sp>
        <p:nvSpPr>
          <p:cNvPr id="155734" name="标题 5233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地图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73" name="组合 524289"/>
          <p:cNvGrpSpPr>
            <a:grpSpLocks/>
          </p:cNvGrpSpPr>
          <p:nvPr/>
        </p:nvGrpSpPr>
        <p:grpSpPr bwMode="auto">
          <a:xfrm>
            <a:off x="1238250" y="1638300"/>
            <a:ext cx="7467600" cy="457200"/>
            <a:chOff x="415" y="2064"/>
            <a:chExt cx="5760" cy="1152"/>
          </a:xfrm>
        </p:grpSpPr>
        <p:sp>
          <p:nvSpPr>
            <p:cNvPr id="156674" name="五边形 524290"/>
            <p:cNvSpPr>
              <a:spLocks noChangeArrowheads="1"/>
            </p:cNvSpPr>
            <p:nvPr/>
          </p:nvSpPr>
          <p:spPr bwMode="auto">
            <a:xfrm>
              <a:off x="5136" y="2064"/>
              <a:ext cx="1039" cy="1152"/>
            </a:xfrm>
            <a:prstGeom prst="homePlate">
              <a:avLst>
                <a:gd name="adj" fmla="val 7875"/>
              </a:avLst>
            </a:prstGeom>
            <a:solidFill>
              <a:schemeClr val="accent2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6200" tIns="0" rIns="88900" bIns="0" anchor="ctr"/>
            <a:lstStyle/>
            <a:p>
              <a:endParaRPr lang="zh-HK" altLang="en-US" sz="1300" b="1">
                <a:ea typeface="PMingLiU" pitchFamily="18" charset="-120"/>
              </a:endParaRPr>
            </a:p>
          </p:txBody>
        </p:sp>
        <p:sp>
          <p:nvSpPr>
            <p:cNvPr id="156675" name="五边形 524291"/>
            <p:cNvSpPr>
              <a:spLocks noChangeArrowheads="1"/>
            </p:cNvSpPr>
            <p:nvPr/>
          </p:nvSpPr>
          <p:spPr bwMode="auto">
            <a:xfrm>
              <a:off x="4193" y="2064"/>
              <a:ext cx="1039" cy="1152"/>
            </a:xfrm>
            <a:prstGeom prst="homePlate">
              <a:avLst>
                <a:gd name="adj" fmla="val 7875"/>
              </a:avLst>
            </a:prstGeom>
            <a:solidFill>
              <a:schemeClr val="accent2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6200" tIns="0" rIns="88900" bIns="0" anchor="ctr"/>
            <a:lstStyle/>
            <a:p>
              <a:endParaRPr lang="zh-HK" altLang="en-US" sz="1300" b="1">
                <a:ea typeface="PMingLiU" pitchFamily="18" charset="-120"/>
              </a:endParaRPr>
            </a:p>
          </p:txBody>
        </p:sp>
        <p:sp>
          <p:nvSpPr>
            <p:cNvPr id="156676" name="五边形 524292"/>
            <p:cNvSpPr>
              <a:spLocks noChangeArrowheads="1"/>
            </p:cNvSpPr>
            <p:nvPr/>
          </p:nvSpPr>
          <p:spPr bwMode="auto">
            <a:xfrm>
              <a:off x="3216" y="2064"/>
              <a:ext cx="1039" cy="1152"/>
            </a:xfrm>
            <a:prstGeom prst="homePlate">
              <a:avLst>
                <a:gd name="adj" fmla="val 7875"/>
              </a:avLst>
            </a:prstGeom>
            <a:solidFill>
              <a:schemeClr val="accent2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6200" tIns="0" rIns="88900" bIns="0" anchor="ctr"/>
            <a:lstStyle/>
            <a:p>
              <a:endParaRPr lang="zh-HK" altLang="en-US" sz="1300" b="1">
                <a:ea typeface="PMingLiU" pitchFamily="18" charset="-120"/>
              </a:endParaRPr>
            </a:p>
          </p:txBody>
        </p:sp>
        <p:sp>
          <p:nvSpPr>
            <p:cNvPr id="156677" name="五边形 524293"/>
            <p:cNvSpPr>
              <a:spLocks noChangeArrowheads="1"/>
            </p:cNvSpPr>
            <p:nvPr/>
          </p:nvSpPr>
          <p:spPr bwMode="auto">
            <a:xfrm>
              <a:off x="2273" y="2064"/>
              <a:ext cx="1039" cy="1152"/>
            </a:xfrm>
            <a:prstGeom prst="homePlate">
              <a:avLst>
                <a:gd name="adj" fmla="val 7875"/>
              </a:avLst>
            </a:prstGeom>
            <a:solidFill>
              <a:schemeClr val="accent2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6200" tIns="0" rIns="88900" bIns="0" anchor="ctr"/>
            <a:lstStyle/>
            <a:p>
              <a:endParaRPr lang="zh-HK" altLang="en-US" sz="1300" b="1">
                <a:ea typeface="PMingLiU" pitchFamily="18" charset="-120"/>
              </a:endParaRPr>
            </a:p>
          </p:txBody>
        </p:sp>
        <p:sp>
          <p:nvSpPr>
            <p:cNvPr id="156678" name="五边形 524294"/>
            <p:cNvSpPr>
              <a:spLocks noChangeArrowheads="1"/>
            </p:cNvSpPr>
            <p:nvPr/>
          </p:nvSpPr>
          <p:spPr bwMode="auto">
            <a:xfrm>
              <a:off x="1352" y="2064"/>
              <a:ext cx="1039" cy="1152"/>
            </a:xfrm>
            <a:prstGeom prst="homePlate">
              <a:avLst>
                <a:gd name="adj" fmla="val 7875"/>
              </a:avLst>
            </a:prstGeom>
            <a:solidFill>
              <a:schemeClr val="accent2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6200" tIns="0" rIns="88900" bIns="0" anchor="ctr"/>
            <a:lstStyle/>
            <a:p>
              <a:endParaRPr lang="zh-HK" altLang="en-US" sz="1300" b="1">
                <a:ea typeface="PMingLiU" pitchFamily="18" charset="-120"/>
              </a:endParaRPr>
            </a:p>
          </p:txBody>
        </p:sp>
        <p:sp>
          <p:nvSpPr>
            <p:cNvPr id="156679" name="五边形 524295"/>
            <p:cNvSpPr>
              <a:spLocks noChangeArrowheads="1"/>
            </p:cNvSpPr>
            <p:nvPr/>
          </p:nvSpPr>
          <p:spPr bwMode="auto">
            <a:xfrm>
              <a:off x="415" y="2064"/>
              <a:ext cx="1039" cy="1152"/>
            </a:xfrm>
            <a:prstGeom prst="homePlate">
              <a:avLst>
                <a:gd name="adj" fmla="val 7875"/>
              </a:avLst>
            </a:prstGeom>
            <a:solidFill>
              <a:schemeClr val="accent2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6200" tIns="0" rIns="88900" bIns="0" anchor="ctr"/>
            <a:lstStyle/>
            <a:p>
              <a:endParaRPr lang="zh-HK" altLang="en-US" sz="1300" b="1">
                <a:ea typeface="PMingLiU" pitchFamily="18" charset="-120"/>
              </a:endParaRPr>
            </a:p>
          </p:txBody>
        </p:sp>
      </p:grpSp>
      <p:sp>
        <p:nvSpPr>
          <p:cNvPr id="156680" name="文本框 524296"/>
          <p:cNvSpPr txBox="1">
            <a:spLocks noChangeArrowheads="1"/>
          </p:cNvSpPr>
          <p:nvPr/>
        </p:nvSpPr>
        <p:spPr bwMode="auto">
          <a:xfrm>
            <a:off x="1319213" y="1730375"/>
            <a:ext cx="215900" cy="200025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3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6681" name="文本框 524297"/>
          <p:cNvSpPr txBox="1">
            <a:spLocks noChangeArrowheads="1"/>
          </p:cNvSpPr>
          <p:nvPr/>
        </p:nvSpPr>
        <p:spPr bwMode="auto">
          <a:xfrm>
            <a:off x="3906838" y="1730375"/>
            <a:ext cx="217487" cy="200025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3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6682" name="文本框 524298"/>
          <p:cNvSpPr txBox="1">
            <a:spLocks noChangeArrowheads="1"/>
          </p:cNvSpPr>
          <p:nvPr/>
        </p:nvSpPr>
        <p:spPr bwMode="auto">
          <a:xfrm>
            <a:off x="5119688" y="1730375"/>
            <a:ext cx="217487" cy="200025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3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6683" name="文本框 524299"/>
          <p:cNvSpPr txBox="1">
            <a:spLocks noChangeArrowheads="1"/>
          </p:cNvSpPr>
          <p:nvPr/>
        </p:nvSpPr>
        <p:spPr bwMode="auto">
          <a:xfrm>
            <a:off x="6332538" y="1730375"/>
            <a:ext cx="214312" cy="200025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3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6684" name="文本框 524300"/>
          <p:cNvSpPr txBox="1">
            <a:spLocks noChangeArrowheads="1"/>
          </p:cNvSpPr>
          <p:nvPr/>
        </p:nvSpPr>
        <p:spPr bwMode="auto">
          <a:xfrm>
            <a:off x="7626350" y="1730375"/>
            <a:ext cx="214313" cy="200025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3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6685" name="文本框 524301"/>
          <p:cNvSpPr txBox="1">
            <a:spLocks noChangeArrowheads="1"/>
          </p:cNvSpPr>
          <p:nvPr/>
        </p:nvSpPr>
        <p:spPr bwMode="auto">
          <a:xfrm>
            <a:off x="2693988" y="1730375"/>
            <a:ext cx="217487" cy="200025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3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6686" name="文本框 524302"/>
          <p:cNvSpPr txBox="1">
            <a:spLocks noChangeArrowheads="1"/>
          </p:cNvSpPr>
          <p:nvPr/>
        </p:nvSpPr>
        <p:spPr bwMode="auto">
          <a:xfrm>
            <a:off x="1643063" y="1730375"/>
            <a:ext cx="792162" cy="200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定义需求</a:t>
            </a:r>
          </a:p>
        </p:txBody>
      </p:sp>
      <p:sp>
        <p:nvSpPr>
          <p:cNvPr id="156687" name="文本框 524303"/>
          <p:cNvSpPr txBox="1">
            <a:spLocks noChangeArrowheads="1"/>
          </p:cNvSpPr>
          <p:nvPr/>
        </p:nvSpPr>
        <p:spPr bwMode="auto">
          <a:xfrm>
            <a:off x="4230688" y="1730375"/>
            <a:ext cx="793750" cy="200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研发</a:t>
            </a:r>
          </a:p>
        </p:txBody>
      </p:sp>
      <p:sp>
        <p:nvSpPr>
          <p:cNvPr id="156688" name="文本框 524304"/>
          <p:cNvSpPr txBox="1">
            <a:spLocks noChangeArrowheads="1"/>
          </p:cNvSpPr>
          <p:nvPr/>
        </p:nvSpPr>
        <p:spPr bwMode="auto">
          <a:xfrm>
            <a:off x="5441950" y="1730375"/>
            <a:ext cx="796925" cy="200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生产</a:t>
            </a:r>
          </a:p>
        </p:txBody>
      </p:sp>
      <p:sp>
        <p:nvSpPr>
          <p:cNvPr id="156689" name="文本框 524305"/>
          <p:cNvSpPr txBox="1">
            <a:spLocks noChangeArrowheads="1"/>
          </p:cNvSpPr>
          <p:nvPr/>
        </p:nvSpPr>
        <p:spPr bwMode="auto">
          <a:xfrm>
            <a:off x="6656388" y="1730375"/>
            <a:ext cx="795337" cy="200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市场投放</a:t>
            </a:r>
          </a:p>
        </p:txBody>
      </p:sp>
      <p:sp>
        <p:nvSpPr>
          <p:cNvPr id="156690" name="文本框 524306"/>
          <p:cNvSpPr txBox="1">
            <a:spLocks noChangeArrowheads="1"/>
          </p:cNvSpPr>
          <p:nvPr/>
        </p:nvSpPr>
        <p:spPr bwMode="auto">
          <a:xfrm>
            <a:off x="7869238" y="1730375"/>
            <a:ext cx="793750" cy="200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效果评估</a:t>
            </a:r>
          </a:p>
        </p:txBody>
      </p:sp>
      <p:sp>
        <p:nvSpPr>
          <p:cNvPr id="156691" name="文本框 524307"/>
          <p:cNvSpPr txBox="1">
            <a:spLocks noChangeArrowheads="1"/>
          </p:cNvSpPr>
          <p:nvPr/>
        </p:nvSpPr>
        <p:spPr bwMode="auto">
          <a:xfrm>
            <a:off x="2936875" y="1730375"/>
            <a:ext cx="793750" cy="200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产品策划</a:t>
            </a:r>
          </a:p>
        </p:txBody>
      </p:sp>
      <p:sp>
        <p:nvSpPr>
          <p:cNvPr id="156692" name="任意多边形 524308"/>
          <p:cNvSpPr>
            <a:spLocks noChangeArrowheads="1"/>
          </p:cNvSpPr>
          <p:nvPr/>
        </p:nvSpPr>
        <p:spPr bwMode="auto">
          <a:xfrm>
            <a:off x="476250" y="1638300"/>
            <a:ext cx="609600" cy="457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" y="0"/>
              </a:cxn>
              <a:cxn ang="0">
                <a:pos x="800" y="2000"/>
              </a:cxn>
              <a:cxn ang="0">
                <a:pos x="0" y="2000"/>
              </a:cxn>
            </a:cxnLst>
            <a:rect l="0" t="0" r="r" b="b"/>
            <a:pathLst>
              <a:path w="800" h="2000">
                <a:moveTo>
                  <a:pt x="0" y="0"/>
                </a:moveTo>
                <a:lnTo>
                  <a:pt x="800" y="0"/>
                </a:lnTo>
                <a:lnTo>
                  <a:pt x="800" y="2000"/>
                </a:lnTo>
                <a:lnTo>
                  <a:pt x="0" y="20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693" name="文本框 524309"/>
          <p:cNvSpPr txBox="1">
            <a:spLocks noChangeArrowheads="1"/>
          </p:cNvSpPr>
          <p:nvPr/>
        </p:nvSpPr>
        <p:spPr bwMode="auto">
          <a:xfrm>
            <a:off x="552450" y="1790700"/>
            <a:ext cx="457200" cy="198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环节</a:t>
            </a:r>
          </a:p>
        </p:txBody>
      </p:sp>
      <p:grpSp>
        <p:nvGrpSpPr>
          <p:cNvPr id="156694" name="组合 524310"/>
          <p:cNvGrpSpPr>
            <a:grpSpLocks/>
          </p:cNvGrpSpPr>
          <p:nvPr/>
        </p:nvGrpSpPr>
        <p:grpSpPr bwMode="auto">
          <a:xfrm>
            <a:off x="1238250" y="2400300"/>
            <a:ext cx="7391400" cy="533400"/>
            <a:chOff x="912" y="1584"/>
            <a:chExt cx="4416" cy="336"/>
          </a:xfrm>
        </p:grpSpPr>
        <p:grpSp>
          <p:nvGrpSpPr>
            <p:cNvPr id="156695" name="组合 524311"/>
            <p:cNvGrpSpPr>
              <a:grpSpLocks/>
            </p:cNvGrpSpPr>
            <p:nvPr/>
          </p:nvGrpSpPr>
          <p:grpSpPr bwMode="auto">
            <a:xfrm>
              <a:off x="912" y="1584"/>
              <a:ext cx="4416" cy="336"/>
              <a:chOff x="960" y="3696"/>
              <a:chExt cx="4416" cy="336"/>
            </a:xfrm>
          </p:grpSpPr>
          <p:grpSp>
            <p:nvGrpSpPr>
              <p:cNvPr id="156696" name="组合 524312"/>
              <p:cNvGrpSpPr>
                <a:grpSpLocks/>
              </p:cNvGrpSpPr>
              <p:nvPr/>
            </p:nvGrpSpPr>
            <p:grpSpPr bwMode="auto">
              <a:xfrm>
                <a:off x="960" y="3696"/>
                <a:ext cx="1440" cy="336"/>
                <a:chOff x="960" y="1680"/>
                <a:chExt cx="1440" cy="336"/>
              </a:xfrm>
            </p:grpSpPr>
            <p:sp>
              <p:nvSpPr>
                <p:cNvPr id="156697" name="直接连接符 524313"/>
                <p:cNvSpPr>
                  <a:spLocks noChangeShapeType="1"/>
                </p:cNvSpPr>
                <p:nvPr/>
              </p:nvSpPr>
              <p:spPr bwMode="auto">
                <a:xfrm>
                  <a:off x="960" y="1680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698" name="直接连接符 524314"/>
                <p:cNvSpPr>
                  <a:spLocks noChangeShapeType="1"/>
                </p:cNvSpPr>
                <p:nvPr/>
              </p:nvSpPr>
              <p:spPr bwMode="auto">
                <a:xfrm>
                  <a:off x="960" y="1680"/>
                  <a:ext cx="1440" cy="0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699" name="直接连接符 524315"/>
                <p:cNvSpPr>
                  <a:spLocks noChangeShapeType="1"/>
                </p:cNvSpPr>
                <p:nvPr/>
              </p:nvSpPr>
              <p:spPr bwMode="auto">
                <a:xfrm flipV="1">
                  <a:off x="960" y="1680"/>
                  <a:ext cx="1440" cy="336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6700" name="组合 524316"/>
              <p:cNvGrpSpPr>
                <a:grpSpLocks/>
              </p:cNvGrpSpPr>
              <p:nvPr/>
            </p:nvGrpSpPr>
            <p:grpSpPr bwMode="auto">
              <a:xfrm>
                <a:off x="1488" y="3696"/>
                <a:ext cx="3360" cy="336"/>
                <a:chOff x="1488" y="3696"/>
                <a:chExt cx="3360" cy="336"/>
              </a:xfrm>
            </p:grpSpPr>
            <p:sp>
              <p:nvSpPr>
                <p:cNvPr id="156701" name="直接连接符 524317"/>
                <p:cNvSpPr>
                  <a:spLocks noChangeShapeType="1"/>
                </p:cNvSpPr>
                <p:nvPr/>
              </p:nvSpPr>
              <p:spPr bwMode="auto">
                <a:xfrm flipV="1">
                  <a:off x="1488" y="3696"/>
                  <a:ext cx="1296" cy="336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702" name="直接连接符 524318"/>
                <p:cNvSpPr>
                  <a:spLocks noChangeShapeType="1"/>
                </p:cNvSpPr>
                <p:nvPr/>
              </p:nvSpPr>
              <p:spPr bwMode="auto">
                <a:xfrm>
                  <a:off x="2784" y="3696"/>
                  <a:ext cx="2064" cy="336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703" name="直接连接符 524319"/>
                <p:cNvSpPr>
                  <a:spLocks noChangeShapeType="1"/>
                </p:cNvSpPr>
                <p:nvPr/>
              </p:nvSpPr>
              <p:spPr bwMode="auto">
                <a:xfrm>
                  <a:off x="1488" y="4032"/>
                  <a:ext cx="3360" cy="0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6704" name="组合 524320"/>
              <p:cNvGrpSpPr>
                <a:grpSpLocks/>
              </p:cNvGrpSpPr>
              <p:nvPr/>
            </p:nvGrpSpPr>
            <p:grpSpPr bwMode="auto">
              <a:xfrm>
                <a:off x="3168" y="3696"/>
                <a:ext cx="2208" cy="336"/>
                <a:chOff x="3168" y="3696"/>
                <a:chExt cx="2208" cy="336"/>
              </a:xfrm>
            </p:grpSpPr>
            <p:sp>
              <p:nvSpPr>
                <p:cNvPr id="156705" name="直接连接符 524321"/>
                <p:cNvSpPr>
                  <a:spLocks noChangeShapeType="1"/>
                </p:cNvSpPr>
                <p:nvPr/>
              </p:nvSpPr>
              <p:spPr bwMode="auto">
                <a:xfrm>
                  <a:off x="3168" y="3696"/>
                  <a:ext cx="2208" cy="0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706" name="直接连接符 524322"/>
                <p:cNvSpPr>
                  <a:spLocks noChangeShapeType="1"/>
                </p:cNvSpPr>
                <p:nvPr/>
              </p:nvSpPr>
              <p:spPr bwMode="auto">
                <a:xfrm>
                  <a:off x="3168" y="3696"/>
                  <a:ext cx="2208" cy="336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6707" name="直接连接符 524323"/>
                <p:cNvSpPr>
                  <a:spLocks noChangeShapeType="1"/>
                </p:cNvSpPr>
                <p:nvPr/>
              </p:nvSpPr>
              <p:spPr bwMode="auto">
                <a:xfrm>
                  <a:off x="5376" y="3696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6708" name="文本框 524324"/>
            <p:cNvSpPr txBox="1">
              <a:spLocks noChangeArrowheads="1"/>
            </p:cNvSpPr>
            <p:nvPr/>
          </p:nvSpPr>
          <p:spPr bwMode="auto">
            <a:xfrm>
              <a:off x="1056" y="1632"/>
              <a:ext cx="528" cy="10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100" b="1"/>
                <a:t>营销系统</a:t>
              </a:r>
            </a:p>
          </p:txBody>
        </p:sp>
        <p:sp>
          <p:nvSpPr>
            <p:cNvPr id="156709" name="文本框 524325"/>
            <p:cNvSpPr txBox="1">
              <a:spLocks noChangeArrowheads="1"/>
            </p:cNvSpPr>
            <p:nvPr/>
          </p:nvSpPr>
          <p:spPr bwMode="auto">
            <a:xfrm>
              <a:off x="2352" y="1776"/>
              <a:ext cx="864" cy="10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100" b="1"/>
                <a:t>技术、生产系统</a:t>
              </a:r>
            </a:p>
          </p:txBody>
        </p:sp>
        <p:sp>
          <p:nvSpPr>
            <p:cNvPr id="156710" name="文本框 524326"/>
            <p:cNvSpPr txBox="1">
              <a:spLocks noChangeArrowheads="1"/>
            </p:cNvSpPr>
            <p:nvPr/>
          </p:nvSpPr>
          <p:spPr bwMode="auto">
            <a:xfrm>
              <a:off x="4416" y="1632"/>
              <a:ext cx="624" cy="10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100" b="1"/>
                <a:t>营销、销售系统</a:t>
              </a:r>
            </a:p>
          </p:txBody>
        </p:sp>
        <p:grpSp>
          <p:nvGrpSpPr>
            <p:cNvPr id="156711" name="组合 524327"/>
            <p:cNvGrpSpPr>
              <a:grpSpLocks/>
            </p:cNvGrpSpPr>
            <p:nvPr/>
          </p:nvGrpSpPr>
          <p:grpSpPr bwMode="auto">
            <a:xfrm>
              <a:off x="1920" y="1584"/>
              <a:ext cx="96" cy="96"/>
              <a:chOff x="706" y="1159"/>
              <a:chExt cx="101" cy="101"/>
            </a:xfrm>
          </p:grpSpPr>
          <p:sp>
            <p:nvSpPr>
              <p:cNvPr id="156712" name="矩形 524328"/>
              <p:cNvSpPr>
                <a:spLocks noChangeArrowheads="1"/>
              </p:cNvSpPr>
              <p:nvPr/>
            </p:nvSpPr>
            <p:spPr bwMode="auto">
              <a:xfrm>
                <a:off x="706" y="1159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13" name="矩形 524329"/>
              <p:cNvSpPr>
                <a:spLocks noChangeArrowheads="1"/>
              </p:cNvSpPr>
              <p:nvPr/>
            </p:nvSpPr>
            <p:spPr bwMode="auto">
              <a:xfrm>
                <a:off x="723" y="1201"/>
                <a:ext cx="66" cy="17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6714" name="组合 524330"/>
            <p:cNvGrpSpPr>
              <a:grpSpLocks/>
            </p:cNvGrpSpPr>
            <p:nvPr/>
          </p:nvGrpSpPr>
          <p:grpSpPr bwMode="auto">
            <a:xfrm>
              <a:off x="912" y="1584"/>
              <a:ext cx="96" cy="96"/>
              <a:chOff x="584" y="3890"/>
              <a:chExt cx="101" cy="101"/>
            </a:xfrm>
          </p:grpSpPr>
          <p:sp>
            <p:nvSpPr>
              <p:cNvPr id="156715" name="矩形 524331"/>
              <p:cNvSpPr>
                <a:spLocks noChangeArrowheads="1"/>
              </p:cNvSpPr>
              <p:nvPr/>
            </p:nvSpPr>
            <p:spPr bwMode="auto">
              <a:xfrm>
                <a:off x="584" y="3890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16" name="十字形 524332"/>
              <p:cNvSpPr>
                <a:spLocks noChangeArrowheads="1"/>
              </p:cNvSpPr>
              <p:nvPr/>
            </p:nvSpPr>
            <p:spPr bwMode="auto">
              <a:xfrm>
                <a:off x="601" y="3907"/>
                <a:ext cx="67" cy="67"/>
              </a:xfrm>
              <a:prstGeom prst="plus">
                <a:avLst>
                  <a:gd name="adj" fmla="val 37625"/>
                </a:avLst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6717" name="组合 524333"/>
            <p:cNvGrpSpPr>
              <a:grpSpLocks/>
            </p:cNvGrpSpPr>
            <p:nvPr/>
          </p:nvGrpSpPr>
          <p:grpSpPr bwMode="auto">
            <a:xfrm>
              <a:off x="1776" y="1824"/>
              <a:ext cx="96" cy="96"/>
              <a:chOff x="706" y="1159"/>
              <a:chExt cx="101" cy="101"/>
            </a:xfrm>
          </p:grpSpPr>
          <p:sp>
            <p:nvSpPr>
              <p:cNvPr id="156718" name="矩形 524334"/>
              <p:cNvSpPr>
                <a:spLocks noChangeArrowheads="1"/>
              </p:cNvSpPr>
              <p:nvPr/>
            </p:nvSpPr>
            <p:spPr bwMode="auto">
              <a:xfrm>
                <a:off x="706" y="1159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19" name="矩形 524335"/>
              <p:cNvSpPr>
                <a:spLocks noChangeArrowheads="1"/>
              </p:cNvSpPr>
              <p:nvPr/>
            </p:nvSpPr>
            <p:spPr bwMode="auto">
              <a:xfrm>
                <a:off x="723" y="1201"/>
                <a:ext cx="66" cy="17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6720" name="组合 524336"/>
            <p:cNvGrpSpPr>
              <a:grpSpLocks/>
            </p:cNvGrpSpPr>
            <p:nvPr/>
          </p:nvGrpSpPr>
          <p:grpSpPr bwMode="auto">
            <a:xfrm>
              <a:off x="2688" y="1584"/>
              <a:ext cx="96" cy="96"/>
              <a:chOff x="584" y="3890"/>
              <a:chExt cx="101" cy="101"/>
            </a:xfrm>
          </p:grpSpPr>
          <p:sp>
            <p:nvSpPr>
              <p:cNvPr id="156721" name="矩形 524337"/>
              <p:cNvSpPr>
                <a:spLocks noChangeArrowheads="1"/>
              </p:cNvSpPr>
              <p:nvPr/>
            </p:nvSpPr>
            <p:spPr bwMode="auto">
              <a:xfrm>
                <a:off x="584" y="3890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22" name="十字形 524338"/>
              <p:cNvSpPr>
                <a:spLocks noChangeArrowheads="1"/>
              </p:cNvSpPr>
              <p:nvPr/>
            </p:nvSpPr>
            <p:spPr bwMode="auto">
              <a:xfrm>
                <a:off x="601" y="3907"/>
                <a:ext cx="67" cy="67"/>
              </a:xfrm>
              <a:prstGeom prst="plus">
                <a:avLst>
                  <a:gd name="adj" fmla="val 37625"/>
                </a:avLst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6723" name="组合 524339"/>
            <p:cNvGrpSpPr>
              <a:grpSpLocks/>
            </p:cNvGrpSpPr>
            <p:nvPr/>
          </p:nvGrpSpPr>
          <p:grpSpPr bwMode="auto">
            <a:xfrm>
              <a:off x="4128" y="1824"/>
              <a:ext cx="96" cy="96"/>
              <a:chOff x="706" y="1159"/>
              <a:chExt cx="101" cy="101"/>
            </a:xfrm>
          </p:grpSpPr>
          <p:sp>
            <p:nvSpPr>
              <p:cNvPr id="156724" name="矩形 524340"/>
              <p:cNvSpPr>
                <a:spLocks noChangeArrowheads="1"/>
              </p:cNvSpPr>
              <p:nvPr/>
            </p:nvSpPr>
            <p:spPr bwMode="auto">
              <a:xfrm>
                <a:off x="706" y="1159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25" name="矩形 524341"/>
              <p:cNvSpPr>
                <a:spLocks noChangeArrowheads="1"/>
              </p:cNvSpPr>
              <p:nvPr/>
            </p:nvSpPr>
            <p:spPr bwMode="auto">
              <a:xfrm>
                <a:off x="723" y="1201"/>
                <a:ext cx="66" cy="17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6726" name="组合 524342"/>
            <p:cNvGrpSpPr>
              <a:grpSpLocks/>
            </p:cNvGrpSpPr>
            <p:nvPr/>
          </p:nvGrpSpPr>
          <p:grpSpPr bwMode="auto">
            <a:xfrm>
              <a:off x="5232" y="1584"/>
              <a:ext cx="96" cy="96"/>
              <a:chOff x="584" y="3890"/>
              <a:chExt cx="101" cy="101"/>
            </a:xfrm>
          </p:grpSpPr>
          <p:sp>
            <p:nvSpPr>
              <p:cNvPr id="156727" name="矩形 524343"/>
              <p:cNvSpPr>
                <a:spLocks noChangeArrowheads="1"/>
              </p:cNvSpPr>
              <p:nvPr/>
            </p:nvSpPr>
            <p:spPr bwMode="auto">
              <a:xfrm>
                <a:off x="584" y="3890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28" name="十字形 524344"/>
              <p:cNvSpPr>
                <a:spLocks noChangeArrowheads="1"/>
              </p:cNvSpPr>
              <p:nvPr/>
            </p:nvSpPr>
            <p:spPr bwMode="auto">
              <a:xfrm>
                <a:off x="601" y="3907"/>
                <a:ext cx="67" cy="67"/>
              </a:xfrm>
              <a:prstGeom prst="plus">
                <a:avLst>
                  <a:gd name="adj" fmla="val 37625"/>
                </a:avLst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6729" name="组合 524345"/>
            <p:cNvGrpSpPr>
              <a:grpSpLocks/>
            </p:cNvGrpSpPr>
            <p:nvPr/>
          </p:nvGrpSpPr>
          <p:grpSpPr bwMode="auto">
            <a:xfrm>
              <a:off x="3648" y="1584"/>
              <a:ext cx="96" cy="96"/>
              <a:chOff x="706" y="1159"/>
              <a:chExt cx="101" cy="101"/>
            </a:xfrm>
          </p:grpSpPr>
          <p:sp>
            <p:nvSpPr>
              <p:cNvPr id="156730" name="矩形 524346"/>
              <p:cNvSpPr>
                <a:spLocks noChangeArrowheads="1"/>
              </p:cNvSpPr>
              <p:nvPr/>
            </p:nvSpPr>
            <p:spPr bwMode="auto">
              <a:xfrm>
                <a:off x="706" y="1159"/>
                <a:ext cx="101" cy="101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731" name="矩形 524347"/>
              <p:cNvSpPr>
                <a:spLocks noChangeArrowheads="1"/>
              </p:cNvSpPr>
              <p:nvPr/>
            </p:nvSpPr>
            <p:spPr bwMode="auto">
              <a:xfrm>
                <a:off x="723" y="1201"/>
                <a:ext cx="66" cy="17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56732" name="任意多边形 524348"/>
          <p:cNvSpPr>
            <a:spLocks noChangeArrowheads="1"/>
          </p:cNvSpPr>
          <p:nvPr/>
        </p:nvSpPr>
        <p:spPr bwMode="auto">
          <a:xfrm>
            <a:off x="476250" y="2324100"/>
            <a:ext cx="609600" cy="762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" y="0"/>
              </a:cxn>
              <a:cxn ang="0">
                <a:pos x="800" y="2000"/>
              </a:cxn>
              <a:cxn ang="0">
                <a:pos x="0" y="2000"/>
              </a:cxn>
            </a:cxnLst>
            <a:rect l="0" t="0" r="r" b="b"/>
            <a:pathLst>
              <a:path w="800" h="2000">
                <a:moveTo>
                  <a:pt x="0" y="0"/>
                </a:moveTo>
                <a:lnTo>
                  <a:pt x="800" y="0"/>
                </a:lnTo>
                <a:lnTo>
                  <a:pt x="800" y="2000"/>
                </a:lnTo>
                <a:lnTo>
                  <a:pt x="0" y="20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33" name="文本框 524349"/>
          <p:cNvSpPr txBox="1">
            <a:spLocks noChangeArrowheads="1"/>
          </p:cNvSpPr>
          <p:nvPr/>
        </p:nvSpPr>
        <p:spPr bwMode="auto">
          <a:xfrm>
            <a:off x="552450" y="2476500"/>
            <a:ext cx="457200" cy="4968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系统</a:t>
            </a:r>
          </a:p>
          <a:p>
            <a:pPr>
              <a:spcBef>
                <a:spcPct val="50000"/>
              </a:spcBef>
            </a:pPr>
            <a:r>
              <a:rPr lang="zh-CN" altLang="en-US" sz="1300" b="1"/>
              <a:t>资源</a:t>
            </a:r>
          </a:p>
        </p:txBody>
      </p:sp>
      <p:sp>
        <p:nvSpPr>
          <p:cNvPr id="156734" name="直接连接符 524350"/>
          <p:cNvSpPr>
            <a:spLocks noChangeShapeType="1"/>
          </p:cNvSpPr>
          <p:nvPr/>
        </p:nvSpPr>
        <p:spPr bwMode="auto">
          <a:xfrm>
            <a:off x="2533650" y="3314700"/>
            <a:ext cx="0" cy="27432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35" name="直接连接符 524351"/>
          <p:cNvSpPr>
            <a:spLocks noChangeShapeType="1"/>
          </p:cNvSpPr>
          <p:nvPr/>
        </p:nvSpPr>
        <p:spPr bwMode="auto">
          <a:xfrm>
            <a:off x="7410450" y="3314700"/>
            <a:ext cx="0" cy="27432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36" name="直接连接符 524352"/>
          <p:cNvSpPr>
            <a:spLocks noChangeShapeType="1"/>
          </p:cNvSpPr>
          <p:nvPr/>
        </p:nvSpPr>
        <p:spPr bwMode="auto">
          <a:xfrm>
            <a:off x="6115050" y="3314700"/>
            <a:ext cx="0" cy="27432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37" name="直接连接符 524353"/>
          <p:cNvSpPr>
            <a:spLocks noChangeShapeType="1"/>
          </p:cNvSpPr>
          <p:nvPr/>
        </p:nvSpPr>
        <p:spPr bwMode="auto">
          <a:xfrm>
            <a:off x="4895850" y="3314700"/>
            <a:ext cx="0" cy="27432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38" name="直接连接符 524354"/>
          <p:cNvSpPr>
            <a:spLocks noChangeShapeType="1"/>
          </p:cNvSpPr>
          <p:nvPr/>
        </p:nvSpPr>
        <p:spPr bwMode="auto">
          <a:xfrm>
            <a:off x="3752850" y="3314700"/>
            <a:ext cx="0" cy="27432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39" name="任意多边形 524355"/>
          <p:cNvSpPr>
            <a:spLocks noChangeArrowheads="1"/>
          </p:cNvSpPr>
          <p:nvPr/>
        </p:nvSpPr>
        <p:spPr bwMode="auto">
          <a:xfrm>
            <a:off x="476250" y="3314700"/>
            <a:ext cx="609600" cy="1600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" y="0"/>
              </a:cxn>
              <a:cxn ang="0">
                <a:pos x="800" y="2000"/>
              </a:cxn>
              <a:cxn ang="0">
                <a:pos x="0" y="2000"/>
              </a:cxn>
            </a:cxnLst>
            <a:rect l="0" t="0" r="r" b="b"/>
            <a:pathLst>
              <a:path w="800" h="2000">
                <a:moveTo>
                  <a:pt x="0" y="0"/>
                </a:moveTo>
                <a:lnTo>
                  <a:pt x="800" y="0"/>
                </a:lnTo>
                <a:lnTo>
                  <a:pt x="800" y="2000"/>
                </a:lnTo>
                <a:lnTo>
                  <a:pt x="0" y="20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40" name="文本框 524356"/>
          <p:cNvSpPr txBox="1">
            <a:spLocks noChangeArrowheads="1"/>
          </p:cNvSpPr>
          <p:nvPr/>
        </p:nvSpPr>
        <p:spPr bwMode="auto">
          <a:xfrm>
            <a:off x="552450" y="3695700"/>
            <a:ext cx="457200" cy="7953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主要</a:t>
            </a:r>
          </a:p>
          <a:p>
            <a:pPr>
              <a:spcBef>
                <a:spcPct val="50000"/>
              </a:spcBef>
            </a:pPr>
            <a:r>
              <a:rPr lang="zh-CN" altLang="en-US" sz="1300" b="1"/>
              <a:t>工作</a:t>
            </a:r>
          </a:p>
          <a:p>
            <a:pPr>
              <a:spcBef>
                <a:spcPct val="50000"/>
              </a:spcBef>
            </a:pPr>
            <a:r>
              <a:rPr lang="zh-CN" altLang="en-US" sz="1300" b="1"/>
              <a:t>内容</a:t>
            </a:r>
          </a:p>
        </p:txBody>
      </p:sp>
      <p:sp>
        <p:nvSpPr>
          <p:cNvPr id="156741" name="文本框 524357"/>
          <p:cNvSpPr txBox="1">
            <a:spLocks noChangeArrowheads="1"/>
          </p:cNvSpPr>
          <p:nvPr/>
        </p:nvSpPr>
        <p:spPr bwMode="auto">
          <a:xfrm>
            <a:off x="1314450" y="3314700"/>
            <a:ext cx="1066800" cy="14890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300"/>
              <a:t> </a:t>
            </a:r>
            <a:r>
              <a:rPr lang="zh-CN" altLang="en-US" sz="1300"/>
              <a:t>通过市场调研寻找未被满足的客户需求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对这一需求的市场前景及竞争程度作出分析</a:t>
            </a:r>
          </a:p>
        </p:txBody>
      </p:sp>
      <p:sp>
        <p:nvSpPr>
          <p:cNvPr id="156742" name="文本框 524358"/>
          <p:cNvSpPr txBox="1">
            <a:spLocks noChangeArrowheads="1"/>
          </p:cNvSpPr>
          <p:nvPr/>
        </p:nvSpPr>
        <p:spPr bwMode="auto">
          <a:xfrm>
            <a:off x="2609850" y="3349625"/>
            <a:ext cx="990600" cy="14890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300"/>
              <a:t> </a:t>
            </a:r>
            <a:r>
              <a:rPr lang="zh-CN" altLang="en-US" sz="1300"/>
              <a:t>产品概念：市场需求和产品特征间的联系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可行性论证：技术和财务</a:t>
            </a:r>
          </a:p>
        </p:txBody>
      </p:sp>
      <p:sp>
        <p:nvSpPr>
          <p:cNvPr id="156743" name="文本框 524359"/>
          <p:cNvSpPr txBox="1">
            <a:spLocks noChangeArrowheads="1"/>
          </p:cNvSpPr>
          <p:nvPr/>
        </p:nvSpPr>
        <p:spPr bwMode="auto">
          <a:xfrm>
            <a:off x="3829050" y="3349625"/>
            <a:ext cx="990600" cy="1092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300"/>
              <a:t> </a:t>
            </a:r>
            <a:r>
              <a:rPr lang="zh-CN" altLang="en-US" sz="1300"/>
              <a:t>概念的技术实现：研发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概念的市场验证：客户调查</a:t>
            </a:r>
          </a:p>
        </p:txBody>
      </p:sp>
      <p:sp>
        <p:nvSpPr>
          <p:cNvPr id="156744" name="文本框 524360"/>
          <p:cNvSpPr txBox="1">
            <a:spLocks noChangeArrowheads="1"/>
          </p:cNvSpPr>
          <p:nvPr/>
        </p:nvSpPr>
        <p:spPr bwMode="auto">
          <a:xfrm>
            <a:off x="5048250" y="3349625"/>
            <a:ext cx="990600" cy="12922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300"/>
              <a:t> </a:t>
            </a:r>
            <a:r>
              <a:rPr lang="zh-CN" altLang="en-US" sz="1300"/>
              <a:t>试验和试制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批量生产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长期产量规划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投放准备</a:t>
            </a:r>
          </a:p>
        </p:txBody>
      </p:sp>
      <p:sp>
        <p:nvSpPr>
          <p:cNvPr id="156745" name="文本框 524361"/>
          <p:cNvSpPr txBox="1">
            <a:spLocks noChangeArrowheads="1"/>
          </p:cNvSpPr>
          <p:nvPr/>
        </p:nvSpPr>
        <p:spPr bwMode="auto">
          <a:xfrm>
            <a:off x="6267450" y="3349625"/>
            <a:ext cx="1066800" cy="7953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300"/>
              <a:t> </a:t>
            </a:r>
            <a:r>
              <a:rPr lang="zh-CN" altLang="en-US" sz="1300"/>
              <a:t>客户推广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预约订单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/>
              <a:t> 广告和促销</a:t>
            </a:r>
          </a:p>
        </p:txBody>
      </p:sp>
      <p:sp>
        <p:nvSpPr>
          <p:cNvPr id="156746" name="文本框 524362"/>
          <p:cNvSpPr txBox="1">
            <a:spLocks noChangeArrowheads="1"/>
          </p:cNvSpPr>
          <p:nvPr/>
        </p:nvSpPr>
        <p:spPr bwMode="auto">
          <a:xfrm>
            <a:off x="7562850" y="3314700"/>
            <a:ext cx="1066800" cy="13890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300"/>
              <a:t> </a:t>
            </a:r>
            <a:r>
              <a:rPr lang="zh-CN" altLang="en-US" sz="1300"/>
              <a:t>通过定性和定量方法监测新产品投放后的市场表现和客户反馈；如有需要，建议产品改进方案</a:t>
            </a:r>
          </a:p>
        </p:txBody>
      </p:sp>
      <p:sp>
        <p:nvSpPr>
          <p:cNvPr id="156747" name="任意多边形 524363"/>
          <p:cNvSpPr>
            <a:spLocks noChangeArrowheads="1"/>
          </p:cNvSpPr>
          <p:nvPr/>
        </p:nvSpPr>
        <p:spPr bwMode="auto">
          <a:xfrm>
            <a:off x="476250" y="5143500"/>
            <a:ext cx="609600" cy="914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0" y="0"/>
              </a:cxn>
              <a:cxn ang="0">
                <a:pos x="800" y="2000"/>
              </a:cxn>
              <a:cxn ang="0">
                <a:pos x="0" y="2000"/>
              </a:cxn>
            </a:cxnLst>
            <a:rect l="0" t="0" r="r" b="b"/>
            <a:pathLst>
              <a:path w="800" h="2000">
                <a:moveTo>
                  <a:pt x="0" y="0"/>
                </a:moveTo>
                <a:lnTo>
                  <a:pt x="800" y="0"/>
                </a:lnTo>
                <a:lnTo>
                  <a:pt x="800" y="2000"/>
                </a:lnTo>
                <a:lnTo>
                  <a:pt x="0" y="20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6748" name="文本框 524364"/>
          <p:cNvSpPr txBox="1">
            <a:spLocks noChangeArrowheads="1"/>
          </p:cNvSpPr>
          <p:nvPr/>
        </p:nvSpPr>
        <p:spPr bwMode="auto">
          <a:xfrm>
            <a:off x="552450" y="5372100"/>
            <a:ext cx="457200" cy="4968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 b="1"/>
              <a:t>主要</a:t>
            </a:r>
          </a:p>
          <a:p>
            <a:pPr>
              <a:spcBef>
                <a:spcPct val="50000"/>
              </a:spcBef>
            </a:pPr>
            <a:r>
              <a:rPr lang="zh-CN" altLang="en-US" sz="1300" b="1"/>
              <a:t>部门</a:t>
            </a:r>
          </a:p>
        </p:txBody>
      </p:sp>
      <p:sp>
        <p:nvSpPr>
          <p:cNvPr id="156749" name="文本框 524365"/>
          <p:cNvSpPr txBox="1">
            <a:spLocks noChangeArrowheads="1"/>
          </p:cNvSpPr>
          <p:nvPr/>
        </p:nvSpPr>
        <p:spPr bwMode="auto">
          <a:xfrm>
            <a:off x="1390650" y="5295900"/>
            <a:ext cx="990600" cy="1984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市场营销部门</a:t>
            </a:r>
          </a:p>
        </p:txBody>
      </p:sp>
      <p:sp>
        <p:nvSpPr>
          <p:cNvPr id="156750" name="文本框 524366"/>
          <p:cNvSpPr txBox="1">
            <a:spLocks noChangeArrowheads="1"/>
          </p:cNvSpPr>
          <p:nvPr/>
        </p:nvSpPr>
        <p:spPr bwMode="auto">
          <a:xfrm>
            <a:off x="2609850" y="5310188"/>
            <a:ext cx="990600" cy="5953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营销、技术、生产、销售、财务部门</a:t>
            </a:r>
          </a:p>
        </p:txBody>
      </p:sp>
      <p:sp>
        <p:nvSpPr>
          <p:cNvPr id="156751" name="文本框 524367"/>
          <p:cNvSpPr txBox="1">
            <a:spLocks noChangeArrowheads="1"/>
          </p:cNvSpPr>
          <p:nvPr/>
        </p:nvSpPr>
        <p:spPr bwMode="auto">
          <a:xfrm>
            <a:off x="3829050" y="5310188"/>
            <a:ext cx="990600" cy="5953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技术部门</a:t>
            </a:r>
            <a:r>
              <a:rPr lang="en-US" altLang="zh-CN" sz="1300"/>
              <a:t>/</a:t>
            </a:r>
            <a:r>
              <a:rPr lang="zh-CN" altLang="en-US" sz="1300"/>
              <a:t>项目组、营销部门</a:t>
            </a:r>
          </a:p>
        </p:txBody>
      </p:sp>
      <p:sp>
        <p:nvSpPr>
          <p:cNvPr id="156752" name="文本框 524368"/>
          <p:cNvSpPr txBox="1">
            <a:spLocks noChangeArrowheads="1"/>
          </p:cNvSpPr>
          <p:nvPr/>
        </p:nvSpPr>
        <p:spPr bwMode="auto">
          <a:xfrm>
            <a:off x="5048250" y="5310188"/>
            <a:ext cx="8382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生产、营销部门</a:t>
            </a:r>
          </a:p>
        </p:txBody>
      </p:sp>
      <p:sp>
        <p:nvSpPr>
          <p:cNvPr id="156753" name="文本框 524369"/>
          <p:cNvSpPr txBox="1">
            <a:spLocks noChangeArrowheads="1"/>
          </p:cNvSpPr>
          <p:nvPr/>
        </p:nvSpPr>
        <p:spPr bwMode="auto">
          <a:xfrm>
            <a:off x="6267450" y="5310188"/>
            <a:ext cx="8382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营销、销售部门</a:t>
            </a:r>
          </a:p>
        </p:txBody>
      </p:sp>
      <p:sp>
        <p:nvSpPr>
          <p:cNvPr id="156754" name="文本框 524370"/>
          <p:cNvSpPr txBox="1">
            <a:spLocks noChangeArrowheads="1"/>
          </p:cNvSpPr>
          <p:nvPr/>
        </p:nvSpPr>
        <p:spPr bwMode="auto">
          <a:xfrm>
            <a:off x="7562850" y="5310188"/>
            <a:ext cx="8382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营销、财务部门</a:t>
            </a:r>
          </a:p>
        </p:txBody>
      </p:sp>
      <p:sp>
        <p:nvSpPr>
          <p:cNvPr id="156755" name="文本框 524371"/>
          <p:cNvSpPr txBox="1">
            <a:spLocks noChangeArrowheads="1"/>
          </p:cNvSpPr>
          <p:nvPr/>
        </p:nvSpPr>
        <p:spPr bwMode="auto">
          <a:xfrm>
            <a:off x="735013" y="6372225"/>
            <a:ext cx="2325687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900"/>
              <a:t>资料来源：郑工集团内部访谈；罗兰</a:t>
            </a:r>
            <a:r>
              <a:rPr lang="en-US" altLang="zh-CN" sz="900">
                <a:cs typeface="Arial" pitchFamily="34" charset="0"/>
              </a:rPr>
              <a:t>•</a:t>
            </a:r>
            <a:r>
              <a:rPr lang="zh-CN" altLang="en-US" sz="900"/>
              <a:t>贝格分析</a:t>
            </a:r>
          </a:p>
        </p:txBody>
      </p:sp>
      <p:sp>
        <p:nvSpPr>
          <p:cNvPr id="156756" name="标题 524372"/>
          <p:cNvSpPr>
            <a:spLocks noGrp="1" noChangeArrowheads="1"/>
          </p:cNvSpPr>
          <p:nvPr>
            <p:ph type="title"/>
          </p:nvPr>
        </p:nvSpPr>
        <p:spPr>
          <a:xfrm>
            <a:off x="595313" y="114300"/>
            <a:ext cx="7881937" cy="685800"/>
          </a:xfrm>
        </p:spPr>
        <p:txBody>
          <a:bodyPr/>
          <a:lstStyle/>
          <a:p>
            <a:r>
              <a:rPr lang="zh-CN" altLang="en-US" smtClean="0"/>
              <a:t>任务分解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直接连接符 525313"/>
          <p:cNvSpPr>
            <a:spLocks noChangeShapeType="1"/>
          </p:cNvSpPr>
          <p:nvPr/>
        </p:nvSpPr>
        <p:spPr bwMode="auto">
          <a:xfrm flipH="1">
            <a:off x="849313" y="2690813"/>
            <a:ext cx="127476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7698" name="直接连接符 525314"/>
          <p:cNvSpPr>
            <a:spLocks noChangeShapeType="1"/>
          </p:cNvSpPr>
          <p:nvPr/>
        </p:nvSpPr>
        <p:spPr bwMode="auto">
          <a:xfrm>
            <a:off x="2898775" y="2435225"/>
            <a:ext cx="12319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7699" name="椭圆 525315"/>
          <p:cNvSpPr>
            <a:spLocks noChangeArrowheads="1"/>
          </p:cNvSpPr>
          <p:nvPr/>
        </p:nvSpPr>
        <p:spPr bwMode="auto">
          <a:xfrm>
            <a:off x="2082800" y="2112963"/>
            <a:ext cx="831850" cy="901700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57700" name="任意多边形 525316"/>
          <p:cNvSpPr>
            <a:spLocks noChangeArrowheads="1"/>
          </p:cNvSpPr>
          <p:nvPr/>
        </p:nvSpPr>
        <p:spPr bwMode="auto">
          <a:xfrm>
            <a:off x="2101850" y="2520950"/>
            <a:ext cx="663575" cy="331788"/>
          </a:xfrm>
          <a:custGeom>
            <a:avLst/>
            <a:gdLst/>
            <a:ahLst/>
            <a:cxnLst>
              <a:cxn ang="0">
                <a:pos x="0" y="107"/>
              </a:cxn>
              <a:cxn ang="0">
                <a:pos x="84" y="107"/>
              </a:cxn>
              <a:cxn ang="0">
                <a:pos x="269" y="0"/>
              </a:cxn>
              <a:cxn ang="0">
                <a:pos x="453" y="106"/>
              </a:cxn>
              <a:cxn ang="0">
                <a:pos x="266" y="209"/>
              </a:cxn>
              <a:cxn ang="0">
                <a:pos x="266" y="80"/>
              </a:cxn>
            </a:cxnLst>
            <a:rect l="0" t="0" r="r" b="b"/>
            <a:pathLst>
              <a:path w="453" h="209">
                <a:moveTo>
                  <a:pt x="0" y="107"/>
                </a:moveTo>
                <a:lnTo>
                  <a:pt x="84" y="107"/>
                </a:lnTo>
                <a:lnTo>
                  <a:pt x="269" y="0"/>
                </a:lnTo>
                <a:lnTo>
                  <a:pt x="453" y="106"/>
                </a:lnTo>
                <a:lnTo>
                  <a:pt x="266" y="209"/>
                </a:lnTo>
                <a:lnTo>
                  <a:pt x="266" y="80"/>
                </a:lnTo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7701" name="任意多边形 525317"/>
          <p:cNvSpPr>
            <a:spLocks noChangeArrowheads="1"/>
          </p:cNvSpPr>
          <p:nvPr/>
        </p:nvSpPr>
        <p:spPr bwMode="auto">
          <a:xfrm>
            <a:off x="2233613" y="2274888"/>
            <a:ext cx="665162" cy="331787"/>
          </a:xfrm>
          <a:custGeom>
            <a:avLst/>
            <a:gdLst/>
            <a:ahLst/>
            <a:cxnLst>
              <a:cxn ang="0">
                <a:pos x="454" y="102"/>
              </a:cxn>
              <a:cxn ang="0">
                <a:pos x="369" y="102"/>
              </a:cxn>
              <a:cxn ang="0">
                <a:pos x="184" y="209"/>
              </a:cxn>
              <a:cxn ang="0">
                <a:pos x="0" y="103"/>
              </a:cxn>
              <a:cxn ang="0">
                <a:pos x="187" y="0"/>
              </a:cxn>
              <a:cxn ang="0">
                <a:pos x="187" y="129"/>
              </a:cxn>
            </a:cxnLst>
            <a:rect l="0" t="0" r="r" b="b"/>
            <a:pathLst>
              <a:path w="454" h="209">
                <a:moveTo>
                  <a:pt x="454" y="102"/>
                </a:moveTo>
                <a:lnTo>
                  <a:pt x="369" y="102"/>
                </a:lnTo>
                <a:lnTo>
                  <a:pt x="184" y="209"/>
                </a:lnTo>
                <a:lnTo>
                  <a:pt x="0" y="103"/>
                </a:lnTo>
                <a:lnTo>
                  <a:pt x="187" y="0"/>
                </a:lnTo>
                <a:lnTo>
                  <a:pt x="187" y="129"/>
                </a:lnTo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7702" name="组合 525318"/>
          <p:cNvGrpSpPr>
            <a:grpSpLocks/>
          </p:cNvGrpSpPr>
          <p:nvPr/>
        </p:nvGrpSpPr>
        <p:grpSpPr bwMode="auto">
          <a:xfrm>
            <a:off x="871538" y="3562350"/>
            <a:ext cx="3187700" cy="735013"/>
            <a:chOff x="579" y="3048"/>
            <a:chExt cx="2449" cy="541"/>
          </a:xfrm>
        </p:grpSpPr>
        <p:sp>
          <p:nvSpPr>
            <p:cNvPr id="157703" name="任意多边形 525319"/>
            <p:cNvSpPr>
              <a:spLocks noChangeArrowheads="1"/>
            </p:cNvSpPr>
            <p:nvPr/>
          </p:nvSpPr>
          <p:spPr bwMode="auto">
            <a:xfrm>
              <a:off x="579" y="3091"/>
              <a:ext cx="1833" cy="498"/>
            </a:xfrm>
            <a:custGeom>
              <a:avLst/>
              <a:gdLst/>
              <a:ahLst/>
              <a:cxnLst>
                <a:cxn ang="0">
                  <a:pos x="0" y="193"/>
                </a:cxn>
                <a:cxn ang="0">
                  <a:pos x="1458" y="193"/>
                </a:cxn>
                <a:cxn ang="0">
                  <a:pos x="1458" y="0"/>
                </a:cxn>
                <a:cxn ang="0">
                  <a:pos x="1833" y="0"/>
                </a:cxn>
                <a:cxn ang="0">
                  <a:pos x="1833" y="498"/>
                </a:cxn>
                <a:cxn ang="0">
                  <a:pos x="1222" y="498"/>
                </a:cxn>
                <a:cxn ang="0">
                  <a:pos x="1222" y="321"/>
                </a:cxn>
              </a:cxnLst>
              <a:rect l="0" t="0" r="r" b="b"/>
              <a:pathLst>
                <a:path w="1833" h="498">
                  <a:moveTo>
                    <a:pt x="0" y="193"/>
                  </a:moveTo>
                  <a:lnTo>
                    <a:pt x="1458" y="193"/>
                  </a:lnTo>
                  <a:lnTo>
                    <a:pt x="1458" y="0"/>
                  </a:lnTo>
                  <a:lnTo>
                    <a:pt x="1833" y="0"/>
                  </a:lnTo>
                  <a:lnTo>
                    <a:pt x="1833" y="498"/>
                  </a:lnTo>
                  <a:lnTo>
                    <a:pt x="1222" y="498"/>
                  </a:lnTo>
                  <a:lnTo>
                    <a:pt x="1222" y="32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04" name="任意多边形 525320"/>
            <p:cNvSpPr>
              <a:spLocks noChangeArrowheads="1"/>
            </p:cNvSpPr>
            <p:nvPr/>
          </p:nvSpPr>
          <p:spPr bwMode="auto">
            <a:xfrm flipH="1" flipV="1">
              <a:off x="1195" y="3048"/>
              <a:ext cx="1833" cy="498"/>
            </a:xfrm>
            <a:custGeom>
              <a:avLst/>
              <a:gdLst/>
              <a:ahLst/>
              <a:cxnLst>
                <a:cxn ang="0">
                  <a:pos x="0" y="193"/>
                </a:cxn>
                <a:cxn ang="0">
                  <a:pos x="1458" y="193"/>
                </a:cxn>
                <a:cxn ang="0">
                  <a:pos x="1458" y="0"/>
                </a:cxn>
                <a:cxn ang="0">
                  <a:pos x="1833" y="0"/>
                </a:cxn>
                <a:cxn ang="0">
                  <a:pos x="1833" y="498"/>
                </a:cxn>
                <a:cxn ang="0">
                  <a:pos x="1222" y="498"/>
                </a:cxn>
                <a:cxn ang="0">
                  <a:pos x="1222" y="321"/>
                </a:cxn>
              </a:cxnLst>
              <a:rect l="0" t="0" r="r" b="b"/>
              <a:pathLst>
                <a:path w="1833" h="498">
                  <a:moveTo>
                    <a:pt x="0" y="193"/>
                  </a:moveTo>
                  <a:lnTo>
                    <a:pt x="1458" y="193"/>
                  </a:lnTo>
                  <a:lnTo>
                    <a:pt x="1458" y="0"/>
                  </a:lnTo>
                  <a:lnTo>
                    <a:pt x="1833" y="0"/>
                  </a:lnTo>
                  <a:lnTo>
                    <a:pt x="1833" y="498"/>
                  </a:lnTo>
                  <a:lnTo>
                    <a:pt x="1222" y="498"/>
                  </a:lnTo>
                  <a:lnTo>
                    <a:pt x="1222" y="32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705" name="任意多边形 525321"/>
          <p:cNvSpPr>
            <a:spLocks noChangeArrowheads="1"/>
          </p:cNvSpPr>
          <p:nvPr/>
        </p:nvSpPr>
        <p:spPr bwMode="auto">
          <a:xfrm>
            <a:off x="774700" y="5480050"/>
            <a:ext cx="1854200" cy="773113"/>
          </a:xfrm>
          <a:custGeom>
            <a:avLst/>
            <a:gdLst/>
            <a:ahLst/>
            <a:cxnLst>
              <a:cxn ang="0">
                <a:pos x="0" y="268"/>
              </a:cxn>
              <a:cxn ang="0">
                <a:pos x="873" y="268"/>
              </a:cxn>
              <a:cxn ang="0">
                <a:pos x="873" y="0"/>
              </a:cxn>
              <a:cxn ang="0">
                <a:pos x="1265" y="0"/>
              </a:cxn>
              <a:cxn ang="0">
                <a:pos x="1265" y="487"/>
              </a:cxn>
              <a:cxn ang="0">
                <a:pos x="1125" y="487"/>
              </a:cxn>
              <a:cxn ang="0">
                <a:pos x="1125" y="91"/>
              </a:cxn>
            </a:cxnLst>
            <a:rect l="0" t="0" r="r" b="b"/>
            <a:pathLst>
              <a:path w="1265" h="487">
                <a:moveTo>
                  <a:pt x="0" y="268"/>
                </a:moveTo>
                <a:lnTo>
                  <a:pt x="873" y="268"/>
                </a:lnTo>
                <a:lnTo>
                  <a:pt x="873" y="0"/>
                </a:lnTo>
                <a:lnTo>
                  <a:pt x="1265" y="0"/>
                </a:lnTo>
                <a:lnTo>
                  <a:pt x="1265" y="487"/>
                </a:lnTo>
                <a:lnTo>
                  <a:pt x="1125" y="487"/>
                </a:lnTo>
                <a:lnTo>
                  <a:pt x="1125" y="9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7706" name="任意多边形 525322"/>
          <p:cNvSpPr>
            <a:spLocks noChangeArrowheads="1"/>
          </p:cNvSpPr>
          <p:nvPr/>
        </p:nvSpPr>
        <p:spPr bwMode="auto">
          <a:xfrm flipH="1" flipV="1">
            <a:off x="2228850" y="4791075"/>
            <a:ext cx="1854200" cy="773113"/>
          </a:xfrm>
          <a:custGeom>
            <a:avLst/>
            <a:gdLst/>
            <a:ahLst/>
            <a:cxnLst>
              <a:cxn ang="0">
                <a:pos x="0" y="268"/>
              </a:cxn>
              <a:cxn ang="0">
                <a:pos x="873" y="268"/>
              </a:cxn>
              <a:cxn ang="0">
                <a:pos x="873" y="0"/>
              </a:cxn>
              <a:cxn ang="0">
                <a:pos x="1265" y="0"/>
              </a:cxn>
              <a:cxn ang="0">
                <a:pos x="1265" y="487"/>
              </a:cxn>
              <a:cxn ang="0">
                <a:pos x="1125" y="487"/>
              </a:cxn>
              <a:cxn ang="0">
                <a:pos x="1125" y="91"/>
              </a:cxn>
            </a:cxnLst>
            <a:rect l="0" t="0" r="r" b="b"/>
            <a:pathLst>
              <a:path w="1265" h="487">
                <a:moveTo>
                  <a:pt x="0" y="268"/>
                </a:moveTo>
                <a:lnTo>
                  <a:pt x="873" y="268"/>
                </a:lnTo>
                <a:lnTo>
                  <a:pt x="873" y="0"/>
                </a:lnTo>
                <a:lnTo>
                  <a:pt x="1265" y="0"/>
                </a:lnTo>
                <a:lnTo>
                  <a:pt x="1265" y="487"/>
                </a:lnTo>
                <a:lnTo>
                  <a:pt x="1125" y="487"/>
                </a:lnTo>
                <a:lnTo>
                  <a:pt x="1125" y="9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7707" name="组合 525323"/>
          <p:cNvGrpSpPr>
            <a:grpSpLocks/>
          </p:cNvGrpSpPr>
          <p:nvPr/>
        </p:nvGrpSpPr>
        <p:grpSpPr bwMode="auto">
          <a:xfrm>
            <a:off x="4900613" y="2492375"/>
            <a:ext cx="1200150" cy="234950"/>
            <a:chOff x="3850" y="1519"/>
            <a:chExt cx="1483" cy="268"/>
          </a:xfrm>
        </p:grpSpPr>
        <p:grpSp>
          <p:nvGrpSpPr>
            <p:cNvPr id="157708" name="组合 525324"/>
            <p:cNvGrpSpPr>
              <a:grpSpLocks/>
            </p:cNvGrpSpPr>
            <p:nvPr/>
          </p:nvGrpSpPr>
          <p:grpSpPr bwMode="auto">
            <a:xfrm>
              <a:off x="4606" y="1519"/>
              <a:ext cx="727" cy="268"/>
              <a:chOff x="4606" y="1519"/>
              <a:chExt cx="727" cy="268"/>
            </a:xfrm>
          </p:grpSpPr>
          <p:sp>
            <p:nvSpPr>
              <p:cNvPr id="157709" name="直接连接符 525325"/>
              <p:cNvSpPr>
                <a:spLocks noChangeShapeType="1"/>
              </p:cNvSpPr>
              <p:nvPr/>
            </p:nvSpPr>
            <p:spPr bwMode="auto">
              <a:xfrm>
                <a:off x="4654" y="1655"/>
                <a:ext cx="679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710" name="任意多边形 525326"/>
              <p:cNvSpPr>
                <a:spLocks noChangeArrowheads="1"/>
              </p:cNvSpPr>
              <p:nvPr/>
            </p:nvSpPr>
            <p:spPr bwMode="auto">
              <a:xfrm>
                <a:off x="4606" y="1519"/>
                <a:ext cx="134" cy="2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21600"/>
                  </a:cxn>
                </a:cxnLst>
                <a:rect l="0" t="0" r="r" b="b"/>
                <a:pathLst>
                  <a:path w="21600" h="432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7711" name="组合 525327"/>
            <p:cNvGrpSpPr>
              <a:grpSpLocks/>
            </p:cNvGrpSpPr>
            <p:nvPr/>
          </p:nvGrpSpPr>
          <p:grpSpPr bwMode="auto">
            <a:xfrm flipH="1">
              <a:off x="3850" y="1519"/>
              <a:ext cx="727" cy="268"/>
              <a:chOff x="4606" y="1519"/>
              <a:chExt cx="727" cy="268"/>
            </a:xfrm>
          </p:grpSpPr>
          <p:sp>
            <p:nvSpPr>
              <p:cNvPr id="157712" name="直接连接符 525328"/>
              <p:cNvSpPr>
                <a:spLocks noChangeShapeType="1"/>
              </p:cNvSpPr>
              <p:nvPr/>
            </p:nvSpPr>
            <p:spPr bwMode="auto">
              <a:xfrm>
                <a:off x="4654" y="1655"/>
                <a:ext cx="679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713" name="任意多边形 525329"/>
              <p:cNvSpPr>
                <a:spLocks noChangeArrowheads="1"/>
              </p:cNvSpPr>
              <p:nvPr/>
            </p:nvSpPr>
            <p:spPr bwMode="auto">
              <a:xfrm>
                <a:off x="4606" y="1519"/>
                <a:ext cx="134" cy="2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21600"/>
                  </a:cxn>
                </a:cxnLst>
                <a:rect l="0" t="0" r="r" b="b"/>
                <a:pathLst>
                  <a:path w="21600" h="432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7714" name="组合 525330"/>
          <p:cNvGrpSpPr>
            <a:grpSpLocks/>
          </p:cNvGrpSpPr>
          <p:nvPr/>
        </p:nvGrpSpPr>
        <p:grpSpPr bwMode="auto">
          <a:xfrm>
            <a:off x="6092825" y="2492375"/>
            <a:ext cx="1200150" cy="234950"/>
            <a:chOff x="3850" y="1519"/>
            <a:chExt cx="1483" cy="268"/>
          </a:xfrm>
        </p:grpSpPr>
        <p:grpSp>
          <p:nvGrpSpPr>
            <p:cNvPr id="157715" name="组合 525331"/>
            <p:cNvGrpSpPr>
              <a:grpSpLocks/>
            </p:cNvGrpSpPr>
            <p:nvPr/>
          </p:nvGrpSpPr>
          <p:grpSpPr bwMode="auto">
            <a:xfrm>
              <a:off x="4606" y="1519"/>
              <a:ext cx="727" cy="268"/>
              <a:chOff x="4606" y="1519"/>
              <a:chExt cx="727" cy="268"/>
            </a:xfrm>
          </p:grpSpPr>
          <p:sp>
            <p:nvSpPr>
              <p:cNvPr id="157716" name="直接连接符 525332"/>
              <p:cNvSpPr>
                <a:spLocks noChangeShapeType="1"/>
              </p:cNvSpPr>
              <p:nvPr/>
            </p:nvSpPr>
            <p:spPr bwMode="auto">
              <a:xfrm>
                <a:off x="4654" y="1655"/>
                <a:ext cx="679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717" name="任意多边形 525333"/>
              <p:cNvSpPr>
                <a:spLocks noChangeArrowheads="1"/>
              </p:cNvSpPr>
              <p:nvPr/>
            </p:nvSpPr>
            <p:spPr bwMode="auto">
              <a:xfrm>
                <a:off x="4606" y="1519"/>
                <a:ext cx="134" cy="2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21600"/>
                  </a:cxn>
                </a:cxnLst>
                <a:rect l="0" t="0" r="r" b="b"/>
                <a:pathLst>
                  <a:path w="21600" h="432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7718" name="组合 525334"/>
            <p:cNvGrpSpPr>
              <a:grpSpLocks/>
            </p:cNvGrpSpPr>
            <p:nvPr/>
          </p:nvGrpSpPr>
          <p:grpSpPr bwMode="auto">
            <a:xfrm flipH="1">
              <a:off x="3850" y="1519"/>
              <a:ext cx="727" cy="268"/>
              <a:chOff x="4606" y="1519"/>
              <a:chExt cx="727" cy="268"/>
            </a:xfrm>
          </p:grpSpPr>
          <p:sp>
            <p:nvSpPr>
              <p:cNvPr id="157719" name="直接连接符 525335"/>
              <p:cNvSpPr>
                <a:spLocks noChangeShapeType="1"/>
              </p:cNvSpPr>
              <p:nvPr/>
            </p:nvSpPr>
            <p:spPr bwMode="auto">
              <a:xfrm>
                <a:off x="4654" y="1655"/>
                <a:ext cx="679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720" name="任意多边形 525336"/>
              <p:cNvSpPr>
                <a:spLocks noChangeArrowheads="1"/>
              </p:cNvSpPr>
              <p:nvPr/>
            </p:nvSpPr>
            <p:spPr bwMode="auto">
              <a:xfrm>
                <a:off x="4606" y="1519"/>
                <a:ext cx="134" cy="2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21600"/>
                  </a:cxn>
                </a:cxnLst>
                <a:rect l="0" t="0" r="r" b="b"/>
                <a:pathLst>
                  <a:path w="21600" h="432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7721" name="组合 525337"/>
          <p:cNvGrpSpPr>
            <a:grpSpLocks/>
          </p:cNvGrpSpPr>
          <p:nvPr/>
        </p:nvGrpSpPr>
        <p:grpSpPr bwMode="auto">
          <a:xfrm>
            <a:off x="7294563" y="2492375"/>
            <a:ext cx="1200150" cy="234950"/>
            <a:chOff x="3850" y="1519"/>
            <a:chExt cx="1483" cy="268"/>
          </a:xfrm>
        </p:grpSpPr>
        <p:grpSp>
          <p:nvGrpSpPr>
            <p:cNvPr id="157722" name="组合 525338"/>
            <p:cNvGrpSpPr>
              <a:grpSpLocks/>
            </p:cNvGrpSpPr>
            <p:nvPr/>
          </p:nvGrpSpPr>
          <p:grpSpPr bwMode="auto">
            <a:xfrm>
              <a:off x="4606" y="1519"/>
              <a:ext cx="727" cy="268"/>
              <a:chOff x="4606" y="1519"/>
              <a:chExt cx="727" cy="268"/>
            </a:xfrm>
          </p:grpSpPr>
          <p:sp>
            <p:nvSpPr>
              <p:cNvPr id="157723" name="直接连接符 525339"/>
              <p:cNvSpPr>
                <a:spLocks noChangeShapeType="1"/>
              </p:cNvSpPr>
              <p:nvPr/>
            </p:nvSpPr>
            <p:spPr bwMode="auto">
              <a:xfrm>
                <a:off x="4654" y="1655"/>
                <a:ext cx="679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724" name="任意多边形 525340"/>
              <p:cNvSpPr>
                <a:spLocks noChangeArrowheads="1"/>
              </p:cNvSpPr>
              <p:nvPr/>
            </p:nvSpPr>
            <p:spPr bwMode="auto">
              <a:xfrm>
                <a:off x="4606" y="1519"/>
                <a:ext cx="134" cy="2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21600"/>
                  </a:cxn>
                </a:cxnLst>
                <a:rect l="0" t="0" r="r" b="b"/>
                <a:pathLst>
                  <a:path w="21600" h="432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7725" name="组合 525341"/>
            <p:cNvGrpSpPr>
              <a:grpSpLocks/>
            </p:cNvGrpSpPr>
            <p:nvPr/>
          </p:nvGrpSpPr>
          <p:grpSpPr bwMode="auto">
            <a:xfrm flipH="1">
              <a:off x="3850" y="1519"/>
              <a:ext cx="727" cy="268"/>
              <a:chOff x="4606" y="1519"/>
              <a:chExt cx="727" cy="268"/>
            </a:xfrm>
          </p:grpSpPr>
          <p:sp>
            <p:nvSpPr>
              <p:cNvPr id="157726" name="直接连接符 525342"/>
              <p:cNvSpPr>
                <a:spLocks noChangeShapeType="1"/>
              </p:cNvSpPr>
              <p:nvPr/>
            </p:nvSpPr>
            <p:spPr bwMode="auto">
              <a:xfrm>
                <a:off x="4654" y="1655"/>
                <a:ext cx="679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727" name="任意多边形 525343"/>
              <p:cNvSpPr>
                <a:spLocks noChangeArrowheads="1"/>
              </p:cNvSpPr>
              <p:nvPr/>
            </p:nvSpPr>
            <p:spPr bwMode="auto">
              <a:xfrm>
                <a:off x="4606" y="1519"/>
                <a:ext cx="134" cy="2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0"/>
                  </a:cxn>
                  <a:cxn ang="0">
                    <a:pos x="21600" y="21600"/>
                  </a:cxn>
                  <a:cxn ang="0">
                    <a:pos x="0" y="43200"/>
                  </a:cxn>
                  <a:cxn ang="0">
                    <a:pos x="0" y="21600"/>
                  </a:cxn>
                </a:cxnLst>
                <a:rect l="0" t="0" r="r" b="b"/>
                <a:pathLst>
                  <a:path w="21600" h="43200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hlink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7728" name="组合 525344"/>
          <p:cNvGrpSpPr>
            <a:grpSpLocks/>
          </p:cNvGrpSpPr>
          <p:nvPr/>
        </p:nvGrpSpPr>
        <p:grpSpPr bwMode="auto">
          <a:xfrm>
            <a:off x="4852988" y="4260850"/>
            <a:ext cx="3632200" cy="508000"/>
            <a:chOff x="3307" y="2176"/>
            <a:chExt cx="1648" cy="213"/>
          </a:xfrm>
        </p:grpSpPr>
        <p:sp>
          <p:nvSpPr>
            <p:cNvPr id="157729" name="任意多边形 525345"/>
            <p:cNvSpPr>
              <a:spLocks noChangeArrowheads="1"/>
            </p:cNvSpPr>
            <p:nvPr/>
          </p:nvSpPr>
          <p:spPr bwMode="auto">
            <a:xfrm>
              <a:off x="3307" y="2176"/>
              <a:ext cx="878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664" y="107"/>
                </a:cxn>
                <a:cxn ang="0">
                  <a:pos x="771" y="0"/>
                </a:cxn>
                <a:cxn ang="0">
                  <a:pos x="878" y="107"/>
                </a:cxn>
              </a:cxnLst>
              <a:rect l="0" t="0" r="r" b="b"/>
              <a:pathLst>
                <a:path w="878" h="107">
                  <a:moveTo>
                    <a:pt x="0" y="107"/>
                  </a:moveTo>
                  <a:lnTo>
                    <a:pt x="664" y="107"/>
                  </a:lnTo>
                  <a:lnTo>
                    <a:pt x="771" y="0"/>
                  </a:lnTo>
                  <a:lnTo>
                    <a:pt x="878" y="107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30" name="任意多边形 525346"/>
            <p:cNvSpPr>
              <a:spLocks noChangeArrowheads="1"/>
            </p:cNvSpPr>
            <p:nvPr/>
          </p:nvSpPr>
          <p:spPr bwMode="auto">
            <a:xfrm flipH="1" flipV="1">
              <a:off x="4077" y="2282"/>
              <a:ext cx="878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664" y="107"/>
                </a:cxn>
                <a:cxn ang="0">
                  <a:pos x="771" y="0"/>
                </a:cxn>
                <a:cxn ang="0">
                  <a:pos x="878" y="107"/>
                </a:cxn>
              </a:cxnLst>
              <a:rect l="0" t="0" r="r" b="b"/>
              <a:pathLst>
                <a:path w="878" h="107">
                  <a:moveTo>
                    <a:pt x="0" y="107"/>
                  </a:moveTo>
                  <a:lnTo>
                    <a:pt x="664" y="107"/>
                  </a:lnTo>
                  <a:lnTo>
                    <a:pt x="771" y="0"/>
                  </a:lnTo>
                  <a:lnTo>
                    <a:pt x="878" y="107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7731" name="组合 525347"/>
          <p:cNvGrpSpPr>
            <a:grpSpLocks/>
          </p:cNvGrpSpPr>
          <p:nvPr/>
        </p:nvGrpSpPr>
        <p:grpSpPr bwMode="auto">
          <a:xfrm>
            <a:off x="4772025" y="5043488"/>
            <a:ext cx="3743325" cy="620712"/>
            <a:chOff x="3257" y="2754"/>
            <a:chExt cx="2554" cy="391"/>
          </a:xfrm>
        </p:grpSpPr>
        <p:sp>
          <p:nvSpPr>
            <p:cNvPr id="157732" name="任意多边形 525348"/>
            <p:cNvSpPr>
              <a:spLocks noChangeArrowheads="1"/>
            </p:cNvSpPr>
            <p:nvPr/>
          </p:nvSpPr>
          <p:spPr bwMode="auto">
            <a:xfrm>
              <a:off x="3257" y="2894"/>
              <a:ext cx="1345" cy="2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6" y="0"/>
                </a:cxn>
                <a:cxn ang="0">
                  <a:pos x="938" y="118"/>
                </a:cxn>
                <a:cxn ang="0">
                  <a:pos x="1050" y="230"/>
                </a:cxn>
                <a:cxn ang="0">
                  <a:pos x="1233" y="48"/>
                </a:cxn>
              </a:cxnLst>
              <a:rect l="0" t="0" r="r" b="b"/>
              <a:pathLst>
                <a:path w="1233" h="230">
                  <a:moveTo>
                    <a:pt x="0" y="0"/>
                  </a:moveTo>
                  <a:lnTo>
                    <a:pt x="1056" y="0"/>
                  </a:lnTo>
                  <a:lnTo>
                    <a:pt x="938" y="118"/>
                  </a:lnTo>
                  <a:lnTo>
                    <a:pt x="1050" y="230"/>
                  </a:lnTo>
                  <a:lnTo>
                    <a:pt x="1233" y="48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33" name="任意多边形 525349"/>
            <p:cNvSpPr>
              <a:spLocks noChangeArrowheads="1"/>
            </p:cNvSpPr>
            <p:nvPr/>
          </p:nvSpPr>
          <p:spPr bwMode="auto">
            <a:xfrm flipH="1" flipV="1">
              <a:off x="4466" y="2754"/>
              <a:ext cx="1345" cy="2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6" y="0"/>
                </a:cxn>
                <a:cxn ang="0">
                  <a:pos x="938" y="118"/>
                </a:cxn>
                <a:cxn ang="0">
                  <a:pos x="1050" y="230"/>
                </a:cxn>
                <a:cxn ang="0">
                  <a:pos x="1233" y="48"/>
                </a:cxn>
              </a:cxnLst>
              <a:rect l="0" t="0" r="r" b="b"/>
              <a:pathLst>
                <a:path w="1233" h="230">
                  <a:moveTo>
                    <a:pt x="0" y="0"/>
                  </a:moveTo>
                  <a:lnTo>
                    <a:pt x="1056" y="0"/>
                  </a:lnTo>
                  <a:lnTo>
                    <a:pt x="938" y="118"/>
                  </a:lnTo>
                  <a:lnTo>
                    <a:pt x="1050" y="230"/>
                  </a:lnTo>
                  <a:lnTo>
                    <a:pt x="1233" y="48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7734" name="组合 525350"/>
          <p:cNvGrpSpPr>
            <a:grpSpLocks/>
          </p:cNvGrpSpPr>
          <p:nvPr/>
        </p:nvGrpSpPr>
        <p:grpSpPr bwMode="auto">
          <a:xfrm>
            <a:off x="4819650" y="5886450"/>
            <a:ext cx="3683000" cy="271463"/>
            <a:chOff x="3289" y="3285"/>
            <a:chExt cx="2366" cy="161"/>
          </a:xfrm>
        </p:grpSpPr>
        <p:sp>
          <p:nvSpPr>
            <p:cNvPr id="157735" name="任意多边形 525351"/>
            <p:cNvSpPr>
              <a:spLocks noChangeArrowheads="1"/>
            </p:cNvSpPr>
            <p:nvPr/>
          </p:nvSpPr>
          <p:spPr bwMode="auto">
            <a:xfrm>
              <a:off x="3289" y="3285"/>
              <a:ext cx="1343" cy="161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943" y="80"/>
                </a:cxn>
                <a:cxn ang="0">
                  <a:pos x="1021" y="161"/>
                </a:cxn>
                <a:cxn ang="0">
                  <a:pos x="1182" y="0"/>
                </a:cxn>
                <a:cxn ang="0">
                  <a:pos x="1343" y="161"/>
                </a:cxn>
              </a:cxnLst>
              <a:rect l="0" t="0" r="r" b="b"/>
              <a:pathLst>
                <a:path w="1343" h="161">
                  <a:moveTo>
                    <a:pt x="0" y="80"/>
                  </a:moveTo>
                  <a:lnTo>
                    <a:pt x="943" y="80"/>
                  </a:lnTo>
                  <a:lnTo>
                    <a:pt x="1021" y="161"/>
                  </a:lnTo>
                  <a:lnTo>
                    <a:pt x="1182" y="0"/>
                  </a:lnTo>
                  <a:lnTo>
                    <a:pt x="1343" y="1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36" name="任意多边形 525352"/>
            <p:cNvSpPr>
              <a:spLocks noChangeArrowheads="1"/>
            </p:cNvSpPr>
            <p:nvPr/>
          </p:nvSpPr>
          <p:spPr bwMode="auto">
            <a:xfrm flipH="1" flipV="1">
              <a:off x="4312" y="3285"/>
              <a:ext cx="1343" cy="161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943" y="80"/>
                </a:cxn>
                <a:cxn ang="0">
                  <a:pos x="1021" y="161"/>
                </a:cxn>
                <a:cxn ang="0">
                  <a:pos x="1182" y="0"/>
                </a:cxn>
                <a:cxn ang="0">
                  <a:pos x="1343" y="161"/>
                </a:cxn>
              </a:cxnLst>
              <a:rect l="0" t="0" r="r" b="b"/>
              <a:pathLst>
                <a:path w="1343" h="161">
                  <a:moveTo>
                    <a:pt x="0" y="80"/>
                  </a:moveTo>
                  <a:lnTo>
                    <a:pt x="943" y="80"/>
                  </a:lnTo>
                  <a:lnTo>
                    <a:pt x="1021" y="161"/>
                  </a:lnTo>
                  <a:lnTo>
                    <a:pt x="1182" y="0"/>
                  </a:lnTo>
                  <a:lnTo>
                    <a:pt x="1343" y="1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737" name="直接连接符 525353"/>
          <p:cNvSpPr>
            <a:spLocks noChangeShapeType="1"/>
          </p:cNvSpPr>
          <p:nvPr/>
        </p:nvSpPr>
        <p:spPr bwMode="auto">
          <a:xfrm>
            <a:off x="4899025" y="3163888"/>
            <a:ext cx="3617913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7738" name="组合 525354"/>
          <p:cNvGrpSpPr>
            <a:grpSpLocks/>
          </p:cNvGrpSpPr>
          <p:nvPr/>
        </p:nvGrpSpPr>
        <p:grpSpPr bwMode="auto">
          <a:xfrm>
            <a:off x="5375275" y="3025775"/>
            <a:ext cx="254000" cy="274638"/>
            <a:chOff x="3658" y="2083"/>
            <a:chExt cx="173" cy="173"/>
          </a:xfrm>
        </p:grpSpPr>
        <p:sp>
          <p:nvSpPr>
            <p:cNvPr id="157739" name="椭圆 525355"/>
            <p:cNvSpPr>
              <a:spLocks noChangeArrowheads="1"/>
            </p:cNvSpPr>
            <p:nvPr/>
          </p:nvSpPr>
          <p:spPr bwMode="auto">
            <a:xfrm>
              <a:off x="3661" y="2086"/>
              <a:ext cx="166" cy="166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40" name="十字形 525356"/>
            <p:cNvSpPr>
              <a:spLocks noChangeArrowheads="1"/>
            </p:cNvSpPr>
            <p:nvPr/>
          </p:nvSpPr>
          <p:spPr bwMode="auto">
            <a:xfrm rot="2700000">
              <a:off x="3656" y="2081"/>
              <a:ext cx="173" cy="173"/>
            </a:xfrm>
            <a:prstGeom prst="plus">
              <a:avLst>
                <a:gd name="adj" fmla="val 43477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7741" name="组合 525357"/>
          <p:cNvGrpSpPr>
            <a:grpSpLocks/>
          </p:cNvGrpSpPr>
          <p:nvPr/>
        </p:nvGrpSpPr>
        <p:grpSpPr bwMode="auto">
          <a:xfrm>
            <a:off x="6583363" y="3025775"/>
            <a:ext cx="254000" cy="274638"/>
            <a:chOff x="3658" y="2083"/>
            <a:chExt cx="173" cy="173"/>
          </a:xfrm>
        </p:grpSpPr>
        <p:sp>
          <p:nvSpPr>
            <p:cNvPr id="157742" name="椭圆 525358"/>
            <p:cNvSpPr>
              <a:spLocks noChangeArrowheads="1"/>
            </p:cNvSpPr>
            <p:nvPr/>
          </p:nvSpPr>
          <p:spPr bwMode="auto">
            <a:xfrm>
              <a:off x="3661" y="2086"/>
              <a:ext cx="166" cy="166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43" name="十字形 525359"/>
            <p:cNvSpPr>
              <a:spLocks noChangeArrowheads="1"/>
            </p:cNvSpPr>
            <p:nvPr/>
          </p:nvSpPr>
          <p:spPr bwMode="auto">
            <a:xfrm rot="2700000">
              <a:off x="3656" y="2081"/>
              <a:ext cx="173" cy="173"/>
            </a:xfrm>
            <a:prstGeom prst="plus">
              <a:avLst>
                <a:gd name="adj" fmla="val 43477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7744" name="组合 525360"/>
          <p:cNvGrpSpPr>
            <a:grpSpLocks/>
          </p:cNvGrpSpPr>
          <p:nvPr/>
        </p:nvGrpSpPr>
        <p:grpSpPr bwMode="auto">
          <a:xfrm>
            <a:off x="7794625" y="3025775"/>
            <a:ext cx="254000" cy="274638"/>
            <a:chOff x="3658" y="2083"/>
            <a:chExt cx="173" cy="173"/>
          </a:xfrm>
        </p:grpSpPr>
        <p:sp>
          <p:nvSpPr>
            <p:cNvPr id="157745" name="椭圆 525361"/>
            <p:cNvSpPr>
              <a:spLocks noChangeArrowheads="1"/>
            </p:cNvSpPr>
            <p:nvPr/>
          </p:nvSpPr>
          <p:spPr bwMode="auto">
            <a:xfrm>
              <a:off x="3661" y="2086"/>
              <a:ext cx="166" cy="166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46" name="十字形 525362"/>
            <p:cNvSpPr>
              <a:spLocks noChangeArrowheads="1"/>
            </p:cNvSpPr>
            <p:nvPr/>
          </p:nvSpPr>
          <p:spPr bwMode="auto">
            <a:xfrm rot="2700000">
              <a:off x="3656" y="2081"/>
              <a:ext cx="173" cy="173"/>
            </a:xfrm>
            <a:prstGeom prst="plus">
              <a:avLst>
                <a:gd name="adj" fmla="val 43477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747" name="直接连接符 525363"/>
          <p:cNvSpPr>
            <a:spLocks noChangeShapeType="1"/>
          </p:cNvSpPr>
          <p:nvPr/>
        </p:nvSpPr>
        <p:spPr bwMode="auto">
          <a:xfrm>
            <a:off x="4899025" y="3725863"/>
            <a:ext cx="3617913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7748" name="组合 525364"/>
          <p:cNvGrpSpPr>
            <a:grpSpLocks/>
          </p:cNvGrpSpPr>
          <p:nvPr/>
        </p:nvGrpSpPr>
        <p:grpSpPr bwMode="auto">
          <a:xfrm>
            <a:off x="7804150" y="3575050"/>
            <a:ext cx="190500" cy="298450"/>
            <a:chOff x="5334" y="2265"/>
            <a:chExt cx="114" cy="163"/>
          </a:xfrm>
        </p:grpSpPr>
        <p:sp>
          <p:nvSpPr>
            <p:cNvPr id="157749" name="矩形 525365"/>
            <p:cNvSpPr>
              <a:spLocks noChangeArrowheads="1"/>
            </p:cNvSpPr>
            <p:nvPr/>
          </p:nvSpPr>
          <p:spPr bwMode="auto">
            <a:xfrm>
              <a:off x="5334" y="2290"/>
              <a:ext cx="114" cy="114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50" name="矩形 525366"/>
            <p:cNvSpPr>
              <a:spLocks noChangeArrowheads="1"/>
            </p:cNvSpPr>
            <p:nvPr/>
          </p:nvSpPr>
          <p:spPr bwMode="auto">
            <a:xfrm rot="-2700000">
              <a:off x="5383" y="2265"/>
              <a:ext cx="18" cy="163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7751" name="组合 525367"/>
          <p:cNvGrpSpPr>
            <a:grpSpLocks/>
          </p:cNvGrpSpPr>
          <p:nvPr/>
        </p:nvGrpSpPr>
        <p:grpSpPr bwMode="auto">
          <a:xfrm>
            <a:off x="6608763" y="3575050"/>
            <a:ext cx="190500" cy="298450"/>
            <a:chOff x="5334" y="2265"/>
            <a:chExt cx="114" cy="163"/>
          </a:xfrm>
        </p:grpSpPr>
        <p:sp>
          <p:nvSpPr>
            <p:cNvPr id="157752" name="矩形 525368"/>
            <p:cNvSpPr>
              <a:spLocks noChangeArrowheads="1"/>
            </p:cNvSpPr>
            <p:nvPr/>
          </p:nvSpPr>
          <p:spPr bwMode="auto">
            <a:xfrm>
              <a:off x="5334" y="2290"/>
              <a:ext cx="114" cy="114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53" name="矩形 525369"/>
            <p:cNvSpPr>
              <a:spLocks noChangeArrowheads="1"/>
            </p:cNvSpPr>
            <p:nvPr/>
          </p:nvSpPr>
          <p:spPr bwMode="auto">
            <a:xfrm rot="-2700000">
              <a:off x="5383" y="2265"/>
              <a:ext cx="18" cy="163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7754" name="组合 525370"/>
          <p:cNvGrpSpPr>
            <a:grpSpLocks/>
          </p:cNvGrpSpPr>
          <p:nvPr/>
        </p:nvGrpSpPr>
        <p:grpSpPr bwMode="auto">
          <a:xfrm>
            <a:off x="5400675" y="3575050"/>
            <a:ext cx="190500" cy="298450"/>
            <a:chOff x="5334" y="2265"/>
            <a:chExt cx="114" cy="163"/>
          </a:xfrm>
        </p:grpSpPr>
        <p:sp>
          <p:nvSpPr>
            <p:cNvPr id="157755" name="矩形 525371"/>
            <p:cNvSpPr>
              <a:spLocks noChangeArrowheads="1"/>
            </p:cNvSpPr>
            <p:nvPr/>
          </p:nvSpPr>
          <p:spPr bwMode="auto">
            <a:xfrm>
              <a:off x="5334" y="2290"/>
              <a:ext cx="114" cy="114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56" name="矩形 525372"/>
            <p:cNvSpPr>
              <a:spLocks noChangeArrowheads="1"/>
            </p:cNvSpPr>
            <p:nvPr/>
          </p:nvSpPr>
          <p:spPr bwMode="auto">
            <a:xfrm rot="-2700000">
              <a:off x="5383" y="2265"/>
              <a:ext cx="18" cy="163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757" name="矩形 525373"/>
          <p:cNvSpPr>
            <a:spLocks noChangeArrowheads="1"/>
          </p:cNvSpPr>
          <p:nvPr/>
        </p:nvSpPr>
        <p:spPr bwMode="auto">
          <a:xfrm>
            <a:off x="67786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7758" name="矩形 525374"/>
          <p:cNvSpPr>
            <a:spLocks noChangeArrowheads="1"/>
          </p:cNvSpPr>
          <p:nvPr/>
        </p:nvSpPr>
        <p:spPr bwMode="auto">
          <a:xfrm>
            <a:off x="4776788" y="2270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7759" name="矩形 525375"/>
          <p:cNvSpPr>
            <a:spLocks noChangeArrowheads="1"/>
          </p:cNvSpPr>
          <p:nvPr/>
        </p:nvSpPr>
        <p:spPr bwMode="auto">
          <a:xfrm>
            <a:off x="677863" y="48307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7760" name="矩形 525376"/>
          <p:cNvSpPr>
            <a:spLocks noChangeArrowheads="1"/>
          </p:cNvSpPr>
          <p:nvPr/>
        </p:nvSpPr>
        <p:spPr bwMode="auto">
          <a:xfrm>
            <a:off x="4776788" y="42211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57761" name="矩形 525377"/>
          <p:cNvSpPr>
            <a:spLocks noChangeArrowheads="1"/>
          </p:cNvSpPr>
          <p:nvPr/>
        </p:nvSpPr>
        <p:spPr bwMode="auto">
          <a:xfrm>
            <a:off x="4776788" y="281781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7762" name="矩形 525378"/>
          <p:cNvSpPr>
            <a:spLocks noChangeArrowheads="1"/>
          </p:cNvSpPr>
          <p:nvPr/>
        </p:nvSpPr>
        <p:spPr bwMode="auto">
          <a:xfrm>
            <a:off x="4776788" y="341471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7763" name="矩形 525379"/>
          <p:cNvSpPr>
            <a:spLocks noChangeArrowheads="1"/>
          </p:cNvSpPr>
          <p:nvPr/>
        </p:nvSpPr>
        <p:spPr bwMode="auto">
          <a:xfrm>
            <a:off x="4776788" y="4935538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7764" name="矩形 525380"/>
          <p:cNvSpPr>
            <a:spLocks noChangeArrowheads="1"/>
          </p:cNvSpPr>
          <p:nvPr/>
        </p:nvSpPr>
        <p:spPr bwMode="auto">
          <a:xfrm>
            <a:off x="4776788" y="5703888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7765" name="矩形 525381"/>
          <p:cNvSpPr>
            <a:spLocks noChangeArrowheads="1"/>
          </p:cNvSpPr>
          <p:nvPr/>
        </p:nvSpPr>
        <p:spPr bwMode="auto">
          <a:xfrm>
            <a:off x="677863" y="34004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7766" name="矩形 525382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节点</a:t>
            </a:r>
            <a:r>
              <a:rPr lang="en-US" altLang="zh-CN" sz="4400">
                <a:solidFill>
                  <a:schemeClr val="tx2"/>
                </a:solidFill>
              </a:rPr>
              <a:t>/</a:t>
            </a:r>
            <a:r>
              <a:rPr lang="zh-CN" altLang="en-US" sz="4400">
                <a:solidFill>
                  <a:schemeClr val="tx2"/>
                </a:solidFill>
              </a:rPr>
              <a:t>分界面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026" name="内容占位符 385025"/>
          <p:cNvGraphicFramePr>
            <a:graphicFrameLocks noGrp="1"/>
          </p:cNvGraphicFramePr>
          <p:nvPr>
            <p:ph idx="4294967295"/>
          </p:nvPr>
        </p:nvGraphicFramePr>
        <p:xfrm>
          <a:off x="458788" y="1768475"/>
          <a:ext cx="8229600" cy="5235575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3200" dirty="0">
                          <a:latin typeface="宋体" pitchFamily="2" charset="-122"/>
                        </a:rPr>
                        <a:t>项目</a:t>
                      </a: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3200" dirty="0">
                          <a:latin typeface="宋体" pitchFamily="2" charset="-122"/>
                        </a:rPr>
                        <a:t>参数</a:t>
                      </a: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Clr>
                          <a:srgbClr val="000000"/>
                        </a:buClr>
                        <a:buNone/>
                      </a:pPr>
                      <a:r>
                        <a:rPr lang="zh-CN" altLang="en-US" sz="3200" dirty="0">
                          <a:solidFill>
                            <a:schemeClr val="bg1"/>
                          </a:solidFill>
                          <a:latin typeface="宋体" pitchFamily="2" charset="-122"/>
                        </a:rPr>
                        <a:t>每</a:t>
                      </a:r>
                    </a:p>
                  </a:txBody>
                  <a:tcPr marL="90000" marR="90000" marT="46800" marB="46800" anchor="ctr">
                    <a:lnL cap="flat">
                      <a:noFill/>
                    </a:lnL>
                    <a:lnR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Clr>
                          <a:srgbClr val="000000"/>
                        </a:buClr>
                        <a:buNone/>
                      </a:pPr>
                      <a:r>
                        <a:rPr lang="en-US" altLang="zh-CN" sz="3200">
                          <a:solidFill>
                            <a:schemeClr val="bg1"/>
                          </a:solidFill>
                          <a:latin typeface="宋体" pitchFamily="2" charset="-122"/>
                        </a:rPr>
                        <a:t>5</a:t>
                      </a:r>
                    </a:p>
                  </a:txBody>
                  <a:tcPr marL="90000" marR="90000" marT="46800" marB="46800" anchor="ctr">
                    <a:lnL w="28575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chemeClr val="fol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</a:tbl>
          </a:graphicData>
        </a:graphic>
      </p:graphicFrame>
      <p:sp>
        <p:nvSpPr>
          <p:cNvPr id="17441" name="标题 3850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表格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任意多边形 526337"/>
          <p:cNvSpPr>
            <a:spLocks noChangeArrowheads="1"/>
          </p:cNvSpPr>
          <p:nvPr/>
        </p:nvSpPr>
        <p:spPr bwMode="auto">
          <a:xfrm>
            <a:off x="1077913" y="2941638"/>
            <a:ext cx="6989762" cy="911225"/>
          </a:xfrm>
          <a:custGeom>
            <a:avLst/>
            <a:gdLst/>
            <a:ahLst/>
            <a:cxnLst>
              <a:cxn ang="0">
                <a:pos x="43194" y="232"/>
              </a:cxn>
              <a:cxn ang="0">
                <a:pos x="43200" y="726"/>
              </a:cxn>
              <a:cxn ang="0">
                <a:pos x="21600" y="22326"/>
              </a:cxn>
              <a:cxn ang="0">
                <a:pos x="0" y="726"/>
              </a:cxn>
              <a:cxn ang="0">
                <a:pos x="12" y="0"/>
              </a:cxn>
              <a:cxn ang="0">
                <a:pos x="43194" y="232"/>
              </a:cxn>
              <a:cxn ang="0">
                <a:pos x="43200" y="726"/>
              </a:cxn>
              <a:cxn ang="0">
                <a:pos x="21600" y="22326"/>
              </a:cxn>
              <a:cxn ang="0">
                <a:pos x="0" y="726"/>
              </a:cxn>
              <a:cxn ang="0">
                <a:pos x="12" y="0"/>
              </a:cxn>
              <a:cxn ang="0">
                <a:pos x="21600" y="726"/>
              </a:cxn>
            </a:cxnLst>
            <a:rect l="0" t="0" r="r" b="b"/>
            <a:pathLst>
              <a:path w="43200" h="22326" fill="none">
                <a:moveTo>
                  <a:pt x="43194" y="232"/>
                </a:moveTo>
                <a:cubicBezTo>
                  <a:pt x="43198" y="396"/>
                  <a:pt x="43200" y="561"/>
                  <a:pt x="43200" y="726"/>
                </a:cubicBezTo>
                <a:cubicBezTo>
                  <a:pt x="43200" y="12655"/>
                  <a:pt x="33529" y="22326"/>
                  <a:pt x="21600" y="22326"/>
                </a:cubicBezTo>
                <a:cubicBezTo>
                  <a:pt x="9671" y="22326"/>
                  <a:pt x="0" y="12655"/>
                  <a:pt x="0" y="726"/>
                </a:cubicBezTo>
                <a:cubicBezTo>
                  <a:pt x="0" y="482"/>
                  <a:pt x="4" y="239"/>
                  <a:pt x="12" y="0"/>
                </a:cubicBezTo>
              </a:path>
              <a:path w="43200" h="22326" stroke="0">
                <a:moveTo>
                  <a:pt x="43194" y="232"/>
                </a:moveTo>
                <a:cubicBezTo>
                  <a:pt x="43198" y="396"/>
                  <a:pt x="43200" y="561"/>
                  <a:pt x="43200" y="726"/>
                </a:cubicBezTo>
                <a:cubicBezTo>
                  <a:pt x="43200" y="12655"/>
                  <a:pt x="33529" y="22326"/>
                  <a:pt x="21600" y="22326"/>
                </a:cubicBezTo>
                <a:cubicBezTo>
                  <a:pt x="9671" y="22326"/>
                  <a:pt x="0" y="12655"/>
                  <a:pt x="0" y="726"/>
                </a:cubicBezTo>
                <a:cubicBezTo>
                  <a:pt x="0" y="482"/>
                  <a:pt x="4" y="239"/>
                  <a:pt x="12" y="0"/>
                </a:cubicBezTo>
                <a:lnTo>
                  <a:pt x="21600" y="726"/>
                </a:lnTo>
                <a:close/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22" name="任意多边形 526338"/>
          <p:cNvSpPr>
            <a:spLocks noChangeArrowheads="1"/>
          </p:cNvSpPr>
          <p:nvPr/>
        </p:nvSpPr>
        <p:spPr bwMode="auto">
          <a:xfrm>
            <a:off x="3109913" y="2944813"/>
            <a:ext cx="2924175" cy="285750"/>
          </a:xfrm>
          <a:custGeom>
            <a:avLst/>
            <a:gdLst/>
            <a:ahLst/>
            <a:cxnLst>
              <a:cxn ang="0">
                <a:pos x="43200" y="0"/>
              </a:cxn>
              <a:cxn ang="0">
                <a:pos x="21600" y="21600"/>
              </a:cxn>
              <a:cxn ang="0">
                <a:pos x="0" y="0"/>
              </a:cxn>
              <a:cxn ang="0">
                <a:pos x="43200" y="0"/>
              </a:cxn>
              <a:cxn ang="0">
                <a:pos x="21600" y="21600"/>
              </a:cxn>
              <a:cxn ang="0">
                <a:pos x="0" y="0"/>
              </a:cxn>
              <a:cxn ang="0">
                <a:pos x="21600" y="0"/>
              </a:cxn>
            </a:cxnLst>
            <a:rect l="0" t="0" r="r" b="b"/>
            <a:pathLst>
              <a:path w="43200" h="21600" fill="none">
                <a:moveTo>
                  <a:pt x="43200" y="0"/>
                </a:moveTo>
                <a:cubicBezTo>
                  <a:pt x="43200" y="11929"/>
                  <a:pt x="33529" y="21600"/>
                  <a:pt x="21600" y="21600"/>
                </a:cubicBezTo>
                <a:cubicBezTo>
                  <a:pt x="9671" y="21600"/>
                  <a:pt x="0" y="11929"/>
                  <a:pt x="0" y="0"/>
                </a:cubicBezTo>
              </a:path>
              <a:path w="43200" h="21600" stroke="0">
                <a:moveTo>
                  <a:pt x="43200" y="0"/>
                </a:moveTo>
                <a:cubicBezTo>
                  <a:pt x="43200" y="11929"/>
                  <a:pt x="33529" y="21600"/>
                  <a:pt x="21600" y="21600"/>
                </a:cubicBezTo>
                <a:cubicBezTo>
                  <a:pt x="9671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63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23" name="任意多边形 526339"/>
          <p:cNvSpPr>
            <a:spLocks noChangeArrowheads="1"/>
          </p:cNvSpPr>
          <p:nvPr/>
        </p:nvSpPr>
        <p:spPr bwMode="auto">
          <a:xfrm>
            <a:off x="4256088" y="3360738"/>
            <a:ext cx="631825" cy="342900"/>
          </a:xfrm>
          <a:custGeom>
            <a:avLst/>
            <a:gdLst/>
            <a:ahLst/>
            <a:cxnLst>
              <a:cxn ang="0">
                <a:pos x="48" y="213"/>
              </a:cxn>
              <a:cxn ang="0">
                <a:pos x="408" y="213"/>
              </a:cxn>
              <a:cxn ang="0">
                <a:pos x="288" y="45"/>
              </a:cxn>
              <a:cxn ang="0">
                <a:pos x="432" y="45"/>
              </a:cxn>
              <a:cxn ang="0">
                <a:pos x="215" y="0"/>
              </a:cxn>
              <a:cxn ang="0">
                <a:pos x="0" y="45"/>
              </a:cxn>
              <a:cxn ang="0">
                <a:pos x="144" y="45"/>
              </a:cxn>
              <a:cxn ang="0">
                <a:pos x="48" y="213"/>
              </a:cxn>
            </a:cxnLst>
            <a:rect l="0" t="0" r="r" b="b"/>
            <a:pathLst>
              <a:path w="432" h="213">
                <a:moveTo>
                  <a:pt x="48" y="213"/>
                </a:moveTo>
                <a:lnTo>
                  <a:pt x="408" y="213"/>
                </a:lnTo>
                <a:lnTo>
                  <a:pt x="288" y="45"/>
                </a:lnTo>
                <a:lnTo>
                  <a:pt x="432" y="45"/>
                </a:lnTo>
                <a:lnTo>
                  <a:pt x="215" y="0"/>
                </a:lnTo>
                <a:lnTo>
                  <a:pt x="0" y="45"/>
                </a:lnTo>
                <a:lnTo>
                  <a:pt x="144" y="45"/>
                </a:lnTo>
                <a:lnTo>
                  <a:pt x="48" y="213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24" name="直接连接符 526340"/>
          <p:cNvSpPr>
            <a:spLocks noChangeShapeType="1"/>
          </p:cNvSpPr>
          <p:nvPr/>
        </p:nvSpPr>
        <p:spPr bwMode="auto">
          <a:xfrm>
            <a:off x="1003300" y="2940050"/>
            <a:ext cx="7127875" cy="4763"/>
          </a:xfrm>
          <a:prstGeom prst="line">
            <a:avLst/>
          </a:prstGeom>
          <a:noFill/>
          <a:ln w="63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8725" name="组合 526341"/>
          <p:cNvGrpSpPr>
            <a:grpSpLocks/>
          </p:cNvGrpSpPr>
          <p:nvPr/>
        </p:nvGrpSpPr>
        <p:grpSpPr bwMode="auto">
          <a:xfrm>
            <a:off x="2051050" y="2944813"/>
            <a:ext cx="5041900" cy="2976562"/>
            <a:chOff x="1388" y="1855"/>
            <a:chExt cx="3440" cy="1875"/>
          </a:xfrm>
        </p:grpSpPr>
        <p:sp>
          <p:nvSpPr>
            <p:cNvPr id="158726" name="直接连接符 526342"/>
            <p:cNvSpPr>
              <a:spLocks noChangeShapeType="1"/>
            </p:cNvSpPr>
            <p:nvPr/>
          </p:nvSpPr>
          <p:spPr bwMode="auto">
            <a:xfrm flipV="1">
              <a:off x="1388" y="1855"/>
              <a:ext cx="1732" cy="1875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27" name="直接连接符 526343"/>
            <p:cNvSpPr>
              <a:spLocks noChangeShapeType="1"/>
            </p:cNvSpPr>
            <p:nvPr/>
          </p:nvSpPr>
          <p:spPr bwMode="auto">
            <a:xfrm>
              <a:off x="3120" y="1855"/>
              <a:ext cx="1708" cy="1875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8728" name="直接连接符 526344"/>
          <p:cNvSpPr>
            <a:spLocks noChangeShapeType="1"/>
          </p:cNvSpPr>
          <p:nvPr/>
        </p:nvSpPr>
        <p:spPr bwMode="auto">
          <a:xfrm flipV="1">
            <a:off x="1012825" y="2952750"/>
            <a:ext cx="3559175" cy="91598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29" name="直接连接符 526345"/>
          <p:cNvSpPr>
            <a:spLocks noChangeShapeType="1"/>
          </p:cNvSpPr>
          <p:nvPr/>
        </p:nvSpPr>
        <p:spPr bwMode="auto">
          <a:xfrm>
            <a:off x="4572000" y="2944813"/>
            <a:ext cx="3559175" cy="915987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0" name="直接连接符 526346"/>
          <p:cNvSpPr>
            <a:spLocks noChangeShapeType="1"/>
          </p:cNvSpPr>
          <p:nvPr/>
        </p:nvSpPr>
        <p:spPr bwMode="auto">
          <a:xfrm flipV="1">
            <a:off x="1012825" y="2944813"/>
            <a:ext cx="3559175" cy="457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1" name="直接连接符 526347"/>
          <p:cNvSpPr>
            <a:spLocks noChangeShapeType="1"/>
          </p:cNvSpPr>
          <p:nvPr/>
        </p:nvSpPr>
        <p:spPr bwMode="auto">
          <a:xfrm>
            <a:off x="4572000" y="2944813"/>
            <a:ext cx="3559175" cy="457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2" name="直接连接符 526348"/>
          <p:cNvSpPr>
            <a:spLocks noChangeShapeType="1"/>
          </p:cNvSpPr>
          <p:nvPr/>
        </p:nvSpPr>
        <p:spPr bwMode="auto">
          <a:xfrm flipV="1">
            <a:off x="1012825" y="2944813"/>
            <a:ext cx="3559175" cy="152400"/>
          </a:xfrm>
          <a:prstGeom prst="line">
            <a:avLst/>
          </a:prstGeom>
          <a:noFill/>
          <a:ln w="63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3" name="直接连接符 526349"/>
          <p:cNvSpPr>
            <a:spLocks noChangeShapeType="1"/>
          </p:cNvSpPr>
          <p:nvPr/>
        </p:nvSpPr>
        <p:spPr bwMode="auto">
          <a:xfrm>
            <a:off x="4572000" y="2944813"/>
            <a:ext cx="3559175" cy="152400"/>
          </a:xfrm>
          <a:prstGeom prst="line">
            <a:avLst/>
          </a:prstGeom>
          <a:noFill/>
          <a:ln w="63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4" name="文本框 526350"/>
          <p:cNvSpPr txBox="1">
            <a:spLocks noChangeArrowheads="1"/>
          </p:cNvSpPr>
          <p:nvPr/>
        </p:nvSpPr>
        <p:spPr bwMode="auto">
          <a:xfrm>
            <a:off x="4371975" y="2598738"/>
            <a:ext cx="425450" cy="2746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zh-CN" altLang="de-DE">
                <a:solidFill>
                  <a:srgbClr val="000000"/>
                </a:solidFill>
              </a:rPr>
              <a:t>愿景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158735" name="任意多边形 526351"/>
          <p:cNvSpPr>
            <a:spLocks noChangeArrowheads="1"/>
          </p:cNvSpPr>
          <p:nvPr/>
        </p:nvSpPr>
        <p:spPr bwMode="auto">
          <a:xfrm>
            <a:off x="5205413" y="3317875"/>
            <a:ext cx="930275" cy="330200"/>
          </a:xfrm>
          <a:custGeom>
            <a:avLst/>
            <a:gdLst/>
            <a:ahLst/>
            <a:cxnLst>
              <a:cxn ang="0">
                <a:pos x="369" y="208"/>
              </a:cxn>
              <a:cxn ang="0">
                <a:pos x="635" y="172"/>
              </a:cxn>
              <a:cxn ang="0">
                <a:pos x="272" y="28"/>
              </a:cxn>
              <a:cxn ang="0">
                <a:pos x="372" y="10"/>
              </a:cxn>
              <a:cxn ang="0">
                <a:pos x="108" y="0"/>
              </a:cxn>
              <a:cxn ang="0">
                <a:pos x="0" y="58"/>
              </a:cxn>
              <a:cxn ang="0">
                <a:pos x="118" y="44"/>
              </a:cxn>
              <a:cxn ang="0">
                <a:pos x="369" y="208"/>
              </a:cxn>
            </a:cxnLst>
            <a:rect l="0" t="0" r="r" b="b"/>
            <a:pathLst>
              <a:path w="635" h="208">
                <a:moveTo>
                  <a:pt x="369" y="208"/>
                </a:moveTo>
                <a:lnTo>
                  <a:pt x="635" y="172"/>
                </a:lnTo>
                <a:lnTo>
                  <a:pt x="272" y="28"/>
                </a:lnTo>
                <a:lnTo>
                  <a:pt x="372" y="10"/>
                </a:lnTo>
                <a:lnTo>
                  <a:pt x="108" y="0"/>
                </a:lnTo>
                <a:lnTo>
                  <a:pt x="0" y="58"/>
                </a:lnTo>
                <a:lnTo>
                  <a:pt x="118" y="44"/>
                </a:lnTo>
                <a:lnTo>
                  <a:pt x="369" y="208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6" name="任意多边形 526352"/>
          <p:cNvSpPr>
            <a:spLocks noChangeArrowheads="1"/>
          </p:cNvSpPr>
          <p:nvPr/>
        </p:nvSpPr>
        <p:spPr bwMode="auto">
          <a:xfrm flipH="1">
            <a:off x="3003550" y="3317875"/>
            <a:ext cx="930275" cy="330200"/>
          </a:xfrm>
          <a:custGeom>
            <a:avLst/>
            <a:gdLst/>
            <a:ahLst/>
            <a:cxnLst>
              <a:cxn ang="0">
                <a:pos x="369" y="208"/>
              </a:cxn>
              <a:cxn ang="0">
                <a:pos x="635" y="172"/>
              </a:cxn>
              <a:cxn ang="0">
                <a:pos x="272" y="28"/>
              </a:cxn>
              <a:cxn ang="0">
                <a:pos x="372" y="10"/>
              </a:cxn>
              <a:cxn ang="0">
                <a:pos x="108" y="0"/>
              </a:cxn>
              <a:cxn ang="0">
                <a:pos x="0" y="58"/>
              </a:cxn>
              <a:cxn ang="0">
                <a:pos x="118" y="44"/>
              </a:cxn>
              <a:cxn ang="0">
                <a:pos x="369" y="208"/>
              </a:cxn>
            </a:cxnLst>
            <a:rect l="0" t="0" r="r" b="b"/>
            <a:pathLst>
              <a:path w="635" h="208">
                <a:moveTo>
                  <a:pt x="369" y="208"/>
                </a:moveTo>
                <a:lnTo>
                  <a:pt x="635" y="172"/>
                </a:lnTo>
                <a:lnTo>
                  <a:pt x="272" y="28"/>
                </a:lnTo>
                <a:lnTo>
                  <a:pt x="372" y="10"/>
                </a:lnTo>
                <a:lnTo>
                  <a:pt x="108" y="0"/>
                </a:lnTo>
                <a:lnTo>
                  <a:pt x="0" y="58"/>
                </a:lnTo>
                <a:lnTo>
                  <a:pt x="118" y="44"/>
                </a:lnTo>
                <a:lnTo>
                  <a:pt x="369" y="208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737" name="标题 5263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愿景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45" name="组合 527361"/>
          <p:cNvGrpSpPr>
            <a:grpSpLocks/>
          </p:cNvGrpSpPr>
          <p:nvPr/>
        </p:nvGrpSpPr>
        <p:grpSpPr bwMode="auto">
          <a:xfrm>
            <a:off x="1212850" y="1866900"/>
            <a:ext cx="1803400" cy="4533900"/>
            <a:chOff x="1062" y="1176"/>
            <a:chExt cx="1458" cy="2856"/>
          </a:xfrm>
        </p:grpSpPr>
        <p:sp>
          <p:nvSpPr>
            <p:cNvPr id="159746" name="燕尾形 527362"/>
            <p:cNvSpPr>
              <a:spLocks noChangeArrowheads="1"/>
            </p:cNvSpPr>
            <p:nvPr/>
          </p:nvSpPr>
          <p:spPr bwMode="auto">
            <a:xfrm>
              <a:off x="1062" y="2162"/>
              <a:ext cx="198" cy="874"/>
            </a:xfrm>
            <a:prstGeom prst="chevron">
              <a:avLst>
                <a:gd name="adj" fmla="val 100000"/>
              </a:avLst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47" name="燕尾形 527363"/>
            <p:cNvSpPr>
              <a:spLocks noChangeArrowheads="1"/>
            </p:cNvSpPr>
            <p:nvPr/>
          </p:nvSpPr>
          <p:spPr bwMode="auto">
            <a:xfrm>
              <a:off x="1142" y="2066"/>
              <a:ext cx="242" cy="1066"/>
            </a:xfrm>
            <a:prstGeom prst="chevron">
              <a:avLst>
                <a:gd name="adj" fmla="val 100000"/>
              </a:avLst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48" name="任意多边形 527364"/>
            <p:cNvSpPr>
              <a:spLocks noChangeArrowheads="1"/>
            </p:cNvSpPr>
            <p:nvPr/>
          </p:nvSpPr>
          <p:spPr bwMode="auto">
            <a:xfrm>
              <a:off x="1224" y="1176"/>
              <a:ext cx="282" cy="2856"/>
            </a:xfrm>
            <a:custGeom>
              <a:avLst/>
              <a:gdLst/>
              <a:ahLst/>
              <a:cxnLst>
                <a:cxn ang="0">
                  <a:pos x="0" y="2856"/>
                </a:cxn>
                <a:cxn ang="0">
                  <a:pos x="0" y="2021"/>
                </a:cxn>
                <a:cxn ang="0">
                  <a:pos x="282" y="1423"/>
                </a:cxn>
                <a:cxn ang="0">
                  <a:pos x="6" y="828"/>
                </a:cxn>
                <a:cxn ang="0">
                  <a:pos x="6" y="0"/>
                </a:cxn>
              </a:cxnLst>
              <a:rect l="0" t="0" r="r" b="b"/>
              <a:pathLst>
                <a:path w="282" h="2856">
                  <a:moveTo>
                    <a:pt x="0" y="2856"/>
                  </a:moveTo>
                  <a:lnTo>
                    <a:pt x="0" y="2021"/>
                  </a:lnTo>
                  <a:lnTo>
                    <a:pt x="282" y="1423"/>
                  </a:lnTo>
                  <a:lnTo>
                    <a:pt x="6" y="828"/>
                  </a:lnTo>
                  <a:lnTo>
                    <a:pt x="6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9749" name="组合 527365"/>
            <p:cNvGrpSpPr>
              <a:grpSpLocks/>
            </p:cNvGrpSpPr>
            <p:nvPr/>
          </p:nvGrpSpPr>
          <p:grpSpPr bwMode="auto">
            <a:xfrm flipH="1">
              <a:off x="2076" y="1176"/>
              <a:ext cx="444" cy="2856"/>
              <a:chOff x="1818" y="1176"/>
              <a:chExt cx="444" cy="2856"/>
            </a:xfrm>
          </p:grpSpPr>
          <p:sp>
            <p:nvSpPr>
              <p:cNvPr id="159750" name="燕尾形 527366"/>
              <p:cNvSpPr>
                <a:spLocks noChangeArrowheads="1"/>
              </p:cNvSpPr>
              <p:nvPr/>
            </p:nvSpPr>
            <p:spPr bwMode="auto">
              <a:xfrm>
                <a:off x="1818" y="2162"/>
                <a:ext cx="198" cy="874"/>
              </a:xfrm>
              <a:prstGeom prst="chevron">
                <a:avLst>
                  <a:gd name="adj" fmla="val 100000"/>
                </a:avLst>
              </a:prstGeom>
              <a:noFill/>
              <a:ln w="222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51" name="燕尾形 527367"/>
              <p:cNvSpPr>
                <a:spLocks noChangeArrowheads="1"/>
              </p:cNvSpPr>
              <p:nvPr/>
            </p:nvSpPr>
            <p:spPr bwMode="auto">
              <a:xfrm>
                <a:off x="1898" y="2066"/>
                <a:ext cx="242" cy="1066"/>
              </a:xfrm>
              <a:prstGeom prst="chevron">
                <a:avLst>
                  <a:gd name="adj" fmla="val 100000"/>
                </a:avLst>
              </a:prstGeom>
              <a:noFill/>
              <a:ln w="222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52" name="任意多边形 527368"/>
              <p:cNvSpPr>
                <a:spLocks noChangeArrowheads="1"/>
              </p:cNvSpPr>
              <p:nvPr/>
            </p:nvSpPr>
            <p:spPr bwMode="auto">
              <a:xfrm>
                <a:off x="1980" y="1176"/>
                <a:ext cx="282" cy="2856"/>
              </a:xfrm>
              <a:custGeom>
                <a:avLst/>
                <a:gdLst/>
                <a:ahLst/>
                <a:cxnLst>
                  <a:cxn ang="0">
                    <a:pos x="0" y="2856"/>
                  </a:cxn>
                  <a:cxn ang="0">
                    <a:pos x="0" y="2021"/>
                  </a:cxn>
                  <a:cxn ang="0">
                    <a:pos x="282" y="1423"/>
                  </a:cxn>
                  <a:cxn ang="0">
                    <a:pos x="6" y="828"/>
                  </a:cxn>
                  <a:cxn ang="0">
                    <a:pos x="6" y="0"/>
                  </a:cxn>
                </a:cxnLst>
                <a:rect l="0" t="0" r="r" b="b"/>
                <a:pathLst>
                  <a:path w="282" h="2856">
                    <a:moveTo>
                      <a:pt x="0" y="2856"/>
                    </a:moveTo>
                    <a:lnTo>
                      <a:pt x="0" y="2021"/>
                    </a:lnTo>
                    <a:lnTo>
                      <a:pt x="282" y="1423"/>
                    </a:lnTo>
                    <a:lnTo>
                      <a:pt x="6" y="828"/>
                    </a:lnTo>
                    <a:lnTo>
                      <a:pt x="6" y="0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9753" name="组合 527369"/>
          <p:cNvGrpSpPr>
            <a:grpSpLocks/>
          </p:cNvGrpSpPr>
          <p:nvPr/>
        </p:nvGrpSpPr>
        <p:grpSpPr bwMode="auto">
          <a:xfrm>
            <a:off x="4784725" y="2784475"/>
            <a:ext cx="252413" cy="2413000"/>
            <a:chOff x="2976" y="1176"/>
            <a:chExt cx="321" cy="2856"/>
          </a:xfrm>
        </p:grpSpPr>
        <p:sp>
          <p:nvSpPr>
            <p:cNvPr id="159754" name="燕尾形 527370"/>
            <p:cNvSpPr>
              <a:spLocks noChangeArrowheads="1"/>
            </p:cNvSpPr>
            <p:nvPr/>
          </p:nvSpPr>
          <p:spPr bwMode="auto">
            <a:xfrm>
              <a:off x="2976" y="2004"/>
              <a:ext cx="230" cy="1190"/>
            </a:xfrm>
            <a:prstGeom prst="chevron">
              <a:avLst>
                <a:gd name="adj" fmla="val 100000"/>
              </a:avLst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55" name="任意多边形 527371"/>
            <p:cNvSpPr>
              <a:spLocks noChangeArrowheads="1"/>
            </p:cNvSpPr>
            <p:nvPr/>
          </p:nvSpPr>
          <p:spPr bwMode="auto">
            <a:xfrm>
              <a:off x="3059" y="1176"/>
              <a:ext cx="238" cy="2856"/>
            </a:xfrm>
            <a:custGeom>
              <a:avLst/>
              <a:gdLst/>
              <a:ahLst/>
              <a:cxnLst>
                <a:cxn ang="0">
                  <a:pos x="0" y="2856"/>
                </a:cxn>
                <a:cxn ang="0">
                  <a:pos x="0" y="2021"/>
                </a:cxn>
                <a:cxn ang="0">
                  <a:pos x="282" y="1423"/>
                </a:cxn>
                <a:cxn ang="0">
                  <a:pos x="6" y="828"/>
                </a:cxn>
                <a:cxn ang="0">
                  <a:pos x="6" y="0"/>
                </a:cxn>
              </a:cxnLst>
              <a:rect l="0" t="0" r="r" b="b"/>
              <a:pathLst>
                <a:path w="282" h="2856">
                  <a:moveTo>
                    <a:pt x="0" y="2856"/>
                  </a:moveTo>
                  <a:lnTo>
                    <a:pt x="0" y="2021"/>
                  </a:lnTo>
                  <a:lnTo>
                    <a:pt x="282" y="1423"/>
                  </a:lnTo>
                  <a:lnTo>
                    <a:pt x="6" y="828"/>
                  </a:lnTo>
                  <a:lnTo>
                    <a:pt x="6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9756" name="组合 527372"/>
          <p:cNvGrpSpPr>
            <a:grpSpLocks/>
          </p:cNvGrpSpPr>
          <p:nvPr/>
        </p:nvGrpSpPr>
        <p:grpSpPr bwMode="auto">
          <a:xfrm flipH="1">
            <a:off x="7061200" y="2784475"/>
            <a:ext cx="252413" cy="2413000"/>
            <a:chOff x="2976" y="1176"/>
            <a:chExt cx="321" cy="2856"/>
          </a:xfrm>
        </p:grpSpPr>
        <p:sp>
          <p:nvSpPr>
            <p:cNvPr id="159757" name="燕尾形 527373"/>
            <p:cNvSpPr>
              <a:spLocks noChangeArrowheads="1"/>
            </p:cNvSpPr>
            <p:nvPr/>
          </p:nvSpPr>
          <p:spPr bwMode="auto">
            <a:xfrm>
              <a:off x="2976" y="2004"/>
              <a:ext cx="230" cy="1190"/>
            </a:xfrm>
            <a:prstGeom prst="chevron">
              <a:avLst>
                <a:gd name="adj" fmla="val 100000"/>
              </a:avLst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58" name="任意多边形 527374"/>
            <p:cNvSpPr>
              <a:spLocks noChangeArrowheads="1"/>
            </p:cNvSpPr>
            <p:nvPr/>
          </p:nvSpPr>
          <p:spPr bwMode="auto">
            <a:xfrm>
              <a:off x="3059" y="1176"/>
              <a:ext cx="238" cy="2856"/>
            </a:xfrm>
            <a:custGeom>
              <a:avLst/>
              <a:gdLst/>
              <a:ahLst/>
              <a:cxnLst>
                <a:cxn ang="0">
                  <a:pos x="0" y="2856"/>
                </a:cxn>
                <a:cxn ang="0">
                  <a:pos x="0" y="2021"/>
                </a:cxn>
                <a:cxn ang="0">
                  <a:pos x="282" y="1423"/>
                </a:cxn>
                <a:cxn ang="0">
                  <a:pos x="6" y="828"/>
                </a:cxn>
                <a:cxn ang="0">
                  <a:pos x="6" y="0"/>
                </a:cxn>
              </a:cxnLst>
              <a:rect l="0" t="0" r="r" b="b"/>
              <a:pathLst>
                <a:path w="282" h="2856">
                  <a:moveTo>
                    <a:pt x="0" y="2856"/>
                  </a:moveTo>
                  <a:lnTo>
                    <a:pt x="0" y="2021"/>
                  </a:lnTo>
                  <a:lnTo>
                    <a:pt x="282" y="1423"/>
                  </a:lnTo>
                  <a:lnTo>
                    <a:pt x="6" y="828"/>
                  </a:lnTo>
                  <a:lnTo>
                    <a:pt x="6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9759" name="组合 527375"/>
          <p:cNvGrpSpPr>
            <a:grpSpLocks/>
          </p:cNvGrpSpPr>
          <p:nvPr/>
        </p:nvGrpSpPr>
        <p:grpSpPr bwMode="auto">
          <a:xfrm rot="5400000">
            <a:off x="5913438" y="1636713"/>
            <a:ext cx="269875" cy="2232025"/>
            <a:chOff x="2976" y="1176"/>
            <a:chExt cx="321" cy="2856"/>
          </a:xfrm>
        </p:grpSpPr>
        <p:sp>
          <p:nvSpPr>
            <p:cNvPr id="159760" name="燕尾形 527376"/>
            <p:cNvSpPr>
              <a:spLocks noChangeArrowheads="1"/>
            </p:cNvSpPr>
            <p:nvPr/>
          </p:nvSpPr>
          <p:spPr bwMode="auto">
            <a:xfrm>
              <a:off x="2976" y="2004"/>
              <a:ext cx="230" cy="1190"/>
            </a:xfrm>
            <a:prstGeom prst="chevron">
              <a:avLst>
                <a:gd name="adj" fmla="val 100000"/>
              </a:avLst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1" name="任意多边形 527377"/>
            <p:cNvSpPr>
              <a:spLocks noChangeArrowheads="1"/>
            </p:cNvSpPr>
            <p:nvPr/>
          </p:nvSpPr>
          <p:spPr bwMode="auto">
            <a:xfrm>
              <a:off x="3059" y="1176"/>
              <a:ext cx="238" cy="2856"/>
            </a:xfrm>
            <a:custGeom>
              <a:avLst/>
              <a:gdLst/>
              <a:ahLst/>
              <a:cxnLst>
                <a:cxn ang="0">
                  <a:pos x="0" y="2856"/>
                </a:cxn>
                <a:cxn ang="0">
                  <a:pos x="0" y="2021"/>
                </a:cxn>
                <a:cxn ang="0">
                  <a:pos x="282" y="1423"/>
                </a:cxn>
                <a:cxn ang="0">
                  <a:pos x="6" y="828"/>
                </a:cxn>
                <a:cxn ang="0">
                  <a:pos x="6" y="0"/>
                </a:cxn>
              </a:cxnLst>
              <a:rect l="0" t="0" r="r" b="b"/>
              <a:pathLst>
                <a:path w="282" h="2856">
                  <a:moveTo>
                    <a:pt x="0" y="2856"/>
                  </a:moveTo>
                  <a:lnTo>
                    <a:pt x="0" y="2021"/>
                  </a:lnTo>
                  <a:lnTo>
                    <a:pt x="282" y="1423"/>
                  </a:lnTo>
                  <a:lnTo>
                    <a:pt x="6" y="828"/>
                  </a:lnTo>
                  <a:lnTo>
                    <a:pt x="6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9762" name="组合 527378"/>
          <p:cNvGrpSpPr>
            <a:grpSpLocks/>
          </p:cNvGrpSpPr>
          <p:nvPr/>
        </p:nvGrpSpPr>
        <p:grpSpPr bwMode="auto">
          <a:xfrm rot="5400000" flipH="1">
            <a:off x="5913438" y="4103688"/>
            <a:ext cx="269875" cy="2232025"/>
            <a:chOff x="2976" y="1176"/>
            <a:chExt cx="321" cy="2856"/>
          </a:xfrm>
        </p:grpSpPr>
        <p:sp>
          <p:nvSpPr>
            <p:cNvPr id="159763" name="燕尾形 527379"/>
            <p:cNvSpPr>
              <a:spLocks noChangeArrowheads="1"/>
            </p:cNvSpPr>
            <p:nvPr/>
          </p:nvSpPr>
          <p:spPr bwMode="auto">
            <a:xfrm>
              <a:off x="2976" y="2004"/>
              <a:ext cx="230" cy="1190"/>
            </a:xfrm>
            <a:prstGeom prst="chevron">
              <a:avLst>
                <a:gd name="adj" fmla="val 100000"/>
              </a:avLst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4" name="任意多边形 527380"/>
            <p:cNvSpPr>
              <a:spLocks noChangeArrowheads="1"/>
            </p:cNvSpPr>
            <p:nvPr/>
          </p:nvSpPr>
          <p:spPr bwMode="auto">
            <a:xfrm>
              <a:off x="3059" y="1176"/>
              <a:ext cx="238" cy="2856"/>
            </a:xfrm>
            <a:custGeom>
              <a:avLst/>
              <a:gdLst/>
              <a:ahLst/>
              <a:cxnLst>
                <a:cxn ang="0">
                  <a:pos x="0" y="2856"/>
                </a:cxn>
                <a:cxn ang="0">
                  <a:pos x="0" y="2021"/>
                </a:cxn>
                <a:cxn ang="0">
                  <a:pos x="282" y="1423"/>
                </a:cxn>
                <a:cxn ang="0">
                  <a:pos x="6" y="828"/>
                </a:cxn>
                <a:cxn ang="0">
                  <a:pos x="6" y="0"/>
                </a:cxn>
              </a:cxnLst>
              <a:rect l="0" t="0" r="r" b="b"/>
              <a:pathLst>
                <a:path w="282" h="2856">
                  <a:moveTo>
                    <a:pt x="0" y="2856"/>
                  </a:moveTo>
                  <a:lnTo>
                    <a:pt x="0" y="2021"/>
                  </a:lnTo>
                  <a:lnTo>
                    <a:pt x="282" y="1423"/>
                  </a:lnTo>
                  <a:lnTo>
                    <a:pt x="6" y="828"/>
                  </a:lnTo>
                  <a:lnTo>
                    <a:pt x="6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9765" name="矩形 527381"/>
          <p:cNvSpPr>
            <a:spLocks noChangeArrowheads="1"/>
          </p:cNvSpPr>
          <p:nvPr/>
        </p:nvSpPr>
        <p:spPr bwMode="auto">
          <a:xfrm>
            <a:off x="67786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9766" name="矩形 527382"/>
          <p:cNvSpPr>
            <a:spLocks noChangeArrowheads="1"/>
          </p:cNvSpPr>
          <p:nvPr/>
        </p:nvSpPr>
        <p:spPr bwMode="auto">
          <a:xfrm>
            <a:off x="4776788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9767" name="标题 52738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压力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等腰三角形 528385"/>
          <p:cNvSpPr>
            <a:spLocks noChangeArrowheads="1"/>
          </p:cNvSpPr>
          <p:nvPr/>
        </p:nvSpPr>
        <p:spPr bwMode="auto">
          <a:xfrm>
            <a:off x="666750" y="1752600"/>
            <a:ext cx="581025" cy="4660900"/>
          </a:xfrm>
          <a:prstGeom prst="triangle">
            <a:avLst>
              <a:gd name="adj" fmla="val 0"/>
            </a:avLst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70" name="等腰三角形 528386"/>
          <p:cNvSpPr>
            <a:spLocks noChangeArrowheads="1"/>
          </p:cNvSpPr>
          <p:nvPr/>
        </p:nvSpPr>
        <p:spPr bwMode="auto">
          <a:xfrm flipH="1" flipV="1">
            <a:off x="796925" y="1752600"/>
            <a:ext cx="582613" cy="4660900"/>
          </a:xfrm>
          <a:prstGeom prst="triangle">
            <a:avLst>
              <a:gd name="adj" fmla="val 0"/>
            </a:avLst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</p:spPr>
        <p:txBody>
          <a:bodyPr rot="10800000"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71" name="矩形 528387"/>
          <p:cNvSpPr>
            <a:spLocks noChangeArrowheads="1"/>
          </p:cNvSpPr>
          <p:nvPr/>
        </p:nvSpPr>
        <p:spPr bwMode="auto">
          <a:xfrm>
            <a:off x="855663" y="6175375"/>
            <a:ext cx="147637" cy="16033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72" name="十字形 528388"/>
          <p:cNvSpPr>
            <a:spLocks noChangeArrowheads="1"/>
          </p:cNvSpPr>
          <p:nvPr/>
        </p:nvSpPr>
        <p:spPr bwMode="auto">
          <a:xfrm>
            <a:off x="881063" y="6202363"/>
            <a:ext cx="98425" cy="106362"/>
          </a:xfrm>
          <a:prstGeom prst="plus">
            <a:avLst>
              <a:gd name="adj" fmla="val 3762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73" name="矩形 528389"/>
          <p:cNvSpPr>
            <a:spLocks noChangeArrowheads="1"/>
          </p:cNvSpPr>
          <p:nvPr/>
        </p:nvSpPr>
        <p:spPr bwMode="auto">
          <a:xfrm>
            <a:off x="1035050" y="1839913"/>
            <a:ext cx="147638" cy="16033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74" name="矩形 528390"/>
          <p:cNvSpPr>
            <a:spLocks noChangeArrowheads="1"/>
          </p:cNvSpPr>
          <p:nvPr/>
        </p:nvSpPr>
        <p:spPr bwMode="auto">
          <a:xfrm>
            <a:off x="1058863" y="1906588"/>
            <a:ext cx="96837" cy="2698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75" name="任意多边形 528391"/>
          <p:cNvSpPr>
            <a:spLocks noChangeArrowheads="1"/>
          </p:cNvSpPr>
          <p:nvPr/>
        </p:nvSpPr>
        <p:spPr bwMode="auto">
          <a:xfrm>
            <a:off x="1895475" y="1760538"/>
            <a:ext cx="582613" cy="4652962"/>
          </a:xfrm>
          <a:custGeom>
            <a:avLst/>
            <a:gdLst/>
            <a:ahLst/>
            <a:cxnLst>
              <a:cxn ang="0">
                <a:pos x="0" y="2931"/>
              </a:cxn>
              <a:cxn ang="0">
                <a:pos x="397" y="2931"/>
              </a:cxn>
              <a:cxn ang="0">
                <a:pos x="0" y="0"/>
              </a:cxn>
            </a:cxnLst>
            <a:rect l="0" t="0" r="r" b="b"/>
            <a:pathLst>
              <a:path w="397" h="2931">
                <a:moveTo>
                  <a:pt x="0" y="2931"/>
                </a:moveTo>
                <a:lnTo>
                  <a:pt x="397" y="2931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0776" name="任意多边形 528392"/>
          <p:cNvSpPr>
            <a:spLocks noChangeArrowheads="1"/>
          </p:cNvSpPr>
          <p:nvPr/>
        </p:nvSpPr>
        <p:spPr bwMode="auto">
          <a:xfrm flipH="1" flipV="1">
            <a:off x="2028825" y="1760538"/>
            <a:ext cx="581025" cy="4652962"/>
          </a:xfrm>
          <a:custGeom>
            <a:avLst/>
            <a:gdLst/>
            <a:ahLst/>
            <a:cxnLst>
              <a:cxn ang="0">
                <a:pos x="0" y="2931"/>
              </a:cxn>
              <a:cxn ang="0">
                <a:pos x="397" y="2931"/>
              </a:cxn>
              <a:cxn ang="0">
                <a:pos x="0" y="0"/>
              </a:cxn>
            </a:cxnLst>
            <a:rect l="0" t="0" r="r" b="b"/>
            <a:pathLst>
              <a:path w="397" h="2931">
                <a:moveTo>
                  <a:pt x="0" y="2931"/>
                </a:moveTo>
                <a:lnTo>
                  <a:pt x="397" y="2931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60777" name="组合 528393"/>
          <p:cNvGrpSpPr>
            <a:grpSpLocks/>
          </p:cNvGrpSpPr>
          <p:nvPr/>
        </p:nvGrpSpPr>
        <p:grpSpPr bwMode="auto">
          <a:xfrm>
            <a:off x="2093913" y="6175375"/>
            <a:ext cx="147637" cy="160338"/>
            <a:chOff x="466" y="1539"/>
            <a:chExt cx="332" cy="332"/>
          </a:xfrm>
        </p:grpSpPr>
        <p:sp>
          <p:nvSpPr>
            <p:cNvPr id="160778" name="矩形 528394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79" name="十字形 528395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780" name="组合 528396"/>
          <p:cNvGrpSpPr>
            <a:grpSpLocks/>
          </p:cNvGrpSpPr>
          <p:nvPr/>
        </p:nvGrpSpPr>
        <p:grpSpPr bwMode="auto">
          <a:xfrm>
            <a:off x="2273300" y="1839913"/>
            <a:ext cx="147638" cy="160337"/>
            <a:chOff x="5394" y="1539"/>
            <a:chExt cx="332" cy="332"/>
          </a:xfrm>
        </p:grpSpPr>
        <p:sp>
          <p:nvSpPr>
            <p:cNvPr id="160781" name="矩形 528397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82" name="矩形 528398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0783" name="双括号 528399"/>
          <p:cNvSpPr>
            <a:spLocks noChangeArrowheads="1"/>
          </p:cNvSpPr>
          <p:nvPr/>
        </p:nvSpPr>
        <p:spPr bwMode="auto">
          <a:xfrm>
            <a:off x="4478338" y="1752600"/>
            <a:ext cx="298450" cy="4643438"/>
          </a:xfrm>
          <a:prstGeom prst="bracketPair">
            <a:avLst>
              <a:gd name="adj" fmla="val 0"/>
            </a:avLst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5400000" scaled="1"/>
          </a:gradFill>
          <a:ln w="222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84" name="矩形 528400"/>
          <p:cNvSpPr>
            <a:spLocks noChangeArrowheads="1"/>
          </p:cNvSpPr>
          <p:nvPr/>
        </p:nvSpPr>
        <p:spPr bwMode="auto">
          <a:xfrm>
            <a:off x="4554538" y="6175375"/>
            <a:ext cx="147637" cy="16033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85" name="十字形 528401"/>
          <p:cNvSpPr>
            <a:spLocks noChangeArrowheads="1"/>
          </p:cNvSpPr>
          <p:nvPr/>
        </p:nvSpPr>
        <p:spPr bwMode="auto">
          <a:xfrm>
            <a:off x="4579938" y="6202363"/>
            <a:ext cx="96837" cy="106362"/>
          </a:xfrm>
          <a:prstGeom prst="plus">
            <a:avLst>
              <a:gd name="adj" fmla="val 3762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86" name="矩形 528402"/>
          <p:cNvSpPr>
            <a:spLocks noChangeArrowheads="1"/>
          </p:cNvSpPr>
          <p:nvPr/>
        </p:nvSpPr>
        <p:spPr bwMode="auto">
          <a:xfrm>
            <a:off x="4554538" y="1839913"/>
            <a:ext cx="147637" cy="16033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87" name="矩形 528403"/>
          <p:cNvSpPr>
            <a:spLocks noChangeArrowheads="1"/>
          </p:cNvSpPr>
          <p:nvPr/>
        </p:nvSpPr>
        <p:spPr bwMode="auto">
          <a:xfrm>
            <a:off x="4579938" y="1906588"/>
            <a:ext cx="96837" cy="2698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788" name="直接连接符 528404"/>
          <p:cNvSpPr>
            <a:spLocks noChangeShapeType="1"/>
          </p:cNvSpPr>
          <p:nvPr/>
        </p:nvSpPr>
        <p:spPr bwMode="auto">
          <a:xfrm>
            <a:off x="6729413" y="1752600"/>
            <a:ext cx="0" cy="463550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60789" name="组合 528405"/>
          <p:cNvGrpSpPr>
            <a:grpSpLocks/>
          </p:cNvGrpSpPr>
          <p:nvPr/>
        </p:nvGrpSpPr>
        <p:grpSpPr bwMode="auto">
          <a:xfrm>
            <a:off x="6654800" y="6175375"/>
            <a:ext cx="147638" cy="160338"/>
            <a:chOff x="466" y="1539"/>
            <a:chExt cx="332" cy="332"/>
          </a:xfrm>
        </p:grpSpPr>
        <p:sp>
          <p:nvSpPr>
            <p:cNvPr id="160790" name="矩形 528406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91" name="十字形 528407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792" name="组合 528408"/>
          <p:cNvGrpSpPr>
            <a:grpSpLocks/>
          </p:cNvGrpSpPr>
          <p:nvPr/>
        </p:nvGrpSpPr>
        <p:grpSpPr bwMode="auto">
          <a:xfrm>
            <a:off x="6654800" y="1839913"/>
            <a:ext cx="147638" cy="160337"/>
            <a:chOff x="5394" y="1539"/>
            <a:chExt cx="332" cy="332"/>
          </a:xfrm>
        </p:grpSpPr>
        <p:sp>
          <p:nvSpPr>
            <p:cNvPr id="160793" name="矩形 528409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94" name="矩形 528410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795" name="组合 528411"/>
          <p:cNvGrpSpPr>
            <a:grpSpLocks/>
          </p:cNvGrpSpPr>
          <p:nvPr/>
        </p:nvGrpSpPr>
        <p:grpSpPr bwMode="auto">
          <a:xfrm>
            <a:off x="7319963" y="6175375"/>
            <a:ext cx="147637" cy="160338"/>
            <a:chOff x="466" y="1539"/>
            <a:chExt cx="332" cy="332"/>
          </a:xfrm>
        </p:grpSpPr>
        <p:sp>
          <p:nvSpPr>
            <p:cNvPr id="160796" name="矩形 528412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97" name="十字形 528413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798" name="组合 528414"/>
          <p:cNvGrpSpPr>
            <a:grpSpLocks/>
          </p:cNvGrpSpPr>
          <p:nvPr/>
        </p:nvGrpSpPr>
        <p:grpSpPr bwMode="auto">
          <a:xfrm>
            <a:off x="7319963" y="1839913"/>
            <a:ext cx="147637" cy="160337"/>
            <a:chOff x="5394" y="1539"/>
            <a:chExt cx="332" cy="332"/>
          </a:xfrm>
        </p:grpSpPr>
        <p:sp>
          <p:nvSpPr>
            <p:cNvPr id="160799" name="矩形 528415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00" name="矩形 528416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0801" name="直接连接符 528417"/>
          <p:cNvSpPr>
            <a:spLocks noChangeShapeType="1"/>
          </p:cNvSpPr>
          <p:nvPr/>
        </p:nvSpPr>
        <p:spPr bwMode="auto">
          <a:xfrm>
            <a:off x="7394575" y="2074863"/>
            <a:ext cx="0" cy="399097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0802" name="左右箭头 528418"/>
          <p:cNvSpPr>
            <a:spLocks noChangeArrowheads="1"/>
          </p:cNvSpPr>
          <p:nvPr/>
        </p:nvSpPr>
        <p:spPr bwMode="auto">
          <a:xfrm rot="5400000">
            <a:off x="6176963" y="3873500"/>
            <a:ext cx="4046538" cy="427037"/>
          </a:xfrm>
          <a:prstGeom prst="leftRightArrow">
            <a:avLst>
              <a:gd name="adj1" fmla="val 0"/>
              <a:gd name="adj2" fmla="val 0"/>
            </a:avLst>
          </a:prstGeom>
          <a:solidFill>
            <a:schemeClr val="accent1"/>
          </a:solidFill>
          <a:ln w="22225">
            <a:solidFill>
              <a:schemeClr val="hlink"/>
            </a:solidFill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grpSp>
        <p:nvGrpSpPr>
          <p:cNvPr id="160803" name="组合 528419"/>
          <p:cNvGrpSpPr>
            <a:grpSpLocks/>
          </p:cNvGrpSpPr>
          <p:nvPr/>
        </p:nvGrpSpPr>
        <p:grpSpPr bwMode="auto">
          <a:xfrm>
            <a:off x="8123238" y="6175375"/>
            <a:ext cx="147637" cy="160338"/>
            <a:chOff x="466" y="1539"/>
            <a:chExt cx="332" cy="332"/>
          </a:xfrm>
        </p:grpSpPr>
        <p:sp>
          <p:nvSpPr>
            <p:cNvPr id="160804" name="矩形 528420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05" name="十字形 528421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806" name="组合 528422"/>
          <p:cNvGrpSpPr>
            <a:grpSpLocks/>
          </p:cNvGrpSpPr>
          <p:nvPr/>
        </p:nvGrpSpPr>
        <p:grpSpPr bwMode="auto">
          <a:xfrm>
            <a:off x="8123238" y="1839913"/>
            <a:ext cx="147637" cy="160337"/>
            <a:chOff x="5394" y="1539"/>
            <a:chExt cx="332" cy="332"/>
          </a:xfrm>
        </p:grpSpPr>
        <p:sp>
          <p:nvSpPr>
            <p:cNvPr id="160807" name="矩形 528423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08" name="矩形 528424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0809" name="双括号 528425"/>
          <p:cNvSpPr>
            <a:spLocks noChangeArrowheads="1"/>
          </p:cNvSpPr>
          <p:nvPr/>
        </p:nvSpPr>
        <p:spPr bwMode="auto">
          <a:xfrm>
            <a:off x="5294313" y="1752600"/>
            <a:ext cx="298450" cy="4643438"/>
          </a:xfrm>
          <a:prstGeom prst="bracketPair">
            <a:avLst>
              <a:gd name="adj" fmla="val 0"/>
            </a:avLst>
          </a:prstGeom>
          <a:gradFill rotWithShape="0">
            <a:gsLst>
              <a:gs pos="0">
                <a:schemeClr val="bg1"/>
              </a:gs>
              <a:gs pos="50000">
                <a:schemeClr val="hlink"/>
              </a:gs>
              <a:gs pos="100000">
                <a:schemeClr val="bg1"/>
              </a:gs>
            </a:gsLst>
            <a:lin ang="5400000" scaled="1"/>
          </a:gradFill>
          <a:ln w="222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810" name="矩形 528426"/>
          <p:cNvSpPr>
            <a:spLocks noChangeArrowheads="1"/>
          </p:cNvSpPr>
          <p:nvPr/>
        </p:nvSpPr>
        <p:spPr bwMode="auto">
          <a:xfrm>
            <a:off x="5370513" y="6175375"/>
            <a:ext cx="147637" cy="16033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811" name="十字形 528427"/>
          <p:cNvSpPr>
            <a:spLocks noChangeArrowheads="1"/>
          </p:cNvSpPr>
          <p:nvPr/>
        </p:nvSpPr>
        <p:spPr bwMode="auto">
          <a:xfrm>
            <a:off x="5395913" y="6202363"/>
            <a:ext cx="98425" cy="106362"/>
          </a:xfrm>
          <a:prstGeom prst="plus">
            <a:avLst>
              <a:gd name="adj" fmla="val 3762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812" name="矩形 528428"/>
          <p:cNvSpPr>
            <a:spLocks noChangeArrowheads="1"/>
          </p:cNvSpPr>
          <p:nvPr/>
        </p:nvSpPr>
        <p:spPr bwMode="auto">
          <a:xfrm>
            <a:off x="5370513" y="1839913"/>
            <a:ext cx="147637" cy="16033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813" name="矩形 528429"/>
          <p:cNvSpPr>
            <a:spLocks noChangeArrowheads="1"/>
          </p:cNvSpPr>
          <p:nvPr/>
        </p:nvSpPr>
        <p:spPr bwMode="auto">
          <a:xfrm>
            <a:off x="5395913" y="1906588"/>
            <a:ext cx="96837" cy="2698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0814" name="任意多边形 528430"/>
          <p:cNvSpPr>
            <a:spLocks noChangeArrowheads="1"/>
          </p:cNvSpPr>
          <p:nvPr/>
        </p:nvSpPr>
        <p:spPr bwMode="auto">
          <a:xfrm>
            <a:off x="3006725" y="3546475"/>
            <a:ext cx="252413" cy="2867025"/>
          </a:xfrm>
          <a:custGeom>
            <a:avLst/>
            <a:gdLst/>
            <a:ahLst/>
            <a:cxnLst>
              <a:cxn ang="0">
                <a:pos x="0" y="2931"/>
              </a:cxn>
              <a:cxn ang="0">
                <a:pos x="172" y="2931"/>
              </a:cxn>
              <a:cxn ang="0">
                <a:pos x="172" y="0"/>
              </a:cxn>
            </a:cxnLst>
            <a:rect l="0" t="0" r="r" b="b"/>
            <a:pathLst>
              <a:path w="172" h="2931">
                <a:moveTo>
                  <a:pt x="0" y="2931"/>
                </a:moveTo>
                <a:lnTo>
                  <a:pt x="172" y="2931"/>
                </a:lnTo>
                <a:lnTo>
                  <a:pt x="172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0815" name="任意多边形 528431"/>
          <p:cNvSpPr>
            <a:spLocks noChangeArrowheads="1"/>
          </p:cNvSpPr>
          <p:nvPr/>
        </p:nvSpPr>
        <p:spPr bwMode="auto">
          <a:xfrm flipH="1" flipV="1">
            <a:off x="3400425" y="1760538"/>
            <a:ext cx="250825" cy="3071812"/>
          </a:xfrm>
          <a:custGeom>
            <a:avLst/>
            <a:gdLst/>
            <a:ahLst/>
            <a:cxnLst>
              <a:cxn ang="0">
                <a:pos x="0" y="2931"/>
              </a:cxn>
              <a:cxn ang="0">
                <a:pos x="172" y="2931"/>
              </a:cxn>
              <a:cxn ang="0">
                <a:pos x="172" y="0"/>
              </a:cxn>
            </a:cxnLst>
            <a:rect l="0" t="0" r="r" b="b"/>
            <a:pathLst>
              <a:path w="172" h="2931">
                <a:moveTo>
                  <a:pt x="0" y="2931"/>
                </a:moveTo>
                <a:lnTo>
                  <a:pt x="172" y="2931"/>
                </a:lnTo>
                <a:lnTo>
                  <a:pt x="172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60816" name="组合 528432"/>
          <p:cNvGrpSpPr>
            <a:grpSpLocks/>
          </p:cNvGrpSpPr>
          <p:nvPr/>
        </p:nvGrpSpPr>
        <p:grpSpPr bwMode="auto">
          <a:xfrm>
            <a:off x="3013075" y="6175375"/>
            <a:ext cx="147638" cy="160338"/>
            <a:chOff x="466" y="1539"/>
            <a:chExt cx="332" cy="332"/>
          </a:xfrm>
        </p:grpSpPr>
        <p:sp>
          <p:nvSpPr>
            <p:cNvPr id="160817" name="矩形 528433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18" name="十字形 528434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819" name="组合 528435"/>
          <p:cNvGrpSpPr>
            <a:grpSpLocks/>
          </p:cNvGrpSpPr>
          <p:nvPr/>
        </p:nvGrpSpPr>
        <p:grpSpPr bwMode="auto">
          <a:xfrm>
            <a:off x="3490913" y="1839913"/>
            <a:ext cx="147637" cy="160337"/>
            <a:chOff x="5394" y="1539"/>
            <a:chExt cx="332" cy="332"/>
          </a:xfrm>
        </p:grpSpPr>
        <p:sp>
          <p:nvSpPr>
            <p:cNvPr id="160820" name="矩形 528436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21" name="矩形 528437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0822" name="矩形 528438"/>
          <p:cNvSpPr>
            <a:spLocks noChangeArrowheads="1"/>
          </p:cNvSpPr>
          <p:nvPr/>
        </p:nvSpPr>
        <p:spPr bwMode="auto">
          <a:xfrm>
            <a:off x="949325" y="1479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0823" name="矩形 528439"/>
          <p:cNvSpPr>
            <a:spLocks noChangeArrowheads="1"/>
          </p:cNvSpPr>
          <p:nvPr/>
        </p:nvSpPr>
        <p:spPr bwMode="auto">
          <a:xfrm>
            <a:off x="2085975" y="1479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0824" name="矩形 528440"/>
          <p:cNvSpPr>
            <a:spLocks noChangeArrowheads="1"/>
          </p:cNvSpPr>
          <p:nvPr/>
        </p:nvSpPr>
        <p:spPr bwMode="auto">
          <a:xfrm>
            <a:off x="3273425" y="1479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0825" name="矩形 528441"/>
          <p:cNvSpPr>
            <a:spLocks noChangeArrowheads="1"/>
          </p:cNvSpPr>
          <p:nvPr/>
        </p:nvSpPr>
        <p:spPr bwMode="auto">
          <a:xfrm>
            <a:off x="4533900" y="1479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0826" name="矩形 528442"/>
          <p:cNvSpPr>
            <a:spLocks noChangeArrowheads="1"/>
          </p:cNvSpPr>
          <p:nvPr/>
        </p:nvSpPr>
        <p:spPr bwMode="auto">
          <a:xfrm>
            <a:off x="5340350" y="1479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0827" name="矩形 528443"/>
          <p:cNvSpPr>
            <a:spLocks noChangeArrowheads="1"/>
          </p:cNvSpPr>
          <p:nvPr/>
        </p:nvSpPr>
        <p:spPr bwMode="auto">
          <a:xfrm>
            <a:off x="6635750" y="1479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0828" name="矩形 528444"/>
          <p:cNvSpPr>
            <a:spLocks noChangeArrowheads="1"/>
          </p:cNvSpPr>
          <p:nvPr/>
        </p:nvSpPr>
        <p:spPr bwMode="auto">
          <a:xfrm>
            <a:off x="7297738" y="1479550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0829" name="矩形 528445"/>
          <p:cNvSpPr>
            <a:spLocks noChangeArrowheads="1"/>
          </p:cNvSpPr>
          <p:nvPr/>
        </p:nvSpPr>
        <p:spPr bwMode="auto">
          <a:xfrm>
            <a:off x="8091488" y="1479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0830" name="标题 5284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增加</a:t>
            </a:r>
            <a:r>
              <a:rPr lang="en-US" altLang="zh-CN" smtClean="0"/>
              <a:t>/</a:t>
            </a:r>
            <a:r>
              <a:rPr lang="zh-CN" altLang="en-US" smtClean="0"/>
              <a:t>减少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93" name="组合 529409"/>
          <p:cNvGrpSpPr>
            <a:grpSpLocks/>
          </p:cNvGrpSpPr>
          <p:nvPr/>
        </p:nvGrpSpPr>
        <p:grpSpPr bwMode="auto">
          <a:xfrm>
            <a:off x="635000" y="2265363"/>
            <a:ext cx="7867650" cy="3035300"/>
            <a:chOff x="400" y="1730"/>
            <a:chExt cx="4956" cy="1912"/>
          </a:xfrm>
        </p:grpSpPr>
        <p:grpSp>
          <p:nvGrpSpPr>
            <p:cNvPr id="161794" name="组合 529410"/>
            <p:cNvGrpSpPr>
              <a:grpSpLocks/>
            </p:cNvGrpSpPr>
            <p:nvPr/>
          </p:nvGrpSpPr>
          <p:grpSpPr bwMode="auto">
            <a:xfrm>
              <a:off x="401" y="1730"/>
              <a:ext cx="4955" cy="1762"/>
              <a:chOff x="434" y="1730"/>
              <a:chExt cx="5173" cy="1698"/>
            </a:xfrm>
          </p:grpSpPr>
          <p:sp>
            <p:nvSpPr>
              <p:cNvPr id="161795" name="等腰三角形 529411"/>
              <p:cNvSpPr>
                <a:spLocks noChangeArrowheads="1"/>
              </p:cNvSpPr>
              <p:nvPr/>
            </p:nvSpPr>
            <p:spPr bwMode="auto">
              <a:xfrm>
                <a:off x="2298" y="2034"/>
                <a:ext cx="1448" cy="1252"/>
              </a:xfrm>
              <a:prstGeom prst="triangle">
                <a:avLst>
                  <a:gd name="adj" fmla="val 50000"/>
                </a:avLst>
              </a:prstGeom>
              <a:solidFill>
                <a:schemeClr val="hlink"/>
              </a:solidFill>
              <a:ln w="635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796" name="任意多边形 529412"/>
              <p:cNvSpPr>
                <a:spLocks noChangeArrowheads="1"/>
              </p:cNvSpPr>
              <p:nvPr/>
            </p:nvSpPr>
            <p:spPr bwMode="auto">
              <a:xfrm>
                <a:off x="434" y="1730"/>
                <a:ext cx="2566" cy="1698"/>
              </a:xfrm>
              <a:custGeom>
                <a:avLst/>
                <a:gdLst/>
                <a:ahLst/>
                <a:cxnLst>
                  <a:cxn ang="0">
                    <a:pos x="0" y="1698"/>
                  </a:cxn>
                  <a:cxn ang="0">
                    <a:pos x="1586" y="1698"/>
                  </a:cxn>
                  <a:cxn ang="0">
                    <a:pos x="2566" y="0"/>
                  </a:cxn>
                </a:cxnLst>
                <a:rect l="0" t="0" r="r" b="b"/>
                <a:pathLst>
                  <a:path w="2566" h="1698">
                    <a:moveTo>
                      <a:pt x="0" y="1698"/>
                    </a:moveTo>
                    <a:lnTo>
                      <a:pt x="1586" y="1698"/>
                    </a:lnTo>
                    <a:lnTo>
                      <a:pt x="2566" y="0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797" name="任意多边形 529413"/>
              <p:cNvSpPr>
                <a:spLocks noChangeArrowheads="1"/>
              </p:cNvSpPr>
              <p:nvPr/>
            </p:nvSpPr>
            <p:spPr bwMode="auto">
              <a:xfrm flipH="1">
                <a:off x="3041" y="1730"/>
                <a:ext cx="2566" cy="1698"/>
              </a:xfrm>
              <a:custGeom>
                <a:avLst/>
                <a:gdLst/>
                <a:ahLst/>
                <a:cxnLst>
                  <a:cxn ang="0">
                    <a:pos x="0" y="1698"/>
                  </a:cxn>
                  <a:cxn ang="0">
                    <a:pos x="1586" y="1698"/>
                  </a:cxn>
                  <a:cxn ang="0">
                    <a:pos x="2566" y="0"/>
                  </a:cxn>
                </a:cxnLst>
                <a:rect l="0" t="0" r="r" b="b"/>
                <a:pathLst>
                  <a:path w="2566" h="1698">
                    <a:moveTo>
                      <a:pt x="0" y="1698"/>
                    </a:moveTo>
                    <a:lnTo>
                      <a:pt x="1586" y="1698"/>
                    </a:lnTo>
                    <a:lnTo>
                      <a:pt x="2566" y="0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 type="triangle" w="med" len="lg"/>
                <a:tailEnd type="non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1798" name="Text12"/>
            <p:cNvSpPr>
              <a:spLocks noChangeArrowheads="1"/>
            </p:cNvSpPr>
            <p:nvPr/>
          </p:nvSpPr>
          <p:spPr bwMode="auto">
            <a:xfrm>
              <a:off x="400" y="3546"/>
              <a:ext cx="1333" cy="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2400"/>
                <a:t>自下而上</a:t>
              </a:r>
              <a:endParaRPr lang="de-DE" altLang="en-US" sz="2400"/>
            </a:p>
          </p:txBody>
        </p:sp>
        <p:sp>
          <p:nvSpPr>
            <p:cNvPr id="161799" name="Text12"/>
            <p:cNvSpPr>
              <a:spLocks noChangeArrowheads="1"/>
            </p:cNvSpPr>
            <p:nvPr/>
          </p:nvSpPr>
          <p:spPr bwMode="auto">
            <a:xfrm>
              <a:off x="3901" y="3546"/>
              <a:ext cx="1333" cy="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2400"/>
                <a:t>自上而下</a:t>
              </a:r>
              <a:endParaRPr lang="de-DE" altLang="en-US" sz="2400"/>
            </a:p>
          </p:txBody>
        </p:sp>
        <p:sp>
          <p:nvSpPr>
            <p:cNvPr id="161800" name="Text12"/>
            <p:cNvSpPr>
              <a:spLocks noChangeArrowheads="1"/>
            </p:cNvSpPr>
            <p:nvPr/>
          </p:nvSpPr>
          <p:spPr bwMode="auto">
            <a:xfrm>
              <a:off x="400" y="1773"/>
              <a:ext cx="1850" cy="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en-US" altLang="de-DE" sz="2000" b="1" i="1"/>
                <a:t>...</a:t>
              </a:r>
            </a:p>
          </p:txBody>
        </p:sp>
        <p:sp>
          <p:nvSpPr>
            <p:cNvPr id="161801" name="Text12"/>
            <p:cNvSpPr>
              <a:spLocks noChangeArrowheads="1"/>
            </p:cNvSpPr>
            <p:nvPr/>
          </p:nvSpPr>
          <p:spPr bwMode="auto">
            <a:xfrm>
              <a:off x="3499" y="1773"/>
              <a:ext cx="1850" cy="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en-US" altLang="de-DE" sz="2000" b="1" i="1"/>
                <a:t>...</a:t>
              </a:r>
            </a:p>
          </p:txBody>
        </p:sp>
      </p:grpSp>
      <p:sp>
        <p:nvSpPr>
          <p:cNvPr id="161802" name="矩形 529418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特殊类型的模版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–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自下而上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/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自上而下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(1)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ext12"/>
          <p:cNvSpPr>
            <a:spLocks noChangeArrowheads="1"/>
          </p:cNvSpPr>
          <p:nvPr/>
        </p:nvSpPr>
        <p:spPr bwMode="auto">
          <a:xfrm>
            <a:off x="720725" y="2709863"/>
            <a:ext cx="3348038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2000" b="1" i="1"/>
              <a:t>...</a:t>
            </a:r>
          </a:p>
        </p:txBody>
      </p:sp>
      <p:sp>
        <p:nvSpPr>
          <p:cNvPr id="162818" name="Text12"/>
          <p:cNvSpPr>
            <a:spLocks noChangeArrowheads="1"/>
          </p:cNvSpPr>
          <p:nvPr/>
        </p:nvSpPr>
        <p:spPr bwMode="auto">
          <a:xfrm>
            <a:off x="4738688" y="2709863"/>
            <a:ext cx="334803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2000" b="1" i="1"/>
              <a:t>...</a:t>
            </a:r>
          </a:p>
        </p:txBody>
      </p:sp>
      <p:sp>
        <p:nvSpPr>
          <p:cNvPr id="162819" name="任意多边形 530435"/>
          <p:cNvSpPr>
            <a:spLocks noChangeArrowheads="1"/>
          </p:cNvSpPr>
          <p:nvPr/>
        </p:nvSpPr>
        <p:spPr bwMode="auto">
          <a:xfrm>
            <a:off x="636588" y="2373313"/>
            <a:ext cx="3925887" cy="3082925"/>
          </a:xfrm>
          <a:custGeom>
            <a:avLst/>
            <a:gdLst/>
            <a:ahLst/>
            <a:cxnLst>
              <a:cxn ang="0">
                <a:pos x="0" y="1843"/>
              </a:cxn>
              <a:cxn ang="0">
                <a:pos x="2523" y="1843"/>
              </a:cxn>
              <a:cxn ang="0">
                <a:pos x="2523" y="214"/>
              </a:cxn>
              <a:cxn ang="0">
                <a:pos x="2453" y="214"/>
              </a:cxn>
              <a:cxn ang="0">
                <a:pos x="2587" y="0"/>
              </a:cxn>
              <a:cxn ang="0">
                <a:pos x="2743" y="214"/>
              </a:cxn>
              <a:cxn ang="0">
                <a:pos x="2668" y="214"/>
              </a:cxn>
              <a:cxn ang="0">
                <a:pos x="2668" y="1987"/>
              </a:cxn>
              <a:cxn ang="0">
                <a:pos x="0" y="1987"/>
              </a:cxn>
              <a:cxn ang="0">
                <a:pos x="0" y="1843"/>
              </a:cxn>
            </a:cxnLst>
            <a:rect l="0" t="0" r="r" b="b"/>
            <a:pathLst>
              <a:path w="2743" h="1987">
                <a:moveTo>
                  <a:pt x="0" y="1843"/>
                </a:moveTo>
                <a:lnTo>
                  <a:pt x="2523" y="1843"/>
                </a:lnTo>
                <a:lnTo>
                  <a:pt x="2523" y="214"/>
                </a:lnTo>
                <a:lnTo>
                  <a:pt x="2453" y="214"/>
                </a:lnTo>
                <a:lnTo>
                  <a:pt x="2587" y="0"/>
                </a:lnTo>
                <a:lnTo>
                  <a:pt x="2743" y="214"/>
                </a:lnTo>
                <a:lnTo>
                  <a:pt x="2668" y="214"/>
                </a:lnTo>
                <a:lnTo>
                  <a:pt x="2668" y="1987"/>
                </a:lnTo>
                <a:lnTo>
                  <a:pt x="0" y="1987"/>
                </a:lnTo>
                <a:lnTo>
                  <a:pt x="0" y="1843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hlink"/>
              </a:gs>
            </a:gsLst>
            <a:lin ang="540000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2820" name="Text12"/>
          <p:cNvSpPr>
            <a:spLocks noChangeArrowheads="1"/>
          </p:cNvSpPr>
          <p:nvPr/>
        </p:nvSpPr>
        <p:spPr bwMode="auto">
          <a:xfrm>
            <a:off x="3371850" y="5226050"/>
            <a:ext cx="885825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de-DE" sz="3000">
                <a:solidFill>
                  <a:schemeClr val="bg1"/>
                </a:solidFill>
              </a:rPr>
              <a:t>下</a:t>
            </a:r>
            <a:endParaRPr lang="de-DE" altLang="en-US" sz="3000">
              <a:solidFill>
                <a:schemeClr val="bg1"/>
              </a:solidFill>
            </a:endParaRPr>
          </a:p>
        </p:txBody>
      </p:sp>
      <p:sp>
        <p:nvSpPr>
          <p:cNvPr id="162821" name="Text12"/>
          <p:cNvSpPr>
            <a:spLocks noChangeArrowheads="1"/>
          </p:cNvSpPr>
          <p:nvPr/>
        </p:nvSpPr>
        <p:spPr bwMode="auto">
          <a:xfrm rot="-5400000">
            <a:off x="3897313" y="4676775"/>
            <a:ext cx="917575" cy="2254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3000">
                <a:solidFill>
                  <a:schemeClr val="bg1"/>
                </a:solidFill>
              </a:rPr>
              <a:t>向上</a:t>
            </a:r>
          </a:p>
        </p:txBody>
      </p:sp>
      <p:sp>
        <p:nvSpPr>
          <p:cNvPr id="162822" name="任意多边形 530438"/>
          <p:cNvSpPr>
            <a:spLocks noChangeArrowheads="1"/>
          </p:cNvSpPr>
          <p:nvPr/>
        </p:nvSpPr>
        <p:spPr bwMode="auto">
          <a:xfrm flipV="1">
            <a:off x="4591050" y="2373313"/>
            <a:ext cx="3927475" cy="3082925"/>
          </a:xfrm>
          <a:custGeom>
            <a:avLst/>
            <a:gdLst/>
            <a:ahLst/>
            <a:cxnLst>
              <a:cxn ang="0">
                <a:pos x="0" y="1843"/>
              </a:cxn>
              <a:cxn ang="0">
                <a:pos x="2523" y="1843"/>
              </a:cxn>
              <a:cxn ang="0">
                <a:pos x="2523" y="214"/>
              </a:cxn>
              <a:cxn ang="0">
                <a:pos x="2453" y="214"/>
              </a:cxn>
              <a:cxn ang="0">
                <a:pos x="2587" y="0"/>
              </a:cxn>
              <a:cxn ang="0">
                <a:pos x="2743" y="214"/>
              </a:cxn>
              <a:cxn ang="0">
                <a:pos x="2668" y="214"/>
              </a:cxn>
              <a:cxn ang="0">
                <a:pos x="2668" y="1987"/>
              </a:cxn>
              <a:cxn ang="0">
                <a:pos x="0" y="1987"/>
              </a:cxn>
              <a:cxn ang="0">
                <a:pos x="0" y="1843"/>
              </a:cxn>
            </a:cxnLst>
            <a:rect l="0" t="0" r="r" b="b"/>
            <a:pathLst>
              <a:path w="2743" h="1987">
                <a:moveTo>
                  <a:pt x="0" y="1843"/>
                </a:moveTo>
                <a:lnTo>
                  <a:pt x="2523" y="1843"/>
                </a:lnTo>
                <a:lnTo>
                  <a:pt x="2523" y="214"/>
                </a:lnTo>
                <a:lnTo>
                  <a:pt x="2453" y="214"/>
                </a:lnTo>
                <a:lnTo>
                  <a:pt x="2587" y="0"/>
                </a:lnTo>
                <a:lnTo>
                  <a:pt x="2743" y="214"/>
                </a:lnTo>
                <a:lnTo>
                  <a:pt x="2668" y="214"/>
                </a:lnTo>
                <a:lnTo>
                  <a:pt x="2668" y="1987"/>
                </a:lnTo>
                <a:lnTo>
                  <a:pt x="0" y="1987"/>
                </a:lnTo>
                <a:lnTo>
                  <a:pt x="0" y="1843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hlink"/>
              </a:gs>
            </a:gsLst>
            <a:lin ang="540000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2823" name="Text12"/>
          <p:cNvSpPr>
            <a:spLocks noChangeArrowheads="1"/>
          </p:cNvSpPr>
          <p:nvPr/>
        </p:nvSpPr>
        <p:spPr bwMode="auto">
          <a:xfrm rot="10800000" flipV="1">
            <a:off x="7591425" y="2368550"/>
            <a:ext cx="625475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3000"/>
              <a:t>顶端</a:t>
            </a:r>
          </a:p>
        </p:txBody>
      </p:sp>
      <p:sp>
        <p:nvSpPr>
          <p:cNvPr id="162824" name="Text12"/>
          <p:cNvSpPr>
            <a:spLocks noChangeArrowheads="1"/>
          </p:cNvSpPr>
          <p:nvPr/>
        </p:nvSpPr>
        <p:spPr bwMode="auto">
          <a:xfrm rot="16200000" flipV="1">
            <a:off x="7842250" y="2930525"/>
            <a:ext cx="917575" cy="2254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000"/>
              <a:t>向下</a:t>
            </a:r>
            <a:endParaRPr lang="en-US" altLang="de-DE" sz="3000"/>
          </a:p>
        </p:txBody>
      </p:sp>
      <p:sp>
        <p:nvSpPr>
          <p:cNvPr id="162825" name="矩形 530441"/>
          <p:cNvSpPr>
            <a:spLocks noChangeArrowheads="1"/>
          </p:cNvSpPr>
          <p:nvPr/>
        </p:nvSpPr>
        <p:spPr bwMode="auto">
          <a:xfrm>
            <a:off x="67786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2826" name="矩形 530442"/>
          <p:cNvSpPr>
            <a:spLocks noChangeArrowheads="1"/>
          </p:cNvSpPr>
          <p:nvPr/>
        </p:nvSpPr>
        <p:spPr bwMode="auto">
          <a:xfrm>
            <a:off x="8239125" y="5692775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2827" name="矩形 530443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特殊类型的模版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–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自下而上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/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自上而下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(2)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41" name="组合 531457"/>
          <p:cNvGrpSpPr>
            <a:grpSpLocks/>
          </p:cNvGrpSpPr>
          <p:nvPr/>
        </p:nvGrpSpPr>
        <p:grpSpPr bwMode="auto">
          <a:xfrm>
            <a:off x="1420813" y="2862263"/>
            <a:ext cx="5999162" cy="3103562"/>
            <a:chOff x="970" y="1641"/>
            <a:chExt cx="4300" cy="2117"/>
          </a:xfrm>
        </p:grpSpPr>
        <p:sp>
          <p:nvSpPr>
            <p:cNvPr id="163842" name="矩形 531458"/>
            <p:cNvSpPr>
              <a:spLocks noChangeArrowheads="1"/>
            </p:cNvSpPr>
            <p:nvPr/>
          </p:nvSpPr>
          <p:spPr bwMode="auto">
            <a:xfrm>
              <a:off x="970" y="3416"/>
              <a:ext cx="4291" cy="86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prstDash val="dash"/>
              <a:miter lim="800000"/>
              <a:headEnd/>
              <a:tailEnd/>
            </a:ln>
          </p:spPr>
          <p:txBody>
            <a:bodyPr wrap="none" lIns="7200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63843" name="等腰三角形 531459"/>
            <p:cNvSpPr>
              <a:spLocks noChangeArrowheads="1"/>
            </p:cNvSpPr>
            <p:nvPr/>
          </p:nvSpPr>
          <p:spPr bwMode="auto">
            <a:xfrm>
              <a:off x="2992" y="3502"/>
              <a:ext cx="246" cy="256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7200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63844" name="矩形 531460"/>
            <p:cNvSpPr>
              <a:spLocks noChangeArrowheads="1"/>
            </p:cNvSpPr>
            <p:nvPr/>
          </p:nvSpPr>
          <p:spPr bwMode="auto">
            <a:xfrm rot="480270">
              <a:off x="977" y="3408"/>
              <a:ext cx="4291" cy="86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7200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63845" name="双括号 531461"/>
            <p:cNvSpPr>
              <a:spLocks noChangeArrowheads="1"/>
            </p:cNvSpPr>
            <p:nvPr/>
          </p:nvSpPr>
          <p:spPr bwMode="auto">
            <a:xfrm rot="480270">
              <a:off x="1270" y="1641"/>
              <a:ext cx="1602" cy="1620"/>
            </a:xfrm>
            <a:prstGeom prst="bracketPair">
              <a:avLst>
                <a:gd name="adj" fmla="val 0"/>
              </a:avLst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63846" name="双括号 531462"/>
            <p:cNvSpPr>
              <a:spLocks noChangeArrowheads="1"/>
            </p:cNvSpPr>
            <p:nvPr/>
          </p:nvSpPr>
          <p:spPr bwMode="auto">
            <a:xfrm rot="480270">
              <a:off x="3605" y="1970"/>
              <a:ext cx="1602" cy="1620"/>
            </a:xfrm>
            <a:prstGeom prst="bracketPair">
              <a:avLst>
                <a:gd name="adj" fmla="val 0"/>
              </a:avLst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63847" name="矩形 531463"/>
            <p:cNvSpPr>
              <a:spLocks noChangeArrowheads="1"/>
            </p:cNvSpPr>
            <p:nvPr/>
          </p:nvSpPr>
          <p:spPr bwMode="auto">
            <a:xfrm rot="480270">
              <a:off x="3772" y="2015"/>
              <a:ext cx="1498" cy="14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163848" name="矩形 531464"/>
            <p:cNvSpPr>
              <a:spLocks noChangeArrowheads="1"/>
            </p:cNvSpPr>
            <p:nvPr/>
          </p:nvSpPr>
          <p:spPr bwMode="auto">
            <a:xfrm rot="480270">
              <a:off x="1435" y="1686"/>
              <a:ext cx="1499" cy="14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</p:grpSp>
      <p:sp>
        <p:nvSpPr>
          <p:cNvPr id="163849" name="矩形 531465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特殊类型的模版</a:t>
            </a:r>
            <a:r>
              <a:rPr lang="en-US" altLang="zh-CN" sz="4400">
                <a:solidFill>
                  <a:schemeClr val="tx2"/>
                </a:solidFill>
              </a:rPr>
              <a:t>–</a:t>
            </a:r>
            <a:r>
              <a:rPr lang="zh-CN" altLang="en-US" sz="4400">
                <a:solidFill>
                  <a:schemeClr val="tx2"/>
                </a:solidFill>
              </a:rPr>
              <a:t>不平衡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矩形 532481"/>
          <p:cNvSpPr>
            <a:spLocks noChangeArrowheads="1"/>
          </p:cNvSpPr>
          <p:nvPr/>
        </p:nvSpPr>
        <p:spPr bwMode="auto">
          <a:xfrm rot="480270">
            <a:off x="1431925" y="5410200"/>
            <a:ext cx="6288088" cy="136525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/>
          </a:ln>
        </p:spPr>
        <p:txBody>
          <a:bodyPr wrap="none" lIns="7200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4866" name="矩形 532482"/>
          <p:cNvSpPr>
            <a:spLocks noChangeArrowheads="1"/>
          </p:cNvSpPr>
          <p:nvPr/>
        </p:nvSpPr>
        <p:spPr bwMode="auto">
          <a:xfrm>
            <a:off x="1420813" y="5422900"/>
            <a:ext cx="6288087" cy="136525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7200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4867" name="等腰三角形 532483"/>
          <p:cNvSpPr>
            <a:spLocks noChangeArrowheads="1"/>
          </p:cNvSpPr>
          <p:nvPr/>
        </p:nvSpPr>
        <p:spPr bwMode="auto">
          <a:xfrm>
            <a:off x="4384675" y="5559425"/>
            <a:ext cx="360363" cy="406400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6350">
            <a:solidFill>
              <a:srgbClr val="808080"/>
            </a:solidFill>
            <a:miter lim="800000"/>
            <a:headEnd/>
            <a:tailEnd/>
          </a:ln>
        </p:spPr>
        <p:txBody>
          <a:bodyPr wrap="none" lIns="7200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4868" name="双括号 532484"/>
          <p:cNvSpPr>
            <a:spLocks noChangeArrowheads="1"/>
          </p:cNvSpPr>
          <p:nvPr/>
        </p:nvSpPr>
        <p:spPr bwMode="auto">
          <a:xfrm>
            <a:off x="1662113" y="2867025"/>
            <a:ext cx="2347912" cy="2571750"/>
          </a:xfrm>
          <a:prstGeom prst="bracketPair">
            <a:avLst>
              <a:gd name="adj" fmla="val 0"/>
            </a:avLst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4869" name="双括号 532485"/>
          <p:cNvSpPr>
            <a:spLocks noChangeArrowheads="1"/>
          </p:cNvSpPr>
          <p:nvPr/>
        </p:nvSpPr>
        <p:spPr bwMode="auto">
          <a:xfrm>
            <a:off x="5116513" y="2867025"/>
            <a:ext cx="2347912" cy="2571750"/>
          </a:xfrm>
          <a:prstGeom prst="bracketPair">
            <a:avLst>
              <a:gd name="adj" fmla="val 0"/>
            </a:avLst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4870" name="直接连接符 532486"/>
          <p:cNvSpPr>
            <a:spLocks noChangeShapeType="1"/>
          </p:cNvSpPr>
          <p:nvPr/>
        </p:nvSpPr>
        <p:spPr bwMode="auto">
          <a:xfrm flipV="1">
            <a:off x="1301750" y="5019675"/>
            <a:ext cx="0" cy="39052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871" name="直接连接符 532487"/>
          <p:cNvSpPr>
            <a:spLocks noChangeShapeType="1"/>
          </p:cNvSpPr>
          <p:nvPr/>
        </p:nvSpPr>
        <p:spPr bwMode="auto">
          <a:xfrm>
            <a:off x="7859713" y="5553075"/>
            <a:ext cx="0" cy="39052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872" name="矩形 532488"/>
          <p:cNvSpPr>
            <a:spLocks noChangeArrowheads="1"/>
          </p:cNvSpPr>
          <p:nvPr/>
        </p:nvSpPr>
        <p:spPr bwMode="auto">
          <a:xfrm>
            <a:off x="5207000" y="2928938"/>
            <a:ext cx="21939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164873" name="矩形 532489"/>
          <p:cNvSpPr>
            <a:spLocks noChangeArrowheads="1"/>
          </p:cNvSpPr>
          <p:nvPr/>
        </p:nvSpPr>
        <p:spPr bwMode="auto">
          <a:xfrm>
            <a:off x="1747838" y="2928938"/>
            <a:ext cx="2195512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164874" name="矩形 532490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特殊类型的模版</a:t>
            </a:r>
            <a:r>
              <a:rPr lang="en-US" altLang="zh-CN" sz="4400">
                <a:solidFill>
                  <a:schemeClr val="tx2"/>
                </a:solidFill>
              </a:rPr>
              <a:t>–</a:t>
            </a:r>
            <a:r>
              <a:rPr lang="zh-CN" altLang="en-US" sz="4400">
                <a:solidFill>
                  <a:schemeClr val="tx2"/>
                </a:solidFill>
              </a:rPr>
              <a:t>平衡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任意多边形 533505"/>
          <p:cNvSpPr>
            <a:spLocks noChangeArrowheads="1"/>
          </p:cNvSpPr>
          <p:nvPr/>
        </p:nvSpPr>
        <p:spPr bwMode="auto">
          <a:xfrm>
            <a:off x="1176338" y="2381250"/>
            <a:ext cx="2668587" cy="1346200"/>
          </a:xfrm>
          <a:custGeom>
            <a:avLst/>
            <a:gdLst/>
            <a:ahLst/>
            <a:cxnLst>
              <a:cxn ang="0">
                <a:pos x="3388" y="0"/>
              </a:cxn>
              <a:cxn ang="0">
                <a:pos x="3468" y="8"/>
              </a:cxn>
              <a:cxn ang="0">
                <a:pos x="3547" y="23"/>
              </a:cxn>
              <a:cxn ang="0">
                <a:pos x="3602" y="40"/>
              </a:cxn>
              <a:cxn ang="0">
                <a:pos x="3656" y="61"/>
              </a:cxn>
              <a:cxn ang="0">
                <a:pos x="3743" y="102"/>
              </a:cxn>
              <a:cxn ang="0">
                <a:pos x="3807" y="142"/>
              </a:cxn>
              <a:cxn ang="0">
                <a:pos x="3868" y="188"/>
              </a:cxn>
              <a:cxn ang="0">
                <a:pos x="3923" y="240"/>
              </a:cxn>
              <a:cxn ang="0">
                <a:pos x="3997" y="327"/>
              </a:cxn>
              <a:cxn ang="0">
                <a:pos x="4028" y="374"/>
              </a:cxn>
              <a:cxn ang="0">
                <a:pos x="4076" y="458"/>
              </a:cxn>
              <a:cxn ang="0">
                <a:pos x="4105" y="529"/>
              </a:cxn>
              <a:cxn ang="0">
                <a:pos x="4128" y="603"/>
              </a:cxn>
              <a:cxn ang="0">
                <a:pos x="4141" y="661"/>
              </a:cxn>
              <a:cxn ang="0">
                <a:pos x="4149" y="719"/>
              </a:cxn>
              <a:cxn ang="0">
                <a:pos x="4153" y="801"/>
              </a:cxn>
              <a:cxn ang="0">
                <a:pos x="4150" y="861"/>
              </a:cxn>
              <a:cxn ang="0">
                <a:pos x="4137" y="960"/>
              </a:cxn>
              <a:cxn ang="0">
                <a:pos x="4118" y="1035"/>
              </a:cxn>
              <a:cxn ang="0">
                <a:pos x="4098" y="1090"/>
              </a:cxn>
              <a:cxn ang="0">
                <a:pos x="4059" y="1177"/>
              </a:cxn>
              <a:cxn ang="0">
                <a:pos x="4020" y="1244"/>
              </a:cxn>
              <a:cxn ang="0">
                <a:pos x="3962" y="1319"/>
              </a:cxn>
              <a:cxn ang="0">
                <a:pos x="3923" y="1361"/>
              </a:cxn>
              <a:cxn ang="0">
                <a:pos x="3868" y="1413"/>
              </a:cxn>
              <a:cxn ang="0">
                <a:pos x="3807" y="1458"/>
              </a:cxn>
              <a:cxn ang="0">
                <a:pos x="3759" y="1490"/>
              </a:cxn>
              <a:cxn ang="0">
                <a:pos x="3709" y="1517"/>
              </a:cxn>
              <a:cxn ang="0">
                <a:pos x="3656" y="1542"/>
              </a:cxn>
              <a:cxn ang="0">
                <a:pos x="3602" y="1561"/>
              </a:cxn>
              <a:cxn ang="0">
                <a:pos x="3527" y="1583"/>
              </a:cxn>
              <a:cxn ang="0">
                <a:pos x="3468" y="1593"/>
              </a:cxn>
              <a:cxn ang="0">
                <a:pos x="3408" y="1599"/>
              </a:cxn>
              <a:cxn ang="0">
                <a:pos x="438" y="1934"/>
              </a:cxn>
              <a:cxn ang="0">
                <a:pos x="438" y="1153"/>
              </a:cxn>
              <a:cxn ang="0">
                <a:pos x="3403" y="1149"/>
              </a:cxn>
              <a:cxn ang="0">
                <a:pos x="3452" y="1138"/>
              </a:cxn>
              <a:cxn ang="0">
                <a:pos x="3499" y="1120"/>
              </a:cxn>
              <a:cxn ang="0">
                <a:pos x="3542" y="1095"/>
              </a:cxn>
              <a:cxn ang="0">
                <a:pos x="3581" y="1066"/>
              </a:cxn>
              <a:cxn ang="0">
                <a:pos x="3617" y="1032"/>
              </a:cxn>
              <a:cxn ang="0">
                <a:pos x="3645" y="993"/>
              </a:cxn>
              <a:cxn ang="0">
                <a:pos x="3670" y="948"/>
              </a:cxn>
              <a:cxn ang="0">
                <a:pos x="3687" y="903"/>
              </a:cxn>
              <a:cxn ang="0">
                <a:pos x="3699" y="853"/>
              </a:cxn>
              <a:cxn ang="0">
                <a:pos x="3702" y="818"/>
              </a:cxn>
              <a:cxn ang="0">
                <a:pos x="3702" y="766"/>
              </a:cxn>
              <a:cxn ang="0">
                <a:pos x="3692" y="715"/>
              </a:cxn>
              <a:cxn ang="0">
                <a:pos x="3676" y="667"/>
              </a:cxn>
              <a:cxn ang="0">
                <a:pos x="3655" y="623"/>
              </a:cxn>
              <a:cxn ang="0">
                <a:pos x="3627" y="582"/>
              </a:cxn>
              <a:cxn ang="0">
                <a:pos x="3593" y="546"/>
              </a:cxn>
              <a:cxn ang="0">
                <a:pos x="3555" y="515"/>
              </a:cxn>
              <a:cxn ang="0">
                <a:pos x="3514" y="489"/>
              </a:cxn>
              <a:cxn ang="0">
                <a:pos x="3468" y="469"/>
              </a:cxn>
              <a:cxn ang="0">
                <a:pos x="3420" y="455"/>
              </a:cxn>
              <a:cxn ang="0">
                <a:pos x="3368" y="448"/>
              </a:cxn>
            </a:cxnLst>
            <a:rect l="0" t="0" r="r" b="b"/>
            <a:pathLst>
              <a:path w="4153" h="1934">
                <a:moveTo>
                  <a:pt x="437" y="0"/>
                </a:moveTo>
                <a:lnTo>
                  <a:pt x="3368" y="0"/>
                </a:lnTo>
                <a:lnTo>
                  <a:pt x="3388" y="0"/>
                </a:lnTo>
                <a:lnTo>
                  <a:pt x="3408" y="2"/>
                </a:lnTo>
                <a:lnTo>
                  <a:pt x="3448" y="5"/>
                </a:lnTo>
                <a:lnTo>
                  <a:pt x="3468" y="8"/>
                </a:lnTo>
                <a:lnTo>
                  <a:pt x="3488" y="12"/>
                </a:lnTo>
                <a:lnTo>
                  <a:pt x="3527" y="20"/>
                </a:lnTo>
                <a:lnTo>
                  <a:pt x="3547" y="23"/>
                </a:lnTo>
                <a:lnTo>
                  <a:pt x="3565" y="29"/>
                </a:lnTo>
                <a:lnTo>
                  <a:pt x="3584" y="34"/>
                </a:lnTo>
                <a:lnTo>
                  <a:pt x="3602" y="40"/>
                </a:lnTo>
                <a:lnTo>
                  <a:pt x="3620" y="46"/>
                </a:lnTo>
                <a:lnTo>
                  <a:pt x="3639" y="53"/>
                </a:lnTo>
                <a:lnTo>
                  <a:pt x="3656" y="61"/>
                </a:lnTo>
                <a:lnTo>
                  <a:pt x="3674" y="68"/>
                </a:lnTo>
                <a:lnTo>
                  <a:pt x="3709" y="84"/>
                </a:lnTo>
                <a:lnTo>
                  <a:pt x="3743" y="102"/>
                </a:lnTo>
                <a:lnTo>
                  <a:pt x="3759" y="111"/>
                </a:lnTo>
                <a:lnTo>
                  <a:pt x="3776" y="121"/>
                </a:lnTo>
                <a:lnTo>
                  <a:pt x="3807" y="142"/>
                </a:lnTo>
                <a:lnTo>
                  <a:pt x="3823" y="152"/>
                </a:lnTo>
                <a:lnTo>
                  <a:pt x="3838" y="164"/>
                </a:lnTo>
                <a:lnTo>
                  <a:pt x="3868" y="188"/>
                </a:lnTo>
                <a:lnTo>
                  <a:pt x="3882" y="201"/>
                </a:lnTo>
                <a:lnTo>
                  <a:pt x="3896" y="214"/>
                </a:lnTo>
                <a:lnTo>
                  <a:pt x="3923" y="240"/>
                </a:lnTo>
                <a:lnTo>
                  <a:pt x="3949" y="267"/>
                </a:lnTo>
                <a:lnTo>
                  <a:pt x="3974" y="296"/>
                </a:lnTo>
                <a:lnTo>
                  <a:pt x="3997" y="327"/>
                </a:lnTo>
                <a:lnTo>
                  <a:pt x="4008" y="342"/>
                </a:lnTo>
                <a:lnTo>
                  <a:pt x="4020" y="358"/>
                </a:lnTo>
                <a:lnTo>
                  <a:pt x="4028" y="374"/>
                </a:lnTo>
                <a:lnTo>
                  <a:pt x="4039" y="389"/>
                </a:lnTo>
                <a:lnTo>
                  <a:pt x="4059" y="424"/>
                </a:lnTo>
                <a:lnTo>
                  <a:pt x="4076" y="458"/>
                </a:lnTo>
                <a:lnTo>
                  <a:pt x="4084" y="474"/>
                </a:lnTo>
                <a:lnTo>
                  <a:pt x="4092" y="492"/>
                </a:lnTo>
                <a:lnTo>
                  <a:pt x="4105" y="529"/>
                </a:lnTo>
                <a:lnTo>
                  <a:pt x="4118" y="566"/>
                </a:lnTo>
                <a:lnTo>
                  <a:pt x="4123" y="584"/>
                </a:lnTo>
                <a:lnTo>
                  <a:pt x="4128" y="603"/>
                </a:lnTo>
                <a:lnTo>
                  <a:pt x="4133" y="621"/>
                </a:lnTo>
                <a:lnTo>
                  <a:pt x="4137" y="641"/>
                </a:lnTo>
                <a:lnTo>
                  <a:pt x="4141" y="661"/>
                </a:lnTo>
                <a:lnTo>
                  <a:pt x="4143" y="680"/>
                </a:lnTo>
                <a:lnTo>
                  <a:pt x="4146" y="700"/>
                </a:lnTo>
                <a:lnTo>
                  <a:pt x="4149" y="719"/>
                </a:lnTo>
                <a:lnTo>
                  <a:pt x="4151" y="759"/>
                </a:lnTo>
                <a:lnTo>
                  <a:pt x="4153" y="780"/>
                </a:lnTo>
                <a:lnTo>
                  <a:pt x="4153" y="801"/>
                </a:lnTo>
                <a:lnTo>
                  <a:pt x="4153" y="821"/>
                </a:lnTo>
                <a:lnTo>
                  <a:pt x="4151" y="842"/>
                </a:lnTo>
                <a:lnTo>
                  <a:pt x="4150" y="861"/>
                </a:lnTo>
                <a:lnTo>
                  <a:pt x="4149" y="882"/>
                </a:lnTo>
                <a:lnTo>
                  <a:pt x="4143" y="921"/>
                </a:lnTo>
                <a:lnTo>
                  <a:pt x="4137" y="960"/>
                </a:lnTo>
                <a:lnTo>
                  <a:pt x="4133" y="979"/>
                </a:lnTo>
                <a:lnTo>
                  <a:pt x="4128" y="998"/>
                </a:lnTo>
                <a:lnTo>
                  <a:pt x="4118" y="1035"/>
                </a:lnTo>
                <a:lnTo>
                  <a:pt x="4111" y="1053"/>
                </a:lnTo>
                <a:lnTo>
                  <a:pt x="4105" y="1073"/>
                </a:lnTo>
                <a:lnTo>
                  <a:pt x="4098" y="1090"/>
                </a:lnTo>
                <a:lnTo>
                  <a:pt x="4092" y="1109"/>
                </a:lnTo>
                <a:lnTo>
                  <a:pt x="4076" y="1143"/>
                </a:lnTo>
                <a:lnTo>
                  <a:pt x="4059" y="1177"/>
                </a:lnTo>
                <a:lnTo>
                  <a:pt x="4049" y="1194"/>
                </a:lnTo>
                <a:lnTo>
                  <a:pt x="4039" y="1211"/>
                </a:lnTo>
                <a:lnTo>
                  <a:pt x="4020" y="1244"/>
                </a:lnTo>
                <a:lnTo>
                  <a:pt x="3997" y="1275"/>
                </a:lnTo>
                <a:lnTo>
                  <a:pt x="3974" y="1305"/>
                </a:lnTo>
                <a:lnTo>
                  <a:pt x="3962" y="1319"/>
                </a:lnTo>
                <a:lnTo>
                  <a:pt x="3949" y="1334"/>
                </a:lnTo>
                <a:lnTo>
                  <a:pt x="3936" y="1348"/>
                </a:lnTo>
                <a:lnTo>
                  <a:pt x="3923" y="1361"/>
                </a:lnTo>
                <a:lnTo>
                  <a:pt x="3910" y="1375"/>
                </a:lnTo>
                <a:lnTo>
                  <a:pt x="3896" y="1388"/>
                </a:lnTo>
                <a:lnTo>
                  <a:pt x="3868" y="1413"/>
                </a:lnTo>
                <a:lnTo>
                  <a:pt x="3838" y="1437"/>
                </a:lnTo>
                <a:lnTo>
                  <a:pt x="3823" y="1448"/>
                </a:lnTo>
                <a:lnTo>
                  <a:pt x="3807" y="1458"/>
                </a:lnTo>
                <a:lnTo>
                  <a:pt x="3791" y="1470"/>
                </a:lnTo>
                <a:lnTo>
                  <a:pt x="3776" y="1481"/>
                </a:lnTo>
                <a:lnTo>
                  <a:pt x="3759" y="1490"/>
                </a:lnTo>
                <a:lnTo>
                  <a:pt x="3743" y="1499"/>
                </a:lnTo>
                <a:lnTo>
                  <a:pt x="3727" y="1509"/>
                </a:lnTo>
                <a:lnTo>
                  <a:pt x="3709" y="1517"/>
                </a:lnTo>
                <a:lnTo>
                  <a:pt x="3691" y="1527"/>
                </a:lnTo>
                <a:lnTo>
                  <a:pt x="3674" y="1534"/>
                </a:lnTo>
                <a:lnTo>
                  <a:pt x="3656" y="1542"/>
                </a:lnTo>
                <a:lnTo>
                  <a:pt x="3639" y="1548"/>
                </a:lnTo>
                <a:lnTo>
                  <a:pt x="3620" y="1555"/>
                </a:lnTo>
                <a:lnTo>
                  <a:pt x="3602" y="1561"/>
                </a:lnTo>
                <a:lnTo>
                  <a:pt x="3565" y="1573"/>
                </a:lnTo>
                <a:lnTo>
                  <a:pt x="3547" y="1579"/>
                </a:lnTo>
                <a:lnTo>
                  <a:pt x="3527" y="1583"/>
                </a:lnTo>
                <a:lnTo>
                  <a:pt x="3507" y="1586"/>
                </a:lnTo>
                <a:lnTo>
                  <a:pt x="3488" y="1591"/>
                </a:lnTo>
                <a:lnTo>
                  <a:pt x="3468" y="1593"/>
                </a:lnTo>
                <a:lnTo>
                  <a:pt x="3448" y="1596"/>
                </a:lnTo>
                <a:lnTo>
                  <a:pt x="3429" y="1598"/>
                </a:lnTo>
                <a:lnTo>
                  <a:pt x="3408" y="1599"/>
                </a:lnTo>
                <a:lnTo>
                  <a:pt x="3368" y="1602"/>
                </a:lnTo>
                <a:lnTo>
                  <a:pt x="438" y="1601"/>
                </a:lnTo>
                <a:lnTo>
                  <a:pt x="438" y="1934"/>
                </a:lnTo>
                <a:lnTo>
                  <a:pt x="0" y="1377"/>
                </a:lnTo>
                <a:lnTo>
                  <a:pt x="438" y="819"/>
                </a:lnTo>
                <a:lnTo>
                  <a:pt x="438" y="1153"/>
                </a:lnTo>
                <a:lnTo>
                  <a:pt x="3368" y="1153"/>
                </a:lnTo>
                <a:lnTo>
                  <a:pt x="3386" y="1151"/>
                </a:lnTo>
                <a:lnTo>
                  <a:pt x="3403" y="1149"/>
                </a:lnTo>
                <a:lnTo>
                  <a:pt x="3420" y="1146"/>
                </a:lnTo>
                <a:lnTo>
                  <a:pt x="3435" y="1143"/>
                </a:lnTo>
                <a:lnTo>
                  <a:pt x="3452" y="1138"/>
                </a:lnTo>
                <a:lnTo>
                  <a:pt x="3468" y="1133"/>
                </a:lnTo>
                <a:lnTo>
                  <a:pt x="3484" y="1127"/>
                </a:lnTo>
                <a:lnTo>
                  <a:pt x="3499" y="1120"/>
                </a:lnTo>
                <a:lnTo>
                  <a:pt x="3514" y="1112"/>
                </a:lnTo>
                <a:lnTo>
                  <a:pt x="3528" y="1105"/>
                </a:lnTo>
                <a:lnTo>
                  <a:pt x="3542" y="1095"/>
                </a:lnTo>
                <a:lnTo>
                  <a:pt x="3555" y="1086"/>
                </a:lnTo>
                <a:lnTo>
                  <a:pt x="3568" y="1077"/>
                </a:lnTo>
                <a:lnTo>
                  <a:pt x="3581" y="1066"/>
                </a:lnTo>
                <a:lnTo>
                  <a:pt x="3593" y="1055"/>
                </a:lnTo>
                <a:lnTo>
                  <a:pt x="3605" y="1043"/>
                </a:lnTo>
                <a:lnTo>
                  <a:pt x="3617" y="1032"/>
                </a:lnTo>
                <a:lnTo>
                  <a:pt x="3627" y="1019"/>
                </a:lnTo>
                <a:lnTo>
                  <a:pt x="3637" y="1006"/>
                </a:lnTo>
                <a:lnTo>
                  <a:pt x="3645" y="993"/>
                </a:lnTo>
                <a:lnTo>
                  <a:pt x="3655" y="978"/>
                </a:lnTo>
                <a:lnTo>
                  <a:pt x="3663" y="964"/>
                </a:lnTo>
                <a:lnTo>
                  <a:pt x="3670" y="948"/>
                </a:lnTo>
                <a:lnTo>
                  <a:pt x="3676" y="934"/>
                </a:lnTo>
                <a:lnTo>
                  <a:pt x="3682" y="919"/>
                </a:lnTo>
                <a:lnTo>
                  <a:pt x="3687" y="903"/>
                </a:lnTo>
                <a:lnTo>
                  <a:pt x="3692" y="886"/>
                </a:lnTo>
                <a:lnTo>
                  <a:pt x="3696" y="869"/>
                </a:lnTo>
                <a:lnTo>
                  <a:pt x="3699" y="853"/>
                </a:lnTo>
                <a:lnTo>
                  <a:pt x="3700" y="844"/>
                </a:lnTo>
                <a:lnTo>
                  <a:pt x="3702" y="835"/>
                </a:lnTo>
                <a:lnTo>
                  <a:pt x="3702" y="818"/>
                </a:lnTo>
                <a:lnTo>
                  <a:pt x="3702" y="801"/>
                </a:lnTo>
                <a:lnTo>
                  <a:pt x="3702" y="783"/>
                </a:lnTo>
                <a:lnTo>
                  <a:pt x="3702" y="766"/>
                </a:lnTo>
                <a:lnTo>
                  <a:pt x="3699" y="749"/>
                </a:lnTo>
                <a:lnTo>
                  <a:pt x="3696" y="732"/>
                </a:lnTo>
                <a:lnTo>
                  <a:pt x="3692" y="715"/>
                </a:lnTo>
                <a:lnTo>
                  <a:pt x="3687" y="700"/>
                </a:lnTo>
                <a:lnTo>
                  <a:pt x="3682" y="682"/>
                </a:lnTo>
                <a:lnTo>
                  <a:pt x="3676" y="667"/>
                </a:lnTo>
                <a:lnTo>
                  <a:pt x="3670" y="653"/>
                </a:lnTo>
                <a:lnTo>
                  <a:pt x="3663" y="637"/>
                </a:lnTo>
                <a:lnTo>
                  <a:pt x="3655" y="623"/>
                </a:lnTo>
                <a:lnTo>
                  <a:pt x="3645" y="608"/>
                </a:lnTo>
                <a:lnTo>
                  <a:pt x="3637" y="595"/>
                </a:lnTo>
                <a:lnTo>
                  <a:pt x="3627" y="582"/>
                </a:lnTo>
                <a:lnTo>
                  <a:pt x="3617" y="569"/>
                </a:lnTo>
                <a:lnTo>
                  <a:pt x="3605" y="558"/>
                </a:lnTo>
                <a:lnTo>
                  <a:pt x="3593" y="546"/>
                </a:lnTo>
                <a:lnTo>
                  <a:pt x="3581" y="535"/>
                </a:lnTo>
                <a:lnTo>
                  <a:pt x="3568" y="525"/>
                </a:lnTo>
                <a:lnTo>
                  <a:pt x="3555" y="515"/>
                </a:lnTo>
                <a:lnTo>
                  <a:pt x="3542" y="505"/>
                </a:lnTo>
                <a:lnTo>
                  <a:pt x="3528" y="496"/>
                </a:lnTo>
                <a:lnTo>
                  <a:pt x="3514" y="489"/>
                </a:lnTo>
                <a:lnTo>
                  <a:pt x="3499" y="481"/>
                </a:lnTo>
                <a:lnTo>
                  <a:pt x="3484" y="474"/>
                </a:lnTo>
                <a:lnTo>
                  <a:pt x="3468" y="469"/>
                </a:lnTo>
                <a:lnTo>
                  <a:pt x="3452" y="464"/>
                </a:lnTo>
                <a:lnTo>
                  <a:pt x="3435" y="458"/>
                </a:lnTo>
                <a:lnTo>
                  <a:pt x="3420" y="455"/>
                </a:lnTo>
                <a:lnTo>
                  <a:pt x="3403" y="452"/>
                </a:lnTo>
                <a:lnTo>
                  <a:pt x="3386" y="450"/>
                </a:lnTo>
                <a:lnTo>
                  <a:pt x="3368" y="448"/>
                </a:lnTo>
                <a:lnTo>
                  <a:pt x="437" y="448"/>
                </a:lnTo>
                <a:lnTo>
                  <a:pt x="437" y="0"/>
                </a:lnTo>
                <a:close/>
              </a:path>
            </a:pathLst>
          </a:custGeom>
          <a:solidFill>
            <a:schemeClr val="hlink"/>
          </a:solidFill>
          <a:ln w="190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890" name="任意多边形 533506"/>
          <p:cNvSpPr>
            <a:spLocks noChangeArrowheads="1"/>
          </p:cNvSpPr>
          <p:nvPr/>
        </p:nvSpPr>
        <p:spPr bwMode="auto">
          <a:xfrm>
            <a:off x="1062038" y="4433888"/>
            <a:ext cx="2873375" cy="1460500"/>
          </a:xfrm>
          <a:custGeom>
            <a:avLst/>
            <a:gdLst/>
            <a:ahLst/>
            <a:cxnLst>
              <a:cxn ang="0">
                <a:pos x="0" y="748"/>
              </a:cxn>
              <a:cxn ang="0">
                <a:pos x="1028" y="748"/>
              </a:cxn>
              <a:cxn ang="0">
                <a:pos x="1284" y="304"/>
              </a:cxn>
              <a:cxn ang="0">
                <a:pos x="1469" y="411"/>
              </a:cxn>
              <a:cxn ang="0">
                <a:pos x="1175" y="920"/>
              </a:cxn>
              <a:cxn ang="0">
                <a:pos x="1430" y="920"/>
              </a:cxn>
              <a:cxn ang="0">
                <a:pos x="1961" y="0"/>
              </a:cxn>
            </a:cxnLst>
            <a:rect l="0" t="0" r="r" b="b"/>
            <a:pathLst>
              <a:path w="1961" h="920">
                <a:moveTo>
                  <a:pt x="0" y="748"/>
                </a:moveTo>
                <a:lnTo>
                  <a:pt x="1028" y="748"/>
                </a:lnTo>
                <a:lnTo>
                  <a:pt x="1284" y="304"/>
                </a:lnTo>
                <a:lnTo>
                  <a:pt x="1469" y="411"/>
                </a:lnTo>
                <a:lnTo>
                  <a:pt x="1175" y="920"/>
                </a:lnTo>
                <a:lnTo>
                  <a:pt x="1430" y="920"/>
                </a:lnTo>
                <a:lnTo>
                  <a:pt x="1961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65891" name="组合 533507"/>
          <p:cNvGrpSpPr>
            <a:grpSpLocks/>
          </p:cNvGrpSpPr>
          <p:nvPr/>
        </p:nvGrpSpPr>
        <p:grpSpPr bwMode="auto">
          <a:xfrm>
            <a:off x="5313363" y="2078038"/>
            <a:ext cx="2925762" cy="1830387"/>
            <a:chOff x="3626" y="1389"/>
            <a:chExt cx="1997" cy="1153"/>
          </a:xfrm>
        </p:grpSpPr>
        <p:sp>
          <p:nvSpPr>
            <p:cNvPr id="165892" name="椭圆 533508"/>
            <p:cNvSpPr>
              <a:spLocks noChangeArrowheads="1"/>
            </p:cNvSpPr>
            <p:nvPr/>
          </p:nvSpPr>
          <p:spPr bwMode="auto">
            <a:xfrm>
              <a:off x="4103" y="1741"/>
              <a:ext cx="177" cy="177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3" name="任意多边形 533509"/>
            <p:cNvSpPr>
              <a:spLocks noChangeArrowheads="1"/>
            </p:cNvSpPr>
            <p:nvPr/>
          </p:nvSpPr>
          <p:spPr bwMode="auto">
            <a:xfrm>
              <a:off x="4189" y="1693"/>
              <a:ext cx="145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4" name="直接连接符 533510"/>
            <p:cNvSpPr>
              <a:spLocks noChangeShapeType="1"/>
            </p:cNvSpPr>
            <p:nvPr/>
          </p:nvSpPr>
          <p:spPr bwMode="auto">
            <a:xfrm flipH="1">
              <a:off x="3626" y="1693"/>
              <a:ext cx="56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5" name="直接连接符 533511"/>
            <p:cNvSpPr>
              <a:spLocks noChangeShapeType="1"/>
            </p:cNvSpPr>
            <p:nvPr/>
          </p:nvSpPr>
          <p:spPr bwMode="auto">
            <a:xfrm rot="5400000" flipH="1">
              <a:off x="4050" y="2115"/>
              <a:ext cx="56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6" name="任意多边形 533512"/>
            <p:cNvSpPr>
              <a:spLocks noChangeArrowheads="1"/>
            </p:cNvSpPr>
            <p:nvPr/>
          </p:nvSpPr>
          <p:spPr bwMode="auto">
            <a:xfrm rot="5400000">
              <a:off x="4406" y="2324"/>
              <a:ext cx="146" cy="290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21749" y="21600"/>
                </a:cxn>
                <a:cxn ang="0">
                  <a:pos x="149" y="43200"/>
                </a:cxn>
                <a:cxn ang="0">
                  <a:pos x="0" y="43199"/>
                </a:cxn>
                <a:cxn ang="0">
                  <a:pos x="149" y="0"/>
                </a:cxn>
                <a:cxn ang="0">
                  <a:pos x="21749" y="21600"/>
                </a:cxn>
                <a:cxn ang="0">
                  <a:pos x="149" y="43200"/>
                </a:cxn>
                <a:cxn ang="0">
                  <a:pos x="0" y="43199"/>
                </a:cxn>
                <a:cxn ang="0">
                  <a:pos x="149" y="21600"/>
                </a:cxn>
              </a:cxnLst>
              <a:rect l="0" t="0" r="r" b="b"/>
              <a:pathLst>
                <a:path w="21749" h="43200" fill="none">
                  <a:moveTo>
                    <a:pt x="149" y="0"/>
                  </a:moveTo>
                  <a:cubicBezTo>
                    <a:pt x="12078" y="0"/>
                    <a:pt x="21749" y="9671"/>
                    <a:pt x="21749" y="21600"/>
                  </a:cubicBezTo>
                  <a:cubicBezTo>
                    <a:pt x="21749" y="33529"/>
                    <a:pt x="12078" y="43200"/>
                    <a:pt x="149" y="43200"/>
                  </a:cubicBezTo>
                  <a:cubicBezTo>
                    <a:pt x="99" y="43200"/>
                    <a:pt x="49" y="43200"/>
                    <a:pt x="0" y="43199"/>
                  </a:cubicBezTo>
                </a:path>
                <a:path w="21749" h="43200" stroke="0">
                  <a:moveTo>
                    <a:pt x="149" y="0"/>
                  </a:moveTo>
                  <a:cubicBezTo>
                    <a:pt x="12078" y="0"/>
                    <a:pt x="21749" y="9671"/>
                    <a:pt x="21749" y="21600"/>
                  </a:cubicBezTo>
                  <a:cubicBezTo>
                    <a:pt x="21749" y="33529"/>
                    <a:pt x="12078" y="43200"/>
                    <a:pt x="149" y="43200"/>
                  </a:cubicBezTo>
                  <a:cubicBezTo>
                    <a:pt x="99" y="43200"/>
                    <a:pt x="49" y="43200"/>
                    <a:pt x="0" y="43199"/>
                  </a:cubicBezTo>
                  <a:lnTo>
                    <a:pt x="149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7" name="椭圆 533513"/>
            <p:cNvSpPr>
              <a:spLocks noChangeArrowheads="1"/>
            </p:cNvSpPr>
            <p:nvPr/>
          </p:nvSpPr>
          <p:spPr bwMode="auto">
            <a:xfrm>
              <a:off x="4391" y="2309"/>
              <a:ext cx="177" cy="177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8" name="直接连接符 533514"/>
            <p:cNvSpPr>
              <a:spLocks noChangeShapeType="1"/>
            </p:cNvSpPr>
            <p:nvPr/>
          </p:nvSpPr>
          <p:spPr bwMode="auto">
            <a:xfrm rot="5400000" flipH="1">
              <a:off x="4191" y="1965"/>
              <a:ext cx="866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99" name="任意多边形 533515"/>
            <p:cNvSpPr>
              <a:spLocks noChangeArrowheads="1"/>
            </p:cNvSpPr>
            <p:nvPr/>
          </p:nvSpPr>
          <p:spPr bwMode="auto">
            <a:xfrm rot="-5400000">
              <a:off x="4696" y="1317"/>
              <a:ext cx="146" cy="290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21749" y="21600"/>
                </a:cxn>
                <a:cxn ang="0">
                  <a:pos x="149" y="43200"/>
                </a:cxn>
                <a:cxn ang="0">
                  <a:pos x="0" y="43199"/>
                </a:cxn>
                <a:cxn ang="0">
                  <a:pos x="149" y="0"/>
                </a:cxn>
                <a:cxn ang="0">
                  <a:pos x="21749" y="21600"/>
                </a:cxn>
                <a:cxn ang="0">
                  <a:pos x="149" y="43200"/>
                </a:cxn>
                <a:cxn ang="0">
                  <a:pos x="0" y="43199"/>
                </a:cxn>
                <a:cxn ang="0">
                  <a:pos x="149" y="21600"/>
                </a:cxn>
              </a:cxnLst>
              <a:rect l="0" t="0" r="r" b="b"/>
              <a:pathLst>
                <a:path w="21749" h="43200" fill="none">
                  <a:moveTo>
                    <a:pt x="149" y="0"/>
                  </a:moveTo>
                  <a:cubicBezTo>
                    <a:pt x="12078" y="0"/>
                    <a:pt x="21749" y="9671"/>
                    <a:pt x="21749" y="21600"/>
                  </a:cubicBezTo>
                  <a:cubicBezTo>
                    <a:pt x="21749" y="33529"/>
                    <a:pt x="12078" y="43200"/>
                    <a:pt x="149" y="43200"/>
                  </a:cubicBezTo>
                  <a:cubicBezTo>
                    <a:pt x="99" y="43200"/>
                    <a:pt x="49" y="43200"/>
                    <a:pt x="0" y="43199"/>
                  </a:cubicBezTo>
                </a:path>
                <a:path w="21749" h="43200" stroke="0">
                  <a:moveTo>
                    <a:pt x="149" y="0"/>
                  </a:moveTo>
                  <a:cubicBezTo>
                    <a:pt x="12078" y="0"/>
                    <a:pt x="21749" y="9671"/>
                    <a:pt x="21749" y="21600"/>
                  </a:cubicBezTo>
                  <a:cubicBezTo>
                    <a:pt x="21749" y="33529"/>
                    <a:pt x="12078" y="43200"/>
                    <a:pt x="149" y="43200"/>
                  </a:cubicBezTo>
                  <a:cubicBezTo>
                    <a:pt x="99" y="43200"/>
                    <a:pt x="49" y="43200"/>
                    <a:pt x="0" y="43199"/>
                  </a:cubicBezTo>
                  <a:lnTo>
                    <a:pt x="149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00" name="椭圆 533516"/>
            <p:cNvSpPr>
              <a:spLocks noChangeArrowheads="1"/>
            </p:cNvSpPr>
            <p:nvPr/>
          </p:nvSpPr>
          <p:spPr bwMode="auto">
            <a:xfrm>
              <a:off x="4681" y="1442"/>
              <a:ext cx="177" cy="177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01" name="任意多边形 533517"/>
            <p:cNvSpPr>
              <a:spLocks noChangeArrowheads="1"/>
            </p:cNvSpPr>
            <p:nvPr/>
          </p:nvSpPr>
          <p:spPr bwMode="auto">
            <a:xfrm rot="10800000">
              <a:off x="4915" y="1533"/>
              <a:ext cx="145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02" name="椭圆 533518"/>
            <p:cNvSpPr>
              <a:spLocks noChangeArrowheads="1"/>
            </p:cNvSpPr>
            <p:nvPr/>
          </p:nvSpPr>
          <p:spPr bwMode="auto">
            <a:xfrm>
              <a:off x="4971" y="1442"/>
              <a:ext cx="177" cy="177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03" name="直接连接符 533519"/>
            <p:cNvSpPr>
              <a:spLocks noChangeShapeType="1"/>
            </p:cNvSpPr>
            <p:nvPr/>
          </p:nvSpPr>
          <p:spPr bwMode="auto">
            <a:xfrm flipH="1">
              <a:off x="5060" y="1678"/>
              <a:ext cx="56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5904" name="椭圆 533520"/>
          <p:cNvSpPr>
            <a:spLocks noChangeArrowheads="1"/>
          </p:cNvSpPr>
          <p:nvPr/>
        </p:nvSpPr>
        <p:spPr bwMode="auto">
          <a:xfrm>
            <a:off x="3171825" y="2789238"/>
            <a:ext cx="258763" cy="280987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5905" name="椭圆 533521"/>
          <p:cNvSpPr>
            <a:spLocks noChangeArrowheads="1"/>
          </p:cNvSpPr>
          <p:nvPr/>
        </p:nvSpPr>
        <p:spPr bwMode="auto">
          <a:xfrm>
            <a:off x="2479675" y="5527675"/>
            <a:ext cx="149225" cy="16192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5906" name="椭圆 533522"/>
          <p:cNvSpPr>
            <a:spLocks noChangeArrowheads="1"/>
          </p:cNvSpPr>
          <p:nvPr/>
        </p:nvSpPr>
        <p:spPr bwMode="auto">
          <a:xfrm>
            <a:off x="2871788" y="4848225"/>
            <a:ext cx="149225" cy="16192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5907" name="椭圆 533523"/>
          <p:cNvSpPr>
            <a:spLocks noChangeArrowheads="1"/>
          </p:cNvSpPr>
          <p:nvPr/>
        </p:nvSpPr>
        <p:spPr bwMode="auto">
          <a:xfrm>
            <a:off x="3114675" y="4992688"/>
            <a:ext cx="150813" cy="16192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5908" name="椭圆 533524"/>
          <p:cNvSpPr>
            <a:spLocks noChangeArrowheads="1"/>
          </p:cNvSpPr>
          <p:nvPr/>
        </p:nvSpPr>
        <p:spPr bwMode="auto">
          <a:xfrm>
            <a:off x="2714625" y="5807075"/>
            <a:ext cx="150813" cy="16192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5909" name="椭圆 533525"/>
          <p:cNvSpPr>
            <a:spLocks noChangeArrowheads="1"/>
          </p:cNvSpPr>
          <p:nvPr/>
        </p:nvSpPr>
        <p:spPr bwMode="auto">
          <a:xfrm>
            <a:off x="3082925" y="5807075"/>
            <a:ext cx="149225" cy="16192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5910" name="任意多边形 533526"/>
          <p:cNvSpPr>
            <a:spLocks noChangeArrowheads="1"/>
          </p:cNvSpPr>
          <p:nvPr/>
        </p:nvSpPr>
        <p:spPr bwMode="auto">
          <a:xfrm>
            <a:off x="5121275" y="4662488"/>
            <a:ext cx="3263900" cy="1417637"/>
          </a:xfrm>
          <a:custGeom>
            <a:avLst/>
            <a:gdLst/>
            <a:ahLst/>
            <a:cxnLst>
              <a:cxn ang="0">
                <a:pos x="0" y="2618"/>
              </a:cxn>
              <a:cxn ang="0">
                <a:pos x="2233" y="2618"/>
              </a:cxn>
              <a:cxn ang="0">
                <a:pos x="278" y="2094"/>
              </a:cxn>
              <a:cxn ang="0">
                <a:pos x="2233" y="2094"/>
              </a:cxn>
              <a:cxn ang="0">
                <a:pos x="278" y="1570"/>
              </a:cxn>
              <a:cxn ang="0">
                <a:pos x="2233" y="1570"/>
              </a:cxn>
              <a:cxn ang="0">
                <a:pos x="285" y="1048"/>
              </a:cxn>
              <a:cxn ang="0">
                <a:pos x="2233" y="1048"/>
              </a:cxn>
              <a:cxn ang="0">
                <a:pos x="278" y="524"/>
              </a:cxn>
              <a:cxn ang="0">
                <a:pos x="2233" y="524"/>
              </a:cxn>
              <a:cxn ang="0">
                <a:pos x="278" y="0"/>
              </a:cxn>
              <a:cxn ang="0">
                <a:pos x="2683" y="0"/>
              </a:cxn>
            </a:cxnLst>
            <a:rect l="0" t="0" r="r" b="b"/>
            <a:pathLst>
              <a:path w="2683" h="2618">
                <a:moveTo>
                  <a:pt x="0" y="2618"/>
                </a:moveTo>
                <a:lnTo>
                  <a:pt x="2233" y="2618"/>
                </a:lnTo>
                <a:lnTo>
                  <a:pt x="278" y="2094"/>
                </a:lnTo>
                <a:lnTo>
                  <a:pt x="2233" y="2094"/>
                </a:lnTo>
                <a:lnTo>
                  <a:pt x="278" y="1570"/>
                </a:lnTo>
                <a:lnTo>
                  <a:pt x="2233" y="1570"/>
                </a:lnTo>
                <a:lnTo>
                  <a:pt x="285" y="1048"/>
                </a:lnTo>
                <a:lnTo>
                  <a:pt x="2233" y="1048"/>
                </a:lnTo>
                <a:lnTo>
                  <a:pt x="278" y="524"/>
                </a:lnTo>
                <a:lnTo>
                  <a:pt x="2233" y="524"/>
                </a:lnTo>
                <a:lnTo>
                  <a:pt x="278" y="0"/>
                </a:lnTo>
                <a:lnTo>
                  <a:pt x="268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911" name="矩形 533527"/>
          <p:cNvSpPr>
            <a:spLocks noChangeArrowheads="1"/>
          </p:cNvSpPr>
          <p:nvPr/>
        </p:nvSpPr>
        <p:spPr bwMode="auto">
          <a:xfrm>
            <a:off x="67786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5912" name="矩形 533528"/>
          <p:cNvSpPr>
            <a:spLocks noChangeArrowheads="1"/>
          </p:cNvSpPr>
          <p:nvPr/>
        </p:nvSpPr>
        <p:spPr bwMode="auto">
          <a:xfrm>
            <a:off x="5070475" y="1889125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5913" name="矩形 533529"/>
          <p:cNvSpPr>
            <a:spLocks noChangeArrowheads="1"/>
          </p:cNvSpPr>
          <p:nvPr/>
        </p:nvSpPr>
        <p:spPr bwMode="auto">
          <a:xfrm>
            <a:off x="677863" y="42211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5914" name="矩形 533530"/>
          <p:cNvSpPr>
            <a:spLocks noChangeArrowheads="1"/>
          </p:cNvSpPr>
          <p:nvPr/>
        </p:nvSpPr>
        <p:spPr bwMode="auto">
          <a:xfrm>
            <a:off x="5070475" y="4221163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5915" name="矩形 533531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思维方向的变化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3" name="组合 534529"/>
          <p:cNvGrpSpPr>
            <a:grpSpLocks/>
          </p:cNvGrpSpPr>
          <p:nvPr/>
        </p:nvGrpSpPr>
        <p:grpSpPr bwMode="auto">
          <a:xfrm>
            <a:off x="3697288" y="3260725"/>
            <a:ext cx="1749425" cy="1897063"/>
            <a:chOff x="2523" y="2054"/>
            <a:chExt cx="1194" cy="1195"/>
          </a:xfrm>
        </p:grpSpPr>
        <p:sp>
          <p:nvSpPr>
            <p:cNvPr id="166914" name="任意多边形 534530"/>
            <p:cNvSpPr>
              <a:spLocks noChangeArrowheads="1"/>
            </p:cNvSpPr>
            <p:nvPr/>
          </p:nvSpPr>
          <p:spPr bwMode="auto">
            <a:xfrm>
              <a:off x="2815" y="2054"/>
              <a:ext cx="902" cy="1195"/>
            </a:xfrm>
            <a:custGeom>
              <a:avLst/>
              <a:gdLst/>
              <a:ahLst/>
              <a:cxnLst>
                <a:cxn ang="0">
                  <a:pos x="345" y="1192"/>
                </a:cxn>
                <a:cxn ang="0">
                  <a:pos x="399" y="1177"/>
                </a:cxn>
                <a:cxn ang="0">
                  <a:pos x="471" y="1141"/>
                </a:cxn>
                <a:cxn ang="0">
                  <a:pos x="522" y="1099"/>
                </a:cxn>
                <a:cxn ang="0">
                  <a:pos x="573" y="1027"/>
                </a:cxn>
                <a:cxn ang="0">
                  <a:pos x="600" y="949"/>
                </a:cxn>
                <a:cxn ang="0">
                  <a:pos x="603" y="868"/>
                </a:cxn>
                <a:cxn ang="0">
                  <a:pos x="576" y="781"/>
                </a:cxn>
                <a:cxn ang="0">
                  <a:pos x="543" y="718"/>
                </a:cxn>
                <a:cxn ang="0">
                  <a:pos x="486" y="661"/>
                </a:cxn>
                <a:cxn ang="0">
                  <a:pos x="438" y="631"/>
                </a:cxn>
                <a:cxn ang="0">
                  <a:pos x="366" y="604"/>
                </a:cxn>
                <a:cxn ang="0">
                  <a:pos x="306" y="598"/>
                </a:cxn>
                <a:cxn ang="0">
                  <a:pos x="237" y="589"/>
                </a:cxn>
                <a:cxn ang="0">
                  <a:pos x="162" y="562"/>
                </a:cxn>
                <a:cxn ang="0">
                  <a:pos x="102" y="520"/>
                </a:cxn>
                <a:cxn ang="0">
                  <a:pos x="42" y="457"/>
                </a:cxn>
                <a:cxn ang="0">
                  <a:pos x="6" y="364"/>
                </a:cxn>
                <a:cxn ang="0">
                  <a:pos x="6" y="262"/>
                </a:cxn>
                <a:cxn ang="0">
                  <a:pos x="30" y="166"/>
                </a:cxn>
                <a:cxn ang="0">
                  <a:pos x="78" y="100"/>
                </a:cxn>
                <a:cxn ang="0">
                  <a:pos x="138" y="46"/>
                </a:cxn>
                <a:cxn ang="0">
                  <a:pos x="213" y="16"/>
                </a:cxn>
                <a:cxn ang="0">
                  <a:pos x="300" y="1"/>
                </a:cxn>
                <a:cxn ang="0">
                  <a:pos x="402" y="10"/>
                </a:cxn>
                <a:cxn ang="0">
                  <a:pos x="522" y="40"/>
                </a:cxn>
                <a:cxn ang="0">
                  <a:pos x="612" y="82"/>
                </a:cxn>
                <a:cxn ang="0">
                  <a:pos x="684" y="139"/>
                </a:cxn>
                <a:cxn ang="0">
                  <a:pos x="753" y="205"/>
                </a:cxn>
                <a:cxn ang="0">
                  <a:pos x="810" y="280"/>
                </a:cxn>
                <a:cxn ang="0">
                  <a:pos x="861" y="385"/>
                </a:cxn>
                <a:cxn ang="0">
                  <a:pos x="885" y="466"/>
                </a:cxn>
                <a:cxn ang="0">
                  <a:pos x="900" y="556"/>
                </a:cxn>
                <a:cxn ang="0">
                  <a:pos x="900" y="634"/>
                </a:cxn>
                <a:cxn ang="0">
                  <a:pos x="888" y="724"/>
                </a:cxn>
                <a:cxn ang="0">
                  <a:pos x="855" y="820"/>
                </a:cxn>
                <a:cxn ang="0">
                  <a:pos x="819" y="901"/>
                </a:cxn>
                <a:cxn ang="0">
                  <a:pos x="771" y="970"/>
                </a:cxn>
                <a:cxn ang="0">
                  <a:pos x="693" y="1051"/>
                </a:cxn>
                <a:cxn ang="0">
                  <a:pos x="633" y="1099"/>
                </a:cxn>
                <a:cxn ang="0">
                  <a:pos x="549" y="1144"/>
                </a:cxn>
                <a:cxn ang="0">
                  <a:pos x="462" y="1174"/>
                </a:cxn>
                <a:cxn ang="0">
                  <a:pos x="387" y="1192"/>
                </a:cxn>
                <a:cxn ang="0">
                  <a:pos x="345" y="1192"/>
                </a:cxn>
              </a:cxnLst>
              <a:rect l="0" t="0" r="r" b="b"/>
              <a:pathLst>
                <a:path w="902" h="1195">
                  <a:moveTo>
                    <a:pt x="345" y="1192"/>
                  </a:moveTo>
                  <a:cubicBezTo>
                    <a:pt x="347" y="1189"/>
                    <a:pt x="378" y="1185"/>
                    <a:pt x="399" y="1177"/>
                  </a:cubicBezTo>
                  <a:cubicBezTo>
                    <a:pt x="420" y="1169"/>
                    <a:pt x="450" y="1154"/>
                    <a:pt x="471" y="1141"/>
                  </a:cubicBezTo>
                  <a:cubicBezTo>
                    <a:pt x="492" y="1128"/>
                    <a:pt x="505" y="1118"/>
                    <a:pt x="522" y="1099"/>
                  </a:cubicBezTo>
                  <a:cubicBezTo>
                    <a:pt x="539" y="1080"/>
                    <a:pt x="560" y="1052"/>
                    <a:pt x="573" y="1027"/>
                  </a:cubicBezTo>
                  <a:cubicBezTo>
                    <a:pt x="586" y="1002"/>
                    <a:pt x="595" y="976"/>
                    <a:pt x="600" y="949"/>
                  </a:cubicBezTo>
                  <a:cubicBezTo>
                    <a:pt x="605" y="922"/>
                    <a:pt x="607" y="896"/>
                    <a:pt x="603" y="868"/>
                  </a:cubicBezTo>
                  <a:cubicBezTo>
                    <a:pt x="599" y="840"/>
                    <a:pt x="586" y="806"/>
                    <a:pt x="576" y="781"/>
                  </a:cubicBezTo>
                  <a:cubicBezTo>
                    <a:pt x="566" y="756"/>
                    <a:pt x="558" y="738"/>
                    <a:pt x="543" y="718"/>
                  </a:cubicBezTo>
                  <a:cubicBezTo>
                    <a:pt x="528" y="698"/>
                    <a:pt x="504" y="676"/>
                    <a:pt x="486" y="661"/>
                  </a:cubicBezTo>
                  <a:cubicBezTo>
                    <a:pt x="468" y="646"/>
                    <a:pt x="458" y="640"/>
                    <a:pt x="438" y="631"/>
                  </a:cubicBezTo>
                  <a:cubicBezTo>
                    <a:pt x="418" y="622"/>
                    <a:pt x="388" y="610"/>
                    <a:pt x="366" y="604"/>
                  </a:cubicBezTo>
                  <a:cubicBezTo>
                    <a:pt x="344" y="598"/>
                    <a:pt x="328" y="600"/>
                    <a:pt x="306" y="598"/>
                  </a:cubicBezTo>
                  <a:cubicBezTo>
                    <a:pt x="284" y="596"/>
                    <a:pt x="261" y="595"/>
                    <a:pt x="237" y="589"/>
                  </a:cubicBezTo>
                  <a:cubicBezTo>
                    <a:pt x="213" y="583"/>
                    <a:pt x="184" y="574"/>
                    <a:pt x="162" y="562"/>
                  </a:cubicBezTo>
                  <a:cubicBezTo>
                    <a:pt x="140" y="550"/>
                    <a:pt x="122" y="538"/>
                    <a:pt x="102" y="520"/>
                  </a:cubicBezTo>
                  <a:cubicBezTo>
                    <a:pt x="82" y="502"/>
                    <a:pt x="58" y="483"/>
                    <a:pt x="42" y="457"/>
                  </a:cubicBezTo>
                  <a:cubicBezTo>
                    <a:pt x="26" y="431"/>
                    <a:pt x="12" y="396"/>
                    <a:pt x="6" y="364"/>
                  </a:cubicBezTo>
                  <a:cubicBezTo>
                    <a:pt x="0" y="332"/>
                    <a:pt x="2" y="295"/>
                    <a:pt x="6" y="262"/>
                  </a:cubicBezTo>
                  <a:cubicBezTo>
                    <a:pt x="10" y="229"/>
                    <a:pt x="18" y="193"/>
                    <a:pt x="30" y="166"/>
                  </a:cubicBezTo>
                  <a:cubicBezTo>
                    <a:pt x="42" y="139"/>
                    <a:pt x="60" y="120"/>
                    <a:pt x="78" y="100"/>
                  </a:cubicBezTo>
                  <a:cubicBezTo>
                    <a:pt x="96" y="80"/>
                    <a:pt x="116" y="60"/>
                    <a:pt x="138" y="46"/>
                  </a:cubicBezTo>
                  <a:cubicBezTo>
                    <a:pt x="160" y="32"/>
                    <a:pt x="186" y="24"/>
                    <a:pt x="213" y="16"/>
                  </a:cubicBezTo>
                  <a:cubicBezTo>
                    <a:pt x="240" y="8"/>
                    <a:pt x="269" y="2"/>
                    <a:pt x="300" y="1"/>
                  </a:cubicBezTo>
                  <a:cubicBezTo>
                    <a:pt x="331" y="0"/>
                    <a:pt x="365" y="4"/>
                    <a:pt x="402" y="10"/>
                  </a:cubicBezTo>
                  <a:cubicBezTo>
                    <a:pt x="439" y="16"/>
                    <a:pt x="487" y="28"/>
                    <a:pt x="522" y="40"/>
                  </a:cubicBezTo>
                  <a:cubicBezTo>
                    <a:pt x="557" y="52"/>
                    <a:pt x="585" y="66"/>
                    <a:pt x="612" y="82"/>
                  </a:cubicBezTo>
                  <a:cubicBezTo>
                    <a:pt x="639" y="98"/>
                    <a:pt x="661" y="119"/>
                    <a:pt x="684" y="139"/>
                  </a:cubicBezTo>
                  <a:cubicBezTo>
                    <a:pt x="707" y="159"/>
                    <a:pt x="732" y="182"/>
                    <a:pt x="753" y="205"/>
                  </a:cubicBezTo>
                  <a:cubicBezTo>
                    <a:pt x="774" y="228"/>
                    <a:pt x="792" y="250"/>
                    <a:pt x="810" y="280"/>
                  </a:cubicBezTo>
                  <a:cubicBezTo>
                    <a:pt x="828" y="310"/>
                    <a:pt x="849" y="354"/>
                    <a:pt x="861" y="385"/>
                  </a:cubicBezTo>
                  <a:cubicBezTo>
                    <a:pt x="873" y="416"/>
                    <a:pt x="879" y="438"/>
                    <a:pt x="885" y="466"/>
                  </a:cubicBezTo>
                  <a:cubicBezTo>
                    <a:pt x="891" y="494"/>
                    <a:pt x="898" y="528"/>
                    <a:pt x="900" y="556"/>
                  </a:cubicBezTo>
                  <a:cubicBezTo>
                    <a:pt x="902" y="584"/>
                    <a:pt x="902" y="606"/>
                    <a:pt x="900" y="634"/>
                  </a:cubicBezTo>
                  <a:cubicBezTo>
                    <a:pt x="898" y="662"/>
                    <a:pt x="895" y="693"/>
                    <a:pt x="888" y="724"/>
                  </a:cubicBezTo>
                  <a:cubicBezTo>
                    <a:pt x="881" y="755"/>
                    <a:pt x="866" y="791"/>
                    <a:pt x="855" y="820"/>
                  </a:cubicBezTo>
                  <a:cubicBezTo>
                    <a:pt x="844" y="849"/>
                    <a:pt x="833" y="876"/>
                    <a:pt x="819" y="901"/>
                  </a:cubicBezTo>
                  <a:cubicBezTo>
                    <a:pt x="805" y="926"/>
                    <a:pt x="792" y="945"/>
                    <a:pt x="771" y="970"/>
                  </a:cubicBezTo>
                  <a:cubicBezTo>
                    <a:pt x="750" y="995"/>
                    <a:pt x="716" y="1030"/>
                    <a:pt x="693" y="1051"/>
                  </a:cubicBezTo>
                  <a:cubicBezTo>
                    <a:pt x="670" y="1072"/>
                    <a:pt x="657" y="1084"/>
                    <a:pt x="633" y="1099"/>
                  </a:cubicBezTo>
                  <a:cubicBezTo>
                    <a:pt x="609" y="1114"/>
                    <a:pt x="577" y="1132"/>
                    <a:pt x="549" y="1144"/>
                  </a:cubicBezTo>
                  <a:cubicBezTo>
                    <a:pt x="521" y="1156"/>
                    <a:pt x="489" y="1166"/>
                    <a:pt x="462" y="1174"/>
                  </a:cubicBezTo>
                  <a:cubicBezTo>
                    <a:pt x="435" y="1182"/>
                    <a:pt x="406" y="1189"/>
                    <a:pt x="387" y="1192"/>
                  </a:cubicBezTo>
                  <a:cubicBezTo>
                    <a:pt x="368" y="1195"/>
                    <a:pt x="343" y="1195"/>
                    <a:pt x="345" y="1192"/>
                  </a:cubicBezTo>
                  <a:close/>
                </a:path>
              </a:pathLst>
            </a:custGeom>
            <a:solidFill>
              <a:schemeClr val="hlink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15" name="椭圆 534531"/>
            <p:cNvSpPr>
              <a:spLocks noChangeArrowheads="1"/>
            </p:cNvSpPr>
            <p:nvPr/>
          </p:nvSpPr>
          <p:spPr bwMode="auto">
            <a:xfrm>
              <a:off x="2523" y="2056"/>
              <a:ext cx="1192" cy="1192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66916" name="任意多边形 534532"/>
            <p:cNvSpPr>
              <a:spLocks noChangeArrowheads="1"/>
            </p:cNvSpPr>
            <p:nvPr/>
          </p:nvSpPr>
          <p:spPr bwMode="auto">
            <a:xfrm>
              <a:off x="3112" y="2651"/>
              <a:ext cx="306" cy="595"/>
            </a:xfrm>
            <a:custGeom>
              <a:avLst/>
              <a:gdLst/>
              <a:ahLst/>
              <a:cxnLst>
                <a:cxn ang="0">
                  <a:pos x="685" y="0"/>
                </a:cxn>
                <a:cxn ang="0">
                  <a:pos x="22285" y="21600"/>
                </a:cxn>
                <a:cxn ang="0">
                  <a:pos x="685" y="43200"/>
                </a:cxn>
                <a:cxn ang="0">
                  <a:pos x="0" y="43189"/>
                </a:cxn>
                <a:cxn ang="0">
                  <a:pos x="685" y="0"/>
                </a:cxn>
                <a:cxn ang="0">
                  <a:pos x="22285" y="21600"/>
                </a:cxn>
                <a:cxn ang="0">
                  <a:pos x="685" y="43200"/>
                </a:cxn>
                <a:cxn ang="0">
                  <a:pos x="0" y="43189"/>
                </a:cxn>
                <a:cxn ang="0">
                  <a:pos x="685" y="21600"/>
                </a:cxn>
              </a:cxnLst>
              <a:rect l="0" t="0" r="r" b="b"/>
              <a:pathLst>
                <a:path w="22285" h="43200" fill="none">
                  <a:moveTo>
                    <a:pt x="685" y="0"/>
                  </a:moveTo>
                  <a:cubicBezTo>
                    <a:pt x="12614" y="0"/>
                    <a:pt x="22285" y="9671"/>
                    <a:pt x="22285" y="21600"/>
                  </a:cubicBezTo>
                  <a:cubicBezTo>
                    <a:pt x="22285" y="33529"/>
                    <a:pt x="12614" y="43200"/>
                    <a:pt x="685" y="43200"/>
                  </a:cubicBezTo>
                  <a:cubicBezTo>
                    <a:pt x="455" y="43200"/>
                    <a:pt x="225" y="43196"/>
                    <a:pt x="0" y="43189"/>
                  </a:cubicBezTo>
                </a:path>
                <a:path w="22285" h="43200" stroke="0">
                  <a:moveTo>
                    <a:pt x="685" y="0"/>
                  </a:moveTo>
                  <a:cubicBezTo>
                    <a:pt x="12614" y="0"/>
                    <a:pt x="22285" y="9671"/>
                    <a:pt x="22285" y="21600"/>
                  </a:cubicBezTo>
                  <a:cubicBezTo>
                    <a:pt x="22285" y="33529"/>
                    <a:pt x="12614" y="43200"/>
                    <a:pt x="685" y="43200"/>
                  </a:cubicBezTo>
                  <a:cubicBezTo>
                    <a:pt x="455" y="43200"/>
                    <a:pt x="225" y="43196"/>
                    <a:pt x="0" y="43189"/>
                  </a:cubicBezTo>
                  <a:lnTo>
                    <a:pt x="685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6917" name="组合 534533"/>
          <p:cNvGrpSpPr>
            <a:grpSpLocks/>
          </p:cNvGrpSpPr>
          <p:nvPr/>
        </p:nvGrpSpPr>
        <p:grpSpPr bwMode="auto">
          <a:xfrm>
            <a:off x="6543675" y="3300413"/>
            <a:ext cx="1749425" cy="1895475"/>
            <a:chOff x="4444" y="2079"/>
            <a:chExt cx="1194" cy="1194"/>
          </a:xfrm>
        </p:grpSpPr>
        <p:sp>
          <p:nvSpPr>
            <p:cNvPr id="166918" name="椭圆 534534"/>
            <p:cNvSpPr>
              <a:spLocks noChangeArrowheads="1"/>
            </p:cNvSpPr>
            <p:nvPr/>
          </p:nvSpPr>
          <p:spPr bwMode="auto">
            <a:xfrm>
              <a:off x="4907" y="2079"/>
              <a:ext cx="268" cy="119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19" name="椭圆 534535"/>
            <p:cNvSpPr>
              <a:spLocks noChangeArrowheads="1"/>
            </p:cNvSpPr>
            <p:nvPr/>
          </p:nvSpPr>
          <p:spPr bwMode="auto">
            <a:xfrm rot="5400000">
              <a:off x="4907" y="2079"/>
              <a:ext cx="268" cy="119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6920" name="组合 534536"/>
          <p:cNvGrpSpPr>
            <a:grpSpLocks/>
          </p:cNvGrpSpPr>
          <p:nvPr/>
        </p:nvGrpSpPr>
        <p:grpSpPr bwMode="auto">
          <a:xfrm rot="-2700000">
            <a:off x="6543675" y="3300413"/>
            <a:ext cx="1749425" cy="1895475"/>
            <a:chOff x="4444" y="2079"/>
            <a:chExt cx="1194" cy="1194"/>
          </a:xfrm>
        </p:grpSpPr>
        <p:sp>
          <p:nvSpPr>
            <p:cNvPr id="166921" name="椭圆 534537"/>
            <p:cNvSpPr>
              <a:spLocks noChangeArrowheads="1"/>
            </p:cNvSpPr>
            <p:nvPr/>
          </p:nvSpPr>
          <p:spPr bwMode="auto">
            <a:xfrm>
              <a:off x="4907" y="2079"/>
              <a:ext cx="268" cy="119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2" name="椭圆 534538"/>
            <p:cNvSpPr>
              <a:spLocks noChangeArrowheads="1"/>
            </p:cNvSpPr>
            <p:nvPr/>
          </p:nvSpPr>
          <p:spPr bwMode="auto">
            <a:xfrm rot="5400000">
              <a:off x="4907" y="2079"/>
              <a:ext cx="268" cy="119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6923" name="椭圆 534539"/>
          <p:cNvSpPr>
            <a:spLocks noChangeArrowheads="1"/>
          </p:cNvSpPr>
          <p:nvPr/>
        </p:nvSpPr>
        <p:spPr bwMode="auto">
          <a:xfrm>
            <a:off x="7300913" y="4119563"/>
            <a:ext cx="233362" cy="254000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grpSp>
        <p:nvGrpSpPr>
          <p:cNvPr id="166924" name="组合 534540"/>
          <p:cNvGrpSpPr>
            <a:grpSpLocks/>
          </p:cNvGrpSpPr>
          <p:nvPr/>
        </p:nvGrpSpPr>
        <p:grpSpPr bwMode="auto">
          <a:xfrm>
            <a:off x="477838" y="2874963"/>
            <a:ext cx="2582862" cy="2798762"/>
            <a:chOff x="326" y="1477"/>
            <a:chExt cx="2261" cy="2261"/>
          </a:xfrm>
        </p:grpSpPr>
        <p:sp>
          <p:nvSpPr>
            <p:cNvPr id="166925" name="直接连接符 534541"/>
            <p:cNvSpPr>
              <a:spLocks noChangeShapeType="1"/>
            </p:cNvSpPr>
            <p:nvPr/>
          </p:nvSpPr>
          <p:spPr bwMode="auto">
            <a:xfrm>
              <a:off x="434" y="2298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6" name="直接连接符 534542"/>
            <p:cNvSpPr>
              <a:spLocks noChangeShapeType="1"/>
            </p:cNvSpPr>
            <p:nvPr/>
          </p:nvSpPr>
          <p:spPr bwMode="auto">
            <a:xfrm>
              <a:off x="1146" y="2920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7" name="直接连接符 534543"/>
            <p:cNvSpPr>
              <a:spLocks noChangeShapeType="1"/>
            </p:cNvSpPr>
            <p:nvPr/>
          </p:nvSpPr>
          <p:spPr bwMode="auto">
            <a:xfrm rot="5400000">
              <a:off x="1100" y="2251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8" name="直接连接符 534544"/>
            <p:cNvSpPr>
              <a:spLocks noChangeShapeType="1"/>
            </p:cNvSpPr>
            <p:nvPr/>
          </p:nvSpPr>
          <p:spPr bwMode="auto">
            <a:xfrm rot="5400000">
              <a:off x="478" y="2963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9" name="直接连接符 534545"/>
            <p:cNvSpPr>
              <a:spLocks noChangeShapeType="1"/>
            </p:cNvSpPr>
            <p:nvPr/>
          </p:nvSpPr>
          <p:spPr bwMode="auto">
            <a:xfrm rot="-1800000">
              <a:off x="326" y="2516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0" name="直接连接符 534546"/>
            <p:cNvSpPr>
              <a:spLocks noChangeShapeType="1"/>
            </p:cNvSpPr>
            <p:nvPr/>
          </p:nvSpPr>
          <p:spPr bwMode="auto">
            <a:xfrm rot="-1800000">
              <a:off x="1253" y="2699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1" name="直接连接符 534547"/>
            <p:cNvSpPr>
              <a:spLocks noChangeShapeType="1"/>
            </p:cNvSpPr>
            <p:nvPr/>
          </p:nvSpPr>
          <p:spPr bwMode="auto">
            <a:xfrm rot="3600000">
              <a:off x="881" y="2144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2" name="直接连接符 534548"/>
            <p:cNvSpPr>
              <a:spLocks noChangeShapeType="1"/>
            </p:cNvSpPr>
            <p:nvPr/>
          </p:nvSpPr>
          <p:spPr bwMode="auto">
            <a:xfrm rot="3600000">
              <a:off x="698" y="3071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3" name="直接连接符 534549"/>
            <p:cNvSpPr>
              <a:spLocks noChangeShapeType="1"/>
            </p:cNvSpPr>
            <p:nvPr/>
          </p:nvSpPr>
          <p:spPr bwMode="auto">
            <a:xfrm rot="-3600000">
              <a:off x="347" y="2760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4" name="直接连接符 534550"/>
            <p:cNvSpPr>
              <a:spLocks noChangeShapeType="1"/>
            </p:cNvSpPr>
            <p:nvPr/>
          </p:nvSpPr>
          <p:spPr bwMode="auto">
            <a:xfrm rot="-3600000">
              <a:off x="1242" y="2455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5" name="直接连接符 534551"/>
            <p:cNvSpPr>
              <a:spLocks noChangeShapeType="1"/>
            </p:cNvSpPr>
            <p:nvPr/>
          </p:nvSpPr>
          <p:spPr bwMode="auto">
            <a:xfrm rot="1800000">
              <a:off x="642" y="2160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6" name="直接连接符 534552"/>
            <p:cNvSpPr>
              <a:spLocks noChangeShapeType="1"/>
            </p:cNvSpPr>
            <p:nvPr/>
          </p:nvSpPr>
          <p:spPr bwMode="auto">
            <a:xfrm rot="1800000">
              <a:off x="947" y="3055"/>
              <a:ext cx="133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6937" name="椭圆 534553"/>
          <p:cNvSpPr>
            <a:spLocks noChangeArrowheads="1"/>
          </p:cNvSpPr>
          <p:nvPr/>
        </p:nvSpPr>
        <p:spPr bwMode="auto">
          <a:xfrm>
            <a:off x="1489075" y="3970338"/>
            <a:ext cx="561975" cy="609600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66938" name="矩形 534554"/>
          <p:cNvSpPr>
            <a:spLocks noChangeArrowheads="1"/>
          </p:cNvSpPr>
          <p:nvPr/>
        </p:nvSpPr>
        <p:spPr bwMode="auto">
          <a:xfrm>
            <a:off x="677863" y="215900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6939" name="矩形 534555"/>
          <p:cNvSpPr>
            <a:spLocks noChangeArrowheads="1"/>
          </p:cNvSpPr>
          <p:nvPr/>
        </p:nvSpPr>
        <p:spPr bwMode="auto">
          <a:xfrm>
            <a:off x="3786188" y="215900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6940" name="矩形 534556"/>
          <p:cNvSpPr>
            <a:spLocks noChangeArrowheads="1"/>
          </p:cNvSpPr>
          <p:nvPr/>
        </p:nvSpPr>
        <p:spPr bwMode="auto">
          <a:xfrm>
            <a:off x="6734175" y="215900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6941" name="矩形 534557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交互作用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37" name="组合 535553"/>
          <p:cNvGrpSpPr>
            <a:grpSpLocks noChangeAspect="1"/>
          </p:cNvGrpSpPr>
          <p:nvPr/>
        </p:nvGrpSpPr>
        <p:grpSpPr bwMode="auto">
          <a:xfrm>
            <a:off x="906463" y="2224088"/>
            <a:ext cx="1644650" cy="1781175"/>
            <a:chOff x="1862" y="1377"/>
            <a:chExt cx="2551" cy="2551"/>
          </a:xfrm>
        </p:grpSpPr>
        <p:sp>
          <p:nvSpPr>
            <p:cNvPr id="167938" name="任意多边形 535554"/>
            <p:cNvSpPr>
              <a:spLocks noChangeAspect="1" noChangeArrowheads="1"/>
            </p:cNvSpPr>
            <p:nvPr/>
          </p:nvSpPr>
          <p:spPr bwMode="auto">
            <a:xfrm>
              <a:off x="3029" y="1377"/>
              <a:ext cx="1384" cy="2543"/>
            </a:xfrm>
            <a:custGeom>
              <a:avLst/>
              <a:gdLst/>
              <a:ahLst/>
              <a:cxnLst>
                <a:cxn ang="0">
                  <a:pos x="165" y="636"/>
                </a:cxn>
                <a:cxn ang="0">
                  <a:pos x="230" y="645"/>
                </a:cxn>
                <a:cxn ang="0">
                  <a:pos x="291" y="659"/>
                </a:cxn>
                <a:cxn ang="0">
                  <a:pos x="351" y="679"/>
                </a:cxn>
                <a:cxn ang="0">
                  <a:pos x="421" y="711"/>
                </a:cxn>
                <a:cxn ang="0">
                  <a:pos x="486" y="753"/>
                </a:cxn>
                <a:cxn ang="0">
                  <a:pos x="547" y="801"/>
                </a:cxn>
                <a:cxn ang="0">
                  <a:pos x="590" y="844"/>
                </a:cxn>
                <a:cxn ang="0">
                  <a:pos x="646" y="917"/>
                </a:cxn>
                <a:cxn ang="0">
                  <a:pos x="679" y="969"/>
                </a:cxn>
                <a:cxn ang="0">
                  <a:pos x="706" y="1024"/>
                </a:cxn>
                <a:cxn ang="0">
                  <a:pos x="727" y="1084"/>
                </a:cxn>
                <a:cxn ang="0">
                  <a:pos x="743" y="1145"/>
                </a:cxn>
                <a:cxn ang="0">
                  <a:pos x="752" y="1209"/>
                </a:cxn>
                <a:cxn ang="0">
                  <a:pos x="756" y="1274"/>
                </a:cxn>
                <a:cxn ang="0">
                  <a:pos x="753" y="1331"/>
                </a:cxn>
                <a:cxn ang="0">
                  <a:pos x="740" y="1415"/>
                </a:cxn>
                <a:cxn ang="0">
                  <a:pos x="716" y="1494"/>
                </a:cxn>
                <a:cxn ang="0">
                  <a:pos x="683" y="1570"/>
                </a:cxn>
                <a:cxn ang="0">
                  <a:pos x="624" y="1661"/>
                </a:cxn>
                <a:cxn ang="0">
                  <a:pos x="590" y="1703"/>
                </a:cxn>
                <a:cxn ang="0">
                  <a:pos x="532" y="1759"/>
                </a:cxn>
                <a:cxn ang="0">
                  <a:pos x="456" y="1815"/>
                </a:cxn>
                <a:cxn ang="0">
                  <a:pos x="372" y="1860"/>
                </a:cxn>
                <a:cxn ang="0">
                  <a:pos x="280" y="1892"/>
                </a:cxn>
                <a:cxn ang="0">
                  <a:pos x="0" y="2230"/>
                </a:cxn>
                <a:cxn ang="0">
                  <a:pos x="333" y="2531"/>
                </a:cxn>
                <a:cxn ang="0">
                  <a:pos x="449" y="2505"/>
                </a:cxn>
                <a:cxn ang="0">
                  <a:pos x="560" y="2468"/>
                </a:cxn>
                <a:cxn ang="0">
                  <a:pos x="666" y="2422"/>
                </a:cxn>
                <a:cxn ang="0">
                  <a:pos x="768" y="2367"/>
                </a:cxn>
                <a:cxn ang="0">
                  <a:pos x="864" y="2302"/>
                </a:cxn>
                <a:cxn ang="0">
                  <a:pos x="952" y="2231"/>
                </a:cxn>
                <a:cxn ang="0">
                  <a:pos x="1035" y="2151"/>
                </a:cxn>
                <a:cxn ang="0">
                  <a:pos x="1110" y="2065"/>
                </a:cxn>
                <a:cxn ang="0">
                  <a:pos x="1177" y="1971"/>
                </a:cxn>
                <a:cxn ang="0">
                  <a:pos x="1235" y="1872"/>
                </a:cxn>
                <a:cxn ang="0">
                  <a:pos x="1285" y="1767"/>
                </a:cxn>
                <a:cxn ang="0">
                  <a:pos x="1326" y="1657"/>
                </a:cxn>
                <a:cxn ang="0">
                  <a:pos x="1356" y="1544"/>
                </a:cxn>
                <a:cxn ang="0">
                  <a:pos x="1375" y="1426"/>
                </a:cxn>
                <a:cxn ang="0">
                  <a:pos x="1384" y="1304"/>
                </a:cxn>
                <a:cxn ang="0">
                  <a:pos x="1380" y="1175"/>
                </a:cxn>
                <a:cxn ang="0">
                  <a:pos x="1364" y="1048"/>
                </a:cxn>
                <a:cxn ang="0">
                  <a:pos x="1336" y="925"/>
                </a:cxn>
                <a:cxn ang="0">
                  <a:pos x="1295" y="806"/>
                </a:cxn>
                <a:cxn ang="0">
                  <a:pos x="1244" y="693"/>
                </a:cxn>
                <a:cxn ang="0">
                  <a:pos x="1182" y="587"/>
                </a:cxn>
                <a:cxn ang="0">
                  <a:pos x="1110" y="487"/>
                </a:cxn>
                <a:cxn ang="0">
                  <a:pos x="1030" y="394"/>
                </a:cxn>
                <a:cxn ang="0">
                  <a:pos x="941" y="310"/>
                </a:cxn>
                <a:cxn ang="0">
                  <a:pos x="845" y="234"/>
                </a:cxn>
                <a:cxn ang="0">
                  <a:pos x="741" y="168"/>
                </a:cxn>
                <a:cxn ang="0">
                  <a:pos x="630" y="112"/>
                </a:cxn>
                <a:cxn ang="0">
                  <a:pos x="515" y="66"/>
                </a:cxn>
                <a:cxn ang="0">
                  <a:pos x="394" y="32"/>
                </a:cxn>
                <a:cxn ang="0">
                  <a:pos x="268" y="10"/>
                </a:cxn>
                <a:cxn ang="0">
                  <a:pos x="138" y="0"/>
                </a:cxn>
              </a:cxnLst>
              <a:rect l="0" t="0" r="r" b="b"/>
              <a:pathLst>
                <a:path w="1384" h="2543">
                  <a:moveTo>
                    <a:pt x="114" y="635"/>
                  </a:moveTo>
                  <a:lnTo>
                    <a:pt x="117" y="635"/>
                  </a:lnTo>
                  <a:lnTo>
                    <a:pt x="149" y="635"/>
                  </a:lnTo>
                  <a:lnTo>
                    <a:pt x="165" y="636"/>
                  </a:lnTo>
                  <a:lnTo>
                    <a:pt x="181" y="638"/>
                  </a:lnTo>
                  <a:lnTo>
                    <a:pt x="198" y="640"/>
                  </a:lnTo>
                  <a:lnTo>
                    <a:pt x="214" y="642"/>
                  </a:lnTo>
                  <a:lnTo>
                    <a:pt x="230" y="645"/>
                  </a:lnTo>
                  <a:lnTo>
                    <a:pt x="246" y="648"/>
                  </a:lnTo>
                  <a:lnTo>
                    <a:pt x="261" y="651"/>
                  </a:lnTo>
                  <a:lnTo>
                    <a:pt x="276" y="655"/>
                  </a:lnTo>
                  <a:lnTo>
                    <a:pt x="291" y="659"/>
                  </a:lnTo>
                  <a:lnTo>
                    <a:pt x="306" y="663"/>
                  </a:lnTo>
                  <a:lnTo>
                    <a:pt x="321" y="668"/>
                  </a:lnTo>
                  <a:lnTo>
                    <a:pt x="336" y="673"/>
                  </a:lnTo>
                  <a:lnTo>
                    <a:pt x="351" y="679"/>
                  </a:lnTo>
                  <a:lnTo>
                    <a:pt x="366" y="685"/>
                  </a:lnTo>
                  <a:lnTo>
                    <a:pt x="380" y="691"/>
                  </a:lnTo>
                  <a:lnTo>
                    <a:pt x="394" y="697"/>
                  </a:lnTo>
                  <a:lnTo>
                    <a:pt x="421" y="711"/>
                  </a:lnTo>
                  <a:lnTo>
                    <a:pt x="448" y="728"/>
                  </a:lnTo>
                  <a:lnTo>
                    <a:pt x="461" y="736"/>
                  </a:lnTo>
                  <a:lnTo>
                    <a:pt x="474" y="744"/>
                  </a:lnTo>
                  <a:lnTo>
                    <a:pt x="486" y="753"/>
                  </a:lnTo>
                  <a:lnTo>
                    <a:pt x="498" y="762"/>
                  </a:lnTo>
                  <a:lnTo>
                    <a:pt x="512" y="771"/>
                  </a:lnTo>
                  <a:lnTo>
                    <a:pt x="523" y="781"/>
                  </a:lnTo>
                  <a:lnTo>
                    <a:pt x="547" y="801"/>
                  </a:lnTo>
                  <a:lnTo>
                    <a:pt x="558" y="811"/>
                  </a:lnTo>
                  <a:lnTo>
                    <a:pt x="569" y="822"/>
                  </a:lnTo>
                  <a:lnTo>
                    <a:pt x="579" y="833"/>
                  </a:lnTo>
                  <a:lnTo>
                    <a:pt x="590" y="844"/>
                  </a:lnTo>
                  <a:lnTo>
                    <a:pt x="610" y="867"/>
                  </a:lnTo>
                  <a:lnTo>
                    <a:pt x="619" y="880"/>
                  </a:lnTo>
                  <a:lnTo>
                    <a:pt x="628" y="892"/>
                  </a:lnTo>
                  <a:lnTo>
                    <a:pt x="646" y="917"/>
                  </a:lnTo>
                  <a:lnTo>
                    <a:pt x="655" y="929"/>
                  </a:lnTo>
                  <a:lnTo>
                    <a:pt x="663" y="942"/>
                  </a:lnTo>
                  <a:lnTo>
                    <a:pt x="671" y="956"/>
                  </a:lnTo>
                  <a:lnTo>
                    <a:pt x="679" y="969"/>
                  </a:lnTo>
                  <a:lnTo>
                    <a:pt x="686" y="983"/>
                  </a:lnTo>
                  <a:lnTo>
                    <a:pt x="693" y="996"/>
                  </a:lnTo>
                  <a:lnTo>
                    <a:pt x="699" y="1010"/>
                  </a:lnTo>
                  <a:lnTo>
                    <a:pt x="706" y="1024"/>
                  </a:lnTo>
                  <a:lnTo>
                    <a:pt x="712" y="1040"/>
                  </a:lnTo>
                  <a:lnTo>
                    <a:pt x="717" y="1054"/>
                  </a:lnTo>
                  <a:lnTo>
                    <a:pt x="722" y="1069"/>
                  </a:lnTo>
                  <a:lnTo>
                    <a:pt x="727" y="1084"/>
                  </a:lnTo>
                  <a:lnTo>
                    <a:pt x="731" y="1099"/>
                  </a:lnTo>
                  <a:lnTo>
                    <a:pt x="736" y="1114"/>
                  </a:lnTo>
                  <a:lnTo>
                    <a:pt x="739" y="1129"/>
                  </a:lnTo>
                  <a:lnTo>
                    <a:pt x="743" y="1145"/>
                  </a:lnTo>
                  <a:lnTo>
                    <a:pt x="746" y="1160"/>
                  </a:lnTo>
                  <a:lnTo>
                    <a:pt x="748" y="1176"/>
                  </a:lnTo>
                  <a:lnTo>
                    <a:pt x="750" y="1192"/>
                  </a:lnTo>
                  <a:lnTo>
                    <a:pt x="752" y="1209"/>
                  </a:lnTo>
                  <a:lnTo>
                    <a:pt x="754" y="1225"/>
                  </a:lnTo>
                  <a:lnTo>
                    <a:pt x="755" y="1241"/>
                  </a:lnTo>
                  <a:lnTo>
                    <a:pt x="755" y="1257"/>
                  </a:lnTo>
                  <a:lnTo>
                    <a:pt x="756" y="1274"/>
                  </a:lnTo>
                  <a:lnTo>
                    <a:pt x="755" y="1288"/>
                  </a:lnTo>
                  <a:lnTo>
                    <a:pt x="755" y="1302"/>
                  </a:lnTo>
                  <a:lnTo>
                    <a:pt x="754" y="1317"/>
                  </a:lnTo>
                  <a:lnTo>
                    <a:pt x="753" y="1331"/>
                  </a:lnTo>
                  <a:lnTo>
                    <a:pt x="752" y="1345"/>
                  </a:lnTo>
                  <a:lnTo>
                    <a:pt x="750" y="1360"/>
                  </a:lnTo>
                  <a:lnTo>
                    <a:pt x="746" y="1388"/>
                  </a:lnTo>
                  <a:lnTo>
                    <a:pt x="740" y="1415"/>
                  </a:lnTo>
                  <a:lnTo>
                    <a:pt x="733" y="1442"/>
                  </a:lnTo>
                  <a:lnTo>
                    <a:pt x="725" y="1469"/>
                  </a:lnTo>
                  <a:lnTo>
                    <a:pt x="721" y="1482"/>
                  </a:lnTo>
                  <a:lnTo>
                    <a:pt x="716" y="1494"/>
                  </a:lnTo>
                  <a:lnTo>
                    <a:pt x="706" y="1521"/>
                  </a:lnTo>
                  <a:lnTo>
                    <a:pt x="695" y="1546"/>
                  </a:lnTo>
                  <a:lnTo>
                    <a:pt x="690" y="1558"/>
                  </a:lnTo>
                  <a:lnTo>
                    <a:pt x="683" y="1570"/>
                  </a:lnTo>
                  <a:lnTo>
                    <a:pt x="670" y="1594"/>
                  </a:lnTo>
                  <a:lnTo>
                    <a:pt x="655" y="1617"/>
                  </a:lnTo>
                  <a:lnTo>
                    <a:pt x="640" y="1639"/>
                  </a:lnTo>
                  <a:lnTo>
                    <a:pt x="624" y="1661"/>
                  </a:lnTo>
                  <a:lnTo>
                    <a:pt x="616" y="1672"/>
                  </a:lnTo>
                  <a:lnTo>
                    <a:pt x="608" y="1683"/>
                  </a:lnTo>
                  <a:lnTo>
                    <a:pt x="599" y="1693"/>
                  </a:lnTo>
                  <a:lnTo>
                    <a:pt x="590" y="1703"/>
                  </a:lnTo>
                  <a:lnTo>
                    <a:pt x="581" y="1713"/>
                  </a:lnTo>
                  <a:lnTo>
                    <a:pt x="572" y="1723"/>
                  </a:lnTo>
                  <a:lnTo>
                    <a:pt x="552" y="1741"/>
                  </a:lnTo>
                  <a:lnTo>
                    <a:pt x="532" y="1759"/>
                  </a:lnTo>
                  <a:lnTo>
                    <a:pt x="512" y="1776"/>
                  </a:lnTo>
                  <a:lnTo>
                    <a:pt x="489" y="1793"/>
                  </a:lnTo>
                  <a:lnTo>
                    <a:pt x="467" y="1808"/>
                  </a:lnTo>
                  <a:lnTo>
                    <a:pt x="456" y="1815"/>
                  </a:lnTo>
                  <a:lnTo>
                    <a:pt x="444" y="1822"/>
                  </a:lnTo>
                  <a:lnTo>
                    <a:pt x="421" y="1837"/>
                  </a:lnTo>
                  <a:lnTo>
                    <a:pt x="396" y="1849"/>
                  </a:lnTo>
                  <a:lnTo>
                    <a:pt x="372" y="1860"/>
                  </a:lnTo>
                  <a:lnTo>
                    <a:pt x="346" y="1871"/>
                  </a:lnTo>
                  <a:lnTo>
                    <a:pt x="320" y="1880"/>
                  </a:lnTo>
                  <a:lnTo>
                    <a:pt x="294" y="1888"/>
                  </a:lnTo>
                  <a:lnTo>
                    <a:pt x="280" y="1892"/>
                  </a:lnTo>
                  <a:lnTo>
                    <a:pt x="267" y="1895"/>
                  </a:lnTo>
                  <a:lnTo>
                    <a:pt x="253" y="1898"/>
                  </a:lnTo>
                  <a:lnTo>
                    <a:pt x="240" y="1901"/>
                  </a:lnTo>
                  <a:lnTo>
                    <a:pt x="0" y="2230"/>
                  </a:lnTo>
                  <a:lnTo>
                    <a:pt x="244" y="2543"/>
                  </a:lnTo>
                  <a:lnTo>
                    <a:pt x="274" y="2540"/>
                  </a:lnTo>
                  <a:lnTo>
                    <a:pt x="304" y="2535"/>
                  </a:lnTo>
                  <a:lnTo>
                    <a:pt x="333" y="2531"/>
                  </a:lnTo>
                  <a:lnTo>
                    <a:pt x="363" y="2525"/>
                  </a:lnTo>
                  <a:lnTo>
                    <a:pt x="392" y="2519"/>
                  </a:lnTo>
                  <a:lnTo>
                    <a:pt x="420" y="2512"/>
                  </a:lnTo>
                  <a:lnTo>
                    <a:pt x="449" y="2505"/>
                  </a:lnTo>
                  <a:lnTo>
                    <a:pt x="477" y="2497"/>
                  </a:lnTo>
                  <a:lnTo>
                    <a:pt x="505" y="2488"/>
                  </a:lnTo>
                  <a:lnTo>
                    <a:pt x="533" y="2479"/>
                  </a:lnTo>
                  <a:lnTo>
                    <a:pt x="560" y="2468"/>
                  </a:lnTo>
                  <a:lnTo>
                    <a:pt x="587" y="2457"/>
                  </a:lnTo>
                  <a:lnTo>
                    <a:pt x="614" y="2446"/>
                  </a:lnTo>
                  <a:lnTo>
                    <a:pt x="640" y="2434"/>
                  </a:lnTo>
                  <a:lnTo>
                    <a:pt x="666" y="2422"/>
                  </a:lnTo>
                  <a:lnTo>
                    <a:pt x="693" y="2409"/>
                  </a:lnTo>
                  <a:lnTo>
                    <a:pt x="718" y="2395"/>
                  </a:lnTo>
                  <a:lnTo>
                    <a:pt x="743" y="2381"/>
                  </a:lnTo>
                  <a:lnTo>
                    <a:pt x="768" y="2367"/>
                  </a:lnTo>
                  <a:lnTo>
                    <a:pt x="792" y="2352"/>
                  </a:lnTo>
                  <a:lnTo>
                    <a:pt x="816" y="2336"/>
                  </a:lnTo>
                  <a:lnTo>
                    <a:pt x="841" y="2320"/>
                  </a:lnTo>
                  <a:lnTo>
                    <a:pt x="864" y="2302"/>
                  </a:lnTo>
                  <a:lnTo>
                    <a:pt x="887" y="2285"/>
                  </a:lnTo>
                  <a:lnTo>
                    <a:pt x="909" y="2268"/>
                  </a:lnTo>
                  <a:lnTo>
                    <a:pt x="931" y="2250"/>
                  </a:lnTo>
                  <a:lnTo>
                    <a:pt x="952" y="2231"/>
                  </a:lnTo>
                  <a:lnTo>
                    <a:pt x="973" y="2212"/>
                  </a:lnTo>
                  <a:lnTo>
                    <a:pt x="995" y="2192"/>
                  </a:lnTo>
                  <a:lnTo>
                    <a:pt x="1015" y="2172"/>
                  </a:lnTo>
                  <a:lnTo>
                    <a:pt x="1035" y="2151"/>
                  </a:lnTo>
                  <a:lnTo>
                    <a:pt x="1054" y="2130"/>
                  </a:lnTo>
                  <a:lnTo>
                    <a:pt x="1073" y="2109"/>
                  </a:lnTo>
                  <a:lnTo>
                    <a:pt x="1092" y="2087"/>
                  </a:lnTo>
                  <a:lnTo>
                    <a:pt x="1110" y="2065"/>
                  </a:lnTo>
                  <a:lnTo>
                    <a:pt x="1127" y="2042"/>
                  </a:lnTo>
                  <a:lnTo>
                    <a:pt x="1144" y="2019"/>
                  </a:lnTo>
                  <a:lnTo>
                    <a:pt x="1161" y="1996"/>
                  </a:lnTo>
                  <a:lnTo>
                    <a:pt x="1177" y="1971"/>
                  </a:lnTo>
                  <a:lnTo>
                    <a:pt x="1192" y="1947"/>
                  </a:lnTo>
                  <a:lnTo>
                    <a:pt x="1207" y="1922"/>
                  </a:lnTo>
                  <a:lnTo>
                    <a:pt x="1222" y="1898"/>
                  </a:lnTo>
                  <a:lnTo>
                    <a:pt x="1235" y="1872"/>
                  </a:lnTo>
                  <a:lnTo>
                    <a:pt x="1249" y="1847"/>
                  </a:lnTo>
                  <a:lnTo>
                    <a:pt x="1261" y="1820"/>
                  </a:lnTo>
                  <a:lnTo>
                    <a:pt x="1273" y="1794"/>
                  </a:lnTo>
                  <a:lnTo>
                    <a:pt x="1285" y="1767"/>
                  </a:lnTo>
                  <a:lnTo>
                    <a:pt x="1296" y="1741"/>
                  </a:lnTo>
                  <a:lnTo>
                    <a:pt x="1307" y="1714"/>
                  </a:lnTo>
                  <a:lnTo>
                    <a:pt x="1316" y="1686"/>
                  </a:lnTo>
                  <a:lnTo>
                    <a:pt x="1326" y="1657"/>
                  </a:lnTo>
                  <a:lnTo>
                    <a:pt x="1334" y="1630"/>
                  </a:lnTo>
                  <a:lnTo>
                    <a:pt x="1342" y="1601"/>
                  </a:lnTo>
                  <a:lnTo>
                    <a:pt x="1349" y="1573"/>
                  </a:lnTo>
                  <a:lnTo>
                    <a:pt x="1356" y="1544"/>
                  </a:lnTo>
                  <a:lnTo>
                    <a:pt x="1361" y="1515"/>
                  </a:lnTo>
                  <a:lnTo>
                    <a:pt x="1367" y="1485"/>
                  </a:lnTo>
                  <a:lnTo>
                    <a:pt x="1371" y="1456"/>
                  </a:lnTo>
                  <a:lnTo>
                    <a:pt x="1375" y="1426"/>
                  </a:lnTo>
                  <a:lnTo>
                    <a:pt x="1378" y="1396"/>
                  </a:lnTo>
                  <a:lnTo>
                    <a:pt x="1381" y="1366"/>
                  </a:lnTo>
                  <a:lnTo>
                    <a:pt x="1383" y="1335"/>
                  </a:lnTo>
                  <a:lnTo>
                    <a:pt x="1384" y="1304"/>
                  </a:lnTo>
                  <a:lnTo>
                    <a:pt x="1384" y="1274"/>
                  </a:lnTo>
                  <a:lnTo>
                    <a:pt x="1384" y="1241"/>
                  </a:lnTo>
                  <a:lnTo>
                    <a:pt x="1382" y="1208"/>
                  </a:lnTo>
                  <a:lnTo>
                    <a:pt x="1380" y="1175"/>
                  </a:lnTo>
                  <a:lnTo>
                    <a:pt x="1377" y="1143"/>
                  </a:lnTo>
                  <a:lnTo>
                    <a:pt x="1374" y="1111"/>
                  </a:lnTo>
                  <a:lnTo>
                    <a:pt x="1369" y="1080"/>
                  </a:lnTo>
                  <a:lnTo>
                    <a:pt x="1364" y="1048"/>
                  </a:lnTo>
                  <a:lnTo>
                    <a:pt x="1358" y="1016"/>
                  </a:lnTo>
                  <a:lnTo>
                    <a:pt x="1351" y="986"/>
                  </a:lnTo>
                  <a:lnTo>
                    <a:pt x="1344" y="955"/>
                  </a:lnTo>
                  <a:lnTo>
                    <a:pt x="1336" y="925"/>
                  </a:lnTo>
                  <a:lnTo>
                    <a:pt x="1327" y="895"/>
                  </a:lnTo>
                  <a:lnTo>
                    <a:pt x="1317" y="864"/>
                  </a:lnTo>
                  <a:lnTo>
                    <a:pt x="1307" y="835"/>
                  </a:lnTo>
                  <a:lnTo>
                    <a:pt x="1295" y="806"/>
                  </a:lnTo>
                  <a:lnTo>
                    <a:pt x="1283" y="778"/>
                  </a:lnTo>
                  <a:lnTo>
                    <a:pt x="1270" y="749"/>
                  </a:lnTo>
                  <a:lnTo>
                    <a:pt x="1257" y="721"/>
                  </a:lnTo>
                  <a:lnTo>
                    <a:pt x="1244" y="693"/>
                  </a:lnTo>
                  <a:lnTo>
                    <a:pt x="1229" y="666"/>
                  </a:lnTo>
                  <a:lnTo>
                    <a:pt x="1214" y="639"/>
                  </a:lnTo>
                  <a:lnTo>
                    <a:pt x="1199" y="613"/>
                  </a:lnTo>
                  <a:lnTo>
                    <a:pt x="1182" y="587"/>
                  </a:lnTo>
                  <a:lnTo>
                    <a:pt x="1165" y="561"/>
                  </a:lnTo>
                  <a:lnTo>
                    <a:pt x="1148" y="535"/>
                  </a:lnTo>
                  <a:lnTo>
                    <a:pt x="1129" y="511"/>
                  </a:lnTo>
                  <a:lnTo>
                    <a:pt x="1110" y="487"/>
                  </a:lnTo>
                  <a:lnTo>
                    <a:pt x="1091" y="463"/>
                  </a:lnTo>
                  <a:lnTo>
                    <a:pt x="1071" y="440"/>
                  </a:lnTo>
                  <a:lnTo>
                    <a:pt x="1051" y="417"/>
                  </a:lnTo>
                  <a:lnTo>
                    <a:pt x="1030" y="394"/>
                  </a:lnTo>
                  <a:lnTo>
                    <a:pt x="1009" y="372"/>
                  </a:lnTo>
                  <a:lnTo>
                    <a:pt x="987" y="351"/>
                  </a:lnTo>
                  <a:lnTo>
                    <a:pt x="964" y="330"/>
                  </a:lnTo>
                  <a:lnTo>
                    <a:pt x="941" y="310"/>
                  </a:lnTo>
                  <a:lnTo>
                    <a:pt x="918" y="290"/>
                  </a:lnTo>
                  <a:lnTo>
                    <a:pt x="894" y="271"/>
                  </a:lnTo>
                  <a:lnTo>
                    <a:pt x="870" y="253"/>
                  </a:lnTo>
                  <a:lnTo>
                    <a:pt x="845" y="234"/>
                  </a:lnTo>
                  <a:lnTo>
                    <a:pt x="819" y="217"/>
                  </a:lnTo>
                  <a:lnTo>
                    <a:pt x="793" y="200"/>
                  </a:lnTo>
                  <a:lnTo>
                    <a:pt x="767" y="184"/>
                  </a:lnTo>
                  <a:lnTo>
                    <a:pt x="741" y="168"/>
                  </a:lnTo>
                  <a:lnTo>
                    <a:pt x="714" y="153"/>
                  </a:lnTo>
                  <a:lnTo>
                    <a:pt x="687" y="139"/>
                  </a:lnTo>
                  <a:lnTo>
                    <a:pt x="658" y="125"/>
                  </a:lnTo>
                  <a:lnTo>
                    <a:pt x="630" y="112"/>
                  </a:lnTo>
                  <a:lnTo>
                    <a:pt x="602" y="100"/>
                  </a:lnTo>
                  <a:lnTo>
                    <a:pt x="573" y="88"/>
                  </a:lnTo>
                  <a:lnTo>
                    <a:pt x="544" y="76"/>
                  </a:lnTo>
                  <a:lnTo>
                    <a:pt x="515" y="66"/>
                  </a:lnTo>
                  <a:lnTo>
                    <a:pt x="484" y="56"/>
                  </a:lnTo>
                  <a:lnTo>
                    <a:pt x="454" y="48"/>
                  </a:lnTo>
                  <a:lnTo>
                    <a:pt x="424" y="39"/>
                  </a:lnTo>
                  <a:lnTo>
                    <a:pt x="394" y="32"/>
                  </a:lnTo>
                  <a:lnTo>
                    <a:pt x="363" y="25"/>
                  </a:lnTo>
                  <a:lnTo>
                    <a:pt x="331" y="19"/>
                  </a:lnTo>
                  <a:lnTo>
                    <a:pt x="299" y="14"/>
                  </a:lnTo>
                  <a:lnTo>
                    <a:pt x="268" y="10"/>
                  </a:lnTo>
                  <a:lnTo>
                    <a:pt x="236" y="6"/>
                  </a:lnTo>
                  <a:lnTo>
                    <a:pt x="204" y="3"/>
                  </a:lnTo>
                  <a:lnTo>
                    <a:pt x="170" y="1"/>
                  </a:lnTo>
                  <a:lnTo>
                    <a:pt x="138" y="0"/>
                  </a:lnTo>
                  <a:lnTo>
                    <a:pt x="105" y="0"/>
                  </a:lnTo>
                  <a:lnTo>
                    <a:pt x="340" y="337"/>
                  </a:lnTo>
                  <a:lnTo>
                    <a:pt x="114" y="6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39" name="任意多边形 535555"/>
            <p:cNvSpPr>
              <a:spLocks noChangeAspect="1" noChangeArrowheads="1"/>
            </p:cNvSpPr>
            <p:nvPr/>
          </p:nvSpPr>
          <p:spPr bwMode="auto">
            <a:xfrm>
              <a:off x="1862" y="1385"/>
              <a:ext cx="1379" cy="2543"/>
            </a:xfrm>
            <a:custGeom>
              <a:avLst/>
              <a:gdLst/>
              <a:ahLst/>
              <a:cxnLst>
                <a:cxn ang="0">
                  <a:pos x="1218" y="1901"/>
                </a:cxn>
                <a:cxn ang="0">
                  <a:pos x="1155" y="1892"/>
                </a:cxn>
                <a:cxn ang="0">
                  <a:pos x="1095" y="1877"/>
                </a:cxn>
                <a:cxn ang="0">
                  <a:pos x="1038" y="1856"/>
                </a:cxn>
                <a:cxn ang="0">
                  <a:pos x="969" y="1821"/>
                </a:cxn>
                <a:cxn ang="0">
                  <a:pos x="918" y="1789"/>
                </a:cxn>
                <a:cxn ang="0">
                  <a:pos x="858" y="1743"/>
                </a:cxn>
                <a:cxn ang="0">
                  <a:pos x="805" y="1690"/>
                </a:cxn>
                <a:cxn ang="0">
                  <a:pos x="759" y="1630"/>
                </a:cxn>
                <a:cxn ang="0">
                  <a:pos x="720" y="1566"/>
                </a:cxn>
                <a:cxn ang="0">
                  <a:pos x="687" y="1496"/>
                </a:cxn>
                <a:cxn ang="0">
                  <a:pos x="668" y="1438"/>
                </a:cxn>
                <a:cxn ang="0">
                  <a:pos x="652" y="1362"/>
                </a:cxn>
                <a:cxn ang="0">
                  <a:pos x="645" y="1282"/>
                </a:cxn>
                <a:cxn ang="0">
                  <a:pos x="648" y="1197"/>
                </a:cxn>
                <a:cxn ang="0">
                  <a:pos x="659" y="1129"/>
                </a:cxn>
                <a:cxn ang="0">
                  <a:pos x="686" y="1039"/>
                </a:cxn>
                <a:cxn ang="0">
                  <a:pos x="725" y="955"/>
                </a:cxn>
                <a:cxn ang="0">
                  <a:pos x="768" y="889"/>
                </a:cxn>
                <a:cxn ang="0">
                  <a:pos x="836" y="810"/>
                </a:cxn>
                <a:cxn ang="0">
                  <a:pos x="906" y="751"/>
                </a:cxn>
                <a:cxn ang="0">
                  <a:pos x="971" y="707"/>
                </a:cxn>
                <a:cxn ang="0">
                  <a:pos x="1056" y="668"/>
                </a:cxn>
                <a:cxn ang="0">
                  <a:pos x="1132" y="645"/>
                </a:cxn>
                <a:cxn ang="0">
                  <a:pos x="1076" y="7"/>
                </a:cxn>
                <a:cxn ang="0">
                  <a:pos x="959" y="31"/>
                </a:cxn>
                <a:cxn ang="0">
                  <a:pos x="847" y="65"/>
                </a:cxn>
                <a:cxn ang="0">
                  <a:pos x="740" y="109"/>
                </a:cxn>
                <a:cxn ang="0">
                  <a:pos x="638" y="162"/>
                </a:cxn>
                <a:cxn ang="0">
                  <a:pos x="541" y="223"/>
                </a:cxn>
                <a:cxn ang="0">
                  <a:pos x="451" y="294"/>
                </a:cxn>
                <a:cxn ang="0">
                  <a:pos x="367" y="371"/>
                </a:cxn>
                <a:cxn ang="0">
                  <a:pos x="291" y="456"/>
                </a:cxn>
                <a:cxn ang="0">
                  <a:pos x="222" y="546"/>
                </a:cxn>
                <a:cxn ang="0">
                  <a:pos x="162" y="644"/>
                </a:cxn>
                <a:cxn ang="0">
                  <a:pos x="110" y="747"/>
                </a:cxn>
                <a:cxn ang="0">
                  <a:pos x="67" y="855"/>
                </a:cxn>
                <a:cxn ang="0">
                  <a:pos x="35" y="968"/>
                </a:cxn>
                <a:cxn ang="0">
                  <a:pos x="13" y="1084"/>
                </a:cxn>
                <a:cxn ang="0">
                  <a:pos x="2" y="1205"/>
                </a:cxn>
                <a:cxn ang="0">
                  <a:pos x="2" y="1331"/>
                </a:cxn>
                <a:cxn ang="0">
                  <a:pos x="15" y="1459"/>
                </a:cxn>
                <a:cxn ang="0">
                  <a:pos x="40" y="1584"/>
                </a:cxn>
                <a:cxn ang="0">
                  <a:pos x="77" y="1704"/>
                </a:cxn>
                <a:cxn ang="0">
                  <a:pos x="126" y="1817"/>
                </a:cxn>
                <a:cxn ang="0">
                  <a:pos x="185" y="1926"/>
                </a:cxn>
                <a:cxn ang="0">
                  <a:pos x="254" y="2028"/>
                </a:cxn>
                <a:cxn ang="0">
                  <a:pos x="332" y="2122"/>
                </a:cxn>
                <a:cxn ang="0">
                  <a:pos x="419" y="2209"/>
                </a:cxn>
                <a:cxn ang="0">
                  <a:pos x="512" y="2287"/>
                </a:cxn>
                <a:cxn ang="0">
                  <a:pos x="614" y="2356"/>
                </a:cxn>
                <a:cxn ang="0">
                  <a:pos x="723" y="2415"/>
                </a:cxn>
                <a:cxn ang="0">
                  <a:pos x="836" y="2465"/>
                </a:cxn>
                <a:cxn ang="0">
                  <a:pos x="956" y="2502"/>
                </a:cxn>
                <a:cxn ang="0">
                  <a:pos x="1081" y="2528"/>
                </a:cxn>
                <a:cxn ang="0">
                  <a:pos x="1209" y="2541"/>
                </a:cxn>
                <a:cxn ang="0">
                  <a:pos x="1266" y="1904"/>
                </a:cxn>
              </a:cxnLst>
              <a:rect l="0" t="0" r="r" b="b"/>
              <a:pathLst>
                <a:path w="1379" h="2543">
                  <a:moveTo>
                    <a:pt x="1266" y="1904"/>
                  </a:moveTo>
                  <a:lnTo>
                    <a:pt x="1250" y="1904"/>
                  </a:lnTo>
                  <a:lnTo>
                    <a:pt x="1234" y="1903"/>
                  </a:lnTo>
                  <a:lnTo>
                    <a:pt x="1218" y="1901"/>
                  </a:lnTo>
                  <a:lnTo>
                    <a:pt x="1202" y="1900"/>
                  </a:lnTo>
                  <a:lnTo>
                    <a:pt x="1186" y="1897"/>
                  </a:lnTo>
                  <a:lnTo>
                    <a:pt x="1170" y="1895"/>
                  </a:lnTo>
                  <a:lnTo>
                    <a:pt x="1155" y="1892"/>
                  </a:lnTo>
                  <a:lnTo>
                    <a:pt x="1140" y="1889"/>
                  </a:lnTo>
                  <a:lnTo>
                    <a:pt x="1125" y="1885"/>
                  </a:lnTo>
                  <a:lnTo>
                    <a:pt x="1110" y="1881"/>
                  </a:lnTo>
                  <a:lnTo>
                    <a:pt x="1095" y="1877"/>
                  </a:lnTo>
                  <a:lnTo>
                    <a:pt x="1081" y="1872"/>
                  </a:lnTo>
                  <a:lnTo>
                    <a:pt x="1066" y="1867"/>
                  </a:lnTo>
                  <a:lnTo>
                    <a:pt x="1052" y="1861"/>
                  </a:lnTo>
                  <a:lnTo>
                    <a:pt x="1038" y="1856"/>
                  </a:lnTo>
                  <a:lnTo>
                    <a:pt x="1023" y="1850"/>
                  </a:lnTo>
                  <a:lnTo>
                    <a:pt x="995" y="1837"/>
                  </a:lnTo>
                  <a:lnTo>
                    <a:pt x="982" y="1830"/>
                  </a:lnTo>
                  <a:lnTo>
                    <a:pt x="969" y="1821"/>
                  </a:lnTo>
                  <a:lnTo>
                    <a:pt x="956" y="1814"/>
                  </a:lnTo>
                  <a:lnTo>
                    <a:pt x="943" y="1806"/>
                  </a:lnTo>
                  <a:lnTo>
                    <a:pt x="930" y="1798"/>
                  </a:lnTo>
                  <a:lnTo>
                    <a:pt x="918" y="1789"/>
                  </a:lnTo>
                  <a:lnTo>
                    <a:pt x="894" y="1772"/>
                  </a:lnTo>
                  <a:lnTo>
                    <a:pt x="882" y="1762"/>
                  </a:lnTo>
                  <a:lnTo>
                    <a:pt x="869" y="1753"/>
                  </a:lnTo>
                  <a:lnTo>
                    <a:pt x="858" y="1743"/>
                  </a:lnTo>
                  <a:lnTo>
                    <a:pt x="847" y="1733"/>
                  </a:lnTo>
                  <a:lnTo>
                    <a:pt x="836" y="1722"/>
                  </a:lnTo>
                  <a:lnTo>
                    <a:pt x="826" y="1712"/>
                  </a:lnTo>
                  <a:lnTo>
                    <a:pt x="805" y="1690"/>
                  </a:lnTo>
                  <a:lnTo>
                    <a:pt x="795" y="1679"/>
                  </a:lnTo>
                  <a:lnTo>
                    <a:pt x="786" y="1667"/>
                  </a:lnTo>
                  <a:lnTo>
                    <a:pt x="768" y="1642"/>
                  </a:lnTo>
                  <a:lnTo>
                    <a:pt x="759" y="1630"/>
                  </a:lnTo>
                  <a:lnTo>
                    <a:pt x="750" y="1618"/>
                  </a:lnTo>
                  <a:lnTo>
                    <a:pt x="734" y="1592"/>
                  </a:lnTo>
                  <a:lnTo>
                    <a:pt x="727" y="1579"/>
                  </a:lnTo>
                  <a:lnTo>
                    <a:pt x="720" y="1566"/>
                  </a:lnTo>
                  <a:lnTo>
                    <a:pt x="705" y="1539"/>
                  </a:lnTo>
                  <a:lnTo>
                    <a:pt x="699" y="1525"/>
                  </a:lnTo>
                  <a:lnTo>
                    <a:pt x="693" y="1511"/>
                  </a:lnTo>
                  <a:lnTo>
                    <a:pt x="687" y="1496"/>
                  </a:lnTo>
                  <a:lnTo>
                    <a:pt x="682" y="1482"/>
                  </a:lnTo>
                  <a:lnTo>
                    <a:pt x="677" y="1467"/>
                  </a:lnTo>
                  <a:lnTo>
                    <a:pt x="672" y="1452"/>
                  </a:lnTo>
                  <a:lnTo>
                    <a:pt x="668" y="1438"/>
                  </a:lnTo>
                  <a:lnTo>
                    <a:pt x="664" y="1423"/>
                  </a:lnTo>
                  <a:lnTo>
                    <a:pt x="660" y="1408"/>
                  </a:lnTo>
                  <a:lnTo>
                    <a:pt x="657" y="1393"/>
                  </a:lnTo>
                  <a:lnTo>
                    <a:pt x="652" y="1362"/>
                  </a:lnTo>
                  <a:lnTo>
                    <a:pt x="648" y="1329"/>
                  </a:lnTo>
                  <a:lnTo>
                    <a:pt x="646" y="1314"/>
                  </a:lnTo>
                  <a:lnTo>
                    <a:pt x="645" y="1298"/>
                  </a:lnTo>
                  <a:lnTo>
                    <a:pt x="645" y="1282"/>
                  </a:lnTo>
                  <a:lnTo>
                    <a:pt x="645" y="1266"/>
                  </a:lnTo>
                  <a:lnTo>
                    <a:pt x="645" y="1238"/>
                  </a:lnTo>
                  <a:lnTo>
                    <a:pt x="647" y="1210"/>
                  </a:lnTo>
                  <a:lnTo>
                    <a:pt x="648" y="1197"/>
                  </a:lnTo>
                  <a:lnTo>
                    <a:pt x="650" y="1182"/>
                  </a:lnTo>
                  <a:lnTo>
                    <a:pt x="654" y="1155"/>
                  </a:lnTo>
                  <a:lnTo>
                    <a:pt x="656" y="1142"/>
                  </a:lnTo>
                  <a:lnTo>
                    <a:pt x="659" y="1129"/>
                  </a:lnTo>
                  <a:lnTo>
                    <a:pt x="665" y="1103"/>
                  </a:lnTo>
                  <a:lnTo>
                    <a:pt x="673" y="1077"/>
                  </a:lnTo>
                  <a:lnTo>
                    <a:pt x="681" y="1052"/>
                  </a:lnTo>
                  <a:lnTo>
                    <a:pt x="686" y="1039"/>
                  </a:lnTo>
                  <a:lnTo>
                    <a:pt x="690" y="1026"/>
                  </a:lnTo>
                  <a:lnTo>
                    <a:pt x="701" y="1002"/>
                  </a:lnTo>
                  <a:lnTo>
                    <a:pt x="712" y="978"/>
                  </a:lnTo>
                  <a:lnTo>
                    <a:pt x="725" y="955"/>
                  </a:lnTo>
                  <a:lnTo>
                    <a:pt x="739" y="932"/>
                  </a:lnTo>
                  <a:lnTo>
                    <a:pt x="753" y="910"/>
                  </a:lnTo>
                  <a:lnTo>
                    <a:pt x="760" y="900"/>
                  </a:lnTo>
                  <a:lnTo>
                    <a:pt x="768" y="889"/>
                  </a:lnTo>
                  <a:lnTo>
                    <a:pt x="783" y="867"/>
                  </a:lnTo>
                  <a:lnTo>
                    <a:pt x="800" y="847"/>
                  </a:lnTo>
                  <a:lnTo>
                    <a:pt x="817" y="828"/>
                  </a:lnTo>
                  <a:lnTo>
                    <a:pt x="836" y="810"/>
                  </a:lnTo>
                  <a:lnTo>
                    <a:pt x="854" y="792"/>
                  </a:lnTo>
                  <a:lnTo>
                    <a:pt x="874" y="775"/>
                  </a:lnTo>
                  <a:lnTo>
                    <a:pt x="895" y="759"/>
                  </a:lnTo>
                  <a:lnTo>
                    <a:pt x="906" y="751"/>
                  </a:lnTo>
                  <a:lnTo>
                    <a:pt x="916" y="743"/>
                  </a:lnTo>
                  <a:lnTo>
                    <a:pt x="938" y="729"/>
                  </a:lnTo>
                  <a:lnTo>
                    <a:pt x="960" y="715"/>
                  </a:lnTo>
                  <a:lnTo>
                    <a:pt x="971" y="707"/>
                  </a:lnTo>
                  <a:lnTo>
                    <a:pt x="983" y="701"/>
                  </a:lnTo>
                  <a:lnTo>
                    <a:pt x="1006" y="689"/>
                  </a:lnTo>
                  <a:lnTo>
                    <a:pt x="1030" y="678"/>
                  </a:lnTo>
                  <a:lnTo>
                    <a:pt x="1056" y="668"/>
                  </a:lnTo>
                  <a:lnTo>
                    <a:pt x="1068" y="664"/>
                  </a:lnTo>
                  <a:lnTo>
                    <a:pt x="1081" y="659"/>
                  </a:lnTo>
                  <a:lnTo>
                    <a:pt x="1106" y="651"/>
                  </a:lnTo>
                  <a:lnTo>
                    <a:pt x="1132" y="645"/>
                  </a:lnTo>
                  <a:lnTo>
                    <a:pt x="1379" y="313"/>
                  </a:lnTo>
                  <a:lnTo>
                    <a:pt x="1135" y="0"/>
                  </a:lnTo>
                  <a:lnTo>
                    <a:pt x="1105" y="3"/>
                  </a:lnTo>
                  <a:lnTo>
                    <a:pt x="1076" y="7"/>
                  </a:lnTo>
                  <a:lnTo>
                    <a:pt x="1046" y="12"/>
                  </a:lnTo>
                  <a:lnTo>
                    <a:pt x="1016" y="18"/>
                  </a:lnTo>
                  <a:lnTo>
                    <a:pt x="988" y="24"/>
                  </a:lnTo>
                  <a:lnTo>
                    <a:pt x="959" y="31"/>
                  </a:lnTo>
                  <a:lnTo>
                    <a:pt x="931" y="39"/>
                  </a:lnTo>
                  <a:lnTo>
                    <a:pt x="903" y="47"/>
                  </a:lnTo>
                  <a:lnTo>
                    <a:pt x="874" y="56"/>
                  </a:lnTo>
                  <a:lnTo>
                    <a:pt x="847" y="65"/>
                  </a:lnTo>
                  <a:lnTo>
                    <a:pt x="820" y="76"/>
                  </a:lnTo>
                  <a:lnTo>
                    <a:pt x="793" y="87"/>
                  </a:lnTo>
                  <a:lnTo>
                    <a:pt x="766" y="98"/>
                  </a:lnTo>
                  <a:lnTo>
                    <a:pt x="740" y="109"/>
                  </a:lnTo>
                  <a:lnTo>
                    <a:pt x="713" y="122"/>
                  </a:lnTo>
                  <a:lnTo>
                    <a:pt x="688" y="135"/>
                  </a:lnTo>
                  <a:lnTo>
                    <a:pt x="663" y="148"/>
                  </a:lnTo>
                  <a:lnTo>
                    <a:pt x="638" y="162"/>
                  </a:lnTo>
                  <a:lnTo>
                    <a:pt x="613" y="177"/>
                  </a:lnTo>
                  <a:lnTo>
                    <a:pt x="589" y="192"/>
                  </a:lnTo>
                  <a:lnTo>
                    <a:pt x="565" y="207"/>
                  </a:lnTo>
                  <a:lnTo>
                    <a:pt x="541" y="223"/>
                  </a:lnTo>
                  <a:lnTo>
                    <a:pt x="518" y="241"/>
                  </a:lnTo>
                  <a:lnTo>
                    <a:pt x="495" y="258"/>
                  </a:lnTo>
                  <a:lnTo>
                    <a:pt x="473" y="276"/>
                  </a:lnTo>
                  <a:lnTo>
                    <a:pt x="451" y="294"/>
                  </a:lnTo>
                  <a:lnTo>
                    <a:pt x="430" y="312"/>
                  </a:lnTo>
                  <a:lnTo>
                    <a:pt x="409" y="331"/>
                  </a:lnTo>
                  <a:lnTo>
                    <a:pt x="387" y="351"/>
                  </a:lnTo>
                  <a:lnTo>
                    <a:pt x="367" y="371"/>
                  </a:lnTo>
                  <a:lnTo>
                    <a:pt x="347" y="392"/>
                  </a:lnTo>
                  <a:lnTo>
                    <a:pt x="328" y="413"/>
                  </a:lnTo>
                  <a:lnTo>
                    <a:pt x="309" y="434"/>
                  </a:lnTo>
                  <a:lnTo>
                    <a:pt x="291" y="456"/>
                  </a:lnTo>
                  <a:lnTo>
                    <a:pt x="273" y="478"/>
                  </a:lnTo>
                  <a:lnTo>
                    <a:pt x="256" y="500"/>
                  </a:lnTo>
                  <a:lnTo>
                    <a:pt x="238" y="523"/>
                  </a:lnTo>
                  <a:lnTo>
                    <a:pt x="222" y="546"/>
                  </a:lnTo>
                  <a:lnTo>
                    <a:pt x="206" y="571"/>
                  </a:lnTo>
                  <a:lnTo>
                    <a:pt x="191" y="595"/>
                  </a:lnTo>
                  <a:lnTo>
                    <a:pt x="176" y="619"/>
                  </a:lnTo>
                  <a:lnTo>
                    <a:pt x="162" y="644"/>
                  </a:lnTo>
                  <a:lnTo>
                    <a:pt x="148" y="669"/>
                  </a:lnTo>
                  <a:lnTo>
                    <a:pt x="135" y="695"/>
                  </a:lnTo>
                  <a:lnTo>
                    <a:pt x="122" y="721"/>
                  </a:lnTo>
                  <a:lnTo>
                    <a:pt x="110" y="747"/>
                  </a:lnTo>
                  <a:lnTo>
                    <a:pt x="99" y="774"/>
                  </a:lnTo>
                  <a:lnTo>
                    <a:pt x="88" y="800"/>
                  </a:lnTo>
                  <a:lnTo>
                    <a:pt x="77" y="827"/>
                  </a:lnTo>
                  <a:lnTo>
                    <a:pt x="67" y="855"/>
                  </a:lnTo>
                  <a:lnTo>
                    <a:pt x="58" y="883"/>
                  </a:lnTo>
                  <a:lnTo>
                    <a:pt x="50" y="911"/>
                  </a:lnTo>
                  <a:lnTo>
                    <a:pt x="42" y="939"/>
                  </a:lnTo>
                  <a:lnTo>
                    <a:pt x="35" y="968"/>
                  </a:lnTo>
                  <a:lnTo>
                    <a:pt x="28" y="996"/>
                  </a:lnTo>
                  <a:lnTo>
                    <a:pt x="23" y="1025"/>
                  </a:lnTo>
                  <a:lnTo>
                    <a:pt x="17" y="1055"/>
                  </a:lnTo>
                  <a:lnTo>
                    <a:pt x="13" y="1084"/>
                  </a:lnTo>
                  <a:lnTo>
                    <a:pt x="9" y="1114"/>
                  </a:lnTo>
                  <a:lnTo>
                    <a:pt x="6" y="1144"/>
                  </a:lnTo>
                  <a:lnTo>
                    <a:pt x="3" y="1174"/>
                  </a:lnTo>
                  <a:lnTo>
                    <a:pt x="2" y="1205"/>
                  </a:lnTo>
                  <a:lnTo>
                    <a:pt x="0" y="1235"/>
                  </a:lnTo>
                  <a:lnTo>
                    <a:pt x="0" y="1266"/>
                  </a:lnTo>
                  <a:lnTo>
                    <a:pt x="1" y="1298"/>
                  </a:lnTo>
                  <a:lnTo>
                    <a:pt x="2" y="1331"/>
                  </a:lnTo>
                  <a:lnTo>
                    <a:pt x="4" y="1364"/>
                  </a:lnTo>
                  <a:lnTo>
                    <a:pt x="7" y="1396"/>
                  </a:lnTo>
                  <a:lnTo>
                    <a:pt x="10" y="1428"/>
                  </a:lnTo>
                  <a:lnTo>
                    <a:pt x="15" y="1459"/>
                  </a:lnTo>
                  <a:lnTo>
                    <a:pt x="20" y="1491"/>
                  </a:lnTo>
                  <a:lnTo>
                    <a:pt x="26" y="1523"/>
                  </a:lnTo>
                  <a:lnTo>
                    <a:pt x="33" y="1553"/>
                  </a:lnTo>
                  <a:lnTo>
                    <a:pt x="40" y="1584"/>
                  </a:lnTo>
                  <a:lnTo>
                    <a:pt x="48" y="1614"/>
                  </a:lnTo>
                  <a:lnTo>
                    <a:pt x="57" y="1644"/>
                  </a:lnTo>
                  <a:lnTo>
                    <a:pt x="67" y="1674"/>
                  </a:lnTo>
                  <a:lnTo>
                    <a:pt x="77" y="1704"/>
                  </a:lnTo>
                  <a:lnTo>
                    <a:pt x="89" y="1733"/>
                  </a:lnTo>
                  <a:lnTo>
                    <a:pt x="101" y="1761"/>
                  </a:lnTo>
                  <a:lnTo>
                    <a:pt x="113" y="1789"/>
                  </a:lnTo>
                  <a:lnTo>
                    <a:pt x="126" y="1817"/>
                  </a:lnTo>
                  <a:lnTo>
                    <a:pt x="140" y="1846"/>
                  </a:lnTo>
                  <a:lnTo>
                    <a:pt x="154" y="1873"/>
                  </a:lnTo>
                  <a:lnTo>
                    <a:pt x="169" y="1900"/>
                  </a:lnTo>
                  <a:lnTo>
                    <a:pt x="185" y="1926"/>
                  </a:lnTo>
                  <a:lnTo>
                    <a:pt x="201" y="1952"/>
                  </a:lnTo>
                  <a:lnTo>
                    <a:pt x="218" y="1977"/>
                  </a:lnTo>
                  <a:lnTo>
                    <a:pt x="235" y="2003"/>
                  </a:lnTo>
                  <a:lnTo>
                    <a:pt x="254" y="2028"/>
                  </a:lnTo>
                  <a:lnTo>
                    <a:pt x="273" y="2052"/>
                  </a:lnTo>
                  <a:lnTo>
                    <a:pt x="292" y="2076"/>
                  </a:lnTo>
                  <a:lnTo>
                    <a:pt x="311" y="2099"/>
                  </a:lnTo>
                  <a:lnTo>
                    <a:pt x="332" y="2122"/>
                  </a:lnTo>
                  <a:lnTo>
                    <a:pt x="352" y="2145"/>
                  </a:lnTo>
                  <a:lnTo>
                    <a:pt x="374" y="2167"/>
                  </a:lnTo>
                  <a:lnTo>
                    <a:pt x="395" y="2188"/>
                  </a:lnTo>
                  <a:lnTo>
                    <a:pt x="419" y="2209"/>
                  </a:lnTo>
                  <a:lnTo>
                    <a:pt x="441" y="2229"/>
                  </a:lnTo>
                  <a:lnTo>
                    <a:pt x="464" y="2249"/>
                  </a:lnTo>
                  <a:lnTo>
                    <a:pt x="488" y="2268"/>
                  </a:lnTo>
                  <a:lnTo>
                    <a:pt x="512" y="2287"/>
                  </a:lnTo>
                  <a:lnTo>
                    <a:pt x="537" y="2306"/>
                  </a:lnTo>
                  <a:lnTo>
                    <a:pt x="563" y="2323"/>
                  </a:lnTo>
                  <a:lnTo>
                    <a:pt x="588" y="2340"/>
                  </a:lnTo>
                  <a:lnTo>
                    <a:pt x="614" y="2356"/>
                  </a:lnTo>
                  <a:lnTo>
                    <a:pt x="641" y="2372"/>
                  </a:lnTo>
                  <a:lnTo>
                    <a:pt x="667" y="2387"/>
                  </a:lnTo>
                  <a:lnTo>
                    <a:pt x="694" y="2401"/>
                  </a:lnTo>
                  <a:lnTo>
                    <a:pt x="723" y="2415"/>
                  </a:lnTo>
                  <a:lnTo>
                    <a:pt x="751" y="2428"/>
                  </a:lnTo>
                  <a:lnTo>
                    <a:pt x="779" y="2441"/>
                  </a:lnTo>
                  <a:lnTo>
                    <a:pt x="808" y="2452"/>
                  </a:lnTo>
                  <a:lnTo>
                    <a:pt x="836" y="2465"/>
                  </a:lnTo>
                  <a:lnTo>
                    <a:pt x="866" y="2475"/>
                  </a:lnTo>
                  <a:lnTo>
                    <a:pt x="896" y="2485"/>
                  </a:lnTo>
                  <a:lnTo>
                    <a:pt x="926" y="2494"/>
                  </a:lnTo>
                  <a:lnTo>
                    <a:pt x="956" y="2502"/>
                  </a:lnTo>
                  <a:lnTo>
                    <a:pt x="987" y="2510"/>
                  </a:lnTo>
                  <a:lnTo>
                    <a:pt x="1017" y="2516"/>
                  </a:lnTo>
                  <a:lnTo>
                    <a:pt x="1049" y="2522"/>
                  </a:lnTo>
                  <a:lnTo>
                    <a:pt x="1081" y="2528"/>
                  </a:lnTo>
                  <a:lnTo>
                    <a:pt x="1112" y="2532"/>
                  </a:lnTo>
                  <a:lnTo>
                    <a:pt x="1144" y="2536"/>
                  </a:lnTo>
                  <a:lnTo>
                    <a:pt x="1176" y="2539"/>
                  </a:lnTo>
                  <a:lnTo>
                    <a:pt x="1209" y="2541"/>
                  </a:lnTo>
                  <a:lnTo>
                    <a:pt x="1241" y="2543"/>
                  </a:lnTo>
                  <a:lnTo>
                    <a:pt x="1274" y="2543"/>
                  </a:lnTo>
                  <a:lnTo>
                    <a:pt x="1039" y="2206"/>
                  </a:lnTo>
                  <a:lnTo>
                    <a:pt x="1266" y="190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7940" name="任意多边形 535556"/>
          <p:cNvSpPr>
            <a:spLocks noChangeAspect="1" noChangeArrowheads="1"/>
          </p:cNvSpPr>
          <p:nvPr/>
        </p:nvSpPr>
        <p:spPr bwMode="auto">
          <a:xfrm>
            <a:off x="2979738" y="3362325"/>
            <a:ext cx="1381125" cy="652463"/>
          </a:xfrm>
          <a:custGeom>
            <a:avLst/>
            <a:gdLst/>
            <a:ahLst/>
            <a:cxnLst>
              <a:cxn ang="0">
                <a:pos x="1089" y="295"/>
              </a:cxn>
              <a:cxn ang="0">
                <a:pos x="1131" y="291"/>
              </a:cxn>
              <a:cxn ang="0">
                <a:pos x="1191" y="280"/>
              </a:cxn>
              <a:cxn ang="0">
                <a:pos x="1250" y="264"/>
              </a:cxn>
              <a:cxn ang="0">
                <a:pos x="1307" y="243"/>
              </a:cxn>
              <a:cxn ang="0">
                <a:pos x="1342" y="225"/>
              </a:cxn>
              <a:cxn ang="0">
                <a:pos x="1394" y="195"/>
              </a:cxn>
              <a:cxn ang="0">
                <a:pos x="1442" y="160"/>
              </a:cxn>
              <a:cxn ang="0">
                <a:pos x="1488" y="122"/>
              </a:cxn>
              <a:cxn ang="0">
                <a:pos x="1529" y="79"/>
              </a:cxn>
              <a:cxn ang="0">
                <a:pos x="1566" y="32"/>
              </a:cxn>
              <a:cxn ang="0">
                <a:pos x="1730" y="322"/>
              </a:cxn>
              <a:cxn ang="0">
                <a:pos x="2108" y="369"/>
              </a:cxn>
              <a:cxn ang="0">
                <a:pos x="2047" y="451"/>
              </a:cxn>
              <a:cxn ang="0">
                <a:pos x="2009" y="497"/>
              </a:cxn>
              <a:cxn ang="0">
                <a:pos x="1940" y="570"/>
              </a:cxn>
              <a:cxn ang="0">
                <a:pos x="1880" y="624"/>
              </a:cxn>
              <a:cxn ang="0">
                <a:pos x="1817" y="674"/>
              </a:cxn>
              <a:cxn ang="0">
                <a:pos x="1717" y="743"/>
              </a:cxn>
              <a:cxn ang="0">
                <a:pos x="1629" y="792"/>
              </a:cxn>
              <a:cxn ang="0">
                <a:pos x="1574" y="819"/>
              </a:cxn>
              <a:cxn ang="0">
                <a:pos x="1518" y="842"/>
              </a:cxn>
              <a:cxn ang="0">
                <a:pos x="1460" y="864"/>
              </a:cxn>
              <a:cxn ang="0">
                <a:pos x="1401" y="883"/>
              </a:cxn>
              <a:cxn ang="0">
                <a:pos x="1341" y="898"/>
              </a:cxn>
              <a:cxn ang="0">
                <a:pos x="1279" y="911"/>
              </a:cxn>
              <a:cxn ang="0">
                <a:pos x="1196" y="924"/>
              </a:cxn>
              <a:cxn ang="0">
                <a:pos x="1133" y="929"/>
              </a:cxn>
              <a:cxn ang="0">
                <a:pos x="1047" y="932"/>
              </a:cxn>
              <a:cxn ang="0">
                <a:pos x="946" y="928"/>
              </a:cxn>
              <a:cxn ang="0">
                <a:pos x="867" y="920"/>
              </a:cxn>
              <a:cxn ang="0">
                <a:pos x="771" y="903"/>
              </a:cxn>
              <a:cxn ang="0">
                <a:pos x="696" y="884"/>
              </a:cxn>
              <a:cxn ang="0">
                <a:pos x="622" y="861"/>
              </a:cxn>
              <a:cxn ang="0">
                <a:pos x="516" y="818"/>
              </a:cxn>
              <a:cxn ang="0">
                <a:pos x="415" y="766"/>
              </a:cxn>
              <a:cxn ang="0">
                <a:pos x="318" y="706"/>
              </a:cxn>
              <a:cxn ang="0">
                <a:pos x="258" y="661"/>
              </a:cxn>
              <a:cxn ang="0">
                <a:pos x="173" y="588"/>
              </a:cxn>
              <a:cxn ang="0">
                <a:pos x="94" y="507"/>
              </a:cxn>
              <a:cxn ang="0">
                <a:pos x="23" y="421"/>
              </a:cxn>
              <a:cxn ang="0">
                <a:pos x="365" y="62"/>
              </a:cxn>
              <a:cxn ang="0">
                <a:pos x="554" y="73"/>
              </a:cxn>
              <a:cxn ang="0">
                <a:pos x="627" y="142"/>
              </a:cxn>
              <a:cxn ang="0">
                <a:pos x="666" y="172"/>
              </a:cxn>
              <a:cxn ang="0">
                <a:pos x="706" y="200"/>
              </a:cxn>
              <a:cxn ang="0">
                <a:pos x="762" y="233"/>
              </a:cxn>
              <a:cxn ang="0">
                <a:pos x="809" y="253"/>
              </a:cxn>
              <a:cxn ang="0">
                <a:pos x="857" y="269"/>
              </a:cxn>
              <a:cxn ang="0">
                <a:pos x="909" y="282"/>
              </a:cxn>
              <a:cxn ang="0">
                <a:pos x="964" y="291"/>
              </a:cxn>
              <a:cxn ang="0">
                <a:pos x="1026" y="295"/>
              </a:cxn>
            </a:cxnLst>
            <a:rect l="0" t="0" r="r" b="b"/>
            <a:pathLst>
              <a:path w="2140" h="932">
                <a:moveTo>
                  <a:pt x="1047" y="296"/>
                </a:moveTo>
                <a:lnTo>
                  <a:pt x="1068" y="295"/>
                </a:lnTo>
                <a:lnTo>
                  <a:pt x="1089" y="295"/>
                </a:lnTo>
                <a:lnTo>
                  <a:pt x="1109" y="293"/>
                </a:lnTo>
                <a:lnTo>
                  <a:pt x="1120" y="292"/>
                </a:lnTo>
                <a:lnTo>
                  <a:pt x="1131" y="291"/>
                </a:lnTo>
                <a:lnTo>
                  <a:pt x="1151" y="288"/>
                </a:lnTo>
                <a:lnTo>
                  <a:pt x="1171" y="285"/>
                </a:lnTo>
                <a:lnTo>
                  <a:pt x="1191" y="280"/>
                </a:lnTo>
                <a:lnTo>
                  <a:pt x="1211" y="276"/>
                </a:lnTo>
                <a:lnTo>
                  <a:pt x="1231" y="270"/>
                </a:lnTo>
                <a:lnTo>
                  <a:pt x="1250" y="264"/>
                </a:lnTo>
                <a:lnTo>
                  <a:pt x="1269" y="258"/>
                </a:lnTo>
                <a:lnTo>
                  <a:pt x="1288" y="250"/>
                </a:lnTo>
                <a:lnTo>
                  <a:pt x="1307" y="243"/>
                </a:lnTo>
                <a:lnTo>
                  <a:pt x="1325" y="234"/>
                </a:lnTo>
                <a:lnTo>
                  <a:pt x="1334" y="230"/>
                </a:lnTo>
                <a:lnTo>
                  <a:pt x="1342" y="225"/>
                </a:lnTo>
                <a:lnTo>
                  <a:pt x="1360" y="216"/>
                </a:lnTo>
                <a:lnTo>
                  <a:pt x="1377" y="205"/>
                </a:lnTo>
                <a:lnTo>
                  <a:pt x="1394" y="195"/>
                </a:lnTo>
                <a:lnTo>
                  <a:pt x="1410" y="184"/>
                </a:lnTo>
                <a:lnTo>
                  <a:pt x="1426" y="172"/>
                </a:lnTo>
                <a:lnTo>
                  <a:pt x="1442" y="160"/>
                </a:lnTo>
                <a:lnTo>
                  <a:pt x="1458" y="148"/>
                </a:lnTo>
                <a:lnTo>
                  <a:pt x="1473" y="135"/>
                </a:lnTo>
                <a:lnTo>
                  <a:pt x="1488" y="122"/>
                </a:lnTo>
                <a:lnTo>
                  <a:pt x="1502" y="108"/>
                </a:lnTo>
                <a:lnTo>
                  <a:pt x="1515" y="94"/>
                </a:lnTo>
                <a:lnTo>
                  <a:pt x="1529" y="79"/>
                </a:lnTo>
                <a:lnTo>
                  <a:pt x="1541" y="64"/>
                </a:lnTo>
                <a:lnTo>
                  <a:pt x="1554" y="48"/>
                </a:lnTo>
                <a:lnTo>
                  <a:pt x="1566" y="32"/>
                </a:lnTo>
                <a:lnTo>
                  <a:pt x="1577" y="16"/>
                </a:lnTo>
                <a:lnTo>
                  <a:pt x="1588" y="0"/>
                </a:lnTo>
                <a:lnTo>
                  <a:pt x="1730" y="322"/>
                </a:lnTo>
                <a:lnTo>
                  <a:pt x="2140" y="319"/>
                </a:lnTo>
                <a:lnTo>
                  <a:pt x="2119" y="353"/>
                </a:lnTo>
                <a:lnTo>
                  <a:pt x="2108" y="369"/>
                </a:lnTo>
                <a:lnTo>
                  <a:pt x="2096" y="387"/>
                </a:lnTo>
                <a:lnTo>
                  <a:pt x="2072" y="419"/>
                </a:lnTo>
                <a:lnTo>
                  <a:pt x="2047" y="451"/>
                </a:lnTo>
                <a:lnTo>
                  <a:pt x="2035" y="466"/>
                </a:lnTo>
                <a:lnTo>
                  <a:pt x="2022" y="482"/>
                </a:lnTo>
                <a:lnTo>
                  <a:pt x="2009" y="497"/>
                </a:lnTo>
                <a:lnTo>
                  <a:pt x="1995" y="512"/>
                </a:lnTo>
                <a:lnTo>
                  <a:pt x="1968" y="542"/>
                </a:lnTo>
                <a:lnTo>
                  <a:pt x="1940" y="570"/>
                </a:lnTo>
                <a:lnTo>
                  <a:pt x="1910" y="597"/>
                </a:lnTo>
                <a:lnTo>
                  <a:pt x="1895" y="611"/>
                </a:lnTo>
                <a:lnTo>
                  <a:pt x="1880" y="624"/>
                </a:lnTo>
                <a:lnTo>
                  <a:pt x="1864" y="637"/>
                </a:lnTo>
                <a:lnTo>
                  <a:pt x="1849" y="650"/>
                </a:lnTo>
                <a:lnTo>
                  <a:pt x="1817" y="674"/>
                </a:lnTo>
                <a:lnTo>
                  <a:pt x="1785" y="699"/>
                </a:lnTo>
                <a:lnTo>
                  <a:pt x="1751" y="721"/>
                </a:lnTo>
                <a:lnTo>
                  <a:pt x="1717" y="743"/>
                </a:lnTo>
                <a:lnTo>
                  <a:pt x="1683" y="763"/>
                </a:lnTo>
                <a:lnTo>
                  <a:pt x="1647" y="783"/>
                </a:lnTo>
                <a:lnTo>
                  <a:pt x="1629" y="792"/>
                </a:lnTo>
                <a:lnTo>
                  <a:pt x="1611" y="801"/>
                </a:lnTo>
                <a:lnTo>
                  <a:pt x="1592" y="810"/>
                </a:lnTo>
                <a:lnTo>
                  <a:pt x="1574" y="819"/>
                </a:lnTo>
                <a:lnTo>
                  <a:pt x="1555" y="827"/>
                </a:lnTo>
                <a:lnTo>
                  <a:pt x="1537" y="835"/>
                </a:lnTo>
                <a:lnTo>
                  <a:pt x="1518" y="842"/>
                </a:lnTo>
                <a:lnTo>
                  <a:pt x="1499" y="850"/>
                </a:lnTo>
                <a:lnTo>
                  <a:pt x="1480" y="858"/>
                </a:lnTo>
                <a:lnTo>
                  <a:pt x="1460" y="864"/>
                </a:lnTo>
                <a:lnTo>
                  <a:pt x="1440" y="871"/>
                </a:lnTo>
                <a:lnTo>
                  <a:pt x="1421" y="877"/>
                </a:lnTo>
                <a:lnTo>
                  <a:pt x="1401" y="883"/>
                </a:lnTo>
                <a:lnTo>
                  <a:pt x="1381" y="888"/>
                </a:lnTo>
                <a:lnTo>
                  <a:pt x="1361" y="893"/>
                </a:lnTo>
                <a:lnTo>
                  <a:pt x="1341" y="898"/>
                </a:lnTo>
                <a:lnTo>
                  <a:pt x="1321" y="903"/>
                </a:lnTo>
                <a:lnTo>
                  <a:pt x="1301" y="907"/>
                </a:lnTo>
                <a:lnTo>
                  <a:pt x="1279" y="911"/>
                </a:lnTo>
                <a:lnTo>
                  <a:pt x="1259" y="915"/>
                </a:lnTo>
                <a:lnTo>
                  <a:pt x="1217" y="921"/>
                </a:lnTo>
                <a:lnTo>
                  <a:pt x="1196" y="924"/>
                </a:lnTo>
                <a:lnTo>
                  <a:pt x="1175" y="926"/>
                </a:lnTo>
                <a:lnTo>
                  <a:pt x="1154" y="928"/>
                </a:lnTo>
                <a:lnTo>
                  <a:pt x="1133" y="929"/>
                </a:lnTo>
                <a:lnTo>
                  <a:pt x="1111" y="931"/>
                </a:lnTo>
                <a:lnTo>
                  <a:pt x="1090" y="931"/>
                </a:lnTo>
                <a:lnTo>
                  <a:pt x="1047" y="932"/>
                </a:lnTo>
                <a:lnTo>
                  <a:pt x="1007" y="932"/>
                </a:lnTo>
                <a:lnTo>
                  <a:pt x="967" y="930"/>
                </a:lnTo>
                <a:lnTo>
                  <a:pt x="946" y="928"/>
                </a:lnTo>
                <a:lnTo>
                  <a:pt x="926" y="927"/>
                </a:lnTo>
                <a:lnTo>
                  <a:pt x="887" y="922"/>
                </a:lnTo>
                <a:lnTo>
                  <a:pt x="867" y="920"/>
                </a:lnTo>
                <a:lnTo>
                  <a:pt x="848" y="917"/>
                </a:lnTo>
                <a:lnTo>
                  <a:pt x="810" y="910"/>
                </a:lnTo>
                <a:lnTo>
                  <a:pt x="771" y="903"/>
                </a:lnTo>
                <a:lnTo>
                  <a:pt x="733" y="894"/>
                </a:lnTo>
                <a:lnTo>
                  <a:pt x="714" y="889"/>
                </a:lnTo>
                <a:lnTo>
                  <a:pt x="696" y="884"/>
                </a:lnTo>
                <a:lnTo>
                  <a:pt x="659" y="873"/>
                </a:lnTo>
                <a:lnTo>
                  <a:pt x="640" y="867"/>
                </a:lnTo>
                <a:lnTo>
                  <a:pt x="622" y="861"/>
                </a:lnTo>
                <a:lnTo>
                  <a:pt x="586" y="847"/>
                </a:lnTo>
                <a:lnTo>
                  <a:pt x="551" y="833"/>
                </a:lnTo>
                <a:lnTo>
                  <a:pt x="516" y="818"/>
                </a:lnTo>
                <a:lnTo>
                  <a:pt x="481" y="801"/>
                </a:lnTo>
                <a:lnTo>
                  <a:pt x="448" y="784"/>
                </a:lnTo>
                <a:lnTo>
                  <a:pt x="415" y="766"/>
                </a:lnTo>
                <a:lnTo>
                  <a:pt x="382" y="747"/>
                </a:lnTo>
                <a:lnTo>
                  <a:pt x="351" y="727"/>
                </a:lnTo>
                <a:lnTo>
                  <a:pt x="318" y="706"/>
                </a:lnTo>
                <a:lnTo>
                  <a:pt x="303" y="696"/>
                </a:lnTo>
                <a:lnTo>
                  <a:pt x="288" y="684"/>
                </a:lnTo>
                <a:lnTo>
                  <a:pt x="258" y="661"/>
                </a:lnTo>
                <a:lnTo>
                  <a:pt x="229" y="638"/>
                </a:lnTo>
                <a:lnTo>
                  <a:pt x="201" y="613"/>
                </a:lnTo>
                <a:lnTo>
                  <a:pt x="173" y="588"/>
                </a:lnTo>
                <a:lnTo>
                  <a:pt x="145" y="562"/>
                </a:lnTo>
                <a:lnTo>
                  <a:pt x="119" y="536"/>
                </a:lnTo>
                <a:lnTo>
                  <a:pt x="94" y="507"/>
                </a:lnTo>
                <a:lnTo>
                  <a:pt x="69" y="479"/>
                </a:lnTo>
                <a:lnTo>
                  <a:pt x="46" y="450"/>
                </a:lnTo>
                <a:lnTo>
                  <a:pt x="23" y="421"/>
                </a:lnTo>
                <a:lnTo>
                  <a:pt x="0" y="390"/>
                </a:lnTo>
                <a:lnTo>
                  <a:pt x="177" y="51"/>
                </a:lnTo>
                <a:lnTo>
                  <a:pt x="365" y="62"/>
                </a:lnTo>
                <a:lnTo>
                  <a:pt x="495" y="69"/>
                </a:lnTo>
                <a:lnTo>
                  <a:pt x="537" y="72"/>
                </a:lnTo>
                <a:lnTo>
                  <a:pt x="554" y="73"/>
                </a:lnTo>
                <a:lnTo>
                  <a:pt x="578" y="97"/>
                </a:lnTo>
                <a:lnTo>
                  <a:pt x="603" y="120"/>
                </a:lnTo>
                <a:lnTo>
                  <a:pt x="627" y="142"/>
                </a:lnTo>
                <a:lnTo>
                  <a:pt x="640" y="152"/>
                </a:lnTo>
                <a:lnTo>
                  <a:pt x="654" y="162"/>
                </a:lnTo>
                <a:lnTo>
                  <a:pt x="666" y="172"/>
                </a:lnTo>
                <a:lnTo>
                  <a:pt x="679" y="182"/>
                </a:lnTo>
                <a:lnTo>
                  <a:pt x="693" y="191"/>
                </a:lnTo>
                <a:lnTo>
                  <a:pt x="706" y="200"/>
                </a:lnTo>
                <a:lnTo>
                  <a:pt x="734" y="217"/>
                </a:lnTo>
                <a:lnTo>
                  <a:pt x="748" y="225"/>
                </a:lnTo>
                <a:lnTo>
                  <a:pt x="762" y="233"/>
                </a:lnTo>
                <a:lnTo>
                  <a:pt x="777" y="240"/>
                </a:lnTo>
                <a:lnTo>
                  <a:pt x="792" y="246"/>
                </a:lnTo>
                <a:lnTo>
                  <a:pt x="809" y="253"/>
                </a:lnTo>
                <a:lnTo>
                  <a:pt x="824" y="259"/>
                </a:lnTo>
                <a:lnTo>
                  <a:pt x="840" y="264"/>
                </a:lnTo>
                <a:lnTo>
                  <a:pt x="857" y="269"/>
                </a:lnTo>
                <a:lnTo>
                  <a:pt x="874" y="274"/>
                </a:lnTo>
                <a:lnTo>
                  <a:pt x="891" y="278"/>
                </a:lnTo>
                <a:lnTo>
                  <a:pt x="909" y="282"/>
                </a:lnTo>
                <a:lnTo>
                  <a:pt x="927" y="285"/>
                </a:lnTo>
                <a:lnTo>
                  <a:pt x="945" y="288"/>
                </a:lnTo>
                <a:lnTo>
                  <a:pt x="964" y="291"/>
                </a:lnTo>
                <a:lnTo>
                  <a:pt x="985" y="293"/>
                </a:lnTo>
                <a:lnTo>
                  <a:pt x="1005" y="294"/>
                </a:lnTo>
                <a:lnTo>
                  <a:pt x="1026" y="295"/>
                </a:lnTo>
                <a:lnTo>
                  <a:pt x="1047" y="296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7941" name="任意多边形 535557"/>
          <p:cNvSpPr>
            <a:spLocks noChangeAspect="1" noChangeArrowheads="1"/>
          </p:cNvSpPr>
          <p:nvPr/>
        </p:nvSpPr>
        <p:spPr bwMode="auto">
          <a:xfrm>
            <a:off x="2828925" y="2224088"/>
            <a:ext cx="922338" cy="1371600"/>
          </a:xfrm>
          <a:custGeom>
            <a:avLst/>
            <a:gdLst/>
            <a:ahLst/>
            <a:cxnLst>
              <a:cxn ang="0">
                <a:pos x="750" y="1645"/>
              </a:cxn>
              <a:cxn ang="0">
                <a:pos x="713" y="1584"/>
              </a:cxn>
              <a:cxn ang="0">
                <a:pos x="683" y="1519"/>
              </a:cxn>
              <a:cxn ang="0">
                <a:pos x="660" y="1451"/>
              </a:cxn>
              <a:cxn ang="0">
                <a:pos x="644" y="1380"/>
              </a:cxn>
              <a:cxn ang="0">
                <a:pos x="637" y="1305"/>
              </a:cxn>
              <a:cxn ang="0">
                <a:pos x="638" y="1232"/>
              </a:cxn>
              <a:cxn ang="0">
                <a:pos x="646" y="1170"/>
              </a:cxn>
              <a:cxn ang="0">
                <a:pos x="659" y="1110"/>
              </a:cxn>
              <a:cxn ang="0">
                <a:pos x="678" y="1053"/>
              </a:cxn>
              <a:cxn ang="0">
                <a:pos x="708" y="983"/>
              </a:cxn>
              <a:cxn ang="0">
                <a:pos x="731" y="945"/>
              </a:cxn>
              <a:cxn ang="0">
                <a:pos x="756" y="908"/>
              </a:cxn>
              <a:cxn ang="0">
                <a:pos x="782" y="871"/>
              </a:cxn>
              <a:cxn ang="0">
                <a:pos x="822" y="827"/>
              </a:cxn>
              <a:cxn ang="0">
                <a:pos x="854" y="797"/>
              </a:cxn>
              <a:cxn ang="0">
                <a:pos x="889" y="769"/>
              </a:cxn>
              <a:cxn ang="0">
                <a:pos x="938" y="735"/>
              </a:cxn>
              <a:cxn ang="0">
                <a:pos x="989" y="705"/>
              </a:cxn>
              <a:cxn ang="0">
                <a:pos x="1030" y="686"/>
              </a:cxn>
              <a:cxn ang="0">
                <a:pos x="1087" y="665"/>
              </a:cxn>
              <a:cxn ang="0">
                <a:pos x="1146" y="650"/>
              </a:cxn>
              <a:cxn ang="0">
                <a:pos x="1208" y="640"/>
              </a:cxn>
              <a:cxn ang="0">
                <a:pos x="1431" y="334"/>
              </a:cxn>
              <a:cxn ang="0">
                <a:pos x="1174" y="3"/>
              </a:cxn>
              <a:cxn ang="0">
                <a:pos x="1080" y="15"/>
              </a:cxn>
              <a:cxn ang="0">
                <a:pos x="987" y="32"/>
              </a:cxn>
              <a:cxn ang="0">
                <a:pos x="898" y="57"/>
              </a:cxn>
              <a:cxn ang="0">
                <a:pos x="811" y="88"/>
              </a:cxn>
              <a:cxn ang="0">
                <a:pos x="727" y="125"/>
              </a:cxn>
              <a:cxn ang="0">
                <a:pos x="646" y="167"/>
              </a:cxn>
              <a:cxn ang="0">
                <a:pos x="570" y="214"/>
              </a:cxn>
              <a:cxn ang="0">
                <a:pos x="496" y="268"/>
              </a:cxn>
              <a:cxn ang="0">
                <a:pos x="427" y="326"/>
              </a:cxn>
              <a:cxn ang="0">
                <a:pos x="361" y="388"/>
              </a:cxn>
              <a:cxn ang="0">
                <a:pos x="301" y="455"/>
              </a:cxn>
              <a:cxn ang="0">
                <a:pos x="245" y="526"/>
              </a:cxn>
              <a:cxn ang="0">
                <a:pos x="194" y="602"/>
              </a:cxn>
              <a:cxn ang="0">
                <a:pos x="149" y="680"/>
              </a:cxn>
              <a:cxn ang="0">
                <a:pos x="109" y="763"/>
              </a:cxn>
              <a:cxn ang="0">
                <a:pos x="74" y="847"/>
              </a:cxn>
              <a:cxn ang="0">
                <a:pos x="47" y="936"/>
              </a:cxn>
              <a:cxn ang="0">
                <a:pos x="25" y="1026"/>
              </a:cxn>
              <a:cxn ang="0">
                <a:pos x="10" y="1120"/>
              </a:cxn>
              <a:cxn ang="0">
                <a:pos x="2" y="1215"/>
              </a:cxn>
              <a:cxn ang="0">
                <a:pos x="1" y="1326"/>
              </a:cxn>
              <a:cxn ang="0">
                <a:pos x="5" y="1396"/>
              </a:cxn>
              <a:cxn ang="0">
                <a:pos x="13" y="1464"/>
              </a:cxn>
              <a:cxn ang="0">
                <a:pos x="25" y="1532"/>
              </a:cxn>
              <a:cxn ang="0">
                <a:pos x="39" y="1597"/>
              </a:cxn>
              <a:cxn ang="0">
                <a:pos x="58" y="1661"/>
              </a:cxn>
              <a:cxn ang="0">
                <a:pos x="79" y="1725"/>
              </a:cxn>
              <a:cxn ang="0">
                <a:pos x="105" y="1786"/>
              </a:cxn>
              <a:cxn ang="0">
                <a:pos x="132" y="1847"/>
              </a:cxn>
              <a:cxn ang="0">
                <a:pos x="185" y="1942"/>
              </a:cxn>
            </a:cxnLst>
            <a:rect l="0" t="0" r="r" b="b"/>
            <a:pathLst>
              <a:path w="1431" h="1961">
                <a:moveTo>
                  <a:pt x="196" y="1961"/>
                </a:moveTo>
                <a:lnTo>
                  <a:pt x="384" y="1617"/>
                </a:lnTo>
                <a:lnTo>
                  <a:pt x="750" y="1645"/>
                </a:lnTo>
                <a:lnTo>
                  <a:pt x="737" y="1625"/>
                </a:lnTo>
                <a:lnTo>
                  <a:pt x="725" y="1605"/>
                </a:lnTo>
                <a:lnTo>
                  <a:pt x="713" y="1584"/>
                </a:lnTo>
                <a:lnTo>
                  <a:pt x="702" y="1563"/>
                </a:lnTo>
                <a:lnTo>
                  <a:pt x="692" y="1542"/>
                </a:lnTo>
                <a:lnTo>
                  <a:pt x="683" y="1519"/>
                </a:lnTo>
                <a:lnTo>
                  <a:pt x="674" y="1497"/>
                </a:lnTo>
                <a:lnTo>
                  <a:pt x="666" y="1474"/>
                </a:lnTo>
                <a:lnTo>
                  <a:pt x="660" y="1451"/>
                </a:lnTo>
                <a:lnTo>
                  <a:pt x="654" y="1427"/>
                </a:lnTo>
                <a:lnTo>
                  <a:pt x="649" y="1404"/>
                </a:lnTo>
                <a:lnTo>
                  <a:pt x="644" y="1380"/>
                </a:lnTo>
                <a:lnTo>
                  <a:pt x="641" y="1354"/>
                </a:lnTo>
                <a:lnTo>
                  <a:pt x="639" y="1330"/>
                </a:lnTo>
                <a:lnTo>
                  <a:pt x="637" y="1305"/>
                </a:lnTo>
                <a:lnTo>
                  <a:pt x="637" y="1280"/>
                </a:lnTo>
                <a:lnTo>
                  <a:pt x="637" y="1248"/>
                </a:lnTo>
                <a:lnTo>
                  <a:pt x="638" y="1232"/>
                </a:lnTo>
                <a:lnTo>
                  <a:pt x="640" y="1217"/>
                </a:lnTo>
                <a:lnTo>
                  <a:pt x="644" y="1185"/>
                </a:lnTo>
                <a:lnTo>
                  <a:pt x="646" y="1170"/>
                </a:lnTo>
                <a:lnTo>
                  <a:pt x="649" y="1155"/>
                </a:lnTo>
                <a:lnTo>
                  <a:pt x="655" y="1125"/>
                </a:lnTo>
                <a:lnTo>
                  <a:pt x="659" y="1110"/>
                </a:lnTo>
                <a:lnTo>
                  <a:pt x="663" y="1095"/>
                </a:lnTo>
                <a:lnTo>
                  <a:pt x="673" y="1067"/>
                </a:lnTo>
                <a:lnTo>
                  <a:pt x="678" y="1053"/>
                </a:lnTo>
                <a:lnTo>
                  <a:pt x="683" y="1038"/>
                </a:lnTo>
                <a:lnTo>
                  <a:pt x="695" y="1010"/>
                </a:lnTo>
                <a:lnTo>
                  <a:pt x="708" y="983"/>
                </a:lnTo>
                <a:lnTo>
                  <a:pt x="715" y="970"/>
                </a:lnTo>
                <a:lnTo>
                  <a:pt x="723" y="957"/>
                </a:lnTo>
                <a:lnTo>
                  <a:pt x="731" y="945"/>
                </a:lnTo>
                <a:lnTo>
                  <a:pt x="739" y="932"/>
                </a:lnTo>
                <a:lnTo>
                  <a:pt x="747" y="920"/>
                </a:lnTo>
                <a:lnTo>
                  <a:pt x="756" y="908"/>
                </a:lnTo>
                <a:lnTo>
                  <a:pt x="764" y="896"/>
                </a:lnTo>
                <a:lnTo>
                  <a:pt x="773" y="884"/>
                </a:lnTo>
                <a:lnTo>
                  <a:pt x="782" y="871"/>
                </a:lnTo>
                <a:lnTo>
                  <a:pt x="792" y="860"/>
                </a:lnTo>
                <a:lnTo>
                  <a:pt x="812" y="838"/>
                </a:lnTo>
                <a:lnTo>
                  <a:pt x="822" y="827"/>
                </a:lnTo>
                <a:lnTo>
                  <a:pt x="832" y="817"/>
                </a:lnTo>
                <a:lnTo>
                  <a:pt x="843" y="807"/>
                </a:lnTo>
                <a:lnTo>
                  <a:pt x="854" y="797"/>
                </a:lnTo>
                <a:lnTo>
                  <a:pt x="865" y="787"/>
                </a:lnTo>
                <a:lnTo>
                  <a:pt x="877" y="778"/>
                </a:lnTo>
                <a:lnTo>
                  <a:pt x="889" y="769"/>
                </a:lnTo>
                <a:lnTo>
                  <a:pt x="901" y="760"/>
                </a:lnTo>
                <a:lnTo>
                  <a:pt x="925" y="743"/>
                </a:lnTo>
                <a:lnTo>
                  <a:pt x="938" y="735"/>
                </a:lnTo>
                <a:lnTo>
                  <a:pt x="950" y="727"/>
                </a:lnTo>
                <a:lnTo>
                  <a:pt x="976" y="712"/>
                </a:lnTo>
                <a:lnTo>
                  <a:pt x="989" y="705"/>
                </a:lnTo>
                <a:lnTo>
                  <a:pt x="1003" y="698"/>
                </a:lnTo>
                <a:lnTo>
                  <a:pt x="1016" y="692"/>
                </a:lnTo>
                <a:lnTo>
                  <a:pt x="1030" y="686"/>
                </a:lnTo>
                <a:lnTo>
                  <a:pt x="1045" y="680"/>
                </a:lnTo>
                <a:lnTo>
                  <a:pt x="1059" y="675"/>
                </a:lnTo>
                <a:lnTo>
                  <a:pt x="1087" y="665"/>
                </a:lnTo>
                <a:lnTo>
                  <a:pt x="1116" y="657"/>
                </a:lnTo>
                <a:lnTo>
                  <a:pt x="1131" y="653"/>
                </a:lnTo>
                <a:lnTo>
                  <a:pt x="1146" y="650"/>
                </a:lnTo>
                <a:lnTo>
                  <a:pt x="1176" y="644"/>
                </a:lnTo>
                <a:lnTo>
                  <a:pt x="1191" y="642"/>
                </a:lnTo>
                <a:lnTo>
                  <a:pt x="1208" y="640"/>
                </a:lnTo>
                <a:lnTo>
                  <a:pt x="1223" y="638"/>
                </a:lnTo>
                <a:lnTo>
                  <a:pt x="1239" y="637"/>
                </a:lnTo>
                <a:lnTo>
                  <a:pt x="1431" y="334"/>
                </a:lnTo>
                <a:lnTo>
                  <a:pt x="1238" y="0"/>
                </a:lnTo>
                <a:lnTo>
                  <a:pt x="1206" y="1"/>
                </a:lnTo>
                <a:lnTo>
                  <a:pt x="1174" y="3"/>
                </a:lnTo>
                <a:lnTo>
                  <a:pt x="1142" y="6"/>
                </a:lnTo>
                <a:lnTo>
                  <a:pt x="1111" y="10"/>
                </a:lnTo>
                <a:lnTo>
                  <a:pt x="1080" y="15"/>
                </a:lnTo>
                <a:lnTo>
                  <a:pt x="1049" y="20"/>
                </a:lnTo>
                <a:lnTo>
                  <a:pt x="1018" y="26"/>
                </a:lnTo>
                <a:lnTo>
                  <a:pt x="987" y="32"/>
                </a:lnTo>
                <a:lnTo>
                  <a:pt x="957" y="40"/>
                </a:lnTo>
                <a:lnTo>
                  <a:pt x="928" y="48"/>
                </a:lnTo>
                <a:lnTo>
                  <a:pt x="898" y="57"/>
                </a:lnTo>
                <a:lnTo>
                  <a:pt x="868" y="66"/>
                </a:lnTo>
                <a:lnTo>
                  <a:pt x="839" y="76"/>
                </a:lnTo>
                <a:lnTo>
                  <a:pt x="811" y="88"/>
                </a:lnTo>
                <a:lnTo>
                  <a:pt x="783" y="100"/>
                </a:lnTo>
                <a:lnTo>
                  <a:pt x="755" y="112"/>
                </a:lnTo>
                <a:lnTo>
                  <a:pt x="727" y="125"/>
                </a:lnTo>
                <a:lnTo>
                  <a:pt x="699" y="138"/>
                </a:lnTo>
                <a:lnTo>
                  <a:pt x="673" y="152"/>
                </a:lnTo>
                <a:lnTo>
                  <a:pt x="646" y="167"/>
                </a:lnTo>
                <a:lnTo>
                  <a:pt x="620" y="182"/>
                </a:lnTo>
                <a:lnTo>
                  <a:pt x="595" y="198"/>
                </a:lnTo>
                <a:lnTo>
                  <a:pt x="570" y="214"/>
                </a:lnTo>
                <a:lnTo>
                  <a:pt x="544" y="231"/>
                </a:lnTo>
                <a:lnTo>
                  <a:pt x="520" y="250"/>
                </a:lnTo>
                <a:lnTo>
                  <a:pt x="496" y="268"/>
                </a:lnTo>
                <a:lnTo>
                  <a:pt x="472" y="287"/>
                </a:lnTo>
                <a:lnTo>
                  <a:pt x="449" y="306"/>
                </a:lnTo>
                <a:lnTo>
                  <a:pt x="427" y="326"/>
                </a:lnTo>
                <a:lnTo>
                  <a:pt x="405" y="346"/>
                </a:lnTo>
                <a:lnTo>
                  <a:pt x="382" y="366"/>
                </a:lnTo>
                <a:lnTo>
                  <a:pt x="361" y="388"/>
                </a:lnTo>
                <a:lnTo>
                  <a:pt x="340" y="410"/>
                </a:lnTo>
                <a:lnTo>
                  <a:pt x="320" y="433"/>
                </a:lnTo>
                <a:lnTo>
                  <a:pt x="301" y="455"/>
                </a:lnTo>
                <a:lnTo>
                  <a:pt x="282" y="478"/>
                </a:lnTo>
                <a:lnTo>
                  <a:pt x="263" y="502"/>
                </a:lnTo>
                <a:lnTo>
                  <a:pt x="245" y="526"/>
                </a:lnTo>
                <a:lnTo>
                  <a:pt x="227" y="550"/>
                </a:lnTo>
                <a:lnTo>
                  <a:pt x="210" y="576"/>
                </a:lnTo>
                <a:lnTo>
                  <a:pt x="194" y="602"/>
                </a:lnTo>
                <a:lnTo>
                  <a:pt x="178" y="627"/>
                </a:lnTo>
                <a:lnTo>
                  <a:pt x="163" y="653"/>
                </a:lnTo>
                <a:lnTo>
                  <a:pt x="149" y="680"/>
                </a:lnTo>
                <a:lnTo>
                  <a:pt x="135" y="707"/>
                </a:lnTo>
                <a:lnTo>
                  <a:pt x="122" y="735"/>
                </a:lnTo>
                <a:lnTo>
                  <a:pt x="109" y="763"/>
                </a:lnTo>
                <a:lnTo>
                  <a:pt x="97" y="790"/>
                </a:lnTo>
                <a:lnTo>
                  <a:pt x="86" y="819"/>
                </a:lnTo>
                <a:lnTo>
                  <a:pt x="74" y="847"/>
                </a:lnTo>
                <a:lnTo>
                  <a:pt x="64" y="876"/>
                </a:lnTo>
                <a:lnTo>
                  <a:pt x="55" y="906"/>
                </a:lnTo>
                <a:lnTo>
                  <a:pt x="47" y="936"/>
                </a:lnTo>
                <a:lnTo>
                  <a:pt x="39" y="966"/>
                </a:lnTo>
                <a:lnTo>
                  <a:pt x="31" y="996"/>
                </a:lnTo>
                <a:lnTo>
                  <a:pt x="25" y="1026"/>
                </a:lnTo>
                <a:lnTo>
                  <a:pt x="19" y="1058"/>
                </a:lnTo>
                <a:lnTo>
                  <a:pt x="14" y="1089"/>
                </a:lnTo>
                <a:lnTo>
                  <a:pt x="10" y="1120"/>
                </a:lnTo>
                <a:lnTo>
                  <a:pt x="6" y="1151"/>
                </a:lnTo>
                <a:lnTo>
                  <a:pt x="4" y="1183"/>
                </a:lnTo>
                <a:lnTo>
                  <a:pt x="2" y="1215"/>
                </a:lnTo>
                <a:lnTo>
                  <a:pt x="1" y="1247"/>
                </a:lnTo>
                <a:lnTo>
                  <a:pt x="0" y="1280"/>
                </a:lnTo>
                <a:lnTo>
                  <a:pt x="1" y="1326"/>
                </a:lnTo>
                <a:lnTo>
                  <a:pt x="2" y="1349"/>
                </a:lnTo>
                <a:lnTo>
                  <a:pt x="3" y="1373"/>
                </a:lnTo>
                <a:lnTo>
                  <a:pt x="5" y="1396"/>
                </a:lnTo>
                <a:lnTo>
                  <a:pt x="8" y="1419"/>
                </a:lnTo>
                <a:lnTo>
                  <a:pt x="10" y="1441"/>
                </a:lnTo>
                <a:lnTo>
                  <a:pt x="13" y="1464"/>
                </a:lnTo>
                <a:lnTo>
                  <a:pt x="17" y="1486"/>
                </a:lnTo>
                <a:lnTo>
                  <a:pt x="20" y="1509"/>
                </a:lnTo>
                <a:lnTo>
                  <a:pt x="25" y="1532"/>
                </a:lnTo>
                <a:lnTo>
                  <a:pt x="29" y="1554"/>
                </a:lnTo>
                <a:lnTo>
                  <a:pt x="34" y="1575"/>
                </a:lnTo>
                <a:lnTo>
                  <a:pt x="39" y="1597"/>
                </a:lnTo>
                <a:lnTo>
                  <a:pt x="45" y="1619"/>
                </a:lnTo>
                <a:lnTo>
                  <a:pt x="51" y="1640"/>
                </a:lnTo>
                <a:lnTo>
                  <a:pt x="58" y="1661"/>
                </a:lnTo>
                <a:lnTo>
                  <a:pt x="64" y="1683"/>
                </a:lnTo>
                <a:lnTo>
                  <a:pt x="72" y="1704"/>
                </a:lnTo>
                <a:lnTo>
                  <a:pt x="79" y="1725"/>
                </a:lnTo>
                <a:lnTo>
                  <a:pt x="88" y="1745"/>
                </a:lnTo>
                <a:lnTo>
                  <a:pt x="96" y="1766"/>
                </a:lnTo>
                <a:lnTo>
                  <a:pt x="105" y="1786"/>
                </a:lnTo>
                <a:lnTo>
                  <a:pt x="114" y="1806"/>
                </a:lnTo>
                <a:lnTo>
                  <a:pt x="123" y="1826"/>
                </a:lnTo>
                <a:lnTo>
                  <a:pt x="132" y="1847"/>
                </a:lnTo>
                <a:lnTo>
                  <a:pt x="152" y="1885"/>
                </a:lnTo>
                <a:lnTo>
                  <a:pt x="174" y="1923"/>
                </a:lnTo>
                <a:lnTo>
                  <a:pt x="185" y="1942"/>
                </a:lnTo>
                <a:lnTo>
                  <a:pt x="196" y="1961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7942" name="任意多边形 535558"/>
          <p:cNvSpPr>
            <a:spLocks noChangeAspect="1" noChangeArrowheads="1"/>
          </p:cNvSpPr>
          <p:nvPr/>
        </p:nvSpPr>
        <p:spPr bwMode="auto">
          <a:xfrm>
            <a:off x="3667125" y="2224088"/>
            <a:ext cx="814388" cy="1327150"/>
          </a:xfrm>
          <a:custGeom>
            <a:avLst/>
            <a:gdLst/>
            <a:ahLst/>
            <a:cxnLst>
              <a:cxn ang="0">
                <a:pos x="66" y="3"/>
              </a:cxn>
              <a:cxn ang="0">
                <a:pos x="161" y="13"/>
              </a:cxn>
              <a:cxn ang="0">
                <a:pos x="255" y="29"/>
              </a:cxn>
              <a:cxn ang="0">
                <a:pos x="346" y="53"/>
              </a:cxn>
              <a:cxn ang="0">
                <a:pos x="435" y="83"/>
              </a:cxn>
              <a:cxn ang="0">
                <a:pos x="520" y="119"/>
              </a:cxn>
              <a:cxn ang="0">
                <a:pos x="602" y="161"/>
              </a:cxn>
              <a:cxn ang="0">
                <a:pos x="680" y="208"/>
              </a:cxn>
              <a:cxn ang="0">
                <a:pos x="756" y="261"/>
              </a:cxn>
              <a:cxn ang="0">
                <a:pos x="826" y="319"/>
              </a:cxn>
              <a:cxn ang="0">
                <a:pos x="893" y="381"/>
              </a:cxn>
              <a:cxn ang="0">
                <a:pos x="954" y="449"/>
              </a:cxn>
              <a:cxn ang="0">
                <a:pos x="1011" y="520"/>
              </a:cxn>
              <a:cxn ang="0">
                <a:pos x="1063" y="596"/>
              </a:cxn>
              <a:cxn ang="0">
                <a:pos x="1109" y="675"/>
              </a:cxn>
              <a:cxn ang="0">
                <a:pos x="1150" y="758"/>
              </a:cxn>
              <a:cxn ang="0">
                <a:pos x="1185" y="844"/>
              </a:cxn>
              <a:cxn ang="0">
                <a:pos x="1214" y="933"/>
              </a:cxn>
              <a:cxn ang="0">
                <a:pos x="1236" y="1024"/>
              </a:cxn>
              <a:cxn ang="0">
                <a:pos x="1251" y="1119"/>
              </a:cxn>
              <a:cxn ang="0">
                <a:pos x="1260" y="1216"/>
              </a:cxn>
              <a:cxn ang="0">
                <a:pos x="1261" y="1321"/>
              </a:cxn>
              <a:cxn ang="0">
                <a:pos x="1257" y="1383"/>
              </a:cxn>
              <a:cxn ang="0">
                <a:pos x="1248" y="1463"/>
              </a:cxn>
              <a:cxn ang="0">
                <a:pos x="1238" y="1523"/>
              </a:cxn>
              <a:cxn ang="0">
                <a:pos x="1216" y="1619"/>
              </a:cxn>
              <a:cxn ang="0">
                <a:pos x="1186" y="1713"/>
              </a:cxn>
              <a:cxn ang="0">
                <a:pos x="1141" y="1820"/>
              </a:cxn>
              <a:cxn ang="0">
                <a:pos x="709" y="1899"/>
              </a:cxn>
              <a:cxn ang="0">
                <a:pos x="570" y="1541"/>
              </a:cxn>
              <a:cxn ang="0">
                <a:pos x="590" y="1488"/>
              </a:cxn>
              <a:cxn ang="0">
                <a:pos x="606" y="1434"/>
              </a:cxn>
              <a:cxn ang="0">
                <a:pos x="617" y="1378"/>
              </a:cxn>
              <a:cxn ang="0">
                <a:pos x="624" y="1320"/>
              </a:cxn>
              <a:cxn ang="0">
                <a:pos x="624" y="1248"/>
              </a:cxn>
              <a:cxn ang="0">
                <a:pos x="620" y="1200"/>
              </a:cxn>
              <a:cxn ang="0">
                <a:pos x="612" y="1153"/>
              </a:cxn>
              <a:cxn ang="0">
                <a:pos x="601" y="1108"/>
              </a:cxn>
              <a:cxn ang="0">
                <a:pos x="576" y="1034"/>
              </a:cxn>
              <a:cxn ang="0">
                <a:pos x="550" y="979"/>
              </a:cxn>
              <a:cxn ang="0">
                <a:pos x="510" y="915"/>
              </a:cxn>
              <a:cxn ang="0">
                <a:pos x="473" y="866"/>
              </a:cxn>
              <a:cxn ang="0">
                <a:pos x="443" y="832"/>
              </a:cxn>
              <a:cxn ang="0">
                <a:pos x="410" y="801"/>
              </a:cxn>
              <a:cxn ang="0">
                <a:pos x="363" y="763"/>
              </a:cxn>
              <a:cxn ang="0">
                <a:pos x="325" y="737"/>
              </a:cxn>
              <a:cxn ang="0">
                <a:pos x="273" y="706"/>
              </a:cxn>
              <a:cxn ang="0">
                <a:pos x="216" y="681"/>
              </a:cxn>
              <a:cxn ang="0">
                <a:pos x="158" y="662"/>
              </a:cxn>
              <a:cxn ang="0">
                <a:pos x="97" y="647"/>
              </a:cxn>
              <a:cxn ang="0">
                <a:pos x="49" y="641"/>
              </a:cxn>
              <a:cxn ang="0">
                <a:pos x="2" y="637"/>
              </a:cxn>
            </a:cxnLst>
            <a:rect l="0" t="0" r="r" b="b"/>
            <a:pathLst>
              <a:path w="1261" h="1899">
                <a:moveTo>
                  <a:pt x="0" y="0"/>
                </a:moveTo>
                <a:lnTo>
                  <a:pt x="33" y="1"/>
                </a:lnTo>
                <a:lnTo>
                  <a:pt x="66" y="3"/>
                </a:lnTo>
                <a:lnTo>
                  <a:pt x="98" y="5"/>
                </a:lnTo>
                <a:lnTo>
                  <a:pt x="130" y="8"/>
                </a:lnTo>
                <a:lnTo>
                  <a:pt x="161" y="13"/>
                </a:lnTo>
                <a:lnTo>
                  <a:pt x="193" y="17"/>
                </a:lnTo>
                <a:lnTo>
                  <a:pt x="225" y="23"/>
                </a:lnTo>
                <a:lnTo>
                  <a:pt x="255" y="29"/>
                </a:lnTo>
                <a:lnTo>
                  <a:pt x="286" y="36"/>
                </a:lnTo>
                <a:lnTo>
                  <a:pt x="316" y="44"/>
                </a:lnTo>
                <a:lnTo>
                  <a:pt x="346" y="53"/>
                </a:lnTo>
                <a:lnTo>
                  <a:pt x="376" y="62"/>
                </a:lnTo>
                <a:lnTo>
                  <a:pt x="406" y="72"/>
                </a:lnTo>
                <a:lnTo>
                  <a:pt x="435" y="83"/>
                </a:lnTo>
                <a:lnTo>
                  <a:pt x="463" y="94"/>
                </a:lnTo>
                <a:lnTo>
                  <a:pt x="492" y="106"/>
                </a:lnTo>
                <a:lnTo>
                  <a:pt x="520" y="119"/>
                </a:lnTo>
                <a:lnTo>
                  <a:pt x="548" y="132"/>
                </a:lnTo>
                <a:lnTo>
                  <a:pt x="576" y="146"/>
                </a:lnTo>
                <a:lnTo>
                  <a:pt x="602" y="161"/>
                </a:lnTo>
                <a:lnTo>
                  <a:pt x="629" y="176"/>
                </a:lnTo>
                <a:lnTo>
                  <a:pt x="655" y="191"/>
                </a:lnTo>
                <a:lnTo>
                  <a:pt x="680" y="208"/>
                </a:lnTo>
                <a:lnTo>
                  <a:pt x="707" y="225"/>
                </a:lnTo>
                <a:lnTo>
                  <a:pt x="731" y="243"/>
                </a:lnTo>
                <a:lnTo>
                  <a:pt x="756" y="261"/>
                </a:lnTo>
                <a:lnTo>
                  <a:pt x="780" y="280"/>
                </a:lnTo>
                <a:lnTo>
                  <a:pt x="803" y="299"/>
                </a:lnTo>
                <a:lnTo>
                  <a:pt x="826" y="319"/>
                </a:lnTo>
                <a:lnTo>
                  <a:pt x="848" y="339"/>
                </a:lnTo>
                <a:lnTo>
                  <a:pt x="871" y="360"/>
                </a:lnTo>
                <a:lnTo>
                  <a:pt x="893" y="381"/>
                </a:lnTo>
                <a:lnTo>
                  <a:pt x="914" y="404"/>
                </a:lnTo>
                <a:lnTo>
                  <a:pt x="934" y="426"/>
                </a:lnTo>
                <a:lnTo>
                  <a:pt x="954" y="449"/>
                </a:lnTo>
                <a:lnTo>
                  <a:pt x="974" y="472"/>
                </a:lnTo>
                <a:lnTo>
                  <a:pt x="993" y="496"/>
                </a:lnTo>
                <a:lnTo>
                  <a:pt x="1011" y="520"/>
                </a:lnTo>
                <a:lnTo>
                  <a:pt x="1030" y="545"/>
                </a:lnTo>
                <a:lnTo>
                  <a:pt x="1047" y="571"/>
                </a:lnTo>
                <a:lnTo>
                  <a:pt x="1063" y="596"/>
                </a:lnTo>
                <a:lnTo>
                  <a:pt x="1079" y="622"/>
                </a:lnTo>
                <a:lnTo>
                  <a:pt x="1095" y="648"/>
                </a:lnTo>
                <a:lnTo>
                  <a:pt x="1109" y="675"/>
                </a:lnTo>
                <a:lnTo>
                  <a:pt x="1124" y="702"/>
                </a:lnTo>
                <a:lnTo>
                  <a:pt x="1137" y="730"/>
                </a:lnTo>
                <a:lnTo>
                  <a:pt x="1150" y="758"/>
                </a:lnTo>
                <a:lnTo>
                  <a:pt x="1162" y="786"/>
                </a:lnTo>
                <a:lnTo>
                  <a:pt x="1174" y="815"/>
                </a:lnTo>
                <a:lnTo>
                  <a:pt x="1185" y="844"/>
                </a:lnTo>
                <a:lnTo>
                  <a:pt x="1196" y="873"/>
                </a:lnTo>
                <a:lnTo>
                  <a:pt x="1205" y="903"/>
                </a:lnTo>
                <a:lnTo>
                  <a:pt x="1214" y="933"/>
                </a:lnTo>
                <a:lnTo>
                  <a:pt x="1222" y="963"/>
                </a:lnTo>
                <a:lnTo>
                  <a:pt x="1229" y="994"/>
                </a:lnTo>
                <a:lnTo>
                  <a:pt x="1236" y="1024"/>
                </a:lnTo>
                <a:lnTo>
                  <a:pt x="1242" y="1056"/>
                </a:lnTo>
                <a:lnTo>
                  <a:pt x="1247" y="1088"/>
                </a:lnTo>
                <a:lnTo>
                  <a:pt x="1251" y="1119"/>
                </a:lnTo>
                <a:lnTo>
                  <a:pt x="1255" y="1151"/>
                </a:lnTo>
                <a:lnTo>
                  <a:pt x="1258" y="1183"/>
                </a:lnTo>
                <a:lnTo>
                  <a:pt x="1260" y="1216"/>
                </a:lnTo>
                <a:lnTo>
                  <a:pt x="1261" y="1248"/>
                </a:lnTo>
                <a:lnTo>
                  <a:pt x="1261" y="1281"/>
                </a:lnTo>
                <a:lnTo>
                  <a:pt x="1261" y="1321"/>
                </a:lnTo>
                <a:lnTo>
                  <a:pt x="1260" y="1342"/>
                </a:lnTo>
                <a:lnTo>
                  <a:pt x="1259" y="1363"/>
                </a:lnTo>
                <a:lnTo>
                  <a:pt x="1257" y="1383"/>
                </a:lnTo>
                <a:lnTo>
                  <a:pt x="1255" y="1403"/>
                </a:lnTo>
                <a:lnTo>
                  <a:pt x="1251" y="1443"/>
                </a:lnTo>
                <a:lnTo>
                  <a:pt x="1248" y="1463"/>
                </a:lnTo>
                <a:lnTo>
                  <a:pt x="1245" y="1483"/>
                </a:lnTo>
                <a:lnTo>
                  <a:pt x="1242" y="1502"/>
                </a:lnTo>
                <a:lnTo>
                  <a:pt x="1238" y="1523"/>
                </a:lnTo>
                <a:lnTo>
                  <a:pt x="1230" y="1562"/>
                </a:lnTo>
                <a:lnTo>
                  <a:pt x="1221" y="1600"/>
                </a:lnTo>
                <a:lnTo>
                  <a:pt x="1216" y="1619"/>
                </a:lnTo>
                <a:lnTo>
                  <a:pt x="1211" y="1638"/>
                </a:lnTo>
                <a:lnTo>
                  <a:pt x="1199" y="1675"/>
                </a:lnTo>
                <a:lnTo>
                  <a:pt x="1186" y="1713"/>
                </a:lnTo>
                <a:lnTo>
                  <a:pt x="1172" y="1749"/>
                </a:lnTo>
                <a:lnTo>
                  <a:pt x="1157" y="1785"/>
                </a:lnTo>
                <a:lnTo>
                  <a:pt x="1141" y="1820"/>
                </a:lnTo>
                <a:lnTo>
                  <a:pt x="1124" y="1856"/>
                </a:lnTo>
                <a:lnTo>
                  <a:pt x="1106" y="1890"/>
                </a:lnTo>
                <a:lnTo>
                  <a:pt x="709" y="1899"/>
                </a:lnTo>
                <a:lnTo>
                  <a:pt x="554" y="1574"/>
                </a:lnTo>
                <a:lnTo>
                  <a:pt x="562" y="1557"/>
                </a:lnTo>
                <a:lnTo>
                  <a:pt x="570" y="1541"/>
                </a:lnTo>
                <a:lnTo>
                  <a:pt x="577" y="1524"/>
                </a:lnTo>
                <a:lnTo>
                  <a:pt x="584" y="1505"/>
                </a:lnTo>
                <a:lnTo>
                  <a:pt x="590" y="1488"/>
                </a:lnTo>
                <a:lnTo>
                  <a:pt x="596" y="1470"/>
                </a:lnTo>
                <a:lnTo>
                  <a:pt x="601" y="1452"/>
                </a:lnTo>
                <a:lnTo>
                  <a:pt x="606" y="1434"/>
                </a:lnTo>
                <a:lnTo>
                  <a:pt x="610" y="1416"/>
                </a:lnTo>
                <a:lnTo>
                  <a:pt x="614" y="1397"/>
                </a:lnTo>
                <a:lnTo>
                  <a:pt x="617" y="1378"/>
                </a:lnTo>
                <a:lnTo>
                  <a:pt x="620" y="1358"/>
                </a:lnTo>
                <a:lnTo>
                  <a:pt x="622" y="1339"/>
                </a:lnTo>
                <a:lnTo>
                  <a:pt x="624" y="1320"/>
                </a:lnTo>
                <a:lnTo>
                  <a:pt x="624" y="1300"/>
                </a:lnTo>
                <a:lnTo>
                  <a:pt x="625" y="1281"/>
                </a:lnTo>
                <a:lnTo>
                  <a:pt x="624" y="1248"/>
                </a:lnTo>
                <a:lnTo>
                  <a:pt x="623" y="1232"/>
                </a:lnTo>
                <a:lnTo>
                  <a:pt x="622" y="1216"/>
                </a:lnTo>
                <a:lnTo>
                  <a:pt x="620" y="1200"/>
                </a:lnTo>
                <a:lnTo>
                  <a:pt x="618" y="1184"/>
                </a:lnTo>
                <a:lnTo>
                  <a:pt x="615" y="1169"/>
                </a:lnTo>
                <a:lnTo>
                  <a:pt x="612" y="1153"/>
                </a:lnTo>
                <a:lnTo>
                  <a:pt x="609" y="1138"/>
                </a:lnTo>
                <a:lnTo>
                  <a:pt x="605" y="1123"/>
                </a:lnTo>
                <a:lnTo>
                  <a:pt x="601" y="1108"/>
                </a:lnTo>
                <a:lnTo>
                  <a:pt x="597" y="1093"/>
                </a:lnTo>
                <a:lnTo>
                  <a:pt x="587" y="1064"/>
                </a:lnTo>
                <a:lnTo>
                  <a:pt x="576" y="1034"/>
                </a:lnTo>
                <a:lnTo>
                  <a:pt x="564" y="1006"/>
                </a:lnTo>
                <a:lnTo>
                  <a:pt x="557" y="993"/>
                </a:lnTo>
                <a:lnTo>
                  <a:pt x="550" y="979"/>
                </a:lnTo>
                <a:lnTo>
                  <a:pt x="534" y="953"/>
                </a:lnTo>
                <a:lnTo>
                  <a:pt x="518" y="927"/>
                </a:lnTo>
                <a:lnTo>
                  <a:pt x="510" y="915"/>
                </a:lnTo>
                <a:lnTo>
                  <a:pt x="501" y="902"/>
                </a:lnTo>
                <a:lnTo>
                  <a:pt x="483" y="877"/>
                </a:lnTo>
                <a:lnTo>
                  <a:pt x="473" y="866"/>
                </a:lnTo>
                <a:lnTo>
                  <a:pt x="463" y="854"/>
                </a:lnTo>
                <a:lnTo>
                  <a:pt x="453" y="843"/>
                </a:lnTo>
                <a:lnTo>
                  <a:pt x="443" y="832"/>
                </a:lnTo>
                <a:lnTo>
                  <a:pt x="432" y="822"/>
                </a:lnTo>
                <a:lnTo>
                  <a:pt x="421" y="811"/>
                </a:lnTo>
                <a:lnTo>
                  <a:pt x="410" y="801"/>
                </a:lnTo>
                <a:lnTo>
                  <a:pt x="399" y="791"/>
                </a:lnTo>
                <a:lnTo>
                  <a:pt x="375" y="772"/>
                </a:lnTo>
                <a:lnTo>
                  <a:pt x="363" y="763"/>
                </a:lnTo>
                <a:lnTo>
                  <a:pt x="350" y="754"/>
                </a:lnTo>
                <a:lnTo>
                  <a:pt x="338" y="746"/>
                </a:lnTo>
                <a:lnTo>
                  <a:pt x="325" y="737"/>
                </a:lnTo>
                <a:lnTo>
                  <a:pt x="312" y="729"/>
                </a:lnTo>
                <a:lnTo>
                  <a:pt x="299" y="722"/>
                </a:lnTo>
                <a:lnTo>
                  <a:pt x="273" y="706"/>
                </a:lnTo>
                <a:lnTo>
                  <a:pt x="245" y="693"/>
                </a:lnTo>
                <a:lnTo>
                  <a:pt x="231" y="687"/>
                </a:lnTo>
                <a:lnTo>
                  <a:pt x="216" y="681"/>
                </a:lnTo>
                <a:lnTo>
                  <a:pt x="202" y="676"/>
                </a:lnTo>
                <a:lnTo>
                  <a:pt x="187" y="671"/>
                </a:lnTo>
                <a:lnTo>
                  <a:pt x="158" y="662"/>
                </a:lnTo>
                <a:lnTo>
                  <a:pt x="143" y="657"/>
                </a:lnTo>
                <a:lnTo>
                  <a:pt x="128" y="654"/>
                </a:lnTo>
                <a:lnTo>
                  <a:pt x="97" y="647"/>
                </a:lnTo>
                <a:lnTo>
                  <a:pt x="82" y="645"/>
                </a:lnTo>
                <a:lnTo>
                  <a:pt x="66" y="642"/>
                </a:lnTo>
                <a:lnTo>
                  <a:pt x="49" y="641"/>
                </a:lnTo>
                <a:lnTo>
                  <a:pt x="34" y="639"/>
                </a:lnTo>
                <a:lnTo>
                  <a:pt x="18" y="638"/>
                </a:lnTo>
                <a:lnTo>
                  <a:pt x="2" y="637"/>
                </a:lnTo>
                <a:lnTo>
                  <a:pt x="199" y="3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67943" name="组合 535559"/>
          <p:cNvGrpSpPr>
            <a:grpSpLocks noChangeAspect="1"/>
          </p:cNvGrpSpPr>
          <p:nvPr/>
        </p:nvGrpSpPr>
        <p:grpSpPr bwMode="auto">
          <a:xfrm>
            <a:off x="4756150" y="2224088"/>
            <a:ext cx="1654175" cy="1790700"/>
            <a:chOff x="1840" y="1448"/>
            <a:chExt cx="2562" cy="2561"/>
          </a:xfrm>
        </p:grpSpPr>
        <p:sp>
          <p:nvSpPr>
            <p:cNvPr id="167944" name="任意多边形 535560"/>
            <p:cNvSpPr>
              <a:spLocks noChangeAspect="1" noChangeArrowheads="1"/>
            </p:cNvSpPr>
            <p:nvPr/>
          </p:nvSpPr>
          <p:spPr bwMode="auto">
            <a:xfrm>
              <a:off x="3142" y="1448"/>
              <a:ext cx="1260" cy="1451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100" y="6"/>
                </a:cxn>
                <a:cxn ang="0">
                  <a:pos x="162" y="13"/>
                </a:cxn>
                <a:cxn ang="0">
                  <a:pos x="225" y="23"/>
                </a:cxn>
                <a:cxn ang="0">
                  <a:pos x="285" y="37"/>
                </a:cxn>
                <a:cxn ang="0">
                  <a:pos x="345" y="53"/>
                </a:cxn>
                <a:cxn ang="0">
                  <a:pos x="404" y="72"/>
                </a:cxn>
                <a:cxn ang="0">
                  <a:pos x="461" y="94"/>
                </a:cxn>
                <a:cxn ang="0">
                  <a:pos x="517" y="119"/>
                </a:cxn>
                <a:cxn ang="0">
                  <a:pos x="572" y="145"/>
                </a:cxn>
                <a:cxn ang="0">
                  <a:pos x="625" y="175"/>
                </a:cxn>
                <a:cxn ang="0">
                  <a:pos x="676" y="206"/>
                </a:cxn>
                <a:cxn ang="0">
                  <a:pos x="726" y="240"/>
                </a:cxn>
                <a:cxn ang="0">
                  <a:pos x="774" y="277"/>
                </a:cxn>
                <a:cxn ang="0">
                  <a:pos x="820" y="316"/>
                </a:cxn>
                <a:cxn ang="0">
                  <a:pos x="866" y="356"/>
                </a:cxn>
                <a:cxn ang="0">
                  <a:pos x="908" y="398"/>
                </a:cxn>
                <a:cxn ang="0">
                  <a:pos x="948" y="444"/>
                </a:cxn>
                <a:cxn ang="0">
                  <a:pos x="986" y="490"/>
                </a:cxn>
                <a:cxn ang="0">
                  <a:pos x="1023" y="538"/>
                </a:cxn>
                <a:cxn ang="0">
                  <a:pos x="1057" y="589"/>
                </a:cxn>
                <a:cxn ang="0">
                  <a:pos x="1088" y="640"/>
                </a:cxn>
                <a:cxn ang="0">
                  <a:pos x="1117" y="693"/>
                </a:cxn>
                <a:cxn ang="0">
                  <a:pos x="1144" y="748"/>
                </a:cxn>
                <a:cxn ang="0">
                  <a:pos x="1168" y="804"/>
                </a:cxn>
                <a:cxn ang="0">
                  <a:pos x="1190" y="861"/>
                </a:cxn>
                <a:cxn ang="0">
                  <a:pos x="1209" y="921"/>
                </a:cxn>
                <a:cxn ang="0">
                  <a:pos x="1224" y="980"/>
                </a:cxn>
                <a:cxn ang="0">
                  <a:pos x="1237" y="1042"/>
                </a:cxn>
                <a:cxn ang="0">
                  <a:pos x="1248" y="1104"/>
                </a:cxn>
                <a:cxn ang="0">
                  <a:pos x="1255" y="1166"/>
                </a:cxn>
                <a:cxn ang="0">
                  <a:pos x="1259" y="1231"/>
                </a:cxn>
                <a:cxn ang="0">
                  <a:pos x="921" y="1451"/>
                </a:cxn>
                <a:cxn ang="0">
                  <a:pos x="622" y="1231"/>
                </a:cxn>
                <a:cxn ang="0">
                  <a:pos x="616" y="1184"/>
                </a:cxn>
                <a:cxn ang="0">
                  <a:pos x="608" y="1139"/>
                </a:cxn>
                <a:cxn ang="0">
                  <a:pos x="597" y="1096"/>
                </a:cxn>
                <a:cxn ang="0">
                  <a:pos x="588" y="1067"/>
                </a:cxn>
                <a:cxn ang="0">
                  <a:pos x="572" y="1025"/>
                </a:cxn>
                <a:cxn ang="0">
                  <a:pos x="559" y="998"/>
                </a:cxn>
                <a:cxn ang="0">
                  <a:pos x="539" y="959"/>
                </a:cxn>
                <a:cxn ang="0">
                  <a:pos x="523" y="934"/>
                </a:cxn>
                <a:cxn ang="0">
                  <a:pos x="498" y="898"/>
                </a:cxn>
                <a:cxn ang="0">
                  <a:pos x="480" y="874"/>
                </a:cxn>
                <a:cxn ang="0">
                  <a:pos x="461" y="852"/>
                </a:cxn>
                <a:cxn ang="0">
                  <a:pos x="431" y="821"/>
                </a:cxn>
                <a:cxn ang="0">
                  <a:pos x="399" y="791"/>
                </a:cxn>
                <a:cxn ang="0">
                  <a:pos x="375" y="773"/>
                </a:cxn>
                <a:cxn ang="0">
                  <a:pos x="352" y="755"/>
                </a:cxn>
                <a:cxn ang="0">
                  <a:pos x="328" y="739"/>
                </a:cxn>
                <a:cxn ang="0">
                  <a:pos x="290" y="716"/>
                </a:cxn>
                <a:cxn ang="0">
                  <a:pos x="264" y="702"/>
                </a:cxn>
                <a:cxn ang="0">
                  <a:pos x="223" y="684"/>
                </a:cxn>
                <a:cxn ang="0">
                  <a:pos x="181" y="669"/>
                </a:cxn>
                <a:cxn ang="0">
                  <a:pos x="137" y="656"/>
                </a:cxn>
                <a:cxn ang="0">
                  <a:pos x="108" y="649"/>
                </a:cxn>
                <a:cxn ang="0">
                  <a:pos x="63" y="642"/>
                </a:cxn>
                <a:cxn ang="0">
                  <a:pos x="31" y="639"/>
                </a:cxn>
                <a:cxn ang="0">
                  <a:pos x="0" y="637"/>
                </a:cxn>
                <a:cxn ang="0">
                  <a:pos x="3" y="0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5" name="任意多边形 535561"/>
            <p:cNvSpPr>
              <a:spLocks noChangeAspect="1" noChangeArrowheads="1"/>
            </p:cNvSpPr>
            <p:nvPr/>
          </p:nvSpPr>
          <p:spPr bwMode="auto">
            <a:xfrm>
              <a:off x="1840" y="1449"/>
              <a:ext cx="1431" cy="1325"/>
            </a:xfrm>
            <a:custGeom>
              <a:avLst/>
              <a:gdLst/>
              <a:ahLst/>
              <a:cxnLst>
                <a:cxn ang="0">
                  <a:pos x="637" y="1302"/>
                </a:cxn>
                <a:cxn ang="0">
                  <a:pos x="637" y="1248"/>
                </a:cxn>
                <a:cxn ang="0">
                  <a:pos x="640" y="1217"/>
                </a:cxn>
                <a:cxn ang="0">
                  <a:pos x="646" y="1170"/>
                </a:cxn>
                <a:cxn ang="0">
                  <a:pos x="655" y="1125"/>
                </a:cxn>
                <a:cxn ang="0">
                  <a:pos x="663" y="1095"/>
                </a:cxn>
                <a:cxn ang="0">
                  <a:pos x="678" y="1052"/>
                </a:cxn>
                <a:cxn ang="0">
                  <a:pos x="689" y="1024"/>
                </a:cxn>
                <a:cxn ang="0">
                  <a:pos x="708" y="983"/>
                </a:cxn>
                <a:cxn ang="0">
                  <a:pos x="724" y="957"/>
                </a:cxn>
                <a:cxn ang="0">
                  <a:pos x="739" y="932"/>
                </a:cxn>
                <a:cxn ang="0">
                  <a:pos x="756" y="907"/>
                </a:cxn>
                <a:cxn ang="0">
                  <a:pos x="773" y="884"/>
                </a:cxn>
                <a:cxn ang="0">
                  <a:pos x="792" y="860"/>
                </a:cxn>
                <a:cxn ang="0">
                  <a:pos x="822" y="827"/>
                </a:cxn>
                <a:cxn ang="0">
                  <a:pos x="843" y="807"/>
                </a:cxn>
                <a:cxn ang="0">
                  <a:pos x="877" y="778"/>
                </a:cxn>
                <a:cxn ang="0">
                  <a:pos x="901" y="760"/>
                </a:cxn>
                <a:cxn ang="0">
                  <a:pos x="938" y="735"/>
                </a:cxn>
                <a:cxn ang="0">
                  <a:pos x="976" y="711"/>
                </a:cxn>
                <a:cxn ang="0">
                  <a:pos x="1003" y="698"/>
                </a:cxn>
                <a:cxn ang="0">
                  <a:pos x="1030" y="686"/>
                </a:cxn>
                <a:cxn ang="0">
                  <a:pos x="1059" y="675"/>
                </a:cxn>
                <a:cxn ang="0">
                  <a:pos x="1117" y="657"/>
                </a:cxn>
                <a:cxn ang="0">
                  <a:pos x="1147" y="649"/>
                </a:cxn>
                <a:cxn ang="0">
                  <a:pos x="1192" y="642"/>
                </a:cxn>
                <a:cxn ang="0">
                  <a:pos x="1224" y="638"/>
                </a:cxn>
                <a:cxn ang="0">
                  <a:pos x="1431" y="334"/>
                </a:cxn>
                <a:cxn ang="0">
                  <a:pos x="1207" y="1"/>
                </a:cxn>
                <a:cxn ang="0">
                  <a:pos x="1142" y="6"/>
                </a:cxn>
                <a:cxn ang="0">
                  <a:pos x="1080" y="15"/>
                </a:cxn>
                <a:cxn ang="0">
                  <a:pos x="1018" y="26"/>
                </a:cxn>
                <a:cxn ang="0">
                  <a:pos x="957" y="40"/>
                </a:cxn>
                <a:cxn ang="0">
                  <a:pos x="898" y="57"/>
                </a:cxn>
                <a:cxn ang="0">
                  <a:pos x="839" y="76"/>
                </a:cxn>
                <a:cxn ang="0">
                  <a:pos x="783" y="100"/>
                </a:cxn>
                <a:cxn ang="0">
                  <a:pos x="728" y="125"/>
                </a:cxn>
                <a:cxn ang="0">
                  <a:pos x="673" y="152"/>
                </a:cxn>
                <a:cxn ang="0">
                  <a:pos x="620" y="182"/>
                </a:cxn>
                <a:cxn ang="0">
                  <a:pos x="570" y="214"/>
                </a:cxn>
                <a:cxn ang="0">
                  <a:pos x="520" y="250"/>
                </a:cxn>
                <a:cxn ang="0">
                  <a:pos x="472" y="287"/>
                </a:cxn>
                <a:cxn ang="0">
                  <a:pos x="427" y="325"/>
                </a:cxn>
                <a:cxn ang="0">
                  <a:pos x="382" y="366"/>
                </a:cxn>
                <a:cxn ang="0">
                  <a:pos x="341" y="410"/>
                </a:cxn>
                <a:cxn ang="0">
                  <a:pos x="301" y="455"/>
                </a:cxn>
                <a:cxn ang="0">
                  <a:pos x="263" y="502"/>
                </a:cxn>
                <a:cxn ang="0">
                  <a:pos x="227" y="550"/>
                </a:cxn>
                <a:cxn ang="0">
                  <a:pos x="194" y="602"/>
                </a:cxn>
                <a:cxn ang="0">
                  <a:pos x="163" y="653"/>
                </a:cxn>
                <a:cxn ang="0">
                  <a:pos x="135" y="707"/>
                </a:cxn>
                <a:cxn ang="0">
                  <a:pos x="109" y="762"/>
                </a:cxn>
                <a:cxn ang="0">
                  <a:pos x="86" y="819"/>
                </a:cxn>
                <a:cxn ang="0">
                  <a:pos x="64" y="876"/>
                </a:cxn>
                <a:cxn ang="0">
                  <a:pos x="47" y="936"/>
                </a:cxn>
                <a:cxn ang="0">
                  <a:pos x="31" y="996"/>
                </a:cxn>
                <a:cxn ang="0">
                  <a:pos x="19" y="1058"/>
                </a:cxn>
                <a:cxn ang="0">
                  <a:pos x="10" y="1120"/>
                </a:cxn>
                <a:cxn ang="0">
                  <a:pos x="4" y="1183"/>
                </a:cxn>
                <a:cxn ang="0">
                  <a:pos x="1" y="1247"/>
                </a:cxn>
                <a:cxn ang="0">
                  <a:pos x="1" y="1302"/>
                </a:cxn>
                <a:cxn ang="0">
                  <a:pos x="335" y="1129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6" name="任意多边形 535562"/>
            <p:cNvSpPr>
              <a:spLocks noChangeAspect="1" noChangeArrowheads="1"/>
            </p:cNvSpPr>
            <p:nvPr/>
          </p:nvSpPr>
          <p:spPr bwMode="auto">
            <a:xfrm>
              <a:off x="1845" y="2645"/>
              <a:ext cx="1295" cy="1364"/>
            </a:xfrm>
            <a:custGeom>
              <a:avLst/>
              <a:gdLst/>
              <a:ahLst/>
              <a:cxnLst>
                <a:cxn ang="0">
                  <a:pos x="1096" y="1023"/>
                </a:cxn>
                <a:cxn ang="0">
                  <a:pos x="1276" y="728"/>
                </a:cxn>
                <a:cxn ang="0">
                  <a:pos x="1232" y="726"/>
                </a:cxn>
                <a:cxn ang="0">
                  <a:pos x="1187" y="722"/>
                </a:cxn>
                <a:cxn ang="0">
                  <a:pos x="1131" y="711"/>
                </a:cxn>
                <a:cxn ang="0">
                  <a:pos x="1103" y="704"/>
                </a:cxn>
                <a:cxn ang="0">
                  <a:pos x="1050" y="687"/>
                </a:cxn>
                <a:cxn ang="0">
                  <a:pos x="1023" y="677"/>
                </a:cxn>
                <a:cxn ang="0">
                  <a:pos x="973" y="653"/>
                </a:cxn>
                <a:cxn ang="0">
                  <a:pos x="949" y="638"/>
                </a:cxn>
                <a:cxn ang="0">
                  <a:pos x="902" y="608"/>
                </a:cxn>
                <a:cxn ang="0">
                  <a:pos x="880" y="591"/>
                </a:cxn>
                <a:cxn ang="0">
                  <a:pos x="837" y="556"/>
                </a:cxn>
                <a:cxn ang="0">
                  <a:pos x="799" y="517"/>
                </a:cxn>
                <a:cxn ang="0">
                  <a:pos x="781" y="496"/>
                </a:cxn>
                <a:cxn ang="0">
                  <a:pos x="747" y="451"/>
                </a:cxn>
                <a:cxn ang="0">
                  <a:pos x="725" y="417"/>
                </a:cxn>
                <a:cxn ang="0">
                  <a:pos x="703" y="380"/>
                </a:cxn>
                <a:cxn ang="0">
                  <a:pos x="680" y="330"/>
                </a:cxn>
                <a:cxn ang="0">
                  <a:pos x="670" y="303"/>
                </a:cxn>
                <a:cxn ang="0">
                  <a:pos x="657" y="263"/>
                </a:cxn>
                <a:cxn ang="0">
                  <a:pos x="646" y="221"/>
                </a:cxn>
                <a:cxn ang="0">
                  <a:pos x="322" y="0"/>
                </a:cxn>
                <a:cxn ang="0">
                  <a:pos x="2" y="222"/>
                </a:cxn>
                <a:cxn ang="0">
                  <a:pos x="10" y="282"/>
                </a:cxn>
                <a:cxn ang="0">
                  <a:pos x="21" y="343"/>
                </a:cxn>
                <a:cxn ang="0">
                  <a:pos x="35" y="401"/>
                </a:cxn>
                <a:cxn ang="0">
                  <a:pos x="51" y="458"/>
                </a:cxn>
                <a:cxn ang="0">
                  <a:pos x="69" y="516"/>
                </a:cxn>
                <a:cxn ang="0">
                  <a:pos x="91" y="571"/>
                </a:cxn>
                <a:cxn ang="0">
                  <a:pos x="115" y="624"/>
                </a:cxn>
                <a:cxn ang="0">
                  <a:pos x="141" y="678"/>
                </a:cxn>
                <a:cxn ang="0">
                  <a:pos x="169" y="729"/>
                </a:cxn>
                <a:cxn ang="0">
                  <a:pos x="200" y="779"/>
                </a:cxn>
                <a:cxn ang="0">
                  <a:pos x="233" y="828"/>
                </a:cxn>
                <a:cxn ang="0">
                  <a:pos x="268" y="874"/>
                </a:cxn>
                <a:cxn ang="0">
                  <a:pos x="305" y="919"/>
                </a:cxn>
                <a:cxn ang="0">
                  <a:pos x="344" y="962"/>
                </a:cxn>
                <a:cxn ang="0">
                  <a:pos x="385" y="1004"/>
                </a:cxn>
                <a:cxn ang="0">
                  <a:pos x="428" y="1043"/>
                </a:cxn>
                <a:cxn ang="0">
                  <a:pos x="473" y="1081"/>
                </a:cxn>
                <a:cxn ang="0">
                  <a:pos x="519" y="1116"/>
                </a:cxn>
                <a:cxn ang="0">
                  <a:pos x="567" y="1151"/>
                </a:cxn>
                <a:cxn ang="0">
                  <a:pos x="616" y="1182"/>
                </a:cxn>
                <a:cxn ang="0">
                  <a:pos x="667" y="1211"/>
                </a:cxn>
                <a:cxn ang="0">
                  <a:pos x="720" y="1237"/>
                </a:cxn>
                <a:cxn ang="0">
                  <a:pos x="774" y="1262"/>
                </a:cxn>
                <a:cxn ang="0">
                  <a:pos x="828" y="1283"/>
                </a:cxn>
                <a:cxn ang="0">
                  <a:pos x="885" y="1304"/>
                </a:cxn>
                <a:cxn ang="0">
                  <a:pos x="942" y="1321"/>
                </a:cxn>
                <a:cxn ang="0">
                  <a:pos x="1001" y="1335"/>
                </a:cxn>
                <a:cxn ang="0">
                  <a:pos x="1061" y="1346"/>
                </a:cxn>
                <a:cxn ang="0">
                  <a:pos x="1121" y="1355"/>
                </a:cxn>
                <a:cxn ang="0">
                  <a:pos x="1182" y="1361"/>
                </a:cxn>
                <a:cxn ang="0">
                  <a:pos x="1245" y="1364"/>
                </a:cxn>
                <a:cxn ang="0">
                  <a:pos x="1281" y="1364"/>
                </a:cxn>
                <a:cxn ang="0">
                  <a:pos x="1290" y="1362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47" name="任意多边形 535563"/>
            <p:cNvSpPr>
              <a:spLocks noChangeAspect="1" noChangeArrowheads="1"/>
            </p:cNvSpPr>
            <p:nvPr/>
          </p:nvSpPr>
          <p:spPr bwMode="auto">
            <a:xfrm>
              <a:off x="3015" y="2774"/>
              <a:ext cx="1385" cy="1233"/>
            </a:xfrm>
            <a:custGeom>
              <a:avLst/>
              <a:gdLst/>
              <a:ahLst/>
              <a:cxnLst>
                <a:cxn ang="0">
                  <a:pos x="0" y="903"/>
                </a:cxn>
                <a:cxn ang="0">
                  <a:pos x="221" y="588"/>
                </a:cxn>
                <a:cxn ang="0">
                  <a:pos x="262" y="579"/>
                </a:cxn>
                <a:cxn ang="0">
                  <a:pos x="302" y="567"/>
                </a:cxn>
                <a:cxn ang="0">
                  <a:pos x="354" y="548"/>
                </a:cxn>
                <a:cxn ang="0">
                  <a:pos x="391" y="531"/>
                </a:cxn>
                <a:cxn ang="0">
                  <a:pos x="427" y="511"/>
                </a:cxn>
                <a:cxn ang="0">
                  <a:pos x="472" y="482"/>
                </a:cxn>
                <a:cxn ang="0">
                  <a:pos x="506" y="458"/>
                </a:cxn>
                <a:cxn ang="0">
                  <a:pos x="526" y="441"/>
                </a:cxn>
                <a:cxn ang="0">
                  <a:pos x="546" y="423"/>
                </a:cxn>
                <a:cxn ang="0">
                  <a:pos x="565" y="405"/>
                </a:cxn>
                <a:cxn ang="0">
                  <a:pos x="584" y="385"/>
                </a:cxn>
                <a:cxn ang="0">
                  <a:pos x="610" y="353"/>
                </a:cxn>
                <a:cxn ang="0">
                  <a:pos x="642" y="310"/>
                </a:cxn>
                <a:cxn ang="0">
                  <a:pos x="671" y="264"/>
                </a:cxn>
                <a:cxn ang="0">
                  <a:pos x="689" y="228"/>
                </a:cxn>
                <a:cxn ang="0">
                  <a:pos x="705" y="189"/>
                </a:cxn>
                <a:cxn ang="0">
                  <a:pos x="723" y="138"/>
                </a:cxn>
                <a:cxn ang="0">
                  <a:pos x="737" y="84"/>
                </a:cxn>
                <a:cxn ang="0">
                  <a:pos x="746" y="28"/>
                </a:cxn>
                <a:cxn ang="0">
                  <a:pos x="748" y="0"/>
                </a:cxn>
                <a:cxn ang="0">
                  <a:pos x="1385" y="4"/>
                </a:cxn>
                <a:cxn ang="0">
                  <a:pos x="1382" y="66"/>
                </a:cxn>
                <a:cxn ang="0">
                  <a:pos x="1375" y="126"/>
                </a:cxn>
                <a:cxn ang="0">
                  <a:pos x="1366" y="185"/>
                </a:cxn>
                <a:cxn ang="0">
                  <a:pos x="1354" y="245"/>
                </a:cxn>
                <a:cxn ang="0">
                  <a:pos x="1339" y="302"/>
                </a:cxn>
                <a:cxn ang="0">
                  <a:pos x="1322" y="359"/>
                </a:cxn>
                <a:cxn ang="0">
                  <a:pos x="1301" y="414"/>
                </a:cxn>
                <a:cxn ang="0">
                  <a:pos x="1279" y="468"/>
                </a:cxn>
                <a:cxn ang="0">
                  <a:pos x="1255" y="522"/>
                </a:cxn>
                <a:cxn ang="0">
                  <a:pos x="1228" y="573"/>
                </a:cxn>
                <a:cxn ang="0">
                  <a:pos x="1200" y="623"/>
                </a:cxn>
                <a:cxn ang="0">
                  <a:pos x="1169" y="671"/>
                </a:cxn>
                <a:cxn ang="0">
                  <a:pos x="1135" y="719"/>
                </a:cxn>
                <a:cxn ang="0">
                  <a:pos x="1099" y="764"/>
                </a:cxn>
                <a:cxn ang="0">
                  <a:pos x="1062" y="808"/>
                </a:cxn>
                <a:cxn ang="0">
                  <a:pos x="1023" y="851"/>
                </a:cxn>
                <a:cxn ang="0">
                  <a:pos x="982" y="891"/>
                </a:cxn>
                <a:cxn ang="0">
                  <a:pos x="939" y="929"/>
                </a:cxn>
                <a:cxn ang="0">
                  <a:pos x="895" y="965"/>
                </a:cxn>
                <a:cxn ang="0">
                  <a:pos x="849" y="1000"/>
                </a:cxn>
                <a:cxn ang="0">
                  <a:pos x="801" y="1032"/>
                </a:cxn>
                <a:cxn ang="0">
                  <a:pos x="752" y="1063"/>
                </a:cxn>
                <a:cxn ang="0">
                  <a:pos x="701" y="1090"/>
                </a:cxn>
                <a:cxn ang="0">
                  <a:pos x="649" y="1116"/>
                </a:cxn>
                <a:cxn ang="0">
                  <a:pos x="595" y="1139"/>
                </a:cxn>
                <a:cxn ang="0">
                  <a:pos x="541" y="1161"/>
                </a:cxn>
                <a:cxn ang="0">
                  <a:pos x="485" y="1180"/>
                </a:cxn>
                <a:cxn ang="0">
                  <a:pos x="428" y="1196"/>
                </a:cxn>
                <a:cxn ang="0">
                  <a:pos x="370" y="1209"/>
                </a:cxn>
                <a:cxn ang="0">
                  <a:pos x="311" y="1220"/>
                </a:cxn>
                <a:cxn ang="0">
                  <a:pos x="251" y="1228"/>
                </a:cxn>
                <a:cxn ang="0">
                  <a:pos x="191" y="1233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7948" name="组合 535564"/>
          <p:cNvGrpSpPr>
            <a:grpSpLocks noChangeAspect="1"/>
          </p:cNvGrpSpPr>
          <p:nvPr/>
        </p:nvGrpSpPr>
        <p:grpSpPr bwMode="auto">
          <a:xfrm>
            <a:off x="6686550" y="2224088"/>
            <a:ext cx="1652588" cy="1790700"/>
            <a:chOff x="1840" y="1426"/>
            <a:chExt cx="2561" cy="2560"/>
          </a:xfrm>
        </p:grpSpPr>
        <p:sp>
          <p:nvSpPr>
            <p:cNvPr id="167949" name="任意多边形 535565"/>
            <p:cNvSpPr>
              <a:spLocks noChangeAspect="1" noChangeArrowheads="1"/>
            </p:cNvSpPr>
            <p:nvPr/>
          </p:nvSpPr>
          <p:spPr bwMode="auto">
            <a:xfrm>
              <a:off x="1890" y="1426"/>
              <a:ext cx="1381" cy="1119"/>
            </a:xfrm>
            <a:custGeom>
              <a:avLst/>
              <a:gdLst/>
              <a:ahLst/>
              <a:cxnLst>
                <a:cxn ang="0">
                  <a:pos x="1165" y="639"/>
                </a:cxn>
                <a:cxn ang="0">
                  <a:pos x="1112" y="646"/>
                </a:cxn>
                <a:cxn ang="0">
                  <a:pos x="1062" y="658"/>
                </a:cxn>
                <a:cxn ang="0">
                  <a:pos x="1038" y="665"/>
                </a:cxn>
                <a:cxn ang="0">
                  <a:pos x="1002" y="677"/>
                </a:cxn>
                <a:cxn ang="0">
                  <a:pos x="966" y="692"/>
                </a:cxn>
                <a:cxn ang="0">
                  <a:pos x="921" y="714"/>
                </a:cxn>
                <a:cxn ang="0">
                  <a:pos x="879" y="741"/>
                </a:cxn>
                <a:cxn ang="0">
                  <a:pos x="838" y="770"/>
                </a:cxn>
                <a:cxn ang="0">
                  <a:pos x="799" y="801"/>
                </a:cxn>
                <a:cxn ang="0">
                  <a:pos x="781" y="818"/>
                </a:cxn>
                <a:cxn ang="0">
                  <a:pos x="747" y="854"/>
                </a:cxn>
                <a:cxn ang="0">
                  <a:pos x="716" y="894"/>
                </a:cxn>
                <a:cxn ang="0">
                  <a:pos x="701" y="914"/>
                </a:cxn>
                <a:cxn ang="0">
                  <a:pos x="674" y="956"/>
                </a:cxn>
                <a:cxn ang="0">
                  <a:pos x="656" y="989"/>
                </a:cxn>
                <a:cxn ang="0">
                  <a:pos x="640" y="1023"/>
                </a:cxn>
                <a:cxn ang="0">
                  <a:pos x="621" y="1071"/>
                </a:cxn>
                <a:cxn ang="0">
                  <a:pos x="610" y="1107"/>
                </a:cxn>
                <a:cxn ang="0">
                  <a:pos x="383" y="833"/>
                </a:cxn>
                <a:cxn ang="0">
                  <a:pos x="7" y="899"/>
                </a:cxn>
                <a:cxn ang="0">
                  <a:pos x="23" y="850"/>
                </a:cxn>
                <a:cxn ang="0">
                  <a:pos x="42" y="804"/>
                </a:cxn>
                <a:cxn ang="0">
                  <a:pos x="61" y="758"/>
                </a:cxn>
                <a:cxn ang="0">
                  <a:pos x="83" y="712"/>
                </a:cxn>
                <a:cxn ang="0">
                  <a:pos x="105" y="668"/>
                </a:cxn>
                <a:cxn ang="0">
                  <a:pos x="130" y="625"/>
                </a:cxn>
                <a:cxn ang="0">
                  <a:pos x="156" y="583"/>
                </a:cxn>
                <a:cxn ang="0">
                  <a:pos x="184" y="541"/>
                </a:cxn>
                <a:cxn ang="0">
                  <a:pos x="214" y="502"/>
                </a:cxn>
                <a:cxn ang="0">
                  <a:pos x="245" y="463"/>
                </a:cxn>
                <a:cxn ang="0">
                  <a:pos x="277" y="426"/>
                </a:cxn>
                <a:cxn ang="0">
                  <a:pos x="310" y="389"/>
                </a:cxn>
                <a:cxn ang="0">
                  <a:pos x="345" y="354"/>
                </a:cxn>
                <a:cxn ang="0">
                  <a:pos x="382" y="321"/>
                </a:cxn>
                <a:cxn ang="0">
                  <a:pos x="439" y="274"/>
                </a:cxn>
                <a:cxn ang="0">
                  <a:pos x="478" y="244"/>
                </a:cxn>
                <a:cxn ang="0">
                  <a:pos x="519" y="215"/>
                </a:cxn>
                <a:cxn ang="0">
                  <a:pos x="561" y="188"/>
                </a:cxn>
                <a:cxn ang="0">
                  <a:pos x="603" y="163"/>
                </a:cxn>
                <a:cxn ang="0">
                  <a:pos x="647" y="140"/>
                </a:cxn>
                <a:cxn ang="0">
                  <a:pos x="693" y="118"/>
                </a:cxn>
                <a:cxn ang="0">
                  <a:pos x="738" y="98"/>
                </a:cxn>
                <a:cxn ang="0">
                  <a:pos x="785" y="79"/>
                </a:cxn>
                <a:cxn ang="0">
                  <a:pos x="833" y="62"/>
                </a:cxn>
                <a:cxn ang="0">
                  <a:pos x="882" y="47"/>
                </a:cxn>
                <a:cxn ang="0">
                  <a:pos x="931" y="35"/>
                </a:cxn>
                <a:cxn ang="0">
                  <a:pos x="980" y="24"/>
                </a:cxn>
                <a:cxn ang="0">
                  <a:pos x="1032" y="15"/>
                </a:cxn>
                <a:cxn ang="0">
                  <a:pos x="1083" y="8"/>
                </a:cxn>
                <a:cxn ang="0">
                  <a:pos x="1135" y="3"/>
                </a:cxn>
                <a:cxn ang="0">
                  <a:pos x="1188" y="0"/>
                </a:cxn>
                <a:cxn ang="0">
                  <a:pos x="1190" y="637"/>
                </a:cxn>
              </a:cxnLst>
              <a:rect l="0" t="0" r="r" b="b"/>
              <a:pathLst>
                <a:path w="1381" h="1119">
                  <a:moveTo>
                    <a:pt x="1191" y="637"/>
                  </a:moveTo>
                  <a:lnTo>
                    <a:pt x="1165" y="639"/>
                  </a:lnTo>
                  <a:lnTo>
                    <a:pt x="1138" y="642"/>
                  </a:lnTo>
                  <a:lnTo>
                    <a:pt x="1112" y="646"/>
                  </a:lnTo>
                  <a:lnTo>
                    <a:pt x="1087" y="652"/>
                  </a:lnTo>
                  <a:lnTo>
                    <a:pt x="1062" y="658"/>
                  </a:lnTo>
                  <a:lnTo>
                    <a:pt x="1050" y="661"/>
                  </a:lnTo>
                  <a:lnTo>
                    <a:pt x="1038" y="665"/>
                  </a:lnTo>
                  <a:lnTo>
                    <a:pt x="1014" y="673"/>
                  </a:lnTo>
                  <a:lnTo>
                    <a:pt x="1002" y="677"/>
                  </a:lnTo>
                  <a:lnTo>
                    <a:pt x="989" y="682"/>
                  </a:lnTo>
                  <a:lnTo>
                    <a:pt x="966" y="692"/>
                  </a:lnTo>
                  <a:lnTo>
                    <a:pt x="943" y="703"/>
                  </a:lnTo>
                  <a:lnTo>
                    <a:pt x="921" y="714"/>
                  </a:lnTo>
                  <a:lnTo>
                    <a:pt x="900" y="728"/>
                  </a:lnTo>
                  <a:lnTo>
                    <a:pt x="879" y="741"/>
                  </a:lnTo>
                  <a:lnTo>
                    <a:pt x="858" y="755"/>
                  </a:lnTo>
                  <a:lnTo>
                    <a:pt x="838" y="770"/>
                  </a:lnTo>
                  <a:lnTo>
                    <a:pt x="818" y="785"/>
                  </a:lnTo>
                  <a:lnTo>
                    <a:pt x="799" y="801"/>
                  </a:lnTo>
                  <a:lnTo>
                    <a:pt x="790" y="810"/>
                  </a:lnTo>
                  <a:lnTo>
                    <a:pt x="781" y="818"/>
                  </a:lnTo>
                  <a:lnTo>
                    <a:pt x="764" y="836"/>
                  </a:lnTo>
                  <a:lnTo>
                    <a:pt x="747" y="854"/>
                  </a:lnTo>
                  <a:lnTo>
                    <a:pt x="731" y="873"/>
                  </a:lnTo>
                  <a:lnTo>
                    <a:pt x="716" y="894"/>
                  </a:lnTo>
                  <a:lnTo>
                    <a:pt x="708" y="904"/>
                  </a:lnTo>
                  <a:lnTo>
                    <a:pt x="701" y="914"/>
                  </a:lnTo>
                  <a:lnTo>
                    <a:pt x="687" y="934"/>
                  </a:lnTo>
                  <a:lnTo>
                    <a:pt x="674" y="956"/>
                  </a:lnTo>
                  <a:lnTo>
                    <a:pt x="661" y="978"/>
                  </a:lnTo>
                  <a:lnTo>
                    <a:pt x="656" y="989"/>
                  </a:lnTo>
                  <a:lnTo>
                    <a:pt x="650" y="1000"/>
                  </a:lnTo>
                  <a:lnTo>
                    <a:pt x="640" y="1023"/>
                  </a:lnTo>
                  <a:lnTo>
                    <a:pt x="630" y="1047"/>
                  </a:lnTo>
                  <a:lnTo>
                    <a:pt x="621" y="1071"/>
                  </a:lnTo>
                  <a:lnTo>
                    <a:pt x="614" y="1095"/>
                  </a:lnTo>
                  <a:lnTo>
                    <a:pt x="610" y="1107"/>
                  </a:lnTo>
                  <a:lnTo>
                    <a:pt x="607" y="1119"/>
                  </a:lnTo>
                  <a:lnTo>
                    <a:pt x="383" y="833"/>
                  </a:lnTo>
                  <a:lnTo>
                    <a:pt x="0" y="923"/>
                  </a:lnTo>
                  <a:lnTo>
                    <a:pt x="7" y="899"/>
                  </a:lnTo>
                  <a:lnTo>
                    <a:pt x="15" y="874"/>
                  </a:lnTo>
                  <a:lnTo>
                    <a:pt x="23" y="850"/>
                  </a:lnTo>
                  <a:lnTo>
                    <a:pt x="33" y="827"/>
                  </a:lnTo>
                  <a:lnTo>
                    <a:pt x="42" y="804"/>
                  </a:lnTo>
                  <a:lnTo>
                    <a:pt x="51" y="781"/>
                  </a:lnTo>
                  <a:lnTo>
                    <a:pt x="61" y="758"/>
                  </a:lnTo>
                  <a:lnTo>
                    <a:pt x="72" y="735"/>
                  </a:lnTo>
                  <a:lnTo>
                    <a:pt x="83" y="712"/>
                  </a:lnTo>
                  <a:lnTo>
                    <a:pt x="94" y="690"/>
                  </a:lnTo>
                  <a:lnTo>
                    <a:pt x="105" y="668"/>
                  </a:lnTo>
                  <a:lnTo>
                    <a:pt x="117" y="646"/>
                  </a:lnTo>
                  <a:lnTo>
                    <a:pt x="130" y="625"/>
                  </a:lnTo>
                  <a:lnTo>
                    <a:pt x="143" y="604"/>
                  </a:lnTo>
                  <a:lnTo>
                    <a:pt x="156" y="583"/>
                  </a:lnTo>
                  <a:lnTo>
                    <a:pt x="170" y="562"/>
                  </a:lnTo>
                  <a:lnTo>
                    <a:pt x="184" y="541"/>
                  </a:lnTo>
                  <a:lnTo>
                    <a:pt x="199" y="521"/>
                  </a:lnTo>
                  <a:lnTo>
                    <a:pt x="214" y="502"/>
                  </a:lnTo>
                  <a:lnTo>
                    <a:pt x="229" y="482"/>
                  </a:lnTo>
                  <a:lnTo>
                    <a:pt x="245" y="463"/>
                  </a:lnTo>
                  <a:lnTo>
                    <a:pt x="260" y="444"/>
                  </a:lnTo>
                  <a:lnTo>
                    <a:pt x="277" y="426"/>
                  </a:lnTo>
                  <a:lnTo>
                    <a:pt x="293" y="408"/>
                  </a:lnTo>
                  <a:lnTo>
                    <a:pt x="310" y="389"/>
                  </a:lnTo>
                  <a:lnTo>
                    <a:pt x="327" y="371"/>
                  </a:lnTo>
                  <a:lnTo>
                    <a:pt x="345" y="354"/>
                  </a:lnTo>
                  <a:lnTo>
                    <a:pt x="364" y="337"/>
                  </a:lnTo>
                  <a:lnTo>
                    <a:pt x="382" y="321"/>
                  </a:lnTo>
                  <a:lnTo>
                    <a:pt x="401" y="305"/>
                  </a:lnTo>
                  <a:lnTo>
                    <a:pt x="439" y="274"/>
                  </a:lnTo>
                  <a:lnTo>
                    <a:pt x="458" y="259"/>
                  </a:lnTo>
                  <a:lnTo>
                    <a:pt x="478" y="244"/>
                  </a:lnTo>
                  <a:lnTo>
                    <a:pt x="498" y="229"/>
                  </a:lnTo>
                  <a:lnTo>
                    <a:pt x="519" y="215"/>
                  </a:lnTo>
                  <a:lnTo>
                    <a:pt x="540" y="201"/>
                  </a:lnTo>
                  <a:lnTo>
                    <a:pt x="561" y="188"/>
                  </a:lnTo>
                  <a:lnTo>
                    <a:pt x="582" y="175"/>
                  </a:lnTo>
                  <a:lnTo>
                    <a:pt x="603" y="163"/>
                  </a:lnTo>
                  <a:lnTo>
                    <a:pt x="625" y="151"/>
                  </a:lnTo>
                  <a:lnTo>
                    <a:pt x="647" y="140"/>
                  </a:lnTo>
                  <a:lnTo>
                    <a:pt x="669" y="129"/>
                  </a:lnTo>
                  <a:lnTo>
                    <a:pt x="693" y="118"/>
                  </a:lnTo>
                  <a:lnTo>
                    <a:pt x="715" y="108"/>
                  </a:lnTo>
                  <a:lnTo>
                    <a:pt x="738" y="98"/>
                  </a:lnTo>
                  <a:lnTo>
                    <a:pt x="762" y="88"/>
                  </a:lnTo>
                  <a:lnTo>
                    <a:pt x="785" y="79"/>
                  </a:lnTo>
                  <a:lnTo>
                    <a:pt x="808" y="70"/>
                  </a:lnTo>
                  <a:lnTo>
                    <a:pt x="833" y="62"/>
                  </a:lnTo>
                  <a:lnTo>
                    <a:pt x="857" y="54"/>
                  </a:lnTo>
                  <a:lnTo>
                    <a:pt x="882" y="47"/>
                  </a:lnTo>
                  <a:lnTo>
                    <a:pt x="906" y="41"/>
                  </a:lnTo>
                  <a:lnTo>
                    <a:pt x="931" y="35"/>
                  </a:lnTo>
                  <a:lnTo>
                    <a:pt x="955" y="29"/>
                  </a:lnTo>
                  <a:lnTo>
                    <a:pt x="980" y="24"/>
                  </a:lnTo>
                  <a:lnTo>
                    <a:pt x="1006" y="19"/>
                  </a:lnTo>
                  <a:lnTo>
                    <a:pt x="1032" y="15"/>
                  </a:lnTo>
                  <a:lnTo>
                    <a:pt x="1057" y="11"/>
                  </a:lnTo>
                  <a:lnTo>
                    <a:pt x="1083" y="8"/>
                  </a:lnTo>
                  <a:lnTo>
                    <a:pt x="1109" y="5"/>
                  </a:lnTo>
                  <a:lnTo>
                    <a:pt x="1135" y="3"/>
                  </a:lnTo>
                  <a:lnTo>
                    <a:pt x="1162" y="1"/>
                  </a:lnTo>
                  <a:lnTo>
                    <a:pt x="1188" y="0"/>
                  </a:lnTo>
                  <a:lnTo>
                    <a:pt x="1381" y="334"/>
                  </a:lnTo>
                  <a:lnTo>
                    <a:pt x="1190" y="637"/>
                  </a:lnTo>
                  <a:lnTo>
                    <a:pt x="1191" y="63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0" name="任意多边形 535566"/>
            <p:cNvSpPr>
              <a:spLocks noChangeAspect="1" noChangeArrowheads="1"/>
            </p:cNvSpPr>
            <p:nvPr/>
          </p:nvSpPr>
          <p:spPr bwMode="auto">
            <a:xfrm>
              <a:off x="3143" y="1426"/>
              <a:ext cx="1190" cy="1155"/>
            </a:xfrm>
            <a:custGeom>
              <a:avLst/>
              <a:gdLst/>
              <a:ahLst/>
              <a:cxnLst>
                <a:cxn ang="0">
                  <a:pos x="25" y="637"/>
                </a:cxn>
                <a:cxn ang="0">
                  <a:pos x="49" y="639"/>
                </a:cxn>
                <a:cxn ang="0">
                  <a:pos x="98" y="647"/>
                </a:cxn>
                <a:cxn ang="0">
                  <a:pos x="121" y="652"/>
                </a:cxn>
                <a:cxn ang="0">
                  <a:pos x="167" y="664"/>
                </a:cxn>
                <a:cxn ang="0">
                  <a:pos x="201" y="675"/>
                </a:cxn>
                <a:cxn ang="0">
                  <a:pos x="235" y="688"/>
                </a:cxn>
                <a:cxn ang="0">
                  <a:pos x="256" y="698"/>
                </a:cxn>
                <a:cxn ang="0">
                  <a:pos x="277" y="708"/>
                </a:cxn>
                <a:cxn ang="0">
                  <a:pos x="297" y="721"/>
                </a:cxn>
                <a:cxn ang="0">
                  <a:pos x="317" y="733"/>
                </a:cxn>
                <a:cxn ang="0">
                  <a:pos x="356" y="758"/>
                </a:cxn>
                <a:cxn ang="0">
                  <a:pos x="393" y="787"/>
                </a:cxn>
                <a:cxn ang="0">
                  <a:pos x="427" y="818"/>
                </a:cxn>
                <a:cxn ang="0">
                  <a:pos x="443" y="834"/>
                </a:cxn>
                <a:cxn ang="0">
                  <a:pos x="467" y="860"/>
                </a:cxn>
                <a:cxn ang="0">
                  <a:pos x="489" y="888"/>
                </a:cxn>
                <a:cxn ang="0">
                  <a:pos x="515" y="926"/>
                </a:cxn>
                <a:cxn ang="0">
                  <a:pos x="541" y="965"/>
                </a:cxn>
                <a:cxn ang="0">
                  <a:pos x="562" y="1007"/>
                </a:cxn>
                <a:cxn ang="0">
                  <a:pos x="580" y="1051"/>
                </a:cxn>
                <a:cxn ang="0">
                  <a:pos x="1190" y="865"/>
                </a:cxn>
                <a:cxn ang="0">
                  <a:pos x="1173" y="819"/>
                </a:cxn>
                <a:cxn ang="0">
                  <a:pos x="1154" y="774"/>
                </a:cxn>
                <a:cxn ang="0">
                  <a:pos x="1134" y="730"/>
                </a:cxn>
                <a:cxn ang="0">
                  <a:pos x="1112" y="685"/>
                </a:cxn>
                <a:cxn ang="0">
                  <a:pos x="1089" y="643"/>
                </a:cxn>
                <a:cxn ang="0">
                  <a:pos x="1064" y="602"/>
                </a:cxn>
                <a:cxn ang="0">
                  <a:pos x="1038" y="561"/>
                </a:cxn>
                <a:cxn ang="0">
                  <a:pos x="1009" y="521"/>
                </a:cxn>
                <a:cxn ang="0">
                  <a:pos x="980" y="483"/>
                </a:cxn>
                <a:cxn ang="0">
                  <a:pos x="934" y="428"/>
                </a:cxn>
                <a:cxn ang="0">
                  <a:pos x="901" y="392"/>
                </a:cxn>
                <a:cxn ang="0">
                  <a:pos x="868" y="358"/>
                </a:cxn>
                <a:cxn ang="0">
                  <a:pos x="831" y="326"/>
                </a:cxn>
                <a:cxn ang="0">
                  <a:pos x="795" y="294"/>
                </a:cxn>
                <a:cxn ang="0">
                  <a:pos x="758" y="264"/>
                </a:cxn>
                <a:cxn ang="0">
                  <a:pos x="719" y="235"/>
                </a:cxn>
                <a:cxn ang="0">
                  <a:pos x="678" y="208"/>
                </a:cxn>
                <a:cxn ang="0">
                  <a:pos x="638" y="182"/>
                </a:cxn>
                <a:cxn ang="0">
                  <a:pos x="596" y="158"/>
                </a:cxn>
                <a:cxn ang="0">
                  <a:pos x="553" y="136"/>
                </a:cxn>
                <a:cxn ang="0">
                  <a:pos x="508" y="115"/>
                </a:cxn>
                <a:cxn ang="0">
                  <a:pos x="464" y="96"/>
                </a:cxn>
                <a:cxn ang="0">
                  <a:pos x="418" y="77"/>
                </a:cxn>
                <a:cxn ang="0">
                  <a:pos x="371" y="61"/>
                </a:cxn>
                <a:cxn ang="0">
                  <a:pos x="324" y="47"/>
                </a:cxn>
                <a:cxn ang="0">
                  <a:pos x="276" y="34"/>
                </a:cxn>
                <a:cxn ang="0">
                  <a:pos x="202" y="19"/>
                </a:cxn>
                <a:cxn ang="0">
                  <a:pos x="153" y="12"/>
                </a:cxn>
                <a:cxn ang="0">
                  <a:pos x="102" y="6"/>
                </a:cxn>
                <a:cxn ang="0">
                  <a:pos x="51" y="2"/>
                </a:cxn>
                <a:cxn ang="0">
                  <a:pos x="0" y="0"/>
                </a:cxn>
                <a:cxn ang="0">
                  <a:pos x="0" y="636"/>
                </a:cxn>
              </a:cxnLst>
              <a:rect l="0" t="0" r="r" b="b"/>
              <a:pathLst>
                <a:path w="1190" h="1155">
                  <a:moveTo>
                    <a:pt x="0" y="636"/>
                  </a:moveTo>
                  <a:lnTo>
                    <a:pt x="25" y="637"/>
                  </a:lnTo>
                  <a:lnTo>
                    <a:pt x="37" y="638"/>
                  </a:lnTo>
                  <a:lnTo>
                    <a:pt x="49" y="639"/>
                  </a:lnTo>
                  <a:lnTo>
                    <a:pt x="74" y="643"/>
                  </a:lnTo>
                  <a:lnTo>
                    <a:pt x="98" y="647"/>
                  </a:lnTo>
                  <a:lnTo>
                    <a:pt x="110" y="649"/>
                  </a:lnTo>
                  <a:lnTo>
                    <a:pt x="121" y="652"/>
                  </a:lnTo>
                  <a:lnTo>
                    <a:pt x="145" y="657"/>
                  </a:lnTo>
                  <a:lnTo>
                    <a:pt x="167" y="664"/>
                  </a:lnTo>
                  <a:lnTo>
                    <a:pt x="190" y="671"/>
                  </a:lnTo>
                  <a:lnTo>
                    <a:pt x="201" y="675"/>
                  </a:lnTo>
                  <a:lnTo>
                    <a:pt x="212" y="679"/>
                  </a:lnTo>
                  <a:lnTo>
                    <a:pt x="235" y="688"/>
                  </a:lnTo>
                  <a:lnTo>
                    <a:pt x="245" y="693"/>
                  </a:lnTo>
                  <a:lnTo>
                    <a:pt x="256" y="698"/>
                  </a:lnTo>
                  <a:lnTo>
                    <a:pt x="266" y="703"/>
                  </a:lnTo>
                  <a:lnTo>
                    <a:pt x="277" y="708"/>
                  </a:lnTo>
                  <a:lnTo>
                    <a:pt x="287" y="714"/>
                  </a:lnTo>
                  <a:lnTo>
                    <a:pt x="297" y="721"/>
                  </a:lnTo>
                  <a:lnTo>
                    <a:pt x="307" y="727"/>
                  </a:lnTo>
                  <a:lnTo>
                    <a:pt x="317" y="733"/>
                  </a:lnTo>
                  <a:lnTo>
                    <a:pt x="337" y="745"/>
                  </a:lnTo>
                  <a:lnTo>
                    <a:pt x="356" y="758"/>
                  </a:lnTo>
                  <a:lnTo>
                    <a:pt x="374" y="772"/>
                  </a:lnTo>
                  <a:lnTo>
                    <a:pt x="393" y="787"/>
                  </a:lnTo>
                  <a:lnTo>
                    <a:pt x="410" y="802"/>
                  </a:lnTo>
                  <a:lnTo>
                    <a:pt x="427" y="818"/>
                  </a:lnTo>
                  <a:lnTo>
                    <a:pt x="435" y="826"/>
                  </a:lnTo>
                  <a:lnTo>
                    <a:pt x="443" y="834"/>
                  </a:lnTo>
                  <a:lnTo>
                    <a:pt x="459" y="851"/>
                  </a:lnTo>
                  <a:lnTo>
                    <a:pt x="467" y="860"/>
                  </a:lnTo>
                  <a:lnTo>
                    <a:pt x="474" y="869"/>
                  </a:lnTo>
                  <a:lnTo>
                    <a:pt x="489" y="888"/>
                  </a:lnTo>
                  <a:lnTo>
                    <a:pt x="502" y="907"/>
                  </a:lnTo>
                  <a:lnTo>
                    <a:pt x="515" y="926"/>
                  </a:lnTo>
                  <a:lnTo>
                    <a:pt x="528" y="945"/>
                  </a:lnTo>
                  <a:lnTo>
                    <a:pt x="541" y="965"/>
                  </a:lnTo>
                  <a:lnTo>
                    <a:pt x="552" y="986"/>
                  </a:lnTo>
                  <a:lnTo>
                    <a:pt x="562" y="1007"/>
                  </a:lnTo>
                  <a:lnTo>
                    <a:pt x="571" y="1028"/>
                  </a:lnTo>
                  <a:lnTo>
                    <a:pt x="580" y="1051"/>
                  </a:lnTo>
                  <a:lnTo>
                    <a:pt x="926" y="1155"/>
                  </a:lnTo>
                  <a:lnTo>
                    <a:pt x="1190" y="865"/>
                  </a:lnTo>
                  <a:lnTo>
                    <a:pt x="1182" y="842"/>
                  </a:lnTo>
                  <a:lnTo>
                    <a:pt x="1173" y="819"/>
                  </a:lnTo>
                  <a:lnTo>
                    <a:pt x="1164" y="796"/>
                  </a:lnTo>
                  <a:lnTo>
                    <a:pt x="1154" y="774"/>
                  </a:lnTo>
                  <a:lnTo>
                    <a:pt x="1144" y="752"/>
                  </a:lnTo>
                  <a:lnTo>
                    <a:pt x="1134" y="730"/>
                  </a:lnTo>
                  <a:lnTo>
                    <a:pt x="1123" y="707"/>
                  </a:lnTo>
                  <a:lnTo>
                    <a:pt x="1112" y="685"/>
                  </a:lnTo>
                  <a:lnTo>
                    <a:pt x="1101" y="664"/>
                  </a:lnTo>
                  <a:lnTo>
                    <a:pt x="1089" y="643"/>
                  </a:lnTo>
                  <a:lnTo>
                    <a:pt x="1077" y="622"/>
                  </a:lnTo>
                  <a:lnTo>
                    <a:pt x="1064" y="602"/>
                  </a:lnTo>
                  <a:lnTo>
                    <a:pt x="1051" y="581"/>
                  </a:lnTo>
                  <a:lnTo>
                    <a:pt x="1038" y="561"/>
                  </a:lnTo>
                  <a:lnTo>
                    <a:pt x="1024" y="541"/>
                  </a:lnTo>
                  <a:lnTo>
                    <a:pt x="1009" y="521"/>
                  </a:lnTo>
                  <a:lnTo>
                    <a:pt x="995" y="502"/>
                  </a:lnTo>
                  <a:lnTo>
                    <a:pt x="980" y="483"/>
                  </a:lnTo>
                  <a:lnTo>
                    <a:pt x="950" y="446"/>
                  </a:lnTo>
                  <a:lnTo>
                    <a:pt x="934" y="428"/>
                  </a:lnTo>
                  <a:lnTo>
                    <a:pt x="918" y="410"/>
                  </a:lnTo>
                  <a:lnTo>
                    <a:pt x="901" y="392"/>
                  </a:lnTo>
                  <a:lnTo>
                    <a:pt x="885" y="375"/>
                  </a:lnTo>
                  <a:lnTo>
                    <a:pt x="868" y="358"/>
                  </a:lnTo>
                  <a:lnTo>
                    <a:pt x="849" y="342"/>
                  </a:lnTo>
                  <a:lnTo>
                    <a:pt x="831" y="326"/>
                  </a:lnTo>
                  <a:lnTo>
                    <a:pt x="813" y="310"/>
                  </a:lnTo>
                  <a:lnTo>
                    <a:pt x="795" y="294"/>
                  </a:lnTo>
                  <a:lnTo>
                    <a:pt x="777" y="279"/>
                  </a:lnTo>
                  <a:lnTo>
                    <a:pt x="758" y="264"/>
                  </a:lnTo>
                  <a:lnTo>
                    <a:pt x="738" y="250"/>
                  </a:lnTo>
                  <a:lnTo>
                    <a:pt x="719" y="235"/>
                  </a:lnTo>
                  <a:lnTo>
                    <a:pt x="699" y="221"/>
                  </a:lnTo>
                  <a:lnTo>
                    <a:pt x="678" y="208"/>
                  </a:lnTo>
                  <a:lnTo>
                    <a:pt x="658" y="195"/>
                  </a:lnTo>
                  <a:lnTo>
                    <a:pt x="638" y="182"/>
                  </a:lnTo>
                  <a:lnTo>
                    <a:pt x="617" y="170"/>
                  </a:lnTo>
                  <a:lnTo>
                    <a:pt x="596" y="158"/>
                  </a:lnTo>
                  <a:lnTo>
                    <a:pt x="575" y="147"/>
                  </a:lnTo>
                  <a:lnTo>
                    <a:pt x="553" y="136"/>
                  </a:lnTo>
                  <a:lnTo>
                    <a:pt x="530" y="125"/>
                  </a:lnTo>
                  <a:lnTo>
                    <a:pt x="508" y="115"/>
                  </a:lnTo>
                  <a:lnTo>
                    <a:pt x="486" y="105"/>
                  </a:lnTo>
                  <a:lnTo>
                    <a:pt x="464" y="96"/>
                  </a:lnTo>
                  <a:lnTo>
                    <a:pt x="441" y="87"/>
                  </a:lnTo>
                  <a:lnTo>
                    <a:pt x="418" y="77"/>
                  </a:lnTo>
                  <a:lnTo>
                    <a:pt x="395" y="69"/>
                  </a:lnTo>
                  <a:lnTo>
                    <a:pt x="371" y="61"/>
                  </a:lnTo>
                  <a:lnTo>
                    <a:pt x="348" y="54"/>
                  </a:lnTo>
                  <a:lnTo>
                    <a:pt x="324" y="47"/>
                  </a:lnTo>
                  <a:lnTo>
                    <a:pt x="300" y="40"/>
                  </a:lnTo>
                  <a:lnTo>
                    <a:pt x="276" y="34"/>
                  </a:lnTo>
                  <a:lnTo>
                    <a:pt x="252" y="29"/>
                  </a:lnTo>
                  <a:lnTo>
                    <a:pt x="202" y="19"/>
                  </a:lnTo>
                  <a:lnTo>
                    <a:pt x="177" y="15"/>
                  </a:lnTo>
                  <a:lnTo>
                    <a:pt x="153" y="12"/>
                  </a:lnTo>
                  <a:lnTo>
                    <a:pt x="128" y="8"/>
                  </a:lnTo>
                  <a:lnTo>
                    <a:pt x="102" y="6"/>
                  </a:lnTo>
                  <a:lnTo>
                    <a:pt x="77" y="4"/>
                  </a:lnTo>
                  <a:lnTo>
                    <a:pt x="51" y="2"/>
                  </a:lnTo>
                  <a:lnTo>
                    <a:pt x="25" y="1"/>
                  </a:lnTo>
                  <a:lnTo>
                    <a:pt x="0" y="0"/>
                  </a:lnTo>
                  <a:lnTo>
                    <a:pt x="196" y="347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1" name="任意多边形 535567"/>
            <p:cNvSpPr>
              <a:spLocks noChangeAspect="1" noChangeArrowheads="1"/>
            </p:cNvSpPr>
            <p:nvPr/>
          </p:nvSpPr>
          <p:spPr bwMode="auto">
            <a:xfrm>
              <a:off x="3562" y="2361"/>
              <a:ext cx="839" cy="1334"/>
            </a:xfrm>
            <a:custGeom>
              <a:avLst/>
              <a:gdLst/>
              <a:ahLst/>
              <a:cxnLst>
                <a:cxn ang="0">
                  <a:pos x="11" y="803"/>
                </a:cxn>
                <a:cxn ang="0">
                  <a:pos x="44" y="768"/>
                </a:cxn>
                <a:cxn ang="0">
                  <a:pos x="64" y="743"/>
                </a:cxn>
                <a:cxn ang="0">
                  <a:pos x="93" y="704"/>
                </a:cxn>
                <a:cxn ang="0">
                  <a:pos x="110" y="677"/>
                </a:cxn>
                <a:cxn ang="0">
                  <a:pos x="127" y="649"/>
                </a:cxn>
                <a:cxn ang="0">
                  <a:pos x="142" y="620"/>
                </a:cxn>
                <a:cxn ang="0">
                  <a:pos x="161" y="574"/>
                </a:cxn>
                <a:cxn ang="0">
                  <a:pos x="172" y="543"/>
                </a:cxn>
                <a:cxn ang="0">
                  <a:pos x="181" y="512"/>
                </a:cxn>
                <a:cxn ang="0">
                  <a:pos x="189" y="480"/>
                </a:cxn>
                <a:cxn ang="0">
                  <a:pos x="195" y="447"/>
                </a:cxn>
                <a:cxn ang="0">
                  <a:pos x="199" y="413"/>
                </a:cxn>
                <a:cxn ang="0">
                  <a:pos x="202" y="379"/>
                </a:cxn>
                <a:cxn ang="0">
                  <a:pos x="203" y="345"/>
                </a:cxn>
                <a:cxn ang="0">
                  <a:pos x="202" y="306"/>
                </a:cxn>
                <a:cxn ang="0">
                  <a:pos x="198" y="268"/>
                </a:cxn>
                <a:cxn ang="0">
                  <a:pos x="193" y="230"/>
                </a:cxn>
                <a:cxn ang="0">
                  <a:pos x="185" y="194"/>
                </a:cxn>
                <a:cxn ang="0">
                  <a:pos x="793" y="0"/>
                </a:cxn>
                <a:cxn ang="0">
                  <a:pos x="808" y="62"/>
                </a:cxn>
                <a:cxn ang="0">
                  <a:pos x="817" y="104"/>
                </a:cxn>
                <a:cxn ang="0">
                  <a:pos x="824" y="147"/>
                </a:cxn>
                <a:cxn ang="0">
                  <a:pos x="833" y="212"/>
                </a:cxn>
                <a:cxn ang="0">
                  <a:pos x="838" y="278"/>
                </a:cxn>
                <a:cxn ang="0">
                  <a:pos x="839" y="345"/>
                </a:cxn>
                <a:cxn ang="0">
                  <a:pos x="837" y="418"/>
                </a:cxn>
                <a:cxn ang="0">
                  <a:pos x="835" y="456"/>
                </a:cxn>
                <a:cxn ang="0">
                  <a:pos x="831" y="492"/>
                </a:cxn>
                <a:cxn ang="0">
                  <a:pos x="823" y="546"/>
                </a:cxn>
                <a:cxn ang="0">
                  <a:pos x="814" y="600"/>
                </a:cxn>
                <a:cxn ang="0">
                  <a:pos x="798" y="669"/>
                </a:cxn>
                <a:cxn ang="0">
                  <a:pos x="778" y="737"/>
                </a:cxn>
                <a:cxn ang="0">
                  <a:pos x="753" y="805"/>
                </a:cxn>
                <a:cxn ang="0">
                  <a:pos x="740" y="837"/>
                </a:cxn>
                <a:cxn ang="0">
                  <a:pos x="711" y="901"/>
                </a:cxn>
                <a:cxn ang="0">
                  <a:pos x="695" y="933"/>
                </a:cxn>
                <a:cxn ang="0">
                  <a:pos x="679" y="963"/>
                </a:cxn>
                <a:cxn ang="0">
                  <a:pos x="644" y="1023"/>
                </a:cxn>
                <a:cxn ang="0">
                  <a:pos x="605" y="1082"/>
                </a:cxn>
                <a:cxn ang="0">
                  <a:pos x="563" y="1137"/>
                </a:cxn>
                <a:cxn ang="0">
                  <a:pos x="518" y="1190"/>
                </a:cxn>
                <a:cxn ang="0">
                  <a:pos x="495" y="1215"/>
                </a:cxn>
                <a:cxn ang="0">
                  <a:pos x="447" y="1265"/>
                </a:cxn>
                <a:cxn ang="0">
                  <a:pos x="395" y="1312"/>
                </a:cxn>
                <a:cxn ang="0">
                  <a:pos x="13" y="1187"/>
                </a:cxn>
              </a:cxnLst>
              <a:rect l="0" t="0" r="r" b="b"/>
              <a:pathLst>
                <a:path w="839" h="1334">
                  <a:moveTo>
                    <a:pt x="0" y="814"/>
                  </a:moveTo>
                  <a:lnTo>
                    <a:pt x="11" y="803"/>
                  </a:lnTo>
                  <a:lnTo>
                    <a:pt x="22" y="792"/>
                  </a:lnTo>
                  <a:lnTo>
                    <a:pt x="44" y="768"/>
                  </a:lnTo>
                  <a:lnTo>
                    <a:pt x="54" y="756"/>
                  </a:lnTo>
                  <a:lnTo>
                    <a:pt x="64" y="743"/>
                  </a:lnTo>
                  <a:lnTo>
                    <a:pt x="84" y="717"/>
                  </a:lnTo>
                  <a:lnTo>
                    <a:pt x="93" y="704"/>
                  </a:lnTo>
                  <a:lnTo>
                    <a:pt x="102" y="690"/>
                  </a:lnTo>
                  <a:lnTo>
                    <a:pt x="110" y="677"/>
                  </a:lnTo>
                  <a:lnTo>
                    <a:pt x="119" y="663"/>
                  </a:lnTo>
                  <a:lnTo>
                    <a:pt x="127" y="649"/>
                  </a:lnTo>
                  <a:lnTo>
                    <a:pt x="134" y="634"/>
                  </a:lnTo>
                  <a:lnTo>
                    <a:pt x="142" y="620"/>
                  </a:lnTo>
                  <a:lnTo>
                    <a:pt x="148" y="605"/>
                  </a:lnTo>
                  <a:lnTo>
                    <a:pt x="161" y="574"/>
                  </a:lnTo>
                  <a:lnTo>
                    <a:pt x="166" y="559"/>
                  </a:lnTo>
                  <a:lnTo>
                    <a:pt x="172" y="543"/>
                  </a:lnTo>
                  <a:lnTo>
                    <a:pt x="176" y="528"/>
                  </a:lnTo>
                  <a:lnTo>
                    <a:pt x="181" y="512"/>
                  </a:lnTo>
                  <a:lnTo>
                    <a:pt x="185" y="496"/>
                  </a:lnTo>
                  <a:lnTo>
                    <a:pt x="189" y="480"/>
                  </a:lnTo>
                  <a:lnTo>
                    <a:pt x="192" y="463"/>
                  </a:lnTo>
                  <a:lnTo>
                    <a:pt x="195" y="447"/>
                  </a:lnTo>
                  <a:lnTo>
                    <a:pt x="197" y="430"/>
                  </a:lnTo>
                  <a:lnTo>
                    <a:pt x="199" y="413"/>
                  </a:lnTo>
                  <a:lnTo>
                    <a:pt x="201" y="396"/>
                  </a:lnTo>
                  <a:lnTo>
                    <a:pt x="202" y="379"/>
                  </a:lnTo>
                  <a:lnTo>
                    <a:pt x="202" y="362"/>
                  </a:lnTo>
                  <a:lnTo>
                    <a:pt x="203" y="345"/>
                  </a:lnTo>
                  <a:lnTo>
                    <a:pt x="202" y="325"/>
                  </a:lnTo>
                  <a:lnTo>
                    <a:pt x="202" y="306"/>
                  </a:lnTo>
                  <a:lnTo>
                    <a:pt x="200" y="287"/>
                  </a:lnTo>
                  <a:lnTo>
                    <a:pt x="198" y="268"/>
                  </a:lnTo>
                  <a:lnTo>
                    <a:pt x="196" y="249"/>
                  </a:lnTo>
                  <a:lnTo>
                    <a:pt x="193" y="230"/>
                  </a:lnTo>
                  <a:lnTo>
                    <a:pt x="189" y="212"/>
                  </a:lnTo>
                  <a:lnTo>
                    <a:pt x="185" y="194"/>
                  </a:lnTo>
                  <a:lnTo>
                    <a:pt x="513" y="300"/>
                  </a:lnTo>
                  <a:lnTo>
                    <a:pt x="793" y="0"/>
                  </a:lnTo>
                  <a:lnTo>
                    <a:pt x="803" y="41"/>
                  </a:lnTo>
                  <a:lnTo>
                    <a:pt x="808" y="62"/>
                  </a:lnTo>
                  <a:lnTo>
                    <a:pt x="813" y="83"/>
                  </a:lnTo>
                  <a:lnTo>
                    <a:pt x="817" y="104"/>
                  </a:lnTo>
                  <a:lnTo>
                    <a:pt x="821" y="126"/>
                  </a:lnTo>
                  <a:lnTo>
                    <a:pt x="824" y="147"/>
                  </a:lnTo>
                  <a:lnTo>
                    <a:pt x="827" y="169"/>
                  </a:lnTo>
                  <a:lnTo>
                    <a:pt x="833" y="212"/>
                  </a:lnTo>
                  <a:lnTo>
                    <a:pt x="836" y="255"/>
                  </a:lnTo>
                  <a:lnTo>
                    <a:pt x="838" y="278"/>
                  </a:lnTo>
                  <a:lnTo>
                    <a:pt x="839" y="300"/>
                  </a:lnTo>
                  <a:lnTo>
                    <a:pt x="839" y="345"/>
                  </a:lnTo>
                  <a:lnTo>
                    <a:pt x="839" y="382"/>
                  </a:lnTo>
                  <a:lnTo>
                    <a:pt x="837" y="418"/>
                  </a:lnTo>
                  <a:lnTo>
                    <a:pt x="836" y="438"/>
                  </a:lnTo>
                  <a:lnTo>
                    <a:pt x="835" y="456"/>
                  </a:lnTo>
                  <a:lnTo>
                    <a:pt x="833" y="474"/>
                  </a:lnTo>
                  <a:lnTo>
                    <a:pt x="831" y="492"/>
                  </a:lnTo>
                  <a:lnTo>
                    <a:pt x="826" y="528"/>
                  </a:lnTo>
                  <a:lnTo>
                    <a:pt x="823" y="546"/>
                  </a:lnTo>
                  <a:lnTo>
                    <a:pt x="821" y="564"/>
                  </a:lnTo>
                  <a:lnTo>
                    <a:pt x="814" y="600"/>
                  </a:lnTo>
                  <a:lnTo>
                    <a:pt x="806" y="635"/>
                  </a:lnTo>
                  <a:lnTo>
                    <a:pt x="798" y="669"/>
                  </a:lnTo>
                  <a:lnTo>
                    <a:pt x="788" y="704"/>
                  </a:lnTo>
                  <a:lnTo>
                    <a:pt x="778" y="737"/>
                  </a:lnTo>
                  <a:lnTo>
                    <a:pt x="766" y="772"/>
                  </a:lnTo>
                  <a:lnTo>
                    <a:pt x="753" y="805"/>
                  </a:lnTo>
                  <a:lnTo>
                    <a:pt x="747" y="821"/>
                  </a:lnTo>
                  <a:lnTo>
                    <a:pt x="740" y="837"/>
                  </a:lnTo>
                  <a:lnTo>
                    <a:pt x="726" y="869"/>
                  </a:lnTo>
                  <a:lnTo>
                    <a:pt x="711" y="901"/>
                  </a:lnTo>
                  <a:lnTo>
                    <a:pt x="703" y="917"/>
                  </a:lnTo>
                  <a:lnTo>
                    <a:pt x="695" y="933"/>
                  </a:lnTo>
                  <a:lnTo>
                    <a:pt x="687" y="948"/>
                  </a:lnTo>
                  <a:lnTo>
                    <a:pt x="679" y="963"/>
                  </a:lnTo>
                  <a:lnTo>
                    <a:pt x="662" y="993"/>
                  </a:lnTo>
                  <a:lnTo>
                    <a:pt x="644" y="1023"/>
                  </a:lnTo>
                  <a:lnTo>
                    <a:pt x="625" y="1052"/>
                  </a:lnTo>
                  <a:lnTo>
                    <a:pt x="605" y="1082"/>
                  </a:lnTo>
                  <a:lnTo>
                    <a:pt x="584" y="1109"/>
                  </a:lnTo>
                  <a:lnTo>
                    <a:pt x="563" y="1137"/>
                  </a:lnTo>
                  <a:lnTo>
                    <a:pt x="541" y="1164"/>
                  </a:lnTo>
                  <a:lnTo>
                    <a:pt x="518" y="1190"/>
                  </a:lnTo>
                  <a:lnTo>
                    <a:pt x="507" y="1203"/>
                  </a:lnTo>
                  <a:lnTo>
                    <a:pt x="495" y="1215"/>
                  </a:lnTo>
                  <a:lnTo>
                    <a:pt x="471" y="1241"/>
                  </a:lnTo>
                  <a:lnTo>
                    <a:pt x="447" y="1265"/>
                  </a:lnTo>
                  <a:lnTo>
                    <a:pt x="421" y="1289"/>
                  </a:lnTo>
                  <a:lnTo>
                    <a:pt x="395" y="1312"/>
                  </a:lnTo>
                  <a:lnTo>
                    <a:pt x="368" y="1334"/>
                  </a:lnTo>
                  <a:lnTo>
                    <a:pt x="13" y="1187"/>
                  </a:lnTo>
                  <a:lnTo>
                    <a:pt x="0" y="81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2" name="任意多边形 535568"/>
            <p:cNvSpPr>
              <a:spLocks noChangeAspect="1" noChangeArrowheads="1"/>
            </p:cNvSpPr>
            <p:nvPr/>
          </p:nvSpPr>
          <p:spPr bwMode="auto">
            <a:xfrm>
              <a:off x="2460" y="3232"/>
              <a:ext cx="1411" cy="754"/>
            </a:xfrm>
            <a:custGeom>
              <a:avLst/>
              <a:gdLst/>
              <a:ahLst/>
              <a:cxnLst>
                <a:cxn ang="0">
                  <a:pos x="33" y="196"/>
                </a:cxn>
                <a:cxn ang="0">
                  <a:pos x="406" y="64"/>
                </a:cxn>
                <a:cxn ang="0">
                  <a:pos x="438" y="77"/>
                </a:cxn>
                <a:cxn ang="0">
                  <a:pos x="470" y="88"/>
                </a:cxn>
                <a:cxn ang="0">
                  <a:pos x="503" y="97"/>
                </a:cxn>
                <a:cxn ang="0">
                  <a:pos x="537" y="105"/>
                </a:cxn>
                <a:cxn ang="0">
                  <a:pos x="571" y="111"/>
                </a:cxn>
                <a:cxn ang="0">
                  <a:pos x="607" y="115"/>
                </a:cxn>
                <a:cxn ang="0">
                  <a:pos x="643" y="117"/>
                </a:cxn>
                <a:cxn ang="0">
                  <a:pos x="686" y="117"/>
                </a:cxn>
                <a:cxn ang="0">
                  <a:pos x="737" y="113"/>
                </a:cxn>
                <a:cxn ang="0">
                  <a:pos x="787" y="105"/>
                </a:cxn>
                <a:cxn ang="0">
                  <a:pos x="835" y="94"/>
                </a:cxn>
                <a:cxn ang="0">
                  <a:pos x="882" y="79"/>
                </a:cxn>
                <a:cxn ang="0">
                  <a:pos x="928" y="60"/>
                </a:cxn>
                <a:cxn ang="0">
                  <a:pos x="960" y="44"/>
                </a:cxn>
                <a:cxn ang="0">
                  <a:pos x="981" y="32"/>
                </a:cxn>
                <a:cxn ang="0">
                  <a:pos x="1002" y="19"/>
                </a:cxn>
                <a:cxn ang="0">
                  <a:pos x="1022" y="6"/>
                </a:cxn>
                <a:cxn ang="0">
                  <a:pos x="1036" y="351"/>
                </a:cxn>
                <a:cxn ang="0">
                  <a:pos x="1391" y="526"/>
                </a:cxn>
                <a:cxn ang="0">
                  <a:pos x="1350" y="553"/>
                </a:cxn>
                <a:cxn ang="0">
                  <a:pos x="1308" y="579"/>
                </a:cxn>
                <a:cxn ang="0">
                  <a:pos x="1266" y="602"/>
                </a:cxn>
                <a:cxn ang="0">
                  <a:pos x="1222" y="625"/>
                </a:cxn>
                <a:cxn ang="0">
                  <a:pos x="1177" y="645"/>
                </a:cxn>
                <a:cxn ang="0">
                  <a:pos x="1132" y="664"/>
                </a:cxn>
                <a:cxn ang="0">
                  <a:pos x="1086" y="683"/>
                </a:cxn>
                <a:cxn ang="0">
                  <a:pos x="1038" y="698"/>
                </a:cxn>
                <a:cxn ang="0">
                  <a:pos x="990" y="712"/>
                </a:cxn>
                <a:cxn ang="0">
                  <a:pos x="941" y="724"/>
                </a:cxn>
                <a:cxn ang="0">
                  <a:pos x="866" y="738"/>
                </a:cxn>
                <a:cxn ang="0">
                  <a:pos x="816" y="745"/>
                </a:cxn>
                <a:cxn ang="0">
                  <a:pos x="765" y="750"/>
                </a:cxn>
                <a:cxn ang="0">
                  <a:pos x="713" y="753"/>
                </a:cxn>
                <a:cxn ang="0">
                  <a:pos x="661" y="754"/>
                </a:cxn>
                <a:cxn ang="0">
                  <a:pos x="593" y="752"/>
                </a:cxn>
                <a:cxn ang="0">
                  <a:pos x="548" y="749"/>
                </a:cxn>
                <a:cxn ang="0">
                  <a:pos x="504" y="744"/>
                </a:cxn>
                <a:cxn ang="0">
                  <a:pos x="461" y="738"/>
                </a:cxn>
                <a:cxn ang="0">
                  <a:pos x="417" y="731"/>
                </a:cxn>
                <a:cxn ang="0">
                  <a:pos x="374" y="722"/>
                </a:cxn>
                <a:cxn ang="0">
                  <a:pos x="333" y="711"/>
                </a:cxn>
                <a:cxn ang="0">
                  <a:pos x="271" y="693"/>
                </a:cxn>
                <a:cxn ang="0">
                  <a:pos x="229" y="679"/>
                </a:cxn>
                <a:cxn ang="0">
                  <a:pos x="190" y="663"/>
                </a:cxn>
                <a:cxn ang="0">
                  <a:pos x="150" y="646"/>
                </a:cxn>
                <a:cxn ang="0">
                  <a:pos x="112" y="628"/>
                </a:cxn>
                <a:cxn ang="0">
                  <a:pos x="73" y="610"/>
                </a:cxn>
                <a:cxn ang="0">
                  <a:pos x="0" y="568"/>
                </a:cxn>
              </a:cxnLst>
              <a:rect l="0" t="0" r="r" b="b"/>
              <a:pathLst>
                <a:path w="1411" h="754">
                  <a:moveTo>
                    <a:pt x="0" y="568"/>
                  </a:moveTo>
                  <a:lnTo>
                    <a:pt x="33" y="196"/>
                  </a:lnTo>
                  <a:lnTo>
                    <a:pt x="390" y="57"/>
                  </a:lnTo>
                  <a:lnTo>
                    <a:pt x="406" y="64"/>
                  </a:lnTo>
                  <a:lnTo>
                    <a:pt x="422" y="71"/>
                  </a:lnTo>
                  <a:lnTo>
                    <a:pt x="438" y="77"/>
                  </a:lnTo>
                  <a:lnTo>
                    <a:pt x="454" y="83"/>
                  </a:lnTo>
                  <a:lnTo>
                    <a:pt x="470" y="88"/>
                  </a:lnTo>
                  <a:lnTo>
                    <a:pt x="487" y="93"/>
                  </a:lnTo>
                  <a:lnTo>
                    <a:pt x="503" y="97"/>
                  </a:lnTo>
                  <a:lnTo>
                    <a:pt x="520" y="102"/>
                  </a:lnTo>
                  <a:lnTo>
                    <a:pt x="537" y="105"/>
                  </a:lnTo>
                  <a:lnTo>
                    <a:pt x="554" y="108"/>
                  </a:lnTo>
                  <a:lnTo>
                    <a:pt x="571" y="111"/>
                  </a:lnTo>
                  <a:lnTo>
                    <a:pt x="590" y="113"/>
                  </a:lnTo>
                  <a:lnTo>
                    <a:pt x="607" y="115"/>
                  </a:lnTo>
                  <a:lnTo>
                    <a:pt x="625" y="117"/>
                  </a:lnTo>
                  <a:lnTo>
                    <a:pt x="643" y="117"/>
                  </a:lnTo>
                  <a:lnTo>
                    <a:pt x="661" y="118"/>
                  </a:lnTo>
                  <a:lnTo>
                    <a:pt x="686" y="117"/>
                  </a:lnTo>
                  <a:lnTo>
                    <a:pt x="712" y="116"/>
                  </a:lnTo>
                  <a:lnTo>
                    <a:pt x="737" y="113"/>
                  </a:lnTo>
                  <a:lnTo>
                    <a:pt x="763" y="110"/>
                  </a:lnTo>
                  <a:lnTo>
                    <a:pt x="787" y="105"/>
                  </a:lnTo>
                  <a:lnTo>
                    <a:pt x="811" y="100"/>
                  </a:lnTo>
                  <a:lnTo>
                    <a:pt x="835" y="94"/>
                  </a:lnTo>
                  <a:lnTo>
                    <a:pt x="859" y="87"/>
                  </a:lnTo>
                  <a:lnTo>
                    <a:pt x="882" y="79"/>
                  </a:lnTo>
                  <a:lnTo>
                    <a:pt x="905" y="70"/>
                  </a:lnTo>
                  <a:lnTo>
                    <a:pt x="928" y="60"/>
                  </a:lnTo>
                  <a:lnTo>
                    <a:pt x="949" y="50"/>
                  </a:lnTo>
                  <a:lnTo>
                    <a:pt x="960" y="44"/>
                  </a:lnTo>
                  <a:lnTo>
                    <a:pt x="971" y="39"/>
                  </a:lnTo>
                  <a:lnTo>
                    <a:pt x="981" y="32"/>
                  </a:lnTo>
                  <a:lnTo>
                    <a:pt x="991" y="26"/>
                  </a:lnTo>
                  <a:lnTo>
                    <a:pt x="1002" y="19"/>
                  </a:lnTo>
                  <a:lnTo>
                    <a:pt x="1012" y="13"/>
                  </a:lnTo>
                  <a:lnTo>
                    <a:pt x="1022" y="6"/>
                  </a:lnTo>
                  <a:lnTo>
                    <a:pt x="1032" y="0"/>
                  </a:lnTo>
                  <a:lnTo>
                    <a:pt x="1036" y="351"/>
                  </a:lnTo>
                  <a:lnTo>
                    <a:pt x="1411" y="511"/>
                  </a:lnTo>
                  <a:lnTo>
                    <a:pt x="1391" y="526"/>
                  </a:lnTo>
                  <a:lnTo>
                    <a:pt x="1370" y="540"/>
                  </a:lnTo>
                  <a:lnTo>
                    <a:pt x="1350" y="553"/>
                  </a:lnTo>
                  <a:lnTo>
                    <a:pt x="1329" y="566"/>
                  </a:lnTo>
                  <a:lnTo>
                    <a:pt x="1308" y="579"/>
                  </a:lnTo>
                  <a:lnTo>
                    <a:pt x="1287" y="591"/>
                  </a:lnTo>
                  <a:lnTo>
                    <a:pt x="1266" y="602"/>
                  </a:lnTo>
                  <a:lnTo>
                    <a:pt x="1244" y="614"/>
                  </a:lnTo>
                  <a:lnTo>
                    <a:pt x="1222" y="625"/>
                  </a:lnTo>
                  <a:lnTo>
                    <a:pt x="1199" y="635"/>
                  </a:lnTo>
                  <a:lnTo>
                    <a:pt x="1177" y="645"/>
                  </a:lnTo>
                  <a:lnTo>
                    <a:pt x="1154" y="655"/>
                  </a:lnTo>
                  <a:lnTo>
                    <a:pt x="1132" y="664"/>
                  </a:lnTo>
                  <a:lnTo>
                    <a:pt x="1109" y="673"/>
                  </a:lnTo>
                  <a:lnTo>
                    <a:pt x="1086" y="683"/>
                  </a:lnTo>
                  <a:lnTo>
                    <a:pt x="1062" y="691"/>
                  </a:lnTo>
                  <a:lnTo>
                    <a:pt x="1038" y="698"/>
                  </a:lnTo>
                  <a:lnTo>
                    <a:pt x="1014" y="705"/>
                  </a:lnTo>
                  <a:lnTo>
                    <a:pt x="990" y="712"/>
                  </a:lnTo>
                  <a:lnTo>
                    <a:pt x="966" y="718"/>
                  </a:lnTo>
                  <a:lnTo>
                    <a:pt x="941" y="724"/>
                  </a:lnTo>
                  <a:lnTo>
                    <a:pt x="917" y="729"/>
                  </a:lnTo>
                  <a:lnTo>
                    <a:pt x="866" y="738"/>
                  </a:lnTo>
                  <a:lnTo>
                    <a:pt x="841" y="742"/>
                  </a:lnTo>
                  <a:lnTo>
                    <a:pt x="816" y="745"/>
                  </a:lnTo>
                  <a:lnTo>
                    <a:pt x="791" y="748"/>
                  </a:lnTo>
                  <a:lnTo>
                    <a:pt x="765" y="750"/>
                  </a:lnTo>
                  <a:lnTo>
                    <a:pt x="738" y="752"/>
                  </a:lnTo>
                  <a:lnTo>
                    <a:pt x="713" y="753"/>
                  </a:lnTo>
                  <a:lnTo>
                    <a:pt x="687" y="754"/>
                  </a:lnTo>
                  <a:lnTo>
                    <a:pt x="661" y="754"/>
                  </a:lnTo>
                  <a:lnTo>
                    <a:pt x="616" y="753"/>
                  </a:lnTo>
                  <a:lnTo>
                    <a:pt x="593" y="752"/>
                  </a:lnTo>
                  <a:lnTo>
                    <a:pt x="570" y="751"/>
                  </a:lnTo>
                  <a:lnTo>
                    <a:pt x="548" y="749"/>
                  </a:lnTo>
                  <a:lnTo>
                    <a:pt x="526" y="747"/>
                  </a:lnTo>
                  <a:lnTo>
                    <a:pt x="504" y="744"/>
                  </a:lnTo>
                  <a:lnTo>
                    <a:pt x="482" y="742"/>
                  </a:lnTo>
                  <a:lnTo>
                    <a:pt x="461" y="738"/>
                  </a:lnTo>
                  <a:lnTo>
                    <a:pt x="439" y="735"/>
                  </a:lnTo>
                  <a:lnTo>
                    <a:pt x="417" y="731"/>
                  </a:lnTo>
                  <a:lnTo>
                    <a:pt x="396" y="726"/>
                  </a:lnTo>
                  <a:lnTo>
                    <a:pt x="374" y="722"/>
                  </a:lnTo>
                  <a:lnTo>
                    <a:pt x="353" y="716"/>
                  </a:lnTo>
                  <a:lnTo>
                    <a:pt x="333" y="711"/>
                  </a:lnTo>
                  <a:lnTo>
                    <a:pt x="312" y="705"/>
                  </a:lnTo>
                  <a:lnTo>
                    <a:pt x="271" y="693"/>
                  </a:lnTo>
                  <a:lnTo>
                    <a:pt x="250" y="686"/>
                  </a:lnTo>
                  <a:lnTo>
                    <a:pt x="229" y="679"/>
                  </a:lnTo>
                  <a:lnTo>
                    <a:pt x="209" y="670"/>
                  </a:lnTo>
                  <a:lnTo>
                    <a:pt x="190" y="663"/>
                  </a:lnTo>
                  <a:lnTo>
                    <a:pt x="170" y="655"/>
                  </a:lnTo>
                  <a:lnTo>
                    <a:pt x="150" y="646"/>
                  </a:lnTo>
                  <a:lnTo>
                    <a:pt x="131" y="637"/>
                  </a:lnTo>
                  <a:lnTo>
                    <a:pt x="112" y="628"/>
                  </a:lnTo>
                  <a:lnTo>
                    <a:pt x="92" y="619"/>
                  </a:lnTo>
                  <a:lnTo>
                    <a:pt x="73" y="610"/>
                  </a:lnTo>
                  <a:lnTo>
                    <a:pt x="36" y="590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3" name="任意多边形 535569"/>
            <p:cNvSpPr>
              <a:spLocks noChangeAspect="1" noChangeArrowheads="1"/>
            </p:cNvSpPr>
            <p:nvPr/>
          </p:nvSpPr>
          <p:spPr bwMode="auto">
            <a:xfrm>
              <a:off x="1840" y="2330"/>
              <a:ext cx="934" cy="1434"/>
            </a:xfrm>
            <a:custGeom>
              <a:avLst/>
              <a:gdLst/>
              <a:ahLst/>
              <a:cxnLst>
                <a:cxn ang="0">
                  <a:pos x="917" y="907"/>
                </a:cxn>
                <a:cxn ang="0">
                  <a:pos x="885" y="883"/>
                </a:cxn>
                <a:cxn ang="0">
                  <a:pos x="854" y="858"/>
                </a:cxn>
                <a:cxn ang="0">
                  <a:pos x="825" y="831"/>
                </a:cxn>
                <a:cxn ang="0">
                  <a:pos x="798" y="803"/>
                </a:cxn>
                <a:cxn ang="0">
                  <a:pos x="773" y="771"/>
                </a:cxn>
                <a:cxn ang="0">
                  <a:pos x="750" y="740"/>
                </a:cxn>
                <a:cxn ang="0">
                  <a:pos x="729" y="706"/>
                </a:cxn>
                <a:cxn ang="0">
                  <a:pos x="708" y="672"/>
                </a:cxn>
                <a:cxn ang="0">
                  <a:pos x="691" y="636"/>
                </a:cxn>
                <a:cxn ang="0">
                  <a:pos x="676" y="598"/>
                </a:cxn>
                <a:cxn ang="0">
                  <a:pos x="663" y="560"/>
                </a:cxn>
                <a:cxn ang="0">
                  <a:pos x="653" y="521"/>
                </a:cxn>
                <a:cxn ang="0">
                  <a:pos x="645" y="480"/>
                </a:cxn>
                <a:cxn ang="0">
                  <a:pos x="640" y="438"/>
                </a:cxn>
                <a:cxn ang="0">
                  <a:pos x="637" y="397"/>
                </a:cxn>
                <a:cxn ang="0">
                  <a:pos x="637" y="355"/>
                </a:cxn>
                <a:cxn ang="0">
                  <a:pos x="639" y="315"/>
                </a:cxn>
                <a:cxn ang="0">
                  <a:pos x="401" y="0"/>
                </a:cxn>
                <a:cxn ang="0">
                  <a:pos x="26" y="115"/>
                </a:cxn>
                <a:cxn ang="0">
                  <a:pos x="14" y="188"/>
                </a:cxn>
                <a:cxn ang="0">
                  <a:pos x="9" y="225"/>
                </a:cxn>
                <a:cxn ang="0">
                  <a:pos x="5" y="262"/>
                </a:cxn>
                <a:cxn ang="0">
                  <a:pos x="1" y="338"/>
                </a:cxn>
                <a:cxn ang="0">
                  <a:pos x="0" y="396"/>
                </a:cxn>
                <a:cxn ang="0">
                  <a:pos x="2" y="437"/>
                </a:cxn>
                <a:cxn ang="0">
                  <a:pos x="4" y="478"/>
                </a:cxn>
                <a:cxn ang="0">
                  <a:pos x="10" y="538"/>
                </a:cxn>
                <a:cxn ang="0">
                  <a:pos x="16" y="577"/>
                </a:cxn>
                <a:cxn ang="0">
                  <a:pos x="31" y="656"/>
                </a:cxn>
                <a:cxn ang="0">
                  <a:pos x="40" y="694"/>
                </a:cxn>
                <a:cxn ang="0">
                  <a:pos x="62" y="769"/>
                </a:cxn>
                <a:cxn ang="0">
                  <a:pos x="82" y="825"/>
                </a:cxn>
                <a:cxn ang="0">
                  <a:pos x="96" y="861"/>
                </a:cxn>
                <a:cxn ang="0">
                  <a:pos x="119" y="914"/>
                </a:cxn>
                <a:cxn ang="0">
                  <a:pos x="154" y="983"/>
                </a:cxn>
                <a:cxn ang="0">
                  <a:pos x="173" y="1016"/>
                </a:cxn>
                <a:cxn ang="0">
                  <a:pos x="203" y="1065"/>
                </a:cxn>
                <a:cxn ang="0">
                  <a:pos x="235" y="1114"/>
                </a:cxn>
                <a:cxn ang="0">
                  <a:pos x="281" y="1175"/>
                </a:cxn>
                <a:cxn ang="0">
                  <a:pos x="306" y="1204"/>
                </a:cxn>
                <a:cxn ang="0">
                  <a:pos x="331" y="1232"/>
                </a:cxn>
                <a:cxn ang="0">
                  <a:pos x="357" y="1261"/>
                </a:cxn>
                <a:cxn ang="0">
                  <a:pos x="383" y="1288"/>
                </a:cxn>
                <a:cxn ang="0">
                  <a:pos x="412" y="1315"/>
                </a:cxn>
                <a:cxn ang="0">
                  <a:pos x="469" y="1364"/>
                </a:cxn>
                <a:cxn ang="0">
                  <a:pos x="529" y="1411"/>
                </a:cxn>
                <a:cxn ang="0">
                  <a:pos x="601" y="1030"/>
                </a:cxn>
              </a:cxnLst>
              <a:rect l="0" t="0" r="r" b="b"/>
              <a:pathLst>
                <a:path w="934" h="1434">
                  <a:moveTo>
                    <a:pt x="934" y="918"/>
                  </a:moveTo>
                  <a:lnTo>
                    <a:pt x="917" y="907"/>
                  </a:lnTo>
                  <a:lnTo>
                    <a:pt x="901" y="895"/>
                  </a:lnTo>
                  <a:lnTo>
                    <a:pt x="885" y="883"/>
                  </a:lnTo>
                  <a:lnTo>
                    <a:pt x="869" y="871"/>
                  </a:lnTo>
                  <a:lnTo>
                    <a:pt x="854" y="858"/>
                  </a:lnTo>
                  <a:lnTo>
                    <a:pt x="839" y="845"/>
                  </a:lnTo>
                  <a:lnTo>
                    <a:pt x="825" y="831"/>
                  </a:lnTo>
                  <a:lnTo>
                    <a:pt x="812" y="817"/>
                  </a:lnTo>
                  <a:lnTo>
                    <a:pt x="798" y="803"/>
                  </a:lnTo>
                  <a:lnTo>
                    <a:pt x="786" y="788"/>
                  </a:lnTo>
                  <a:lnTo>
                    <a:pt x="773" y="771"/>
                  </a:lnTo>
                  <a:lnTo>
                    <a:pt x="761" y="756"/>
                  </a:lnTo>
                  <a:lnTo>
                    <a:pt x="750" y="740"/>
                  </a:lnTo>
                  <a:lnTo>
                    <a:pt x="739" y="723"/>
                  </a:lnTo>
                  <a:lnTo>
                    <a:pt x="729" y="706"/>
                  </a:lnTo>
                  <a:lnTo>
                    <a:pt x="718" y="689"/>
                  </a:lnTo>
                  <a:lnTo>
                    <a:pt x="708" y="672"/>
                  </a:lnTo>
                  <a:lnTo>
                    <a:pt x="699" y="654"/>
                  </a:lnTo>
                  <a:lnTo>
                    <a:pt x="691" y="636"/>
                  </a:lnTo>
                  <a:lnTo>
                    <a:pt x="683" y="618"/>
                  </a:lnTo>
                  <a:lnTo>
                    <a:pt x="676" y="598"/>
                  </a:lnTo>
                  <a:lnTo>
                    <a:pt x="669" y="579"/>
                  </a:lnTo>
                  <a:lnTo>
                    <a:pt x="663" y="560"/>
                  </a:lnTo>
                  <a:lnTo>
                    <a:pt x="658" y="540"/>
                  </a:lnTo>
                  <a:lnTo>
                    <a:pt x="653" y="521"/>
                  </a:lnTo>
                  <a:lnTo>
                    <a:pt x="649" y="501"/>
                  </a:lnTo>
                  <a:lnTo>
                    <a:pt x="645" y="480"/>
                  </a:lnTo>
                  <a:lnTo>
                    <a:pt x="642" y="460"/>
                  </a:lnTo>
                  <a:lnTo>
                    <a:pt x="640" y="438"/>
                  </a:lnTo>
                  <a:lnTo>
                    <a:pt x="638" y="418"/>
                  </a:lnTo>
                  <a:lnTo>
                    <a:pt x="637" y="397"/>
                  </a:lnTo>
                  <a:lnTo>
                    <a:pt x="637" y="376"/>
                  </a:lnTo>
                  <a:lnTo>
                    <a:pt x="637" y="355"/>
                  </a:lnTo>
                  <a:lnTo>
                    <a:pt x="638" y="335"/>
                  </a:lnTo>
                  <a:lnTo>
                    <a:pt x="639" y="315"/>
                  </a:lnTo>
                  <a:lnTo>
                    <a:pt x="642" y="295"/>
                  </a:lnTo>
                  <a:lnTo>
                    <a:pt x="401" y="0"/>
                  </a:lnTo>
                  <a:lnTo>
                    <a:pt x="34" y="80"/>
                  </a:lnTo>
                  <a:lnTo>
                    <a:pt x="26" y="115"/>
                  </a:lnTo>
                  <a:lnTo>
                    <a:pt x="20" y="152"/>
                  </a:lnTo>
                  <a:lnTo>
                    <a:pt x="14" y="188"/>
                  </a:lnTo>
                  <a:lnTo>
                    <a:pt x="11" y="207"/>
                  </a:lnTo>
                  <a:lnTo>
                    <a:pt x="9" y="225"/>
                  </a:lnTo>
                  <a:lnTo>
                    <a:pt x="7" y="243"/>
                  </a:lnTo>
                  <a:lnTo>
                    <a:pt x="5" y="262"/>
                  </a:lnTo>
                  <a:lnTo>
                    <a:pt x="2" y="300"/>
                  </a:lnTo>
                  <a:lnTo>
                    <a:pt x="1" y="338"/>
                  </a:lnTo>
                  <a:lnTo>
                    <a:pt x="0" y="376"/>
                  </a:lnTo>
                  <a:lnTo>
                    <a:pt x="0" y="396"/>
                  </a:lnTo>
                  <a:lnTo>
                    <a:pt x="1" y="416"/>
                  </a:lnTo>
                  <a:lnTo>
                    <a:pt x="2" y="437"/>
                  </a:lnTo>
                  <a:lnTo>
                    <a:pt x="3" y="458"/>
                  </a:lnTo>
                  <a:lnTo>
                    <a:pt x="4" y="478"/>
                  </a:lnTo>
                  <a:lnTo>
                    <a:pt x="6" y="498"/>
                  </a:lnTo>
                  <a:lnTo>
                    <a:pt x="10" y="538"/>
                  </a:lnTo>
                  <a:lnTo>
                    <a:pt x="13" y="557"/>
                  </a:lnTo>
                  <a:lnTo>
                    <a:pt x="16" y="577"/>
                  </a:lnTo>
                  <a:lnTo>
                    <a:pt x="23" y="617"/>
                  </a:lnTo>
                  <a:lnTo>
                    <a:pt x="31" y="656"/>
                  </a:lnTo>
                  <a:lnTo>
                    <a:pt x="35" y="675"/>
                  </a:lnTo>
                  <a:lnTo>
                    <a:pt x="40" y="694"/>
                  </a:lnTo>
                  <a:lnTo>
                    <a:pt x="50" y="732"/>
                  </a:lnTo>
                  <a:lnTo>
                    <a:pt x="62" y="769"/>
                  </a:lnTo>
                  <a:lnTo>
                    <a:pt x="74" y="807"/>
                  </a:lnTo>
                  <a:lnTo>
                    <a:pt x="82" y="825"/>
                  </a:lnTo>
                  <a:lnTo>
                    <a:pt x="89" y="843"/>
                  </a:lnTo>
                  <a:lnTo>
                    <a:pt x="96" y="861"/>
                  </a:lnTo>
                  <a:lnTo>
                    <a:pt x="104" y="878"/>
                  </a:lnTo>
                  <a:lnTo>
                    <a:pt x="119" y="914"/>
                  </a:lnTo>
                  <a:lnTo>
                    <a:pt x="136" y="949"/>
                  </a:lnTo>
                  <a:lnTo>
                    <a:pt x="154" y="983"/>
                  </a:lnTo>
                  <a:lnTo>
                    <a:pt x="163" y="1000"/>
                  </a:lnTo>
                  <a:lnTo>
                    <a:pt x="173" y="1016"/>
                  </a:lnTo>
                  <a:lnTo>
                    <a:pt x="192" y="1049"/>
                  </a:lnTo>
                  <a:lnTo>
                    <a:pt x="203" y="1065"/>
                  </a:lnTo>
                  <a:lnTo>
                    <a:pt x="213" y="1081"/>
                  </a:lnTo>
                  <a:lnTo>
                    <a:pt x="235" y="1114"/>
                  </a:lnTo>
                  <a:lnTo>
                    <a:pt x="258" y="1145"/>
                  </a:lnTo>
                  <a:lnTo>
                    <a:pt x="281" y="1175"/>
                  </a:lnTo>
                  <a:lnTo>
                    <a:pt x="293" y="1189"/>
                  </a:lnTo>
                  <a:lnTo>
                    <a:pt x="306" y="1204"/>
                  </a:lnTo>
                  <a:lnTo>
                    <a:pt x="318" y="1218"/>
                  </a:lnTo>
                  <a:lnTo>
                    <a:pt x="331" y="1232"/>
                  </a:lnTo>
                  <a:lnTo>
                    <a:pt x="344" y="1246"/>
                  </a:lnTo>
                  <a:lnTo>
                    <a:pt x="357" y="1261"/>
                  </a:lnTo>
                  <a:lnTo>
                    <a:pt x="370" y="1275"/>
                  </a:lnTo>
                  <a:lnTo>
                    <a:pt x="383" y="1288"/>
                  </a:lnTo>
                  <a:lnTo>
                    <a:pt x="397" y="1301"/>
                  </a:lnTo>
                  <a:lnTo>
                    <a:pt x="412" y="1315"/>
                  </a:lnTo>
                  <a:lnTo>
                    <a:pt x="440" y="1340"/>
                  </a:lnTo>
                  <a:lnTo>
                    <a:pt x="469" y="1364"/>
                  </a:lnTo>
                  <a:lnTo>
                    <a:pt x="499" y="1388"/>
                  </a:lnTo>
                  <a:lnTo>
                    <a:pt x="529" y="1411"/>
                  </a:lnTo>
                  <a:lnTo>
                    <a:pt x="561" y="1434"/>
                  </a:lnTo>
                  <a:lnTo>
                    <a:pt x="601" y="1030"/>
                  </a:lnTo>
                  <a:lnTo>
                    <a:pt x="934" y="918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7954" name="组合 535570"/>
          <p:cNvGrpSpPr>
            <a:grpSpLocks noChangeAspect="1"/>
          </p:cNvGrpSpPr>
          <p:nvPr/>
        </p:nvGrpSpPr>
        <p:grpSpPr bwMode="auto">
          <a:xfrm>
            <a:off x="1846263" y="4264025"/>
            <a:ext cx="1652587" cy="1790700"/>
            <a:chOff x="1840" y="1360"/>
            <a:chExt cx="2561" cy="2560"/>
          </a:xfrm>
        </p:grpSpPr>
        <p:sp>
          <p:nvSpPr>
            <p:cNvPr id="167955" name="任意多边形 535571"/>
            <p:cNvSpPr>
              <a:spLocks noChangeAspect="1" noChangeArrowheads="1"/>
            </p:cNvSpPr>
            <p:nvPr/>
          </p:nvSpPr>
          <p:spPr bwMode="auto">
            <a:xfrm>
              <a:off x="1840" y="2078"/>
              <a:ext cx="750" cy="1243"/>
            </a:xfrm>
            <a:custGeom>
              <a:avLst/>
              <a:gdLst/>
              <a:ahLst/>
              <a:cxnLst>
                <a:cxn ang="0">
                  <a:pos x="384" y="899"/>
                </a:cxn>
                <a:cxn ang="0">
                  <a:pos x="185" y="1225"/>
                </a:cxn>
                <a:cxn ang="0">
                  <a:pos x="163" y="1187"/>
                </a:cxn>
                <a:cxn ang="0">
                  <a:pos x="142" y="1149"/>
                </a:cxn>
                <a:cxn ang="0">
                  <a:pos x="123" y="1108"/>
                </a:cxn>
                <a:cxn ang="0">
                  <a:pos x="96" y="1048"/>
                </a:cxn>
                <a:cxn ang="0">
                  <a:pos x="79" y="1007"/>
                </a:cxn>
                <a:cxn ang="0">
                  <a:pos x="58" y="943"/>
                </a:cxn>
                <a:cxn ang="0">
                  <a:pos x="45" y="901"/>
                </a:cxn>
                <a:cxn ang="0">
                  <a:pos x="34" y="858"/>
                </a:cxn>
                <a:cxn ang="0">
                  <a:pos x="25" y="814"/>
                </a:cxn>
                <a:cxn ang="0">
                  <a:pos x="17" y="768"/>
                </a:cxn>
                <a:cxn ang="0">
                  <a:pos x="10" y="723"/>
                </a:cxn>
                <a:cxn ang="0">
                  <a:pos x="5" y="678"/>
                </a:cxn>
                <a:cxn ang="0">
                  <a:pos x="2" y="631"/>
                </a:cxn>
                <a:cxn ang="0">
                  <a:pos x="0" y="562"/>
                </a:cxn>
                <a:cxn ang="0">
                  <a:pos x="1" y="507"/>
                </a:cxn>
                <a:cxn ang="0">
                  <a:pos x="5" y="452"/>
                </a:cxn>
                <a:cxn ang="0">
                  <a:pos x="13" y="381"/>
                </a:cxn>
                <a:cxn ang="0">
                  <a:pos x="21" y="328"/>
                </a:cxn>
                <a:cxn ang="0">
                  <a:pos x="32" y="275"/>
                </a:cxn>
                <a:cxn ang="0">
                  <a:pos x="40" y="241"/>
                </a:cxn>
                <a:cxn ang="0">
                  <a:pos x="60" y="174"/>
                </a:cxn>
                <a:cxn ang="0">
                  <a:pos x="83" y="108"/>
                </a:cxn>
                <a:cxn ang="0">
                  <a:pos x="103" y="60"/>
                </a:cxn>
                <a:cxn ang="0">
                  <a:pos x="124" y="13"/>
                </a:cxn>
                <a:cxn ang="0">
                  <a:pos x="680" y="330"/>
                </a:cxn>
                <a:cxn ang="0">
                  <a:pos x="670" y="357"/>
                </a:cxn>
                <a:cxn ang="0">
                  <a:pos x="661" y="384"/>
                </a:cxn>
                <a:cxn ang="0">
                  <a:pos x="654" y="413"/>
                </a:cxn>
                <a:cxn ang="0">
                  <a:pos x="648" y="441"/>
                </a:cxn>
                <a:cxn ang="0">
                  <a:pos x="643" y="471"/>
                </a:cxn>
                <a:cxn ang="0">
                  <a:pos x="640" y="501"/>
                </a:cxn>
                <a:cxn ang="0">
                  <a:pos x="637" y="531"/>
                </a:cxn>
                <a:cxn ang="0">
                  <a:pos x="637" y="587"/>
                </a:cxn>
                <a:cxn ang="0">
                  <a:pos x="641" y="636"/>
                </a:cxn>
                <a:cxn ang="0">
                  <a:pos x="649" y="685"/>
                </a:cxn>
                <a:cxn ang="0">
                  <a:pos x="654" y="709"/>
                </a:cxn>
                <a:cxn ang="0">
                  <a:pos x="660" y="733"/>
                </a:cxn>
                <a:cxn ang="0">
                  <a:pos x="674" y="779"/>
                </a:cxn>
                <a:cxn ang="0">
                  <a:pos x="692" y="824"/>
                </a:cxn>
                <a:cxn ang="0">
                  <a:pos x="713" y="867"/>
                </a:cxn>
                <a:cxn ang="0">
                  <a:pos x="737" y="907"/>
                </a:cxn>
              </a:cxnLst>
              <a:rect l="0" t="0" r="r" b="b"/>
              <a:pathLst>
                <a:path w="750" h="1243">
                  <a:moveTo>
                    <a:pt x="750" y="927"/>
                  </a:moveTo>
                  <a:lnTo>
                    <a:pt x="384" y="899"/>
                  </a:lnTo>
                  <a:lnTo>
                    <a:pt x="196" y="1243"/>
                  </a:lnTo>
                  <a:lnTo>
                    <a:pt x="185" y="1225"/>
                  </a:lnTo>
                  <a:lnTo>
                    <a:pt x="174" y="1206"/>
                  </a:lnTo>
                  <a:lnTo>
                    <a:pt x="163" y="1187"/>
                  </a:lnTo>
                  <a:lnTo>
                    <a:pt x="152" y="1168"/>
                  </a:lnTo>
                  <a:lnTo>
                    <a:pt x="142" y="1149"/>
                  </a:lnTo>
                  <a:lnTo>
                    <a:pt x="132" y="1129"/>
                  </a:lnTo>
                  <a:lnTo>
                    <a:pt x="123" y="1108"/>
                  </a:lnTo>
                  <a:lnTo>
                    <a:pt x="114" y="1089"/>
                  </a:lnTo>
                  <a:lnTo>
                    <a:pt x="96" y="1048"/>
                  </a:lnTo>
                  <a:lnTo>
                    <a:pt x="88" y="1028"/>
                  </a:lnTo>
                  <a:lnTo>
                    <a:pt x="79" y="1007"/>
                  </a:lnTo>
                  <a:lnTo>
                    <a:pt x="65" y="966"/>
                  </a:lnTo>
                  <a:lnTo>
                    <a:pt x="58" y="943"/>
                  </a:lnTo>
                  <a:lnTo>
                    <a:pt x="51" y="922"/>
                  </a:lnTo>
                  <a:lnTo>
                    <a:pt x="45" y="901"/>
                  </a:lnTo>
                  <a:lnTo>
                    <a:pt x="40" y="879"/>
                  </a:lnTo>
                  <a:lnTo>
                    <a:pt x="34" y="858"/>
                  </a:lnTo>
                  <a:lnTo>
                    <a:pt x="29" y="836"/>
                  </a:lnTo>
                  <a:lnTo>
                    <a:pt x="25" y="814"/>
                  </a:lnTo>
                  <a:lnTo>
                    <a:pt x="20" y="791"/>
                  </a:lnTo>
                  <a:lnTo>
                    <a:pt x="17" y="768"/>
                  </a:lnTo>
                  <a:lnTo>
                    <a:pt x="13" y="746"/>
                  </a:lnTo>
                  <a:lnTo>
                    <a:pt x="10" y="723"/>
                  </a:lnTo>
                  <a:lnTo>
                    <a:pt x="8" y="701"/>
                  </a:lnTo>
                  <a:lnTo>
                    <a:pt x="5" y="678"/>
                  </a:lnTo>
                  <a:lnTo>
                    <a:pt x="3" y="655"/>
                  </a:lnTo>
                  <a:lnTo>
                    <a:pt x="2" y="631"/>
                  </a:lnTo>
                  <a:lnTo>
                    <a:pt x="1" y="608"/>
                  </a:lnTo>
                  <a:lnTo>
                    <a:pt x="0" y="562"/>
                  </a:lnTo>
                  <a:lnTo>
                    <a:pt x="1" y="525"/>
                  </a:lnTo>
                  <a:lnTo>
                    <a:pt x="1" y="507"/>
                  </a:lnTo>
                  <a:lnTo>
                    <a:pt x="2" y="489"/>
                  </a:lnTo>
                  <a:lnTo>
                    <a:pt x="5" y="452"/>
                  </a:lnTo>
                  <a:lnTo>
                    <a:pt x="8" y="416"/>
                  </a:lnTo>
                  <a:lnTo>
                    <a:pt x="13" y="381"/>
                  </a:lnTo>
                  <a:lnTo>
                    <a:pt x="18" y="346"/>
                  </a:lnTo>
                  <a:lnTo>
                    <a:pt x="21" y="328"/>
                  </a:lnTo>
                  <a:lnTo>
                    <a:pt x="25" y="310"/>
                  </a:lnTo>
                  <a:lnTo>
                    <a:pt x="32" y="275"/>
                  </a:lnTo>
                  <a:lnTo>
                    <a:pt x="36" y="258"/>
                  </a:lnTo>
                  <a:lnTo>
                    <a:pt x="40" y="241"/>
                  </a:lnTo>
                  <a:lnTo>
                    <a:pt x="49" y="208"/>
                  </a:lnTo>
                  <a:lnTo>
                    <a:pt x="60" y="174"/>
                  </a:lnTo>
                  <a:lnTo>
                    <a:pt x="70" y="140"/>
                  </a:lnTo>
                  <a:lnTo>
                    <a:pt x="83" y="108"/>
                  </a:lnTo>
                  <a:lnTo>
                    <a:pt x="96" y="76"/>
                  </a:lnTo>
                  <a:lnTo>
                    <a:pt x="103" y="60"/>
                  </a:lnTo>
                  <a:lnTo>
                    <a:pt x="109" y="44"/>
                  </a:lnTo>
                  <a:lnTo>
                    <a:pt x="124" y="13"/>
                  </a:lnTo>
                  <a:lnTo>
                    <a:pt x="506" y="0"/>
                  </a:lnTo>
                  <a:lnTo>
                    <a:pt x="680" y="330"/>
                  </a:lnTo>
                  <a:lnTo>
                    <a:pt x="675" y="343"/>
                  </a:lnTo>
                  <a:lnTo>
                    <a:pt x="670" y="357"/>
                  </a:lnTo>
                  <a:lnTo>
                    <a:pt x="665" y="370"/>
                  </a:lnTo>
                  <a:lnTo>
                    <a:pt x="661" y="384"/>
                  </a:lnTo>
                  <a:lnTo>
                    <a:pt x="657" y="398"/>
                  </a:lnTo>
                  <a:lnTo>
                    <a:pt x="654" y="413"/>
                  </a:lnTo>
                  <a:lnTo>
                    <a:pt x="651" y="427"/>
                  </a:lnTo>
                  <a:lnTo>
                    <a:pt x="648" y="441"/>
                  </a:lnTo>
                  <a:lnTo>
                    <a:pt x="645" y="456"/>
                  </a:lnTo>
                  <a:lnTo>
                    <a:pt x="643" y="471"/>
                  </a:lnTo>
                  <a:lnTo>
                    <a:pt x="641" y="486"/>
                  </a:lnTo>
                  <a:lnTo>
                    <a:pt x="640" y="501"/>
                  </a:lnTo>
                  <a:lnTo>
                    <a:pt x="638" y="516"/>
                  </a:lnTo>
                  <a:lnTo>
                    <a:pt x="637" y="531"/>
                  </a:lnTo>
                  <a:lnTo>
                    <a:pt x="637" y="562"/>
                  </a:lnTo>
                  <a:lnTo>
                    <a:pt x="637" y="587"/>
                  </a:lnTo>
                  <a:lnTo>
                    <a:pt x="639" y="611"/>
                  </a:lnTo>
                  <a:lnTo>
                    <a:pt x="641" y="636"/>
                  </a:lnTo>
                  <a:lnTo>
                    <a:pt x="644" y="661"/>
                  </a:lnTo>
                  <a:lnTo>
                    <a:pt x="649" y="685"/>
                  </a:lnTo>
                  <a:lnTo>
                    <a:pt x="651" y="697"/>
                  </a:lnTo>
                  <a:lnTo>
                    <a:pt x="654" y="709"/>
                  </a:lnTo>
                  <a:lnTo>
                    <a:pt x="657" y="721"/>
                  </a:lnTo>
                  <a:lnTo>
                    <a:pt x="660" y="733"/>
                  </a:lnTo>
                  <a:lnTo>
                    <a:pt x="667" y="756"/>
                  </a:lnTo>
                  <a:lnTo>
                    <a:pt x="674" y="779"/>
                  </a:lnTo>
                  <a:lnTo>
                    <a:pt x="683" y="801"/>
                  </a:lnTo>
                  <a:lnTo>
                    <a:pt x="692" y="824"/>
                  </a:lnTo>
                  <a:lnTo>
                    <a:pt x="702" y="846"/>
                  </a:lnTo>
                  <a:lnTo>
                    <a:pt x="713" y="867"/>
                  </a:lnTo>
                  <a:lnTo>
                    <a:pt x="725" y="887"/>
                  </a:lnTo>
                  <a:lnTo>
                    <a:pt x="737" y="907"/>
                  </a:lnTo>
                  <a:lnTo>
                    <a:pt x="750" y="92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6" name="任意多边形 535572"/>
            <p:cNvSpPr>
              <a:spLocks noChangeAspect="1" noChangeArrowheads="1"/>
            </p:cNvSpPr>
            <p:nvPr/>
          </p:nvSpPr>
          <p:spPr bwMode="auto">
            <a:xfrm>
              <a:off x="1997" y="1360"/>
              <a:ext cx="1274" cy="984"/>
            </a:xfrm>
            <a:custGeom>
              <a:avLst/>
              <a:gdLst/>
              <a:ahLst/>
              <a:cxnLst>
                <a:cxn ang="0">
                  <a:pos x="1064" y="638"/>
                </a:cxn>
                <a:cxn ang="0">
                  <a:pos x="1021" y="644"/>
                </a:cxn>
                <a:cxn ang="0">
                  <a:pos x="979" y="652"/>
                </a:cxn>
                <a:cxn ang="0">
                  <a:pos x="938" y="662"/>
                </a:cxn>
                <a:cxn ang="0">
                  <a:pos x="899" y="676"/>
                </a:cxn>
                <a:cxn ang="0">
                  <a:pos x="859" y="692"/>
                </a:cxn>
                <a:cxn ang="0">
                  <a:pos x="822" y="710"/>
                </a:cxn>
                <a:cxn ang="0">
                  <a:pos x="787" y="731"/>
                </a:cxn>
                <a:cxn ang="0">
                  <a:pos x="753" y="754"/>
                </a:cxn>
                <a:cxn ang="0">
                  <a:pos x="719" y="778"/>
                </a:cxn>
                <a:cxn ang="0">
                  <a:pos x="688" y="805"/>
                </a:cxn>
                <a:cxn ang="0">
                  <a:pos x="666" y="826"/>
                </a:cxn>
                <a:cxn ang="0">
                  <a:pos x="645" y="848"/>
                </a:cxn>
                <a:cxn ang="0">
                  <a:pos x="619" y="881"/>
                </a:cxn>
                <a:cxn ang="0">
                  <a:pos x="594" y="914"/>
                </a:cxn>
                <a:cxn ang="0">
                  <a:pos x="572" y="948"/>
                </a:cxn>
                <a:cxn ang="0">
                  <a:pos x="551" y="984"/>
                </a:cxn>
                <a:cxn ang="0">
                  <a:pos x="0" y="665"/>
                </a:cxn>
                <a:cxn ang="0">
                  <a:pos x="20" y="630"/>
                </a:cxn>
                <a:cxn ang="0">
                  <a:pos x="52" y="578"/>
                </a:cxn>
                <a:cxn ang="0">
                  <a:pos x="88" y="526"/>
                </a:cxn>
                <a:cxn ang="0">
                  <a:pos x="125" y="478"/>
                </a:cxn>
                <a:cxn ang="0">
                  <a:pos x="151" y="447"/>
                </a:cxn>
                <a:cxn ang="0">
                  <a:pos x="178" y="416"/>
                </a:cxn>
                <a:cxn ang="0">
                  <a:pos x="220" y="371"/>
                </a:cxn>
                <a:cxn ang="0">
                  <a:pos x="250" y="343"/>
                </a:cxn>
                <a:cxn ang="0">
                  <a:pos x="296" y="303"/>
                </a:cxn>
                <a:cxn ang="0">
                  <a:pos x="343" y="264"/>
                </a:cxn>
                <a:cxn ang="0">
                  <a:pos x="392" y="227"/>
                </a:cxn>
                <a:cxn ang="0">
                  <a:pos x="444" y="194"/>
                </a:cxn>
                <a:cxn ang="0">
                  <a:pos x="479" y="172"/>
                </a:cxn>
                <a:cxn ang="0">
                  <a:pos x="551" y="133"/>
                </a:cxn>
                <a:cxn ang="0">
                  <a:pos x="608" y="107"/>
                </a:cxn>
                <a:cxn ang="0">
                  <a:pos x="646" y="91"/>
                </a:cxn>
                <a:cxn ang="0">
                  <a:pos x="685" y="76"/>
                </a:cxn>
                <a:cxn ang="0">
                  <a:pos x="745" y="56"/>
                </a:cxn>
                <a:cxn ang="0">
                  <a:pos x="805" y="39"/>
                </a:cxn>
                <a:cxn ang="0">
                  <a:pos x="846" y="29"/>
                </a:cxn>
                <a:cxn ang="0">
                  <a:pos x="909" y="17"/>
                </a:cxn>
                <a:cxn ang="0">
                  <a:pos x="951" y="11"/>
                </a:cxn>
                <a:cxn ang="0">
                  <a:pos x="994" y="6"/>
                </a:cxn>
                <a:cxn ang="0">
                  <a:pos x="1037" y="2"/>
                </a:cxn>
                <a:cxn ang="0">
                  <a:pos x="1081" y="0"/>
                </a:cxn>
                <a:cxn ang="0">
                  <a:pos x="1086" y="637"/>
                </a:cxn>
              </a:cxnLst>
              <a:rect l="0" t="0" r="r" b="b"/>
              <a:pathLst>
                <a:path w="1274" h="984">
                  <a:moveTo>
                    <a:pt x="1086" y="637"/>
                  </a:moveTo>
                  <a:lnTo>
                    <a:pt x="1064" y="638"/>
                  </a:lnTo>
                  <a:lnTo>
                    <a:pt x="1042" y="641"/>
                  </a:lnTo>
                  <a:lnTo>
                    <a:pt x="1021" y="644"/>
                  </a:lnTo>
                  <a:lnTo>
                    <a:pt x="1000" y="647"/>
                  </a:lnTo>
                  <a:lnTo>
                    <a:pt x="979" y="652"/>
                  </a:lnTo>
                  <a:lnTo>
                    <a:pt x="959" y="657"/>
                  </a:lnTo>
                  <a:lnTo>
                    <a:pt x="938" y="662"/>
                  </a:lnTo>
                  <a:lnTo>
                    <a:pt x="918" y="669"/>
                  </a:lnTo>
                  <a:lnTo>
                    <a:pt x="899" y="676"/>
                  </a:lnTo>
                  <a:lnTo>
                    <a:pt x="879" y="683"/>
                  </a:lnTo>
                  <a:lnTo>
                    <a:pt x="859" y="692"/>
                  </a:lnTo>
                  <a:lnTo>
                    <a:pt x="841" y="700"/>
                  </a:lnTo>
                  <a:lnTo>
                    <a:pt x="822" y="710"/>
                  </a:lnTo>
                  <a:lnTo>
                    <a:pt x="804" y="721"/>
                  </a:lnTo>
                  <a:lnTo>
                    <a:pt x="787" y="731"/>
                  </a:lnTo>
                  <a:lnTo>
                    <a:pt x="769" y="742"/>
                  </a:lnTo>
                  <a:lnTo>
                    <a:pt x="753" y="754"/>
                  </a:lnTo>
                  <a:lnTo>
                    <a:pt x="736" y="766"/>
                  </a:lnTo>
                  <a:lnTo>
                    <a:pt x="719" y="778"/>
                  </a:lnTo>
                  <a:lnTo>
                    <a:pt x="703" y="791"/>
                  </a:lnTo>
                  <a:lnTo>
                    <a:pt x="688" y="805"/>
                  </a:lnTo>
                  <a:lnTo>
                    <a:pt x="673" y="819"/>
                  </a:lnTo>
                  <a:lnTo>
                    <a:pt x="666" y="826"/>
                  </a:lnTo>
                  <a:lnTo>
                    <a:pt x="659" y="834"/>
                  </a:lnTo>
                  <a:lnTo>
                    <a:pt x="645" y="848"/>
                  </a:lnTo>
                  <a:lnTo>
                    <a:pt x="632" y="864"/>
                  </a:lnTo>
                  <a:lnTo>
                    <a:pt x="619" y="881"/>
                  </a:lnTo>
                  <a:lnTo>
                    <a:pt x="606" y="897"/>
                  </a:lnTo>
                  <a:lnTo>
                    <a:pt x="594" y="914"/>
                  </a:lnTo>
                  <a:lnTo>
                    <a:pt x="583" y="931"/>
                  </a:lnTo>
                  <a:lnTo>
                    <a:pt x="572" y="948"/>
                  </a:lnTo>
                  <a:lnTo>
                    <a:pt x="561" y="966"/>
                  </a:lnTo>
                  <a:lnTo>
                    <a:pt x="551" y="984"/>
                  </a:lnTo>
                  <a:lnTo>
                    <a:pt x="397" y="659"/>
                  </a:lnTo>
                  <a:lnTo>
                    <a:pt x="0" y="665"/>
                  </a:lnTo>
                  <a:lnTo>
                    <a:pt x="10" y="647"/>
                  </a:lnTo>
                  <a:lnTo>
                    <a:pt x="20" y="630"/>
                  </a:lnTo>
                  <a:lnTo>
                    <a:pt x="41" y="595"/>
                  </a:lnTo>
                  <a:lnTo>
                    <a:pt x="52" y="578"/>
                  </a:lnTo>
                  <a:lnTo>
                    <a:pt x="64" y="561"/>
                  </a:lnTo>
                  <a:lnTo>
                    <a:pt x="88" y="526"/>
                  </a:lnTo>
                  <a:lnTo>
                    <a:pt x="113" y="494"/>
                  </a:lnTo>
                  <a:lnTo>
                    <a:pt x="125" y="478"/>
                  </a:lnTo>
                  <a:lnTo>
                    <a:pt x="138" y="462"/>
                  </a:lnTo>
                  <a:lnTo>
                    <a:pt x="151" y="447"/>
                  </a:lnTo>
                  <a:lnTo>
                    <a:pt x="164" y="431"/>
                  </a:lnTo>
                  <a:lnTo>
                    <a:pt x="178" y="416"/>
                  </a:lnTo>
                  <a:lnTo>
                    <a:pt x="192" y="401"/>
                  </a:lnTo>
                  <a:lnTo>
                    <a:pt x="220" y="371"/>
                  </a:lnTo>
                  <a:lnTo>
                    <a:pt x="235" y="357"/>
                  </a:lnTo>
                  <a:lnTo>
                    <a:pt x="250" y="343"/>
                  </a:lnTo>
                  <a:lnTo>
                    <a:pt x="280" y="316"/>
                  </a:lnTo>
                  <a:lnTo>
                    <a:pt x="296" y="303"/>
                  </a:lnTo>
                  <a:lnTo>
                    <a:pt x="311" y="290"/>
                  </a:lnTo>
                  <a:lnTo>
                    <a:pt x="343" y="264"/>
                  </a:lnTo>
                  <a:lnTo>
                    <a:pt x="376" y="239"/>
                  </a:lnTo>
                  <a:lnTo>
                    <a:pt x="392" y="227"/>
                  </a:lnTo>
                  <a:lnTo>
                    <a:pt x="410" y="216"/>
                  </a:lnTo>
                  <a:lnTo>
                    <a:pt x="444" y="194"/>
                  </a:lnTo>
                  <a:lnTo>
                    <a:pt x="462" y="183"/>
                  </a:lnTo>
                  <a:lnTo>
                    <a:pt x="479" y="172"/>
                  </a:lnTo>
                  <a:lnTo>
                    <a:pt x="515" y="152"/>
                  </a:lnTo>
                  <a:lnTo>
                    <a:pt x="551" y="133"/>
                  </a:lnTo>
                  <a:lnTo>
                    <a:pt x="589" y="116"/>
                  </a:lnTo>
                  <a:lnTo>
                    <a:pt x="608" y="107"/>
                  </a:lnTo>
                  <a:lnTo>
                    <a:pt x="627" y="99"/>
                  </a:lnTo>
                  <a:lnTo>
                    <a:pt x="646" y="91"/>
                  </a:lnTo>
                  <a:lnTo>
                    <a:pt x="665" y="84"/>
                  </a:lnTo>
                  <a:lnTo>
                    <a:pt x="685" y="76"/>
                  </a:lnTo>
                  <a:lnTo>
                    <a:pt x="704" y="69"/>
                  </a:lnTo>
                  <a:lnTo>
                    <a:pt x="745" y="56"/>
                  </a:lnTo>
                  <a:lnTo>
                    <a:pt x="785" y="44"/>
                  </a:lnTo>
                  <a:lnTo>
                    <a:pt x="805" y="39"/>
                  </a:lnTo>
                  <a:lnTo>
                    <a:pt x="825" y="34"/>
                  </a:lnTo>
                  <a:lnTo>
                    <a:pt x="846" y="29"/>
                  </a:lnTo>
                  <a:lnTo>
                    <a:pt x="866" y="25"/>
                  </a:lnTo>
                  <a:lnTo>
                    <a:pt x="909" y="17"/>
                  </a:lnTo>
                  <a:lnTo>
                    <a:pt x="930" y="14"/>
                  </a:lnTo>
                  <a:lnTo>
                    <a:pt x="951" y="11"/>
                  </a:lnTo>
                  <a:lnTo>
                    <a:pt x="972" y="8"/>
                  </a:lnTo>
                  <a:lnTo>
                    <a:pt x="994" y="6"/>
                  </a:lnTo>
                  <a:lnTo>
                    <a:pt x="1015" y="4"/>
                  </a:lnTo>
                  <a:lnTo>
                    <a:pt x="1037" y="2"/>
                  </a:lnTo>
                  <a:lnTo>
                    <a:pt x="1059" y="1"/>
                  </a:lnTo>
                  <a:lnTo>
                    <a:pt x="1081" y="0"/>
                  </a:lnTo>
                  <a:lnTo>
                    <a:pt x="1274" y="334"/>
                  </a:lnTo>
                  <a:lnTo>
                    <a:pt x="1086" y="63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7" name="任意多边形 535573"/>
            <p:cNvSpPr>
              <a:spLocks noChangeAspect="1" noChangeArrowheads="1"/>
            </p:cNvSpPr>
            <p:nvPr/>
          </p:nvSpPr>
          <p:spPr bwMode="auto">
            <a:xfrm>
              <a:off x="3143" y="1360"/>
              <a:ext cx="1076" cy="964"/>
            </a:xfrm>
            <a:custGeom>
              <a:avLst/>
              <a:gdLst/>
              <a:ahLst/>
              <a:cxnLst>
                <a:cxn ang="0">
                  <a:pos x="22" y="637"/>
                </a:cxn>
                <a:cxn ang="0">
                  <a:pos x="63" y="641"/>
                </a:cxn>
                <a:cxn ang="0">
                  <a:pos x="103" y="648"/>
                </a:cxn>
                <a:cxn ang="0">
                  <a:pos x="141" y="656"/>
                </a:cxn>
                <a:cxn ang="0">
                  <a:pos x="179" y="668"/>
                </a:cxn>
                <a:cxn ang="0">
                  <a:pos x="216" y="681"/>
                </a:cxn>
                <a:cxn ang="0">
                  <a:pos x="252" y="696"/>
                </a:cxn>
                <a:cxn ang="0">
                  <a:pos x="287" y="714"/>
                </a:cxn>
                <a:cxn ang="0">
                  <a:pos x="320" y="735"/>
                </a:cxn>
                <a:cxn ang="0">
                  <a:pos x="352" y="756"/>
                </a:cxn>
                <a:cxn ang="0">
                  <a:pos x="384" y="779"/>
                </a:cxn>
                <a:cxn ang="0">
                  <a:pos x="413" y="804"/>
                </a:cxn>
                <a:cxn ang="0">
                  <a:pos x="440" y="831"/>
                </a:cxn>
                <a:cxn ang="0">
                  <a:pos x="466" y="859"/>
                </a:cxn>
                <a:cxn ang="0">
                  <a:pos x="490" y="890"/>
                </a:cxn>
                <a:cxn ang="0">
                  <a:pos x="513" y="921"/>
                </a:cxn>
                <a:cxn ang="0">
                  <a:pos x="884" y="964"/>
                </a:cxn>
                <a:cxn ang="0">
                  <a:pos x="1066" y="604"/>
                </a:cxn>
                <a:cxn ang="0">
                  <a:pos x="1033" y="553"/>
                </a:cxn>
                <a:cxn ang="0">
                  <a:pos x="1009" y="521"/>
                </a:cxn>
                <a:cxn ang="0">
                  <a:pos x="985" y="489"/>
                </a:cxn>
                <a:cxn ang="0">
                  <a:pos x="960" y="458"/>
                </a:cxn>
                <a:cxn ang="0">
                  <a:pos x="934" y="428"/>
                </a:cxn>
                <a:cxn ang="0">
                  <a:pos x="894" y="384"/>
                </a:cxn>
                <a:cxn ang="0">
                  <a:pos x="850" y="342"/>
                </a:cxn>
                <a:cxn ang="0">
                  <a:pos x="806" y="303"/>
                </a:cxn>
                <a:cxn ang="0">
                  <a:pos x="759" y="266"/>
                </a:cxn>
                <a:cxn ang="0">
                  <a:pos x="694" y="218"/>
                </a:cxn>
                <a:cxn ang="0">
                  <a:pos x="661" y="196"/>
                </a:cxn>
                <a:cxn ang="0">
                  <a:pos x="592" y="156"/>
                </a:cxn>
                <a:cxn ang="0">
                  <a:pos x="557" y="137"/>
                </a:cxn>
                <a:cxn ang="0">
                  <a:pos x="501" y="112"/>
                </a:cxn>
                <a:cxn ang="0">
                  <a:pos x="446" y="88"/>
                </a:cxn>
                <a:cxn ang="0">
                  <a:pos x="408" y="73"/>
                </a:cxn>
                <a:cxn ang="0">
                  <a:pos x="330" y="48"/>
                </a:cxn>
                <a:cxn ang="0">
                  <a:pos x="290" y="38"/>
                </a:cxn>
                <a:cxn ang="0">
                  <a:pos x="250" y="29"/>
                </a:cxn>
                <a:cxn ang="0">
                  <a:pos x="209" y="21"/>
                </a:cxn>
                <a:cxn ang="0">
                  <a:pos x="127" y="8"/>
                </a:cxn>
                <a:cxn ang="0">
                  <a:pos x="85" y="4"/>
                </a:cxn>
                <a:cxn ang="0">
                  <a:pos x="42" y="1"/>
                </a:cxn>
                <a:cxn ang="0">
                  <a:pos x="0" y="0"/>
                </a:cxn>
                <a:cxn ang="0">
                  <a:pos x="1" y="636"/>
                </a:cxn>
              </a:cxnLst>
              <a:rect l="0" t="0" r="r" b="b"/>
              <a:pathLst>
                <a:path w="1076" h="964">
                  <a:moveTo>
                    <a:pt x="1" y="636"/>
                  </a:moveTo>
                  <a:lnTo>
                    <a:pt x="22" y="637"/>
                  </a:lnTo>
                  <a:lnTo>
                    <a:pt x="42" y="639"/>
                  </a:lnTo>
                  <a:lnTo>
                    <a:pt x="63" y="641"/>
                  </a:lnTo>
                  <a:lnTo>
                    <a:pt x="83" y="644"/>
                  </a:lnTo>
                  <a:lnTo>
                    <a:pt x="103" y="648"/>
                  </a:lnTo>
                  <a:lnTo>
                    <a:pt x="122" y="652"/>
                  </a:lnTo>
                  <a:lnTo>
                    <a:pt x="141" y="656"/>
                  </a:lnTo>
                  <a:lnTo>
                    <a:pt x="160" y="662"/>
                  </a:lnTo>
                  <a:lnTo>
                    <a:pt x="179" y="668"/>
                  </a:lnTo>
                  <a:lnTo>
                    <a:pt x="198" y="674"/>
                  </a:lnTo>
                  <a:lnTo>
                    <a:pt x="216" y="681"/>
                  </a:lnTo>
                  <a:lnTo>
                    <a:pt x="235" y="688"/>
                  </a:lnTo>
                  <a:lnTo>
                    <a:pt x="252" y="696"/>
                  </a:lnTo>
                  <a:lnTo>
                    <a:pt x="270" y="705"/>
                  </a:lnTo>
                  <a:lnTo>
                    <a:pt x="287" y="714"/>
                  </a:lnTo>
                  <a:lnTo>
                    <a:pt x="304" y="724"/>
                  </a:lnTo>
                  <a:lnTo>
                    <a:pt x="320" y="735"/>
                  </a:lnTo>
                  <a:lnTo>
                    <a:pt x="336" y="745"/>
                  </a:lnTo>
                  <a:lnTo>
                    <a:pt x="352" y="756"/>
                  </a:lnTo>
                  <a:lnTo>
                    <a:pt x="368" y="767"/>
                  </a:lnTo>
                  <a:lnTo>
                    <a:pt x="384" y="779"/>
                  </a:lnTo>
                  <a:lnTo>
                    <a:pt x="398" y="792"/>
                  </a:lnTo>
                  <a:lnTo>
                    <a:pt x="413" y="804"/>
                  </a:lnTo>
                  <a:lnTo>
                    <a:pt x="427" y="817"/>
                  </a:lnTo>
                  <a:lnTo>
                    <a:pt x="440" y="831"/>
                  </a:lnTo>
                  <a:lnTo>
                    <a:pt x="453" y="845"/>
                  </a:lnTo>
                  <a:lnTo>
                    <a:pt x="466" y="859"/>
                  </a:lnTo>
                  <a:lnTo>
                    <a:pt x="478" y="874"/>
                  </a:lnTo>
                  <a:lnTo>
                    <a:pt x="490" y="890"/>
                  </a:lnTo>
                  <a:lnTo>
                    <a:pt x="502" y="906"/>
                  </a:lnTo>
                  <a:lnTo>
                    <a:pt x="513" y="921"/>
                  </a:lnTo>
                  <a:lnTo>
                    <a:pt x="523" y="938"/>
                  </a:lnTo>
                  <a:lnTo>
                    <a:pt x="884" y="964"/>
                  </a:lnTo>
                  <a:lnTo>
                    <a:pt x="1076" y="621"/>
                  </a:lnTo>
                  <a:lnTo>
                    <a:pt x="1066" y="604"/>
                  </a:lnTo>
                  <a:lnTo>
                    <a:pt x="1055" y="587"/>
                  </a:lnTo>
                  <a:lnTo>
                    <a:pt x="1033" y="553"/>
                  </a:lnTo>
                  <a:lnTo>
                    <a:pt x="1022" y="537"/>
                  </a:lnTo>
                  <a:lnTo>
                    <a:pt x="1009" y="521"/>
                  </a:lnTo>
                  <a:lnTo>
                    <a:pt x="997" y="505"/>
                  </a:lnTo>
                  <a:lnTo>
                    <a:pt x="985" y="489"/>
                  </a:lnTo>
                  <a:lnTo>
                    <a:pt x="973" y="474"/>
                  </a:lnTo>
                  <a:lnTo>
                    <a:pt x="960" y="458"/>
                  </a:lnTo>
                  <a:lnTo>
                    <a:pt x="947" y="443"/>
                  </a:lnTo>
                  <a:lnTo>
                    <a:pt x="934" y="428"/>
                  </a:lnTo>
                  <a:lnTo>
                    <a:pt x="907" y="398"/>
                  </a:lnTo>
                  <a:lnTo>
                    <a:pt x="894" y="384"/>
                  </a:lnTo>
                  <a:lnTo>
                    <a:pt x="880" y="370"/>
                  </a:lnTo>
                  <a:lnTo>
                    <a:pt x="850" y="342"/>
                  </a:lnTo>
                  <a:lnTo>
                    <a:pt x="821" y="316"/>
                  </a:lnTo>
                  <a:lnTo>
                    <a:pt x="806" y="303"/>
                  </a:lnTo>
                  <a:lnTo>
                    <a:pt x="790" y="290"/>
                  </a:lnTo>
                  <a:lnTo>
                    <a:pt x="759" y="266"/>
                  </a:lnTo>
                  <a:lnTo>
                    <a:pt x="727" y="242"/>
                  </a:lnTo>
                  <a:lnTo>
                    <a:pt x="694" y="218"/>
                  </a:lnTo>
                  <a:lnTo>
                    <a:pt x="677" y="207"/>
                  </a:lnTo>
                  <a:lnTo>
                    <a:pt x="661" y="196"/>
                  </a:lnTo>
                  <a:lnTo>
                    <a:pt x="627" y="176"/>
                  </a:lnTo>
                  <a:lnTo>
                    <a:pt x="592" y="156"/>
                  </a:lnTo>
                  <a:lnTo>
                    <a:pt x="574" y="147"/>
                  </a:lnTo>
                  <a:lnTo>
                    <a:pt x="557" y="137"/>
                  </a:lnTo>
                  <a:lnTo>
                    <a:pt x="520" y="120"/>
                  </a:lnTo>
                  <a:lnTo>
                    <a:pt x="501" y="112"/>
                  </a:lnTo>
                  <a:lnTo>
                    <a:pt x="483" y="103"/>
                  </a:lnTo>
                  <a:lnTo>
                    <a:pt x="446" y="88"/>
                  </a:lnTo>
                  <a:lnTo>
                    <a:pt x="427" y="81"/>
                  </a:lnTo>
                  <a:lnTo>
                    <a:pt x="408" y="73"/>
                  </a:lnTo>
                  <a:lnTo>
                    <a:pt x="368" y="60"/>
                  </a:lnTo>
                  <a:lnTo>
                    <a:pt x="330" y="48"/>
                  </a:lnTo>
                  <a:lnTo>
                    <a:pt x="310" y="43"/>
                  </a:lnTo>
                  <a:lnTo>
                    <a:pt x="290" y="38"/>
                  </a:lnTo>
                  <a:lnTo>
                    <a:pt x="270" y="33"/>
                  </a:lnTo>
                  <a:lnTo>
                    <a:pt x="250" y="29"/>
                  </a:lnTo>
                  <a:lnTo>
                    <a:pt x="230" y="24"/>
                  </a:lnTo>
                  <a:lnTo>
                    <a:pt x="209" y="21"/>
                  </a:lnTo>
                  <a:lnTo>
                    <a:pt x="168" y="14"/>
                  </a:lnTo>
                  <a:lnTo>
                    <a:pt x="127" y="8"/>
                  </a:lnTo>
                  <a:lnTo>
                    <a:pt x="106" y="6"/>
                  </a:lnTo>
                  <a:lnTo>
                    <a:pt x="85" y="4"/>
                  </a:lnTo>
                  <a:lnTo>
                    <a:pt x="64" y="3"/>
                  </a:lnTo>
                  <a:lnTo>
                    <a:pt x="42" y="1"/>
                  </a:lnTo>
                  <a:lnTo>
                    <a:pt x="21" y="1"/>
                  </a:lnTo>
                  <a:lnTo>
                    <a:pt x="0" y="0"/>
                  </a:lnTo>
                  <a:lnTo>
                    <a:pt x="196" y="347"/>
                  </a:lnTo>
                  <a:lnTo>
                    <a:pt x="1" y="636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8" name="任意多边形 535574"/>
            <p:cNvSpPr>
              <a:spLocks noChangeAspect="1" noChangeArrowheads="1"/>
            </p:cNvSpPr>
            <p:nvPr/>
          </p:nvSpPr>
          <p:spPr bwMode="auto">
            <a:xfrm>
              <a:off x="3694" y="2043"/>
              <a:ext cx="707" cy="1215"/>
            </a:xfrm>
            <a:custGeom>
              <a:avLst/>
              <a:gdLst/>
              <a:ahLst/>
              <a:cxnLst>
                <a:cxn ang="0">
                  <a:pos x="355" y="358"/>
                </a:cxn>
                <a:cxn ang="0">
                  <a:pos x="15" y="334"/>
                </a:cxn>
                <a:cxn ang="0">
                  <a:pos x="29" y="367"/>
                </a:cxn>
                <a:cxn ang="0">
                  <a:pos x="40" y="400"/>
                </a:cxn>
                <a:cxn ang="0">
                  <a:pos x="50" y="434"/>
                </a:cxn>
                <a:cxn ang="0">
                  <a:pos x="58" y="469"/>
                </a:cxn>
                <a:cxn ang="0">
                  <a:pos x="64" y="504"/>
                </a:cxn>
                <a:cxn ang="0">
                  <a:pos x="68" y="541"/>
                </a:cxn>
                <a:cxn ang="0">
                  <a:pos x="70" y="578"/>
                </a:cxn>
                <a:cxn ang="0">
                  <a:pos x="70" y="616"/>
                </a:cxn>
                <a:cxn ang="0">
                  <a:pos x="68" y="655"/>
                </a:cxn>
                <a:cxn ang="0">
                  <a:pos x="63" y="694"/>
                </a:cxn>
                <a:cxn ang="0">
                  <a:pos x="57" y="732"/>
                </a:cxn>
                <a:cxn ang="0">
                  <a:pos x="48" y="769"/>
                </a:cxn>
                <a:cxn ang="0">
                  <a:pos x="36" y="805"/>
                </a:cxn>
                <a:cxn ang="0">
                  <a:pos x="23" y="841"/>
                </a:cxn>
                <a:cxn ang="0">
                  <a:pos x="8" y="875"/>
                </a:cxn>
                <a:cxn ang="0">
                  <a:pos x="159" y="1215"/>
                </a:cxn>
                <a:cxn ang="0">
                  <a:pos x="571" y="1172"/>
                </a:cxn>
                <a:cxn ang="0">
                  <a:pos x="604" y="1101"/>
                </a:cxn>
                <a:cxn ang="0">
                  <a:pos x="633" y="1029"/>
                </a:cxn>
                <a:cxn ang="0">
                  <a:pos x="657" y="954"/>
                </a:cxn>
                <a:cxn ang="0">
                  <a:pos x="667" y="916"/>
                </a:cxn>
                <a:cxn ang="0">
                  <a:pos x="685" y="839"/>
                </a:cxn>
                <a:cxn ang="0">
                  <a:pos x="697" y="759"/>
                </a:cxn>
                <a:cxn ang="0">
                  <a:pos x="702" y="719"/>
                </a:cxn>
                <a:cxn ang="0">
                  <a:pos x="707" y="637"/>
                </a:cxn>
                <a:cxn ang="0">
                  <a:pos x="707" y="597"/>
                </a:cxn>
                <a:cxn ang="0">
                  <a:pos x="705" y="516"/>
                </a:cxn>
                <a:cxn ang="0">
                  <a:pos x="702" y="477"/>
                </a:cxn>
                <a:cxn ang="0">
                  <a:pos x="698" y="438"/>
                </a:cxn>
                <a:cxn ang="0">
                  <a:pos x="689" y="380"/>
                </a:cxn>
                <a:cxn ang="0">
                  <a:pos x="678" y="322"/>
                </a:cxn>
                <a:cxn ang="0">
                  <a:pos x="670" y="284"/>
                </a:cxn>
                <a:cxn ang="0">
                  <a:pos x="660" y="247"/>
                </a:cxn>
                <a:cxn ang="0">
                  <a:pos x="637" y="174"/>
                </a:cxn>
                <a:cxn ang="0">
                  <a:pos x="609" y="103"/>
                </a:cxn>
                <a:cxn ang="0">
                  <a:pos x="594" y="68"/>
                </a:cxn>
                <a:cxn ang="0">
                  <a:pos x="561" y="0"/>
                </a:cxn>
              </a:cxnLst>
              <a:rect l="0" t="0" r="r" b="b"/>
              <a:pathLst>
                <a:path w="707" h="1215">
                  <a:moveTo>
                    <a:pt x="561" y="0"/>
                  </a:moveTo>
                  <a:lnTo>
                    <a:pt x="355" y="358"/>
                  </a:lnTo>
                  <a:lnTo>
                    <a:pt x="8" y="318"/>
                  </a:lnTo>
                  <a:lnTo>
                    <a:pt x="15" y="334"/>
                  </a:lnTo>
                  <a:lnTo>
                    <a:pt x="22" y="350"/>
                  </a:lnTo>
                  <a:lnTo>
                    <a:pt x="29" y="367"/>
                  </a:lnTo>
                  <a:lnTo>
                    <a:pt x="35" y="384"/>
                  </a:lnTo>
                  <a:lnTo>
                    <a:pt x="40" y="400"/>
                  </a:lnTo>
                  <a:lnTo>
                    <a:pt x="46" y="417"/>
                  </a:lnTo>
                  <a:lnTo>
                    <a:pt x="50" y="434"/>
                  </a:lnTo>
                  <a:lnTo>
                    <a:pt x="54" y="452"/>
                  </a:lnTo>
                  <a:lnTo>
                    <a:pt x="58" y="469"/>
                  </a:lnTo>
                  <a:lnTo>
                    <a:pt x="61" y="487"/>
                  </a:lnTo>
                  <a:lnTo>
                    <a:pt x="64" y="504"/>
                  </a:lnTo>
                  <a:lnTo>
                    <a:pt x="67" y="523"/>
                  </a:lnTo>
                  <a:lnTo>
                    <a:pt x="68" y="541"/>
                  </a:lnTo>
                  <a:lnTo>
                    <a:pt x="70" y="560"/>
                  </a:lnTo>
                  <a:lnTo>
                    <a:pt x="70" y="578"/>
                  </a:lnTo>
                  <a:lnTo>
                    <a:pt x="71" y="597"/>
                  </a:lnTo>
                  <a:lnTo>
                    <a:pt x="70" y="616"/>
                  </a:lnTo>
                  <a:lnTo>
                    <a:pt x="70" y="636"/>
                  </a:lnTo>
                  <a:lnTo>
                    <a:pt x="68" y="655"/>
                  </a:lnTo>
                  <a:lnTo>
                    <a:pt x="66" y="674"/>
                  </a:lnTo>
                  <a:lnTo>
                    <a:pt x="63" y="694"/>
                  </a:lnTo>
                  <a:lnTo>
                    <a:pt x="60" y="713"/>
                  </a:lnTo>
                  <a:lnTo>
                    <a:pt x="57" y="732"/>
                  </a:lnTo>
                  <a:lnTo>
                    <a:pt x="52" y="750"/>
                  </a:lnTo>
                  <a:lnTo>
                    <a:pt x="48" y="769"/>
                  </a:lnTo>
                  <a:lnTo>
                    <a:pt x="42" y="787"/>
                  </a:lnTo>
                  <a:lnTo>
                    <a:pt x="36" y="805"/>
                  </a:lnTo>
                  <a:lnTo>
                    <a:pt x="30" y="822"/>
                  </a:lnTo>
                  <a:lnTo>
                    <a:pt x="23" y="841"/>
                  </a:lnTo>
                  <a:lnTo>
                    <a:pt x="16" y="858"/>
                  </a:lnTo>
                  <a:lnTo>
                    <a:pt x="8" y="875"/>
                  </a:lnTo>
                  <a:lnTo>
                    <a:pt x="0" y="891"/>
                  </a:lnTo>
                  <a:lnTo>
                    <a:pt x="159" y="1215"/>
                  </a:lnTo>
                  <a:lnTo>
                    <a:pt x="553" y="1206"/>
                  </a:lnTo>
                  <a:lnTo>
                    <a:pt x="571" y="1172"/>
                  </a:lnTo>
                  <a:lnTo>
                    <a:pt x="588" y="1136"/>
                  </a:lnTo>
                  <a:lnTo>
                    <a:pt x="604" y="1101"/>
                  </a:lnTo>
                  <a:lnTo>
                    <a:pt x="618" y="1065"/>
                  </a:lnTo>
                  <a:lnTo>
                    <a:pt x="633" y="1029"/>
                  </a:lnTo>
                  <a:lnTo>
                    <a:pt x="646" y="991"/>
                  </a:lnTo>
                  <a:lnTo>
                    <a:pt x="657" y="954"/>
                  </a:lnTo>
                  <a:lnTo>
                    <a:pt x="662" y="935"/>
                  </a:lnTo>
                  <a:lnTo>
                    <a:pt x="667" y="916"/>
                  </a:lnTo>
                  <a:lnTo>
                    <a:pt x="677" y="878"/>
                  </a:lnTo>
                  <a:lnTo>
                    <a:pt x="685" y="839"/>
                  </a:lnTo>
                  <a:lnTo>
                    <a:pt x="691" y="799"/>
                  </a:lnTo>
                  <a:lnTo>
                    <a:pt x="697" y="759"/>
                  </a:lnTo>
                  <a:lnTo>
                    <a:pt x="699" y="739"/>
                  </a:lnTo>
                  <a:lnTo>
                    <a:pt x="702" y="719"/>
                  </a:lnTo>
                  <a:lnTo>
                    <a:pt x="705" y="679"/>
                  </a:lnTo>
                  <a:lnTo>
                    <a:pt x="707" y="637"/>
                  </a:lnTo>
                  <a:lnTo>
                    <a:pt x="707" y="617"/>
                  </a:lnTo>
                  <a:lnTo>
                    <a:pt x="707" y="597"/>
                  </a:lnTo>
                  <a:lnTo>
                    <a:pt x="707" y="557"/>
                  </a:lnTo>
                  <a:lnTo>
                    <a:pt x="705" y="516"/>
                  </a:lnTo>
                  <a:lnTo>
                    <a:pt x="704" y="496"/>
                  </a:lnTo>
                  <a:lnTo>
                    <a:pt x="702" y="477"/>
                  </a:lnTo>
                  <a:lnTo>
                    <a:pt x="700" y="457"/>
                  </a:lnTo>
                  <a:lnTo>
                    <a:pt x="698" y="438"/>
                  </a:lnTo>
                  <a:lnTo>
                    <a:pt x="692" y="399"/>
                  </a:lnTo>
                  <a:lnTo>
                    <a:pt x="689" y="380"/>
                  </a:lnTo>
                  <a:lnTo>
                    <a:pt x="686" y="361"/>
                  </a:lnTo>
                  <a:lnTo>
                    <a:pt x="678" y="322"/>
                  </a:lnTo>
                  <a:lnTo>
                    <a:pt x="674" y="303"/>
                  </a:lnTo>
                  <a:lnTo>
                    <a:pt x="670" y="284"/>
                  </a:lnTo>
                  <a:lnTo>
                    <a:pt x="665" y="266"/>
                  </a:lnTo>
                  <a:lnTo>
                    <a:pt x="660" y="247"/>
                  </a:lnTo>
                  <a:lnTo>
                    <a:pt x="649" y="211"/>
                  </a:lnTo>
                  <a:lnTo>
                    <a:pt x="637" y="174"/>
                  </a:lnTo>
                  <a:lnTo>
                    <a:pt x="623" y="138"/>
                  </a:lnTo>
                  <a:lnTo>
                    <a:pt x="609" y="103"/>
                  </a:lnTo>
                  <a:lnTo>
                    <a:pt x="602" y="86"/>
                  </a:lnTo>
                  <a:lnTo>
                    <a:pt x="594" y="68"/>
                  </a:lnTo>
                  <a:lnTo>
                    <a:pt x="578" y="33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59" name="任意多边形 535575"/>
            <p:cNvSpPr>
              <a:spLocks noChangeAspect="1" noChangeArrowheads="1"/>
            </p:cNvSpPr>
            <p:nvPr/>
          </p:nvSpPr>
          <p:spPr bwMode="auto">
            <a:xfrm>
              <a:off x="3009" y="2989"/>
              <a:ext cx="1206" cy="930"/>
            </a:xfrm>
            <a:custGeom>
              <a:avLst/>
              <a:gdLst/>
              <a:ahLst/>
              <a:cxnLst>
                <a:cxn ang="0">
                  <a:pos x="642" y="15"/>
                </a:cxn>
                <a:cxn ang="0">
                  <a:pos x="622" y="42"/>
                </a:cxn>
                <a:cxn ang="0">
                  <a:pos x="601" y="70"/>
                </a:cxn>
                <a:cxn ang="0">
                  <a:pos x="578" y="95"/>
                </a:cxn>
                <a:cxn ang="0">
                  <a:pos x="554" y="119"/>
                </a:cxn>
                <a:cxn ang="0">
                  <a:pos x="528" y="142"/>
                </a:cxn>
                <a:cxn ang="0">
                  <a:pos x="501" y="163"/>
                </a:cxn>
                <a:cxn ang="0">
                  <a:pos x="473" y="183"/>
                </a:cxn>
                <a:cxn ang="0">
                  <a:pos x="444" y="202"/>
                </a:cxn>
                <a:cxn ang="0">
                  <a:pos x="414" y="220"/>
                </a:cxn>
                <a:cxn ang="0">
                  <a:pos x="384" y="235"/>
                </a:cxn>
                <a:cxn ang="0">
                  <a:pos x="352" y="249"/>
                </a:cxn>
                <a:cxn ang="0">
                  <a:pos x="318" y="261"/>
                </a:cxn>
                <a:cxn ang="0">
                  <a:pos x="285" y="271"/>
                </a:cxn>
                <a:cxn ang="0">
                  <a:pos x="233" y="283"/>
                </a:cxn>
                <a:cxn ang="0">
                  <a:pos x="198" y="289"/>
                </a:cxn>
                <a:cxn ang="0">
                  <a:pos x="197" y="930"/>
                </a:cxn>
                <a:cxn ang="0">
                  <a:pos x="237" y="926"/>
                </a:cxn>
                <a:cxn ang="0">
                  <a:pos x="276" y="922"/>
                </a:cxn>
                <a:cxn ang="0">
                  <a:pos x="334" y="913"/>
                </a:cxn>
                <a:cxn ang="0">
                  <a:pos x="374" y="906"/>
                </a:cxn>
                <a:cxn ang="0">
                  <a:pos x="412" y="897"/>
                </a:cxn>
                <a:cxn ang="0">
                  <a:pos x="449" y="888"/>
                </a:cxn>
                <a:cxn ang="0">
                  <a:pos x="505" y="871"/>
                </a:cxn>
                <a:cxn ang="0">
                  <a:pos x="560" y="852"/>
                </a:cxn>
                <a:cxn ang="0">
                  <a:pos x="613" y="830"/>
                </a:cxn>
                <a:cxn ang="0">
                  <a:pos x="665" y="806"/>
                </a:cxn>
                <a:cxn ang="0">
                  <a:pos x="717" y="780"/>
                </a:cxn>
                <a:cxn ang="0">
                  <a:pos x="750" y="762"/>
                </a:cxn>
                <a:cxn ang="0">
                  <a:pos x="798" y="733"/>
                </a:cxn>
                <a:cxn ang="0">
                  <a:pos x="846" y="701"/>
                </a:cxn>
                <a:cxn ang="0">
                  <a:pos x="906" y="655"/>
                </a:cxn>
                <a:cxn ang="0">
                  <a:pos x="950" y="619"/>
                </a:cxn>
                <a:cxn ang="0">
                  <a:pos x="978" y="594"/>
                </a:cxn>
                <a:cxn ang="0">
                  <a:pos x="1006" y="568"/>
                </a:cxn>
                <a:cxn ang="0">
                  <a:pos x="1045" y="527"/>
                </a:cxn>
                <a:cxn ang="0">
                  <a:pos x="1095" y="471"/>
                </a:cxn>
                <a:cxn ang="0">
                  <a:pos x="1119" y="441"/>
                </a:cxn>
                <a:cxn ang="0">
                  <a:pos x="1142" y="412"/>
                </a:cxn>
                <a:cxn ang="0">
                  <a:pos x="1175" y="364"/>
                </a:cxn>
                <a:cxn ang="0">
                  <a:pos x="1206" y="317"/>
                </a:cxn>
                <a:cxn ang="0">
                  <a:pos x="652" y="0"/>
                </a:cxn>
              </a:cxnLst>
              <a:rect l="0" t="0" r="r" b="b"/>
              <a:pathLst>
                <a:path w="1206" h="930">
                  <a:moveTo>
                    <a:pt x="652" y="0"/>
                  </a:moveTo>
                  <a:lnTo>
                    <a:pt x="642" y="15"/>
                  </a:lnTo>
                  <a:lnTo>
                    <a:pt x="633" y="29"/>
                  </a:lnTo>
                  <a:lnTo>
                    <a:pt x="622" y="42"/>
                  </a:lnTo>
                  <a:lnTo>
                    <a:pt x="612" y="57"/>
                  </a:lnTo>
                  <a:lnTo>
                    <a:pt x="601" y="70"/>
                  </a:lnTo>
                  <a:lnTo>
                    <a:pt x="590" y="83"/>
                  </a:lnTo>
                  <a:lnTo>
                    <a:pt x="578" y="95"/>
                  </a:lnTo>
                  <a:lnTo>
                    <a:pt x="566" y="107"/>
                  </a:lnTo>
                  <a:lnTo>
                    <a:pt x="554" y="119"/>
                  </a:lnTo>
                  <a:lnTo>
                    <a:pt x="541" y="131"/>
                  </a:lnTo>
                  <a:lnTo>
                    <a:pt x="528" y="142"/>
                  </a:lnTo>
                  <a:lnTo>
                    <a:pt x="515" y="153"/>
                  </a:lnTo>
                  <a:lnTo>
                    <a:pt x="501" y="163"/>
                  </a:lnTo>
                  <a:lnTo>
                    <a:pt x="487" y="173"/>
                  </a:lnTo>
                  <a:lnTo>
                    <a:pt x="473" y="183"/>
                  </a:lnTo>
                  <a:lnTo>
                    <a:pt x="459" y="193"/>
                  </a:lnTo>
                  <a:lnTo>
                    <a:pt x="444" y="202"/>
                  </a:lnTo>
                  <a:lnTo>
                    <a:pt x="429" y="210"/>
                  </a:lnTo>
                  <a:lnTo>
                    <a:pt x="414" y="220"/>
                  </a:lnTo>
                  <a:lnTo>
                    <a:pt x="399" y="228"/>
                  </a:lnTo>
                  <a:lnTo>
                    <a:pt x="384" y="235"/>
                  </a:lnTo>
                  <a:lnTo>
                    <a:pt x="368" y="242"/>
                  </a:lnTo>
                  <a:lnTo>
                    <a:pt x="352" y="249"/>
                  </a:lnTo>
                  <a:lnTo>
                    <a:pt x="335" y="255"/>
                  </a:lnTo>
                  <a:lnTo>
                    <a:pt x="318" y="261"/>
                  </a:lnTo>
                  <a:lnTo>
                    <a:pt x="302" y="266"/>
                  </a:lnTo>
                  <a:lnTo>
                    <a:pt x="285" y="271"/>
                  </a:lnTo>
                  <a:lnTo>
                    <a:pt x="268" y="276"/>
                  </a:lnTo>
                  <a:lnTo>
                    <a:pt x="233" y="283"/>
                  </a:lnTo>
                  <a:lnTo>
                    <a:pt x="216" y="286"/>
                  </a:lnTo>
                  <a:lnTo>
                    <a:pt x="198" y="289"/>
                  </a:lnTo>
                  <a:lnTo>
                    <a:pt x="0" y="600"/>
                  </a:lnTo>
                  <a:lnTo>
                    <a:pt x="197" y="930"/>
                  </a:lnTo>
                  <a:lnTo>
                    <a:pt x="217" y="928"/>
                  </a:lnTo>
                  <a:lnTo>
                    <a:pt x="237" y="926"/>
                  </a:lnTo>
                  <a:lnTo>
                    <a:pt x="257" y="924"/>
                  </a:lnTo>
                  <a:lnTo>
                    <a:pt x="276" y="922"/>
                  </a:lnTo>
                  <a:lnTo>
                    <a:pt x="315" y="916"/>
                  </a:lnTo>
                  <a:lnTo>
                    <a:pt x="334" y="913"/>
                  </a:lnTo>
                  <a:lnTo>
                    <a:pt x="355" y="909"/>
                  </a:lnTo>
                  <a:lnTo>
                    <a:pt x="374" y="906"/>
                  </a:lnTo>
                  <a:lnTo>
                    <a:pt x="393" y="902"/>
                  </a:lnTo>
                  <a:lnTo>
                    <a:pt x="412" y="897"/>
                  </a:lnTo>
                  <a:lnTo>
                    <a:pt x="431" y="892"/>
                  </a:lnTo>
                  <a:lnTo>
                    <a:pt x="449" y="888"/>
                  </a:lnTo>
                  <a:lnTo>
                    <a:pt x="468" y="882"/>
                  </a:lnTo>
                  <a:lnTo>
                    <a:pt x="505" y="871"/>
                  </a:lnTo>
                  <a:lnTo>
                    <a:pt x="542" y="859"/>
                  </a:lnTo>
                  <a:lnTo>
                    <a:pt x="560" y="852"/>
                  </a:lnTo>
                  <a:lnTo>
                    <a:pt x="578" y="844"/>
                  </a:lnTo>
                  <a:lnTo>
                    <a:pt x="613" y="830"/>
                  </a:lnTo>
                  <a:lnTo>
                    <a:pt x="648" y="814"/>
                  </a:lnTo>
                  <a:lnTo>
                    <a:pt x="665" y="806"/>
                  </a:lnTo>
                  <a:lnTo>
                    <a:pt x="683" y="798"/>
                  </a:lnTo>
                  <a:lnTo>
                    <a:pt x="717" y="780"/>
                  </a:lnTo>
                  <a:lnTo>
                    <a:pt x="733" y="771"/>
                  </a:lnTo>
                  <a:lnTo>
                    <a:pt x="750" y="762"/>
                  </a:lnTo>
                  <a:lnTo>
                    <a:pt x="782" y="743"/>
                  </a:lnTo>
                  <a:lnTo>
                    <a:pt x="798" y="733"/>
                  </a:lnTo>
                  <a:lnTo>
                    <a:pt x="814" y="722"/>
                  </a:lnTo>
                  <a:lnTo>
                    <a:pt x="846" y="701"/>
                  </a:lnTo>
                  <a:lnTo>
                    <a:pt x="877" y="678"/>
                  </a:lnTo>
                  <a:lnTo>
                    <a:pt x="906" y="655"/>
                  </a:lnTo>
                  <a:lnTo>
                    <a:pt x="935" y="631"/>
                  </a:lnTo>
                  <a:lnTo>
                    <a:pt x="950" y="619"/>
                  </a:lnTo>
                  <a:lnTo>
                    <a:pt x="964" y="607"/>
                  </a:lnTo>
                  <a:lnTo>
                    <a:pt x="978" y="594"/>
                  </a:lnTo>
                  <a:lnTo>
                    <a:pt x="992" y="581"/>
                  </a:lnTo>
                  <a:lnTo>
                    <a:pt x="1006" y="568"/>
                  </a:lnTo>
                  <a:lnTo>
                    <a:pt x="1019" y="555"/>
                  </a:lnTo>
                  <a:lnTo>
                    <a:pt x="1045" y="527"/>
                  </a:lnTo>
                  <a:lnTo>
                    <a:pt x="1071" y="499"/>
                  </a:lnTo>
                  <a:lnTo>
                    <a:pt x="1095" y="471"/>
                  </a:lnTo>
                  <a:lnTo>
                    <a:pt x="1107" y="456"/>
                  </a:lnTo>
                  <a:lnTo>
                    <a:pt x="1119" y="441"/>
                  </a:lnTo>
                  <a:lnTo>
                    <a:pt x="1130" y="427"/>
                  </a:lnTo>
                  <a:lnTo>
                    <a:pt x="1142" y="412"/>
                  </a:lnTo>
                  <a:lnTo>
                    <a:pt x="1164" y="381"/>
                  </a:lnTo>
                  <a:lnTo>
                    <a:pt x="1175" y="364"/>
                  </a:lnTo>
                  <a:lnTo>
                    <a:pt x="1185" y="349"/>
                  </a:lnTo>
                  <a:lnTo>
                    <a:pt x="1206" y="317"/>
                  </a:lnTo>
                  <a:lnTo>
                    <a:pt x="795" y="321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0" name="任意多边形 535576"/>
            <p:cNvSpPr>
              <a:spLocks noChangeAspect="1" noChangeArrowheads="1"/>
            </p:cNvSpPr>
            <p:nvPr/>
          </p:nvSpPr>
          <p:spPr bwMode="auto">
            <a:xfrm>
              <a:off x="2074" y="3039"/>
              <a:ext cx="1067" cy="881"/>
            </a:xfrm>
            <a:custGeom>
              <a:avLst/>
              <a:gdLst/>
              <a:ahLst/>
              <a:cxnLst>
                <a:cxn ang="0">
                  <a:pos x="1047" y="245"/>
                </a:cxn>
                <a:cxn ang="0">
                  <a:pos x="1011" y="244"/>
                </a:cxn>
                <a:cxn ang="0">
                  <a:pos x="956" y="238"/>
                </a:cxn>
                <a:cxn ang="0">
                  <a:pos x="904" y="229"/>
                </a:cxn>
                <a:cxn ang="0">
                  <a:pos x="871" y="220"/>
                </a:cxn>
                <a:cxn ang="0">
                  <a:pos x="838" y="210"/>
                </a:cxn>
                <a:cxn ang="0">
                  <a:pos x="789" y="191"/>
                </a:cxn>
                <a:cxn ang="0">
                  <a:pos x="758" y="177"/>
                </a:cxn>
                <a:cxn ang="0">
                  <a:pos x="728" y="160"/>
                </a:cxn>
                <a:cxn ang="0">
                  <a:pos x="699" y="142"/>
                </a:cxn>
                <a:cxn ang="0">
                  <a:pos x="671" y="123"/>
                </a:cxn>
                <a:cxn ang="0">
                  <a:pos x="643" y="103"/>
                </a:cxn>
                <a:cxn ang="0">
                  <a:pos x="617" y="81"/>
                </a:cxn>
                <a:cxn ang="0">
                  <a:pos x="593" y="58"/>
                </a:cxn>
                <a:cxn ang="0">
                  <a:pos x="558" y="20"/>
                </a:cxn>
                <a:cxn ang="0">
                  <a:pos x="0" y="339"/>
                </a:cxn>
                <a:cxn ang="0">
                  <a:pos x="34" y="385"/>
                </a:cxn>
                <a:cxn ang="0">
                  <a:pos x="69" y="428"/>
                </a:cxn>
                <a:cxn ang="0">
                  <a:pos x="119" y="485"/>
                </a:cxn>
                <a:cxn ang="0">
                  <a:pos x="145" y="511"/>
                </a:cxn>
                <a:cxn ang="0">
                  <a:pos x="173" y="537"/>
                </a:cxn>
                <a:cxn ang="0">
                  <a:pos x="201" y="562"/>
                </a:cxn>
                <a:cxn ang="0">
                  <a:pos x="229" y="587"/>
                </a:cxn>
                <a:cxn ang="0">
                  <a:pos x="273" y="621"/>
                </a:cxn>
                <a:cxn ang="0">
                  <a:pos x="303" y="645"/>
                </a:cxn>
                <a:cxn ang="0">
                  <a:pos x="351" y="676"/>
                </a:cxn>
                <a:cxn ang="0">
                  <a:pos x="415" y="715"/>
                </a:cxn>
                <a:cxn ang="0">
                  <a:pos x="481" y="750"/>
                </a:cxn>
                <a:cxn ang="0">
                  <a:pos x="551" y="782"/>
                </a:cxn>
                <a:cxn ang="0">
                  <a:pos x="604" y="803"/>
                </a:cxn>
                <a:cxn ang="0">
                  <a:pos x="640" y="816"/>
                </a:cxn>
                <a:cxn ang="0">
                  <a:pos x="696" y="833"/>
                </a:cxn>
                <a:cxn ang="0">
                  <a:pos x="771" y="852"/>
                </a:cxn>
                <a:cxn ang="0">
                  <a:pos x="829" y="863"/>
                </a:cxn>
                <a:cxn ang="0">
                  <a:pos x="887" y="871"/>
                </a:cxn>
                <a:cxn ang="0">
                  <a:pos x="946" y="877"/>
                </a:cxn>
                <a:cxn ang="0">
                  <a:pos x="987" y="880"/>
                </a:cxn>
                <a:cxn ang="0">
                  <a:pos x="1027" y="881"/>
                </a:cxn>
                <a:cxn ang="0">
                  <a:pos x="1067" y="881"/>
                </a:cxn>
                <a:cxn ang="0">
                  <a:pos x="1065" y="244"/>
                </a:cxn>
              </a:cxnLst>
              <a:rect l="0" t="0" r="r" b="b"/>
              <a:pathLst>
                <a:path w="1067" h="881">
                  <a:moveTo>
                    <a:pt x="1065" y="244"/>
                  </a:moveTo>
                  <a:lnTo>
                    <a:pt x="1047" y="245"/>
                  </a:lnTo>
                  <a:lnTo>
                    <a:pt x="1029" y="244"/>
                  </a:lnTo>
                  <a:lnTo>
                    <a:pt x="1011" y="244"/>
                  </a:lnTo>
                  <a:lnTo>
                    <a:pt x="975" y="241"/>
                  </a:lnTo>
                  <a:lnTo>
                    <a:pt x="956" y="238"/>
                  </a:lnTo>
                  <a:lnTo>
                    <a:pt x="939" y="236"/>
                  </a:lnTo>
                  <a:lnTo>
                    <a:pt x="904" y="229"/>
                  </a:lnTo>
                  <a:lnTo>
                    <a:pt x="887" y="225"/>
                  </a:lnTo>
                  <a:lnTo>
                    <a:pt x="871" y="220"/>
                  </a:lnTo>
                  <a:lnTo>
                    <a:pt x="854" y="215"/>
                  </a:lnTo>
                  <a:lnTo>
                    <a:pt x="838" y="210"/>
                  </a:lnTo>
                  <a:lnTo>
                    <a:pt x="804" y="198"/>
                  </a:lnTo>
                  <a:lnTo>
                    <a:pt x="789" y="191"/>
                  </a:lnTo>
                  <a:lnTo>
                    <a:pt x="773" y="184"/>
                  </a:lnTo>
                  <a:lnTo>
                    <a:pt x="758" y="177"/>
                  </a:lnTo>
                  <a:lnTo>
                    <a:pt x="743" y="169"/>
                  </a:lnTo>
                  <a:lnTo>
                    <a:pt x="728" y="160"/>
                  </a:lnTo>
                  <a:lnTo>
                    <a:pt x="713" y="151"/>
                  </a:lnTo>
                  <a:lnTo>
                    <a:pt x="699" y="142"/>
                  </a:lnTo>
                  <a:lnTo>
                    <a:pt x="685" y="133"/>
                  </a:lnTo>
                  <a:lnTo>
                    <a:pt x="671" y="123"/>
                  </a:lnTo>
                  <a:lnTo>
                    <a:pt x="657" y="113"/>
                  </a:lnTo>
                  <a:lnTo>
                    <a:pt x="643" y="103"/>
                  </a:lnTo>
                  <a:lnTo>
                    <a:pt x="630" y="92"/>
                  </a:lnTo>
                  <a:lnTo>
                    <a:pt x="617" y="81"/>
                  </a:lnTo>
                  <a:lnTo>
                    <a:pt x="605" y="69"/>
                  </a:lnTo>
                  <a:lnTo>
                    <a:pt x="593" y="58"/>
                  </a:lnTo>
                  <a:lnTo>
                    <a:pt x="581" y="45"/>
                  </a:lnTo>
                  <a:lnTo>
                    <a:pt x="558" y="20"/>
                  </a:lnTo>
                  <a:lnTo>
                    <a:pt x="177" y="0"/>
                  </a:lnTo>
                  <a:lnTo>
                    <a:pt x="0" y="339"/>
                  </a:lnTo>
                  <a:lnTo>
                    <a:pt x="23" y="370"/>
                  </a:lnTo>
                  <a:lnTo>
                    <a:pt x="34" y="385"/>
                  </a:lnTo>
                  <a:lnTo>
                    <a:pt x="46" y="399"/>
                  </a:lnTo>
                  <a:lnTo>
                    <a:pt x="69" y="428"/>
                  </a:lnTo>
                  <a:lnTo>
                    <a:pt x="94" y="456"/>
                  </a:lnTo>
                  <a:lnTo>
                    <a:pt x="119" y="485"/>
                  </a:lnTo>
                  <a:lnTo>
                    <a:pt x="132" y="498"/>
                  </a:lnTo>
                  <a:lnTo>
                    <a:pt x="145" y="511"/>
                  </a:lnTo>
                  <a:lnTo>
                    <a:pt x="159" y="524"/>
                  </a:lnTo>
                  <a:lnTo>
                    <a:pt x="173" y="537"/>
                  </a:lnTo>
                  <a:lnTo>
                    <a:pt x="187" y="550"/>
                  </a:lnTo>
                  <a:lnTo>
                    <a:pt x="201" y="562"/>
                  </a:lnTo>
                  <a:lnTo>
                    <a:pt x="215" y="575"/>
                  </a:lnTo>
                  <a:lnTo>
                    <a:pt x="229" y="587"/>
                  </a:lnTo>
                  <a:lnTo>
                    <a:pt x="258" y="610"/>
                  </a:lnTo>
                  <a:lnTo>
                    <a:pt x="273" y="621"/>
                  </a:lnTo>
                  <a:lnTo>
                    <a:pt x="288" y="633"/>
                  </a:lnTo>
                  <a:lnTo>
                    <a:pt x="303" y="645"/>
                  </a:lnTo>
                  <a:lnTo>
                    <a:pt x="319" y="655"/>
                  </a:lnTo>
                  <a:lnTo>
                    <a:pt x="351" y="676"/>
                  </a:lnTo>
                  <a:lnTo>
                    <a:pt x="383" y="696"/>
                  </a:lnTo>
                  <a:lnTo>
                    <a:pt x="415" y="715"/>
                  </a:lnTo>
                  <a:lnTo>
                    <a:pt x="448" y="733"/>
                  </a:lnTo>
                  <a:lnTo>
                    <a:pt x="481" y="750"/>
                  </a:lnTo>
                  <a:lnTo>
                    <a:pt x="517" y="766"/>
                  </a:lnTo>
                  <a:lnTo>
                    <a:pt x="551" y="782"/>
                  </a:lnTo>
                  <a:lnTo>
                    <a:pt x="586" y="796"/>
                  </a:lnTo>
                  <a:lnTo>
                    <a:pt x="604" y="803"/>
                  </a:lnTo>
                  <a:lnTo>
                    <a:pt x="622" y="810"/>
                  </a:lnTo>
                  <a:lnTo>
                    <a:pt x="640" y="816"/>
                  </a:lnTo>
                  <a:lnTo>
                    <a:pt x="659" y="822"/>
                  </a:lnTo>
                  <a:lnTo>
                    <a:pt x="696" y="833"/>
                  </a:lnTo>
                  <a:lnTo>
                    <a:pt x="733" y="843"/>
                  </a:lnTo>
                  <a:lnTo>
                    <a:pt x="771" y="852"/>
                  </a:lnTo>
                  <a:lnTo>
                    <a:pt x="810" y="859"/>
                  </a:lnTo>
                  <a:lnTo>
                    <a:pt x="829" y="863"/>
                  </a:lnTo>
                  <a:lnTo>
                    <a:pt x="848" y="866"/>
                  </a:lnTo>
                  <a:lnTo>
                    <a:pt x="887" y="871"/>
                  </a:lnTo>
                  <a:lnTo>
                    <a:pt x="926" y="876"/>
                  </a:lnTo>
                  <a:lnTo>
                    <a:pt x="946" y="877"/>
                  </a:lnTo>
                  <a:lnTo>
                    <a:pt x="967" y="879"/>
                  </a:lnTo>
                  <a:lnTo>
                    <a:pt x="987" y="880"/>
                  </a:lnTo>
                  <a:lnTo>
                    <a:pt x="1007" y="881"/>
                  </a:lnTo>
                  <a:lnTo>
                    <a:pt x="1027" y="881"/>
                  </a:lnTo>
                  <a:lnTo>
                    <a:pt x="1047" y="881"/>
                  </a:lnTo>
                  <a:lnTo>
                    <a:pt x="1067" y="881"/>
                  </a:lnTo>
                  <a:lnTo>
                    <a:pt x="865" y="540"/>
                  </a:lnTo>
                  <a:lnTo>
                    <a:pt x="1065" y="24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7961" name="组合 535577"/>
          <p:cNvGrpSpPr>
            <a:grpSpLocks noChangeAspect="1"/>
          </p:cNvGrpSpPr>
          <p:nvPr/>
        </p:nvGrpSpPr>
        <p:grpSpPr bwMode="auto">
          <a:xfrm>
            <a:off x="3767138" y="4264025"/>
            <a:ext cx="1652587" cy="1790700"/>
            <a:chOff x="1840" y="1377"/>
            <a:chExt cx="2561" cy="2561"/>
          </a:xfrm>
        </p:grpSpPr>
        <p:sp>
          <p:nvSpPr>
            <p:cNvPr id="167962" name="任意多边形 535578"/>
            <p:cNvSpPr>
              <a:spLocks noChangeAspect="1" noChangeArrowheads="1"/>
            </p:cNvSpPr>
            <p:nvPr/>
          </p:nvSpPr>
          <p:spPr bwMode="auto">
            <a:xfrm>
              <a:off x="3141" y="1377"/>
              <a:ext cx="947" cy="849"/>
            </a:xfrm>
            <a:custGeom>
              <a:avLst/>
              <a:gdLst/>
              <a:ahLst/>
              <a:cxnLst>
                <a:cxn ang="0">
                  <a:pos x="38" y="1"/>
                </a:cxn>
                <a:cxn ang="0">
                  <a:pos x="108" y="6"/>
                </a:cxn>
                <a:cxn ang="0">
                  <a:pos x="176" y="15"/>
                </a:cxn>
                <a:cxn ang="0">
                  <a:pos x="210" y="21"/>
                </a:cxn>
                <a:cxn ang="0">
                  <a:pos x="277" y="34"/>
                </a:cxn>
                <a:cxn ang="0">
                  <a:pos x="342" y="52"/>
                </a:cxn>
                <a:cxn ang="0">
                  <a:pos x="407" y="72"/>
                </a:cxn>
                <a:cxn ang="0">
                  <a:pos x="469" y="97"/>
                </a:cxn>
                <a:cxn ang="0">
                  <a:pos x="529" y="124"/>
                </a:cxn>
                <a:cxn ang="0">
                  <a:pos x="589" y="154"/>
                </a:cxn>
                <a:cxn ang="0">
                  <a:pos x="646" y="187"/>
                </a:cxn>
                <a:cxn ang="0">
                  <a:pos x="702" y="222"/>
                </a:cxn>
                <a:cxn ang="0">
                  <a:pos x="755" y="262"/>
                </a:cxn>
                <a:cxn ang="0">
                  <a:pos x="781" y="282"/>
                </a:cxn>
                <a:cxn ang="0">
                  <a:pos x="831" y="324"/>
                </a:cxn>
                <a:cxn ang="0">
                  <a:pos x="855" y="346"/>
                </a:cxn>
                <a:cxn ang="0">
                  <a:pos x="903" y="392"/>
                </a:cxn>
                <a:cxn ang="0">
                  <a:pos x="947" y="441"/>
                </a:cxn>
                <a:cxn ang="0">
                  <a:pos x="457" y="849"/>
                </a:cxn>
                <a:cxn ang="0">
                  <a:pos x="435" y="826"/>
                </a:cxn>
                <a:cxn ang="0">
                  <a:pos x="412" y="804"/>
                </a:cxn>
                <a:cxn ang="0">
                  <a:pos x="388" y="784"/>
                </a:cxn>
                <a:cxn ang="0">
                  <a:pos x="363" y="764"/>
                </a:cxn>
                <a:cxn ang="0">
                  <a:pos x="323" y="737"/>
                </a:cxn>
                <a:cxn ang="0">
                  <a:pos x="296" y="720"/>
                </a:cxn>
                <a:cxn ang="0">
                  <a:pos x="268" y="705"/>
                </a:cxn>
                <a:cxn ang="0">
                  <a:pos x="240" y="691"/>
                </a:cxn>
                <a:cxn ang="0">
                  <a:pos x="209" y="679"/>
                </a:cxn>
                <a:cxn ang="0">
                  <a:pos x="179" y="668"/>
                </a:cxn>
                <a:cxn ang="0">
                  <a:pos x="148" y="659"/>
                </a:cxn>
                <a:cxn ang="0">
                  <a:pos x="116" y="651"/>
                </a:cxn>
                <a:cxn ang="0">
                  <a:pos x="84" y="645"/>
                </a:cxn>
                <a:cxn ang="0">
                  <a:pos x="34" y="639"/>
                </a:cxn>
                <a:cxn ang="0">
                  <a:pos x="0" y="637"/>
                </a:cxn>
                <a:cxn ang="0">
                  <a:pos x="3" y="0"/>
                </a:cxn>
              </a:cxnLst>
              <a:rect l="0" t="0" r="r" b="b"/>
              <a:pathLst>
                <a:path w="947" h="849">
                  <a:moveTo>
                    <a:pt x="3" y="0"/>
                  </a:moveTo>
                  <a:lnTo>
                    <a:pt x="38" y="1"/>
                  </a:lnTo>
                  <a:lnTo>
                    <a:pt x="74" y="3"/>
                  </a:lnTo>
                  <a:lnTo>
                    <a:pt x="108" y="6"/>
                  </a:lnTo>
                  <a:lnTo>
                    <a:pt x="142" y="10"/>
                  </a:lnTo>
                  <a:lnTo>
                    <a:pt x="176" y="15"/>
                  </a:lnTo>
                  <a:lnTo>
                    <a:pt x="193" y="18"/>
                  </a:lnTo>
                  <a:lnTo>
                    <a:pt x="210" y="21"/>
                  </a:lnTo>
                  <a:lnTo>
                    <a:pt x="244" y="27"/>
                  </a:lnTo>
                  <a:lnTo>
                    <a:pt x="277" y="34"/>
                  </a:lnTo>
                  <a:lnTo>
                    <a:pt x="310" y="43"/>
                  </a:lnTo>
                  <a:lnTo>
                    <a:pt x="342" y="52"/>
                  </a:lnTo>
                  <a:lnTo>
                    <a:pt x="374" y="62"/>
                  </a:lnTo>
                  <a:lnTo>
                    <a:pt x="407" y="72"/>
                  </a:lnTo>
                  <a:lnTo>
                    <a:pt x="438" y="85"/>
                  </a:lnTo>
                  <a:lnTo>
                    <a:pt x="469" y="97"/>
                  </a:lnTo>
                  <a:lnTo>
                    <a:pt x="499" y="110"/>
                  </a:lnTo>
                  <a:lnTo>
                    <a:pt x="529" y="124"/>
                  </a:lnTo>
                  <a:lnTo>
                    <a:pt x="560" y="139"/>
                  </a:lnTo>
                  <a:lnTo>
                    <a:pt x="589" y="154"/>
                  </a:lnTo>
                  <a:lnTo>
                    <a:pt x="618" y="170"/>
                  </a:lnTo>
                  <a:lnTo>
                    <a:pt x="646" y="187"/>
                  </a:lnTo>
                  <a:lnTo>
                    <a:pt x="674" y="204"/>
                  </a:lnTo>
                  <a:lnTo>
                    <a:pt x="702" y="222"/>
                  </a:lnTo>
                  <a:lnTo>
                    <a:pt x="729" y="242"/>
                  </a:lnTo>
                  <a:lnTo>
                    <a:pt x="755" y="262"/>
                  </a:lnTo>
                  <a:lnTo>
                    <a:pt x="768" y="272"/>
                  </a:lnTo>
                  <a:lnTo>
                    <a:pt x="781" y="282"/>
                  </a:lnTo>
                  <a:lnTo>
                    <a:pt x="806" y="303"/>
                  </a:lnTo>
                  <a:lnTo>
                    <a:pt x="831" y="324"/>
                  </a:lnTo>
                  <a:lnTo>
                    <a:pt x="843" y="335"/>
                  </a:lnTo>
                  <a:lnTo>
                    <a:pt x="855" y="346"/>
                  </a:lnTo>
                  <a:lnTo>
                    <a:pt x="880" y="369"/>
                  </a:lnTo>
                  <a:lnTo>
                    <a:pt x="903" y="392"/>
                  </a:lnTo>
                  <a:lnTo>
                    <a:pt x="925" y="417"/>
                  </a:lnTo>
                  <a:lnTo>
                    <a:pt x="947" y="441"/>
                  </a:lnTo>
                  <a:lnTo>
                    <a:pt x="817" y="814"/>
                  </a:lnTo>
                  <a:lnTo>
                    <a:pt x="457" y="849"/>
                  </a:lnTo>
                  <a:lnTo>
                    <a:pt x="446" y="837"/>
                  </a:lnTo>
                  <a:lnTo>
                    <a:pt x="435" y="826"/>
                  </a:lnTo>
                  <a:lnTo>
                    <a:pt x="424" y="815"/>
                  </a:lnTo>
                  <a:lnTo>
                    <a:pt x="412" y="804"/>
                  </a:lnTo>
                  <a:lnTo>
                    <a:pt x="400" y="794"/>
                  </a:lnTo>
                  <a:lnTo>
                    <a:pt x="388" y="784"/>
                  </a:lnTo>
                  <a:lnTo>
                    <a:pt x="375" y="774"/>
                  </a:lnTo>
                  <a:lnTo>
                    <a:pt x="363" y="764"/>
                  </a:lnTo>
                  <a:lnTo>
                    <a:pt x="337" y="746"/>
                  </a:lnTo>
                  <a:lnTo>
                    <a:pt x="323" y="737"/>
                  </a:lnTo>
                  <a:lnTo>
                    <a:pt x="310" y="729"/>
                  </a:lnTo>
                  <a:lnTo>
                    <a:pt x="296" y="720"/>
                  </a:lnTo>
                  <a:lnTo>
                    <a:pt x="282" y="712"/>
                  </a:lnTo>
                  <a:lnTo>
                    <a:pt x="268" y="705"/>
                  </a:lnTo>
                  <a:lnTo>
                    <a:pt x="254" y="698"/>
                  </a:lnTo>
                  <a:lnTo>
                    <a:pt x="240" y="691"/>
                  </a:lnTo>
                  <a:lnTo>
                    <a:pt x="225" y="685"/>
                  </a:lnTo>
                  <a:lnTo>
                    <a:pt x="209" y="679"/>
                  </a:lnTo>
                  <a:lnTo>
                    <a:pt x="194" y="673"/>
                  </a:lnTo>
                  <a:lnTo>
                    <a:pt x="179" y="668"/>
                  </a:lnTo>
                  <a:lnTo>
                    <a:pt x="163" y="663"/>
                  </a:lnTo>
                  <a:lnTo>
                    <a:pt x="148" y="659"/>
                  </a:lnTo>
                  <a:lnTo>
                    <a:pt x="132" y="655"/>
                  </a:lnTo>
                  <a:lnTo>
                    <a:pt x="116" y="651"/>
                  </a:lnTo>
                  <a:lnTo>
                    <a:pt x="100" y="648"/>
                  </a:lnTo>
                  <a:lnTo>
                    <a:pt x="84" y="645"/>
                  </a:lnTo>
                  <a:lnTo>
                    <a:pt x="68" y="642"/>
                  </a:lnTo>
                  <a:lnTo>
                    <a:pt x="34" y="639"/>
                  </a:lnTo>
                  <a:lnTo>
                    <a:pt x="17" y="638"/>
                  </a:lnTo>
                  <a:lnTo>
                    <a:pt x="0" y="637"/>
                  </a:lnTo>
                  <a:lnTo>
                    <a:pt x="198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3" name="任意多边形 535579"/>
            <p:cNvSpPr>
              <a:spLocks noChangeAspect="1" noChangeArrowheads="1"/>
            </p:cNvSpPr>
            <p:nvPr/>
          </p:nvSpPr>
          <p:spPr bwMode="auto">
            <a:xfrm>
              <a:off x="3643" y="1874"/>
              <a:ext cx="758" cy="1132"/>
            </a:xfrm>
            <a:custGeom>
              <a:avLst/>
              <a:gdLst/>
              <a:ahLst/>
              <a:cxnLst>
                <a:cxn ang="0">
                  <a:pos x="14" y="428"/>
                </a:cxn>
                <a:cxn ang="0">
                  <a:pos x="41" y="469"/>
                </a:cxn>
                <a:cxn ang="0">
                  <a:pos x="63" y="513"/>
                </a:cxn>
                <a:cxn ang="0">
                  <a:pos x="77" y="548"/>
                </a:cxn>
                <a:cxn ang="0">
                  <a:pos x="90" y="583"/>
                </a:cxn>
                <a:cxn ang="0">
                  <a:pos x="104" y="631"/>
                </a:cxn>
                <a:cxn ang="0">
                  <a:pos x="114" y="680"/>
                </a:cxn>
                <a:cxn ang="0">
                  <a:pos x="120" y="732"/>
                </a:cxn>
                <a:cxn ang="0">
                  <a:pos x="122" y="784"/>
                </a:cxn>
                <a:cxn ang="0">
                  <a:pos x="120" y="829"/>
                </a:cxn>
                <a:cxn ang="0">
                  <a:pos x="116" y="874"/>
                </a:cxn>
                <a:cxn ang="0">
                  <a:pos x="740" y="1002"/>
                </a:cxn>
                <a:cxn ang="0">
                  <a:pos x="748" y="948"/>
                </a:cxn>
                <a:cxn ang="0">
                  <a:pos x="754" y="894"/>
                </a:cxn>
                <a:cxn ang="0">
                  <a:pos x="757" y="839"/>
                </a:cxn>
                <a:cxn ang="0">
                  <a:pos x="758" y="784"/>
                </a:cxn>
                <a:cxn ang="0">
                  <a:pos x="757" y="729"/>
                </a:cxn>
                <a:cxn ang="0">
                  <a:pos x="754" y="674"/>
                </a:cxn>
                <a:cxn ang="0">
                  <a:pos x="748" y="621"/>
                </a:cxn>
                <a:cxn ang="0">
                  <a:pos x="740" y="568"/>
                </a:cxn>
                <a:cxn ang="0">
                  <a:pos x="730" y="515"/>
                </a:cxn>
                <a:cxn ang="0">
                  <a:pos x="718" y="464"/>
                </a:cxn>
                <a:cxn ang="0">
                  <a:pos x="704" y="413"/>
                </a:cxn>
                <a:cxn ang="0">
                  <a:pos x="688" y="362"/>
                </a:cxn>
                <a:cxn ang="0">
                  <a:pos x="669" y="314"/>
                </a:cxn>
                <a:cxn ang="0">
                  <a:pos x="649" y="266"/>
                </a:cxn>
                <a:cxn ang="0">
                  <a:pos x="627" y="218"/>
                </a:cxn>
                <a:cxn ang="0">
                  <a:pos x="603" y="172"/>
                </a:cxn>
                <a:cxn ang="0">
                  <a:pos x="578" y="128"/>
                </a:cxn>
                <a:cxn ang="0">
                  <a:pos x="551" y="84"/>
                </a:cxn>
                <a:cxn ang="0">
                  <a:pos x="522" y="41"/>
                </a:cxn>
                <a:cxn ang="0">
                  <a:pos x="491" y="0"/>
                </a:cxn>
                <a:cxn ang="0">
                  <a:pos x="0" y="408"/>
                </a:cxn>
              </a:cxnLst>
              <a:rect l="0" t="0" r="r" b="b"/>
              <a:pathLst>
                <a:path w="758" h="1132">
                  <a:moveTo>
                    <a:pt x="0" y="408"/>
                  </a:moveTo>
                  <a:lnTo>
                    <a:pt x="14" y="428"/>
                  </a:lnTo>
                  <a:lnTo>
                    <a:pt x="27" y="448"/>
                  </a:lnTo>
                  <a:lnTo>
                    <a:pt x="41" y="469"/>
                  </a:lnTo>
                  <a:lnTo>
                    <a:pt x="52" y="491"/>
                  </a:lnTo>
                  <a:lnTo>
                    <a:pt x="63" y="513"/>
                  </a:lnTo>
                  <a:lnTo>
                    <a:pt x="73" y="535"/>
                  </a:lnTo>
                  <a:lnTo>
                    <a:pt x="77" y="548"/>
                  </a:lnTo>
                  <a:lnTo>
                    <a:pt x="82" y="559"/>
                  </a:lnTo>
                  <a:lnTo>
                    <a:pt x="90" y="583"/>
                  </a:lnTo>
                  <a:lnTo>
                    <a:pt x="97" y="607"/>
                  </a:lnTo>
                  <a:lnTo>
                    <a:pt x="104" y="631"/>
                  </a:lnTo>
                  <a:lnTo>
                    <a:pt x="109" y="655"/>
                  </a:lnTo>
                  <a:lnTo>
                    <a:pt x="114" y="680"/>
                  </a:lnTo>
                  <a:lnTo>
                    <a:pt x="117" y="706"/>
                  </a:lnTo>
                  <a:lnTo>
                    <a:pt x="120" y="732"/>
                  </a:lnTo>
                  <a:lnTo>
                    <a:pt x="121" y="758"/>
                  </a:lnTo>
                  <a:lnTo>
                    <a:pt x="122" y="784"/>
                  </a:lnTo>
                  <a:lnTo>
                    <a:pt x="121" y="806"/>
                  </a:lnTo>
                  <a:lnTo>
                    <a:pt x="120" y="829"/>
                  </a:lnTo>
                  <a:lnTo>
                    <a:pt x="118" y="851"/>
                  </a:lnTo>
                  <a:lnTo>
                    <a:pt x="116" y="874"/>
                  </a:lnTo>
                  <a:lnTo>
                    <a:pt x="370" y="1132"/>
                  </a:lnTo>
                  <a:lnTo>
                    <a:pt x="740" y="1002"/>
                  </a:lnTo>
                  <a:lnTo>
                    <a:pt x="744" y="975"/>
                  </a:lnTo>
                  <a:lnTo>
                    <a:pt x="748" y="948"/>
                  </a:lnTo>
                  <a:lnTo>
                    <a:pt x="751" y="922"/>
                  </a:lnTo>
                  <a:lnTo>
                    <a:pt x="754" y="894"/>
                  </a:lnTo>
                  <a:lnTo>
                    <a:pt x="756" y="867"/>
                  </a:lnTo>
                  <a:lnTo>
                    <a:pt x="757" y="839"/>
                  </a:lnTo>
                  <a:lnTo>
                    <a:pt x="758" y="811"/>
                  </a:lnTo>
                  <a:lnTo>
                    <a:pt x="758" y="784"/>
                  </a:lnTo>
                  <a:lnTo>
                    <a:pt x="758" y="756"/>
                  </a:lnTo>
                  <a:lnTo>
                    <a:pt x="757" y="729"/>
                  </a:lnTo>
                  <a:lnTo>
                    <a:pt x="756" y="701"/>
                  </a:lnTo>
                  <a:lnTo>
                    <a:pt x="754" y="674"/>
                  </a:lnTo>
                  <a:lnTo>
                    <a:pt x="751" y="647"/>
                  </a:lnTo>
                  <a:lnTo>
                    <a:pt x="748" y="621"/>
                  </a:lnTo>
                  <a:lnTo>
                    <a:pt x="744" y="594"/>
                  </a:lnTo>
                  <a:lnTo>
                    <a:pt x="740" y="568"/>
                  </a:lnTo>
                  <a:lnTo>
                    <a:pt x="735" y="541"/>
                  </a:lnTo>
                  <a:lnTo>
                    <a:pt x="730" y="515"/>
                  </a:lnTo>
                  <a:lnTo>
                    <a:pt x="724" y="489"/>
                  </a:lnTo>
                  <a:lnTo>
                    <a:pt x="718" y="464"/>
                  </a:lnTo>
                  <a:lnTo>
                    <a:pt x="711" y="438"/>
                  </a:lnTo>
                  <a:lnTo>
                    <a:pt x="704" y="413"/>
                  </a:lnTo>
                  <a:lnTo>
                    <a:pt x="696" y="388"/>
                  </a:lnTo>
                  <a:lnTo>
                    <a:pt x="688" y="362"/>
                  </a:lnTo>
                  <a:lnTo>
                    <a:pt x="679" y="338"/>
                  </a:lnTo>
                  <a:lnTo>
                    <a:pt x="669" y="314"/>
                  </a:lnTo>
                  <a:lnTo>
                    <a:pt x="659" y="290"/>
                  </a:lnTo>
                  <a:lnTo>
                    <a:pt x="649" y="266"/>
                  </a:lnTo>
                  <a:lnTo>
                    <a:pt x="638" y="242"/>
                  </a:lnTo>
                  <a:lnTo>
                    <a:pt x="627" y="218"/>
                  </a:lnTo>
                  <a:lnTo>
                    <a:pt x="615" y="195"/>
                  </a:lnTo>
                  <a:lnTo>
                    <a:pt x="603" y="172"/>
                  </a:lnTo>
                  <a:lnTo>
                    <a:pt x="591" y="150"/>
                  </a:lnTo>
                  <a:lnTo>
                    <a:pt x="578" y="128"/>
                  </a:lnTo>
                  <a:lnTo>
                    <a:pt x="565" y="106"/>
                  </a:lnTo>
                  <a:lnTo>
                    <a:pt x="551" y="84"/>
                  </a:lnTo>
                  <a:lnTo>
                    <a:pt x="537" y="62"/>
                  </a:lnTo>
                  <a:lnTo>
                    <a:pt x="522" y="41"/>
                  </a:lnTo>
                  <a:lnTo>
                    <a:pt x="506" y="20"/>
                  </a:lnTo>
                  <a:lnTo>
                    <a:pt x="491" y="0"/>
                  </a:lnTo>
                  <a:lnTo>
                    <a:pt x="350" y="388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4" name="任意多边形 535580"/>
            <p:cNvSpPr>
              <a:spLocks noChangeAspect="1" noChangeArrowheads="1"/>
            </p:cNvSpPr>
            <p:nvPr/>
          </p:nvSpPr>
          <p:spPr bwMode="auto">
            <a:xfrm>
              <a:off x="3435" y="2824"/>
              <a:ext cx="934" cy="943"/>
            </a:xfrm>
            <a:custGeom>
              <a:avLst/>
              <a:gdLst/>
              <a:ahLst/>
              <a:cxnLst>
                <a:cxn ang="0">
                  <a:pos x="0" y="736"/>
                </a:cxn>
                <a:cxn ang="0">
                  <a:pos x="52" y="365"/>
                </a:cxn>
                <a:cxn ang="0">
                  <a:pos x="88" y="339"/>
                </a:cxn>
                <a:cxn ang="0">
                  <a:pos x="132" y="301"/>
                </a:cxn>
                <a:cxn ang="0">
                  <a:pos x="162" y="270"/>
                </a:cxn>
                <a:cxn ang="0">
                  <a:pos x="181" y="248"/>
                </a:cxn>
                <a:cxn ang="0">
                  <a:pos x="199" y="224"/>
                </a:cxn>
                <a:cxn ang="0">
                  <a:pos x="224" y="188"/>
                </a:cxn>
                <a:cxn ang="0">
                  <a:pos x="239" y="164"/>
                </a:cxn>
                <a:cxn ang="0">
                  <a:pos x="261" y="125"/>
                </a:cxn>
                <a:cxn ang="0">
                  <a:pos x="274" y="99"/>
                </a:cxn>
                <a:cxn ang="0">
                  <a:pos x="290" y="56"/>
                </a:cxn>
                <a:cxn ang="0">
                  <a:pos x="300" y="28"/>
                </a:cxn>
                <a:cxn ang="0">
                  <a:pos x="308" y="0"/>
                </a:cxn>
                <a:cxn ang="0">
                  <a:pos x="934" y="123"/>
                </a:cxn>
                <a:cxn ang="0">
                  <a:pos x="917" y="188"/>
                </a:cxn>
                <a:cxn ang="0">
                  <a:pos x="897" y="252"/>
                </a:cxn>
                <a:cxn ang="0">
                  <a:pos x="886" y="283"/>
                </a:cxn>
                <a:cxn ang="0">
                  <a:pos x="867" y="329"/>
                </a:cxn>
                <a:cxn ang="0">
                  <a:pos x="847" y="374"/>
                </a:cxn>
                <a:cxn ang="0">
                  <a:pos x="833" y="405"/>
                </a:cxn>
                <a:cxn ang="0">
                  <a:pos x="802" y="462"/>
                </a:cxn>
                <a:cxn ang="0">
                  <a:pos x="769" y="518"/>
                </a:cxn>
                <a:cxn ang="0">
                  <a:pos x="733" y="573"/>
                </a:cxn>
                <a:cxn ang="0">
                  <a:pos x="693" y="625"/>
                </a:cxn>
                <a:cxn ang="0">
                  <a:pos x="663" y="662"/>
                </a:cxn>
                <a:cxn ang="0">
                  <a:pos x="631" y="699"/>
                </a:cxn>
                <a:cxn ang="0">
                  <a:pos x="586" y="746"/>
                </a:cxn>
                <a:cxn ang="0">
                  <a:pos x="538" y="790"/>
                </a:cxn>
                <a:cxn ang="0">
                  <a:pos x="488" y="832"/>
                </a:cxn>
                <a:cxn ang="0">
                  <a:pos x="437" y="871"/>
                </a:cxn>
                <a:cxn ang="0">
                  <a:pos x="382" y="909"/>
                </a:cxn>
                <a:cxn ang="0">
                  <a:pos x="355" y="926"/>
                </a:cxn>
                <a:cxn ang="0">
                  <a:pos x="327" y="943"/>
                </a:cxn>
              </a:cxnLst>
              <a:rect l="0" t="0" r="r" b="b"/>
              <a:pathLst>
                <a:path w="934" h="943">
                  <a:moveTo>
                    <a:pt x="327" y="943"/>
                  </a:moveTo>
                  <a:lnTo>
                    <a:pt x="0" y="736"/>
                  </a:lnTo>
                  <a:lnTo>
                    <a:pt x="40" y="374"/>
                  </a:lnTo>
                  <a:lnTo>
                    <a:pt x="52" y="365"/>
                  </a:lnTo>
                  <a:lnTo>
                    <a:pt x="64" y="357"/>
                  </a:lnTo>
                  <a:lnTo>
                    <a:pt x="88" y="339"/>
                  </a:lnTo>
                  <a:lnTo>
                    <a:pt x="111" y="321"/>
                  </a:lnTo>
                  <a:lnTo>
                    <a:pt x="132" y="301"/>
                  </a:lnTo>
                  <a:lnTo>
                    <a:pt x="152" y="281"/>
                  </a:lnTo>
                  <a:lnTo>
                    <a:pt x="162" y="270"/>
                  </a:lnTo>
                  <a:lnTo>
                    <a:pt x="172" y="259"/>
                  </a:lnTo>
                  <a:lnTo>
                    <a:pt x="181" y="248"/>
                  </a:lnTo>
                  <a:lnTo>
                    <a:pt x="190" y="237"/>
                  </a:lnTo>
                  <a:lnTo>
                    <a:pt x="199" y="224"/>
                  </a:lnTo>
                  <a:lnTo>
                    <a:pt x="208" y="213"/>
                  </a:lnTo>
                  <a:lnTo>
                    <a:pt x="224" y="188"/>
                  </a:lnTo>
                  <a:lnTo>
                    <a:pt x="232" y="176"/>
                  </a:lnTo>
                  <a:lnTo>
                    <a:pt x="239" y="164"/>
                  </a:lnTo>
                  <a:lnTo>
                    <a:pt x="255" y="138"/>
                  </a:lnTo>
                  <a:lnTo>
                    <a:pt x="261" y="125"/>
                  </a:lnTo>
                  <a:lnTo>
                    <a:pt x="268" y="112"/>
                  </a:lnTo>
                  <a:lnTo>
                    <a:pt x="274" y="99"/>
                  </a:lnTo>
                  <a:lnTo>
                    <a:pt x="280" y="85"/>
                  </a:lnTo>
                  <a:lnTo>
                    <a:pt x="290" y="56"/>
                  </a:lnTo>
                  <a:lnTo>
                    <a:pt x="295" y="42"/>
                  </a:lnTo>
                  <a:lnTo>
                    <a:pt x="300" y="28"/>
                  </a:lnTo>
                  <a:lnTo>
                    <a:pt x="304" y="14"/>
                  </a:lnTo>
                  <a:lnTo>
                    <a:pt x="308" y="0"/>
                  </a:lnTo>
                  <a:lnTo>
                    <a:pt x="544" y="255"/>
                  </a:lnTo>
                  <a:lnTo>
                    <a:pt x="934" y="123"/>
                  </a:lnTo>
                  <a:lnTo>
                    <a:pt x="926" y="156"/>
                  </a:lnTo>
                  <a:lnTo>
                    <a:pt x="917" y="188"/>
                  </a:lnTo>
                  <a:lnTo>
                    <a:pt x="907" y="220"/>
                  </a:lnTo>
                  <a:lnTo>
                    <a:pt x="897" y="252"/>
                  </a:lnTo>
                  <a:lnTo>
                    <a:pt x="891" y="268"/>
                  </a:lnTo>
                  <a:lnTo>
                    <a:pt x="886" y="283"/>
                  </a:lnTo>
                  <a:lnTo>
                    <a:pt x="873" y="314"/>
                  </a:lnTo>
                  <a:lnTo>
                    <a:pt x="867" y="329"/>
                  </a:lnTo>
                  <a:lnTo>
                    <a:pt x="860" y="344"/>
                  </a:lnTo>
                  <a:lnTo>
                    <a:pt x="847" y="374"/>
                  </a:lnTo>
                  <a:lnTo>
                    <a:pt x="840" y="389"/>
                  </a:lnTo>
                  <a:lnTo>
                    <a:pt x="833" y="405"/>
                  </a:lnTo>
                  <a:lnTo>
                    <a:pt x="818" y="434"/>
                  </a:lnTo>
                  <a:lnTo>
                    <a:pt x="802" y="462"/>
                  </a:lnTo>
                  <a:lnTo>
                    <a:pt x="786" y="490"/>
                  </a:lnTo>
                  <a:lnTo>
                    <a:pt x="769" y="518"/>
                  </a:lnTo>
                  <a:lnTo>
                    <a:pt x="751" y="545"/>
                  </a:lnTo>
                  <a:lnTo>
                    <a:pt x="733" y="573"/>
                  </a:lnTo>
                  <a:lnTo>
                    <a:pt x="713" y="599"/>
                  </a:lnTo>
                  <a:lnTo>
                    <a:pt x="693" y="625"/>
                  </a:lnTo>
                  <a:lnTo>
                    <a:pt x="673" y="650"/>
                  </a:lnTo>
                  <a:lnTo>
                    <a:pt x="663" y="662"/>
                  </a:lnTo>
                  <a:lnTo>
                    <a:pt x="652" y="675"/>
                  </a:lnTo>
                  <a:lnTo>
                    <a:pt x="631" y="699"/>
                  </a:lnTo>
                  <a:lnTo>
                    <a:pt x="609" y="723"/>
                  </a:lnTo>
                  <a:lnTo>
                    <a:pt x="586" y="746"/>
                  </a:lnTo>
                  <a:lnTo>
                    <a:pt x="562" y="768"/>
                  </a:lnTo>
                  <a:lnTo>
                    <a:pt x="538" y="790"/>
                  </a:lnTo>
                  <a:lnTo>
                    <a:pt x="513" y="811"/>
                  </a:lnTo>
                  <a:lnTo>
                    <a:pt x="488" y="832"/>
                  </a:lnTo>
                  <a:lnTo>
                    <a:pt x="463" y="852"/>
                  </a:lnTo>
                  <a:lnTo>
                    <a:pt x="437" y="871"/>
                  </a:lnTo>
                  <a:lnTo>
                    <a:pt x="410" y="891"/>
                  </a:lnTo>
                  <a:lnTo>
                    <a:pt x="382" y="909"/>
                  </a:lnTo>
                  <a:lnTo>
                    <a:pt x="368" y="918"/>
                  </a:lnTo>
                  <a:lnTo>
                    <a:pt x="355" y="926"/>
                  </a:lnTo>
                  <a:lnTo>
                    <a:pt x="341" y="934"/>
                  </a:lnTo>
                  <a:lnTo>
                    <a:pt x="327" y="943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5" name="任意多边形 535581"/>
            <p:cNvSpPr>
              <a:spLocks noChangeAspect="1" noChangeArrowheads="1"/>
            </p:cNvSpPr>
            <p:nvPr/>
          </p:nvSpPr>
          <p:spPr bwMode="auto">
            <a:xfrm>
              <a:off x="2621" y="3236"/>
              <a:ext cx="1076" cy="702"/>
            </a:xfrm>
            <a:custGeom>
              <a:avLst/>
              <a:gdLst/>
              <a:ahLst/>
              <a:cxnLst>
                <a:cxn ang="0">
                  <a:pos x="0" y="237"/>
                </a:cxn>
                <a:cxn ang="0">
                  <a:pos x="344" y="47"/>
                </a:cxn>
                <a:cxn ang="0">
                  <a:pos x="387" y="56"/>
                </a:cxn>
                <a:cxn ang="0">
                  <a:pos x="432" y="62"/>
                </a:cxn>
                <a:cxn ang="0">
                  <a:pos x="477" y="65"/>
                </a:cxn>
                <a:cxn ang="0">
                  <a:pos x="519" y="65"/>
                </a:cxn>
                <a:cxn ang="0">
                  <a:pos x="557" y="63"/>
                </a:cxn>
                <a:cxn ang="0">
                  <a:pos x="595" y="59"/>
                </a:cxn>
                <a:cxn ang="0">
                  <a:pos x="632" y="53"/>
                </a:cxn>
                <a:cxn ang="0">
                  <a:pos x="659" y="47"/>
                </a:cxn>
                <a:cxn ang="0">
                  <a:pos x="685" y="39"/>
                </a:cxn>
                <a:cxn ang="0">
                  <a:pos x="720" y="28"/>
                </a:cxn>
                <a:cxn ang="0">
                  <a:pos x="754" y="15"/>
                </a:cxn>
                <a:cxn ang="0">
                  <a:pos x="787" y="0"/>
                </a:cxn>
                <a:cxn ang="0">
                  <a:pos x="1076" y="566"/>
                </a:cxn>
                <a:cxn ang="0">
                  <a:pos x="1042" y="581"/>
                </a:cxn>
                <a:cxn ang="0">
                  <a:pos x="976" y="610"/>
                </a:cxn>
                <a:cxn ang="0">
                  <a:pos x="907" y="636"/>
                </a:cxn>
                <a:cxn ang="0">
                  <a:pos x="836" y="658"/>
                </a:cxn>
                <a:cxn ang="0">
                  <a:pos x="764" y="675"/>
                </a:cxn>
                <a:cxn ang="0">
                  <a:pos x="727" y="682"/>
                </a:cxn>
                <a:cxn ang="0">
                  <a:pos x="690" y="688"/>
                </a:cxn>
                <a:cxn ang="0">
                  <a:pos x="615" y="697"/>
                </a:cxn>
                <a:cxn ang="0">
                  <a:pos x="538" y="702"/>
                </a:cxn>
                <a:cxn ang="0">
                  <a:pos x="500" y="702"/>
                </a:cxn>
                <a:cxn ang="0">
                  <a:pos x="437" y="701"/>
                </a:cxn>
                <a:cxn ang="0">
                  <a:pos x="375" y="696"/>
                </a:cxn>
                <a:cxn ang="0">
                  <a:pos x="314" y="689"/>
                </a:cxn>
                <a:cxn ang="0">
                  <a:pos x="253" y="679"/>
                </a:cxn>
                <a:cxn ang="0">
                  <a:pos x="195" y="666"/>
                </a:cxn>
                <a:cxn ang="0">
                  <a:pos x="137" y="651"/>
                </a:cxn>
                <a:cxn ang="0">
                  <a:pos x="80" y="632"/>
                </a:cxn>
                <a:cxn ang="0">
                  <a:pos x="24" y="610"/>
                </a:cxn>
              </a:cxnLst>
              <a:rect l="0" t="0" r="r" b="b"/>
              <a:pathLst>
                <a:path w="1076" h="702">
                  <a:moveTo>
                    <a:pt x="24" y="610"/>
                  </a:moveTo>
                  <a:lnTo>
                    <a:pt x="0" y="237"/>
                  </a:lnTo>
                  <a:lnTo>
                    <a:pt x="323" y="41"/>
                  </a:lnTo>
                  <a:lnTo>
                    <a:pt x="344" y="47"/>
                  </a:lnTo>
                  <a:lnTo>
                    <a:pt x="365" y="52"/>
                  </a:lnTo>
                  <a:lnTo>
                    <a:pt x="387" y="56"/>
                  </a:lnTo>
                  <a:lnTo>
                    <a:pt x="409" y="59"/>
                  </a:lnTo>
                  <a:lnTo>
                    <a:pt x="432" y="62"/>
                  </a:lnTo>
                  <a:lnTo>
                    <a:pt x="454" y="64"/>
                  </a:lnTo>
                  <a:lnTo>
                    <a:pt x="477" y="65"/>
                  </a:lnTo>
                  <a:lnTo>
                    <a:pt x="500" y="66"/>
                  </a:lnTo>
                  <a:lnTo>
                    <a:pt x="519" y="65"/>
                  </a:lnTo>
                  <a:lnTo>
                    <a:pt x="538" y="64"/>
                  </a:lnTo>
                  <a:lnTo>
                    <a:pt x="557" y="63"/>
                  </a:lnTo>
                  <a:lnTo>
                    <a:pt x="576" y="61"/>
                  </a:lnTo>
                  <a:lnTo>
                    <a:pt x="595" y="59"/>
                  </a:lnTo>
                  <a:lnTo>
                    <a:pt x="614" y="56"/>
                  </a:lnTo>
                  <a:lnTo>
                    <a:pt x="632" y="53"/>
                  </a:lnTo>
                  <a:lnTo>
                    <a:pt x="650" y="49"/>
                  </a:lnTo>
                  <a:lnTo>
                    <a:pt x="659" y="47"/>
                  </a:lnTo>
                  <a:lnTo>
                    <a:pt x="668" y="44"/>
                  </a:lnTo>
                  <a:lnTo>
                    <a:pt x="685" y="39"/>
                  </a:lnTo>
                  <a:lnTo>
                    <a:pt x="703" y="34"/>
                  </a:lnTo>
                  <a:lnTo>
                    <a:pt x="720" y="28"/>
                  </a:lnTo>
                  <a:lnTo>
                    <a:pt x="737" y="22"/>
                  </a:lnTo>
                  <a:lnTo>
                    <a:pt x="754" y="15"/>
                  </a:lnTo>
                  <a:lnTo>
                    <a:pt x="771" y="7"/>
                  </a:lnTo>
                  <a:lnTo>
                    <a:pt x="787" y="0"/>
                  </a:lnTo>
                  <a:lnTo>
                    <a:pt x="734" y="348"/>
                  </a:lnTo>
                  <a:lnTo>
                    <a:pt x="1076" y="566"/>
                  </a:lnTo>
                  <a:lnTo>
                    <a:pt x="1060" y="574"/>
                  </a:lnTo>
                  <a:lnTo>
                    <a:pt x="1042" y="581"/>
                  </a:lnTo>
                  <a:lnTo>
                    <a:pt x="1009" y="596"/>
                  </a:lnTo>
                  <a:lnTo>
                    <a:pt x="976" y="610"/>
                  </a:lnTo>
                  <a:lnTo>
                    <a:pt x="942" y="624"/>
                  </a:lnTo>
                  <a:lnTo>
                    <a:pt x="907" y="636"/>
                  </a:lnTo>
                  <a:lnTo>
                    <a:pt x="872" y="648"/>
                  </a:lnTo>
                  <a:lnTo>
                    <a:pt x="836" y="658"/>
                  </a:lnTo>
                  <a:lnTo>
                    <a:pt x="801" y="667"/>
                  </a:lnTo>
                  <a:lnTo>
                    <a:pt x="764" y="675"/>
                  </a:lnTo>
                  <a:lnTo>
                    <a:pt x="746" y="679"/>
                  </a:lnTo>
                  <a:lnTo>
                    <a:pt x="727" y="682"/>
                  </a:lnTo>
                  <a:lnTo>
                    <a:pt x="708" y="685"/>
                  </a:lnTo>
                  <a:lnTo>
                    <a:pt x="690" y="688"/>
                  </a:lnTo>
                  <a:lnTo>
                    <a:pt x="653" y="693"/>
                  </a:lnTo>
                  <a:lnTo>
                    <a:pt x="615" y="697"/>
                  </a:lnTo>
                  <a:lnTo>
                    <a:pt x="576" y="700"/>
                  </a:lnTo>
                  <a:lnTo>
                    <a:pt x="538" y="702"/>
                  </a:lnTo>
                  <a:lnTo>
                    <a:pt x="519" y="702"/>
                  </a:lnTo>
                  <a:lnTo>
                    <a:pt x="500" y="702"/>
                  </a:lnTo>
                  <a:lnTo>
                    <a:pt x="468" y="702"/>
                  </a:lnTo>
                  <a:lnTo>
                    <a:pt x="437" y="701"/>
                  </a:lnTo>
                  <a:lnTo>
                    <a:pt x="405" y="699"/>
                  </a:lnTo>
                  <a:lnTo>
                    <a:pt x="375" y="696"/>
                  </a:lnTo>
                  <a:lnTo>
                    <a:pt x="344" y="693"/>
                  </a:lnTo>
                  <a:lnTo>
                    <a:pt x="314" y="689"/>
                  </a:lnTo>
                  <a:lnTo>
                    <a:pt x="284" y="684"/>
                  </a:lnTo>
                  <a:lnTo>
                    <a:pt x="253" y="679"/>
                  </a:lnTo>
                  <a:lnTo>
                    <a:pt x="224" y="673"/>
                  </a:lnTo>
                  <a:lnTo>
                    <a:pt x="195" y="666"/>
                  </a:lnTo>
                  <a:lnTo>
                    <a:pt x="166" y="659"/>
                  </a:lnTo>
                  <a:lnTo>
                    <a:pt x="137" y="651"/>
                  </a:lnTo>
                  <a:lnTo>
                    <a:pt x="109" y="642"/>
                  </a:lnTo>
                  <a:lnTo>
                    <a:pt x="80" y="632"/>
                  </a:lnTo>
                  <a:lnTo>
                    <a:pt x="52" y="621"/>
                  </a:lnTo>
                  <a:lnTo>
                    <a:pt x="24" y="61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6" name="任意多边形 535582"/>
            <p:cNvSpPr>
              <a:spLocks noChangeAspect="1" noChangeArrowheads="1"/>
            </p:cNvSpPr>
            <p:nvPr/>
          </p:nvSpPr>
          <p:spPr bwMode="auto">
            <a:xfrm>
              <a:off x="1894" y="2774"/>
              <a:ext cx="971" cy="1043"/>
            </a:xfrm>
            <a:custGeom>
              <a:avLst/>
              <a:gdLst/>
              <a:ahLst/>
              <a:cxnLst>
                <a:cxn ang="0">
                  <a:pos x="957" y="469"/>
                </a:cxn>
                <a:cxn ang="0">
                  <a:pos x="929" y="455"/>
                </a:cxn>
                <a:cxn ang="0">
                  <a:pos x="889" y="432"/>
                </a:cxn>
                <a:cxn ang="0">
                  <a:pos x="863" y="415"/>
                </a:cxn>
                <a:cxn ang="0">
                  <a:pos x="838" y="397"/>
                </a:cxn>
                <a:cxn ang="0">
                  <a:pos x="802" y="368"/>
                </a:cxn>
                <a:cxn ang="0">
                  <a:pos x="769" y="336"/>
                </a:cxn>
                <a:cxn ang="0">
                  <a:pos x="748" y="314"/>
                </a:cxn>
                <a:cxn ang="0">
                  <a:pos x="728" y="291"/>
                </a:cxn>
                <a:cxn ang="0">
                  <a:pos x="709" y="266"/>
                </a:cxn>
                <a:cxn ang="0">
                  <a:pos x="691" y="241"/>
                </a:cxn>
                <a:cxn ang="0">
                  <a:pos x="675" y="215"/>
                </a:cxn>
                <a:cxn ang="0">
                  <a:pos x="645" y="161"/>
                </a:cxn>
                <a:cxn ang="0">
                  <a:pos x="632" y="133"/>
                </a:cxn>
                <a:cxn ang="0">
                  <a:pos x="0" y="249"/>
                </a:cxn>
                <a:cxn ang="0">
                  <a:pos x="21" y="315"/>
                </a:cxn>
                <a:cxn ang="0">
                  <a:pos x="46" y="378"/>
                </a:cxn>
                <a:cxn ang="0">
                  <a:pos x="60" y="409"/>
                </a:cxn>
                <a:cxn ang="0">
                  <a:pos x="74" y="440"/>
                </a:cxn>
                <a:cxn ang="0">
                  <a:pos x="105" y="500"/>
                </a:cxn>
                <a:cxn ang="0">
                  <a:pos x="138" y="558"/>
                </a:cxn>
                <a:cxn ang="0">
                  <a:pos x="156" y="586"/>
                </a:cxn>
                <a:cxn ang="0">
                  <a:pos x="185" y="629"/>
                </a:cxn>
                <a:cxn ang="0">
                  <a:pos x="216" y="669"/>
                </a:cxn>
                <a:cxn ang="0">
                  <a:pos x="258" y="720"/>
                </a:cxn>
                <a:cxn ang="0">
                  <a:pos x="303" y="771"/>
                </a:cxn>
                <a:cxn ang="0">
                  <a:pos x="351" y="818"/>
                </a:cxn>
                <a:cxn ang="0">
                  <a:pos x="388" y="851"/>
                </a:cxn>
                <a:cxn ang="0">
                  <a:pos x="426" y="883"/>
                </a:cxn>
                <a:cxn ang="0">
                  <a:pos x="479" y="923"/>
                </a:cxn>
                <a:cxn ang="0">
                  <a:pos x="536" y="962"/>
                </a:cxn>
                <a:cxn ang="0">
                  <a:pos x="593" y="997"/>
                </a:cxn>
                <a:cxn ang="0">
                  <a:pos x="652" y="1028"/>
                </a:cxn>
                <a:cxn ang="0">
                  <a:pos x="659" y="657"/>
                </a:cxn>
              </a:cxnLst>
              <a:rect l="0" t="0" r="r" b="b"/>
              <a:pathLst>
                <a:path w="971" h="1043">
                  <a:moveTo>
                    <a:pt x="971" y="475"/>
                  </a:moveTo>
                  <a:lnTo>
                    <a:pt x="957" y="469"/>
                  </a:lnTo>
                  <a:lnTo>
                    <a:pt x="943" y="462"/>
                  </a:lnTo>
                  <a:lnTo>
                    <a:pt x="929" y="455"/>
                  </a:lnTo>
                  <a:lnTo>
                    <a:pt x="915" y="448"/>
                  </a:lnTo>
                  <a:lnTo>
                    <a:pt x="889" y="432"/>
                  </a:lnTo>
                  <a:lnTo>
                    <a:pt x="876" y="423"/>
                  </a:lnTo>
                  <a:lnTo>
                    <a:pt x="863" y="415"/>
                  </a:lnTo>
                  <a:lnTo>
                    <a:pt x="851" y="406"/>
                  </a:lnTo>
                  <a:lnTo>
                    <a:pt x="838" y="397"/>
                  </a:lnTo>
                  <a:lnTo>
                    <a:pt x="814" y="378"/>
                  </a:lnTo>
                  <a:lnTo>
                    <a:pt x="802" y="368"/>
                  </a:lnTo>
                  <a:lnTo>
                    <a:pt x="791" y="358"/>
                  </a:lnTo>
                  <a:lnTo>
                    <a:pt x="769" y="336"/>
                  </a:lnTo>
                  <a:lnTo>
                    <a:pt x="758" y="326"/>
                  </a:lnTo>
                  <a:lnTo>
                    <a:pt x="748" y="314"/>
                  </a:lnTo>
                  <a:lnTo>
                    <a:pt x="738" y="303"/>
                  </a:lnTo>
                  <a:lnTo>
                    <a:pt x="728" y="291"/>
                  </a:lnTo>
                  <a:lnTo>
                    <a:pt x="718" y="278"/>
                  </a:lnTo>
                  <a:lnTo>
                    <a:pt x="709" y="266"/>
                  </a:lnTo>
                  <a:lnTo>
                    <a:pt x="700" y="254"/>
                  </a:lnTo>
                  <a:lnTo>
                    <a:pt x="691" y="241"/>
                  </a:lnTo>
                  <a:lnTo>
                    <a:pt x="683" y="228"/>
                  </a:lnTo>
                  <a:lnTo>
                    <a:pt x="675" y="215"/>
                  </a:lnTo>
                  <a:lnTo>
                    <a:pt x="659" y="188"/>
                  </a:lnTo>
                  <a:lnTo>
                    <a:pt x="645" y="161"/>
                  </a:lnTo>
                  <a:lnTo>
                    <a:pt x="638" y="147"/>
                  </a:lnTo>
                  <a:lnTo>
                    <a:pt x="632" y="133"/>
                  </a:lnTo>
                  <a:lnTo>
                    <a:pt x="279" y="0"/>
                  </a:lnTo>
                  <a:lnTo>
                    <a:pt x="0" y="249"/>
                  </a:lnTo>
                  <a:lnTo>
                    <a:pt x="10" y="281"/>
                  </a:lnTo>
                  <a:lnTo>
                    <a:pt x="21" y="315"/>
                  </a:lnTo>
                  <a:lnTo>
                    <a:pt x="33" y="347"/>
                  </a:lnTo>
                  <a:lnTo>
                    <a:pt x="46" y="378"/>
                  </a:lnTo>
                  <a:lnTo>
                    <a:pt x="53" y="394"/>
                  </a:lnTo>
                  <a:lnTo>
                    <a:pt x="60" y="409"/>
                  </a:lnTo>
                  <a:lnTo>
                    <a:pt x="67" y="424"/>
                  </a:lnTo>
                  <a:lnTo>
                    <a:pt x="74" y="440"/>
                  </a:lnTo>
                  <a:lnTo>
                    <a:pt x="89" y="471"/>
                  </a:lnTo>
                  <a:lnTo>
                    <a:pt x="105" y="500"/>
                  </a:lnTo>
                  <a:lnTo>
                    <a:pt x="121" y="530"/>
                  </a:lnTo>
                  <a:lnTo>
                    <a:pt x="138" y="558"/>
                  </a:lnTo>
                  <a:lnTo>
                    <a:pt x="147" y="572"/>
                  </a:lnTo>
                  <a:lnTo>
                    <a:pt x="156" y="586"/>
                  </a:lnTo>
                  <a:lnTo>
                    <a:pt x="175" y="615"/>
                  </a:lnTo>
                  <a:lnTo>
                    <a:pt x="185" y="629"/>
                  </a:lnTo>
                  <a:lnTo>
                    <a:pt x="195" y="642"/>
                  </a:lnTo>
                  <a:lnTo>
                    <a:pt x="216" y="669"/>
                  </a:lnTo>
                  <a:lnTo>
                    <a:pt x="236" y="695"/>
                  </a:lnTo>
                  <a:lnTo>
                    <a:pt x="258" y="720"/>
                  </a:lnTo>
                  <a:lnTo>
                    <a:pt x="280" y="745"/>
                  </a:lnTo>
                  <a:lnTo>
                    <a:pt x="303" y="771"/>
                  </a:lnTo>
                  <a:lnTo>
                    <a:pt x="326" y="794"/>
                  </a:lnTo>
                  <a:lnTo>
                    <a:pt x="351" y="818"/>
                  </a:lnTo>
                  <a:lnTo>
                    <a:pt x="375" y="840"/>
                  </a:lnTo>
                  <a:lnTo>
                    <a:pt x="388" y="851"/>
                  </a:lnTo>
                  <a:lnTo>
                    <a:pt x="401" y="862"/>
                  </a:lnTo>
                  <a:lnTo>
                    <a:pt x="426" y="883"/>
                  </a:lnTo>
                  <a:lnTo>
                    <a:pt x="453" y="904"/>
                  </a:lnTo>
                  <a:lnTo>
                    <a:pt x="479" y="923"/>
                  </a:lnTo>
                  <a:lnTo>
                    <a:pt x="508" y="944"/>
                  </a:lnTo>
                  <a:lnTo>
                    <a:pt x="536" y="962"/>
                  </a:lnTo>
                  <a:lnTo>
                    <a:pt x="564" y="980"/>
                  </a:lnTo>
                  <a:lnTo>
                    <a:pt x="593" y="997"/>
                  </a:lnTo>
                  <a:lnTo>
                    <a:pt x="622" y="1013"/>
                  </a:lnTo>
                  <a:lnTo>
                    <a:pt x="652" y="1028"/>
                  </a:lnTo>
                  <a:lnTo>
                    <a:pt x="684" y="1043"/>
                  </a:lnTo>
                  <a:lnTo>
                    <a:pt x="659" y="657"/>
                  </a:lnTo>
                  <a:lnTo>
                    <a:pt x="971" y="475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7" name="任意多边形 535583"/>
            <p:cNvSpPr>
              <a:spLocks noChangeAspect="1" noChangeArrowheads="1"/>
            </p:cNvSpPr>
            <p:nvPr/>
          </p:nvSpPr>
          <p:spPr bwMode="auto">
            <a:xfrm>
              <a:off x="1840" y="1913"/>
              <a:ext cx="726" cy="1039"/>
            </a:xfrm>
            <a:custGeom>
              <a:avLst/>
              <a:gdLst/>
              <a:ahLst/>
              <a:cxnLst>
                <a:cxn ang="0">
                  <a:pos x="715" y="436"/>
                </a:cxn>
                <a:cxn ang="0">
                  <a:pos x="696" y="474"/>
                </a:cxn>
                <a:cxn ang="0">
                  <a:pos x="680" y="513"/>
                </a:cxn>
                <a:cxn ang="0">
                  <a:pos x="666" y="553"/>
                </a:cxn>
                <a:cxn ang="0">
                  <a:pos x="654" y="593"/>
                </a:cxn>
                <a:cxn ang="0">
                  <a:pos x="646" y="635"/>
                </a:cxn>
                <a:cxn ang="0">
                  <a:pos x="640" y="679"/>
                </a:cxn>
                <a:cxn ang="0">
                  <a:pos x="637" y="722"/>
                </a:cxn>
                <a:cxn ang="0">
                  <a:pos x="637" y="767"/>
                </a:cxn>
                <a:cxn ang="0">
                  <a:pos x="640" y="811"/>
                </a:cxn>
                <a:cxn ang="0">
                  <a:pos x="646" y="856"/>
                </a:cxn>
                <a:cxn ang="0">
                  <a:pos x="655" y="898"/>
                </a:cxn>
                <a:cxn ang="0">
                  <a:pos x="324" y="783"/>
                </a:cxn>
                <a:cxn ang="0">
                  <a:pos x="26" y="1004"/>
                </a:cxn>
                <a:cxn ang="0">
                  <a:pos x="19" y="967"/>
                </a:cxn>
                <a:cxn ang="0">
                  <a:pos x="9" y="894"/>
                </a:cxn>
                <a:cxn ang="0">
                  <a:pos x="2" y="820"/>
                </a:cxn>
                <a:cxn ang="0">
                  <a:pos x="0" y="745"/>
                </a:cxn>
                <a:cxn ang="0">
                  <a:pos x="1" y="693"/>
                </a:cxn>
                <a:cxn ang="0">
                  <a:pos x="4" y="641"/>
                </a:cxn>
                <a:cxn ang="0">
                  <a:pos x="9" y="590"/>
                </a:cxn>
                <a:cxn ang="0">
                  <a:pos x="16" y="541"/>
                </a:cxn>
                <a:cxn ang="0">
                  <a:pos x="25" y="490"/>
                </a:cxn>
                <a:cxn ang="0">
                  <a:pos x="36" y="442"/>
                </a:cxn>
                <a:cxn ang="0">
                  <a:pos x="49" y="394"/>
                </a:cxn>
                <a:cxn ang="0">
                  <a:pos x="63" y="347"/>
                </a:cxn>
                <a:cxn ang="0">
                  <a:pos x="79" y="300"/>
                </a:cxn>
                <a:cxn ang="0">
                  <a:pos x="98" y="255"/>
                </a:cxn>
                <a:cxn ang="0">
                  <a:pos x="118" y="210"/>
                </a:cxn>
                <a:cxn ang="0">
                  <a:pos x="139" y="166"/>
                </a:cxn>
                <a:cxn ang="0">
                  <a:pos x="162" y="123"/>
                </a:cxn>
                <a:cxn ang="0">
                  <a:pos x="186" y="81"/>
                </a:cxn>
                <a:cxn ang="0">
                  <a:pos x="212" y="41"/>
                </a:cxn>
                <a:cxn ang="0">
                  <a:pos x="239" y="0"/>
                </a:cxn>
                <a:cxn ang="0">
                  <a:pos x="726" y="418"/>
                </a:cxn>
              </a:cxnLst>
              <a:rect l="0" t="0" r="r" b="b"/>
              <a:pathLst>
                <a:path w="726" h="1039">
                  <a:moveTo>
                    <a:pt x="726" y="418"/>
                  </a:moveTo>
                  <a:lnTo>
                    <a:pt x="715" y="436"/>
                  </a:lnTo>
                  <a:lnTo>
                    <a:pt x="705" y="455"/>
                  </a:lnTo>
                  <a:lnTo>
                    <a:pt x="696" y="474"/>
                  </a:lnTo>
                  <a:lnTo>
                    <a:pt x="687" y="493"/>
                  </a:lnTo>
                  <a:lnTo>
                    <a:pt x="680" y="513"/>
                  </a:lnTo>
                  <a:lnTo>
                    <a:pt x="672" y="533"/>
                  </a:lnTo>
                  <a:lnTo>
                    <a:pt x="666" y="553"/>
                  </a:lnTo>
                  <a:lnTo>
                    <a:pt x="660" y="573"/>
                  </a:lnTo>
                  <a:lnTo>
                    <a:pt x="654" y="593"/>
                  </a:lnTo>
                  <a:lnTo>
                    <a:pt x="650" y="614"/>
                  </a:lnTo>
                  <a:lnTo>
                    <a:pt x="646" y="635"/>
                  </a:lnTo>
                  <a:lnTo>
                    <a:pt x="643" y="656"/>
                  </a:lnTo>
                  <a:lnTo>
                    <a:pt x="640" y="679"/>
                  </a:lnTo>
                  <a:lnTo>
                    <a:pt x="638" y="701"/>
                  </a:lnTo>
                  <a:lnTo>
                    <a:pt x="637" y="722"/>
                  </a:lnTo>
                  <a:lnTo>
                    <a:pt x="637" y="745"/>
                  </a:lnTo>
                  <a:lnTo>
                    <a:pt x="637" y="767"/>
                  </a:lnTo>
                  <a:lnTo>
                    <a:pt x="638" y="789"/>
                  </a:lnTo>
                  <a:lnTo>
                    <a:pt x="640" y="811"/>
                  </a:lnTo>
                  <a:lnTo>
                    <a:pt x="643" y="834"/>
                  </a:lnTo>
                  <a:lnTo>
                    <a:pt x="646" y="856"/>
                  </a:lnTo>
                  <a:lnTo>
                    <a:pt x="650" y="877"/>
                  </a:lnTo>
                  <a:lnTo>
                    <a:pt x="655" y="898"/>
                  </a:lnTo>
                  <a:lnTo>
                    <a:pt x="660" y="919"/>
                  </a:lnTo>
                  <a:lnTo>
                    <a:pt x="324" y="783"/>
                  </a:lnTo>
                  <a:lnTo>
                    <a:pt x="34" y="1039"/>
                  </a:lnTo>
                  <a:lnTo>
                    <a:pt x="26" y="1004"/>
                  </a:lnTo>
                  <a:lnTo>
                    <a:pt x="23" y="986"/>
                  </a:lnTo>
                  <a:lnTo>
                    <a:pt x="19" y="967"/>
                  </a:lnTo>
                  <a:lnTo>
                    <a:pt x="14" y="931"/>
                  </a:lnTo>
                  <a:lnTo>
                    <a:pt x="9" y="894"/>
                  </a:lnTo>
                  <a:lnTo>
                    <a:pt x="5" y="858"/>
                  </a:lnTo>
                  <a:lnTo>
                    <a:pt x="2" y="820"/>
                  </a:lnTo>
                  <a:lnTo>
                    <a:pt x="1" y="782"/>
                  </a:lnTo>
                  <a:lnTo>
                    <a:pt x="0" y="745"/>
                  </a:lnTo>
                  <a:lnTo>
                    <a:pt x="0" y="719"/>
                  </a:lnTo>
                  <a:lnTo>
                    <a:pt x="1" y="693"/>
                  </a:lnTo>
                  <a:lnTo>
                    <a:pt x="2" y="667"/>
                  </a:lnTo>
                  <a:lnTo>
                    <a:pt x="4" y="641"/>
                  </a:lnTo>
                  <a:lnTo>
                    <a:pt x="6" y="616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6" y="541"/>
                  </a:lnTo>
                  <a:lnTo>
                    <a:pt x="20" y="516"/>
                  </a:lnTo>
                  <a:lnTo>
                    <a:pt x="25" y="490"/>
                  </a:lnTo>
                  <a:lnTo>
                    <a:pt x="30" y="466"/>
                  </a:lnTo>
                  <a:lnTo>
                    <a:pt x="36" y="442"/>
                  </a:lnTo>
                  <a:lnTo>
                    <a:pt x="42" y="418"/>
                  </a:lnTo>
                  <a:lnTo>
                    <a:pt x="49" y="394"/>
                  </a:lnTo>
                  <a:lnTo>
                    <a:pt x="56" y="371"/>
                  </a:lnTo>
                  <a:lnTo>
                    <a:pt x="63" y="347"/>
                  </a:lnTo>
                  <a:lnTo>
                    <a:pt x="71" y="323"/>
                  </a:lnTo>
                  <a:lnTo>
                    <a:pt x="79" y="300"/>
                  </a:lnTo>
                  <a:lnTo>
                    <a:pt x="89" y="277"/>
                  </a:lnTo>
                  <a:lnTo>
                    <a:pt x="98" y="255"/>
                  </a:lnTo>
                  <a:lnTo>
                    <a:pt x="108" y="232"/>
                  </a:lnTo>
                  <a:lnTo>
                    <a:pt x="118" y="210"/>
                  </a:lnTo>
                  <a:lnTo>
                    <a:pt x="128" y="188"/>
                  </a:lnTo>
                  <a:lnTo>
                    <a:pt x="139" y="166"/>
                  </a:lnTo>
                  <a:lnTo>
                    <a:pt x="150" y="144"/>
                  </a:lnTo>
                  <a:lnTo>
                    <a:pt x="162" y="123"/>
                  </a:lnTo>
                  <a:lnTo>
                    <a:pt x="174" y="102"/>
                  </a:lnTo>
                  <a:lnTo>
                    <a:pt x="186" y="81"/>
                  </a:lnTo>
                  <a:lnTo>
                    <a:pt x="199" y="61"/>
                  </a:lnTo>
                  <a:lnTo>
                    <a:pt x="212" y="41"/>
                  </a:lnTo>
                  <a:lnTo>
                    <a:pt x="226" y="20"/>
                  </a:lnTo>
                  <a:lnTo>
                    <a:pt x="239" y="0"/>
                  </a:lnTo>
                  <a:lnTo>
                    <a:pt x="609" y="61"/>
                  </a:lnTo>
                  <a:lnTo>
                    <a:pt x="726" y="418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68" name="任意多边形 535584"/>
            <p:cNvSpPr>
              <a:spLocks noChangeAspect="1" noChangeArrowheads="1"/>
            </p:cNvSpPr>
            <p:nvPr/>
          </p:nvSpPr>
          <p:spPr bwMode="auto">
            <a:xfrm>
              <a:off x="2123" y="1378"/>
              <a:ext cx="1148" cy="882"/>
            </a:xfrm>
            <a:custGeom>
              <a:avLst/>
              <a:gdLst/>
              <a:ahLst/>
              <a:cxnLst>
                <a:cxn ang="0">
                  <a:pos x="502" y="868"/>
                </a:cxn>
                <a:cxn ang="0">
                  <a:pos x="524" y="843"/>
                </a:cxn>
                <a:cxn ang="0">
                  <a:pos x="547" y="819"/>
                </a:cxn>
                <a:cxn ang="0">
                  <a:pos x="571" y="797"/>
                </a:cxn>
                <a:cxn ang="0">
                  <a:pos x="598" y="775"/>
                </a:cxn>
                <a:cxn ang="0">
                  <a:pos x="624" y="755"/>
                </a:cxn>
                <a:cxn ang="0">
                  <a:pos x="651" y="737"/>
                </a:cxn>
                <a:cxn ang="0">
                  <a:pos x="680" y="719"/>
                </a:cxn>
                <a:cxn ang="0">
                  <a:pos x="709" y="703"/>
                </a:cxn>
                <a:cxn ang="0">
                  <a:pos x="740" y="689"/>
                </a:cxn>
                <a:cxn ang="0">
                  <a:pos x="772" y="676"/>
                </a:cxn>
                <a:cxn ang="0">
                  <a:pos x="804" y="665"/>
                </a:cxn>
                <a:cxn ang="0">
                  <a:pos x="836" y="656"/>
                </a:cxn>
                <a:cxn ang="0">
                  <a:pos x="870" y="648"/>
                </a:cxn>
                <a:cxn ang="0">
                  <a:pos x="904" y="642"/>
                </a:cxn>
                <a:cxn ang="0">
                  <a:pos x="939" y="638"/>
                </a:cxn>
                <a:cxn ang="0">
                  <a:pos x="1148" y="334"/>
                </a:cxn>
                <a:cxn ang="0">
                  <a:pos x="918" y="1"/>
                </a:cxn>
                <a:cxn ang="0">
                  <a:pos x="847" y="8"/>
                </a:cxn>
                <a:cxn ang="0">
                  <a:pos x="777" y="18"/>
                </a:cxn>
                <a:cxn ang="0">
                  <a:pos x="708" y="32"/>
                </a:cxn>
                <a:cxn ang="0">
                  <a:pos x="675" y="40"/>
                </a:cxn>
                <a:cxn ang="0">
                  <a:pos x="609" y="59"/>
                </a:cxn>
                <a:cxn ang="0">
                  <a:pos x="543" y="83"/>
                </a:cxn>
                <a:cxn ang="0">
                  <a:pos x="480" y="109"/>
                </a:cxn>
                <a:cxn ang="0">
                  <a:pos x="417" y="138"/>
                </a:cxn>
                <a:cxn ang="0">
                  <a:pos x="373" y="162"/>
                </a:cxn>
                <a:cxn ang="0">
                  <a:pos x="343" y="178"/>
                </a:cxn>
                <a:cxn ang="0">
                  <a:pos x="300" y="205"/>
                </a:cxn>
                <a:cxn ang="0">
                  <a:pos x="271" y="224"/>
                </a:cxn>
                <a:cxn ang="0">
                  <a:pos x="244" y="244"/>
                </a:cxn>
                <a:cxn ang="0">
                  <a:pos x="204" y="275"/>
                </a:cxn>
                <a:cxn ang="0">
                  <a:pos x="165" y="306"/>
                </a:cxn>
                <a:cxn ang="0">
                  <a:pos x="114" y="351"/>
                </a:cxn>
                <a:cxn ang="0">
                  <a:pos x="67" y="398"/>
                </a:cxn>
                <a:cxn ang="0">
                  <a:pos x="22" y="449"/>
                </a:cxn>
                <a:cxn ang="0">
                  <a:pos x="382" y="539"/>
                </a:cxn>
              </a:cxnLst>
              <a:rect l="0" t="0" r="r" b="b"/>
              <a:pathLst>
                <a:path w="1148" h="882">
                  <a:moveTo>
                    <a:pt x="492" y="882"/>
                  </a:moveTo>
                  <a:lnTo>
                    <a:pt x="502" y="868"/>
                  </a:lnTo>
                  <a:lnTo>
                    <a:pt x="513" y="855"/>
                  </a:lnTo>
                  <a:lnTo>
                    <a:pt x="524" y="843"/>
                  </a:lnTo>
                  <a:lnTo>
                    <a:pt x="535" y="831"/>
                  </a:lnTo>
                  <a:lnTo>
                    <a:pt x="547" y="819"/>
                  </a:lnTo>
                  <a:lnTo>
                    <a:pt x="559" y="808"/>
                  </a:lnTo>
                  <a:lnTo>
                    <a:pt x="571" y="797"/>
                  </a:lnTo>
                  <a:lnTo>
                    <a:pt x="584" y="786"/>
                  </a:lnTo>
                  <a:lnTo>
                    <a:pt x="598" y="775"/>
                  </a:lnTo>
                  <a:lnTo>
                    <a:pt x="611" y="765"/>
                  </a:lnTo>
                  <a:lnTo>
                    <a:pt x="624" y="755"/>
                  </a:lnTo>
                  <a:lnTo>
                    <a:pt x="638" y="746"/>
                  </a:lnTo>
                  <a:lnTo>
                    <a:pt x="651" y="737"/>
                  </a:lnTo>
                  <a:lnTo>
                    <a:pt x="666" y="728"/>
                  </a:lnTo>
                  <a:lnTo>
                    <a:pt x="680" y="719"/>
                  </a:lnTo>
                  <a:lnTo>
                    <a:pt x="695" y="711"/>
                  </a:lnTo>
                  <a:lnTo>
                    <a:pt x="709" y="703"/>
                  </a:lnTo>
                  <a:lnTo>
                    <a:pt x="724" y="696"/>
                  </a:lnTo>
                  <a:lnTo>
                    <a:pt x="740" y="689"/>
                  </a:lnTo>
                  <a:lnTo>
                    <a:pt x="755" y="682"/>
                  </a:lnTo>
                  <a:lnTo>
                    <a:pt x="772" y="676"/>
                  </a:lnTo>
                  <a:lnTo>
                    <a:pt x="788" y="670"/>
                  </a:lnTo>
                  <a:lnTo>
                    <a:pt x="804" y="665"/>
                  </a:lnTo>
                  <a:lnTo>
                    <a:pt x="820" y="660"/>
                  </a:lnTo>
                  <a:lnTo>
                    <a:pt x="836" y="656"/>
                  </a:lnTo>
                  <a:lnTo>
                    <a:pt x="853" y="652"/>
                  </a:lnTo>
                  <a:lnTo>
                    <a:pt x="870" y="648"/>
                  </a:lnTo>
                  <a:lnTo>
                    <a:pt x="887" y="645"/>
                  </a:lnTo>
                  <a:lnTo>
                    <a:pt x="904" y="642"/>
                  </a:lnTo>
                  <a:lnTo>
                    <a:pt x="922" y="640"/>
                  </a:lnTo>
                  <a:lnTo>
                    <a:pt x="939" y="638"/>
                  </a:lnTo>
                  <a:lnTo>
                    <a:pt x="957" y="637"/>
                  </a:lnTo>
                  <a:lnTo>
                    <a:pt x="1148" y="334"/>
                  </a:lnTo>
                  <a:lnTo>
                    <a:pt x="954" y="0"/>
                  </a:lnTo>
                  <a:lnTo>
                    <a:pt x="918" y="1"/>
                  </a:lnTo>
                  <a:lnTo>
                    <a:pt x="882" y="4"/>
                  </a:lnTo>
                  <a:lnTo>
                    <a:pt x="847" y="8"/>
                  </a:lnTo>
                  <a:lnTo>
                    <a:pt x="812" y="12"/>
                  </a:lnTo>
                  <a:lnTo>
                    <a:pt x="777" y="18"/>
                  </a:lnTo>
                  <a:lnTo>
                    <a:pt x="742" y="24"/>
                  </a:lnTo>
                  <a:lnTo>
                    <a:pt x="708" y="32"/>
                  </a:lnTo>
                  <a:lnTo>
                    <a:pt x="691" y="36"/>
                  </a:lnTo>
                  <a:lnTo>
                    <a:pt x="675" y="40"/>
                  </a:lnTo>
                  <a:lnTo>
                    <a:pt x="641" y="49"/>
                  </a:lnTo>
                  <a:lnTo>
                    <a:pt x="609" y="59"/>
                  </a:lnTo>
                  <a:lnTo>
                    <a:pt x="575" y="70"/>
                  </a:lnTo>
                  <a:lnTo>
                    <a:pt x="543" y="83"/>
                  </a:lnTo>
                  <a:lnTo>
                    <a:pt x="511" y="95"/>
                  </a:lnTo>
                  <a:lnTo>
                    <a:pt x="480" y="109"/>
                  </a:lnTo>
                  <a:lnTo>
                    <a:pt x="449" y="123"/>
                  </a:lnTo>
                  <a:lnTo>
                    <a:pt x="417" y="138"/>
                  </a:lnTo>
                  <a:lnTo>
                    <a:pt x="387" y="153"/>
                  </a:lnTo>
                  <a:lnTo>
                    <a:pt x="373" y="162"/>
                  </a:lnTo>
                  <a:lnTo>
                    <a:pt x="358" y="170"/>
                  </a:lnTo>
                  <a:lnTo>
                    <a:pt x="343" y="178"/>
                  </a:lnTo>
                  <a:lnTo>
                    <a:pt x="329" y="187"/>
                  </a:lnTo>
                  <a:lnTo>
                    <a:pt x="300" y="205"/>
                  </a:lnTo>
                  <a:lnTo>
                    <a:pt x="286" y="214"/>
                  </a:lnTo>
                  <a:lnTo>
                    <a:pt x="271" y="224"/>
                  </a:lnTo>
                  <a:lnTo>
                    <a:pt x="258" y="233"/>
                  </a:lnTo>
                  <a:lnTo>
                    <a:pt x="244" y="244"/>
                  </a:lnTo>
                  <a:lnTo>
                    <a:pt x="217" y="264"/>
                  </a:lnTo>
                  <a:lnTo>
                    <a:pt x="204" y="275"/>
                  </a:lnTo>
                  <a:lnTo>
                    <a:pt x="191" y="285"/>
                  </a:lnTo>
                  <a:lnTo>
                    <a:pt x="165" y="306"/>
                  </a:lnTo>
                  <a:lnTo>
                    <a:pt x="140" y="328"/>
                  </a:lnTo>
                  <a:lnTo>
                    <a:pt x="114" y="351"/>
                  </a:lnTo>
                  <a:lnTo>
                    <a:pt x="90" y="374"/>
                  </a:lnTo>
                  <a:lnTo>
                    <a:pt x="67" y="398"/>
                  </a:lnTo>
                  <a:lnTo>
                    <a:pt x="44" y="424"/>
                  </a:lnTo>
                  <a:lnTo>
                    <a:pt x="22" y="449"/>
                  </a:lnTo>
                  <a:lnTo>
                    <a:pt x="0" y="475"/>
                  </a:lnTo>
                  <a:lnTo>
                    <a:pt x="382" y="539"/>
                  </a:lnTo>
                  <a:lnTo>
                    <a:pt x="492" y="88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7969" name="组合 535585"/>
          <p:cNvGrpSpPr>
            <a:grpSpLocks noChangeAspect="1"/>
          </p:cNvGrpSpPr>
          <p:nvPr/>
        </p:nvGrpSpPr>
        <p:grpSpPr bwMode="auto">
          <a:xfrm>
            <a:off x="5722938" y="4283075"/>
            <a:ext cx="1652587" cy="1790700"/>
            <a:chOff x="1840" y="1318"/>
            <a:chExt cx="2561" cy="2560"/>
          </a:xfrm>
        </p:grpSpPr>
        <p:sp>
          <p:nvSpPr>
            <p:cNvPr id="167970" name="任意多边形 535586"/>
            <p:cNvSpPr>
              <a:spLocks noChangeAspect="1" noChangeArrowheads="1"/>
            </p:cNvSpPr>
            <p:nvPr/>
          </p:nvSpPr>
          <p:spPr bwMode="auto">
            <a:xfrm>
              <a:off x="2184" y="1320"/>
              <a:ext cx="1087" cy="857"/>
            </a:xfrm>
            <a:custGeom>
              <a:avLst/>
              <a:gdLst/>
              <a:ahLst/>
              <a:cxnLst>
                <a:cxn ang="0">
                  <a:pos x="459" y="845"/>
                </a:cxn>
                <a:cxn ang="0">
                  <a:pos x="492" y="812"/>
                </a:cxn>
                <a:cxn ang="0">
                  <a:pos x="515" y="791"/>
                </a:cxn>
                <a:cxn ang="0">
                  <a:pos x="552" y="761"/>
                </a:cxn>
                <a:cxn ang="0">
                  <a:pos x="578" y="743"/>
                </a:cxn>
                <a:cxn ang="0">
                  <a:pos x="605" y="726"/>
                </a:cxn>
                <a:cxn ang="0">
                  <a:pos x="646" y="702"/>
                </a:cxn>
                <a:cxn ang="0">
                  <a:pos x="689" y="682"/>
                </a:cxn>
                <a:cxn ang="0">
                  <a:pos x="720" y="671"/>
                </a:cxn>
                <a:cxn ang="0">
                  <a:pos x="750" y="661"/>
                </a:cxn>
                <a:cxn ang="0">
                  <a:pos x="781" y="652"/>
                </a:cxn>
                <a:cxn ang="0">
                  <a:pos x="813" y="645"/>
                </a:cxn>
                <a:cxn ang="0">
                  <a:pos x="845" y="640"/>
                </a:cxn>
                <a:cxn ang="0">
                  <a:pos x="896" y="635"/>
                </a:cxn>
                <a:cxn ang="0">
                  <a:pos x="898" y="0"/>
                </a:cxn>
                <a:cxn ang="0">
                  <a:pos x="865" y="1"/>
                </a:cxn>
                <a:cxn ang="0">
                  <a:pos x="799" y="6"/>
                </a:cxn>
                <a:cxn ang="0">
                  <a:pos x="735" y="15"/>
                </a:cxn>
                <a:cxn ang="0">
                  <a:pos x="671" y="26"/>
                </a:cxn>
                <a:cxn ang="0">
                  <a:pos x="609" y="41"/>
                </a:cxn>
                <a:cxn ang="0">
                  <a:pos x="548" y="59"/>
                </a:cxn>
                <a:cxn ang="0">
                  <a:pos x="487" y="80"/>
                </a:cxn>
                <a:cxn ang="0">
                  <a:pos x="429" y="103"/>
                </a:cxn>
                <a:cxn ang="0">
                  <a:pos x="372" y="129"/>
                </a:cxn>
                <a:cxn ang="0">
                  <a:pos x="317" y="158"/>
                </a:cxn>
                <a:cxn ang="0">
                  <a:pos x="263" y="189"/>
                </a:cxn>
                <a:cxn ang="0">
                  <a:pos x="224" y="214"/>
                </a:cxn>
                <a:cxn ang="0">
                  <a:pos x="185" y="241"/>
                </a:cxn>
                <a:cxn ang="0">
                  <a:pos x="136" y="279"/>
                </a:cxn>
                <a:cxn ang="0">
                  <a:pos x="89" y="318"/>
                </a:cxn>
                <a:cxn ang="0">
                  <a:pos x="43" y="360"/>
                </a:cxn>
                <a:cxn ang="0">
                  <a:pos x="0" y="405"/>
                </a:cxn>
                <a:cxn ang="0">
                  <a:pos x="449" y="857"/>
                </a:cxn>
              </a:cxnLst>
              <a:rect l="0" t="0" r="r" b="b"/>
              <a:pathLst>
                <a:path w="1087" h="857">
                  <a:moveTo>
                    <a:pt x="449" y="857"/>
                  </a:moveTo>
                  <a:lnTo>
                    <a:pt x="459" y="845"/>
                  </a:lnTo>
                  <a:lnTo>
                    <a:pt x="470" y="834"/>
                  </a:lnTo>
                  <a:lnTo>
                    <a:pt x="492" y="812"/>
                  </a:lnTo>
                  <a:lnTo>
                    <a:pt x="503" y="801"/>
                  </a:lnTo>
                  <a:lnTo>
                    <a:pt x="515" y="791"/>
                  </a:lnTo>
                  <a:lnTo>
                    <a:pt x="540" y="771"/>
                  </a:lnTo>
                  <a:lnTo>
                    <a:pt x="552" y="761"/>
                  </a:lnTo>
                  <a:lnTo>
                    <a:pt x="565" y="752"/>
                  </a:lnTo>
                  <a:lnTo>
                    <a:pt x="578" y="743"/>
                  </a:lnTo>
                  <a:lnTo>
                    <a:pt x="591" y="735"/>
                  </a:lnTo>
                  <a:lnTo>
                    <a:pt x="605" y="726"/>
                  </a:lnTo>
                  <a:lnTo>
                    <a:pt x="618" y="717"/>
                  </a:lnTo>
                  <a:lnTo>
                    <a:pt x="646" y="702"/>
                  </a:lnTo>
                  <a:lnTo>
                    <a:pt x="675" y="689"/>
                  </a:lnTo>
                  <a:lnTo>
                    <a:pt x="689" y="682"/>
                  </a:lnTo>
                  <a:lnTo>
                    <a:pt x="705" y="677"/>
                  </a:lnTo>
                  <a:lnTo>
                    <a:pt x="720" y="671"/>
                  </a:lnTo>
                  <a:lnTo>
                    <a:pt x="735" y="666"/>
                  </a:lnTo>
                  <a:lnTo>
                    <a:pt x="750" y="661"/>
                  </a:lnTo>
                  <a:lnTo>
                    <a:pt x="766" y="656"/>
                  </a:lnTo>
                  <a:lnTo>
                    <a:pt x="781" y="652"/>
                  </a:lnTo>
                  <a:lnTo>
                    <a:pt x="797" y="649"/>
                  </a:lnTo>
                  <a:lnTo>
                    <a:pt x="813" y="645"/>
                  </a:lnTo>
                  <a:lnTo>
                    <a:pt x="829" y="642"/>
                  </a:lnTo>
                  <a:lnTo>
                    <a:pt x="845" y="640"/>
                  </a:lnTo>
                  <a:lnTo>
                    <a:pt x="863" y="638"/>
                  </a:lnTo>
                  <a:lnTo>
                    <a:pt x="896" y="635"/>
                  </a:lnTo>
                  <a:lnTo>
                    <a:pt x="1087" y="332"/>
                  </a:lnTo>
                  <a:lnTo>
                    <a:pt x="898" y="0"/>
                  </a:lnTo>
                  <a:lnTo>
                    <a:pt x="881" y="0"/>
                  </a:lnTo>
                  <a:lnTo>
                    <a:pt x="865" y="1"/>
                  </a:lnTo>
                  <a:lnTo>
                    <a:pt x="831" y="3"/>
                  </a:lnTo>
                  <a:lnTo>
                    <a:pt x="799" y="6"/>
                  </a:lnTo>
                  <a:lnTo>
                    <a:pt x="767" y="10"/>
                  </a:lnTo>
                  <a:lnTo>
                    <a:pt x="735" y="15"/>
                  </a:lnTo>
                  <a:lnTo>
                    <a:pt x="703" y="20"/>
                  </a:lnTo>
                  <a:lnTo>
                    <a:pt x="671" y="26"/>
                  </a:lnTo>
                  <a:lnTo>
                    <a:pt x="640" y="33"/>
                  </a:lnTo>
                  <a:lnTo>
                    <a:pt x="609" y="41"/>
                  </a:lnTo>
                  <a:lnTo>
                    <a:pt x="578" y="50"/>
                  </a:lnTo>
                  <a:lnTo>
                    <a:pt x="548" y="59"/>
                  </a:lnTo>
                  <a:lnTo>
                    <a:pt x="517" y="69"/>
                  </a:lnTo>
                  <a:lnTo>
                    <a:pt x="487" y="80"/>
                  </a:lnTo>
                  <a:lnTo>
                    <a:pt x="458" y="91"/>
                  </a:lnTo>
                  <a:lnTo>
                    <a:pt x="429" y="103"/>
                  </a:lnTo>
                  <a:lnTo>
                    <a:pt x="401" y="116"/>
                  </a:lnTo>
                  <a:lnTo>
                    <a:pt x="372" y="129"/>
                  </a:lnTo>
                  <a:lnTo>
                    <a:pt x="344" y="143"/>
                  </a:lnTo>
                  <a:lnTo>
                    <a:pt x="317" y="158"/>
                  </a:lnTo>
                  <a:lnTo>
                    <a:pt x="290" y="173"/>
                  </a:lnTo>
                  <a:lnTo>
                    <a:pt x="263" y="189"/>
                  </a:lnTo>
                  <a:lnTo>
                    <a:pt x="237" y="206"/>
                  </a:lnTo>
                  <a:lnTo>
                    <a:pt x="224" y="214"/>
                  </a:lnTo>
                  <a:lnTo>
                    <a:pt x="210" y="223"/>
                  </a:lnTo>
                  <a:lnTo>
                    <a:pt x="185" y="241"/>
                  </a:lnTo>
                  <a:lnTo>
                    <a:pt x="160" y="260"/>
                  </a:lnTo>
                  <a:lnTo>
                    <a:pt x="136" y="279"/>
                  </a:lnTo>
                  <a:lnTo>
                    <a:pt x="112" y="298"/>
                  </a:lnTo>
                  <a:lnTo>
                    <a:pt x="89" y="318"/>
                  </a:lnTo>
                  <a:lnTo>
                    <a:pt x="66" y="339"/>
                  </a:lnTo>
                  <a:lnTo>
                    <a:pt x="43" y="360"/>
                  </a:lnTo>
                  <a:lnTo>
                    <a:pt x="21" y="382"/>
                  </a:lnTo>
                  <a:lnTo>
                    <a:pt x="0" y="405"/>
                  </a:lnTo>
                  <a:lnTo>
                    <a:pt x="374" y="501"/>
                  </a:lnTo>
                  <a:lnTo>
                    <a:pt x="449" y="857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1" name="任意多边形 535587"/>
            <p:cNvSpPr>
              <a:spLocks noChangeAspect="1" noChangeArrowheads="1"/>
            </p:cNvSpPr>
            <p:nvPr/>
          </p:nvSpPr>
          <p:spPr bwMode="auto">
            <a:xfrm>
              <a:off x="3142" y="1318"/>
              <a:ext cx="852" cy="79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97" y="347"/>
                </a:cxn>
                <a:cxn ang="0">
                  <a:pos x="0" y="636"/>
                </a:cxn>
                <a:cxn ang="0">
                  <a:pos x="14" y="637"/>
                </a:cxn>
                <a:cxn ang="0">
                  <a:pos x="28" y="638"/>
                </a:cxn>
                <a:cxn ang="0">
                  <a:pos x="42" y="639"/>
                </a:cxn>
                <a:cxn ang="0">
                  <a:pos x="56" y="641"/>
                </a:cxn>
                <a:cxn ang="0">
                  <a:pos x="85" y="645"/>
                </a:cxn>
                <a:cxn ang="0">
                  <a:pos x="112" y="650"/>
                </a:cxn>
                <a:cxn ang="0">
                  <a:pos x="139" y="656"/>
                </a:cxn>
                <a:cxn ang="0">
                  <a:pos x="152" y="660"/>
                </a:cxn>
                <a:cxn ang="0">
                  <a:pos x="166" y="664"/>
                </a:cxn>
                <a:cxn ang="0">
                  <a:pos x="192" y="672"/>
                </a:cxn>
                <a:cxn ang="0">
                  <a:pos x="217" y="682"/>
                </a:cxn>
                <a:cxn ang="0">
                  <a:pos x="244" y="693"/>
                </a:cxn>
                <a:cxn ang="0">
                  <a:pos x="268" y="704"/>
                </a:cxn>
                <a:cxn ang="0">
                  <a:pos x="292" y="717"/>
                </a:cxn>
                <a:cxn ang="0">
                  <a:pos x="304" y="724"/>
                </a:cxn>
                <a:cxn ang="0">
                  <a:pos x="315" y="731"/>
                </a:cxn>
                <a:cxn ang="0">
                  <a:pos x="338" y="746"/>
                </a:cxn>
                <a:cxn ang="0">
                  <a:pos x="349" y="753"/>
                </a:cxn>
                <a:cxn ang="0">
                  <a:pos x="360" y="761"/>
                </a:cxn>
                <a:cxn ang="0">
                  <a:pos x="382" y="777"/>
                </a:cxn>
                <a:cxn ang="0">
                  <a:pos x="403" y="795"/>
                </a:cxn>
                <a:cxn ang="0">
                  <a:pos x="754" y="716"/>
                </a:cxn>
                <a:cxn ang="0">
                  <a:pos x="852" y="343"/>
                </a:cxn>
                <a:cxn ang="0">
                  <a:pos x="831" y="324"/>
                </a:cxn>
                <a:cxn ang="0">
                  <a:pos x="810" y="306"/>
                </a:cxn>
                <a:cxn ang="0">
                  <a:pos x="788" y="287"/>
                </a:cxn>
                <a:cxn ang="0">
                  <a:pos x="766" y="270"/>
                </a:cxn>
                <a:cxn ang="0">
                  <a:pos x="743" y="252"/>
                </a:cxn>
                <a:cxn ang="0">
                  <a:pos x="720" y="235"/>
                </a:cxn>
                <a:cxn ang="0">
                  <a:pos x="695" y="218"/>
                </a:cxn>
                <a:cxn ang="0">
                  <a:pos x="671" y="203"/>
                </a:cxn>
                <a:cxn ang="0">
                  <a:pos x="647" y="187"/>
                </a:cxn>
                <a:cxn ang="0">
                  <a:pos x="622" y="173"/>
                </a:cxn>
                <a:cxn ang="0">
                  <a:pos x="597" y="159"/>
                </a:cxn>
                <a:cxn ang="0">
                  <a:pos x="585" y="152"/>
                </a:cxn>
                <a:cxn ang="0">
                  <a:pos x="572" y="145"/>
                </a:cxn>
                <a:cxn ang="0">
                  <a:pos x="546" y="132"/>
                </a:cxn>
                <a:cxn ang="0">
                  <a:pos x="519" y="120"/>
                </a:cxn>
                <a:cxn ang="0">
                  <a:pos x="493" y="108"/>
                </a:cxn>
                <a:cxn ang="0">
                  <a:pos x="466" y="96"/>
                </a:cxn>
                <a:cxn ang="0">
                  <a:pos x="439" y="86"/>
                </a:cxn>
                <a:cxn ang="0">
                  <a:pos x="412" y="75"/>
                </a:cxn>
                <a:cxn ang="0">
                  <a:pos x="384" y="65"/>
                </a:cxn>
                <a:cxn ang="0">
                  <a:pos x="355" y="56"/>
                </a:cxn>
                <a:cxn ang="0">
                  <a:pos x="327" y="48"/>
                </a:cxn>
                <a:cxn ang="0">
                  <a:pos x="299" y="40"/>
                </a:cxn>
                <a:cxn ang="0">
                  <a:pos x="270" y="33"/>
                </a:cxn>
                <a:cxn ang="0">
                  <a:pos x="241" y="27"/>
                </a:cxn>
                <a:cxn ang="0">
                  <a:pos x="211" y="21"/>
                </a:cxn>
                <a:cxn ang="0">
                  <a:pos x="182" y="16"/>
                </a:cxn>
                <a:cxn ang="0">
                  <a:pos x="152" y="12"/>
                </a:cxn>
                <a:cxn ang="0">
                  <a:pos x="122" y="8"/>
                </a:cxn>
                <a:cxn ang="0">
                  <a:pos x="92" y="5"/>
                </a:cxn>
                <a:cxn ang="0">
                  <a:pos x="62" y="3"/>
                </a:cxn>
                <a:cxn ang="0">
                  <a:pos x="31" y="1"/>
                </a:cxn>
                <a:cxn ang="0">
                  <a:pos x="1" y="0"/>
                </a:cxn>
              </a:cxnLst>
              <a:rect l="0" t="0" r="r" b="b"/>
              <a:pathLst>
                <a:path w="852" h="795">
                  <a:moveTo>
                    <a:pt x="1" y="0"/>
                  </a:moveTo>
                  <a:lnTo>
                    <a:pt x="197" y="347"/>
                  </a:lnTo>
                  <a:lnTo>
                    <a:pt x="0" y="636"/>
                  </a:lnTo>
                  <a:lnTo>
                    <a:pt x="14" y="637"/>
                  </a:lnTo>
                  <a:lnTo>
                    <a:pt x="28" y="638"/>
                  </a:lnTo>
                  <a:lnTo>
                    <a:pt x="42" y="639"/>
                  </a:lnTo>
                  <a:lnTo>
                    <a:pt x="56" y="641"/>
                  </a:lnTo>
                  <a:lnTo>
                    <a:pt x="85" y="645"/>
                  </a:lnTo>
                  <a:lnTo>
                    <a:pt x="112" y="650"/>
                  </a:lnTo>
                  <a:lnTo>
                    <a:pt x="139" y="656"/>
                  </a:lnTo>
                  <a:lnTo>
                    <a:pt x="152" y="660"/>
                  </a:lnTo>
                  <a:lnTo>
                    <a:pt x="166" y="664"/>
                  </a:lnTo>
                  <a:lnTo>
                    <a:pt x="192" y="672"/>
                  </a:lnTo>
                  <a:lnTo>
                    <a:pt x="217" y="682"/>
                  </a:lnTo>
                  <a:lnTo>
                    <a:pt x="244" y="693"/>
                  </a:lnTo>
                  <a:lnTo>
                    <a:pt x="268" y="704"/>
                  </a:lnTo>
                  <a:lnTo>
                    <a:pt x="292" y="717"/>
                  </a:lnTo>
                  <a:lnTo>
                    <a:pt x="304" y="724"/>
                  </a:lnTo>
                  <a:lnTo>
                    <a:pt x="315" y="731"/>
                  </a:lnTo>
                  <a:lnTo>
                    <a:pt x="338" y="746"/>
                  </a:lnTo>
                  <a:lnTo>
                    <a:pt x="349" y="753"/>
                  </a:lnTo>
                  <a:lnTo>
                    <a:pt x="360" y="761"/>
                  </a:lnTo>
                  <a:lnTo>
                    <a:pt x="382" y="777"/>
                  </a:lnTo>
                  <a:lnTo>
                    <a:pt x="403" y="795"/>
                  </a:lnTo>
                  <a:lnTo>
                    <a:pt x="754" y="716"/>
                  </a:lnTo>
                  <a:lnTo>
                    <a:pt x="852" y="343"/>
                  </a:lnTo>
                  <a:lnTo>
                    <a:pt x="831" y="324"/>
                  </a:lnTo>
                  <a:lnTo>
                    <a:pt x="810" y="306"/>
                  </a:lnTo>
                  <a:lnTo>
                    <a:pt x="788" y="287"/>
                  </a:lnTo>
                  <a:lnTo>
                    <a:pt x="766" y="270"/>
                  </a:lnTo>
                  <a:lnTo>
                    <a:pt x="743" y="252"/>
                  </a:lnTo>
                  <a:lnTo>
                    <a:pt x="720" y="235"/>
                  </a:lnTo>
                  <a:lnTo>
                    <a:pt x="695" y="218"/>
                  </a:lnTo>
                  <a:lnTo>
                    <a:pt x="671" y="203"/>
                  </a:lnTo>
                  <a:lnTo>
                    <a:pt x="647" y="187"/>
                  </a:lnTo>
                  <a:lnTo>
                    <a:pt x="622" y="173"/>
                  </a:lnTo>
                  <a:lnTo>
                    <a:pt x="597" y="159"/>
                  </a:lnTo>
                  <a:lnTo>
                    <a:pt x="585" y="152"/>
                  </a:lnTo>
                  <a:lnTo>
                    <a:pt x="572" y="145"/>
                  </a:lnTo>
                  <a:lnTo>
                    <a:pt x="546" y="132"/>
                  </a:lnTo>
                  <a:lnTo>
                    <a:pt x="519" y="120"/>
                  </a:lnTo>
                  <a:lnTo>
                    <a:pt x="493" y="108"/>
                  </a:lnTo>
                  <a:lnTo>
                    <a:pt x="466" y="96"/>
                  </a:lnTo>
                  <a:lnTo>
                    <a:pt x="439" y="86"/>
                  </a:lnTo>
                  <a:lnTo>
                    <a:pt x="412" y="75"/>
                  </a:lnTo>
                  <a:lnTo>
                    <a:pt x="384" y="65"/>
                  </a:lnTo>
                  <a:lnTo>
                    <a:pt x="355" y="56"/>
                  </a:lnTo>
                  <a:lnTo>
                    <a:pt x="327" y="48"/>
                  </a:lnTo>
                  <a:lnTo>
                    <a:pt x="299" y="40"/>
                  </a:lnTo>
                  <a:lnTo>
                    <a:pt x="270" y="33"/>
                  </a:lnTo>
                  <a:lnTo>
                    <a:pt x="241" y="27"/>
                  </a:lnTo>
                  <a:lnTo>
                    <a:pt x="211" y="21"/>
                  </a:lnTo>
                  <a:lnTo>
                    <a:pt x="182" y="16"/>
                  </a:lnTo>
                  <a:lnTo>
                    <a:pt x="152" y="12"/>
                  </a:lnTo>
                  <a:lnTo>
                    <a:pt x="122" y="8"/>
                  </a:lnTo>
                  <a:lnTo>
                    <a:pt x="92" y="5"/>
                  </a:lnTo>
                  <a:lnTo>
                    <a:pt x="62" y="3"/>
                  </a:lnTo>
                  <a:lnTo>
                    <a:pt x="3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2" name="任意多边形 535588"/>
            <p:cNvSpPr>
              <a:spLocks noChangeAspect="1" noChangeArrowheads="1"/>
            </p:cNvSpPr>
            <p:nvPr/>
          </p:nvSpPr>
          <p:spPr bwMode="auto">
            <a:xfrm>
              <a:off x="3590" y="1706"/>
              <a:ext cx="811" cy="1062"/>
            </a:xfrm>
            <a:custGeom>
              <a:avLst/>
              <a:gdLst/>
              <a:ahLst/>
              <a:cxnLst>
                <a:cxn ang="0">
                  <a:pos x="811" y="873"/>
                </a:cxn>
                <a:cxn ang="0">
                  <a:pos x="474" y="1062"/>
                </a:cxn>
                <a:cxn ang="0">
                  <a:pos x="174" y="863"/>
                </a:cxn>
                <a:cxn ang="0">
                  <a:pos x="173" y="848"/>
                </a:cxn>
                <a:cxn ang="0">
                  <a:pos x="172" y="833"/>
                </a:cxn>
                <a:cxn ang="0">
                  <a:pos x="171" y="819"/>
                </a:cxn>
                <a:cxn ang="0">
                  <a:pos x="169" y="803"/>
                </a:cxn>
                <a:cxn ang="0">
                  <a:pos x="167" y="789"/>
                </a:cxn>
                <a:cxn ang="0">
                  <a:pos x="164" y="774"/>
                </a:cxn>
                <a:cxn ang="0">
                  <a:pos x="159" y="746"/>
                </a:cxn>
                <a:cxn ang="0">
                  <a:pos x="152" y="718"/>
                </a:cxn>
                <a:cxn ang="0">
                  <a:pos x="148" y="704"/>
                </a:cxn>
                <a:cxn ang="0">
                  <a:pos x="143" y="691"/>
                </a:cxn>
                <a:cxn ang="0">
                  <a:pos x="134" y="664"/>
                </a:cxn>
                <a:cxn ang="0">
                  <a:pos x="124" y="637"/>
                </a:cxn>
                <a:cxn ang="0">
                  <a:pos x="112" y="611"/>
                </a:cxn>
                <a:cxn ang="0">
                  <a:pos x="106" y="599"/>
                </a:cxn>
                <a:cxn ang="0">
                  <a:pos x="99" y="586"/>
                </a:cxn>
                <a:cxn ang="0">
                  <a:pos x="85" y="562"/>
                </a:cxn>
                <a:cxn ang="0">
                  <a:pos x="70" y="538"/>
                </a:cxn>
                <a:cxn ang="0">
                  <a:pos x="54" y="516"/>
                </a:cxn>
                <a:cxn ang="0">
                  <a:pos x="37" y="493"/>
                </a:cxn>
                <a:cxn ang="0">
                  <a:pos x="19" y="471"/>
                </a:cxn>
                <a:cxn ang="0">
                  <a:pos x="10" y="460"/>
                </a:cxn>
                <a:cxn ang="0">
                  <a:pos x="0" y="450"/>
                </a:cxn>
                <a:cxn ang="0">
                  <a:pos x="344" y="386"/>
                </a:cxn>
                <a:cxn ang="0">
                  <a:pos x="451" y="0"/>
                </a:cxn>
                <a:cxn ang="0">
                  <a:pos x="471" y="22"/>
                </a:cxn>
                <a:cxn ang="0">
                  <a:pos x="490" y="44"/>
                </a:cxn>
                <a:cxn ang="0">
                  <a:pos x="510" y="66"/>
                </a:cxn>
                <a:cxn ang="0">
                  <a:pos x="528" y="89"/>
                </a:cxn>
                <a:cxn ang="0">
                  <a:pos x="546" y="112"/>
                </a:cxn>
                <a:cxn ang="0">
                  <a:pos x="564" y="136"/>
                </a:cxn>
                <a:cxn ang="0">
                  <a:pos x="582" y="160"/>
                </a:cxn>
                <a:cxn ang="0">
                  <a:pos x="599" y="185"/>
                </a:cxn>
                <a:cxn ang="0">
                  <a:pos x="615" y="210"/>
                </a:cxn>
                <a:cxn ang="0">
                  <a:pos x="630" y="235"/>
                </a:cxn>
                <a:cxn ang="0">
                  <a:pos x="645" y="261"/>
                </a:cxn>
                <a:cxn ang="0">
                  <a:pos x="659" y="286"/>
                </a:cxn>
                <a:cxn ang="0">
                  <a:pos x="673" y="313"/>
                </a:cxn>
                <a:cxn ang="0">
                  <a:pos x="686" y="340"/>
                </a:cxn>
                <a:cxn ang="0">
                  <a:pos x="698" y="367"/>
                </a:cxn>
                <a:cxn ang="0">
                  <a:pos x="710" y="395"/>
                </a:cxn>
                <a:cxn ang="0">
                  <a:pos x="722" y="422"/>
                </a:cxn>
                <a:cxn ang="0">
                  <a:pos x="727" y="436"/>
                </a:cxn>
                <a:cxn ang="0">
                  <a:pos x="733" y="450"/>
                </a:cxn>
                <a:cxn ang="0">
                  <a:pos x="743" y="479"/>
                </a:cxn>
                <a:cxn ang="0">
                  <a:pos x="752" y="508"/>
                </a:cxn>
                <a:cxn ang="0">
                  <a:pos x="761" y="537"/>
                </a:cxn>
                <a:cxn ang="0">
                  <a:pos x="769" y="566"/>
                </a:cxn>
                <a:cxn ang="0">
                  <a:pos x="776" y="596"/>
                </a:cxn>
                <a:cxn ang="0">
                  <a:pos x="783" y="626"/>
                </a:cxn>
                <a:cxn ang="0">
                  <a:pos x="789" y="656"/>
                </a:cxn>
                <a:cxn ang="0">
                  <a:pos x="792" y="672"/>
                </a:cxn>
                <a:cxn ang="0">
                  <a:pos x="794" y="687"/>
                </a:cxn>
                <a:cxn ang="0">
                  <a:pos x="797" y="702"/>
                </a:cxn>
                <a:cxn ang="0">
                  <a:pos x="799" y="717"/>
                </a:cxn>
                <a:cxn ang="0">
                  <a:pos x="803" y="748"/>
                </a:cxn>
                <a:cxn ang="0">
                  <a:pos x="806" y="779"/>
                </a:cxn>
                <a:cxn ang="0">
                  <a:pos x="808" y="810"/>
                </a:cxn>
                <a:cxn ang="0">
                  <a:pos x="810" y="842"/>
                </a:cxn>
                <a:cxn ang="0">
                  <a:pos x="811" y="873"/>
                </a:cxn>
              </a:cxnLst>
              <a:rect l="0" t="0" r="r" b="b"/>
              <a:pathLst>
                <a:path w="811" h="1062">
                  <a:moveTo>
                    <a:pt x="811" y="873"/>
                  </a:moveTo>
                  <a:lnTo>
                    <a:pt x="474" y="1062"/>
                  </a:lnTo>
                  <a:lnTo>
                    <a:pt x="174" y="863"/>
                  </a:lnTo>
                  <a:lnTo>
                    <a:pt x="173" y="848"/>
                  </a:lnTo>
                  <a:lnTo>
                    <a:pt x="172" y="833"/>
                  </a:lnTo>
                  <a:lnTo>
                    <a:pt x="171" y="819"/>
                  </a:lnTo>
                  <a:lnTo>
                    <a:pt x="169" y="803"/>
                  </a:lnTo>
                  <a:lnTo>
                    <a:pt x="167" y="789"/>
                  </a:lnTo>
                  <a:lnTo>
                    <a:pt x="164" y="774"/>
                  </a:lnTo>
                  <a:lnTo>
                    <a:pt x="159" y="746"/>
                  </a:lnTo>
                  <a:lnTo>
                    <a:pt x="152" y="718"/>
                  </a:lnTo>
                  <a:lnTo>
                    <a:pt x="148" y="704"/>
                  </a:lnTo>
                  <a:lnTo>
                    <a:pt x="143" y="691"/>
                  </a:lnTo>
                  <a:lnTo>
                    <a:pt x="134" y="664"/>
                  </a:lnTo>
                  <a:lnTo>
                    <a:pt x="124" y="637"/>
                  </a:lnTo>
                  <a:lnTo>
                    <a:pt x="112" y="611"/>
                  </a:lnTo>
                  <a:lnTo>
                    <a:pt x="106" y="599"/>
                  </a:lnTo>
                  <a:lnTo>
                    <a:pt x="99" y="586"/>
                  </a:lnTo>
                  <a:lnTo>
                    <a:pt x="85" y="562"/>
                  </a:lnTo>
                  <a:lnTo>
                    <a:pt x="70" y="538"/>
                  </a:lnTo>
                  <a:lnTo>
                    <a:pt x="54" y="516"/>
                  </a:lnTo>
                  <a:lnTo>
                    <a:pt x="37" y="493"/>
                  </a:lnTo>
                  <a:lnTo>
                    <a:pt x="19" y="471"/>
                  </a:lnTo>
                  <a:lnTo>
                    <a:pt x="10" y="460"/>
                  </a:lnTo>
                  <a:lnTo>
                    <a:pt x="0" y="450"/>
                  </a:lnTo>
                  <a:lnTo>
                    <a:pt x="344" y="386"/>
                  </a:lnTo>
                  <a:lnTo>
                    <a:pt x="451" y="0"/>
                  </a:lnTo>
                  <a:lnTo>
                    <a:pt x="471" y="22"/>
                  </a:lnTo>
                  <a:lnTo>
                    <a:pt x="490" y="44"/>
                  </a:lnTo>
                  <a:lnTo>
                    <a:pt x="510" y="66"/>
                  </a:lnTo>
                  <a:lnTo>
                    <a:pt x="528" y="89"/>
                  </a:lnTo>
                  <a:lnTo>
                    <a:pt x="546" y="112"/>
                  </a:lnTo>
                  <a:lnTo>
                    <a:pt x="564" y="136"/>
                  </a:lnTo>
                  <a:lnTo>
                    <a:pt x="582" y="160"/>
                  </a:lnTo>
                  <a:lnTo>
                    <a:pt x="599" y="185"/>
                  </a:lnTo>
                  <a:lnTo>
                    <a:pt x="615" y="210"/>
                  </a:lnTo>
                  <a:lnTo>
                    <a:pt x="630" y="235"/>
                  </a:lnTo>
                  <a:lnTo>
                    <a:pt x="645" y="261"/>
                  </a:lnTo>
                  <a:lnTo>
                    <a:pt x="659" y="286"/>
                  </a:lnTo>
                  <a:lnTo>
                    <a:pt x="673" y="313"/>
                  </a:lnTo>
                  <a:lnTo>
                    <a:pt x="686" y="340"/>
                  </a:lnTo>
                  <a:lnTo>
                    <a:pt x="698" y="367"/>
                  </a:lnTo>
                  <a:lnTo>
                    <a:pt x="710" y="395"/>
                  </a:lnTo>
                  <a:lnTo>
                    <a:pt x="722" y="422"/>
                  </a:lnTo>
                  <a:lnTo>
                    <a:pt x="727" y="436"/>
                  </a:lnTo>
                  <a:lnTo>
                    <a:pt x="733" y="450"/>
                  </a:lnTo>
                  <a:lnTo>
                    <a:pt x="743" y="479"/>
                  </a:lnTo>
                  <a:lnTo>
                    <a:pt x="752" y="508"/>
                  </a:lnTo>
                  <a:lnTo>
                    <a:pt x="761" y="537"/>
                  </a:lnTo>
                  <a:lnTo>
                    <a:pt x="769" y="566"/>
                  </a:lnTo>
                  <a:lnTo>
                    <a:pt x="776" y="596"/>
                  </a:lnTo>
                  <a:lnTo>
                    <a:pt x="783" y="626"/>
                  </a:lnTo>
                  <a:lnTo>
                    <a:pt x="789" y="656"/>
                  </a:lnTo>
                  <a:lnTo>
                    <a:pt x="792" y="672"/>
                  </a:lnTo>
                  <a:lnTo>
                    <a:pt x="794" y="687"/>
                  </a:lnTo>
                  <a:lnTo>
                    <a:pt x="797" y="702"/>
                  </a:lnTo>
                  <a:lnTo>
                    <a:pt x="799" y="717"/>
                  </a:lnTo>
                  <a:lnTo>
                    <a:pt x="803" y="748"/>
                  </a:lnTo>
                  <a:lnTo>
                    <a:pt x="806" y="779"/>
                  </a:lnTo>
                  <a:lnTo>
                    <a:pt x="808" y="810"/>
                  </a:lnTo>
                  <a:lnTo>
                    <a:pt x="810" y="842"/>
                  </a:lnTo>
                  <a:lnTo>
                    <a:pt x="811" y="873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3" name="任意多边形 535589"/>
            <p:cNvSpPr>
              <a:spLocks noChangeAspect="1" noChangeArrowheads="1"/>
            </p:cNvSpPr>
            <p:nvPr/>
          </p:nvSpPr>
          <p:spPr bwMode="auto">
            <a:xfrm>
              <a:off x="3597" y="2641"/>
              <a:ext cx="804" cy="850"/>
            </a:xfrm>
            <a:custGeom>
              <a:avLst/>
              <a:gdLst/>
              <a:ahLst/>
              <a:cxnLst>
                <a:cxn ang="0">
                  <a:pos x="166" y="0"/>
                </a:cxn>
                <a:cxn ang="0">
                  <a:pos x="165" y="14"/>
                </a:cxn>
                <a:cxn ang="0">
                  <a:pos x="164" y="28"/>
                </a:cxn>
                <a:cxn ang="0">
                  <a:pos x="160" y="56"/>
                </a:cxn>
                <a:cxn ang="0">
                  <a:pos x="155" y="83"/>
                </a:cxn>
                <a:cxn ang="0">
                  <a:pos x="150" y="110"/>
                </a:cxn>
                <a:cxn ang="0">
                  <a:pos x="143" y="136"/>
                </a:cxn>
                <a:cxn ang="0">
                  <a:pos x="134" y="162"/>
                </a:cxn>
                <a:cxn ang="0">
                  <a:pos x="125" y="187"/>
                </a:cxn>
                <a:cxn ang="0">
                  <a:pos x="115" y="213"/>
                </a:cxn>
                <a:cxn ang="0">
                  <a:pos x="104" y="237"/>
                </a:cxn>
                <a:cxn ang="0">
                  <a:pos x="92" y="261"/>
                </a:cxn>
                <a:cxn ang="0">
                  <a:pos x="78" y="284"/>
                </a:cxn>
                <a:cxn ang="0">
                  <a:pos x="64" y="306"/>
                </a:cxn>
                <a:cxn ang="0">
                  <a:pos x="57" y="317"/>
                </a:cxn>
                <a:cxn ang="0">
                  <a:pos x="49" y="328"/>
                </a:cxn>
                <a:cxn ang="0">
                  <a:pos x="41" y="339"/>
                </a:cxn>
                <a:cxn ang="0">
                  <a:pos x="34" y="349"/>
                </a:cxn>
                <a:cxn ang="0">
                  <a:pos x="17" y="371"/>
                </a:cxn>
                <a:cxn ang="0">
                  <a:pos x="0" y="391"/>
                </a:cxn>
                <a:cxn ang="0">
                  <a:pos x="70" y="744"/>
                </a:cxn>
                <a:cxn ang="0">
                  <a:pos x="442" y="850"/>
                </a:cxn>
                <a:cxn ang="0">
                  <a:pos x="462" y="828"/>
                </a:cxn>
                <a:cxn ang="0">
                  <a:pos x="481" y="807"/>
                </a:cxn>
                <a:cxn ang="0">
                  <a:pos x="490" y="796"/>
                </a:cxn>
                <a:cxn ang="0">
                  <a:pos x="500" y="785"/>
                </a:cxn>
                <a:cxn ang="0">
                  <a:pos x="518" y="763"/>
                </a:cxn>
                <a:cxn ang="0">
                  <a:pos x="536" y="741"/>
                </a:cxn>
                <a:cxn ang="0">
                  <a:pos x="553" y="718"/>
                </a:cxn>
                <a:cxn ang="0">
                  <a:pos x="571" y="695"/>
                </a:cxn>
                <a:cxn ang="0">
                  <a:pos x="587" y="670"/>
                </a:cxn>
                <a:cxn ang="0">
                  <a:pos x="603" y="646"/>
                </a:cxn>
                <a:cxn ang="0">
                  <a:pos x="619" y="622"/>
                </a:cxn>
                <a:cxn ang="0">
                  <a:pos x="633" y="597"/>
                </a:cxn>
                <a:cxn ang="0">
                  <a:pos x="648" y="572"/>
                </a:cxn>
                <a:cxn ang="0">
                  <a:pos x="661" y="546"/>
                </a:cxn>
                <a:cxn ang="0">
                  <a:pos x="674" y="520"/>
                </a:cxn>
                <a:cxn ang="0">
                  <a:pos x="687" y="493"/>
                </a:cxn>
                <a:cxn ang="0">
                  <a:pos x="699" y="467"/>
                </a:cxn>
                <a:cxn ang="0">
                  <a:pos x="710" y="440"/>
                </a:cxn>
                <a:cxn ang="0">
                  <a:pos x="721" y="413"/>
                </a:cxn>
                <a:cxn ang="0">
                  <a:pos x="732" y="386"/>
                </a:cxn>
                <a:cxn ang="0">
                  <a:pos x="741" y="358"/>
                </a:cxn>
                <a:cxn ang="0">
                  <a:pos x="750" y="329"/>
                </a:cxn>
                <a:cxn ang="0">
                  <a:pos x="758" y="301"/>
                </a:cxn>
                <a:cxn ang="0">
                  <a:pos x="766" y="272"/>
                </a:cxn>
                <a:cxn ang="0">
                  <a:pos x="773" y="243"/>
                </a:cxn>
                <a:cxn ang="0">
                  <a:pos x="779" y="214"/>
                </a:cxn>
                <a:cxn ang="0">
                  <a:pos x="785" y="184"/>
                </a:cxn>
                <a:cxn ang="0">
                  <a:pos x="790" y="155"/>
                </a:cxn>
                <a:cxn ang="0">
                  <a:pos x="794" y="125"/>
                </a:cxn>
                <a:cxn ang="0">
                  <a:pos x="797" y="95"/>
                </a:cxn>
                <a:cxn ang="0">
                  <a:pos x="800" y="65"/>
                </a:cxn>
                <a:cxn ang="0">
                  <a:pos x="802" y="33"/>
                </a:cxn>
                <a:cxn ang="0">
                  <a:pos x="804" y="3"/>
                </a:cxn>
                <a:cxn ang="0">
                  <a:pos x="450" y="204"/>
                </a:cxn>
                <a:cxn ang="0">
                  <a:pos x="166" y="0"/>
                </a:cxn>
              </a:cxnLst>
              <a:rect l="0" t="0" r="r" b="b"/>
              <a:pathLst>
                <a:path w="804" h="850">
                  <a:moveTo>
                    <a:pt x="166" y="0"/>
                  </a:moveTo>
                  <a:lnTo>
                    <a:pt x="165" y="14"/>
                  </a:lnTo>
                  <a:lnTo>
                    <a:pt x="164" y="28"/>
                  </a:lnTo>
                  <a:lnTo>
                    <a:pt x="160" y="56"/>
                  </a:lnTo>
                  <a:lnTo>
                    <a:pt x="155" y="83"/>
                  </a:lnTo>
                  <a:lnTo>
                    <a:pt x="150" y="110"/>
                  </a:lnTo>
                  <a:lnTo>
                    <a:pt x="143" y="136"/>
                  </a:lnTo>
                  <a:lnTo>
                    <a:pt x="134" y="162"/>
                  </a:lnTo>
                  <a:lnTo>
                    <a:pt x="125" y="187"/>
                  </a:lnTo>
                  <a:lnTo>
                    <a:pt x="115" y="213"/>
                  </a:lnTo>
                  <a:lnTo>
                    <a:pt x="104" y="237"/>
                  </a:lnTo>
                  <a:lnTo>
                    <a:pt x="92" y="261"/>
                  </a:lnTo>
                  <a:lnTo>
                    <a:pt x="78" y="284"/>
                  </a:lnTo>
                  <a:lnTo>
                    <a:pt x="64" y="306"/>
                  </a:lnTo>
                  <a:lnTo>
                    <a:pt x="57" y="317"/>
                  </a:lnTo>
                  <a:lnTo>
                    <a:pt x="49" y="328"/>
                  </a:lnTo>
                  <a:lnTo>
                    <a:pt x="41" y="339"/>
                  </a:lnTo>
                  <a:lnTo>
                    <a:pt x="34" y="349"/>
                  </a:lnTo>
                  <a:lnTo>
                    <a:pt x="17" y="371"/>
                  </a:lnTo>
                  <a:lnTo>
                    <a:pt x="0" y="391"/>
                  </a:lnTo>
                  <a:lnTo>
                    <a:pt x="70" y="744"/>
                  </a:lnTo>
                  <a:lnTo>
                    <a:pt x="442" y="850"/>
                  </a:lnTo>
                  <a:lnTo>
                    <a:pt x="462" y="828"/>
                  </a:lnTo>
                  <a:lnTo>
                    <a:pt x="481" y="807"/>
                  </a:lnTo>
                  <a:lnTo>
                    <a:pt x="490" y="796"/>
                  </a:lnTo>
                  <a:lnTo>
                    <a:pt x="500" y="785"/>
                  </a:lnTo>
                  <a:lnTo>
                    <a:pt x="518" y="763"/>
                  </a:lnTo>
                  <a:lnTo>
                    <a:pt x="536" y="741"/>
                  </a:lnTo>
                  <a:lnTo>
                    <a:pt x="553" y="718"/>
                  </a:lnTo>
                  <a:lnTo>
                    <a:pt x="571" y="695"/>
                  </a:lnTo>
                  <a:lnTo>
                    <a:pt x="587" y="670"/>
                  </a:lnTo>
                  <a:lnTo>
                    <a:pt x="603" y="646"/>
                  </a:lnTo>
                  <a:lnTo>
                    <a:pt x="619" y="622"/>
                  </a:lnTo>
                  <a:lnTo>
                    <a:pt x="633" y="597"/>
                  </a:lnTo>
                  <a:lnTo>
                    <a:pt x="648" y="572"/>
                  </a:lnTo>
                  <a:lnTo>
                    <a:pt x="661" y="546"/>
                  </a:lnTo>
                  <a:lnTo>
                    <a:pt x="674" y="520"/>
                  </a:lnTo>
                  <a:lnTo>
                    <a:pt x="687" y="493"/>
                  </a:lnTo>
                  <a:lnTo>
                    <a:pt x="699" y="467"/>
                  </a:lnTo>
                  <a:lnTo>
                    <a:pt x="710" y="440"/>
                  </a:lnTo>
                  <a:lnTo>
                    <a:pt x="721" y="413"/>
                  </a:lnTo>
                  <a:lnTo>
                    <a:pt x="732" y="386"/>
                  </a:lnTo>
                  <a:lnTo>
                    <a:pt x="741" y="358"/>
                  </a:lnTo>
                  <a:lnTo>
                    <a:pt x="750" y="329"/>
                  </a:lnTo>
                  <a:lnTo>
                    <a:pt x="758" y="301"/>
                  </a:lnTo>
                  <a:lnTo>
                    <a:pt x="766" y="272"/>
                  </a:lnTo>
                  <a:lnTo>
                    <a:pt x="773" y="243"/>
                  </a:lnTo>
                  <a:lnTo>
                    <a:pt x="779" y="214"/>
                  </a:lnTo>
                  <a:lnTo>
                    <a:pt x="785" y="184"/>
                  </a:lnTo>
                  <a:lnTo>
                    <a:pt x="790" y="155"/>
                  </a:lnTo>
                  <a:lnTo>
                    <a:pt x="794" y="125"/>
                  </a:lnTo>
                  <a:lnTo>
                    <a:pt x="797" y="95"/>
                  </a:lnTo>
                  <a:lnTo>
                    <a:pt x="800" y="65"/>
                  </a:lnTo>
                  <a:lnTo>
                    <a:pt x="802" y="33"/>
                  </a:lnTo>
                  <a:lnTo>
                    <a:pt x="804" y="3"/>
                  </a:lnTo>
                  <a:lnTo>
                    <a:pt x="450" y="2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4" name="任意多边形 535590"/>
            <p:cNvSpPr>
              <a:spLocks noChangeAspect="1" noChangeArrowheads="1"/>
            </p:cNvSpPr>
            <p:nvPr/>
          </p:nvSpPr>
          <p:spPr bwMode="auto">
            <a:xfrm>
              <a:off x="3015" y="3084"/>
              <a:ext cx="979" cy="792"/>
            </a:xfrm>
            <a:custGeom>
              <a:avLst/>
              <a:gdLst/>
              <a:ahLst/>
              <a:cxnLst>
                <a:cxn ang="0">
                  <a:pos x="191" y="792"/>
                </a:cxn>
                <a:cxn ang="0">
                  <a:pos x="0" y="462"/>
                </a:cxn>
                <a:cxn ang="0">
                  <a:pos x="194" y="151"/>
                </a:cxn>
                <a:cxn ang="0">
                  <a:pos x="217" y="147"/>
                </a:cxn>
                <a:cxn ang="0">
                  <a:pos x="240" y="143"/>
                </a:cxn>
                <a:cxn ang="0">
                  <a:pos x="252" y="140"/>
                </a:cxn>
                <a:cxn ang="0">
                  <a:pos x="263" y="137"/>
                </a:cxn>
                <a:cxn ang="0">
                  <a:pos x="286" y="131"/>
                </a:cxn>
                <a:cxn ang="0">
                  <a:pos x="308" y="124"/>
                </a:cxn>
                <a:cxn ang="0">
                  <a:pos x="330" y="117"/>
                </a:cxn>
                <a:cxn ang="0">
                  <a:pos x="353" y="108"/>
                </a:cxn>
                <a:cxn ang="0">
                  <a:pos x="374" y="99"/>
                </a:cxn>
                <a:cxn ang="0">
                  <a:pos x="395" y="89"/>
                </a:cxn>
                <a:cxn ang="0">
                  <a:pos x="415" y="79"/>
                </a:cxn>
                <a:cxn ang="0">
                  <a:pos x="435" y="67"/>
                </a:cxn>
                <a:cxn ang="0">
                  <a:pos x="454" y="55"/>
                </a:cxn>
                <a:cxn ang="0">
                  <a:pos x="464" y="48"/>
                </a:cxn>
                <a:cxn ang="0">
                  <a:pos x="473" y="42"/>
                </a:cxn>
                <a:cxn ang="0">
                  <a:pos x="492" y="29"/>
                </a:cxn>
                <a:cxn ang="0">
                  <a:pos x="511" y="15"/>
                </a:cxn>
                <a:cxn ang="0">
                  <a:pos x="528" y="0"/>
                </a:cxn>
                <a:cxn ang="0">
                  <a:pos x="586" y="342"/>
                </a:cxn>
                <a:cxn ang="0">
                  <a:pos x="979" y="450"/>
                </a:cxn>
                <a:cxn ang="0">
                  <a:pos x="959" y="468"/>
                </a:cxn>
                <a:cxn ang="0">
                  <a:pos x="939" y="486"/>
                </a:cxn>
                <a:cxn ang="0">
                  <a:pos x="918" y="503"/>
                </a:cxn>
                <a:cxn ang="0">
                  <a:pos x="897" y="520"/>
                </a:cxn>
                <a:cxn ang="0">
                  <a:pos x="876" y="536"/>
                </a:cxn>
                <a:cxn ang="0">
                  <a:pos x="855" y="552"/>
                </a:cxn>
                <a:cxn ang="0">
                  <a:pos x="833" y="569"/>
                </a:cxn>
                <a:cxn ang="0">
                  <a:pos x="810" y="584"/>
                </a:cxn>
                <a:cxn ang="0">
                  <a:pos x="787" y="598"/>
                </a:cxn>
                <a:cxn ang="0">
                  <a:pos x="764" y="613"/>
                </a:cxn>
                <a:cxn ang="0">
                  <a:pos x="741" y="626"/>
                </a:cxn>
                <a:cxn ang="0">
                  <a:pos x="718" y="639"/>
                </a:cxn>
                <a:cxn ang="0">
                  <a:pos x="694" y="652"/>
                </a:cxn>
                <a:cxn ang="0">
                  <a:pos x="670" y="664"/>
                </a:cxn>
                <a:cxn ang="0">
                  <a:pos x="645" y="676"/>
                </a:cxn>
                <a:cxn ang="0">
                  <a:pos x="620" y="687"/>
                </a:cxn>
                <a:cxn ang="0">
                  <a:pos x="595" y="698"/>
                </a:cxn>
                <a:cxn ang="0">
                  <a:pos x="570" y="708"/>
                </a:cxn>
                <a:cxn ang="0">
                  <a:pos x="544" y="718"/>
                </a:cxn>
                <a:cxn ang="0">
                  <a:pos x="532" y="723"/>
                </a:cxn>
                <a:cxn ang="0">
                  <a:pos x="519" y="727"/>
                </a:cxn>
                <a:cxn ang="0">
                  <a:pos x="492" y="736"/>
                </a:cxn>
                <a:cxn ang="0">
                  <a:pos x="466" y="744"/>
                </a:cxn>
                <a:cxn ang="0">
                  <a:pos x="439" y="751"/>
                </a:cxn>
                <a:cxn ang="0">
                  <a:pos x="426" y="755"/>
                </a:cxn>
                <a:cxn ang="0">
                  <a:pos x="413" y="758"/>
                </a:cxn>
                <a:cxn ang="0">
                  <a:pos x="386" y="764"/>
                </a:cxn>
                <a:cxn ang="0">
                  <a:pos x="359" y="770"/>
                </a:cxn>
                <a:cxn ang="0">
                  <a:pos x="303" y="780"/>
                </a:cxn>
                <a:cxn ang="0">
                  <a:pos x="275" y="784"/>
                </a:cxn>
                <a:cxn ang="0">
                  <a:pos x="247" y="787"/>
                </a:cxn>
                <a:cxn ang="0">
                  <a:pos x="219" y="790"/>
                </a:cxn>
                <a:cxn ang="0">
                  <a:pos x="191" y="792"/>
                </a:cxn>
              </a:cxnLst>
              <a:rect l="0" t="0" r="r" b="b"/>
              <a:pathLst>
                <a:path w="979" h="792">
                  <a:moveTo>
                    <a:pt x="191" y="792"/>
                  </a:moveTo>
                  <a:lnTo>
                    <a:pt x="0" y="462"/>
                  </a:lnTo>
                  <a:lnTo>
                    <a:pt x="194" y="151"/>
                  </a:lnTo>
                  <a:lnTo>
                    <a:pt x="217" y="147"/>
                  </a:lnTo>
                  <a:lnTo>
                    <a:pt x="240" y="143"/>
                  </a:lnTo>
                  <a:lnTo>
                    <a:pt x="252" y="140"/>
                  </a:lnTo>
                  <a:lnTo>
                    <a:pt x="263" y="137"/>
                  </a:lnTo>
                  <a:lnTo>
                    <a:pt x="286" y="131"/>
                  </a:lnTo>
                  <a:lnTo>
                    <a:pt x="308" y="124"/>
                  </a:lnTo>
                  <a:lnTo>
                    <a:pt x="330" y="117"/>
                  </a:lnTo>
                  <a:lnTo>
                    <a:pt x="353" y="108"/>
                  </a:lnTo>
                  <a:lnTo>
                    <a:pt x="374" y="99"/>
                  </a:lnTo>
                  <a:lnTo>
                    <a:pt x="395" y="89"/>
                  </a:lnTo>
                  <a:lnTo>
                    <a:pt x="415" y="79"/>
                  </a:lnTo>
                  <a:lnTo>
                    <a:pt x="435" y="67"/>
                  </a:lnTo>
                  <a:lnTo>
                    <a:pt x="454" y="55"/>
                  </a:lnTo>
                  <a:lnTo>
                    <a:pt x="464" y="48"/>
                  </a:lnTo>
                  <a:lnTo>
                    <a:pt x="473" y="42"/>
                  </a:lnTo>
                  <a:lnTo>
                    <a:pt x="492" y="29"/>
                  </a:lnTo>
                  <a:lnTo>
                    <a:pt x="511" y="15"/>
                  </a:lnTo>
                  <a:lnTo>
                    <a:pt x="528" y="0"/>
                  </a:lnTo>
                  <a:lnTo>
                    <a:pt x="586" y="342"/>
                  </a:lnTo>
                  <a:lnTo>
                    <a:pt x="979" y="450"/>
                  </a:lnTo>
                  <a:lnTo>
                    <a:pt x="959" y="468"/>
                  </a:lnTo>
                  <a:lnTo>
                    <a:pt x="939" y="486"/>
                  </a:lnTo>
                  <a:lnTo>
                    <a:pt x="918" y="503"/>
                  </a:lnTo>
                  <a:lnTo>
                    <a:pt x="897" y="520"/>
                  </a:lnTo>
                  <a:lnTo>
                    <a:pt x="876" y="536"/>
                  </a:lnTo>
                  <a:lnTo>
                    <a:pt x="855" y="552"/>
                  </a:lnTo>
                  <a:lnTo>
                    <a:pt x="833" y="569"/>
                  </a:lnTo>
                  <a:lnTo>
                    <a:pt x="810" y="584"/>
                  </a:lnTo>
                  <a:lnTo>
                    <a:pt x="787" y="598"/>
                  </a:lnTo>
                  <a:lnTo>
                    <a:pt x="764" y="613"/>
                  </a:lnTo>
                  <a:lnTo>
                    <a:pt x="741" y="626"/>
                  </a:lnTo>
                  <a:lnTo>
                    <a:pt x="718" y="639"/>
                  </a:lnTo>
                  <a:lnTo>
                    <a:pt x="694" y="652"/>
                  </a:lnTo>
                  <a:lnTo>
                    <a:pt x="670" y="664"/>
                  </a:lnTo>
                  <a:lnTo>
                    <a:pt x="645" y="676"/>
                  </a:lnTo>
                  <a:lnTo>
                    <a:pt x="620" y="687"/>
                  </a:lnTo>
                  <a:lnTo>
                    <a:pt x="595" y="698"/>
                  </a:lnTo>
                  <a:lnTo>
                    <a:pt x="570" y="708"/>
                  </a:lnTo>
                  <a:lnTo>
                    <a:pt x="544" y="718"/>
                  </a:lnTo>
                  <a:lnTo>
                    <a:pt x="532" y="723"/>
                  </a:lnTo>
                  <a:lnTo>
                    <a:pt x="519" y="727"/>
                  </a:lnTo>
                  <a:lnTo>
                    <a:pt x="492" y="736"/>
                  </a:lnTo>
                  <a:lnTo>
                    <a:pt x="466" y="744"/>
                  </a:lnTo>
                  <a:lnTo>
                    <a:pt x="439" y="751"/>
                  </a:lnTo>
                  <a:lnTo>
                    <a:pt x="426" y="755"/>
                  </a:lnTo>
                  <a:lnTo>
                    <a:pt x="413" y="758"/>
                  </a:lnTo>
                  <a:lnTo>
                    <a:pt x="386" y="764"/>
                  </a:lnTo>
                  <a:lnTo>
                    <a:pt x="359" y="770"/>
                  </a:lnTo>
                  <a:lnTo>
                    <a:pt x="303" y="780"/>
                  </a:lnTo>
                  <a:lnTo>
                    <a:pt x="275" y="784"/>
                  </a:lnTo>
                  <a:lnTo>
                    <a:pt x="247" y="787"/>
                  </a:lnTo>
                  <a:lnTo>
                    <a:pt x="219" y="790"/>
                  </a:lnTo>
                  <a:lnTo>
                    <a:pt x="191" y="79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5" name="任意多边形 535591"/>
            <p:cNvSpPr>
              <a:spLocks noChangeAspect="1" noChangeArrowheads="1"/>
            </p:cNvSpPr>
            <p:nvPr/>
          </p:nvSpPr>
          <p:spPr bwMode="auto">
            <a:xfrm>
              <a:off x="2274" y="3109"/>
              <a:ext cx="867" cy="769"/>
            </a:xfrm>
            <a:custGeom>
              <a:avLst/>
              <a:gdLst/>
              <a:ahLst/>
              <a:cxnLst>
                <a:cxn ang="0">
                  <a:pos x="866" y="769"/>
                </a:cxn>
                <a:cxn ang="0">
                  <a:pos x="847" y="769"/>
                </a:cxn>
                <a:cxn ang="0">
                  <a:pos x="817" y="769"/>
                </a:cxn>
                <a:cxn ang="0">
                  <a:pos x="787" y="768"/>
                </a:cxn>
                <a:cxn ang="0">
                  <a:pos x="756" y="766"/>
                </a:cxn>
                <a:cxn ang="0">
                  <a:pos x="726" y="764"/>
                </a:cxn>
                <a:cxn ang="0">
                  <a:pos x="697" y="760"/>
                </a:cxn>
                <a:cxn ang="0">
                  <a:pos x="667" y="757"/>
                </a:cxn>
                <a:cxn ang="0">
                  <a:pos x="653" y="755"/>
                </a:cxn>
                <a:cxn ang="0">
                  <a:pos x="638" y="752"/>
                </a:cxn>
                <a:cxn ang="0">
                  <a:pos x="610" y="747"/>
                </a:cxn>
                <a:cxn ang="0">
                  <a:pos x="580" y="742"/>
                </a:cxn>
                <a:cxn ang="0">
                  <a:pos x="552" y="735"/>
                </a:cxn>
                <a:cxn ang="0">
                  <a:pos x="523" y="728"/>
                </a:cxn>
                <a:cxn ang="0">
                  <a:pos x="496" y="721"/>
                </a:cxn>
                <a:cxn ang="0">
                  <a:pos x="482" y="717"/>
                </a:cxn>
                <a:cxn ang="0">
                  <a:pos x="468" y="712"/>
                </a:cxn>
                <a:cxn ang="0">
                  <a:pos x="440" y="704"/>
                </a:cxn>
                <a:cxn ang="0">
                  <a:pos x="413" y="694"/>
                </a:cxn>
                <a:cxn ang="0">
                  <a:pos x="386" y="683"/>
                </a:cxn>
                <a:cxn ang="0">
                  <a:pos x="359" y="673"/>
                </a:cxn>
                <a:cxn ang="0">
                  <a:pos x="333" y="662"/>
                </a:cxn>
                <a:cxn ang="0">
                  <a:pos x="307" y="650"/>
                </a:cxn>
                <a:cxn ang="0">
                  <a:pos x="281" y="638"/>
                </a:cxn>
                <a:cxn ang="0">
                  <a:pos x="255" y="625"/>
                </a:cxn>
                <a:cxn ang="0">
                  <a:pos x="230" y="611"/>
                </a:cxn>
                <a:cxn ang="0">
                  <a:pos x="206" y="598"/>
                </a:cxn>
                <a:cxn ang="0">
                  <a:pos x="182" y="583"/>
                </a:cxn>
                <a:cxn ang="0">
                  <a:pos x="158" y="568"/>
                </a:cxn>
                <a:cxn ang="0">
                  <a:pos x="134" y="553"/>
                </a:cxn>
                <a:cxn ang="0">
                  <a:pos x="110" y="537"/>
                </a:cxn>
                <a:cxn ang="0">
                  <a:pos x="87" y="519"/>
                </a:cxn>
                <a:cxn ang="0">
                  <a:pos x="65" y="502"/>
                </a:cxn>
                <a:cxn ang="0">
                  <a:pos x="43" y="485"/>
                </a:cxn>
                <a:cxn ang="0">
                  <a:pos x="21" y="467"/>
                </a:cxn>
                <a:cxn ang="0">
                  <a:pos x="0" y="449"/>
                </a:cxn>
                <a:cxn ang="0">
                  <a:pos x="96" y="84"/>
                </a:cxn>
                <a:cxn ang="0">
                  <a:pos x="454" y="0"/>
                </a:cxn>
                <a:cxn ang="0">
                  <a:pos x="474" y="15"/>
                </a:cxn>
                <a:cxn ang="0">
                  <a:pos x="485" y="22"/>
                </a:cxn>
                <a:cxn ang="0">
                  <a:pos x="495" y="29"/>
                </a:cxn>
                <a:cxn ang="0">
                  <a:pos x="517" y="43"/>
                </a:cxn>
                <a:cxn ang="0">
                  <a:pos x="540" y="56"/>
                </a:cxn>
                <a:cxn ang="0">
                  <a:pos x="563" y="68"/>
                </a:cxn>
                <a:cxn ang="0">
                  <a:pos x="574" y="74"/>
                </a:cxn>
                <a:cxn ang="0">
                  <a:pos x="586" y="79"/>
                </a:cxn>
                <a:cxn ang="0">
                  <a:pos x="611" y="89"/>
                </a:cxn>
                <a:cxn ang="0">
                  <a:pos x="623" y="93"/>
                </a:cxn>
                <a:cxn ang="0">
                  <a:pos x="636" y="98"/>
                </a:cxn>
                <a:cxn ang="0">
                  <a:pos x="660" y="106"/>
                </a:cxn>
                <a:cxn ang="0">
                  <a:pos x="686" y="113"/>
                </a:cxn>
                <a:cxn ang="0">
                  <a:pos x="699" y="116"/>
                </a:cxn>
                <a:cxn ang="0">
                  <a:pos x="712" y="119"/>
                </a:cxn>
                <a:cxn ang="0">
                  <a:pos x="738" y="124"/>
                </a:cxn>
                <a:cxn ang="0">
                  <a:pos x="751" y="126"/>
                </a:cxn>
                <a:cxn ang="0">
                  <a:pos x="764" y="127"/>
                </a:cxn>
                <a:cxn ang="0">
                  <a:pos x="792" y="130"/>
                </a:cxn>
                <a:cxn ang="0">
                  <a:pos x="819" y="132"/>
                </a:cxn>
                <a:cxn ang="0">
                  <a:pos x="833" y="132"/>
                </a:cxn>
                <a:cxn ang="0">
                  <a:pos x="847" y="133"/>
                </a:cxn>
                <a:cxn ang="0">
                  <a:pos x="867" y="132"/>
                </a:cxn>
                <a:cxn ang="0">
                  <a:pos x="667" y="428"/>
                </a:cxn>
                <a:cxn ang="0">
                  <a:pos x="866" y="769"/>
                </a:cxn>
              </a:cxnLst>
              <a:rect l="0" t="0" r="r" b="b"/>
              <a:pathLst>
                <a:path w="867" h="769">
                  <a:moveTo>
                    <a:pt x="866" y="769"/>
                  </a:moveTo>
                  <a:lnTo>
                    <a:pt x="847" y="769"/>
                  </a:lnTo>
                  <a:lnTo>
                    <a:pt x="817" y="769"/>
                  </a:lnTo>
                  <a:lnTo>
                    <a:pt x="787" y="768"/>
                  </a:lnTo>
                  <a:lnTo>
                    <a:pt x="756" y="766"/>
                  </a:lnTo>
                  <a:lnTo>
                    <a:pt x="726" y="764"/>
                  </a:lnTo>
                  <a:lnTo>
                    <a:pt x="697" y="760"/>
                  </a:lnTo>
                  <a:lnTo>
                    <a:pt x="667" y="757"/>
                  </a:lnTo>
                  <a:lnTo>
                    <a:pt x="653" y="755"/>
                  </a:lnTo>
                  <a:lnTo>
                    <a:pt x="638" y="752"/>
                  </a:lnTo>
                  <a:lnTo>
                    <a:pt x="610" y="747"/>
                  </a:lnTo>
                  <a:lnTo>
                    <a:pt x="580" y="742"/>
                  </a:lnTo>
                  <a:lnTo>
                    <a:pt x="552" y="735"/>
                  </a:lnTo>
                  <a:lnTo>
                    <a:pt x="523" y="728"/>
                  </a:lnTo>
                  <a:lnTo>
                    <a:pt x="496" y="721"/>
                  </a:lnTo>
                  <a:lnTo>
                    <a:pt x="482" y="717"/>
                  </a:lnTo>
                  <a:lnTo>
                    <a:pt x="468" y="712"/>
                  </a:lnTo>
                  <a:lnTo>
                    <a:pt x="440" y="704"/>
                  </a:lnTo>
                  <a:lnTo>
                    <a:pt x="413" y="694"/>
                  </a:lnTo>
                  <a:lnTo>
                    <a:pt x="386" y="683"/>
                  </a:lnTo>
                  <a:lnTo>
                    <a:pt x="359" y="673"/>
                  </a:lnTo>
                  <a:lnTo>
                    <a:pt x="333" y="662"/>
                  </a:lnTo>
                  <a:lnTo>
                    <a:pt x="307" y="650"/>
                  </a:lnTo>
                  <a:lnTo>
                    <a:pt x="281" y="638"/>
                  </a:lnTo>
                  <a:lnTo>
                    <a:pt x="255" y="625"/>
                  </a:lnTo>
                  <a:lnTo>
                    <a:pt x="230" y="611"/>
                  </a:lnTo>
                  <a:lnTo>
                    <a:pt x="206" y="598"/>
                  </a:lnTo>
                  <a:lnTo>
                    <a:pt x="182" y="583"/>
                  </a:lnTo>
                  <a:lnTo>
                    <a:pt x="158" y="568"/>
                  </a:lnTo>
                  <a:lnTo>
                    <a:pt x="134" y="553"/>
                  </a:lnTo>
                  <a:lnTo>
                    <a:pt x="110" y="537"/>
                  </a:lnTo>
                  <a:lnTo>
                    <a:pt x="87" y="519"/>
                  </a:lnTo>
                  <a:lnTo>
                    <a:pt x="65" y="502"/>
                  </a:lnTo>
                  <a:lnTo>
                    <a:pt x="43" y="485"/>
                  </a:lnTo>
                  <a:lnTo>
                    <a:pt x="21" y="467"/>
                  </a:lnTo>
                  <a:lnTo>
                    <a:pt x="0" y="449"/>
                  </a:lnTo>
                  <a:lnTo>
                    <a:pt x="96" y="84"/>
                  </a:lnTo>
                  <a:lnTo>
                    <a:pt x="454" y="0"/>
                  </a:lnTo>
                  <a:lnTo>
                    <a:pt x="474" y="15"/>
                  </a:lnTo>
                  <a:lnTo>
                    <a:pt x="485" y="22"/>
                  </a:lnTo>
                  <a:lnTo>
                    <a:pt x="495" y="29"/>
                  </a:lnTo>
                  <a:lnTo>
                    <a:pt x="517" y="43"/>
                  </a:lnTo>
                  <a:lnTo>
                    <a:pt x="540" y="56"/>
                  </a:lnTo>
                  <a:lnTo>
                    <a:pt x="563" y="68"/>
                  </a:lnTo>
                  <a:lnTo>
                    <a:pt x="574" y="74"/>
                  </a:lnTo>
                  <a:lnTo>
                    <a:pt x="586" y="79"/>
                  </a:lnTo>
                  <a:lnTo>
                    <a:pt x="611" y="89"/>
                  </a:lnTo>
                  <a:lnTo>
                    <a:pt x="623" y="93"/>
                  </a:lnTo>
                  <a:lnTo>
                    <a:pt x="636" y="98"/>
                  </a:lnTo>
                  <a:lnTo>
                    <a:pt x="660" y="106"/>
                  </a:lnTo>
                  <a:lnTo>
                    <a:pt x="686" y="113"/>
                  </a:lnTo>
                  <a:lnTo>
                    <a:pt x="699" y="116"/>
                  </a:lnTo>
                  <a:lnTo>
                    <a:pt x="712" y="119"/>
                  </a:lnTo>
                  <a:lnTo>
                    <a:pt x="738" y="124"/>
                  </a:lnTo>
                  <a:lnTo>
                    <a:pt x="751" y="126"/>
                  </a:lnTo>
                  <a:lnTo>
                    <a:pt x="764" y="127"/>
                  </a:lnTo>
                  <a:lnTo>
                    <a:pt x="792" y="130"/>
                  </a:lnTo>
                  <a:lnTo>
                    <a:pt x="819" y="132"/>
                  </a:lnTo>
                  <a:lnTo>
                    <a:pt x="833" y="132"/>
                  </a:lnTo>
                  <a:lnTo>
                    <a:pt x="847" y="133"/>
                  </a:lnTo>
                  <a:lnTo>
                    <a:pt x="867" y="132"/>
                  </a:lnTo>
                  <a:lnTo>
                    <a:pt x="667" y="428"/>
                  </a:lnTo>
                  <a:lnTo>
                    <a:pt x="866" y="769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6" name="任意多边形 535592"/>
            <p:cNvSpPr>
              <a:spLocks noChangeAspect="1" noChangeArrowheads="1"/>
            </p:cNvSpPr>
            <p:nvPr/>
          </p:nvSpPr>
          <p:spPr bwMode="auto">
            <a:xfrm>
              <a:off x="1845" y="2514"/>
              <a:ext cx="831" cy="1000"/>
            </a:xfrm>
            <a:custGeom>
              <a:avLst/>
              <a:gdLst/>
              <a:ahLst/>
              <a:cxnLst>
                <a:cxn ang="0">
                  <a:pos x="641" y="195"/>
                </a:cxn>
                <a:cxn ang="0">
                  <a:pos x="322" y="0"/>
                </a:cxn>
                <a:cxn ang="0">
                  <a:pos x="0" y="194"/>
                </a:cxn>
                <a:cxn ang="0">
                  <a:pos x="2" y="224"/>
                </a:cxn>
                <a:cxn ang="0">
                  <a:pos x="6" y="253"/>
                </a:cxn>
                <a:cxn ang="0">
                  <a:pos x="10" y="282"/>
                </a:cxn>
                <a:cxn ang="0">
                  <a:pos x="15" y="310"/>
                </a:cxn>
                <a:cxn ang="0">
                  <a:pos x="20" y="340"/>
                </a:cxn>
                <a:cxn ang="0">
                  <a:pos x="26" y="368"/>
                </a:cxn>
                <a:cxn ang="0">
                  <a:pos x="33" y="396"/>
                </a:cxn>
                <a:cxn ang="0">
                  <a:pos x="40" y="423"/>
                </a:cxn>
                <a:cxn ang="0">
                  <a:pos x="48" y="451"/>
                </a:cxn>
                <a:cxn ang="0">
                  <a:pos x="56" y="478"/>
                </a:cxn>
                <a:cxn ang="0">
                  <a:pos x="65" y="506"/>
                </a:cxn>
                <a:cxn ang="0">
                  <a:pos x="76" y="533"/>
                </a:cxn>
                <a:cxn ang="0">
                  <a:pos x="86" y="559"/>
                </a:cxn>
                <a:cxn ang="0">
                  <a:pos x="97" y="585"/>
                </a:cxn>
                <a:cxn ang="0">
                  <a:pos x="108" y="611"/>
                </a:cxn>
                <a:cxn ang="0">
                  <a:pos x="120" y="636"/>
                </a:cxn>
                <a:cxn ang="0">
                  <a:pos x="133" y="663"/>
                </a:cxn>
                <a:cxn ang="0">
                  <a:pos x="146" y="687"/>
                </a:cxn>
                <a:cxn ang="0">
                  <a:pos x="159" y="712"/>
                </a:cxn>
                <a:cxn ang="0">
                  <a:pos x="173" y="736"/>
                </a:cxn>
                <a:cxn ang="0">
                  <a:pos x="188" y="760"/>
                </a:cxn>
                <a:cxn ang="0">
                  <a:pos x="203" y="783"/>
                </a:cxn>
                <a:cxn ang="0">
                  <a:pos x="218" y="808"/>
                </a:cxn>
                <a:cxn ang="0">
                  <a:pos x="234" y="830"/>
                </a:cxn>
                <a:cxn ang="0">
                  <a:pos x="252" y="853"/>
                </a:cxn>
                <a:cxn ang="0">
                  <a:pos x="269" y="875"/>
                </a:cxn>
                <a:cxn ang="0">
                  <a:pos x="286" y="897"/>
                </a:cxn>
                <a:cxn ang="0">
                  <a:pos x="304" y="918"/>
                </a:cxn>
                <a:cxn ang="0">
                  <a:pos x="323" y="939"/>
                </a:cxn>
                <a:cxn ang="0">
                  <a:pos x="342" y="959"/>
                </a:cxn>
                <a:cxn ang="0">
                  <a:pos x="361" y="980"/>
                </a:cxn>
                <a:cxn ang="0">
                  <a:pos x="381" y="1000"/>
                </a:cxn>
                <a:cxn ang="0">
                  <a:pos x="479" y="619"/>
                </a:cxn>
                <a:cxn ang="0">
                  <a:pos x="831" y="550"/>
                </a:cxn>
                <a:cxn ang="0">
                  <a:pos x="813" y="532"/>
                </a:cxn>
                <a:cxn ang="0">
                  <a:pos x="796" y="514"/>
                </a:cxn>
                <a:cxn ang="0">
                  <a:pos x="780" y="495"/>
                </a:cxn>
                <a:cxn ang="0">
                  <a:pos x="764" y="474"/>
                </a:cxn>
                <a:cxn ang="0">
                  <a:pos x="749" y="454"/>
                </a:cxn>
                <a:cxn ang="0">
                  <a:pos x="735" y="433"/>
                </a:cxn>
                <a:cxn ang="0">
                  <a:pos x="722" y="411"/>
                </a:cxn>
                <a:cxn ang="0">
                  <a:pos x="708" y="389"/>
                </a:cxn>
                <a:cxn ang="0">
                  <a:pos x="696" y="367"/>
                </a:cxn>
                <a:cxn ang="0">
                  <a:pos x="686" y="344"/>
                </a:cxn>
                <a:cxn ang="0">
                  <a:pos x="676" y="319"/>
                </a:cxn>
                <a:cxn ang="0">
                  <a:pos x="667" y="295"/>
                </a:cxn>
                <a:cxn ang="0">
                  <a:pos x="659" y="270"/>
                </a:cxn>
                <a:cxn ang="0">
                  <a:pos x="652" y="246"/>
                </a:cxn>
                <a:cxn ang="0">
                  <a:pos x="649" y="233"/>
                </a:cxn>
                <a:cxn ang="0">
                  <a:pos x="646" y="220"/>
                </a:cxn>
                <a:cxn ang="0">
                  <a:pos x="641" y="195"/>
                </a:cxn>
              </a:cxnLst>
              <a:rect l="0" t="0" r="r" b="b"/>
              <a:pathLst>
                <a:path w="831" h="1000">
                  <a:moveTo>
                    <a:pt x="641" y="195"/>
                  </a:moveTo>
                  <a:lnTo>
                    <a:pt x="322" y="0"/>
                  </a:lnTo>
                  <a:lnTo>
                    <a:pt x="0" y="194"/>
                  </a:lnTo>
                  <a:lnTo>
                    <a:pt x="2" y="224"/>
                  </a:lnTo>
                  <a:lnTo>
                    <a:pt x="6" y="253"/>
                  </a:lnTo>
                  <a:lnTo>
                    <a:pt x="10" y="282"/>
                  </a:lnTo>
                  <a:lnTo>
                    <a:pt x="15" y="310"/>
                  </a:lnTo>
                  <a:lnTo>
                    <a:pt x="20" y="340"/>
                  </a:lnTo>
                  <a:lnTo>
                    <a:pt x="26" y="368"/>
                  </a:lnTo>
                  <a:lnTo>
                    <a:pt x="33" y="396"/>
                  </a:lnTo>
                  <a:lnTo>
                    <a:pt x="40" y="423"/>
                  </a:lnTo>
                  <a:lnTo>
                    <a:pt x="48" y="451"/>
                  </a:lnTo>
                  <a:lnTo>
                    <a:pt x="56" y="478"/>
                  </a:lnTo>
                  <a:lnTo>
                    <a:pt x="65" y="506"/>
                  </a:lnTo>
                  <a:lnTo>
                    <a:pt x="76" y="533"/>
                  </a:lnTo>
                  <a:lnTo>
                    <a:pt x="86" y="559"/>
                  </a:lnTo>
                  <a:lnTo>
                    <a:pt x="97" y="585"/>
                  </a:lnTo>
                  <a:lnTo>
                    <a:pt x="108" y="611"/>
                  </a:lnTo>
                  <a:lnTo>
                    <a:pt x="120" y="636"/>
                  </a:lnTo>
                  <a:lnTo>
                    <a:pt x="133" y="663"/>
                  </a:lnTo>
                  <a:lnTo>
                    <a:pt x="146" y="687"/>
                  </a:lnTo>
                  <a:lnTo>
                    <a:pt x="159" y="712"/>
                  </a:lnTo>
                  <a:lnTo>
                    <a:pt x="173" y="736"/>
                  </a:lnTo>
                  <a:lnTo>
                    <a:pt x="188" y="760"/>
                  </a:lnTo>
                  <a:lnTo>
                    <a:pt x="203" y="783"/>
                  </a:lnTo>
                  <a:lnTo>
                    <a:pt x="218" y="808"/>
                  </a:lnTo>
                  <a:lnTo>
                    <a:pt x="234" y="830"/>
                  </a:lnTo>
                  <a:lnTo>
                    <a:pt x="252" y="853"/>
                  </a:lnTo>
                  <a:lnTo>
                    <a:pt x="269" y="875"/>
                  </a:lnTo>
                  <a:lnTo>
                    <a:pt x="286" y="897"/>
                  </a:lnTo>
                  <a:lnTo>
                    <a:pt x="304" y="918"/>
                  </a:lnTo>
                  <a:lnTo>
                    <a:pt x="323" y="939"/>
                  </a:lnTo>
                  <a:lnTo>
                    <a:pt x="342" y="959"/>
                  </a:lnTo>
                  <a:lnTo>
                    <a:pt x="361" y="980"/>
                  </a:lnTo>
                  <a:lnTo>
                    <a:pt x="381" y="1000"/>
                  </a:lnTo>
                  <a:lnTo>
                    <a:pt x="479" y="619"/>
                  </a:lnTo>
                  <a:lnTo>
                    <a:pt x="831" y="550"/>
                  </a:lnTo>
                  <a:lnTo>
                    <a:pt x="813" y="532"/>
                  </a:lnTo>
                  <a:lnTo>
                    <a:pt x="796" y="514"/>
                  </a:lnTo>
                  <a:lnTo>
                    <a:pt x="780" y="495"/>
                  </a:lnTo>
                  <a:lnTo>
                    <a:pt x="764" y="474"/>
                  </a:lnTo>
                  <a:lnTo>
                    <a:pt x="749" y="454"/>
                  </a:lnTo>
                  <a:lnTo>
                    <a:pt x="735" y="433"/>
                  </a:lnTo>
                  <a:lnTo>
                    <a:pt x="722" y="411"/>
                  </a:lnTo>
                  <a:lnTo>
                    <a:pt x="708" y="389"/>
                  </a:lnTo>
                  <a:lnTo>
                    <a:pt x="696" y="367"/>
                  </a:lnTo>
                  <a:lnTo>
                    <a:pt x="686" y="344"/>
                  </a:lnTo>
                  <a:lnTo>
                    <a:pt x="676" y="319"/>
                  </a:lnTo>
                  <a:lnTo>
                    <a:pt x="667" y="295"/>
                  </a:lnTo>
                  <a:lnTo>
                    <a:pt x="659" y="270"/>
                  </a:lnTo>
                  <a:lnTo>
                    <a:pt x="652" y="246"/>
                  </a:lnTo>
                  <a:lnTo>
                    <a:pt x="649" y="233"/>
                  </a:lnTo>
                  <a:lnTo>
                    <a:pt x="646" y="220"/>
                  </a:lnTo>
                  <a:lnTo>
                    <a:pt x="641" y="195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77" name="任意多边形 535593"/>
            <p:cNvSpPr>
              <a:spLocks noChangeAspect="1" noChangeArrowheads="1"/>
            </p:cNvSpPr>
            <p:nvPr/>
          </p:nvSpPr>
          <p:spPr bwMode="auto">
            <a:xfrm>
              <a:off x="1840" y="1772"/>
              <a:ext cx="754" cy="872"/>
            </a:xfrm>
            <a:custGeom>
              <a:avLst/>
              <a:gdLst/>
              <a:ahLst/>
              <a:cxnLst>
                <a:cxn ang="0">
                  <a:pos x="335" y="675"/>
                </a:cxn>
                <a:cxn ang="0">
                  <a:pos x="637" y="849"/>
                </a:cxn>
                <a:cxn ang="0">
                  <a:pos x="637" y="826"/>
                </a:cxn>
                <a:cxn ang="0">
                  <a:pos x="638" y="787"/>
                </a:cxn>
                <a:cxn ang="0">
                  <a:pos x="641" y="750"/>
                </a:cxn>
                <a:cxn ang="0">
                  <a:pos x="645" y="724"/>
                </a:cxn>
                <a:cxn ang="0">
                  <a:pos x="651" y="687"/>
                </a:cxn>
                <a:cxn ang="0">
                  <a:pos x="660" y="651"/>
                </a:cxn>
                <a:cxn ang="0">
                  <a:pos x="675" y="605"/>
                </a:cxn>
                <a:cxn ang="0">
                  <a:pos x="694" y="559"/>
                </a:cxn>
                <a:cxn ang="0">
                  <a:pos x="710" y="527"/>
                </a:cxn>
                <a:cxn ang="0">
                  <a:pos x="722" y="506"/>
                </a:cxn>
                <a:cxn ang="0">
                  <a:pos x="734" y="485"/>
                </a:cxn>
                <a:cxn ang="0">
                  <a:pos x="747" y="465"/>
                </a:cxn>
                <a:cxn ang="0">
                  <a:pos x="665" y="91"/>
                </a:cxn>
                <a:cxn ang="0">
                  <a:pos x="285" y="21"/>
                </a:cxn>
                <a:cxn ang="0">
                  <a:pos x="252" y="64"/>
                </a:cxn>
                <a:cxn ang="0">
                  <a:pos x="219" y="109"/>
                </a:cxn>
                <a:cxn ang="0">
                  <a:pos x="190" y="155"/>
                </a:cxn>
                <a:cxn ang="0">
                  <a:pos x="162" y="202"/>
                </a:cxn>
                <a:cxn ang="0">
                  <a:pos x="136" y="251"/>
                </a:cxn>
                <a:cxn ang="0">
                  <a:pos x="112" y="301"/>
                </a:cxn>
                <a:cxn ang="0">
                  <a:pos x="91" y="352"/>
                </a:cxn>
                <a:cxn ang="0">
                  <a:pos x="71" y="404"/>
                </a:cxn>
                <a:cxn ang="0">
                  <a:pos x="53" y="458"/>
                </a:cxn>
                <a:cxn ang="0">
                  <a:pos x="39" y="512"/>
                </a:cxn>
                <a:cxn ang="0">
                  <a:pos x="26" y="567"/>
                </a:cxn>
                <a:cxn ang="0">
                  <a:pos x="16" y="623"/>
                </a:cxn>
                <a:cxn ang="0">
                  <a:pos x="8" y="680"/>
                </a:cxn>
                <a:cxn ang="0">
                  <a:pos x="3" y="737"/>
                </a:cxn>
                <a:cxn ang="0">
                  <a:pos x="0" y="796"/>
                </a:cxn>
                <a:cxn ang="0">
                  <a:pos x="0" y="837"/>
                </a:cxn>
                <a:cxn ang="0">
                  <a:pos x="3" y="871"/>
                </a:cxn>
              </a:cxnLst>
              <a:rect l="0" t="0" r="r" b="b"/>
              <a:pathLst>
                <a:path w="754" h="872">
                  <a:moveTo>
                    <a:pt x="3" y="871"/>
                  </a:moveTo>
                  <a:lnTo>
                    <a:pt x="335" y="675"/>
                  </a:lnTo>
                  <a:lnTo>
                    <a:pt x="639" y="872"/>
                  </a:lnTo>
                  <a:lnTo>
                    <a:pt x="637" y="849"/>
                  </a:lnTo>
                  <a:lnTo>
                    <a:pt x="637" y="837"/>
                  </a:lnTo>
                  <a:lnTo>
                    <a:pt x="637" y="826"/>
                  </a:lnTo>
                  <a:lnTo>
                    <a:pt x="637" y="800"/>
                  </a:lnTo>
                  <a:lnTo>
                    <a:pt x="638" y="787"/>
                  </a:lnTo>
                  <a:lnTo>
                    <a:pt x="639" y="775"/>
                  </a:lnTo>
                  <a:lnTo>
                    <a:pt x="641" y="750"/>
                  </a:lnTo>
                  <a:lnTo>
                    <a:pt x="643" y="736"/>
                  </a:lnTo>
                  <a:lnTo>
                    <a:pt x="645" y="724"/>
                  </a:lnTo>
                  <a:lnTo>
                    <a:pt x="649" y="699"/>
                  </a:lnTo>
                  <a:lnTo>
                    <a:pt x="651" y="687"/>
                  </a:lnTo>
                  <a:lnTo>
                    <a:pt x="654" y="675"/>
                  </a:lnTo>
                  <a:lnTo>
                    <a:pt x="660" y="651"/>
                  </a:lnTo>
                  <a:lnTo>
                    <a:pt x="667" y="628"/>
                  </a:lnTo>
                  <a:lnTo>
                    <a:pt x="675" y="605"/>
                  </a:lnTo>
                  <a:lnTo>
                    <a:pt x="684" y="581"/>
                  </a:lnTo>
                  <a:lnTo>
                    <a:pt x="694" y="559"/>
                  </a:lnTo>
                  <a:lnTo>
                    <a:pt x="704" y="537"/>
                  </a:lnTo>
                  <a:lnTo>
                    <a:pt x="710" y="527"/>
                  </a:lnTo>
                  <a:lnTo>
                    <a:pt x="715" y="516"/>
                  </a:lnTo>
                  <a:lnTo>
                    <a:pt x="722" y="506"/>
                  </a:lnTo>
                  <a:lnTo>
                    <a:pt x="728" y="495"/>
                  </a:lnTo>
                  <a:lnTo>
                    <a:pt x="734" y="485"/>
                  </a:lnTo>
                  <a:lnTo>
                    <a:pt x="741" y="475"/>
                  </a:lnTo>
                  <a:lnTo>
                    <a:pt x="747" y="465"/>
                  </a:lnTo>
                  <a:lnTo>
                    <a:pt x="754" y="455"/>
                  </a:lnTo>
                  <a:lnTo>
                    <a:pt x="665" y="91"/>
                  </a:lnTo>
                  <a:lnTo>
                    <a:pt x="302" y="0"/>
                  </a:lnTo>
                  <a:lnTo>
                    <a:pt x="285" y="21"/>
                  </a:lnTo>
                  <a:lnTo>
                    <a:pt x="268" y="42"/>
                  </a:lnTo>
                  <a:lnTo>
                    <a:pt x="252" y="64"/>
                  </a:lnTo>
                  <a:lnTo>
                    <a:pt x="235" y="86"/>
                  </a:lnTo>
                  <a:lnTo>
                    <a:pt x="219" y="109"/>
                  </a:lnTo>
                  <a:lnTo>
                    <a:pt x="204" y="132"/>
                  </a:lnTo>
                  <a:lnTo>
                    <a:pt x="190" y="155"/>
                  </a:lnTo>
                  <a:lnTo>
                    <a:pt x="175" y="178"/>
                  </a:lnTo>
                  <a:lnTo>
                    <a:pt x="162" y="202"/>
                  </a:lnTo>
                  <a:lnTo>
                    <a:pt x="149" y="226"/>
                  </a:lnTo>
                  <a:lnTo>
                    <a:pt x="136" y="251"/>
                  </a:lnTo>
                  <a:lnTo>
                    <a:pt x="124" y="276"/>
                  </a:lnTo>
                  <a:lnTo>
                    <a:pt x="112" y="301"/>
                  </a:lnTo>
                  <a:lnTo>
                    <a:pt x="101" y="326"/>
                  </a:lnTo>
                  <a:lnTo>
                    <a:pt x="91" y="352"/>
                  </a:lnTo>
                  <a:lnTo>
                    <a:pt x="81" y="378"/>
                  </a:lnTo>
                  <a:lnTo>
                    <a:pt x="71" y="404"/>
                  </a:lnTo>
                  <a:lnTo>
                    <a:pt x="62" y="431"/>
                  </a:lnTo>
                  <a:lnTo>
                    <a:pt x="53" y="458"/>
                  </a:lnTo>
                  <a:lnTo>
                    <a:pt x="46" y="485"/>
                  </a:lnTo>
                  <a:lnTo>
                    <a:pt x="39" y="512"/>
                  </a:lnTo>
                  <a:lnTo>
                    <a:pt x="32" y="539"/>
                  </a:lnTo>
                  <a:lnTo>
                    <a:pt x="26" y="567"/>
                  </a:lnTo>
                  <a:lnTo>
                    <a:pt x="21" y="595"/>
                  </a:lnTo>
                  <a:lnTo>
                    <a:pt x="16" y="623"/>
                  </a:lnTo>
                  <a:lnTo>
                    <a:pt x="12" y="652"/>
                  </a:lnTo>
                  <a:lnTo>
                    <a:pt x="8" y="680"/>
                  </a:lnTo>
                  <a:lnTo>
                    <a:pt x="5" y="709"/>
                  </a:lnTo>
                  <a:lnTo>
                    <a:pt x="3" y="737"/>
                  </a:lnTo>
                  <a:lnTo>
                    <a:pt x="1" y="767"/>
                  </a:lnTo>
                  <a:lnTo>
                    <a:pt x="0" y="796"/>
                  </a:lnTo>
                  <a:lnTo>
                    <a:pt x="0" y="826"/>
                  </a:lnTo>
                  <a:lnTo>
                    <a:pt x="0" y="837"/>
                  </a:lnTo>
                  <a:lnTo>
                    <a:pt x="1" y="848"/>
                  </a:lnTo>
                  <a:lnTo>
                    <a:pt x="3" y="871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7978" name="矩形 535594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周期 </a:t>
            </a:r>
            <a:r>
              <a:rPr lang="en-US" altLang="zh-CN" sz="4400">
                <a:solidFill>
                  <a:schemeClr val="tx2"/>
                </a:solidFill>
              </a:rPr>
              <a:t>(1)(</a:t>
            </a:r>
            <a:r>
              <a:rPr lang="zh-CN" altLang="en-US" sz="4400">
                <a:solidFill>
                  <a:schemeClr val="tx2"/>
                </a:solidFill>
              </a:rPr>
              <a:t>色彩呈现</a:t>
            </a:r>
            <a:r>
              <a:rPr lang="en-US" altLang="zh-CN" sz="4400">
                <a:solidFill>
                  <a:schemeClr val="tx2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6050" name="内容占位符 386049"/>
          <p:cNvGraphicFramePr>
            <a:graphicFrameLocks noGrp="1"/>
          </p:cNvGraphicFramePr>
          <p:nvPr>
            <p:ph idx="4294967295"/>
          </p:nvPr>
        </p:nvGraphicFramePr>
        <p:xfrm>
          <a:off x="606425" y="2074863"/>
          <a:ext cx="7931150" cy="3475037"/>
        </p:xfrm>
        <a:graphic>
          <a:graphicData uri="http://schemas.openxmlformats.org/drawingml/2006/table">
            <a:tbl>
              <a:tblPr/>
              <a:tblGrid>
                <a:gridCol w="1801813"/>
                <a:gridCol w="4327525"/>
                <a:gridCol w="1801812"/>
              </a:tblGrid>
              <a:tr h="50323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fontAlgn="b">
                        <a:buNone/>
                      </a:pPr>
                      <a:endParaRPr sz="3200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lvl="0" algn="ctr" fontAlgn="b">
                        <a:buNone/>
                      </a:pPr>
                      <a:endParaRPr sz="3200" b="1" dirty="0">
                        <a:latin typeface="宋体" pitchFamily="2" charset="-122"/>
                      </a:endParaRPr>
                    </a:p>
                  </a:txBody>
                  <a:tcPr anchor="b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63" name="文本框 386079"/>
          <p:cNvSpPr txBox="1">
            <a:spLocks noChangeArrowheads="1"/>
          </p:cNvSpPr>
          <p:nvPr/>
        </p:nvSpPr>
        <p:spPr bwMode="auto">
          <a:xfrm>
            <a:off x="1042988" y="1557338"/>
            <a:ext cx="309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endParaRPr lang="zh-CN" altLang="zh-CN" sz="1400"/>
          </a:p>
        </p:txBody>
      </p:sp>
      <p:sp>
        <p:nvSpPr>
          <p:cNvPr id="18464" name="任意多边形 386080"/>
          <p:cNvSpPr>
            <a:spLocks noChangeArrowheads="1"/>
          </p:cNvSpPr>
          <p:nvPr/>
        </p:nvSpPr>
        <p:spPr bwMode="auto">
          <a:xfrm>
            <a:off x="866775" y="1304925"/>
            <a:ext cx="2625725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5" name="文本框 386081"/>
          <p:cNvSpPr txBox="1">
            <a:spLocks noChangeArrowheads="1"/>
          </p:cNvSpPr>
          <p:nvPr/>
        </p:nvSpPr>
        <p:spPr bwMode="auto">
          <a:xfrm>
            <a:off x="866775" y="1455738"/>
            <a:ext cx="262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标题</a:t>
            </a:r>
            <a:endParaRPr lang="zh-CN" altLang="en-US" sz="1200"/>
          </a:p>
        </p:txBody>
      </p:sp>
      <p:sp>
        <p:nvSpPr>
          <p:cNvPr id="18466" name="矩形 386082"/>
          <p:cNvSpPr>
            <a:spLocks noChangeArrowheads="1"/>
          </p:cNvSpPr>
          <p:nvPr/>
        </p:nvSpPr>
        <p:spPr bwMode="auto">
          <a:xfrm>
            <a:off x="1422400" y="5748338"/>
            <a:ext cx="68945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>
                <a:solidFill>
                  <a:srgbClr val="000000"/>
                </a:solidFill>
              </a:rPr>
              <a:t>内容</a:t>
            </a:r>
          </a:p>
          <a:p>
            <a:pPr>
              <a:lnSpc>
                <a:spcPct val="130000"/>
              </a:lnSpc>
            </a:pPr>
            <a:endParaRPr lang="zh-CN" altLang="en-US" sz="1300">
              <a:solidFill>
                <a:srgbClr val="000000"/>
              </a:solidFill>
            </a:endParaRPr>
          </a:p>
        </p:txBody>
      </p:sp>
      <p:sp>
        <p:nvSpPr>
          <p:cNvPr id="18467" name="五边形 386083"/>
          <p:cNvSpPr>
            <a:spLocks noChangeArrowheads="1"/>
          </p:cNvSpPr>
          <p:nvPr/>
        </p:nvSpPr>
        <p:spPr bwMode="auto">
          <a:xfrm>
            <a:off x="912813" y="5676900"/>
            <a:ext cx="1030287" cy="533400"/>
          </a:xfrm>
          <a:prstGeom prst="homePlate">
            <a:avLst>
              <a:gd name="adj" fmla="val 23161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76200" tIns="0" rIns="88900" bIns="0" anchor="ctr"/>
          <a:lstStyle/>
          <a:p>
            <a:endParaRPr lang="en-US" altLang="en-US" sz="1300" b="1"/>
          </a:p>
        </p:txBody>
      </p:sp>
      <p:sp>
        <p:nvSpPr>
          <p:cNvPr id="18468" name="任意多边形 386084"/>
          <p:cNvSpPr>
            <a:spLocks noChangeArrowheads="1"/>
          </p:cNvSpPr>
          <p:nvPr/>
        </p:nvSpPr>
        <p:spPr bwMode="auto">
          <a:xfrm flipV="1">
            <a:off x="1870075" y="5703888"/>
            <a:ext cx="6662738" cy="604837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9" name="矩形 386085"/>
          <p:cNvSpPr>
            <a:spLocks noChangeArrowheads="1"/>
          </p:cNvSpPr>
          <p:nvPr/>
        </p:nvSpPr>
        <p:spPr bwMode="auto">
          <a:xfrm>
            <a:off x="1150938" y="5842000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1">
                <a:solidFill>
                  <a:srgbClr val="000000"/>
                </a:solidFill>
              </a:rPr>
              <a:t>评述</a:t>
            </a:r>
          </a:p>
        </p:txBody>
      </p:sp>
      <p:sp>
        <p:nvSpPr>
          <p:cNvPr id="18470" name="标题 38608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1" name="组合 536577"/>
          <p:cNvGrpSpPr>
            <a:grpSpLocks noChangeAspect="1"/>
          </p:cNvGrpSpPr>
          <p:nvPr/>
        </p:nvGrpSpPr>
        <p:grpSpPr bwMode="auto">
          <a:xfrm>
            <a:off x="2482850" y="1773238"/>
            <a:ext cx="4176713" cy="4176712"/>
            <a:chOff x="1840" y="1448"/>
            <a:chExt cx="2562" cy="2561"/>
          </a:xfrm>
        </p:grpSpPr>
        <p:sp>
          <p:nvSpPr>
            <p:cNvPr id="168962" name="任意多边形 536578"/>
            <p:cNvSpPr>
              <a:spLocks noChangeAspect="1" noChangeArrowheads="1"/>
            </p:cNvSpPr>
            <p:nvPr/>
          </p:nvSpPr>
          <p:spPr bwMode="auto">
            <a:xfrm>
              <a:off x="3142" y="1448"/>
              <a:ext cx="1260" cy="1451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100" y="6"/>
                </a:cxn>
                <a:cxn ang="0">
                  <a:pos x="162" y="13"/>
                </a:cxn>
                <a:cxn ang="0">
                  <a:pos x="225" y="23"/>
                </a:cxn>
                <a:cxn ang="0">
                  <a:pos x="285" y="37"/>
                </a:cxn>
                <a:cxn ang="0">
                  <a:pos x="345" y="53"/>
                </a:cxn>
                <a:cxn ang="0">
                  <a:pos x="404" y="72"/>
                </a:cxn>
                <a:cxn ang="0">
                  <a:pos x="461" y="94"/>
                </a:cxn>
                <a:cxn ang="0">
                  <a:pos x="517" y="119"/>
                </a:cxn>
                <a:cxn ang="0">
                  <a:pos x="572" y="145"/>
                </a:cxn>
                <a:cxn ang="0">
                  <a:pos x="625" y="175"/>
                </a:cxn>
                <a:cxn ang="0">
                  <a:pos x="676" y="206"/>
                </a:cxn>
                <a:cxn ang="0">
                  <a:pos x="726" y="240"/>
                </a:cxn>
                <a:cxn ang="0">
                  <a:pos x="774" y="277"/>
                </a:cxn>
                <a:cxn ang="0">
                  <a:pos x="820" y="316"/>
                </a:cxn>
                <a:cxn ang="0">
                  <a:pos x="866" y="356"/>
                </a:cxn>
                <a:cxn ang="0">
                  <a:pos x="908" y="398"/>
                </a:cxn>
                <a:cxn ang="0">
                  <a:pos x="948" y="444"/>
                </a:cxn>
                <a:cxn ang="0">
                  <a:pos x="986" y="490"/>
                </a:cxn>
                <a:cxn ang="0">
                  <a:pos x="1023" y="538"/>
                </a:cxn>
                <a:cxn ang="0">
                  <a:pos x="1057" y="589"/>
                </a:cxn>
                <a:cxn ang="0">
                  <a:pos x="1088" y="640"/>
                </a:cxn>
                <a:cxn ang="0">
                  <a:pos x="1117" y="693"/>
                </a:cxn>
                <a:cxn ang="0">
                  <a:pos x="1144" y="748"/>
                </a:cxn>
                <a:cxn ang="0">
                  <a:pos x="1168" y="804"/>
                </a:cxn>
                <a:cxn ang="0">
                  <a:pos x="1190" y="861"/>
                </a:cxn>
                <a:cxn ang="0">
                  <a:pos x="1209" y="921"/>
                </a:cxn>
                <a:cxn ang="0">
                  <a:pos x="1224" y="980"/>
                </a:cxn>
                <a:cxn ang="0">
                  <a:pos x="1237" y="1042"/>
                </a:cxn>
                <a:cxn ang="0">
                  <a:pos x="1248" y="1104"/>
                </a:cxn>
                <a:cxn ang="0">
                  <a:pos x="1255" y="1166"/>
                </a:cxn>
                <a:cxn ang="0">
                  <a:pos x="1259" y="1231"/>
                </a:cxn>
                <a:cxn ang="0">
                  <a:pos x="921" y="1451"/>
                </a:cxn>
                <a:cxn ang="0">
                  <a:pos x="622" y="1231"/>
                </a:cxn>
                <a:cxn ang="0">
                  <a:pos x="616" y="1184"/>
                </a:cxn>
                <a:cxn ang="0">
                  <a:pos x="608" y="1139"/>
                </a:cxn>
                <a:cxn ang="0">
                  <a:pos x="597" y="1096"/>
                </a:cxn>
                <a:cxn ang="0">
                  <a:pos x="588" y="1067"/>
                </a:cxn>
                <a:cxn ang="0">
                  <a:pos x="572" y="1025"/>
                </a:cxn>
                <a:cxn ang="0">
                  <a:pos x="559" y="998"/>
                </a:cxn>
                <a:cxn ang="0">
                  <a:pos x="539" y="959"/>
                </a:cxn>
                <a:cxn ang="0">
                  <a:pos x="523" y="934"/>
                </a:cxn>
                <a:cxn ang="0">
                  <a:pos x="498" y="898"/>
                </a:cxn>
                <a:cxn ang="0">
                  <a:pos x="480" y="874"/>
                </a:cxn>
                <a:cxn ang="0">
                  <a:pos x="461" y="852"/>
                </a:cxn>
                <a:cxn ang="0">
                  <a:pos x="431" y="821"/>
                </a:cxn>
                <a:cxn ang="0">
                  <a:pos x="399" y="791"/>
                </a:cxn>
                <a:cxn ang="0">
                  <a:pos x="375" y="773"/>
                </a:cxn>
                <a:cxn ang="0">
                  <a:pos x="352" y="755"/>
                </a:cxn>
                <a:cxn ang="0">
                  <a:pos x="328" y="739"/>
                </a:cxn>
                <a:cxn ang="0">
                  <a:pos x="290" y="716"/>
                </a:cxn>
                <a:cxn ang="0">
                  <a:pos x="264" y="702"/>
                </a:cxn>
                <a:cxn ang="0">
                  <a:pos x="223" y="684"/>
                </a:cxn>
                <a:cxn ang="0">
                  <a:pos x="181" y="669"/>
                </a:cxn>
                <a:cxn ang="0">
                  <a:pos x="137" y="656"/>
                </a:cxn>
                <a:cxn ang="0">
                  <a:pos x="108" y="649"/>
                </a:cxn>
                <a:cxn ang="0">
                  <a:pos x="63" y="642"/>
                </a:cxn>
                <a:cxn ang="0">
                  <a:pos x="31" y="639"/>
                </a:cxn>
                <a:cxn ang="0">
                  <a:pos x="0" y="637"/>
                </a:cxn>
                <a:cxn ang="0">
                  <a:pos x="3" y="0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63" name="任意多边形 536579"/>
            <p:cNvSpPr>
              <a:spLocks noChangeAspect="1" noChangeArrowheads="1"/>
            </p:cNvSpPr>
            <p:nvPr/>
          </p:nvSpPr>
          <p:spPr bwMode="auto">
            <a:xfrm>
              <a:off x="1840" y="1449"/>
              <a:ext cx="1431" cy="1325"/>
            </a:xfrm>
            <a:custGeom>
              <a:avLst/>
              <a:gdLst/>
              <a:ahLst/>
              <a:cxnLst>
                <a:cxn ang="0">
                  <a:pos x="637" y="1302"/>
                </a:cxn>
                <a:cxn ang="0">
                  <a:pos x="637" y="1248"/>
                </a:cxn>
                <a:cxn ang="0">
                  <a:pos x="640" y="1217"/>
                </a:cxn>
                <a:cxn ang="0">
                  <a:pos x="646" y="1170"/>
                </a:cxn>
                <a:cxn ang="0">
                  <a:pos x="655" y="1125"/>
                </a:cxn>
                <a:cxn ang="0">
                  <a:pos x="663" y="1095"/>
                </a:cxn>
                <a:cxn ang="0">
                  <a:pos x="678" y="1052"/>
                </a:cxn>
                <a:cxn ang="0">
                  <a:pos x="689" y="1024"/>
                </a:cxn>
                <a:cxn ang="0">
                  <a:pos x="708" y="983"/>
                </a:cxn>
                <a:cxn ang="0">
                  <a:pos x="724" y="957"/>
                </a:cxn>
                <a:cxn ang="0">
                  <a:pos x="739" y="932"/>
                </a:cxn>
                <a:cxn ang="0">
                  <a:pos x="756" y="907"/>
                </a:cxn>
                <a:cxn ang="0">
                  <a:pos x="773" y="884"/>
                </a:cxn>
                <a:cxn ang="0">
                  <a:pos x="792" y="860"/>
                </a:cxn>
                <a:cxn ang="0">
                  <a:pos x="822" y="827"/>
                </a:cxn>
                <a:cxn ang="0">
                  <a:pos x="843" y="807"/>
                </a:cxn>
                <a:cxn ang="0">
                  <a:pos x="877" y="778"/>
                </a:cxn>
                <a:cxn ang="0">
                  <a:pos x="901" y="760"/>
                </a:cxn>
                <a:cxn ang="0">
                  <a:pos x="938" y="735"/>
                </a:cxn>
                <a:cxn ang="0">
                  <a:pos x="976" y="711"/>
                </a:cxn>
                <a:cxn ang="0">
                  <a:pos x="1003" y="698"/>
                </a:cxn>
                <a:cxn ang="0">
                  <a:pos x="1030" y="686"/>
                </a:cxn>
                <a:cxn ang="0">
                  <a:pos x="1059" y="675"/>
                </a:cxn>
                <a:cxn ang="0">
                  <a:pos x="1117" y="657"/>
                </a:cxn>
                <a:cxn ang="0">
                  <a:pos x="1147" y="649"/>
                </a:cxn>
                <a:cxn ang="0">
                  <a:pos x="1192" y="642"/>
                </a:cxn>
                <a:cxn ang="0">
                  <a:pos x="1224" y="638"/>
                </a:cxn>
                <a:cxn ang="0">
                  <a:pos x="1431" y="334"/>
                </a:cxn>
                <a:cxn ang="0">
                  <a:pos x="1207" y="1"/>
                </a:cxn>
                <a:cxn ang="0">
                  <a:pos x="1142" y="6"/>
                </a:cxn>
                <a:cxn ang="0">
                  <a:pos x="1080" y="15"/>
                </a:cxn>
                <a:cxn ang="0">
                  <a:pos x="1018" y="26"/>
                </a:cxn>
                <a:cxn ang="0">
                  <a:pos x="957" y="40"/>
                </a:cxn>
                <a:cxn ang="0">
                  <a:pos x="898" y="57"/>
                </a:cxn>
                <a:cxn ang="0">
                  <a:pos x="839" y="76"/>
                </a:cxn>
                <a:cxn ang="0">
                  <a:pos x="783" y="100"/>
                </a:cxn>
                <a:cxn ang="0">
                  <a:pos x="728" y="125"/>
                </a:cxn>
                <a:cxn ang="0">
                  <a:pos x="673" y="152"/>
                </a:cxn>
                <a:cxn ang="0">
                  <a:pos x="620" y="182"/>
                </a:cxn>
                <a:cxn ang="0">
                  <a:pos x="570" y="214"/>
                </a:cxn>
                <a:cxn ang="0">
                  <a:pos x="520" y="250"/>
                </a:cxn>
                <a:cxn ang="0">
                  <a:pos x="472" y="287"/>
                </a:cxn>
                <a:cxn ang="0">
                  <a:pos x="427" y="325"/>
                </a:cxn>
                <a:cxn ang="0">
                  <a:pos x="382" y="366"/>
                </a:cxn>
                <a:cxn ang="0">
                  <a:pos x="341" y="410"/>
                </a:cxn>
                <a:cxn ang="0">
                  <a:pos x="301" y="455"/>
                </a:cxn>
                <a:cxn ang="0">
                  <a:pos x="263" y="502"/>
                </a:cxn>
                <a:cxn ang="0">
                  <a:pos x="227" y="550"/>
                </a:cxn>
                <a:cxn ang="0">
                  <a:pos x="194" y="602"/>
                </a:cxn>
                <a:cxn ang="0">
                  <a:pos x="163" y="653"/>
                </a:cxn>
                <a:cxn ang="0">
                  <a:pos x="135" y="707"/>
                </a:cxn>
                <a:cxn ang="0">
                  <a:pos x="109" y="762"/>
                </a:cxn>
                <a:cxn ang="0">
                  <a:pos x="86" y="819"/>
                </a:cxn>
                <a:cxn ang="0">
                  <a:pos x="64" y="876"/>
                </a:cxn>
                <a:cxn ang="0">
                  <a:pos x="47" y="936"/>
                </a:cxn>
                <a:cxn ang="0">
                  <a:pos x="31" y="996"/>
                </a:cxn>
                <a:cxn ang="0">
                  <a:pos x="19" y="1058"/>
                </a:cxn>
                <a:cxn ang="0">
                  <a:pos x="10" y="1120"/>
                </a:cxn>
                <a:cxn ang="0">
                  <a:pos x="4" y="1183"/>
                </a:cxn>
                <a:cxn ang="0">
                  <a:pos x="1" y="1247"/>
                </a:cxn>
                <a:cxn ang="0">
                  <a:pos x="1" y="1302"/>
                </a:cxn>
                <a:cxn ang="0">
                  <a:pos x="335" y="1129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64" name="任意多边形 536580"/>
            <p:cNvSpPr>
              <a:spLocks noChangeAspect="1" noChangeArrowheads="1"/>
            </p:cNvSpPr>
            <p:nvPr/>
          </p:nvSpPr>
          <p:spPr bwMode="auto">
            <a:xfrm>
              <a:off x="1845" y="2645"/>
              <a:ext cx="1295" cy="1364"/>
            </a:xfrm>
            <a:custGeom>
              <a:avLst/>
              <a:gdLst/>
              <a:ahLst/>
              <a:cxnLst>
                <a:cxn ang="0">
                  <a:pos x="1096" y="1023"/>
                </a:cxn>
                <a:cxn ang="0">
                  <a:pos x="1276" y="728"/>
                </a:cxn>
                <a:cxn ang="0">
                  <a:pos x="1232" y="726"/>
                </a:cxn>
                <a:cxn ang="0">
                  <a:pos x="1187" y="722"/>
                </a:cxn>
                <a:cxn ang="0">
                  <a:pos x="1131" y="711"/>
                </a:cxn>
                <a:cxn ang="0">
                  <a:pos x="1103" y="704"/>
                </a:cxn>
                <a:cxn ang="0">
                  <a:pos x="1050" y="687"/>
                </a:cxn>
                <a:cxn ang="0">
                  <a:pos x="1023" y="677"/>
                </a:cxn>
                <a:cxn ang="0">
                  <a:pos x="973" y="653"/>
                </a:cxn>
                <a:cxn ang="0">
                  <a:pos x="949" y="638"/>
                </a:cxn>
                <a:cxn ang="0">
                  <a:pos x="902" y="608"/>
                </a:cxn>
                <a:cxn ang="0">
                  <a:pos x="880" y="591"/>
                </a:cxn>
                <a:cxn ang="0">
                  <a:pos x="837" y="556"/>
                </a:cxn>
                <a:cxn ang="0">
                  <a:pos x="799" y="517"/>
                </a:cxn>
                <a:cxn ang="0">
                  <a:pos x="781" y="496"/>
                </a:cxn>
                <a:cxn ang="0">
                  <a:pos x="747" y="451"/>
                </a:cxn>
                <a:cxn ang="0">
                  <a:pos x="725" y="417"/>
                </a:cxn>
                <a:cxn ang="0">
                  <a:pos x="703" y="380"/>
                </a:cxn>
                <a:cxn ang="0">
                  <a:pos x="680" y="330"/>
                </a:cxn>
                <a:cxn ang="0">
                  <a:pos x="670" y="303"/>
                </a:cxn>
                <a:cxn ang="0">
                  <a:pos x="657" y="263"/>
                </a:cxn>
                <a:cxn ang="0">
                  <a:pos x="646" y="221"/>
                </a:cxn>
                <a:cxn ang="0">
                  <a:pos x="322" y="0"/>
                </a:cxn>
                <a:cxn ang="0">
                  <a:pos x="2" y="222"/>
                </a:cxn>
                <a:cxn ang="0">
                  <a:pos x="10" y="282"/>
                </a:cxn>
                <a:cxn ang="0">
                  <a:pos x="21" y="343"/>
                </a:cxn>
                <a:cxn ang="0">
                  <a:pos x="35" y="401"/>
                </a:cxn>
                <a:cxn ang="0">
                  <a:pos x="51" y="458"/>
                </a:cxn>
                <a:cxn ang="0">
                  <a:pos x="69" y="516"/>
                </a:cxn>
                <a:cxn ang="0">
                  <a:pos x="91" y="571"/>
                </a:cxn>
                <a:cxn ang="0">
                  <a:pos x="115" y="624"/>
                </a:cxn>
                <a:cxn ang="0">
                  <a:pos x="141" y="678"/>
                </a:cxn>
                <a:cxn ang="0">
                  <a:pos x="169" y="729"/>
                </a:cxn>
                <a:cxn ang="0">
                  <a:pos x="200" y="779"/>
                </a:cxn>
                <a:cxn ang="0">
                  <a:pos x="233" y="828"/>
                </a:cxn>
                <a:cxn ang="0">
                  <a:pos x="268" y="874"/>
                </a:cxn>
                <a:cxn ang="0">
                  <a:pos x="305" y="919"/>
                </a:cxn>
                <a:cxn ang="0">
                  <a:pos x="344" y="962"/>
                </a:cxn>
                <a:cxn ang="0">
                  <a:pos x="385" y="1004"/>
                </a:cxn>
                <a:cxn ang="0">
                  <a:pos x="428" y="1043"/>
                </a:cxn>
                <a:cxn ang="0">
                  <a:pos x="473" y="1081"/>
                </a:cxn>
                <a:cxn ang="0">
                  <a:pos x="519" y="1116"/>
                </a:cxn>
                <a:cxn ang="0">
                  <a:pos x="567" y="1151"/>
                </a:cxn>
                <a:cxn ang="0">
                  <a:pos x="616" y="1182"/>
                </a:cxn>
                <a:cxn ang="0">
                  <a:pos x="667" y="1211"/>
                </a:cxn>
                <a:cxn ang="0">
                  <a:pos x="720" y="1237"/>
                </a:cxn>
                <a:cxn ang="0">
                  <a:pos x="774" y="1262"/>
                </a:cxn>
                <a:cxn ang="0">
                  <a:pos x="828" y="1283"/>
                </a:cxn>
                <a:cxn ang="0">
                  <a:pos x="885" y="1304"/>
                </a:cxn>
                <a:cxn ang="0">
                  <a:pos x="942" y="1321"/>
                </a:cxn>
                <a:cxn ang="0">
                  <a:pos x="1001" y="1335"/>
                </a:cxn>
                <a:cxn ang="0">
                  <a:pos x="1061" y="1346"/>
                </a:cxn>
                <a:cxn ang="0">
                  <a:pos x="1121" y="1355"/>
                </a:cxn>
                <a:cxn ang="0">
                  <a:pos x="1182" y="1361"/>
                </a:cxn>
                <a:cxn ang="0">
                  <a:pos x="1245" y="1364"/>
                </a:cxn>
                <a:cxn ang="0">
                  <a:pos x="1281" y="1364"/>
                </a:cxn>
                <a:cxn ang="0">
                  <a:pos x="1290" y="1362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65" name="任意多边形 536581"/>
            <p:cNvSpPr>
              <a:spLocks noChangeAspect="1" noChangeArrowheads="1"/>
            </p:cNvSpPr>
            <p:nvPr/>
          </p:nvSpPr>
          <p:spPr bwMode="auto">
            <a:xfrm>
              <a:off x="3015" y="2774"/>
              <a:ext cx="1385" cy="1233"/>
            </a:xfrm>
            <a:custGeom>
              <a:avLst/>
              <a:gdLst/>
              <a:ahLst/>
              <a:cxnLst>
                <a:cxn ang="0">
                  <a:pos x="0" y="903"/>
                </a:cxn>
                <a:cxn ang="0">
                  <a:pos x="221" y="588"/>
                </a:cxn>
                <a:cxn ang="0">
                  <a:pos x="262" y="579"/>
                </a:cxn>
                <a:cxn ang="0">
                  <a:pos x="302" y="567"/>
                </a:cxn>
                <a:cxn ang="0">
                  <a:pos x="354" y="548"/>
                </a:cxn>
                <a:cxn ang="0">
                  <a:pos x="391" y="531"/>
                </a:cxn>
                <a:cxn ang="0">
                  <a:pos x="427" y="511"/>
                </a:cxn>
                <a:cxn ang="0">
                  <a:pos x="472" y="482"/>
                </a:cxn>
                <a:cxn ang="0">
                  <a:pos x="506" y="458"/>
                </a:cxn>
                <a:cxn ang="0">
                  <a:pos x="526" y="441"/>
                </a:cxn>
                <a:cxn ang="0">
                  <a:pos x="546" y="423"/>
                </a:cxn>
                <a:cxn ang="0">
                  <a:pos x="565" y="405"/>
                </a:cxn>
                <a:cxn ang="0">
                  <a:pos x="584" y="385"/>
                </a:cxn>
                <a:cxn ang="0">
                  <a:pos x="610" y="353"/>
                </a:cxn>
                <a:cxn ang="0">
                  <a:pos x="642" y="310"/>
                </a:cxn>
                <a:cxn ang="0">
                  <a:pos x="671" y="264"/>
                </a:cxn>
                <a:cxn ang="0">
                  <a:pos x="689" y="228"/>
                </a:cxn>
                <a:cxn ang="0">
                  <a:pos x="705" y="189"/>
                </a:cxn>
                <a:cxn ang="0">
                  <a:pos x="723" y="138"/>
                </a:cxn>
                <a:cxn ang="0">
                  <a:pos x="737" y="84"/>
                </a:cxn>
                <a:cxn ang="0">
                  <a:pos x="746" y="28"/>
                </a:cxn>
                <a:cxn ang="0">
                  <a:pos x="748" y="0"/>
                </a:cxn>
                <a:cxn ang="0">
                  <a:pos x="1385" y="4"/>
                </a:cxn>
                <a:cxn ang="0">
                  <a:pos x="1382" y="66"/>
                </a:cxn>
                <a:cxn ang="0">
                  <a:pos x="1375" y="126"/>
                </a:cxn>
                <a:cxn ang="0">
                  <a:pos x="1366" y="185"/>
                </a:cxn>
                <a:cxn ang="0">
                  <a:pos x="1354" y="245"/>
                </a:cxn>
                <a:cxn ang="0">
                  <a:pos x="1339" y="302"/>
                </a:cxn>
                <a:cxn ang="0">
                  <a:pos x="1322" y="359"/>
                </a:cxn>
                <a:cxn ang="0">
                  <a:pos x="1301" y="414"/>
                </a:cxn>
                <a:cxn ang="0">
                  <a:pos x="1279" y="468"/>
                </a:cxn>
                <a:cxn ang="0">
                  <a:pos x="1255" y="522"/>
                </a:cxn>
                <a:cxn ang="0">
                  <a:pos x="1228" y="573"/>
                </a:cxn>
                <a:cxn ang="0">
                  <a:pos x="1200" y="623"/>
                </a:cxn>
                <a:cxn ang="0">
                  <a:pos x="1169" y="671"/>
                </a:cxn>
                <a:cxn ang="0">
                  <a:pos x="1135" y="719"/>
                </a:cxn>
                <a:cxn ang="0">
                  <a:pos x="1099" y="764"/>
                </a:cxn>
                <a:cxn ang="0">
                  <a:pos x="1062" y="808"/>
                </a:cxn>
                <a:cxn ang="0">
                  <a:pos x="1023" y="851"/>
                </a:cxn>
                <a:cxn ang="0">
                  <a:pos x="982" y="891"/>
                </a:cxn>
                <a:cxn ang="0">
                  <a:pos x="939" y="929"/>
                </a:cxn>
                <a:cxn ang="0">
                  <a:pos x="895" y="965"/>
                </a:cxn>
                <a:cxn ang="0">
                  <a:pos x="849" y="1000"/>
                </a:cxn>
                <a:cxn ang="0">
                  <a:pos x="801" y="1032"/>
                </a:cxn>
                <a:cxn ang="0">
                  <a:pos x="752" y="1063"/>
                </a:cxn>
                <a:cxn ang="0">
                  <a:pos x="701" y="1090"/>
                </a:cxn>
                <a:cxn ang="0">
                  <a:pos x="649" y="1116"/>
                </a:cxn>
                <a:cxn ang="0">
                  <a:pos x="595" y="1139"/>
                </a:cxn>
                <a:cxn ang="0">
                  <a:pos x="541" y="1161"/>
                </a:cxn>
                <a:cxn ang="0">
                  <a:pos x="485" y="1180"/>
                </a:cxn>
                <a:cxn ang="0">
                  <a:pos x="428" y="1196"/>
                </a:cxn>
                <a:cxn ang="0">
                  <a:pos x="370" y="1209"/>
                </a:cxn>
                <a:cxn ang="0">
                  <a:pos x="311" y="1220"/>
                </a:cxn>
                <a:cxn ang="0">
                  <a:pos x="251" y="1228"/>
                </a:cxn>
                <a:cxn ang="0">
                  <a:pos x="191" y="1233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8966" name="文本框 536582"/>
          <p:cNvSpPr txBox="1">
            <a:spLocks noChangeArrowheads="1"/>
          </p:cNvSpPr>
          <p:nvPr/>
        </p:nvSpPr>
        <p:spPr bwMode="auto">
          <a:xfrm>
            <a:off x="3995738" y="3646488"/>
            <a:ext cx="12239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600" b="1">
                <a:solidFill>
                  <a:schemeClr val="tx2"/>
                </a:solidFill>
              </a:rPr>
              <a:t>臭气成分</a:t>
            </a:r>
          </a:p>
        </p:txBody>
      </p:sp>
      <p:sp>
        <p:nvSpPr>
          <p:cNvPr id="168967" name="矩形 536583"/>
          <p:cNvSpPr>
            <a:spLocks noChangeArrowheads="1"/>
          </p:cNvSpPr>
          <p:nvPr/>
        </p:nvSpPr>
        <p:spPr bwMode="auto">
          <a:xfrm>
            <a:off x="3346450" y="2486025"/>
            <a:ext cx="4572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600" b="1">
                <a:latin typeface="宋体" pitchFamily="2" charset="-122"/>
              </a:rPr>
              <a:t>H</a:t>
            </a:r>
            <a:r>
              <a:rPr lang="en-US" altLang="zh-CN" sz="1600" b="1" baseline="-25000">
                <a:latin typeface="宋体" pitchFamily="2" charset="-122"/>
              </a:rPr>
              <a:t>2</a:t>
            </a:r>
            <a:r>
              <a:rPr lang="en-US" altLang="zh-CN" sz="1600" b="1">
                <a:latin typeface="宋体" pitchFamily="2" charset="-122"/>
              </a:rPr>
              <a:t>S</a:t>
            </a:r>
          </a:p>
        </p:txBody>
      </p:sp>
      <p:sp>
        <p:nvSpPr>
          <p:cNvPr id="168968" name="矩形 536584"/>
          <p:cNvSpPr>
            <a:spLocks noChangeArrowheads="1"/>
          </p:cNvSpPr>
          <p:nvPr/>
        </p:nvSpPr>
        <p:spPr bwMode="auto">
          <a:xfrm>
            <a:off x="5435600" y="2709863"/>
            <a:ext cx="5238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600" b="1">
                <a:latin typeface="宋体" pitchFamily="2" charset="-122"/>
              </a:rPr>
              <a:t>NO</a:t>
            </a:r>
            <a:r>
              <a:rPr lang="en-US" altLang="zh-CN" sz="1600" b="1" baseline="-25000">
                <a:latin typeface="宋体" pitchFamily="2" charset="-122"/>
              </a:rPr>
              <a:t>x</a:t>
            </a:r>
          </a:p>
        </p:txBody>
      </p:sp>
      <p:sp>
        <p:nvSpPr>
          <p:cNvPr id="168969" name="矩形 536585"/>
          <p:cNvSpPr>
            <a:spLocks noChangeArrowheads="1"/>
          </p:cNvSpPr>
          <p:nvPr/>
        </p:nvSpPr>
        <p:spPr bwMode="auto">
          <a:xfrm>
            <a:off x="5291138" y="4860925"/>
            <a:ext cx="4572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600" b="1">
                <a:latin typeface="宋体" pitchFamily="2" charset="-122"/>
              </a:rPr>
              <a:t>NH</a:t>
            </a:r>
            <a:r>
              <a:rPr lang="en-US" altLang="zh-CN" sz="1600" b="1" baseline="-25000">
                <a:latin typeface="宋体" pitchFamily="2" charset="-122"/>
              </a:rPr>
              <a:t>3</a:t>
            </a:r>
          </a:p>
        </p:txBody>
      </p:sp>
      <p:sp>
        <p:nvSpPr>
          <p:cNvPr id="168970" name="矩形 536586"/>
          <p:cNvSpPr>
            <a:spLocks noChangeArrowheads="1"/>
          </p:cNvSpPr>
          <p:nvPr/>
        </p:nvSpPr>
        <p:spPr bwMode="auto">
          <a:xfrm>
            <a:off x="3059113" y="4645025"/>
            <a:ext cx="52705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600" b="1" baseline="-25000">
                <a:latin typeface="宋体" pitchFamily="2" charset="-122"/>
              </a:rPr>
              <a:t> </a:t>
            </a:r>
            <a:r>
              <a:rPr lang="en-US" altLang="zh-CN" sz="1600" b="1">
                <a:latin typeface="宋体" pitchFamily="2" charset="-122"/>
              </a:rPr>
              <a:t>SO</a:t>
            </a:r>
            <a:r>
              <a:rPr lang="en-US" altLang="zh-CN" sz="1600" b="1" baseline="-25000">
                <a:latin typeface="宋体" pitchFamily="2" charset="-122"/>
              </a:rPr>
              <a:t>2</a:t>
            </a:r>
          </a:p>
        </p:txBody>
      </p:sp>
      <p:sp>
        <p:nvSpPr>
          <p:cNvPr id="168971" name="矩形 536587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构成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85" name="组合 537601"/>
          <p:cNvGrpSpPr>
            <a:grpSpLocks/>
          </p:cNvGrpSpPr>
          <p:nvPr/>
        </p:nvGrpSpPr>
        <p:grpSpPr bwMode="auto">
          <a:xfrm>
            <a:off x="2843213" y="2239963"/>
            <a:ext cx="1628775" cy="1771650"/>
            <a:chOff x="1970" y="1399"/>
            <a:chExt cx="1090" cy="1093"/>
          </a:xfrm>
        </p:grpSpPr>
        <p:sp>
          <p:nvSpPr>
            <p:cNvPr id="169986" name="任意多边形 537602"/>
            <p:cNvSpPr>
              <a:spLocks noChangeArrowheads="1"/>
            </p:cNvSpPr>
            <p:nvPr/>
          </p:nvSpPr>
          <p:spPr bwMode="auto">
            <a:xfrm>
              <a:off x="2514" y="1399"/>
              <a:ext cx="546" cy="8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18543" y="32684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18543" y="32684"/>
                </a:cxn>
                <a:cxn ang="0">
                  <a:pos x="0" y="21600"/>
                </a:cxn>
              </a:cxnLst>
              <a:rect l="0" t="0" r="r" b="b"/>
              <a:pathLst>
                <a:path w="21600" h="32682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25652"/>
                    <a:pt x="20484" y="29444"/>
                    <a:pt x="18543" y="32684"/>
                  </a:cubicBezTo>
                </a:path>
                <a:path w="21600" h="32682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25652"/>
                    <a:pt x="20484" y="29444"/>
                    <a:pt x="18543" y="3268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87" name="任意多边形 537603"/>
            <p:cNvSpPr>
              <a:spLocks noChangeArrowheads="1"/>
            </p:cNvSpPr>
            <p:nvPr/>
          </p:nvSpPr>
          <p:spPr bwMode="auto">
            <a:xfrm>
              <a:off x="2055" y="1946"/>
              <a:ext cx="906" cy="546"/>
            </a:xfrm>
            <a:custGeom>
              <a:avLst/>
              <a:gdLst/>
              <a:ahLst/>
              <a:cxnLst>
                <a:cxn ang="0">
                  <a:pos x="35846" y="12402"/>
                </a:cxn>
                <a:cxn ang="0">
                  <a:pos x="18161" y="21600"/>
                </a:cxn>
                <a:cxn ang="0">
                  <a:pos x="-3" y="11694"/>
                </a:cxn>
                <a:cxn ang="0">
                  <a:pos x="35846" y="12402"/>
                </a:cxn>
                <a:cxn ang="0">
                  <a:pos x="18161" y="21600"/>
                </a:cxn>
                <a:cxn ang="0">
                  <a:pos x="-3" y="11694"/>
                </a:cxn>
                <a:cxn ang="0">
                  <a:pos x="18162" y="0"/>
                </a:cxn>
              </a:cxnLst>
              <a:rect l="0" t="0" r="r" b="b"/>
              <a:pathLst>
                <a:path w="35846" h="21600" fill="none">
                  <a:moveTo>
                    <a:pt x="35846" y="12402"/>
                  </a:moveTo>
                  <a:cubicBezTo>
                    <a:pt x="31939" y="17965"/>
                    <a:pt x="25474" y="21600"/>
                    <a:pt x="18161" y="21600"/>
                  </a:cubicBezTo>
                  <a:cubicBezTo>
                    <a:pt x="10540" y="21600"/>
                    <a:pt x="3842" y="17654"/>
                    <a:pt x="-3" y="11694"/>
                  </a:cubicBezTo>
                </a:path>
                <a:path w="35846" h="21600" stroke="0">
                  <a:moveTo>
                    <a:pt x="35846" y="12402"/>
                  </a:moveTo>
                  <a:cubicBezTo>
                    <a:pt x="31939" y="17965"/>
                    <a:pt x="25474" y="21600"/>
                    <a:pt x="18161" y="21600"/>
                  </a:cubicBezTo>
                  <a:cubicBezTo>
                    <a:pt x="10540" y="21600"/>
                    <a:pt x="3842" y="17654"/>
                    <a:pt x="-3" y="11694"/>
                  </a:cubicBezTo>
                  <a:lnTo>
                    <a:pt x="18162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88" name="任意多边形 537604"/>
            <p:cNvSpPr>
              <a:spLocks noChangeArrowheads="1"/>
            </p:cNvSpPr>
            <p:nvPr/>
          </p:nvSpPr>
          <p:spPr bwMode="auto">
            <a:xfrm>
              <a:off x="1970" y="1402"/>
              <a:ext cx="546" cy="806"/>
            </a:xfrm>
            <a:custGeom>
              <a:avLst/>
              <a:gdLst/>
              <a:ahLst/>
              <a:cxnLst>
                <a:cxn ang="0">
                  <a:pos x="2633" y="31907"/>
                </a:cxn>
                <a:cxn ang="0">
                  <a:pos x="0" y="21572"/>
                </a:cxn>
                <a:cxn ang="0">
                  <a:pos x="20485" y="0"/>
                </a:cxn>
                <a:cxn ang="0">
                  <a:pos x="2633" y="31907"/>
                </a:cxn>
                <a:cxn ang="0">
                  <a:pos x="0" y="21572"/>
                </a:cxn>
                <a:cxn ang="0">
                  <a:pos x="20485" y="0"/>
                </a:cxn>
                <a:cxn ang="0">
                  <a:pos x="21600" y="21572"/>
                </a:cxn>
              </a:cxnLst>
              <a:rect l="0" t="0" r="r" b="b"/>
              <a:pathLst>
                <a:path w="21600" h="31908" fill="none">
                  <a:moveTo>
                    <a:pt x="2633" y="31907"/>
                  </a:moveTo>
                  <a:cubicBezTo>
                    <a:pt x="953" y="28840"/>
                    <a:pt x="0" y="25317"/>
                    <a:pt x="0" y="21572"/>
                  </a:cubicBezTo>
                  <a:cubicBezTo>
                    <a:pt x="0" y="10015"/>
                    <a:pt x="9076" y="578"/>
                    <a:pt x="20485" y="0"/>
                  </a:cubicBezTo>
                </a:path>
                <a:path w="21600" h="31908" stroke="0">
                  <a:moveTo>
                    <a:pt x="2633" y="31907"/>
                  </a:moveTo>
                  <a:cubicBezTo>
                    <a:pt x="953" y="28840"/>
                    <a:pt x="0" y="25317"/>
                    <a:pt x="0" y="21572"/>
                  </a:cubicBezTo>
                  <a:cubicBezTo>
                    <a:pt x="0" y="10015"/>
                    <a:pt x="9076" y="578"/>
                    <a:pt x="20485" y="0"/>
                  </a:cubicBezTo>
                  <a:lnTo>
                    <a:pt x="21600" y="21572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9989" name="组合 537605"/>
          <p:cNvGrpSpPr>
            <a:grpSpLocks/>
          </p:cNvGrpSpPr>
          <p:nvPr/>
        </p:nvGrpSpPr>
        <p:grpSpPr bwMode="auto">
          <a:xfrm>
            <a:off x="908050" y="2239963"/>
            <a:ext cx="1630363" cy="1774825"/>
            <a:chOff x="620" y="1411"/>
            <a:chExt cx="1112" cy="1118"/>
          </a:xfrm>
        </p:grpSpPr>
        <p:sp>
          <p:nvSpPr>
            <p:cNvPr id="169990" name="任意多边形 537606"/>
            <p:cNvSpPr>
              <a:spLocks noChangeArrowheads="1"/>
            </p:cNvSpPr>
            <p:nvPr/>
          </p:nvSpPr>
          <p:spPr bwMode="auto">
            <a:xfrm>
              <a:off x="1175" y="1411"/>
              <a:ext cx="557" cy="11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2760" y="43025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2760" y="43025"/>
                </a:cxn>
                <a:cxn ang="0">
                  <a:pos x="0" y="21600"/>
                </a:cxn>
              </a:cxnLst>
              <a:rect l="0" t="0" r="r" b="b"/>
              <a:pathLst>
                <a:path w="21600" h="43024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2596"/>
                    <a:pt x="13383" y="41674"/>
                    <a:pt x="2760" y="43025"/>
                  </a:cubicBezTo>
                </a:path>
                <a:path w="21600" h="43024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2596"/>
                    <a:pt x="13383" y="41674"/>
                    <a:pt x="2760" y="4302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91" name="任意多边形 537607"/>
            <p:cNvSpPr>
              <a:spLocks noChangeArrowheads="1"/>
            </p:cNvSpPr>
            <p:nvPr/>
          </p:nvSpPr>
          <p:spPr bwMode="auto">
            <a:xfrm>
              <a:off x="620" y="1419"/>
              <a:ext cx="557" cy="1110"/>
            </a:xfrm>
            <a:custGeom>
              <a:avLst/>
              <a:gdLst/>
              <a:ahLst/>
              <a:cxnLst>
                <a:cxn ang="0">
                  <a:pos x="21366" y="43038"/>
                </a:cxn>
                <a:cxn ang="0">
                  <a:pos x="0" y="21439"/>
                </a:cxn>
                <a:cxn ang="0">
                  <a:pos x="18962" y="-2"/>
                </a:cxn>
                <a:cxn ang="0">
                  <a:pos x="21366" y="43038"/>
                </a:cxn>
                <a:cxn ang="0">
                  <a:pos x="0" y="21439"/>
                </a:cxn>
                <a:cxn ang="0">
                  <a:pos x="18962" y="-2"/>
                </a:cxn>
                <a:cxn ang="0">
                  <a:pos x="21600" y="21440"/>
                </a:cxn>
              </a:cxnLst>
              <a:rect l="0" t="0" r="r" b="b"/>
              <a:pathLst>
                <a:path w="21600" h="43039" fill="none">
                  <a:moveTo>
                    <a:pt x="21366" y="43038"/>
                  </a:moveTo>
                  <a:cubicBezTo>
                    <a:pt x="9544" y="42912"/>
                    <a:pt x="0" y="33290"/>
                    <a:pt x="0" y="21439"/>
                  </a:cubicBezTo>
                  <a:cubicBezTo>
                    <a:pt x="0" y="10400"/>
                    <a:pt x="8280" y="1296"/>
                    <a:pt x="18962" y="-2"/>
                  </a:cubicBezTo>
                </a:path>
                <a:path w="21600" h="43039" stroke="0">
                  <a:moveTo>
                    <a:pt x="21366" y="43038"/>
                  </a:moveTo>
                  <a:cubicBezTo>
                    <a:pt x="9544" y="42912"/>
                    <a:pt x="0" y="33290"/>
                    <a:pt x="0" y="21439"/>
                  </a:cubicBezTo>
                  <a:cubicBezTo>
                    <a:pt x="0" y="10400"/>
                    <a:pt x="8280" y="1296"/>
                    <a:pt x="18962" y="-2"/>
                  </a:cubicBezTo>
                  <a:lnTo>
                    <a:pt x="21600" y="2144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9992" name="组合 537608"/>
          <p:cNvGrpSpPr>
            <a:grpSpLocks/>
          </p:cNvGrpSpPr>
          <p:nvPr/>
        </p:nvGrpSpPr>
        <p:grpSpPr bwMode="auto">
          <a:xfrm>
            <a:off x="4760913" y="2241550"/>
            <a:ext cx="1628775" cy="1770063"/>
            <a:chOff x="3249" y="1412"/>
            <a:chExt cx="1111" cy="1115"/>
          </a:xfrm>
        </p:grpSpPr>
        <p:sp>
          <p:nvSpPr>
            <p:cNvPr id="169993" name="任意多边形 537609"/>
            <p:cNvSpPr>
              <a:spLocks noChangeArrowheads="1"/>
            </p:cNvSpPr>
            <p:nvPr/>
          </p:nvSpPr>
          <p:spPr bwMode="auto">
            <a:xfrm>
              <a:off x="3803" y="1412"/>
              <a:ext cx="557" cy="5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598" y="21288"/>
                </a:cxn>
                <a:cxn ang="0">
                  <a:pos x="0" y="0"/>
                </a:cxn>
                <a:cxn ang="0">
                  <a:pos x="21598" y="21288"/>
                </a:cxn>
                <a:cxn ang="0">
                  <a:pos x="0" y="21600"/>
                </a:cxn>
              </a:cxnLst>
              <a:rect l="0" t="0" r="r" b="b"/>
              <a:pathLst>
                <a:path w="21598" h="21600" fill="none">
                  <a:moveTo>
                    <a:pt x="0" y="0"/>
                  </a:moveTo>
                  <a:cubicBezTo>
                    <a:pt x="11826" y="0"/>
                    <a:pt x="21432" y="9504"/>
                    <a:pt x="21598" y="21288"/>
                  </a:cubicBezTo>
                </a:path>
                <a:path w="21598" h="21600" stroke="0">
                  <a:moveTo>
                    <a:pt x="0" y="0"/>
                  </a:moveTo>
                  <a:cubicBezTo>
                    <a:pt x="11826" y="0"/>
                    <a:pt x="21432" y="9504"/>
                    <a:pt x="21598" y="212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94" name="任意多边形 537610"/>
            <p:cNvSpPr>
              <a:spLocks noChangeArrowheads="1"/>
            </p:cNvSpPr>
            <p:nvPr/>
          </p:nvSpPr>
          <p:spPr bwMode="auto">
            <a:xfrm>
              <a:off x="3804" y="1970"/>
              <a:ext cx="556" cy="555"/>
            </a:xfrm>
            <a:custGeom>
              <a:avLst/>
              <a:gdLst/>
              <a:ahLst/>
              <a:cxnLst>
                <a:cxn ang="0">
                  <a:pos x="21580" y="916"/>
                </a:cxn>
                <a:cxn ang="0">
                  <a:pos x="1878" y="21519"/>
                </a:cxn>
                <a:cxn ang="0">
                  <a:pos x="21580" y="916"/>
                </a:cxn>
                <a:cxn ang="0">
                  <a:pos x="1878" y="21519"/>
                </a:cxn>
                <a:cxn ang="0">
                  <a:pos x="0" y="0"/>
                </a:cxn>
              </a:cxnLst>
              <a:rect l="0" t="0" r="r" b="b"/>
              <a:pathLst>
                <a:path w="21581" h="21519" fill="none">
                  <a:moveTo>
                    <a:pt x="21580" y="916"/>
                  </a:moveTo>
                  <a:cubicBezTo>
                    <a:pt x="21124" y="11798"/>
                    <a:pt x="12623" y="20597"/>
                    <a:pt x="1878" y="21519"/>
                  </a:cubicBezTo>
                </a:path>
                <a:path w="21581" h="21519" stroke="0">
                  <a:moveTo>
                    <a:pt x="21580" y="916"/>
                  </a:moveTo>
                  <a:cubicBezTo>
                    <a:pt x="21124" y="11798"/>
                    <a:pt x="12623" y="20597"/>
                    <a:pt x="1878" y="2151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95" name="任意多边形 537611"/>
            <p:cNvSpPr>
              <a:spLocks noChangeArrowheads="1"/>
            </p:cNvSpPr>
            <p:nvPr/>
          </p:nvSpPr>
          <p:spPr bwMode="auto">
            <a:xfrm>
              <a:off x="3249" y="1415"/>
              <a:ext cx="557" cy="559"/>
            </a:xfrm>
            <a:custGeom>
              <a:avLst/>
              <a:gdLst/>
              <a:ahLst/>
              <a:cxnLst>
                <a:cxn ang="0">
                  <a:pos x="0" y="21689"/>
                </a:cxn>
                <a:cxn ang="0">
                  <a:pos x="0" y="21689"/>
                </a:cxn>
                <a:cxn ang="0">
                  <a:pos x="20485" y="117"/>
                </a:cxn>
                <a:cxn ang="0">
                  <a:pos x="0" y="21689"/>
                </a:cxn>
                <a:cxn ang="0">
                  <a:pos x="0" y="21689"/>
                </a:cxn>
                <a:cxn ang="0">
                  <a:pos x="20485" y="117"/>
                </a:cxn>
                <a:cxn ang="0">
                  <a:pos x="21600" y="21572"/>
                </a:cxn>
              </a:cxnLst>
              <a:rect l="0" t="0" r="r" b="b"/>
              <a:pathLst>
                <a:path w="21600" h="21690" fill="none">
                  <a:moveTo>
                    <a:pt x="0" y="21689"/>
                  </a:moveTo>
                  <a:cubicBezTo>
                    <a:pt x="0" y="21767"/>
                    <a:pt x="0" y="21728"/>
                    <a:pt x="0" y="21689"/>
                  </a:cubicBezTo>
                  <a:cubicBezTo>
                    <a:pt x="0" y="10132"/>
                    <a:pt x="9076" y="695"/>
                    <a:pt x="20485" y="117"/>
                  </a:cubicBezTo>
                </a:path>
                <a:path w="21600" h="21690" stroke="0">
                  <a:moveTo>
                    <a:pt x="0" y="21689"/>
                  </a:moveTo>
                  <a:cubicBezTo>
                    <a:pt x="0" y="21767"/>
                    <a:pt x="0" y="21728"/>
                    <a:pt x="0" y="21689"/>
                  </a:cubicBezTo>
                  <a:cubicBezTo>
                    <a:pt x="0" y="10132"/>
                    <a:pt x="9076" y="695"/>
                    <a:pt x="20485" y="117"/>
                  </a:cubicBezTo>
                  <a:lnTo>
                    <a:pt x="21600" y="21572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96" name="任意多边形 537612"/>
            <p:cNvSpPr>
              <a:spLocks noChangeArrowheads="1"/>
            </p:cNvSpPr>
            <p:nvPr/>
          </p:nvSpPr>
          <p:spPr bwMode="auto">
            <a:xfrm>
              <a:off x="3252" y="1970"/>
              <a:ext cx="559" cy="557"/>
            </a:xfrm>
            <a:custGeom>
              <a:avLst/>
              <a:gdLst/>
              <a:ahLst/>
              <a:cxnLst>
                <a:cxn ang="0">
                  <a:pos x="21697" y="21599"/>
                </a:cxn>
                <a:cxn ang="0">
                  <a:pos x="21697" y="21599"/>
                </a:cxn>
                <a:cxn ang="0">
                  <a:pos x="161" y="1671"/>
                </a:cxn>
                <a:cxn ang="0">
                  <a:pos x="21697" y="21599"/>
                </a:cxn>
                <a:cxn ang="0">
                  <a:pos x="21697" y="21599"/>
                </a:cxn>
                <a:cxn ang="0">
                  <a:pos x="161" y="1671"/>
                </a:cxn>
                <a:cxn ang="0">
                  <a:pos x="21536" y="0"/>
                </a:cxn>
              </a:cxnLst>
              <a:rect l="0" t="0" r="r" b="b"/>
              <a:pathLst>
                <a:path w="21697" h="21600" fill="none">
                  <a:moveTo>
                    <a:pt x="21697" y="21599"/>
                  </a:moveTo>
                  <a:cubicBezTo>
                    <a:pt x="21804" y="21599"/>
                    <a:pt x="21751" y="21599"/>
                    <a:pt x="21697" y="21599"/>
                  </a:cubicBezTo>
                  <a:cubicBezTo>
                    <a:pt x="10328" y="21599"/>
                    <a:pt x="1011" y="12816"/>
                    <a:pt x="161" y="1671"/>
                  </a:cubicBezTo>
                </a:path>
                <a:path w="21697" h="21600" stroke="0">
                  <a:moveTo>
                    <a:pt x="21697" y="21599"/>
                  </a:moveTo>
                  <a:cubicBezTo>
                    <a:pt x="21804" y="21599"/>
                    <a:pt x="21751" y="21599"/>
                    <a:pt x="21697" y="21599"/>
                  </a:cubicBezTo>
                  <a:cubicBezTo>
                    <a:pt x="10328" y="21599"/>
                    <a:pt x="1011" y="12816"/>
                    <a:pt x="161" y="1671"/>
                  </a:cubicBezTo>
                  <a:lnTo>
                    <a:pt x="21536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9997" name="组合 537613"/>
          <p:cNvGrpSpPr>
            <a:grpSpLocks/>
          </p:cNvGrpSpPr>
          <p:nvPr/>
        </p:nvGrpSpPr>
        <p:grpSpPr bwMode="auto">
          <a:xfrm>
            <a:off x="6696075" y="2243138"/>
            <a:ext cx="1627188" cy="1768475"/>
            <a:chOff x="4570" y="1413"/>
            <a:chExt cx="1110" cy="1114"/>
          </a:xfrm>
        </p:grpSpPr>
        <p:sp>
          <p:nvSpPr>
            <p:cNvPr id="169998" name="任意多边形 537614"/>
            <p:cNvSpPr>
              <a:spLocks noChangeArrowheads="1"/>
            </p:cNvSpPr>
            <p:nvPr/>
          </p:nvSpPr>
          <p:spPr bwMode="auto">
            <a:xfrm>
              <a:off x="5123" y="1413"/>
              <a:ext cx="523" cy="5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93" y="14183"/>
                </a:cxn>
                <a:cxn ang="0">
                  <a:pos x="0" y="0"/>
                </a:cxn>
                <a:cxn ang="0">
                  <a:pos x="20293" y="14183"/>
                </a:cxn>
                <a:cxn ang="0">
                  <a:pos x="0" y="21600"/>
                </a:cxn>
              </a:cxnLst>
              <a:rect l="0" t="0" r="r" b="b"/>
              <a:pathLst>
                <a:path w="20290" h="21600" fill="none">
                  <a:moveTo>
                    <a:pt x="0" y="0"/>
                  </a:moveTo>
                  <a:cubicBezTo>
                    <a:pt x="9325" y="0"/>
                    <a:pt x="17270" y="5909"/>
                    <a:pt x="20293" y="14183"/>
                  </a:cubicBezTo>
                </a:path>
                <a:path w="20290" h="21600" stroke="0">
                  <a:moveTo>
                    <a:pt x="0" y="0"/>
                  </a:moveTo>
                  <a:cubicBezTo>
                    <a:pt x="9325" y="0"/>
                    <a:pt x="17270" y="5909"/>
                    <a:pt x="20293" y="1418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99" name="任意多边形 537615"/>
            <p:cNvSpPr>
              <a:spLocks noChangeArrowheads="1"/>
            </p:cNvSpPr>
            <p:nvPr/>
          </p:nvSpPr>
          <p:spPr bwMode="auto">
            <a:xfrm>
              <a:off x="5124" y="1840"/>
              <a:ext cx="556" cy="551"/>
            </a:xfrm>
            <a:custGeom>
              <a:avLst/>
              <a:gdLst/>
              <a:ahLst/>
              <a:cxnLst>
                <a:cxn ang="0">
                  <a:pos x="21002" y="0"/>
                </a:cxn>
                <a:cxn ang="0">
                  <a:pos x="21599" y="5044"/>
                </a:cxn>
                <a:cxn ang="0">
                  <a:pos x="14149" y="21365"/>
                </a:cxn>
                <a:cxn ang="0">
                  <a:pos x="21002" y="0"/>
                </a:cxn>
                <a:cxn ang="0">
                  <a:pos x="21599" y="5044"/>
                </a:cxn>
                <a:cxn ang="0">
                  <a:pos x="14149" y="21365"/>
                </a:cxn>
                <a:cxn ang="0">
                  <a:pos x="0" y="5044"/>
                </a:cxn>
              </a:cxnLst>
              <a:rect l="0" t="0" r="r" b="b"/>
              <a:pathLst>
                <a:path w="21600" h="21364" fill="none">
                  <a:moveTo>
                    <a:pt x="21002" y="0"/>
                  </a:moveTo>
                  <a:cubicBezTo>
                    <a:pt x="21394" y="1615"/>
                    <a:pt x="21599" y="3305"/>
                    <a:pt x="21599" y="5044"/>
                  </a:cubicBezTo>
                  <a:cubicBezTo>
                    <a:pt x="21599" y="11561"/>
                    <a:pt x="18713" y="17404"/>
                    <a:pt x="14149" y="21365"/>
                  </a:cubicBezTo>
                </a:path>
                <a:path w="21600" h="21364" stroke="0">
                  <a:moveTo>
                    <a:pt x="21002" y="0"/>
                  </a:moveTo>
                  <a:cubicBezTo>
                    <a:pt x="21394" y="1615"/>
                    <a:pt x="21599" y="3305"/>
                    <a:pt x="21599" y="5044"/>
                  </a:cubicBezTo>
                  <a:cubicBezTo>
                    <a:pt x="21599" y="11561"/>
                    <a:pt x="18713" y="17404"/>
                    <a:pt x="14149" y="21365"/>
                  </a:cubicBezTo>
                  <a:lnTo>
                    <a:pt x="0" y="5044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0" name="任意多边形 537616"/>
            <p:cNvSpPr>
              <a:spLocks noChangeArrowheads="1"/>
            </p:cNvSpPr>
            <p:nvPr/>
          </p:nvSpPr>
          <p:spPr bwMode="auto">
            <a:xfrm>
              <a:off x="4599" y="1416"/>
              <a:ext cx="528" cy="556"/>
            </a:xfrm>
            <a:custGeom>
              <a:avLst/>
              <a:gdLst/>
              <a:ahLst/>
              <a:cxnLst>
                <a:cxn ang="0">
                  <a:pos x="0" y="14689"/>
                </a:cxn>
                <a:cxn ang="0">
                  <a:pos x="19359" y="0"/>
                </a:cxn>
                <a:cxn ang="0">
                  <a:pos x="0" y="14689"/>
                </a:cxn>
                <a:cxn ang="0">
                  <a:pos x="19359" y="0"/>
                </a:cxn>
                <a:cxn ang="0">
                  <a:pos x="20474" y="21572"/>
                </a:cxn>
              </a:cxnLst>
              <a:rect l="0" t="0" r="r" b="b"/>
              <a:pathLst>
                <a:path w="20474" h="21572" fill="none">
                  <a:moveTo>
                    <a:pt x="0" y="14689"/>
                  </a:moveTo>
                  <a:cubicBezTo>
                    <a:pt x="2761" y="6464"/>
                    <a:pt x="10330" y="458"/>
                    <a:pt x="19359" y="0"/>
                  </a:cubicBezTo>
                </a:path>
                <a:path w="20474" h="21572" stroke="0">
                  <a:moveTo>
                    <a:pt x="0" y="14689"/>
                  </a:moveTo>
                  <a:cubicBezTo>
                    <a:pt x="2761" y="6464"/>
                    <a:pt x="10330" y="458"/>
                    <a:pt x="19359" y="0"/>
                  </a:cubicBezTo>
                  <a:lnTo>
                    <a:pt x="20474" y="21572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1" name="任意多边形 537617"/>
            <p:cNvSpPr>
              <a:spLocks noChangeArrowheads="1"/>
            </p:cNvSpPr>
            <p:nvPr/>
          </p:nvSpPr>
          <p:spPr bwMode="auto">
            <a:xfrm>
              <a:off x="4845" y="1970"/>
              <a:ext cx="609" cy="557"/>
            </a:xfrm>
            <a:custGeom>
              <a:avLst/>
              <a:gdLst/>
              <a:ahLst/>
              <a:cxnLst>
                <a:cxn ang="0">
                  <a:pos x="23623" y="17560"/>
                </a:cxn>
                <a:cxn ang="0">
                  <a:pos x="11046" y="21599"/>
                </a:cxn>
                <a:cxn ang="0">
                  <a:pos x="-4" y="18563"/>
                </a:cxn>
                <a:cxn ang="0">
                  <a:pos x="23623" y="17560"/>
                </a:cxn>
                <a:cxn ang="0">
                  <a:pos x="11046" y="21599"/>
                </a:cxn>
                <a:cxn ang="0">
                  <a:pos x="-4" y="18563"/>
                </a:cxn>
                <a:cxn ang="0">
                  <a:pos x="11047" y="0"/>
                </a:cxn>
              </a:cxnLst>
              <a:rect l="0" t="0" r="r" b="b"/>
              <a:pathLst>
                <a:path w="23624" h="21600" fill="none">
                  <a:moveTo>
                    <a:pt x="23623" y="17560"/>
                  </a:moveTo>
                  <a:cubicBezTo>
                    <a:pt x="20081" y="20103"/>
                    <a:pt x="15738" y="21599"/>
                    <a:pt x="11046" y="21599"/>
                  </a:cubicBezTo>
                  <a:cubicBezTo>
                    <a:pt x="7008" y="21599"/>
                    <a:pt x="3228" y="20491"/>
                    <a:pt x="-4" y="18563"/>
                  </a:cubicBezTo>
                </a:path>
                <a:path w="23624" h="21600" stroke="0">
                  <a:moveTo>
                    <a:pt x="23623" y="17560"/>
                  </a:moveTo>
                  <a:cubicBezTo>
                    <a:pt x="20081" y="20103"/>
                    <a:pt x="15738" y="21599"/>
                    <a:pt x="11046" y="21599"/>
                  </a:cubicBezTo>
                  <a:cubicBezTo>
                    <a:pt x="7008" y="21599"/>
                    <a:pt x="3228" y="20491"/>
                    <a:pt x="-4" y="18563"/>
                  </a:cubicBezTo>
                  <a:lnTo>
                    <a:pt x="11047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2" name="任意多边形 537618"/>
            <p:cNvSpPr>
              <a:spLocks noChangeArrowheads="1"/>
            </p:cNvSpPr>
            <p:nvPr/>
          </p:nvSpPr>
          <p:spPr bwMode="auto">
            <a:xfrm>
              <a:off x="4570" y="1844"/>
              <a:ext cx="556" cy="572"/>
            </a:xfrm>
            <a:custGeom>
              <a:avLst/>
              <a:gdLst/>
              <a:ahLst/>
              <a:cxnLst>
                <a:cxn ang="0">
                  <a:pos x="8650" y="22187"/>
                </a:cxn>
                <a:cxn ang="0">
                  <a:pos x="0" y="4900"/>
                </a:cxn>
                <a:cxn ang="0">
                  <a:pos x="559" y="-5"/>
                </a:cxn>
                <a:cxn ang="0">
                  <a:pos x="8650" y="22187"/>
                </a:cxn>
                <a:cxn ang="0">
                  <a:pos x="0" y="4900"/>
                </a:cxn>
                <a:cxn ang="0">
                  <a:pos x="559" y="-5"/>
                </a:cxn>
                <a:cxn ang="0">
                  <a:pos x="21600" y="4900"/>
                </a:cxn>
              </a:cxnLst>
              <a:rect l="0" t="0" r="r" b="b"/>
              <a:pathLst>
                <a:path w="21600" h="22188" fill="none">
                  <a:moveTo>
                    <a:pt x="8650" y="22187"/>
                  </a:moveTo>
                  <a:cubicBezTo>
                    <a:pt x="3397" y="18248"/>
                    <a:pt x="0" y="11971"/>
                    <a:pt x="0" y="4900"/>
                  </a:cubicBezTo>
                  <a:cubicBezTo>
                    <a:pt x="0" y="3211"/>
                    <a:pt x="194" y="1567"/>
                    <a:pt x="559" y="-5"/>
                  </a:cubicBezTo>
                </a:path>
                <a:path w="21600" h="22188" stroke="0">
                  <a:moveTo>
                    <a:pt x="8650" y="22187"/>
                  </a:moveTo>
                  <a:cubicBezTo>
                    <a:pt x="3397" y="18248"/>
                    <a:pt x="0" y="11971"/>
                    <a:pt x="0" y="4900"/>
                  </a:cubicBezTo>
                  <a:cubicBezTo>
                    <a:pt x="0" y="3211"/>
                    <a:pt x="194" y="1567"/>
                    <a:pt x="559" y="-5"/>
                  </a:cubicBezTo>
                  <a:lnTo>
                    <a:pt x="21600" y="49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0003" name="组合 537619"/>
          <p:cNvGrpSpPr>
            <a:grpSpLocks/>
          </p:cNvGrpSpPr>
          <p:nvPr/>
        </p:nvGrpSpPr>
        <p:grpSpPr bwMode="auto">
          <a:xfrm>
            <a:off x="6696075" y="2252663"/>
            <a:ext cx="1627188" cy="1768475"/>
            <a:chOff x="4570" y="1413"/>
            <a:chExt cx="1110" cy="1114"/>
          </a:xfrm>
        </p:grpSpPr>
        <p:sp>
          <p:nvSpPr>
            <p:cNvPr id="170004" name="任意多边形 537620"/>
            <p:cNvSpPr>
              <a:spLocks noChangeArrowheads="1"/>
            </p:cNvSpPr>
            <p:nvPr/>
          </p:nvSpPr>
          <p:spPr bwMode="auto">
            <a:xfrm>
              <a:off x="5123" y="1413"/>
              <a:ext cx="523" cy="5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93" y="14183"/>
                </a:cxn>
                <a:cxn ang="0">
                  <a:pos x="0" y="0"/>
                </a:cxn>
                <a:cxn ang="0">
                  <a:pos x="20293" y="14183"/>
                </a:cxn>
                <a:cxn ang="0">
                  <a:pos x="0" y="21600"/>
                </a:cxn>
              </a:cxnLst>
              <a:rect l="0" t="0" r="r" b="b"/>
              <a:pathLst>
                <a:path w="20290" h="21600" fill="none">
                  <a:moveTo>
                    <a:pt x="0" y="0"/>
                  </a:moveTo>
                  <a:cubicBezTo>
                    <a:pt x="9325" y="0"/>
                    <a:pt x="17270" y="5909"/>
                    <a:pt x="20293" y="14183"/>
                  </a:cubicBezTo>
                </a:path>
                <a:path w="20290" h="21600" stroke="0">
                  <a:moveTo>
                    <a:pt x="0" y="0"/>
                  </a:moveTo>
                  <a:cubicBezTo>
                    <a:pt x="9325" y="0"/>
                    <a:pt x="17270" y="5909"/>
                    <a:pt x="20293" y="1418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5" name="任意多边形 537621"/>
            <p:cNvSpPr>
              <a:spLocks noChangeArrowheads="1"/>
            </p:cNvSpPr>
            <p:nvPr/>
          </p:nvSpPr>
          <p:spPr bwMode="auto">
            <a:xfrm>
              <a:off x="5124" y="1840"/>
              <a:ext cx="556" cy="551"/>
            </a:xfrm>
            <a:custGeom>
              <a:avLst/>
              <a:gdLst/>
              <a:ahLst/>
              <a:cxnLst>
                <a:cxn ang="0">
                  <a:pos x="21002" y="0"/>
                </a:cxn>
                <a:cxn ang="0">
                  <a:pos x="21599" y="5044"/>
                </a:cxn>
                <a:cxn ang="0">
                  <a:pos x="14149" y="21365"/>
                </a:cxn>
                <a:cxn ang="0">
                  <a:pos x="21002" y="0"/>
                </a:cxn>
                <a:cxn ang="0">
                  <a:pos x="21599" y="5044"/>
                </a:cxn>
                <a:cxn ang="0">
                  <a:pos x="14149" y="21365"/>
                </a:cxn>
                <a:cxn ang="0">
                  <a:pos x="0" y="5044"/>
                </a:cxn>
              </a:cxnLst>
              <a:rect l="0" t="0" r="r" b="b"/>
              <a:pathLst>
                <a:path w="21600" h="21364" fill="none">
                  <a:moveTo>
                    <a:pt x="21002" y="0"/>
                  </a:moveTo>
                  <a:cubicBezTo>
                    <a:pt x="21394" y="1615"/>
                    <a:pt x="21599" y="3305"/>
                    <a:pt x="21599" y="5044"/>
                  </a:cubicBezTo>
                  <a:cubicBezTo>
                    <a:pt x="21599" y="11561"/>
                    <a:pt x="18713" y="17404"/>
                    <a:pt x="14149" y="21365"/>
                  </a:cubicBezTo>
                </a:path>
                <a:path w="21600" h="21364" stroke="0">
                  <a:moveTo>
                    <a:pt x="21002" y="0"/>
                  </a:moveTo>
                  <a:cubicBezTo>
                    <a:pt x="21394" y="1615"/>
                    <a:pt x="21599" y="3305"/>
                    <a:pt x="21599" y="5044"/>
                  </a:cubicBezTo>
                  <a:cubicBezTo>
                    <a:pt x="21599" y="11561"/>
                    <a:pt x="18713" y="17404"/>
                    <a:pt x="14149" y="21365"/>
                  </a:cubicBezTo>
                  <a:lnTo>
                    <a:pt x="0" y="5044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6" name="任意多边形 537622"/>
            <p:cNvSpPr>
              <a:spLocks noChangeArrowheads="1"/>
            </p:cNvSpPr>
            <p:nvPr/>
          </p:nvSpPr>
          <p:spPr bwMode="auto">
            <a:xfrm>
              <a:off x="4599" y="1416"/>
              <a:ext cx="528" cy="556"/>
            </a:xfrm>
            <a:custGeom>
              <a:avLst/>
              <a:gdLst/>
              <a:ahLst/>
              <a:cxnLst>
                <a:cxn ang="0">
                  <a:pos x="0" y="14689"/>
                </a:cxn>
                <a:cxn ang="0">
                  <a:pos x="19359" y="0"/>
                </a:cxn>
                <a:cxn ang="0">
                  <a:pos x="0" y="14689"/>
                </a:cxn>
                <a:cxn ang="0">
                  <a:pos x="19359" y="0"/>
                </a:cxn>
                <a:cxn ang="0">
                  <a:pos x="20474" y="21572"/>
                </a:cxn>
              </a:cxnLst>
              <a:rect l="0" t="0" r="r" b="b"/>
              <a:pathLst>
                <a:path w="20474" h="21572" fill="none">
                  <a:moveTo>
                    <a:pt x="0" y="14689"/>
                  </a:moveTo>
                  <a:cubicBezTo>
                    <a:pt x="2761" y="6464"/>
                    <a:pt x="10330" y="458"/>
                    <a:pt x="19359" y="0"/>
                  </a:cubicBezTo>
                </a:path>
                <a:path w="20474" h="21572" stroke="0">
                  <a:moveTo>
                    <a:pt x="0" y="14689"/>
                  </a:moveTo>
                  <a:cubicBezTo>
                    <a:pt x="2761" y="6464"/>
                    <a:pt x="10330" y="458"/>
                    <a:pt x="19359" y="0"/>
                  </a:cubicBezTo>
                  <a:lnTo>
                    <a:pt x="20474" y="21572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7" name="任意多边形 537623"/>
            <p:cNvSpPr>
              <a:spLocks noChangeArrowheads="1"/>
            </p:cNvSpPr>
            <p:nvPr/>
          </p:nvSpPr>
          <p:spPr bwMode="auto">
            <a:xfrm>
              <a:off x="4845" y="1970"/>
              <a:ext cx="609" cy="557"/>
            </a:xfrm>
            <a:custGeom>
              <a:avLst/>
              <a:gdLst/>
              <a:ahLst/>
              <a:cxnLst>
                <a:cxn ang="0">
                  <a:pos x="23623" y="17560"/>
                </a:cxn>
                <a:cxn ang="0">
                  <a:pos x="11046" y="21599"/>
                </a:cxn>
                <a:cxn ang="0">
                  <a:pos x="-4" y="18563"/>
                </a:cxn>
                <a:cxn ang="0">
                  <a:pos x="23623" y="17560"/>
                </a:cxn>
                <a:cxn ang="0">
                  <a:pos x="11046" y="21599"/>
                </a:cxn>
                <a:cxn ang="0">
                  <a:pos x="-4" y="18563"/>
                </a:cxn>
                <a:cxn ang="0">
                  <a:pos x="11047" y="0"/>
                </a:cxn>
              </a:cxnLst>
              <a:rect l="0" t="0" r="r" b="b"/>
              <a:pathLst>
                <a:path w="23624" h="21600" fill="none">
                  <a:moveTo>
                    <a:pt x="23623" y="17560"/>
                  </a:moveTo>
                  <a:cubicBezTo>
                    <a:pt x="20081" y="20103"/>
                    <a:pt x="15738" y="21599"/>
                    <a:pt x="11046" y="21599"/>
                  </a:cubicBezTo>
                  <a:cubicBezTo>
                    <a:pt x="7008" y="21599"/>
                    <a:pt x="3228" y="20491"/>
                    <a:pt x="-4" y="18563"/>
                  </a:cubicBezTo>
                </a:path>
                <a:path w="23624" h="21600" stroke="0">
                  <a:moveTo>
                    <a:pt x="23623" y="17560"/>
                  </a:moveTo>
                  <a:cubicBezTo>
                    <a:pt x="20081" y="20103"/>
                    <a:pt x="15738" y="21599"/>
                    <a:pt x="11046" y="21599"/>
                  </a:cubicBezTo>
                  <a:cubicBezTo>
                    <a:pt x="7008" y="21599"/>
                    <a:pt x="3228" y="20491"/>
                    <a:pt x="-4" y="18563"/>
                  </a:cubicBezTo>
                  <a:lnTo>
                    <a:pt x="11047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08" name="任意多边形 537624"/>
            <p:cNvSpPr>
              <a:spLocks noChangeArrowheads="1"/>
            </p:cNvSpPr>
            <p:nvPr/>
          </p:nvSpPr>
          <p:spPr bwMode="auto">
            <a:xfrm>
              <a:off x="4570" y="1844"/>
              <a:ext cx="556" cy="572"/>
            </a:xfrm>
            <a:custGeom>
              <a:avLst/>
              <a:gdLst/>
              <a:ahLst/>
              <a:cxnLst>
                <a:cxn ang="0">
                  <a:pos x="8650" y="22187"/>
                </a:cxn>
                <a:cxn ang="0">
                  <a:pos x="0" y="4900"/>
                </a:cxn>
                <a:cxn ang="0">
                  <a:pos x="559" y="-5"/>
                </a:cxn>
                <a:cxn ang="0">
                  <a:pos x="8650" y="22187"/>
                </a:cxn>
                <a:cxn ang="0">
                  <a:pos x="0" y="4900"/>
                </a:cxn>
                <a:cxn ang="0">
                  <a:pos x="559" y="-5"/>
                </a:cxn>
                <a:cxn ang="0">
                  <a:pos x="21600" y="4900"/>
                </a:cxn>
              </a:cxnLst>
              <a:rect l="0" t="0" r="r" b="b"/>
              <a:pathLst>
                <a:path w="21600" h="22188" fill="none">
                  <a:moveTo>
                    <a:pt x="8650" y="22187"/>
                  </a:moveTo>
                  <a:cubicBezTo>
                    <a:pt x="3397" y="18248"/>
                    <a:pt x="0" y="11971"/>
                    <a:pt x="0" y="4900"/>
                  </a:cubicBezTo>
                  <a:cubicBezTo>
                    <a:pt x="0" y="3211"/>
                    <a:pt x="194" y="1567"/>
                    <a:pt x="559" y="-5"/>
                  </a:cubicBezTo>
                </a:path>
                <a:path w="21600" h="22188" stroke="0">
                  <a:moveTo>
                    <a:pt x="8650" y="22187"/>
                  </a:moveTo>
                  <a:cubicBezTo>
                    <a:pt x="3397" y="18248"/>
                    <a:pt x="0" y="11971"/>
                    <a:pt x="0" y="4900"/>
                  </a:cubicBezTo>
                  <a:cubicBezTo>
                    <a:pt x="0" y="3211"/>
                    <a:pt x="194" y="1567"/>
                    <a:pt x="559" y="-5"/>
                  </a:cubicBezTo>
                  <a:lnTo>
                    <a:pt x="21600" y="49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0009" name="组合 537625"/>
          <p:cNvGrpSpPr>
            <a:grpSpLocks/>
          </p:cNvGrpSpPr>
          <p:nvPr/>
        </p:nvGrpSpPr>
        <p:grpSpPr bwMode="auto">
          <a:xfrm>
            <a:off x="1866900" y="4273550"/>
            <a:ext cx="1620838" cy="1766888"/>
            <a:chOff x="1274" y="2692"/>
            <a:chExt cx="1106" cy="1113"/>
          </a:xfrm>
        </p:grpSpPr>
        <p:sp>
          <p:nvSpPr>
            <p:cNvPr id="170010" name="任意多边形 537626"/>
            <p:cNvSpPr>
              <a:spLocks noChangeArrowheads="1"/>
            </p:cNvSpPr>
            <p:nvPr/>
          </p:nvSpPr>
          <p:spPr bwMode="auto">
            <a:xfrm>
              <a:off x="1823" y="2692"/>
              <a:ext cx="465" cy="5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041" y="9717"/>
                </a:cxn>
                <a:cxn ang="0">
                  <a:pos x="0" y="0"/>
                </a:cxn>
                <a:cxn ang="0">
                  <a:pos x="18041" y="9717"/>
                </a:cxn>
                <a:cxn ang="0">
                  <a:pos x="0" y="21600"/>
                </a:cxn>
              </a:cxnLst>
              <a:rect l="0" t="0" r="r" b="b"/>
              <a:pathLst>
                <a:path w="18040" h="21600" fill="none">
                  <a:moveTo>
                    <a:pt x="0" y="0"/>
                  </a:moveTo>
                  <a:cubicBezTo>
                    <a:pt x="7540" y="0"/>
                    <a:pt x="14177" y="3863"/>
                    <a:pt x="18041" y="9717"/>
                  </a:cubicBezTo>
                </a:path>
                <a:path w="18040" h="21600" stroke="0">
                  <a:moveTo>
                    <a:pt x="0" y="0"/>
                  </a:moveTo>
                  <a:cubicBezTo>
                    <a:pt x="7540" y="0"/>
                    <a:pt x="14177" y="3863"/>
                    <a:pt x="18041" y="971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11" name="任意多边形 537627"/>
            <p:cNvSpPr>
              <a:spLocks noChangeArrowheads="1"/>
            </p:cNvSpPr>
            <p:nvPr/>
          </p:nvSpPr>
          <p:spPr bwMode="auto">
            <a:xfrm>
              <a:off x="1824" y="3002"/>
              <a:ext cx="556" cy="514"/>
            </a:xfrm>
            <a:custGeom>
              <a:avLst/>
              <a:gdLst/>
              <a:ahLst/>
              <a:cxnLst>
                <a:cxn ang="0">
                  <a:pos x="19363" y="0"/>
                </a:cxn>
                <a:cxn ang="0">
                  <a:pos x="21600" y="9572"/>
                </a:cxn>
                <a:cxn ang="0">
                  <a:pos x="18968" y="19914"/>
                </a:cxn>
                <a:cxn ang="0">
                  <a:pos x="19363" y="0"/>
                </a:cxn>
                <a:cxn ang="0">
                  <a:pos x="21600" y="9572"/>
                </a:cxn>
                <a:cxn ang="0">
                  <a:pos x="18968" y="19914"/>
                </a:cxn>
                <a:cxn ang="0">
                  <a:pos x="0" y="9572"/>
                </a:cxn>
              </a:cxnLst>
              <a:rect l="0" t="0" r="r" b="b"/>
              <a:pathLst>
                <a:path w="21600" h="19912" fill="none">
                  <a:moveTo>
                    <a:pt x="19363" y="0"/>
                  </a:moveTo>
                  <a:cubicBezTo>
                    <a:pt x="20796" y="2882"/>
                    <a:pt x="21600" y="6133"/>
                    <a:pt x="21600" y="9572"/>
                  </a:cubicBezTo>
                  <a:cubicBezTo>
                    <a:pt x="21600" y="13319"/>
                    <a:pt x="20646" y="16844"/>
                    <a:pt x="18968" y="19914"/>
                  </a:cubicBezTo>
                </a:path>
                <a:path w="21600" h="19912" stroke="0">
                  <a:moveTo>
                    <a:pt x="19363" y="0"/>
                  </a:moveTo>
                  <a:cubicBezTo>
                    <a:pt x="20796" y="2882"/>
                    <a:pt x="21600" y="6133"/>
                    <a:pt x="21600" y="9572"/>
                  </a:cubicBezTo>
                  <a:cubicBezTo>
                    <a:pt x="21600" y="13319"/>
                    <a:pt x="20646" y="16844"/>
                    <a:pt x="18968" y="19914"/>
                  </a:cubicBezTo>
                  <a:lnTo>
                    <a:pt x="0" y="9572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12" name="任意多边形 537628"/>
            <p:cNvSpPr>
              <a:spLocks noChangeArrowheads="1"/>
            </p:cNvSpPr>
            <p:nvPr/>
          </p:nvSpPr>
          <p:spPr bwMode="auto">
            <a:xfrm>
              <a:off x="1341" y="2695"/>
              <a:ext cx="487" cy="556"/>
            </a:xfrm>
            <a:custGeom>
              <a:avLst/>
              <a:gdLst/>
              <a:ahLst/>
              <a:cxnLst>
                <a:cxn ang="0">
                  <a:pos x="0" y="11067"/>
                </a:cxn>
                <a:cxn ang="0">
                  <a:pos x="17759" y="0"/>
                </a:cxn>
                <a:cxn ang="0">
                  <a:pos x="0" y="11067"/>
                </a:cxn>
                <a:cxn ang="0">
                  <a:pos x="17759" y="0"/>
                </a:cxn>
                <a:cxn ang="0">
                  <a:pos x="18874" y="21572"/>
                </a:cxn>
              </a:cxnLst>
              <a:rect l="0" t="0" r="r" b="b"/>
              <a:pathLst>
                <a:path w="18874" h="21572" fill="none">
                  <a:moveTo>
                    <a:pt x="0" y="11067"/>
                  </a:moveTo>
                  <a:cubicBezTo>
                    <a:pt x="3520" y="4750"/>
                    <a:pt x="10118" y="387"/>
                    <a:pt x="17759" y="0"/>
                  </a:cubicBezTo>
                </a:path>
                <a:path w="18874" h="21572" stroke="0">
                  <a:moveTo>
                    <a:pt x="0" y="11067"/>
                  </a:moveTo>
                  <a:cubicBezTo>
                    <a:pt x="3520" y="4750"/>
                    <a:pt x="10118" y="387"/>
                    <a:pt x="17759" y="0"/>
                  </a:cubicBezTo>
                  <a:lnTo>
                    <a:pt x="18874" y="21572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13" name="任意多边形 537629"/>
            <p:cNvSpPr>
              <a:spLocks noChangeArrowheads="1"/>
            </p:cNvSpPr>
            <p:nvPr/>
          </p:nvSpPr>
          <p:spPr bwMode="auto">
            <a:xfrm>
              <a:off x="1831" y="3248"/>
              <a:ext cx="466" cy="556"/>
            </a:xfrm>
            <a:custGeom>
              <a:avLst/>
              <a:gdLst/>
              <a:ahLst/>
              <a:cxnLst>
                <a:cxn ang="0">
                  <a:pos x="18090" y="11802"/>
                </a:cxn>
                <a:cxn ang="0">
                  <a:pos x="1509" y="21548"/>
                </a:cxn>
                <a:cxn ang="0">
                  <a:pos x="18090" y="11802"/>
                </a:cxn>
                <a:cxn ang="0">
                  <a:pos x="1509" y="21548"/>
                </a:cxn>
                <a:cxn ang="0">
                  <a:pos x="0" y="0"/>
                </a:cxn>
              </a:cxnLst>
              <a:rect l="0" t="0" r="r" b="b"/>
              <a:pathLst>
                <a:path w="18090" h="21548" fill="none">
                  <a:moveTo>
                    <a:pt x="18090" y="11802"/>
                  </a:moveTo>
                  <a:cubicBezTo>
                    <a:pt x="14493" y="17309"/>
                    <a:pt x="8450" y="21071"/>
                    <a:pt x="1509" y="21548"/>
                  </a:cubicBezTo>
                </a:path>
                <a:path w="18090" h="21548" stroke="0">
                  <a:moveTo>
                    <a:pt x="18090" y="11802"/>
                  </a:moveTo>
                  <a:cubicBezTo>
                    <a:pt x="14493" y="17309"/>
                    <a:pt x="8450" y="21071"/>
                    <a:pt x="1509" y="2154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14" name="任意多边形 537630"/>
            <p:cNvSpPr>
              <a:spLocks noChangeArrowheads="1"/>
            </p:cNvSpPr>
            <p:nvPr/>
          </p:nvSpPr>
          <p:spPr bwMode="auto">
            <a:xfrm>
              <a:off x="1385" y="3248"/>
              <a:ext cx="443" cy="557"/>
            </a:xfrm>
            <a:custGeom>
              <a:avLst/>
              <a:gdLst/>
              <a:ahLst/>
              <a:cxnLst>
                <a:cxn ang="0">
                  <a:pos x="16425" y="21585"/>
                </a:cxn>
                <a:cxn ang="0">
                  <a:pos x="-1" y="13049"/>
                </a:cxn>
                <a:cxn ang="0">
                  <a:pos x="16425" y="21585"/>
                </a:cxn>
                <a:cxn ang="0">
                  <a:pos x="-1" y="13049"/>
                </a:cxn>
                <a:cxn ang="0">
                  <a:pos x="17212" y="0"/>
                </a:cxn>
              </a:cxnLst>
              <a:rect l="0" t="0" r="r" b="b"/>
              <a:pathLst>
                <a:path w="17212" h="21586" fill="none">
                  <a:moveTo>
                    <a:pt x="16425" y="21585"/>
                  </a:moveTo>
                  <a:cubicBezTo>
                    <a:pt x="9719" y="21344"/>
                    <a:pt x="3795" y="18049"/>
                    <a:pt x="-1" y="13049"/>
                  </a:cubicBezTo>
                </a:path>
                <a:path w="17212" h="21586" stroke="0">
                  <a:moveTo>
                    <a:pt x="16425" y="21585"/>
                  </a:moveTo>
                  <a:cubicBezTo>
                    <a:pt x="9719" y="21344"/>
                    <a:pt x="3795" y="18049"/>
                    <a:pt x="-1" y="13049"/>
                  </a:cubicBezTo>
                  <a:lnTo>
                    <a:pt x="17212" y="0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15" name="任意多边形 537631"/>
            <p:cNvSpPr>
              <a:spLocks noChangeArrowheads="1"/>
            </p:cNvSpPr>
            <p:nvPr/>
          </p:nvSpPr>
          <p:spPr bwMode="auto">
            <a:xfrm>
              <a:off x="1274" y="3017"/>
              <a:ext cx="556" cy="528"/>
            </a:xfrm>
            <a:custGeom>
              <a:avLst/>
              <a:gdLst/>
              <a:ahLst/>
              <a:cxnLst>
                <a:cxn ang="0">
                  <a:pos x="3133" y="20449"/>
                </a:cxn>
                <a:cxn ang="0">
                  <a:pos x="0" y="9245"/>
                </a:cxn>
                <a:cxn ang="0">
                  <a:pos x="2075" y="-4"/>
                </a:cxn>
                <a:cxn ang="0">
                  <a:pos x="3133" y="20449"/>
                </a:cxn>
                <a:cxn ang="0">
                  <a:pos x="0" y="9245"/>
                </a:cxn>
                <a:cxn ang="0">
                  <a:pos x="2075" y="-4"/>
                </a:cxn>
                <a:cxn ang="0">
                  <a:pos x="21600" y="9245"/>
                </a:cxn>
              </a:cxnLst>
              <a:rect l="0" t="0" r="r" b="b"/>
              <a:pathLst>
                <a:path w="21600" h="20449" fill="none">
                  <a:moveTo>
                    <a:pt x="3133" y="20449"/>
                  </a:moveTo>
                  <a:cubicBezTo>
                    <a:pt x="1144" y="17184"/>
                    <a:pt x="0" y="13348"/>
                    <a:pt x="0" y="9245"/>
                  </a:cubicBezTo>
                  <a:cubicBezTo>
                    <a:pt x="0" y="5935"/>
                    <a:pt x="745" y="2798"/>
                    <a:pt x="2075" y="-4"/>
                  </a:cubicBezTo>
                </a:path>
                <a:path w="21600" h="20449" stroke="0">
                  <a:moveTo>
                    <a:pt x="3133" y="20449"/>
                  </a:moveTo>
                  <a:cubicBezTo>
                    <a:pt x="1144" y="17184"/>
                    <a:pt x="0" y="13348"/>
                    <a:pt x="0" y="9245"/>
                  </a:cubicBezTo>
                  <a:cubicBezTo>
                    <a:pt x="0" y="5935"/>
                    <a:pt x="745" y="2798"/>
                    <a:pt x="2075" y="-4"/>
                  </a:cubicBezTo>
                  <a:lnTo>
                    <a:pt x="21600" y="9245"/>
                  </a:lnTo>
                  <a:close/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0016" name="任意多边形 537632"/>
          <p:cNvSpPr>
            <a:spLocks noChangeArrowheads="1"/>
          </p:cNvSpPr>
          <p:nvPr/>
        </p:nvSpPr>
        <p:spPr bwMode="auto">
          <a:xfrm>
            <a:off x="4597400" y="4275138"/>
            <a:ext cx="592138" cy="884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677" y="6741"/>
              </a:cxn>
              <a:cxn ang="0">
                <a:pos x="0" y="0"/>
              </a:cxn>
              <a:cxn ang="0">
                <a:pos x="15677" y="6741"/>
              </a:cxn>
              <a:cxn ang="0">
                <a:pos x="0" y="21600"/>
              </a:cxn>
            </a:cxnLst>
            <a:rect l="0" t="0" r="r" b="b"/>
            <a:pathLst>
              <a:path w="15678" h="21600" fill="none">
                <a:moveTo>
                  <a:pt x="0" y="0"/>
                </a:moveTo>
                <a:cubicBezTo>
                  <a:pt x="6173" y="0"/>
                  <a:pt x="11741" y="2589"/>
                  <a:pt x="15677" y="6741"/>
                </a:cubicBezTo>
              </a:path>
              <a:path w="15678" h="21600" stroke="0">
                <a:moveTo>
                  <a:pt x="0" y="0"/>
                </a:moveTo>
                <a:cubicBezTo>
                  <a:pt x="6173" y="0"/>
                  <a:pt x="11741" y="2589"/>
                  <a:pt x="15677" y="6741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17" name="任意多边形 537633"/>
          <p:cNvSpPr>
            <a:spLocks noChangeArrowheads="1"/>
          </p:cNvSpPr>
          <p:nvPr/>
        </p:nvSpPr>
        <p:spPr bwMode="auto">
          <a:xfrm>
            <a:off x="4598988" y="4618038"/>
            <a:ext cx="814387" cy="685800"/>
          </a:xfrm>
          <a:custGeom>
            <a:avLst/>
            <a:gdLst/>
            <a:ahLst/>
            <a:cxnLst>
              <a:cxn ang="0">
                <a:pos x="17109" y="0"/>
              </a:cxn>
              <a:cxn ang="0">
                <a:pos x="21600" y="13184"/>
              </a:cxn>
              <a:cxn ang="0">
                <a:pos x="21307" y="16748"/>
              </a:cxn>
              <a:cxn ang="0">
                <a:pos x="17109" y="0"/>
              </a:cxn>
              <a:cxn ang="0">
                <a:pos x="21600" y="13184"/>
              </a:cxn>
              <a:cxn ang="0">
                <a:pos x="21307" y="16748"/>
              </a:cxn>
              <a:cxn ang="0">
                <a:pos x="0" y="13184"/>
              </a:cxn>
            </a:cxnLst>
            <a:rect l="0" t="0" r="r" b="b"/>
            <a:pathLst>
              <a:path w="21600" h="16745" fill="none">
                <a:moveTo>
                  <a:pt x="17109" y="0"/>
                </a:moveTo>
                <a:cubicBezTo>
                  <a:pt x="19925" y="3647"/>
                  <a:pt x="21600" y="8220"/>
                  <a:pt x="21600" y="13184"/>
                </a:cubicBezTo>
                <a:cubicBezTo>
                  <a:pt x="21600" y="14400"/>
                  <a:pt x="21499" y="15593"/>
                  <a:pt x="21307" y="16748"/>
                </a:cubicBezTo>
              </a:path>
              <a:path w="21600" h="16745" stroke="0">
                <a:moveTo>
                  <a:pt x="17109" y="0"/>
                </a:moveTo>
                <a:cubicBezTo>
                  <a:pt x="19925" y="3647"/>
                  <a:pt x="21600" y="8220"/>
                  <a:pt x="21600" y="13184"/>
                </a:cubicBezTo>
                <a:cubicBezTo>
                  <a:pt x="21600" y="14400"/>
                  <a:pt x="21499" y="15593"/>
                  <a:pt x="21307" y="16748"/>
                </a:cubicBezTo>
                <a:lnTo>
                  <a:pt x="0" y="13184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18" name="任意多边形 537634"/>
          <p:cNvSpPr>
            <a:spLocks noChangeArrowheads="1"/>
          </p:cNvSpPr>
          <p:nvPr/>
        </p:nvSpPr>
        <p:spPr bwMode="auto">
          <a:xfrm>
            <a:off x="3978275" y="4279900"/>
            <a:ext cx="627063" cy="882650"/>
          </a:xfrm>
          <a:custGeom>
            <a:avLst/>
            <a:gdLst/>
            <a:ahLst/>
            <a:cxnLst>
              <a:cxn ang="0">
                <a:pos x="0" y="7754"/>
              </a:cxn>
              <a:cxn ang="0">
                <a:pos x="15487" y="0"/>
              </a:cxn>
              <a:cxn ang="0">
                <a:pos x="0" y="7754"/>
              </a:cxn>
              <a:cxn ang="0">
                <a:pos x="15487" y="0"/>
              </a:cxn>
              <a:cxn ang="0">
                <a:pos x="16602" y="21572"/>
              </a:cxn>
            </a:cxnLst>
            <a:rect l="0" t="0" r="r" b="b"/>
            <a:pathLst>
              <a:path w="16602" h="21572" fill="none">
                <a:moveTo>
                  <a:pt x="0" y="7754"/>
                </a:moveTo>
                <a:cubicBezTo>
                  <a:pt x="3741" y="3264"/>
                  <a:pt x="9269" y="315"/>
                  <a:pt x="15487" y="0"/>
                </a:cubicBezTo>
              </a:path>
              <a:path w="16602" h="21572" stroke="0">
                <a:moveTo>
                  <a:pt x="0" y="7754"/>
                </a:moveTo>
                <a:cubicBezTo>
                  <a:pt x="3741" y="3264"/>
                  <a:pt x="9269" y="315"/>
                  <a:pt x="15487" y="0"/>
                </a:cubicBezTo>
                <a:lnTo>
                  <a:pt x="16602" y="21572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19" name="任意多边形 537635"/>
          <p:cNvSpPr>
            <a:spLocks noChangeArrowheads="1"/>
          </p:cNvSpPr>
          <p:nvPr/>
        </p:nvSpPr>
        <p:spPr bwMode="auto">
          <a:xfrm>
            <a:off x="4608513" y="5156200"/>
            <a:ext cx="788987" cy="785813"/>
          </a:xfrm>
          <a:custGeom>
            <a:avLst/>
            <a:gdLst/>
            <a:ahLst/>
            <a:cxnLst>
              <a:cxn ang="0">
                <a:pos x="20892" y="5482"/>
              </a:cxn>
              <a:cxn ang="0">
                <a:pos x="9896" y="19204"/>
              </a:cxn>
              <a:cxn ang="0">
                <a:pos x="20892" y="5482"/>
              </a:cxn>
              <a:cxn ang="0">
                <a:pos x="9896" y="19204"/>
              </a:cxn>
              <a:cxn ang="0">
                <a:pos x="0" y="0"/>
              </a:cxn>
            </a:cxnLst>
            <a:rect l="0" t="0" r="r" b="b"/>
            <a:pathLst>
              <a:path w="20893" h="19202" fill="none">
                <a:moveTo>
                  <a:pt x="20892" y="5482"/>
                </a:moveTo>
                <a:cubicBezTo>
                  <a:pt x="19328" y="11466"/>
                  <a:pt x="15269" y="16430"/>
                  <a:pt x="9896" y="19204"/>
                </a:cubicBezTo>
              </a:path>
              <a:path w="20893" h="19202" stroke="0">
                <a:moveTo>
                  <a:pt x="20892" y="5482"/>
                </a:moveTo>
                <a:cubicBezTo>
                  <a:pt x="19328" y="11466"/>
                  <a:pt x="15269" y="16430"/>
                  <a:pt x="9896" y="19204"/>
                </a:cubicBezTo>
                <a:lnTo>
                  <a:pt x="0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0" name="任意多边形 537636"/>
          <p:cNvSpPr>
            <a:spLocks noChangeArrowheads="1"/>
          </p:cNvSpPr>
          <p:nvPr/>
        </p:nvSpPr>
        <p:spPr bwMode="auto">
          <a:xfrm>
            <a:off x="4291013" y="5156200"/>
            <a:ext cx="641350" cy="884238"/>
          </a:xfrm>
          <a:custGeom>
            <a:avLst/>
            <a:gdLst/>
            <a:ahLst/>
            <a:cxnLst>
              <a:cxn ang="0">
                <a:pos x="17012" y="19776"/>
              </a:cxn>
              <a:cxn ang="0">
                <a:pos x="8327" y="21599"/>
              </a:cxn>
              <a:cxn ang="0">
                <a:pos x="-5" y="19934"/>
              </a:cxn>
              <a:cxn ang="0">
                <a:pos x="17012" y="19776"/>
              </a:cxn>
              <a:cxn ang="0">
                <a:pos x="8327" y="21599"/>
              </a:cxn>
              <a:cxn ang="0">
                <a:pos x="-5" y="19934"/>
              </a:cxn>
              <a:cxn ang="0">
                <a:pos x="8327" y="0"/>
              </a:cxn>
            </a:cxnLst>
            <a:rect l="0" t="0" r="r" b="b"/>
            <a:pathLst>
              <a:path w="17012" h="21600" fill="none">
                <a:moveTo>
                  <a:pt x="17012" y="19776"/>
                </a:moveTo>
                <a:cubicBezTo>
                  <a:pt x="14358" y="20950"/>
                  <a:pt x="11418" y="21599"/>
                  <a:pt x="8327" y="21599"/>
                </a:cubicBezTo>
                <a:cubicBezTo>
                  <a:pt x="5373" y="21599"/>
                  <a:pt x="2557" y="21006"/>
                  <a:pt x="-5" y="19934"/>
                </a:cubicBezTo>
              </a:path>
              <a:path w="17012" h="21600" stroke="0">
                <a:moveTo>
                  <a:pt x="17012" y="19776"/>
                </a:moveTo>
                <a:cubicBezTo>
                  <a:pt x="14358" y="20950"/>
                  <a:pt x="11418" y="21599"/>
                  <a:pt x="8327" y="21599"/>
                </a:cubicBezTo>
                <a:cubicBezTo>
                  <a:pt x="5373" y="21599"/>
                  <a:pt x="2557" y="21006"/>
                  <a:pt x="-5" y="19934"/>
                </a:cubicBezTo>
                <a:lnTo>
                  <a:pt x="8327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1" name="任意多边形 537637"/>
          <p:cNvSpPr>
            <a:spLocks noChangeArrowheads="1"/>
          </p:cNvSpPr>
          <p:nvPr/>
        </p:nvSpPr>
        <p:spPr bwMode="auto">
          <a:xfrm>
            <a:off x="3821113" y="5170488"/>
            <a:ext cx="788987" cy="774700"/>
          </a:xfrm>
          <a:custGeom>
            <a:avLst/>
            <a:gdLst/>
            <a:ahLst/>
            <a:cxnLst>
              <a:cxn ang="0">
                <a:pos x="10468" y="18903"/>
              </a:cxn>
              <a:cxn ang="0">
                <a:pos x="-3" y="5395"/>
              </a:cxn>
              <a:cxn ang="0">
                <a:pos x="10468" y="18903"/>
              </a:cxn>
              <a:cxn ang="0">
                <a:pos x="-3" y="5395"/>
              </a:cxn>
              <a:cxn ang="0">
                <a:pos x="20918" y="0"/>
              </a:cxn>
            </a:cxnLst>
            <a:rect l="0" t="0" r="r" b="b"/>
            <a:pathLst>
              <a:path w="20918" h="18904" fill="none">
                <a:moveTo>
                  <a:pt x="10468" y="18903"/>
                </a:moveTo>
                <a:cubicBezTo>
                  <a:pt x="5337" y="16064"/>
                  <a:pt x="1488" y="11199"/>
                  <a:pt x="-3" y="5395"/>
                </a:cubicBezTo>
              </a:path>
              <a:path w="20918" h="18904" stroke="0">
                <a:moveTo>
                  <a:pt x="10468" y="18903"/>
                </a:moveTo>
                <a:cubicBezTo>
                  <a:pt x="5337" y="16064"/>
                  <a:pt x="1488" y="11199"/>
                  <a:pt x="-3" y="5395"/>
                </a:cubicBezTo>
                <a:lnTo>
                  <a:pt x="20918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2" name="任意多边形 537638"/>
          <p:cNvSpPr>
            <a:spLocks noChangeArrowheads="1"/>
          </p:cNvSpPr>
          <p:nvPr/>
        </p:nvSpPr>
        <p:spPr bwMode="auto">
          <a:xfrm>
            <a:off x="3794125" y="4660900"/>
            <a:ext cx="815975" cy="654050"/>
          </a:xfrm>
          <a:custGeom>
            <a:avLst/>
            <a:gdLst/>
            <a:ahLst/>
            <a:cxnLst>
              <a:cxn ang="0">
                <a:pos x="305" y="16025"/>
              </a:cxn>
              <a:cxn ang="0">
                <a:pos x="-1" y="12403"/>
              </a:cxn>
              <a:cxn ang="0">
                <a:pos x="3913" y="-1"/>
              </a:cxn>
              <a:cxn ang="0">
                <a:pos x="305" y="16025"/>
              </a:cxn>
              <a:cxn ang="0">
                <a:pos x="-1" y="12403"/>
              </a:cxn>
              <a:cxn ang="0">
                <a:pos x="3913" y="-1"/>
              </a:cxn>
              <a:cxn ang="0">
                <a:pos x="21600" y="12403"/>
              </a:cxn>
            </a:cxnLst>
            <a:rect l="0" t="0" r="r" b="b"/>
            <a:pathLst>
              <a:path w="21600" h="16026" fill="none">
                <a:moveTo>
                  <a:pt x="305" y="16025"/>
                </a:moveTo>
                <a:cubicBezTo>
                  <a:pt x="103" y="14850"/>
                  <a:pt x="-1" y="13638"/>
                  <a:pt x="-1" y="12403"/>
                </a:cubicBezTo>
                <a:cubicBezTo>
                  <a:pt x="-1" y="7787"/>
                  <a:pt x="1447" y="3509"/>
                  <a:pt x="3913" y="-1"/>
                </a:cubicBezTo>
              </a:path>
              <a:path w="21600" h="16026" stroke="0">
                <a:moveTo>
                  <a:pt x="305" y="16025"/>
                </a:moveTo>
                <a:cubicBezTo>
                  <a:pt x="103" y="14850"/>
                  <a:pt x="-1" y="13638"/>
                  <a:pt x="-1" y="12403"/>
                </a:cubicBezTo>
                <a:cubicBezTo>
                  <a:pt x="-1" y="7787"/>
                  <a:pt x="1447" y="3509"/>
                  <a:pt x="3913" y="-1"/>
                </a:cubicBezTo>
                <a:lnTo>
                  <a:pt x="21600" y="12403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3" name="任意多边形 537639"/>
          <p:cNvSpPr>
            <a:spLocks noChangeArrowheads="1"/>
          </p:cNvSpPr>
          <p:nvPr/>
        </p:nvSpPr>
        <p:spPr bwMode="auto">
          <a:xfrm>
            <a:off x="6548438" y="4276725"/>
            <a:ext cx="547687" cy="8842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492" y="5583"/>
              </a:cxn>
              <a:cxn ang="0">
                <a:pos x="0" y="0"/>
              </a:cxn>
              <a:cxn ang="0">
                <a:pos x="14492" y="5583"/>
              </a:cxn>
              <a:cxn ang="0">
                <a:pos x="0" y="21600"/>
              </a:cxn>
            </a:cxnLst>
            <a:rect l="0" t="0" r="r" b="b"/>
            <a:pathLst>
              <a:path w="14492" h="21600" fill="none">
                <a:moveTo>
                  <a:pt x="0" y="0"/>
                </a:moveTo>
                <a:cubicBezTo>
                  <a:pt x="5577" y="0"/>
                  <a:pt x="10660" y="2113"/>
                  <a:pt x="14492" y="5583"/>
                </a:cubicBezTo>
              </a:path>
              <a:path w="14492" h="21600" stroke="0">
                <a:moveTo>
                  <a:pt x="0" y="0"/>
                </a:moveTo>
                <a:cubicBezTo>
                  <a:pt x="5577" y="0"/>
                  <a:pt x="10660" y="2113"/>
                  <a:pt x="14492" y="5583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4" name="任意多边形 537640"/>
          <p:cNvSpPr>
            <a:spLocks noChangeArrowheads="1"/>
          </p:cNvSpPr>
          <p:nvPr/>
        </p:nvSpPr>
        <p:spPr bwMode="auto">
          <a:xfrm>
            <a:off x="6550025" y="4557713"/>
            <a:ext cx="814388" cy="601662"/>
          </a:xfrm>
          <a:custGeom>
            <a:avLst/>
            <a:gdLst/>
            <a:ahLst/>
            <a:cxnLst>
              <a:cxn ang="0">
                <a:pos x="15833" y="0"/>
              </a:cxn>
              <a:cxn ang="0">
                <a:pos x="21600" y="14688"/>
              </a:cxn>
              <a:cxn ang="0">
                <a:pos x="15833" y="0"/>
              </a:cxn>
              <a:cxn ang="0">
                <a:pos x="21600" y="14688"/>
              </a:cxn>
              <a:cxn ang="0">
                <a:pos x="0" y="14692"/>
              </a:cxn>
            </a:cxnLst>
            <a:rect l="0" t="0" r="r" b="b"/>
            <a:pathLst>
              <a:path w="21600" h="14692" fill="none">
                <a:moveTo>
                  <a:pt x="15833" y="0"/>
                </a:moveTo>
                <a:cubicBezTo>
                  <a:pt x="19411" y="3853"/>
                  <a:pt x="21599" y="9015"/>
                  <a:pt x="21600" y="14688"/>
                </a:cubicBezTo>
              </a:path>
              <a:path w="21600" h="14692" stroke="0">
                <a:moveTo>
                  <a:pt x="15833" y="0"/>
                </a:moveTo>
                <a:cubicBezTo>
                  <a:pt x="19411" y="3853"/>
                  <a:pt x="21599" y="9015"/>
                  <a:pt x="21600" y="14688"/>
                </a:cubicBezTo>
                <a:lnTo>
                  <a:pt x="0" y="14692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5" name="任意多边形 537641"/>
          <p:cNvSpPr>
            <a:spLocks noChangeArrowheads="1"/>
          </p:cNvSpPr>
          <p:nvPr/>
        </p:nvSpPr>
        <p:spPr bwMode="auto">
          <a:xfrm>
            <a:off x="5957888" y="4281488"/>
            <a:ext cx="601662" cy="882650"/>
          </a:xfrm>
          <a:custGeom>
            <a:avLst/>
            <a:gdLst/>
            <a:ahLst/>
            <a:cxnLst>
              <a:cxn ang="0">
                <a:pos x="0" y="6938"/>
              </a:cxn>
              <a:cxn ang="0">
                <a:pos x="14773" y="0"/>
              </a:cxn>
              <a:cxn ang="0">
                <a:pos x="0" y="6938"/>
              </a:cxn>
              <a:cxn ang="0">
                <a:pos x="14773" y="0"/>
              </a:cxn>
              <a:cxn ang="0">
                <a:pos x="15888" y="21572"/>
              </a:cxn>
            </a:cxnLst>
            <a:rect l="0" t="0" r="r" b="b"/>
            <a:pathLst>
              <a:path w="15888" h="21572" fill="none">
                <a:moveTo>
                  <a:pt x="0" y="6938"/>
                </a:moveTo>
                <a:cubicBezTo>
                  <a:pt x="3713" y="2909"/>
                  <a:pt x="8940" y="296"/>
                  <a:pt x="14773" y="0"/>
                </a:cubicBezTo>
              </a:path>
              <a:path w="15888" h="21572" stroke="0">
                <a:moveTo>
                  <a:pt x="0" y="6938"/>
                </a:moveTo>
                <a:cubicBezTo>
                  <a:pt x="3713" y="2909"/>
                  <a:pt x="8940" y="296"/>
                  <a:pt x="14773" y="0"/>
                </a:cubicBezTo>
                <a:lnTo>
                  <a:pt x="15888" y="21572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6" name="任意多边形 537642"/>
          <p:cNvSpPr>
            <a:spLocks noChangeArrowheads="1"/>
          </p:cNvSpPr>
          <p:nvPr/>
        </p:nvSpPr>
        <p:spPr bwMode="auto">
          <a:xfrm>
            <a:off x="6561138" y="5156200"/>
            <a:ext cx="812800" cy="636588"/>
          </a:xfrm>
          <a:custGeom>
            <a:avLst/>
            <a:gdLst/>
            <a:ahLst/>
            <a:cxnLst>
              <a:cxn ang="0">
                <a:pos x="21554" y="1407"/>
              </a:cxn>
              <a:cxn ang="0">
                <a:pos x="14981" y="15561"/>
              </a:cxn>
              <a:cxn ang="0">
                <a:pos x="21554" y="1407"/>
              </a:cxn>
              <a:cxn ang="0">
                <a:pos x="14981" y="15561"/>
              </a:cxn>
              <a:cxn ang="0">
                <a:pos x="0" y="0"/>
              </a:cxn>
            </a:cxnLst>
            <a:rect l="0" t="0" r="r" b="b"/>
            <a:pathLst>
              <a:path w="21554" h="15561" fill="none">
                <a:moveTo>
                  <a:pt x="21554" y="1407"/>
                </a:moveTo>
                <a:cubicBezTo>
                  <a:pt x="21196" y="6960"/>
                  <a:pt x="18744" y="11937"/>
                  <a:pt x="14981" y="15561"/>
                </a:cubicBezTo>
              </a:path>
              <a:path w="21554" h="15561" stroke="0">
                <a:moveTo>
                  <a:pt x="21554" y="1407"/>
                </a:moveTo>
                <a:cubicBezTo>
                  <a:pt x="21196" y="6960"/>
                  <a:pt x="18744" y="11937"/>
                  <a:pt x="14981" y="15561"/>
                </a:cubicBezTo>
                <a:lnTo>
                  <a:pt x="0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7" name="任意多边形 537643"/>
          <p:cNvSpPr>
            <a:spLocks noChangeArrowheads="1"/>
          </p:cNvSpPr>
          <p:nvPr/>
        </p:nvSpPr>
        <p:spPr bwMode="auto">
          <a:xfrm>
            <a:off x="6556375" y="5156200"/>
            <a:ext cx="534988" cy="884238"/>
          </a:xfrm>
          <a:custGeom>
            <a:avLst/>
            <a:gdLst/>
            <a:ahLst/>
            <a:cxnLst>
              <a:cxn ang="0">
                <a:pos x="14165" y="16306"/>
              </a:cxn>
              <a:cxn ang="0">
                <a:pos x="919" y="21581"/>
              </a:cxn>
              <a:cxn ang="0">
                <a:pos x="14165" y="16306"/>
              </a:cxn>
              <a:cxn ang="0">
                <a:pos x="919" y="21581"/>
              </a:cxn>
              <a:cxn ang="0">
                <a:pos x="0" y="0"/>
              </a:cxn>
            </a:cxnLst>
            <a:rect l="0" t="0" r="r" b="b"/>
            <a:pathLst>
              <a:path w="14165" h="21581" fill="none">
                <a:moveTo>
                  <a:pt x="14165" y="16306"/>
                </a:moveTo>
                <a:cubicBezTo>
                  <a:pt x="10588" y="19417"/>
                  <a:pt x="5977" y="21370"/>
                  <a:pt x="919" y="21581"/>
                </a:cubicBezTo>
              </a:path>
              <a:path w="14165" h="21581" stroke="0">
                <a:moveTo>
                  <a:pt x="14165" y="16306"/>
                </a:moveTo>
                <a:cubicBezTo>
                  <a:pt x="10588" y="19417"/>
                  <a:pt x="5977" y="21370"/>
                  <a:pt x="919" y="21581"/>
                </a:cubicBezTo>
                <a:lnTo>
                  <a:pt x="0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8" name="任意多边形 537644"/>
          <p:cNvSpPr>
            <a:spLocks noChangeArrowheads="1"/>
          </p:cNvSpPr>
          <p:nvPr/>
        </p:nvSpPr>
        <p:spPr bwMode="auto">
          <a:xfrm>
            <a:off x="6007100" y="5170488"/>
            <a:ext cx="557213" cy="884237"/>
          </a:xfrm>
          <a:custGeom>
            <a:avLst/>
            <a:gdLst/>
            <a:ahLst/>
            <a:cxnLst>
              <a:cxn ang="0">
                <a:pos x="14386" y="21595"/>
              </a:cxn>
              <a:cxn ang="0">
                <a:pos x="0" y="15730"/>
              </a:cxn>
              <a:cxn ang="0">
                <a:pos x="14386" y="21595"/>
              </a:cxn>
              <a:cxn ang="0">
                <a:pos x="0" y="15730"/>
              </a:cxn>
              <a:cxn ang="0">
                <a:pos x="14802" y="0"/>
              </a:cxn>
            </a:cxnLst>
            <a:rect l="0" t="0" r="r" b="b"/>
            <a:pathLst>
              <a:path w="14802" h="21596" fill="none">
                <a:moveTo>
                  <a:pt x="14386" y="21595"/>
                </a:moveTo>
                <a:cubicBezTo>
                  <a:pt x="8820" y="21489"/>
                  <a:pt x="3772" y="19280"/>
                  <a:pt x="0" y="15730"/>
                </a:cubicBezTo>
              </a:path>
              <a:path w="14802" h="21596" stroke="0">
                <a:moveTo>
                  <a:pt x="14386" y="21595"/>
                </a:moveTo>
                <a:cubicBezTo>
                  <a:pt x="8820" y="21489"/>
                  <a:pt x="3772" y="19280"/>
                  <a:pt x="0" y="15730"/>
                </a:cubicBezTo>
                <a:lnTo>
                  <a:pt x="14802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29" name="任意多边形 537645"/>
          <p:cNvSpPr>
            <a:spLocks noChangeArrowheads="1"/>
          </p:cNvSpPr>
          <p:nvPr/>
        </p:nvSpPr>
        <p:spPr bwMode="auto">
          <a:xfrm>
            <a:off x="5749925" y="5168900"/>
            <a:ext cx="814388" cy="606425"/>
          </a:xfrm>
          <a:custGeom>
            <a:avLst/>
            <a:gdLst/>
            <a:ahLst/>
            <a:cxnLst>
              <a:cxn ang="0">
                <a:pos x="5865" y="14859"/>
              </a:cxn>
              <a:cxn ang="0">
                <a:pos x="-1" y="1588"/>
              </a:cxn>
              <a:cxn ang="0">
                <a:pos x="5865" y="14859"/>
              </a:cxn>
              <a:cxn ang="0">
                <a:pos x="-1" y="1588"/>
              </a:cxn>
              <a:cxn ang="0">
                <a:pos x="21542" y="0"/>
              </a:cxn>
            </a:cxnLst>
            <a:rect l="0" t="0" r="r" b="b"/>
            <a:pathLst>
              <a:path w="21542" h="14859" fill="none">
                <a:moveTo>
                  <a:pt x="5865" y="14859"/>
                </a:moveTo>
                <a:cubicBezTo>
                  <a:pt x="2533" y="11345"/>
                  <a:pt x="370" y="6712"/>
                  <a:pt x="-1" y="1588"/>
                </a:cubicBezTo>
              </a:path>
              <a:path w="21542" h="14859" stroke="0">
                <a:moveTo>
                  <a:pt x="5865" y="14859"/>
                </a:moveTo>
                <a:cubicBezTo>
                  <a:pt x="2533" y="11345"/>
                  <a:pt x="370" y="6712"/>
                  <a:pt x="-1" y="1588"/>
                </a:cubicBezTo>
                <a:lnTo>
                  <a:pt x="21542" y="0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30" name="任意多边形 537646"/>
          <p:cNvSpPr>
            <a:spLocks noChangeArrowheads="1"/>
          </p:cNvSpPr>
          <p:nvPr/>
        </p:nvSpPr>
        <p:spPr bwMode="auto">
          <a:xfrm>
            <a:off x="5745163" y="4606925"/>
            <a:ext cx="817562" cy="574675"/>
          </a:xfrm>
          <a:custGeom>
            <a:avLst/>
            <a:gdLst/>
            <a:ahLst/>
            <a:cxnLst>
              <a:cxn ang="0">
                <a:pos x="3" y="14039"/>
              </a:cxn>
              <a:cxn ang="0">
                <a:pos x="3" y="14039"/>
              </a:cxn>
              <a:cxn ang="0">
                <a:pos x="4880" y="367"/>
              </a:cxn>
              <a:cxn ang="0">
                <a:pos x="3" y="14039"/>
              </a:cxn>
              <a:cxn ang="0">
                <a:pos x="3" y="14039"/>
              </a:cxn>
              <a:cxn ang="0">
                <a:pos x="4880" y="367"/>
              </a:cxn>
              <a:cxn ang="0">
                <a:pos x="21600" y="13672"/>
              </a:cxn>
            </a:cxnLst>
            <a:rect l="0" t="0" r="r" b="b"/>
            <a:pathLst>
              <a:path w="21600" h="14040" fill="none">
                <a:moveTo>
                  <a:pt x="3" y="14039"/>
                </a:moveTo>
                <a:cubicBezTo>
                  <a:pt x="4" y="14284"/>
                  <a:pt x="3" y="14162"/>
                  <a:pt x="3" y="14039"/>
                </a:cubicBezTo>
                <a:cubicBezTo>
                  <a:pt x="3" y="8851"/>
                  <a:pt x="1832" y="4091"/>
                  <a:pt x="4880" y="367"/>
                </a:cubicBezTo>
              </a:path>
              <a:path w="21600" h="14040" stroke="0">
                <a:moveTo>
                  <a:pt x="3" y="14039"/>
                </a:moveTo>
                <a:cubicBezTo>
                  <a:pt x="4" y="14284"/>
                  <a:pt x="3" y="14162"/>
                  <a:pt x="3" y="14039"/>
                </a:cubicBezTo>
                <a:cubicBezTo>
                  <a:pt x="3" y="8851"/>
                  <a:pt x="1832" y="4091"/>
                  <a:pt x="4880" y="367"/>
                </a:cubicBezTo>
                <a:lnTo>
                  <a:pt x="21600" y="13672"/>
                </a:lnTo>
                <a:close/>
              </a:path>
            </a:pathLst>
          </a:custGeom>
          <a:noFill/>
          <a:ln w="22225">
            <a:solidFill>
              <a:schemeClr val="hlink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0031" name="标题 5376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周期（</a:t>
            </a:r>
            <a:r>
              <a:rPr lang="en-US" altLang="zh-CN" smtClean="0">
                <a:latin typeface="宋体" pitchFamily="2" charset="-122"/>
              </a:rPr>
              <a:t>2</a:t>
            </a:r>
            <a:r>
              <a:rPr lang="zh-CN" altLang="en-US" smtClean="0">
                <a:latin typeface="宋体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任意多边形 538625"/>
          <p:cNvSpPr>
            <a:spLocks noChangeArrowheads="1"/>
          </p:cNvSpPr>
          <p:nvPr/>
        </p:nvSpPr>
        <p:spPr bwMode="auto">
          <a:xfrm>
            <a:off x="642938" y="2130425"/>
            <a:ext cx="3443287" cy="3316288"/>
          </a:xfrm>
          <a:custGeom>
            <a:avLst/>
            <a:gdLst/>
            <a:ahLst/>
            <a:cxnLst>
              <a:cxn ang="0">
                <a:pos x="3187" y="2834"/>
              </a:cxn>
              <a:cxn ang="0">
                <a:pos x="0" y="2834"/>
              </a:cxn>
              <a:cxn ang="0">
                <a:pos x="0" y="0"/>
              </a:cxn>
              <a:cxn ang="0">
                <a:pos x="2834" y="0"/>
              </a:cxn>
              <a:cxn ang="0">
                <a:pos x="2834" y="2475"/>
              </a:cxn>
              <a:cxn ang="0">
                <a:pos x="348" y="2475"/>
              </a:cxn>
              <a:cxn ang="0">
                <a:pos x="348" y="354"/>
              </a:cxn>
              <a:cxn ang="0">
                <a:pos x="2480" y="354"/>
              </a:cxn>
              <a:cxn ang="0">
                <a:pos x="2480" y="2122"/>
              </a:cxn>
              <a:cxn ang="0">
                <a:pos x="707" y="2122"/>
              </a:cxn>
              <a:cxn ang="0">
                <a:pos x="707" y="707"/>
              </a:cxn>
              <a:cxn ang="0">
                <a:pos x="2127" y="707"/>
              </a:cxn>
              <a:cxn ang="0">
                <a:pos x="2127" y="1768"/>
              </a:cxn>
              <a:cxn ang="0">
                <a:pos x="1066" y="1763"/>
              </a:cxn>
              <a:cxn ang="0">
                <a:pos x="1066" y="1061"/>
              </a:cxn>
              <a:cxn ang="0">
                <a:pos x="1773" y="1061"/>
              </a:cxn>
              <a:cxn ang="0">
                <a:pos x="1773" y="1415"/>
              </a:cxn>
              <a:cxn ang="0">
                <a:pos x="1419" y="1415"/>
              </a:cxn>
            </a:cxnLst>
            <a:rect l="0" t="0" r="r" b="b"/>
            <a:pathLst>
              <a:path w="3187" h="2834">
                <a:moveTo>
                  <a:pt x="3187" y="2834"/>
                </a:moveTo>
                <a:lnTo>
                  <a:pt x="0" y="2834"/>
                </a:lnTo>
                <a:lnTo>
                  <a:pt x="0" y="0"/>
                </a:lnTo>
                <a:lnTo>
                  <a:pt x="2834" y="0"/>
                </a:lnTo>
                <a:lnTo>
                  <a:pt x="2834" y="2475"/>
                </a:lnTo>
                <a:lnTo>
                  <a:pt x="348" y="2475"/>
                </a:lnTo>
                <a:lnTo>
                  <a:pt x="348" y="354"/>
                </a:lnTo>
                <a:lnTo>
                  <a:pt x="2480" y="354"/>
                </a:lnTo>
                <a:lnTo>
                  <a:pt x="2480" y="2122"/>
                </a:lnTo>
                <a:lnTo>
                  <a:pt x="707" y="2122"/>
                </a:lnTo>
                <a:lnTo>
                  <a:pt x="707" y="707"/>
                </a:lnTo>
                <a:lnTo>
                  <a:pt x="2127" y="707"/>
                </a:lnTo>
                <a:lnTo>
                  <a:pt x="2127" y="1768"/>
                </a:lnTo>
                <a:lnTo>
                  <a:pt x="1066" y="1763"/>
                </a:lnTo>
                <a:lnTo>
                  <a:pt x="1066" y="1061"/>
                </a:lnTo>
                <a:lnTo>
                  <a:pt x="1773" y="1061"/>
                </a:lnTo>
                <a:lnTo>
                  <a:pt x="1773" y="1415"/>
                </a:lnTo>
                <a:lnTo>
                  <a:pt x="1419" y="141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 type="non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1010" name="任意多边形 538626"/>
          <p:cNvSpPr>
            <a:spLocks noChangeArrowheads="1"/>
          </p:cNvSpPr>
          <p:nvPr/>
        </p:nvSpPr>
        <p:spPr bwMode="auto">
          <a:xfrm flipH="1" flipV="1">
            <a:off x="4573588" y="2120900"/>
            <a:ext cx="3933825" cy="3340100"/>
          </a:xfrm>
          <a:custGeom>
            <a:avLst/>
            <a:gdLst/>
            <a:ahLst/>
            <a:cxnLst>
              <a:cxn ang="0">
                <a:pos x="3616" y="2834"/>
              </a:cxn>
              <a:cxn ang="0">
                <a:pos x="0" y="2834"/>
              </a:cxn>
              <a:cxn ang="0">
                <a:pos x="0" y="0"/>
              </a:cxn>
              <a:cxn ang="0">
                <a:pos x="3616" y="0"/>
              </a:cxn>
              <a:cxn ang="0">
                <a:pos x="3616" y="2577"/>
              </a:cxn>
              <a:cxn ang="0">
                <a:pos x="252" y="2577"/>
              </a:cxn>
              <a:cxn ang="0">
                <a:pos x="252" y="257"/>
              </a:cxn>
              <a:cxn ang="0">
                <a:pos x="3359" y="257"/>
              </a:cxn>
              <a:cxn ang="0">
                <a:pos x="3359" y="2320"/>
              </a:cxn>
              <a:cxn ang="0">
                <a:pos x="509" y="2320"/>
              </a:cxn>
              <a:cxn ang="0">
                <a:pos x="509" y="514"/>
              </a:cxn>
              <a:cxn ang="0">
                <a:pos x="3102" y="514"/>
              </a:cxn>
              <a:cxn ang="0">
                <a:pos x="3102" y="2057"/>
              </a:cxn>
              <a:cxn ang="0">
                <a:pos x="766" y="2057"/>
              </a:cxn>
              <a:cxn ang="0">
                <a:pos x="766" y="772"/>
              </a:cxn>
              <a:cxn ang="0">
                <a:pos x="2840" y="772"/>
              </a:cxn>
              <a:cxn ang="0">
                <a:pos x="2840" y="1806"/>
              </a:cxn>
              <a:cxn ang="0">
                <a:pos x="1029" y="1806"/>
              </a:cxn>
              <a:cxn ang="0">
                <a:pos x="1029" y="1029"/>
              </a:cxn>
              <a:cxn ang="0">
                <a:pos x="2582" y="1029"/>
              </a:cxn>
              <a:cxn ang="0">
                <a:pos x="2582" y="1548"/>
              </a:cxn>
              <a:cxn ang="0">
                <a:pos x="1286" y="1548"/>
              </a:cxn>
              <a:cxn ang="0">
                <a:pos x="1286" y="1291"/>
              </a:cxn>
              <a:cxn ang="0">
                <a:pos x="2325" y="1291"/>
              </a:cxn>
            </a:cxnLst>
            <a:rect l="0" t="0" r="r" b="b"/>
            <a:pathLst>
              <a:path w="3616" h="2834">
                <a:moveTo>
                  <a:pt x="3616" y="2834"/>
                </a:moveTo>
                <a:lnTo>
                  <a:pt x="0" y="2834"/>
                </a:lnTo>
                <a:lnTo>
                  <a:pt x="0" y="0"/>
                </a:lnTo>
                <a:lnTo>
                  <a:pt x="3616" y="0"/>
                </a:lnTo>
                <a:lnTo>
                  <a:pt x="3616" y="2577"/>
                </a:lnTo>
                <a:lnTo>
                  <a:pt x="252" y="2577"/>
                </a:lnTo>
                <a:lnTo>
                  <a:pt x="252" y="257"/>
                </a:lnTo>
                <a:lnTo>
                  <a:pt x="3359" y="257"/>
                </a:lnTo>
                <a:lnTo>
                  <a:pt x="3359" y="2320"/>
                </a:lnTo>
                <a:lnTo>
                  <a:pt x="509" y="2320"/>
                </a:lnTo>
                <a:lnTo>
                  <a:pt x="509" y="514"/>
                </a:lnTo>
                <a:lnTo>
                  <a:pt x="3102" y="514"/>
                </a:lnTo>
                <a:lnTo>
                  <a:pt x="3102" y="2057"/>
                </a:lnTo>
                <a:lnTo>
                  <a:pt x="766" y="2057"/>
                </a:lnTo>
                <a:lnTo>
                  <a:pt x="766" y="772"/>
                </a:lnTo>
                <a:lnTo>
                  <a:pt x="2840" y="772"/>
                </a:lnTo>
                <a:lnTo>
                  <a:pt x="2840" y="1806"/>
                </a:lnTo>
                <a:lnTo>
                  <a:pt x="1029" y="1806"/>
                </a:lnTo>
                <a:lnTo>
                  <a:pt x="1029" y="1029"/>
                </a:lnTo>
                <a:lnTo>
                  <a:pt x="2582" y="1029"/>
                </a:lnTo>
                <a:lnTo>
                  <a:pt x="2582" y="1548"/>
                </a:lnTo>
                <a:lnTo>
                  <a:pt x="1286" y="1548"/>
                </a:lnTo>
                <a:lnTo>
                  <a:pt x="1286" y="1291"/>
                </a:lnTo>
                <a:lnTo>
                  <a:pt x="2325" y="129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1011" name="矩形 538627"/>
          <p:cNvSpPr>
            <a:spLocks noChangeArrowheads="1"/>
          </p:cNvSpPr>
          <p:nvPr/>
        </p:nvSpPr>
        <p:spPr bwMode="auto">
          <a:xfrm>
            <a:off x="655638" y="1787525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1012" name="矩形 538628"/>
          <p:cNvSpPr>
            <a:spLocks noChangeArrowheads="1"/>
          </p:cNvSpPr>
          <p:nvPr/>
        </p:nvSpPr>
        <p:spPr bwMode="auto">
          <a:xfrm>
            <a:off x="4578350" y="1787525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1013" name="矩形 538629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螺旋形 </a:t>
            </a:r>
            <a:r>
              <a:rPr lang="en-US" altLang="zh-CN" sz="4400">
                <a:solidFill>
                  <a:schemeClr val="tx2"/>
                </a:solidFill>
              </a:rPr>
              <a:t>(</a:t>
            </a:r>
            <a:r>
              <a:rPr lang="zh-CN" altLang="en-US" sz="4400">
                <a:solidFill>
                  <a:schemeClr val="tx2"/>
                </a:solidFill>
              </a:rPr>
              <a:t>直角</a:t>
            </a:r>
            <a:r>
              <a:rPr lang="en-US" altLang="zh-CN" sz="4400">
                <a:solidFill>
                  <a:schemeClr val="tx2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直接连接符 539649"/>
          <p:cNvSpPr>
            <a:spLocks noChangeShapeType="1"/>
          </p:cNvSpPr>
          <p:nvPr/>
        </p:nvSpPr>
        <p:spPr bwMode="auto">
          <a:xfrm>
            <a:off x="1444625" y="3543300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34" name="椭圆 539650"/>
          <p:cNvSpPr>
            <a:spLocks noChangeArrowheads="1"/>
          </p:cNvSpPr>
          <p:nvPr/>
        </p:nvSpPr>
        <p:spPr bwMode="auto">
          <a:xfrm>
            <a:off x="709613" y="3451225"/>
            <a:ext cx="1047750" cy="1120775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2035" name="任意多边形 539651"/>
          <p:cNvSpPr>
            <a:spLocks noChangeArrowheads="1"/>
          </p:cNvSpPr>
          <p:nvPr/>
        </p:nvSpPr>
        <p:spPr bwMode="auto">
          <a:xfrm>
            <a:off x="7305675" y="3340100"/>
            <a:ext cx="1246188" cy="1314450"/>
          </a:xfrm>
          <a:custGeom>
            <a:avLst/>
            <a:gdLst/>
            <a:ahLst/>
            <a:cxnLst>
              <a:cxn ang="0">
                <a:pos x="341" y="0"/>
              </a:cxn>
              <a:cxn ang="0">
                <a:pos x="690" y="336"/>
              </a:cxn>
              <a:cxn ang="0">
                <a:pos x="349" y="672"/>
              </a:cxn>
              <a:cxn ang="0">
                <a:pos x="0" y="336"/>
              </a:cxn>
              <a:cxn ang="0">
                <a:pos x="341" y="0"/>
              </a:cxn>
            </a:cxnLst>
            <a:rect l="0" t="0" r="r" b="b"/>
            <a:pathLst>
              <a:path w="690" h="672">
                <a:moveTo>
                  <a:pt x="341" y="0"/>
                </a:moveTo>
                <a:lnTo>
                  <a:pt x="690" y="336"/>
                </a:lnTo>
                <a:lnTo>
                  <a:pt x="349" y="672"/>
                </a:lnTo>
                <a:lnTo>
                  <a:pt x="0" y="336"/>
                </a:lnTo>
                <a:lnTo>
                  <a:pt x="341" y="0"/>
                </a:lnTo>
              </a:path>
            </a:pathLst>
          </a:cu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36" name="任意多边形 539652"/>
          <p:cNvSpPr>
            <a:spLocks noChangeArrowheads="1"/>
          </p:cNvSpPr>
          <p:nvPr/>
        </p:nvSpPr>
        <p:spPr bwMode="auto">
          <a:xfrm>
            <a:off x="6029325" y="3436938"/>
            <a:ext cx="998538" cy="1065212"/>
          </a:xfrm>
          <a:custGeom>
            <a:avLst/>
            <a:gdLst/>
            <a:ahLst/>
            <a:cxnLst>
              <a:cxn ang="0">
                <a:pos x="332" y="0"/>
              </a:cxn>
              <a:cxn ang="0">
                <a:pos x="681" y="336"/>
              </a:cxn>
              <a:cxn ang="0">
                <a:pos x="341" y="671"/>
              </a:cxn>
              <a:cxn ang="0">
                <a:pos x="0" y="336"/>
              </a:cxn>
              <a:cxn ang="0">
                <a:pos x="332" y="0"/>
              </a:cxn>
            </a:cxnLst>
            <a:rect l="0" t="0" r="r" b="b"/>
            <a:pathLst>
              <a:path w="681" h="671">
                <a:moveTo>
                  <a:pt x="332" y="0"/>
                </a:moveTo>
                <a:lnTo>
                  <a:pt x="681" y="336"/>
                </a:lnTo>
                <a:lnTo>
                  <a:pt x="341" y="671"/>
                </a:lnTo>
                <a:lnTo>
                  <a:pt x="0" y="336"/>
                </a:lnTo>
                <a:lnTo>
                  <a:pt x="33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37" name="任意多边形 539653"/>
          <p:cNvSpPr>
            <a:spLocks noChangeArrowheads="1"/>
          </p:cNvSpPr>
          <p:nvPr/>
        </p:nvSpPr>
        <p:spPr bwMode="auto">
          <a:xfrm>
            <a:off x="6029325" y="3436938"/>
            <a:ext cx="998538" cy="1065212"/>
          </a:xfrm>
          <a:custGeom>
            <a:avLst/>
            <a:gdLst/>
            <a:ahLst/>
            <a:cxnLst>
              <a:cxn ang="0">
                <a:pos x="332" y="0"/>
              </a:cxn>
              <a:cxn ang="0">
                <a:pos x="681" y="336"/>
              </a:cxn>
              <a:cxn ang="0">
                <a:pos x="341" y="671"/>
              </a:cxn>
              <a:cxn ang="0">
                <a:pos x="0" y="336"/>
              </a:cxn>
              <a:cxn ang="0">
                <a:pos x="332" y="0"/>
              </a:cxn>
            </a:cxnLst>
            <a:rect l="0" t="0" r="r" b="b"/>
            <a:pathLst>
              <a:path w="681" h="671">
                <a:moveTo>
                  <a:pt x="332" y="0"/>
                </a:moveTo>
                <a:lnTo>
                  <a:pt x="681" y="336"/>
                </a:lnTo>
                <a:lnTo>
                  <a:pt x="341" y="671"/>
                </a:lnTo>
                <a:lnTo>
                  <a:pt x="0" y="336"/>
                </a:lnTo>
                <a:lnTo>
                  <a:pt x="332" y="0"/>
                </a:lnTo>
              </a:path>
            </a:pathLst>
          </a:cu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38" name="椭圆 539654"/>
          <p:cNvSpPr>
            <a:spLocks noChangeArrowheads="1"/>
          </p:cNvSpPr>
          <p:nvPr/>
        </p:nvSpPr>
        <p:spPr bwMode="auto">
          <a:xfrm>
            <a:off x="6178550" y="3605213"/>
            <a:ext cx="700088" cy="730250"/>
          </a:xfrm>
          <a:prstGeom prst="ellipse">
            <a:avLst/>
          </a:prstGeom>
          <a:solidFill>
            <a:srgbClr val="FFFFFF"/>
          </a:solidFill>
          <a:ln w="12700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2039" name="任意多边形 539655"/>
          <p:cNvSpPr>
            <a:spLocks noChangeArrowheads="1"/>
          </p:cNvSpPr>
          <p:nvPr/>
        </p:nvSpPr>
        <p:spPr bwMode="auto">
          <a:xfrm>
            <a:off x="4751388" y="3436938"/>
            <a:ext cx="1009650" cy="1065212"/>
          </a:xfrm>
          <a:custGeom>
            <a:avLst/>
            <a:gdLst/>
            <a:ahLst/>
            <a:cxnLst>
              <a:cxn ang="0">
                <a:pos x="340" y="0"/>
              </a:cxn>
              <a:cxn ang="0">
                <a:pos x="689" y="336"/>
              </a:cxn>
              <a:cxn ang="0">
                <a:pos x="349" y="671"/>
              </a:cxn>
              <a:cxn ang="0">
                <a:pos x="0" y="336"/>
              </a:cxn>
              <a:cxn ang="0">
                <a:pos x="340" y="0"/>
              </a:cxn>
            </a:cxnLst>
            <a:rect l="0" t="0" r="r" b="b"/>
            <a:pathLst>
              <a:path w="689" h="671">
                <a:moveTo>
                  <a:pt x="340" y="0"/>
                </a:moveTo>
                <a:lnTo>
                  <a:pt x="689" y="336"/>
                </a:lnTo>
                <a:lnTo>
                  <a:pt x="349" y="671"/>
                </a:lnTo>
                <a:lnTo>
                  <a:pt x="0" y="336"/>
                </a:lnTo>
                <a:lnTo>
                  <a:pt x="34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0" name="任意多边形 539656"/>
          <p:cNvSpPr>
            <a:spLocks noChangeArrowheads="1"/>
          </p:cNvSpPr>
          <p:nvPr/>
        </p:nvSpPr>
        <p:spPr bwMode="auto">
          <a:xfrm>
            <a:off x="4751388" y="3436938"/>
            <a:ext cx="1009650" cy="1065212"/>
          </a:xfrm>
          <a:custGeom>
            <a:avLst/>
            <a:gdLst/>
            <a:ahLst/>
            <a:cxnLst>
              <a:cxn ang="0">
                <a:pos x="340" y="0"/>
              </a:cxn>
              <a:cxn ang="0">
                <a:pos x="689" y="336"/>
              </a:cxn>
              <a:cxn ang="0">
                <a:pos x="349" y="671"/>
              </a:cxn>
              <a:cxn ang="0">
                <a:pos x="0" y="336"/>
              </a:cxn>
              <a:cxn ang="0">
                <a:pos x="340" y="0"/>
              </a:cxn>
            </a:cxnLst>
            <a:rect l="0" t="0" r="r" b="b"/>
            <a:pathLst>
              <a:path w="689" h="671">
                <a:moveTo>
                  <a:pt x="340" y="0"/>
                </a:moveTo>
                <a:lnTo>
                  <a:pt x="689" y="336"/>
                </a:lnTo>
                <a:lnTo>
                  <a:pt x="349" y="671"/>
                </a:lnTo>
                <a:lnTo>
                  <a:pt x="0" y="336"/>
                </a:lnTo>
                <a:lnTo>
                  <a:pt x="340" y="0"/>
                </a:lnTo>
              </a:path>
            </a:pathLst>
          </a:cu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1" name="椭圆 539657"/>
          <p:cNvSpPr>
            <a:spLocks noChangeArrowheads="1"/>
          </p:cNvSpPr>
          <p:nvPr/>
        </p:nvSpPr>
        <p:spPr bwMode="auto">
          <a:xfrm>
            <a:off x="4906963" y="3605213"/>
            <a:ext cx="698500" cy="730250"/>
          </a:xfrm>
          <a:prstGeom prst="ellipse">
            <a:avLst/>
          </a:prstGeom>
          <a:solidFill>
            <a:srgbClr val="FFFFFF"/>
          </a:solidFill>
          <a:ln w="12700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2042" name="任意多边形 539658"/>
          <p:cNvSpPr>
            <a:spLocks noChangeArrowheads="1"/>
          </p:cNvSpPr>
          <p:nvPr/>
        </p:nvSpPr>
        <p:spPr bwMode="auto">
          <a:xfrm>
            <a:off x="3484563" y="3436938"/>
            <a:ext cx="1009650" cy="1065212"/>
          </a:xfrm>
          <a:custGeom>
            <a:avLst/>
            <a:gdLst/>
            <a:ahLst/>
            <a:cxnLst>
              <a:cxn ang="0">
                <a:pos x="340" y="0"/>
              </a:cxn>
              <a:cxn ang="0">
                <a:pos x="689" y="336"/>
              </a:cxn>
              <a:cxn ang="0">
                <a:pos x="349" y="671"/>
              </a:cxn>
              <a:cxn ang="0">
                <a:pos x="0" y="336"/>
              </a:cxn>
              <a:cxn ang="0">
                <a:pos x="340" y="0"/>
              </a:cxn>
            </a:cxnLst>
            <a:rect l="0" t="0" r="r" b="b"/>
            <a:pathLst>
              <a:path w="689" h="671">
                <a:moveTo>
                  <a:pt x="340" y="0"/>
                </a:moveTo>
                <a:lnTo>
                  <a:pt x="689" y="336"/>
                </a:lnTo>
                <a:lnTo>
                  <a:pt x="349" y="671"/>
                </a:lnTo>
                <a:lnTo>
                  <a:pt x="0" y="336"/>
                </a:lnTo>
                <a:lnTo>
                  <a:pt x="340" y="0"/>
                </a:lnTo>
                <a:close/>
              </a:path>
            </a:pathLst>
          </a:cu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3" name="任意多边形 539659"/>
          <p:cNvSpPr>
            <a:spLocks noChangeArrowheads="1"/>
          </p:cNvSpPr>
          <p:nvPr/>
        </p:nvSpPr>
        <p:spPr bwMode="auto">
          <a:xfrm>
            <a:off x="3484563" y="3436938"/>
            <a:ext cx="1009650" cy="1065212"/>
          </a:xfrm>
          <a:custGeom>
            <a:avLst/>
            <a:gdLst/>
            <a:ahLst/>
            <a:cxnLst>
              <a:cxn ang="0">
                <a:pos x="340" y="0"/>
              </a:cxn>
              <a:cxn ang="0">
                <a:pos x="689" y="336"/>
              </a:cxn>
              <a:cxn ang="0">
                <a:pos x="349" y="671"/>
              </a:cxn>
              <a:cxn ang="0">
                <a:pos x="0" y="336"/>
              </a:cxn>
              <a:cxn ang="0">
                <a:pos x="340" y="0"/>
              </a:cxn>
            </a:cxnLst>
            <a:rect l="0" t="0" r="r" b="b"/>
            <a:pathLst>
              <a:path w="689" h="671">
                <a:moveTo>
                  <a:pt x="340" y="0"/>
                </a:moveTo>
                <a:lnTo>
                  <a:pt x="689" y="336"/>
                </a:lnTo>
                <a:lnTo>
                  <a:pt x="349" y="671"/>
                </a:lnTo>
                <a:lnTo>
                  <a:pt x="0" y="336"/>
                </a:lnTo>
                <a:lnTo>
                  <a:pt x="34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4" name="椭圆 539660"/>
          <p:cNvSpPr>
            <a:spLocks noChangeArrowheads="1"/>
          </p:cNvSpPr>
          <p:nvPr/>
        </p:nvSpPr>
        <p:spPr bwMode="auto">
          <a:xfrm>
            <a:off x="3640138" y="3605213"/>
            <a:ext cx="696912" cy="730250"/>
          </a:xfrm>
          <a:prstGeom prst="ellipse">
            <a:avLst/>
          </a:prstGeom>
          <a:solidFill>
            <a:srgbClr val="FFFFFF"/>
          </a:solidFill>
          <a:ln w="12700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2045" name="任意多边形 539661"/>
          <p:cNvSpPr>
            <a:spLocks noChangeArrowheads="1"/>
          </p:cNvSpPr>
          <p:nvPr/>
        </p:nvSpPr>
        <p:spPr bwMode="auto">
          <a:xfrm>
            <a:off x="2217738" y="3436938"/>
            <a:ext cx="998537" cy="1065212"/>
          </a:xfrm>
          <a:custGeom>
            <a:avLst/>
            <a:gdLst/>
            <a:ahLst/>
            <a:cxnLst>
              <a:cxn ang="0">
                <a:pos x="341" y="0"/>
              </a:cxn>
              <a:cxn ang="0">
                <a:pos x="681" y="336"/>
              </a:cxn>
              <a:cxn ang="0">
                <a:pos x="349" y="671"/>
              </a:cxn>
              <a:cxn ang="0">
                <a:pos x="0" y="336"/>
              </a:cxn>
              <a:cxn ang="0">
                <a:pos x="341" y="0"/>
              </a:cxn>
            </a:cxnLst>
            <a:rect l="0" t="0" r="r" b="b"/>
            <a:pathLst>
              <a:path w="681" h="671">
                <a:moveTo>
                  <a:pt x="341" y="0"/>
                </a:moveTo>
                <a:lnTo>
                  <a:pt x="681" y="336"/>
                </a:lnTo>
                <a:lnTo>
                  <a:pt x="349" y="671"/>
                </a:lnTo>
                <a:lnTo>
                  <a:pt x="0" y="336"/>
                </a:lnTo>
                <a:lnTo>
                  <a:pt x="341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6" name="任意多边形 539662"/>
          <p:cNvSpPr>
            <a:spLocks noChangeArrowheads="1"/>
          </p:cNvSpPr>
          <p:nvPr/>
        </p:nvSpPr>
        <p:spPr bwMode="auto">
          <a:xfrm>
            <a:off x="2217738" y="3436938"/>
            <a:ext cx="998537" cy="1065212"/>
          </a:xfrm>
          <a:custGeom>
            <a:avLst/>
            <a:gdLst/>
            <a:ahLst/>
            <a:cxnLst>
              <a:cxn ang="0">
                <a:pos x="341" y="0"/>
              </a:cxn>
              <a:cxn ang="0">
                <a:pos x="681" y="336"/>
              </a:cxn>
              <a:cxn ang="0">
                <a:pos x="349" y="671"/>
              </a:cxn>
              <a:cxn ang="0">
                <a:pos x="0" y="336"/>
              </a:cxn>
              <a:cxn ang="0">
                <a:pos x="341" y="0"/>
              </a:cxn>
            </a:cxnLst>
            <a:rect l="0" t="0" r="r" b="b"/>
            <a:pathLst>
              <a:path w="681" h="671">
                <a:moveTo>
                  <a:pt x="341" y="0"/>
                </a:moveTo>
                <a:lnTo>
                  <a:pt x="681" y="336"/>
                </a:lnTo>
                <a:lnTo>
                  <a:pt x="349" y="671"/>
                </a:lnTo>
                <a:lnTo>
                  <a:pt x="0" y="336"/>
                </a:lnTo>
                <a:lnTo>
                  <a:pt x="341" y="0"/>
                </a:lnTo>
              </a:path>
            </a:pathLst>
          </a:cu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7" name="椭圆 539663"/>
          <p:cNvSpPr>
            <a:spLocks noChangeArrowheads="1"/>
          </p:cNvSpPr>
          <p:nvPr/>
        </p:nvSpPr>
        <p:spPr bwMode="auto">
          <a:xfrm>
            <a:off x="2368550" y="3605213"/>
            <a:ext cx="696913" cy="730250"/>
          </a:xfrm>
          <a:prstGeom prst="ellipse">
            <a:avLst/>
          </a:prstGeom>
          <a:solidFill>
            <a:srgbClr val="FFFFFF"/>
          </a:solidFill>
          <a:ln w="12700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2048" name="矩形 539664"/>
          <p:cNvSpPr>
            <a:spLocks noChangeArrowheads="1"/>
          </p:cNvSpPr>
          <p:nvPr/>
        </p:nvSpPr>
        <p:spPr bwMode="auto">
          <a:xfrm>
            <a:off x="7534275" y="3897313"/>
            <a:ext cx="785813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>
                <a:solidFill>
                  <a:schemeClr val="bg1"/>
                </a:solidFill>
              </a:rPr>
              <a:t>客户</a:t>
            </a:r>
          </a:p>
        </p:txBody>
      </p:sp>
      <p:sp>
        <p:nvSpPr>
          <p:cNvPr id="172049" name="矩形 539665"/>
          <p:cNvSpPr>
            <a:spLocks noChangeArrowheads="1"/>
          </p:cNvSpPr>
          <p:nvPr/>
        </p:nvSpPr>
        <p:spPr bwMode="auto">
          <a:xfrm>
            <a:off x="765175" y="3911600"/>
            <a:ext cx="935038" cy="1984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/>
              <a:t>供应者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72050" name="矩形 539666"/>
          <p:cNvSpPr>
            <a:spLocks noChangeArrowheads="1"/>
          </p:cNvSpPr>
          <p:nvPr/>
        </p:nvSpPr>
        <p:spPr bwMode="auto">
          <a:xfrm>
            <a:off x="2230438" y="4637088"/>
            <a:ext cx="97313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/>
              <a:t>发展</a:t>
            </a:r>
          </a:p>
        </p:txBody>
      </p:sp>
      <p:sp>
        <p:nvSpPr>
          <p:cNvPr id="172051" name="矩形 539667"/>
          <p:cNvSpPr>
            <a:spLocks noChangeArrowheads="1"/>
          </p:cNvSpPr>
          <p:nvPr/>
        </p:nvSpPr>
        <p:spPr bwMode="auto">
          <a:xfrm>
            <a:off x="3503613" y="4637088"/>
            <a:ext cx="97313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/>
              <a:t>制造</a:t>
            </a:r>
          </a:p>
        </p:txBody>
      </p:sp>
      <p:sp>
        <p:nvSpPr>
          <p:cNvPr id="172052" name="矩形 539668"/>
          <p:cNvSpPr>
            <a:spLocks noChangeArrowheads="1"/>
          </p:cNvSpPr>
          <p:nvPr/>
        </p:nvSpPr>
        <p:spPr bwMode="auto">
          <a:xfrm>
            <a:off x="4764088" y="4637088"/>
            <a:ext cx="97313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/>
              <a:t>销售</a:t>
            </a:r>
          </a:p>
        </p:txBody>
      </p:sp>
      <p:sp>
        <p:nvSpPr>
          <p:cNvPr id="172053" name="矩形 539669"/>
          <p:cNvSpPr>
            <a:spLocks noChangeArrowheads="1"/>
          </p:cNvSpPr>
          <p:nvPr/>
        </p:nvSpPr>
        <p:spPr bwMode="auto">
          <a:xfrm>
            <a:off x="6037263" y="4637088"/>
            <a:ext cx="973137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/>
              <a:t>分销</a:t>
            </a:r>
          </a:p>
        </p:txBody>
      </p:sp>
      <p:sp>
        <p:nvSpPr>
          <p:cNvPr id="172054" name="矩形 539670"/>
          <p:cNvSpPr>
            <a:spLocks noChangeArrowheads="1"/>
          </p:cNvSpPr>
          <p:nvPr/>
        </p:nvSpPr>
        <p:spPr bwMode="auto">
          <a:xfrm>
            <a:off x="3951288" y="3154363"/>
            <a:ext cx="1395412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400"/>
              <a:t>公司</a:t>
            </a:r>
          </a:p>
        </p:txBody>
      </p:sp>
      <p:sp>
        <p:nvSpPr>
          <p:cNvPr id="172055" name="直接连接符 539671"/>
          <p:cNvSpPr>
            <a:spLocks noChangeShapeType="1"/>
          </p:cNvSpPr>
          <p:nvPr/>
        </p:nvSpPr>
        <p:spPr bwMode="auto">
          <a:xfrm flipH="1">
            <a:off x="6727825" y="4402138"/>
            <a:ext cx="1208088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6" name="直接连接符 539672"/>
          <p:cNvSpPr>
            <a:spLocks noChangeShapeType="1"/>
          </p:cNvSpPr>
          <p:nvPr/>
        </p:nvSpPr>
        <p:spPr bwMode="auto">
          <a:xfrm flipH="1">
            <a:off x="5472113" y="4402138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7" name="直接连接符 539673"/>
          <p:cNvSpPr>
            <a:spLocks noChangeShapeType="1"/>
          </p:cNvSpPr>
          <p:nvPr/>
        </p:nvSpPr>
        <p:spPr bwMode="auto">
          <a:xfrm flipH="1">
            <a:off x="4183063" y="4402138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8" name="直接连接符 539674"/>
          <p:cNvSpPr>
            <a:spLocks noChangeShapeType="1"/>
          </p:cNvSpPr>
          <p:nvPr/>
        </p:nvSpPr>
        <p:spPr bwMode="auto">
          <a:xfrm flipH="1">
            <a:off x="2919413" y="4402138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9" name="直接连接符 539675"/>
          <p:cNvSpPr>
            <a:spLocks noChangeShapeType="1"/>
          </p:cNvSpPr>
          <p:nvPr/>
        </p:nvSpPr>
        <p:spPr bwMode="auto">
          <a:xfrm flipH="1">
            <a:off x="1679575" y="4402138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0" name="直接连接符 539676"/>
          <p:cNvSpPr>
            <a:spLocks noChangeShapeType="1"/>
          </p:cNvSpPr>
          <p:nvPr/>
        </p:nvSpPr>
        <p:spPr bwMode="auto">
          <a:xfrm>
            <a:off x="2716213" y="3543300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1" name="直接连接符 539677"/>
          <p:cNvSpPr>
            <a:spLocks noChangeShapeType="1"/>
          </p:cNvSpPr>
          <p:nvPr/>
        </p:nvSpPr>
        <p:spPr bwMode="auto">
          <a:xfrm>
            <a:off x="3979863" y="3543300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2" name="直接连接符 539678"/>
          <p:cNvSpPr>
            <a:spLocks noChangeShapeType="1"/>
          </p:cNvSpPr>
          <p:nvPr/>
        </p:nvSpPr>
        <p:spPr bwMode="auto">
          <a:xfrm>
            <a:off x="5243513" y="3543300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3" name="直接连接符 539679"/>
          <p:cNvSpPr>
            <a:spLocks noChangeShapeType="1"/>
          </p:cNvSpPr>
          <p:nvPr/>
        </p:nvSpPr>
        <p:spPr bwMode="auto">
          <a:xfrm>
            <a:off x="6515100" y="3543300"/>
            <a:ext cx="10668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4" name="标题 53968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价值链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任意多边形 540673"/>
          <p:cNvSpPr>
            <a:spLocks noChangeArrowheads="1"/>
          </p:cNvSpPr>
          <p:nvPr/>
        </p:nvSpPr>
        <p:spPr bwMode="auto">
          <a:xfrm>
            <a:off x="5718175" y="4775200"/>
            <a:ext cx="715963" cy="781050"/>
          </a:xfrm>
          <a:custGeom>
            <a:avLst/>
            <a:gdLst/>
            <a:ahLst/>
            <a:cxnLst>
              <a:cxn ang="0">
                <a:pos x="0" y="151"/>
              </a:cxn>
              <a:cxn ang="0">
                <a:pos x="278" y="151"/>
              </a:cxn>
              <a:cxn ang="0">
                <a:pos x="260" y="73"/>
              </a:cxn>
              <a:cxn ang="0">
                <a:pos x="337" y="0"/>
              </a:cxn>
              <a:cxn ang="0">
                <a:pos x="424" y="61"/>
              </a:cxn>
              <a:cxn ang="0">
                <a:pos x="400" y="151"/>
              </a:cxn>
              <a:cxn ang="0">
                <a:pos x="687" y="151"/>
              </a:cxn>
              <a:cxn ang="0">
                <a:pos x="685" y="436"/>
              </a:cxn>
              <a:cxn ang="0">
                <a:pos x="770" y="410"/>
              </a:cxn>
              <a:cxn ang="0">
                <a:pos x="837" y="497"/>
              </a:cxn>
              <a:cxn ang="0">
                <a:pos x="772" y="579"/>
              </a:cxn>
              <a:cxn ang="0">
                <a:pos x="685" y="548"/>
              </a:cxn>
              <a:cxn ang="0">
                <a:pos x="685" y="842"/>
              </a:cxn>
              <a:cxn ang="0">
                <a:pos x="397" y="842"/>
              </a:cxn>
              <a:cxn ang="0">
                <a:pos x="422" y="760"/>
              </a:cxn>
              <a:cxn ang="0">
                <a:pos x="343" y="690"/>
              </a:cxn>
              <a:cxn ang="0">
                <a:pos x="267" y="752"/>
              </a:cxn>
              <a:cxn ang="0">
                <a:pos x="286" y="840"/>
              </a:cxn>
              <a:cxn ang="0">
                <a:pos x="0" y="840"/>
              </a:cxn>
              <a:cxn ang="0">
                <a:pos x="0" y="151"/>
              </a:cxn>
            </a:cxnLst>
            <a:rect l="0" t="0" r="r" b="b"/>
            <a:pathLst>
              <a:path w="837" h="842">
                <a:moveTo>
                  <a:pt x="0" y="151"/>
                </a:moveTo>
                <a:cubicBezTo>
                  <a:pt x="77" y="151"/>
                  <a:pt x="164" y="151"/>
                  <a:pt x="278" y="151"/>
                </a:cubicBezTo>
                <a:cubicBezTo>
                  <a:pt x="330" y="129"/>
                  <a:pt x="264" y="129"/>
                  <a:pt x="260" y="73"/>
                </a:cubicBezTo>
                <a:cubicBezTo>
                  <a:pt x="256" y="17"/>
                  <a:pt x="285" y="0"/>
                  <a:pt x="337" y="0"/>
                </a:cubicBezTo>
                <a:cubicBezTo>
                  <a:pt x="389" y="0"/>
                  <a:pt x="426" y="2"/>
                  <a:pt x="424" y="61"/>
                </a:cubicBezTo>
                <a:cubicBezTo>
                  <a:pt x="422" y="120"/>
                  <a:pt x="370" y="115"/>
                  <a:pt x="400" y="151"/>
                </a:cubicBezTo>
                <a:cubicBezTo>
                  <a:pt x="440" y="151"/>
                  <a:pt x="597" y="153"/>
                  <a:pt x="687" y="151"/>
                </a:cubicBezTo>
                <a:cubicBezTo>
                  <a:pt x="687" y="151"/>
                  <a:pt x="685" y="387"/>
                  <a:pt x="685" y="436"/>
                </a:cubicBezTo>
                <a:cubicBezTo>
                  <a:pt x="717" y="471"/>
                  <a:pt x="726" y="413"/>
                  <a:pt x="770" y="410"/>
                </a:cubicBezTo>
                <a:cubicBezTo>
                  <a:pt x="814" y="407"/>
                  <a:pt x="837" y="446"/>
                  <a:pt x="837" y="497"/>
                </a:cubicBezTo>
                <a:cubicBezTo>
                  <a:pt x="837" y="548"/>
                  <a:pt x="815" y="579"/>
                  <a:pt x="772" y="579"/>
                </a:cubicBezTo>
                <a:cubicBezTo>
                  <a:pt x="729" y="579"/>
                  <a:pt x="727" y="526"/>
                  <a:pt x="685" y="548"/>
                </a:cubicBezTo>
                <a:cubicBezTo>
                  <a:pt x="685" y="689"/>
                  <a:pt x="685" y="783"/>
                  <a:pt x="685" y="842"/>
                </a:cubicBezTo>
                <a:cubicBezTo>
                  <a:pt x="619" y="842"/>
                  <a:pt x="439" y="842"/>
                  <a:pt x="397" y="842"/>
                </a:cubicBezTo>
                <a:cubicBezTo>
                  <a:pt x="359" y="804"/>
                  <a:pt x="422" y="795"/>
                  <a:pt x="422" y="760"/>
                </a:cubicBezTo>
                <a:cubicBezTo>
                  <a:pt x="422" y="725"/>
                  <a:pt x="405" y="689"/>
                  <a:pt x="343" y="690"/>
                </a:cubicBezTo>
                <a:cubicBezTo>
                  <a:pt x="281" y="691"/>
                  <a:pt x="269" y="718"/>
                  <a:pt x="267" y="752"/>
                </a:cubicBezTo>
                <a:cubicBezTo>
                  <a:pt x="265" y="786"/>
                  <a:pt x="341" y="816"/>
                  <a:pt x="286" y="840"/>
                </a:cubicBezTo>
                <a:cubicBezTo>
                  <a:pt x="142" y="840"/>
                  <a:pt x="14" y="839"/>
                  <a:pt x="0" y="840"/>
                </a:cubicBezTo>
                <a:cubicBezTo>
                  <a:pt x="1" y="726"/>
                  <a:pt x="1" y="287"/>
                  <a:pt x="0" y="151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3058" name="组合 540674"/>
          <p:cNvGrpSpPr>
            <a:grpSpLocks/>
          </p:cNvGrpSpPr>
          <p:nvPr/>
        </p:nvGrpSpPr>
        <p:grpSpPr bwMode="auto">
          <a:xfrm>
            <a:off x="5708650" y="1812925"/>
            <a:ext cx="2593975" cy="2178050"/>
            <a:chOff x="2437" y="2527"/>
            <a:chExt cx="2025" cy="1570"/>
          </a:xfrm>
        </p:grpSpPr>
        <p:sp>
          <p:nvSpPr>
            <p:cNvPr id="173059" name="任意多边形 540675"/>
            <p:cNvSpPr>
              <a:spLocks noChangeArrowheads="1"/>
            </p:cNvSpPr>
            <p:nvPr/>
          </p:nvSpPr>
          <p:spPr bwMode="auto">
            <a:xfrm>
              <a:off x="3786" y="3572"/>
              <a:ext cx="676" cy="525"/>
            </a:xfrm>
            <a:custGeom>
              <a:avLst/>
              <a:gdLst/>
              <a:ahLst/>
              <a:cxnLst>
                <a:cxn ang="0">
                  <a:pos x="279" y="3"/>
                </a:cxn>
                <a:cxn ang="0">
                  <a:pos x="288" y="10"/>
                </a:cxn>
                <a:cxn ang="0">
                  <a:pos x="290" y="19"/>
                </a:cxn>
                <a:cxn ang="0">
                  <a:pos x="287" y="30"/>
                </a:cxn>
                <a:cxn ang="0">
                  <a:pos x="274" y="49"/>
                </a:cxn>
                <a:cxn ang="0">
                  <a:pos x="262" y="70"/>
                </a:cxn>
                <a:cxn ang="0">
                  <a:pos x="259" y="82"/>
                </a:cxn>
                <a:cxn ang="0">
                  <a:pos x="260" y="93"/>
                </a:cxn>
                <a:cxn ang="0">
                  <a:pos x="270" y="114"/>
                </a:cxn>
                <a:cxn ang="0">
                  <a:pos x="283" y="126"/>
                </a:cxn>
                <a:cxn ang="0">
                  <a:pos x="296" y="132"/>
                </a:cxn>
                <a:cxn ang="0">
                  <a:pos x="319" y="139"/>
                </a:cxn>
                <a:cxn ang="0">
                  <a:pos x="350" y="141"/>
                </a:cxn>
                <a:cxn ang="0">
                  <a:pos x="381" y="133"/>
                </a:cxn>
                <a:cxn ang="0">
                  <a:pos x="396" y="124"/>
                </a:cxn>
                <a:cxn ang="0">
                  <a:pos x="411" y="108"/>
                </a:cxn>
                <a:cxn ang="0">
                  <a:pos x="417" y="95"/>
                </a:cxn>
                <a:cxn ang="0">
                  <a:pos x="417" y="82"/>
                </a:cxn>
                <a:cxn ang="0">
                  <a:pos x="406" y="58"/>
                </a:cxn>
                <a:cxn ang="0">
                  <a:pos x="387" y="30"/>
                </a:cxn>
                <a:cxn ang="0">
                  <a:pos x="383" y="18"/>
                </a:cxn>
                <a:cxn ang="0">
                  <a:pos x="385" y="11"/>
                </a:cxn>
                <a:cxn ang="0">
                  <a:pos x="393" y="4"/>
                </a:cxn>
                <a:cxn ang="0">
                  <a:pos x="676" y="0"/>
                </a:cxn>
                <a:cxn ang="0">
                  <a:pos x="0" y="329"/>
                </a:cxn>
                <a:cxn ang="0">
                  <a:pos x="8" y="312"/>
                </a:cxn>
                <a:cxn ang="0">
                  <a:pos x="15" y="307"/>
                </a:cxn>
                <a:cxn ang="0">
                  <a:pos x="27" y="309"/>
                </a:cxn>
                <a:cxn ang="0">
                  <a:pos x="58" y="330"/>
                </a:cxn>
                <a:cxn ang="0">
                  <a:pos x="79" y="340"/>
                </a:cxn>
                <a:cxn ang="0">
                  <a:pos x="92" y="341"/>
                </a:cxn>
                <a:cxn ang="0">
                  <a:pos x="107" y="336"/>
                </a:cxn>
                <a:cxn ang="0">
                  <a:pos x="119" y="328"/>
                </a:cxn>
                <a:cxn ang="0">
                  <a:pos x="128" y="316"/>
                </a:cxn>
                <a:cxn ang="0">
                  <a:pos x="135" y="301"/>
                </a:cxn>
                <a:cxn ang="0">
                  <a:pos x="140" y="278"/>
                </a:cxn>
                <a:cxn ang="0">
                  <a:pos x="141" y="248"/>
                </a:cxn>
                <a:cxn ang="0">
                  <a:pos x="133" y="220"/>
                </a:cxn>
                <a:cxn ang="0">
                  <a:pos x="125" y="205"/>
                </a:cxn>
                <a:cxn ang="0">
                  <a:pos x="113" y="193"/>
                </a:cxn>
                <a:cxn ang="0">
                  <a:pos x="98" y="185"/>
                </a:cxn>
                <a:cxn ang="0">
                  <a:pos x="84" y="182"/>
                </a:cxn>
                <a:cxn ang="0">
                  <a:pos x="72" y="186"/>
                </a:cxn>
                <a:cxn ang="0">
                  <a:pos x="49" y="198"/>
                </a:cxn>
                <a:cxn ang="0">
                  <a:pos x="29" y="211"/>
                </a:cxn>
                <a:cxn ang="0">
                  <a:pos x="18" y="215"/>
                </a:cxn>
                <a:cxn ang="0">
                  <a:pos x="11" y="213"/>
                </a:cxn>
                <a:cxn ang="0">
                  <a:pos x="4" y="204"/>
                </a:cxn>
                <a:cxn ang="0">
                  <a:pos x="0" y="0"/>
                </a:cxn>
              </a:cxnLst>
              <a:rect l="0" t="0" r="r" b="b"/>
              <a:pathLst>
                <a:path w="676" h="525">
                  <a:moveTo>
                    <a:pt x="0" y="0"/>
                  </a:moveTo>
                  <a:lnTo>
                    <a:pt x="273" y="0"/>
                  </a:lnTo>
                  <a:lnTo>
                    <a:pt x="279" y="3"/>
                  </a:lnTo>
                  <a:lnTo>
                    <a:pt x="283" y="6"/>
                  </a:lnTo>
                  <a:lnTo>
                    <a:pt x="287" y="9"/>
                  </a:lnTo>
                  <a:lnTo>
                    <a:pt x="288" y="10"/>
                  </a:lnTo>
                  <a:lnTo>
                    <a:pt x="289" y="12"/>
                  </a:lnTo>
                  <a:lnTo>
                    <a:pt x="290" y="15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89" y="26"/>
                  </a:lnTo>
                  <a:lnTo>
                    <a:pt x="287" y="30"/>
                  </a:lnTo>
                  <a:lnTo>
                    <a:pt x="285" y="33"/>
                  </a:lnTo>
                  <a:lnTo>
                    <a:pt x="279" y="41"/>
                  </a:lnTo>
                  <a:lnTo>
                    <a:pt x="274" y="49"/>
                  </a:lnTo>
                  <a:lnTo>
                    <a:pt x="269" y="55"/>
                  </a:lnTo>
                  <a:lnTo>
                    <a:pt x="264" y="65"/>
                  </a:lnTo>
                  <a:lnTo>
                    <a:pt x="262" y="70"/>
                  </a:lnTo>
                  <a:lnTo>
                    <a:pt x="261" y="74"/>
                  </a:lnTo>
                  <a:lnTo>
                    <a:pt x="260" y="78"/>
                  </a:lnTo>
                  <a:lnTo>
                    <a:pt x="259" y="82"/>
                  </a:lnTo>
                  <a:lnTo>
                    <a:pt x="259" y="87"/>
                  </a:lnTo>
                  <a:lnTo>
                    <a:pt x="259" y="91"/>
                  </a:lnTo>
                  <a:lnTo>
                    <a:pt x="260" y="93"/>
                  </a:lnTo>
                  <a:lnTo>
                    <a:pt x="262" y="101"/>
                  </a:lnTo>
                  <a:lnTo>
                    <a:pt x="265" y="108"/>
                  </a:lnTo>
                  <a:lnTo>
                    <a:pt x="270" y="114"/>
                  </a:lnTo>
                  <a:lnTo>
                    <a:pt x="276" y="120"/>
                  </a:lnTo>
                  <a:lnTo>
                    <a:pt x="280" y="123"/>
                  </a:lnTo>
                  <a:lnTo>
                    <a:pt x="283" y="126"/>
                  </a:lnTo>
                  <a:lnTo>
                    <a:pt x="287" y="128"/>
                  </a:lnTo>
                  <a:lnTo>
                    <a:pt x="291" y="130"/>
                  </a:lnTo>
                  <a:lnTo>
                    <a:pt x="296" y="132"/>
                  </a:lnTo>
                  <a:lnTo>
                    <a:pt x="300" y="134"/>
                  </a:lnTo>
                  <a:lnTo>
                    <a:pt x="309" y="137"/>
                  </a:lnTo>
                  <a:lnTo>
                    <a:pt x="319" y="139"/>
                  </a:lnTo>
                  <a:lnTo>
                    <a:pt x="329" y="141"/>
                  </a:lnTo>
                  <a:lnTo>
                    <a:pt x="340" y="141"/>
                  </a:lnTo>
                  <a:lnTo>
                    <a:pt x="350" y="141"/>
                  </a:lnTo>
                  <a:lnTo>
                    <a:pt x="360" y="139"/>
                  </a:lnTo>
                  <a:lnTo>
                    <a:pt x="371" y="137"/>
                  </a:lnTo>
                  <a:lnTo>
                    <a:pt x="381" y="133"/>
                  </a:lnTo>
                  <a:lnTo>
                    <a:pt x="385" y="131"/>
                  </a:lnTo>
                  <a:lnTo>
                    <a:pt x="390" y="128"/>
                  </a:lnTo>
                  <a:lnTo>
                    <a:pt x="396" y="124"/>
                  </a:lnTo>
                  <a:lnTo>
                    <a:pt x="402" y="119"/>
                  </a:lnTo>
                  <a:lnTo>
                    <a:pt x="407" y="114"/>
                  </a:lnTo>
                  <a:lnTo>
                    <a:pt x="411" y="108"/>
                  </a:lnTo>
                  <a:lnTo>
                    <a:pt x="414" y="104"/>
                  </a:lnTo>
                  <a:lnTo>
                    <a:pt x="416" y="99"/>
                  </a:lnTo>
                  <a:lnTo>
                    <a:pt x="417" y="95"/>
                  </a:lnTo>
                  <a:lnTo>
                    <a:pt x="417" y="91"/>
                  </a:lnTo>
                  <a:lnTo>
                    <a:pt x="417" y="87"/>
                  </a:lnTo>
                  <a:lnTo>
                    <a:pt x="417" y="82"/>
                  </a:lnTo>
                  <a:lnTo>
                    <a:pt x="415" y="73"/>
                  </a:lnTo>
                  <a:lnTo>
                    <a:pt x="411" y="66"/>
                  </a:lnTo>
                  <a:lnTo>
                    <a:pt x="406" y="58"/>
                  </a:lnTo>
                  <a:lnTo>
                    <a:pt x="396" y="43"/>
                  </a:lnTo>
                  <a:lnTo>
                    <a:pt x="391" y="37"/>
                  </a:lnTo>
                  <a:lnTo>
                    <a:pt x="387" y="30"/>
                  </a:lnTo>
                  <a:lnTo>
                    <a:pt x="384" y="24"/>
                  </a:lnTo>
                  <a:lnTo>
                    <a:pt x="383" y="21"/>
                  </a:lnTo>
                  <a:lnTo>
                    <a:pt x="383" y="18"/>
                  </a:lnTo>
                  <a:lnTo>
                    <a:pt x="383" y="16"/>
                  </a:lnTo>
                  <a:lnTo>
                    <a:pt x="384" y="13"/>
                  </a:lnTo>
                  <a:lnTo>
                    <a:pt x="385" y="11"/>
                  </a:lnTo>
                  <a:lnTo>
                    <a:pt x="387" y="8"/>
                  </a:lnTo>
                  <a:lnTo>
                    <a:pt x="389" y="6"/>
                  </a:lnTo>
                  <a:lnTo>
                    <a:pt x="393" y="4"/>
                  </a:lnTo>
                  <a:lnTo>
                    <a:pt x="397" y="2"/>
                  </a:lnTo>
                  <a:lnTo>
                    <a:pt x="402" y="0"/>
                  </a:lnTo>
                  <a:lnTo>
                    <a:pt x="676" y="0"/>
                  </a:lnTo>
                  <a:lnTo>
                    <a:pt x="676" y="525"/>
                  </a:lnTo>
                  <a:lnTo>
                    <a:pt x="0" y="525"/>
                  </a:lnTo>
                  <a:lnTo>
                    <a:pt x="0" y="329"/>
                  </a:lnTo>
                  <a:lnTo>
                    <a:pt x="2" y="322"/>
                  </a:lnTo>
                  <a:lnTo>
                    <a:pt x="5" y="316"/>
                  </a:lnTo>
                  <a:lnTo>
                    <a:pt x="8" y="312"/>
                  </a:lnTo>
                  <a:lnTo>
                    <a:pt x="10" y="310"/>
                  </a:lnTo>
                  <a:lnTo>
                    <a:pt x="12" y="309"/>
                  </a:lnTo>
                  <a:lnTo>
                    <a:pt x="15" y="307"/>
                  </a:lnTo>
                  <a:lnTo>
                    <a:pt x="19" y="307"/>
                  </a:lnTo>
                  <a:lnTo>
                    <a:pt x="23" y="307"/>
                  </a:lnTo>
                  <a:lnTo>
                    <a:pt x="27" y="309"/>
                  </a:lnTo>
                  <a:lnTo>
                    <a:pt x="35" y="314"/>
                  </a:lnTo>
                  <a:lnTo>
                    <a:pt x="44" y="320"/>
                  </a:lnTo>
                  <a:lnTo>
                    <a:pt x="58" y="330"/>
                  </a:lnTo>
                  <a:lnTo>
                    <a:pt x="66" y="335"/>
                  </a:lnTo>
                  <a:lnTo>
                    <a:pt x="73" y="338"/>
                  </a:lnTo>
                  <a:lnTo>
                    <a:pt x="79" y="340"/>
                  </a:lnTo>
                  <a:lnTo>
                    <a:pt x="82" y="341"/>
                  </a:lnTo>
                  <a:lnTo>
                    <a:pt x="85" y="341"/>
                  </a:lnTo>
                  <a:lnTo>
                    <a:pt x="92" y="341"/>
                  </a:lnTo>
                  <a:lnTo>
                    <a:pt x="98" y="340"/>
                  </a:lnTo>
                  <a:lnTo>
                    <a:pt x="103" y="338"/>
                  </a:lnTo>
                  <a:lnTo>
                    <a:pt x="107" y="336"/>
                  </a:lnTo>
                  <a:lnTo>
                    <a:pt x="112" y="334"/>
                  </a:lnTo>
                  <a:lnTo>
                    <a:pt x="115" y="331"/>
                  </a:lnTo>
                  <a:lnTo>
                    <a:pt x="119" y="328"/>
                  </a:lnTo>
                  <a:lnTo>
                    <a:pt x="122" y="324"/>
                  </a:lnTo>
                  <a:lnTo>
                    <a:pt x="125" y="320"/>
                  </a:lnTo>
                  <a:lnTo>
                    <a:pt x="128" y="316"/>
                  </a:lnTo>
                  <a:lnTo>
                    <a:pt x="131" y="311"/>
                  </a:lnTo>
                  <a:lnTo>
                    <a:pt x="133" y="306"/>
                  </a:lnTo>
                  <a:lnTo>
                    <a:pt x="135" y="301"/>
                  </a:lnTo>
                  <a:lnTo>
                    <a:pt x="137" y="296"/>
                  </a:lnTo>
                  <a:lnTo>
                    <a:pt x="139" y="285"/>
                  </a:lnTo>
                  <a:lnTo>
                    <a:pt x="140" y="278"/>
                  </a:lnTo>
                  <a:lnTo>
                    <a:pt x="141" y="272"/>
                  </a:lnTo>
                  <a:lnTo>
                    <a:pt x="141" y="260"/>
                  </a:lnTo>
                  <a:lnTo>
                    <a:pt x="141" y="248"/>
                  </a:lnTo>
                  <a:lnTo>
                    <a:pt x="139" y="237"/>
                  </a:lnTo>
                  <a:lnTo>
                    <a:pt x="135" y="225"/>
                  </a:lnTo>
                  <a:lnTo>
                    <a:pt x="133" y="220"/>
                  </a:lnTo>
                  <a:lnTo>
                    <a:pt x="131" y="215"/>
                  </a:lnTo>
                  <a:lnTo>
                    <a:pt x="128" y="210"/>
                  </a:lnTo>
                  <a:lnTo>
                    <a:pt x="125" y="205"/>
                  </a:lnTo>
                  <a:lnTo>
                    <a:pt x="121" y="201"/>
                  </a:lnTo>
                  <a:lnTo>
                    <a:pt x="117" y="197"/>
                  </a:lnTo>
                  <a:lnTo>
                    <a:pt x="113" y="193"/>
                  </a:lnTo>
                  <a:lnTo>
                    <a:pt x="107" y="190"/>
                  </a:lnTo>
                  <a:lnTo>
                    <a:pt x="102" y="187"/>
                  </a:lnTo>
                  <a:lnTo>
                    <a:pt x="98" y="185"/>
                  </a:lnTo>
                  <a:lnTo>
                    <a:pt x="93" y="184"/>
                  </a:lnTo>
                  <a:lnTo>
                    <a:pt x="89" y="182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4"/>
                  </a:lnTo>
                  <a:lnTo>
                    <a:pt x="72" y="186"/>
                  </a:lnTo>
                  <a:lnTo>
                    <a:pt x="64" y="189"/>
                  </a:lnTo>
                  <a:lnTo>
                    <a:pt x="56" y="193"/>
                  </a:lnTo>
                  <a:lnTo>
                    <a:pt x="49" y="198"/>
                  </a:lnTo>
                  <a:lnTo>
                    <a:pt x="42" y="203"/>
                  </a:lnTo>
                  <a:lnTo>
                    <a:pt x="36" y="208"/>
                  </a:lnTo>
                  <a:lnTo>
                    <a:pt x="29" y="211"/>
                  </a:lnTo>
                  <a:lnTo>
                    <a:pt x="24" y="214"/>
                  </a:lnTo>
                  <a:lnTo>
                    <a:pt x="21" y="215"/>
                  </a:lnTo>
                  <a:lnTo>
                    <a:pt x="18" y="215"/>
                  </a:lnTo>
                  <a:lnTo>
                    <a:pt x="15" y="215"/>
                  </a:lnTo>
                  <a:lnTo>
                    <a:pt x="13" y="214"/>
                  </a:lnTo>
                  <a:lnTo>
                    <a:pt x="11" y="213"/>
                  </a:lnTo>
                  <a:lnTo>
                    <a:pt x="8" y="210"/>
                  </a:lnTo>
                  <a:lnTo>
                    <a:pt x="6" y="208"/>
                  </a:lnTo>
                  <a:lnTo>
                    <a:pt x="4" y="204"/>
                  </a:lnTo>
                  <a:lnTo>
                    <a:pt x="2" y="200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0" name="任意多边形 540676"/>
            <p:cNvSpPr>
              <a:spLocks noChangeArrowheads="1"/>
            </p:cNvSpPr>
            <p:nvPr/>
          </p:nvSpPr>
          <p:spPr bwMode="auto">
            <a:xfrm>
              <a:off x="3645" y="2908"/>
              <a:ext cx="817" cy="806"/>
            </a:xfrm>
            <a:custGeom>
              <a:avLst/>
              <a:gdLst/>
              <a:ahLst/>
              <a:cxnLst>
                <a:cxn ang="0">
                  <a:pos x="47" y="324"/>
                </a:cxn>
                <a:cxn ang="0">
                  <a:pos x="64" y="324"/>
                </a:cxn>
                <a:cxn ang="0">
                  <a:pos x="91" y="338"/>
                </a:cxn>
                <a:cxn ang="0">
                  <a:pos x="116" y="354"/>
                </a:cxn>
                <a:cxn ang="0">
                  <a:pos x="130" y="353"/>
                </a:cxn>
                <a:cxn ang="0">
                  <a:pos x="139" y="341"/>
                </a:cxn>
                <a:cxn ang="0">
                  <a:pos x="418" y="138"/>
                </a:cxn>
                <a:cxn ang="0">
                  <a:pos x="432" y="126"/>
                </a:cxn>
                <a:cxn ang="0">
                  <a:pos x="427" y="108"/>
                </a:cxn>
                <a:cxn ang="0">
                  <a:pos x="407" y="77"/>
                </a:cxn>
                <a:cxn ang="0">
                  <a:pos x="401" y="57"/>
                </a:cxn>
                <a:cxn ang="0">
                  <a:pos x="406" y="34"/>
                </a:cxn>
                <a:cxn ang="0">
                  <a:pos x="422" y="17"/>
                </a:cxn>
                <a:cxn ang="0">
                  <a:pos x="446" y="5"/>
                </a:cxn>
                <a:cxn ang="0">
                  <a:pos x="474" y="0"/>
                </a:cxn>
                <a:cxn ang="0">
                  <a:pos x="503" y="2"/>
                </a:cxn>
                <a:cxn ang="0">
                  <a:pos x="524" y="9"/>
                </a:cxn>
                <a:cxn ang="0">
                  <a:pos x="545" y="24"/>
                </a:cxn>
                <a:cxn ang="0">
                  <a:pos x="556" y="42"/>
                </a:cxn>
                <a:cxn ang="0">
                  <a:pos x="556" y="64"/>
                </a:cxn>
                <a:cxn ang="0">
                  <a:pos x="547" y="83"/>
                </a:cxn>
                <a:cxn ang="0">
                  <a:pos x="525" y="114"/>
                </a:cxn>
                <a:cxn ang="0">
                  <a:pos x="524" y="128"/>
                </a:cxn>
                <a:cxn ang="0">
                  <a:pos x="532" y="136"/>
                </a:cxn>
                <a:cxn ang="0">
                  <a:pos x="817" y="141"/>
                </a:cxn>
                <a:cxn ang="0">
                  <a:pos x="531" y="670"/>
                </a:cxn>
                <a:cxn ang="0">
                  <a:pos x="524" y="680"/>
                </a:cxn>
                <a:cxn ang="0">
                  <a:pos x="527" y="694"/>
                </a:cxn>
                <a:cxn ang="0">
                  <a:pos x="547" y="722"/>
                </a:cxn>
                <a:cxn ang="0">
                  <a:pos x="558" y="752"/>
                </a:cxn>
                <a:cxn ang="0">
                  <a:pos x="554" y="769"/>
                </a:cxn>
                <a:cxn ang="0">
                  <a:pos x="537" y="788"/>
                </a:cxn>
                <a:cxn ang="0">
                  <a:pos x="510" y="802"/>
                </a:cxn>
                <a:cxn ang="0">
                  <a:pos x="477" y="806"/>
                </a:cxn>
                <a:cxn ang="0">
                  <a:pos x="441" y="798"/>
                </a:cxn>
                <a:cxn ang="0">
                  <a:pos x="419" y="786"/>
                </a:cxn>
                <a:cxn ang="0">
                  <a:pos x="404" y="767"/>
                </a:cxn>
                <a:cxn ang="0">
                  <a:pos x="400" y="750"/>
                </a:cxn>
                <a:cxn ang="0">
                  <a:pos x="406" y="728"/>
                </a:cxn>
                <a:cxn ang="0">
                  <a:pos x="424" y="700"/>
                </a:cxn>
                <a:cxn ang="0">
                  <a:pos x="432" y="682"/>
                </a:cxn>
                <a:cxn ang="0">
                  <a:pos x="428" y="673"/>
                </a:cxn>
                <a:cxn ang="0">
                  <a:pos x="412" y="664"/>
                </a:cxn>
                <a:cxn ang="0">
                  <a:pos x="135" y="453"/>
                </a:cxn>
                <a:cxn ang="0">
                  <a:pos x="125" y="446"/>
                </a:cxn>
                <a:cxn ang="0">
                  <a:pos x="110" y="451"/>
                </a:cxn>
                <a:cxn ang="0">
                  <a:pos x="74" y="476"/>
                </a:cxn>
                <a:cxn ang="0">
                  <a:pos x="54" y="482"/>
                </a:cxn>
                <a:cxn ang="0">
                  <a:pos x="37" y="478"/>
                </a:cxn>
                <a:cxn ang="0">
                  <a:pos x="17" y="461"/>
                </a:cxn>
                <a:cxn ang="0">
                  <a:pos x="4" y="433"/>
                </a:cxn>
                <a:cxn ang="0">
                  <a:pos x="0" y="401"/>
                </a:cxn>
                <a:cxn ang="0">
                  <a:pos x="7" y="365"/>
                </a:cxn>
                <a:cxn ang="0">
                  <a:pos x="19" y="342"/>
                </a:cxn>
              </a:cxnLst>
              <a:rect l="0" t="0" r="r" b="b"/>
              <a:pathLst>
                <a:path w="817" h="806">
                  <a:moveTo>
                    <a:pt x="33" y="330"/>
                  </a:moveTo>
                  <a:lnTo>
                    <a:pt x="38" y="327"/>
                  </a:lnTo>
                  <a:lnTo>
                    <a:pt x="43" y="325"/>
                  </a:lnTo>
                  <a:lnTo>
                    <a:pt x="47" y="324"/>
                  </a:lnTo>
                  <a:lnTo>
                    <a:pt x="51" y="323"/>
                  </a:lnTo>
                  <a:lnTo>
                    <a:pt x="56" y="323"/>
                  </a:lnTo>
                  <a:lnTo>
                    <a:pt x="60" y="323"/>
                  </a:lnTo>
                  <a:lnTo>
                    <a:pt x="64" y="324"/>
                  </a:lnTo>
                  <a:lnTo>
                    <a:pt x="68" y="325"/>
                  </a:lnTo>
                  <a:lnTo>
                    <a:pt x="76" y="329"/>
                  </a:lnTo>
                  <a:lnTo>
                    <a:pt x="84" y="333"/>
                  </a:lnTo>
                  <a:lnTo>
                    <a:pt x="91" y="338"/>
                  </a:lnTo>
                  <a:lnTo>
                    <a:pt x="98" y="343"/>
                  </a:lnTo>
                  <a:lnTo>
                    <a:pt x="104" y="347"/>
                  </a:lnTo>
                  <a:lnTo>
                    <a:pt x="110" y="351"/>
                  </a:lnTo>
                  <a:lnTo>
                    <a:pt x="116" y="354"/>
                  </a:lnTo>
                  <a:lnTo>
                    <a:pt x="119" y="355"/>
                  </a:lnTo>
                  <a:lnTo>
                    <a:pt x="122" y="355"/>
                  </a:lnTo>
                  <a:lnTo>
                    <a:pt x="128" y="354"/>
                  </a:lnTo>
                  <a:lnTo>
                    <a:pt x="130" y="353"/>
                  </a:lnTo>
                  <a:lnTo>
                    <a:pt x="132" y="351"/>
                  </a:lnTo>
                  <a:lnTo>
                    <a:pt x="135" y="348"/>
                  </a:lnTo>
                  <a:lnTo>
                    <a:pt x="137" y="345"/>
                  </a:lnTo>
                  <a:lnTo>
                    <a:pt x="139" y="341"/>
                  </a:lnTo>
                  <a:lnTo>
                    <a:pt x="141" y="336"/>
                  </a:lnTo>
                  <a:lnTo>
                    <a:pt x="141" y="141"/>
                  </a:lnTo>
                  <a:lnTo>
                    <a:pt x="412" y="141"/>
                  </a:lnTo>
                  <a:lnTo>
                    <a:pt x="418" y="138"/>
                  </a:lnTo>
                  <a:lnTo>
                    <a:pt x="423" y="136"/>
                  </a:lnTo>
                  <a:lnTo>
                    <a:pt x="427" y="133"/>
                  </a:lnTo>
                  <a:lnTo>
                    <a:pt x="430" y="129"/>
                  </a:lnTo>
                  <a:lnTo>
                    <a:pt x="432" y="126"/>
                  </a:lnTo>
                  <a:lnTo>
                    <a:pt x="432" y="122"/>
                  </a:lnTo>
                  <a:lnTo>
                    <a:pt x="432" y="119"/>
                  </a:lnTo>
                  <a:lnTo>
                    <a:pt x="431" y="115"/>
                  </a:lnTo>
                  <a:lnTo>
                    <a:pt x="427" y="108"/>
                  </a:lnTo>
                  <a:lnTo>
                    <a:pt x="422" y="100"/>
                  </a:lnTo>
                  <a:lnTo>
                    <a:pt x="416" y="92"/>
                  </a:lnTo>
                  <a:lnTo>
                    <a:pt x="410" y="84"/>
                  </a:lnTo>
                  <a:lnTo>
                    <a:pt x="407" y="77"/>
                  </a:lnTo>
                  <a:lnTo>
                    <a:pt x="404" y="71"/>
                  </a:lnTo>
                  <a:lnTo>
                    <a:pt x="403" y="67"/>
                  </a:lnTo>
                  <a:lnTo>
                    <a:pt x="402" y="64"/>
                  </a:lnTo>
                  <a:lnTo>
                    <a:pt x="401" y="57"/>
                  </a:lnTo>
                  <a:lnTo>
                    <a:pt x="401" y="51"/>
                  </a:lnTo>
                  <a:lnTo>
                    <a:pt x="402" y="45"/>
                  </a:lnTo>
                  <a:lnTo>
                    <a:pt x="403" y="39"/>
                  </a:lnTo>
                  <a:lnTo>
                    <a:pt x="406" y="34"/>
                  </a:lnTo>
                  <a:lnTo>
                    <a:pt x="409" y="29"/>
                  </a:lnTo>
                  <a:lnTo>
                    <a:pt x="413" y="25"/>
                  </a:lnTo>
                  <a:lnTo>
                    <a:pt x="417" y="21"/>
                  </a:lnTo>
                  <a:lnTo>
                    <a:pt x="422" y="17"/>
                  </a:lnTo>
                  <a:lnTo>
                    <a:pt x="427" y="13"/>
                  </a:lnTo>
                  <a:lnTo>
                    <a:pt x="433" y="10"/>
                  </a:lnTo>
                  <a:lnTo>
                    <a:pt x="439" y="7"/>
                  </a:lnTo>
                  <a:lnTo>
                    <a:pt x="446" y="5"/>
                  </a:lnTo>
                  <a:lnTo>
                    <a:pt x="452" y="3"/>
                  </a:lnTo>
                  <a:lnTo>
                    <a:pt x="459" y="1"/>
                  </a:lnTo>
                  <a:lnTo>
                    <a:pt x="467" y="0"/>
                  </a:lnTo>
                  <a:lnTo>
                    <a:pt x="474" y="0"/>
                  </a:lnTo>
                  <a:lnTo>
                    <a:pt x="481" y="0"/>
                  </a:lnTo>
                  <a:lnTo>
                    <a:pt x="489" y="0"/>
                  </a:lnTo>
                  <a:lnTo>
                    <a:pt x="496" y="1"/>
                  </a:lnTo>
                  <a:lnTo>
                    <a:pt x="503" y="2"/>
                  </a:lnTo>
                  <a:lnTo>
                    <a:pt x="511" y="4"/>
                  </a:lnTo>
                  <a:lnTo>
                    <a:pt x="518" y="6"/>
                  </a:lnTo>
                  <a:lnTo>
                    <a:pt x="521" y="8"/>
                  </a:lnTo>
                  <a:lnTo>
                    <a:pt x="524" y="9"/>
                  </a:lnTo>
                  <a:lnTo>
                    <a:pt x="531" y="13"/>
                  </a:lnTo>
                  <a:lnTo>
                    <a:pt x="537" y="17"/>
                  </a:lnTo>
                  <a:lnTo>
                    <a:pt x="542" y="21"/>
                  </a:lnTo>
                  <a:lnTo>
                    <a:pt x="545" y="24"/>
                  </a:lnTo>
                  <a:lnTo>
                    <a:pt x="547" y="26"/>
                  </a:lnTo>
                  <a:lnTo>
                    <a:pt x="551" y="32"/>
                  </a:lnTo>
                  <a:lnTo>
                    <a:pt x="554" y="37"/>
                  </a:lnTo>
                  <a:lnTo>
                    <a:pt x="556" y="42"/>
                  </a:lnTo>
                  <a:lnTo>
                    <a:pt x="557" y="47"/>
                  </a:lnTo>
                  <a:lnTo>
                    <a:pt x="557" y="54"/>
                  </a:lnTo>
                  <a:lnTo>
                    <a:pt x="557" y="60"/>
                  </a:lnTo>
                  <a:lnTo>
                    <a:pt x="556" y="64"/>
                  </a:lnTo>
                  <a:lnTo>
                    <a:pt x="555" y="68"/>
                  </a:lnTo>
                  <a:lnTo>
                    <a:pt x="551" y="75"/>
                  </a:lnTo>
                  <a:lnTo>
                    <a:pt x="549" y="79"/>
                  </a:lnTo>
                  <a:lnTo>
                    <a:pt x="547" y="83"/>
                  </a:lnTo>
                  <a:lnTo>
                    <a:pt x="537" y="96"/>
                  </a:lnTo>
                  <a:lnTo>
                    <a:pt x="530" y="106"/>
                  </a:lnTo>
                  <a:lnTo>
                    <a:pt x="528" y="110"/>
                  </a:lnTo>
                  <a:lnTo>
                    <a:pt x="525" y="114"/>
                  </a:lnTo>
                  <a:lnTo>
                    <a:pt x="524" y="118"/>
                  </a:lnTo>
                  <a:lnTo>
                    <a:pt x="523" y="122"/>
                  </a:lnTo>
                  <a:lnTo>
                    <a:pt x="523" y="126"/>
                  </a:lnTo>
                  <a:lnTo>
                    <a:pt x="524" y="128"/>
                  </a:lnTo>
                  <a:lnTo>
                    <a:pt x="525" y="129"/>
                  </a:lnTo>
                  <a:lnTo>
                    <a:pt x="526" y="131"/>
                  </a:lnTo>
                  <a:lnTo>
                    <a:pt x="528" y="133"/>
                  </a:lnTo>
                  <a:lnTo>
                    <a:pt x="532" y="136"/>
                  </a:lnTo>
                  <a:lnTo>
                    <a:pt x="534" y="137"/>
                  </a:lnTo>
                  <a:lnTo>
                    <a:pt x="537" y="139"/>
                  </a:lnTo>
                  <a:lnTo>
                    <a:pt x="545" y="141"/>
                  </a:lnTo>
                  <a:lnTo>
                    <a:pt x="817" y="141"/>
                  </a:lnTo>
                  <a:lnTo>
                    <a:pt x="817" y="664"/>
                  </a:lnTo>
                  <a:lnTo>
                    <a:pt x="545" y="664"/>
                  </a:lnTo>
                  <a:lnTo>
                    <a:pt x="535" y="668"/>
                  </a:lnTo>
                  <a:lnTo>
                    <a:pt x="531" y="670"/>
                  </a:lnTo>
                  <a:lnTo>
                    <a:pt x="528" y="672"/>
                  </a:lnTo>
                  <a:lnTo>
                    <a:pt x="526" y="675"/>
                  </a:lnTo>
                  <a:lnTo>
                    <a:pt x="524" y="677"/>
                  </a:lnTo>
                  <a:lnTo>
                    <a:pt x="524" y="680"/>
                  </a:lnTo>
                  <a:lnTo>
                    <a:pt x="523" y="682"/>
                  </a:lnTo>
                  <a:lnTo>
                    <a:pt x="524" y="685"/>
                  </a:lnTo>
                  <a:lnTo>
                    <a:pt x="524" y="688"/>
                  </a:lnTo>
                  <a:lnTo>
                    <a:pt x="527" y="694"/>
                  </a:lnTo>
                  <a:lnTo>
                    <a:pt x="531" y="701"/>
                  </a:lnTo>
                  <a:lnTo>
                    <a:pt x="536" y="708"/>
                  </a:lnTo>
                  <a:lnTo>
                    <a:pt x="542" y="715"/>
                  </a:lnTo>
                  <a:lnTo>
                    <a:pt x="547" y="722"/>
                  </a:lnTo>
                  <a:lnTo>
                    <a:pt x="551" y="730"/>
                  </a:lnTo>
                  <a:lnTo>
                    <a:pt x="555" y="738"/>
                  </a:lnTo>
                  <a:lnTo>
                    <a:pt x="558" y="746"/>
                  </a:lnTo>
                  <a:lnTo>
                    <a:pt x="558" y="752"/>
                  </a:lnTo>
                  <a:lnTo>
                    <a:pt x="558" y="756"/>
                  </a:lnTo>
                  <a:lnTo>
                    <a:pt x="557" y="760"/>
                  </a:lnTo>
                  <a:lnTo>
                    <a:pt x="556" y="764"/>
                  </a:lnTo>
                  <a:lnTo>
                    <a:pt x="554" y="769"/>
                  </a:lnTo>
                  <a:lnTo>
                    <a:pt x="552" y="773"/>
                  </a:lnTo>
                  <a:lnTo>
                    <a:pt x="545" y="781"/>
                  </a:lnTo>
                  <a:lnTo>
                    <a:pt x="541" y="785"/>
                  </a:lnTo>
                  <a:lnTo>
                    <a:pt x="537" y="788"/>
                  </a:lnTo>
                  <a:lnTo>
                    <a:pt x="529" y="794"/>
                  </a:lnTo>
                  <a:lnTo>
                    <a:pt x="524" y="796"/>
                  </a:lnTo>
                  <a:lnTo>
                    <a:pt x="520" y="798"/>
                  </a:lnTo>
                  <a:lnTo>
                    <a:pt x="510" y="802"/>
                  </a:lnTo>
                  <a:lnTo>
                    <a:pt x="503" y="803"/>
                  </a:lnTo>
                  <a:lnTo>
                    <a:pt x="498" y="804"/>
                  </a:lnTo>
                  <a:lnTo>
                    <a:pt x="488" y="805"/>
                  </a:lnTo>
                  <a:lnTo>
                    <a:pt x="477" y="806"/>
                  </a:lnTo>
                  <a:lnTo>
                    <a:pt x="466" y="805"/>
                  </a:lnTo>
                  <a:lnTo>
                    <a:pt x="456" y="803"/>
                  </a:lnTo>
                  <a:lnTo>
                    <a:pt x="446" y="800"/>
                  </a:lnTo>
                  <a:lnTo>
                    <a:pt x="441" y="798"/>
                  </a:lnTo>
                  <a:lnTo>
                    <a:pt x="436" y="796"/>
                  </a:lnTo>
                  <a:lnTo>
                    <a:pt x="427" y="792"/>
                  </a:lnTo>
                  <a:lnTo>
                    <a:pt x="423" y="789"/>
                  </a:lnTo>
                  <a:lnTo>
                    <a:pt x="419" y="786"/>
                  </a:lnTo>
                  <a:lnTo>
                    <a:pt x="412" y="780"/>
                  </a:lnTo>
                  <a:lnTo>
                    <a:pt x="409" y="776"/>
                  </a:lnTo>
                  <a:lnTo>
                    <a:pt x="407" y="772"/>
                  </a:lnTo>
                  <a:lnTo>
                    <a:pt x="404" y="767"/>
                  </a:lnTo>
                  <a:lnTo>
                    <a:pt x="402" y="763"/>
                  </a:lnTo>
                  <a:lnTo>
                    <a:pt x="401" y="758"/>
                  </a:lnTo>
                  <a:lnTo>
                    <a:pt x="400" y="754"/>
                  </a:lnTo>
                  <a:lnTo>
                    <a:pt x="400" y="750"/>
                  </a:lnTo>
                  <a:lnTo>
                    <a:pt x="400" y="744"/>
                  </a:lnTo>
                  <a:lnTo>
                    <a:pt x="401" y="740"/>
                  </a:lnTo>
                  <a:lnTo>
                    <a:pt x="402" y="736"/>
                  </a:lnTo>
                  <a:lnTo>
                    <a:pt x="406" y="728"/>
                  </a:lnTo>
                  <a:lnTo>
                    <a:pt x="410" y="721"/>
                  </a:lnTo>
                  <a:lnTo>
                    <a:pt x="415" y="713"/>
                  </a:lnTo>
                  <a:lnTo>
                    <a:pt x="420" y="706"/>
                  </a:lnTo>
                  <a:lnTo>
                    <a:pt x="424" y="700"/>
                  </a:lnTo>
                  <a:lnTo>
                    <a:pt x="428" y="694"/>
                  </a:lnTo>
                  <a:lnTo>
                    <a:pt x="431" y="688"/>
                  </a:lnTo>
                  <a:lnTo>
                    <a:pt x="432" y="685"/>
                  </a:lnTo>
                  <a:lnTo>
                    <a:pt x="432" y="682"/>
                  </a:lnTo>
                  <a:lnTo>
                    <a:pt x="432" y="680"/>
                  </a:lnTo>
                  <a:lnTo>
                    <a:pt x="431" y="677"/>
                  </a:lnTo>
                  <a:lnTo>
                    <a:pt x="430" y="675"/>
                  </a:lnTo>
                  <a:lnTo>
                    <a:pt x="428" y="673"/>
                  </a:lnTo>
                  <a:lnTo>
                    <a:pt x="425" y="670"/>
                  </a:lnTo>
                  <a:lnTo>
                    <a:pt x="421" y="668"/>
                  </a:lnTo>
                  <a:lnTo>
                    <a:pt x="417" y="666"/>
                  </a:lnTo>
                  <a:lnTo>
                    <a:pt x="412" y="664"/>
                  </a:lnTo>
                  <a:lnTo>
                    <a:pt x="141" y="664"/>
                  </a:lnTo>
                  <a:lnTo>
                    <a:pt x="141" y="468"/>
                  </a:lnTo>
                  <a:lnTo>
                    <a:pt x="137" y="458"/>
                  </a:lnTo>
                  <a:lnTo>
                    <a:pt x="135" y="453"/>
                  </a:lnTo>
                  <a:lnTo>
                    <a:pt x="133" y="451"/>
                  </a:lnTo>
                  <a:lnTo>
                    <a:pt x="130" y="448"/>
                  </a:lnTo>
                  <a:lnTo>
                    <a:pt x="128" y="447"/>
                  </a:lnTo>
                  <a:lnTo>
                    <a:pt x="125" y="446"/>
                  </a:lnTo>
                  <a:lnTo>
                    <a:pt x="122" y="446"/>
                  </a:lnTo>
                  <a:lnTo>
                    <a:pt x="119" y="447"/>
                  </a:lnTo>
                  <a:lnTo>
                    <a:pt x="116" y="448"/>
                  </a:lnTo>
                  <a:lnTo>
                    <a:pt x="110" y="451"/>
                  </a:lnTo>
                  <a:lnTo>
                    <a:pt x="103" y="456"/>
                  </a:lnTo>
                  <a:lnTo>
                    <a:pt x="96" y="461"/>
                  </a:lnTo>
                  <a:lnTo>
                    <a:pt x="82" y="471"/>
                  </a:lnTo>
                  <a:lnTo>
                    <a:pt x="74" y="476"/>
                  </a:lnTo>
                  <a:lnTo>
                    <a:pt x="70" y="478"/>
                  </a:lnTo>
                  <a:lnTo>
                    <a:pt x="66" y="479"/>
                  </a:lnTo>
                  <a:lnTo>
                    <a:pt x="58" y="482"/>
                  </a:lnTo>
                  <a:lnTo>
                    <a:pt x="54" y="482"/>
                  </a:lnTo>
                  <a:lnTo>
                    <a:pt x="50" y="482"/>
                  </a:lnTo>
                  <a:lnTo>
                    <a:pt x="45" y="481"/>
                  </a:lnTo>
                  <a:lnTo>
                    <a:pt x="41" y="480"/>
                  </a:lnTo>
                  <a:lnTo>
                    <a:pt x="37" y="478"/>
                  </a:lnTo>
                  <a:lnTo>
                    <a:pt x="32" y="476"/>
                  </a:lnTo>
                  <a:lnTo>
                    <a:pt x="24" y="469"/>
                  </a:lnTo>
                  <a:lnTo>
                    <a:pt x="21" y="465"/>
                  </a:lnTo>
                  <a:lnTo>
                    <a:pt x="17" y="461"/>
                  </a:lnTo>
                  <a:lnTo>
                    <a:pt x="12" y="452"/>
                  </a:lnTo>
                  <a:lnTo>
                    <a:pt x="9" y="447"/>
                  </a:lnTo>
                  <a:lnTo>
                    <a:pt x="7" y="443"/>
                  </a:lnTo>
                  <a:lnTo>
                    <a:pt x="4" y="433"/>
                  </a:lnTo>
                  <a:lnTo>
                    <a:pt x="2" y="427"/>
                  </a:lnTo>
                  <a:lnTo>
                    <a:pt x="1" y="422"/>
                  </a:lnTo>
                  <a:lnTo>
                    <a:pt x="0" y="412"/>
                  </a:lnTo>
                  <a:lnTo>
                    <a:pt x="0" y="401"/>
                  </a:lnTo>
                  <a:lnTo>
                    <a:pt x="1" y="390"/>
                  </a:lnTo>
                  <a:lnTo>
                    <a:pt x="2" y="380"/>
                  </a:lnTo>
                  <a:lnTo>
                    <a:pt x="5" y="370"/>
                  </a:lnTo>
                  <a:lnTo>
                    <a:pt x="7" y="365"/>
                  </a:lnTo>
                  <a:lnTo>
                    <a:pt x="9" y="360"/>
                  </a:lnTo>
                  <a:lnTo>
                    <a:pt x="14" y="350"/>
                  </a:lnTo>
                  <a:lnTo>
                    <a:pt x="16" y="346"/>
                  </a:lnTo>
                  <a:lnTo>
                    <a:pt x="19" y="342"/>
                  </a:lnTo>
                  <a:lnTo>
                    <a:pt x="26" y="335"/>
                  </a:lnTo>
                  <a:lnTo>
                    <a:pt x="29" y="332"/>
                  </a:lnTo>
                  <a:lnTo>
                    <a:pt x="33" y="33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1" name="任意多边形 540677"/>
            <p:cNvSpPr>
              <a:spLocks noChangeArrowheads="1"/>
            </p:cNvSpPr>
            <p:nvPr/>
          </p:nvSpPr>
          <p:spPr bwMode="auto">
            <a:xfrm>
              <a:off x="2972" y="3430"/>
              <a:ext cx="955" cy="667"/>
            </a:xfrm>
            <a:custGeom>
              <a:avLst/>
              <a:gdLst/>
              <a:ahLst/>
              <a:cxnLst>
                <a:cxn ang="0">
                  <a:pos x="134" y="454"/>
                </a:cxn>
                <a:cxn ang="0">
                  <a:pos x="123" y="449"/>
                </a:cxn>
                <a:cxn ang="0">
                  <a:pos x="105" y="457"/>
                </a:cxn>
                <a:cxn ang="0">
                  <a:pos x="76" y="477"/>
                </a:cxn>
                <a:cxn ang="0">
                  <a:pos x="51" y="483"/>
                </a:cxn>
                <a:cxn ang="0">
                  <a:pos x="33" y="477"/>
                </a:cxn>
                <a:cxn ang="0">
                  <a:pos x="12" y="454"/>
                </a:cxn>
                <a:cxn ang="0">
                  <a:pos x="3" y="430"/>
                </a:cxn>
                <a:cxn ang="0">
                  <a:pos x="1" y="391"/>
                </a:cxn>
                <a:cxn ang="0">
                  <a:pos x="9" y="361"/>
                </a:cxn>
                <a:cxn ang="0">
                  <a:pos x="26" y="338"/>
                </a:cxn>
                <a:cxn ang="0">
                  <a:pos x="44" y="327"/>
                </a:cxn>
                <a:cxn ang="0">
                  <a:pos x="61" y="326"/>
                </a:cxn>
                <a:cxn ang="0">
                  <a:pos x="92" y="341"/>
                </a:cxn>
                <a:cxn ang="0">
                  <a:pos x="118" y="356"/>
                </a:cxn>
                <a:cxn ang="0">
                  <a:pos x="129" y="356"/>
                </a:cxn>
                <a:cxn ang="0">
                  <a:pos x="138" y="346"/>
                </a:cxn>
                <a:cxn ang="0">
                  <a:pos x="412" y="142"/>
                </a:cxn>
                <a:cxn ang="0">
                  <a:pos x="428" y="134"/>
                </a:cxn>
                <a:cxn ang="0">
                  <a:pos x="431" y="120"/>
                </a:cxn>
                <a:cxn ang="0">
                  <a:pos x="419" y="99"/>
                </a:cxn>
                <a:cxn ang="0">
                  <a:pos x="401" y="70"/>
                </a:cxn>
                <a:cxn ang="0">
                  <a:pos x="398" y="53"/>
                </a:cxn>
                <a:cxn ang="0">
                  <a:pos x="402" y="40"/>
                </a:cxn>
                <a:cxn ang="0">
                  <a:pos x="414" y="23"/>
                </a:cxn>
                <a:cxn ang="0">
                  <a:pos x="440" y="8"/>
                </a:cxn>
                <a:cxn ang="0">
                  <a:pos x="476" y="0"/>
                </a:cxn>
                <a:cxn ang="0">
                  <a:pos x="518" y="8"/>
                </a:cxn>
                <a:cxn ang="0">
                  <a:pos x="536" y="18"/>
                </a:cxn>
                <a:cxn ang="0">
                  <a:pos x="551" y="34"/>
                </a:cxn>
                <a:cxn ang="0">
                  <a:pos x="557" y="51"/>
                </a:cxn>
                <a:cxn ang="0">
                  <a:pos x="551" y="75"/>
                </a:cxn>
                <a:cxn ang="0">
                  <a:pos x="526" y="111"/>
                </a:cxn>
                <a:cxn ang="0">
                  <a:pos x="522" y="128"/>
                </a:cxn>
                <a:cxn ang="0">
                  <a:pos x="531" y="138"/>
                </a:cxn>
                <a:cxn ang="0">
                  <a:pos x="814" y="338"/>
                </a:cxn>
                <a:cxn ang="0">
                  <a:pos x="822" y="353"/>
                </a:cxn>
                <a:cxn ang="0">
                  <a:pos x="832" y="357"/>
                </a:cxn>
                <a:cxn ang="0">
                  <a:pos x="850" y="350"/>
                </a:cxn>
                <a:cxn ang="0">
                  <a:pos x="882" y="329"/>
                </a:cxn>
                <a:cxn ang="0">
                  <a:pos x="898" y="324"/>
                </a:cxn>
                <a:cxn ang="0">
                  <a:pos x="916" y="329"/>
                </a:cxn>
                <a:cxn ang="0">
                  <a:pos x="932" y="341"/>
                </a:cxn>
                <a:cxn ang="0">
                  <a:pos x="948" y="366"/>
                </a:cxn>
                <a:cxn ang="0">
                  <a:pos x="955" y="397"/>
                </a:cxn>
                <a:cxn ang="0">
                  <a:pos x="951" y="435"/>
                </a:cxn>
                <a:cxn ang="0">
                  <a:pos x="940" y="459"/>
                </a:cxn>
                <a:cxn ang="0">
                  <a:pos x="927" y="474"/>
                </a:cxn>
                <a:cxn ang="0">
                  <a:pos x="909" y="483"/>
                </a:cxn>
                <a:cxn ang="0">
                  <a:pos x="888" y="481"/>
                </a:cxn>
                <a:cxn ang="0">
                  <a:pos x="851" y="457"/>
                </a:cxn>
                <a:cxn ang="0">
                  <a:pos x="832" y="449"/>
                </a:cxn>
                <a:cxn ang="0">
                  <a:pos x="822" y="453"/>
                </a:cxn>
                <a:cxn ang="0">
                  <a:pos x="814" y="469"/>
                </a:cxn>
              </a:cxnLst>
              <a:rect l="0" t="0" r="r" b="b"/>
              <a:pathLst>
                <a:path w="955" h="667">
                  <a:moveTo>
                    <a:pt x="142" y="471"/>
                  </a:moveTo>
                  <a:lnTo>
                    <a:pt x="138" y="461"/>
                  </a:lnTo>
                  <a:lnTo>
                    <a:pt x="136" y="457"/>
                  </a:lnTo>
                  <a:lnTo>
                    <a:pt x="134" y="454"/>
                  </a:lnTo>
                  <a:lnTo>
                    <a:pt x="131" y="451"/>
                  </a:lnTo>
                  <a:lnTo>
                    <a:pt x="129" y="450"/>
                  </a:lnTo>
                  <a:lnTo>
                    <a:pt x="126" y="449"/>
                  </a:lnTo>
                  <a:lnTo>
                    <a:pt x="123" y="449"/>
                  </a:lnTo>
                  <a:lnTo>
                    <a:pt x="121" y="449"/>
                  </a:lnTo>
                  <a:lnTo>
                    <a:pt x="118" y="450"/>
                  </a:lnTo>
                  <a:lnTo>
                    <a:pt x="112" y="452"/>
                  </a:lnTo>
                  <a:lnTo>
                    <a:pt x="105" y="457"/>
                  </a:lnTo>
                  <a:lnTo>
                    <a:pt x="98" y="461"/>
                  </a:lnTo>
                  <a:lnTo>
                    <a:pt x="91" y="467"/>
                  </a:lnTo>
                  <a:lnTo>
                    <a:pt x="83" y="472"/>
                  </a:lnTo>
                  <a:lnTo>
                    <a:pt x="76" y="477"/>
                  </a:lnTo>
                  <a:lnTo>
                    <a:pt x="68" y="481"/>
                  </a:lnTo>
                  <a:lnTo>
                    <a:pt x="59" y="483"/>
                  </a:lnTo>
                  <a:lnTo>
                    <a:pt x="55" y="483"/>
                  </a:lnTo>
                  <a:lnTo>
                    <a:pt x="51" y="483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3" y="477"/>
                  </a:lnTo>
                  <a:lnTo>
                    <a:pt x="25" y="470"/>
                  </a:lnTo>
                  <a:lnTo>
                    <a:pt x="21" y="467"/>
                  </a:lnTo>
                  <a:lnTo>
                    <a:pt x="18" y="463"/>
                  </a:lnTo>
                  <a:lnTo>
                    <a:pt x="12" y="454"/>
                  </a:lnTo>
                  <a:lnTo>
                    <a:pt x="10" y="450"/>
                  </a:lnTo>
                  <a:lnTo>
                    <a:pt x="7" y="445"/>
                  </a:lnTo>
                  <a:lnTo>
                    <a:pt x="4" y="435"/>
                  </a:lnTo>
                  <a:lnTo>
                    <a:pt x="3" y="430"/>
                  </a:lnTo>
                  <a:lnTo>
                    <a:pt x="2" y="425"/>
                  </a:lnTo>
                  <a:lnTo>
                    <a:pt x="0" y="413"/>
                  </a:lnTo>
                  <a:lnTo>
                    <a:pt x="0" y="402"/>
                  </a:lnTo>
                  <a:lnTo>
                    <a:pt x="1" y="391"/>
                  </a:lnTo>
                  <a:lnTo>
                    <a:pt x="3" y="381"/>
                  </a:lnTo>
                  <a:lnTo>
                    <a:pt x="5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3"/>
                  </a:lnTo>
                  <a:lnTo>
                    <a:pt x="17" y="348"/>
                  </a:lnTo>
                  <a:lnTo>
                    <a:pt x="19" y="345"/>
                  </a:lnTo>
                  <a:lnTo>
                    <a:pt x="26" y="338"/>
                  </a:lnTo>
                  <a:lnTo>
                    <a:pt x="30" y="335"/>
                  </a:lnTo>
                  <a:lnTo>
                    <a:pt x="34" y="332"/>
                  </a:ln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6"/>
                  </a:lnTo>
                  <a:lnTo>
                    <a:pt x="57" y="324"/>
                  </a:lnTo>
                  <a:lnTo>
                    <a:pt x="61" y="326"/>
                  </a:lnTo>
                  <a:lnTo>
                    <a:pt x="70" y="328"/>
                  </a:lnTo>
                  <a:lnTo>
                    <a:pt x="78" y="331"/>
                  </a:lnTo>
                  <a:lnTo>
                    <a:pt x="85" y="336"/>
                  </a:lnTo>
                  <a:lnTo>
                    <a:pt x="92" y="341"/>
                  </a:lnTo>
                  <a:lnTo>
                    <a:pt x="99" y="345"/>
                  </a:lnTo>
                  <a:lnTo>
                    <a:pt x="106" y="350"/>
                  </a:lnTo>
                  <a:lnTo>
                    <a:pt x="112" y="354"/>
                  </a:lnTo>
                  <a:lnTo>
                    <a:pt x="118" y="356"/>
                  </a:lnTo>
                  <a:lnTo>
                    <a:pt x="121" y="357"/>
                  </a:lnTo>
                  <a:lnTo>
                    <a:pt x="123" y="357"/>
                  </a:lnTo>
                  <a:lnTo>
                    <a:pt x="126" y="357"/>
                  </a:lnTo>
                  <a:lnTo>
                    <a:pt x="129" y="356"/>
                  </a:lnTo>
                  <a:lnTo>
                    <a:pt x="131" y="355"/>
                  </a:lnTo>
                  <a:lnTo>
                    <a:pt x="133" y="353"/>
                  </a:lnTo>
                  <a:lnTo>
                    <a:pt x="136" y="350"/>
                  </a:lnTo>
                  <a:lnTo>
                    <a:pt x="138" y="346"/>
                  </a:lnTo>
                  <a:lnTo>
                    <a:pt x="140" y="342"/>
                  </a:lnTo>
                  <a:lnTo>
                    <a:pt x="142" y="336"/>
                  </a:lnTo>
                  <a:lnTo>
                    <a:pt x="142" y="142"/>
                  </a:lnTo>
                  <a:lnTo>
                    <a:pt x="412" y="142"/>
                  </a:lnTo>
                  <a:lnTo>
                    <a:pt x="418" y="140"/>
                  </a:lnTo>
                  <a:lnTo>
                    <a:pt x="422" y="138"/>
                  </a:lnTo>
                  <a:lnTo>
                    <a:pt x="425" y="136"/>
                  </a:lnTo>
                  <a:lnTo>
                    <a:pt x="428" y="134"/>
                  </a:lnTo>
                  <a:lnTo>
                    <a:pt x="429" y="131"/>
                  </a:lnTo>
                  <a:lnTo>
                    <a:pt x="430" y="128"/>
                  </a:lnTo>
                  <a:lnTo>
                    <a:pt x="431" y="123"/>
                  </a:lnTo>
                  <a:lnTo>
                    <a:pt x="431" y="120"/>
                  </a:lnTo>
                  <a:lnTo>
                    <a:pt x="430" y="117"/>
                  </a:lnTo>
                  <a:lnTo>
                    <a:pt x="427" y="112"/>
                  </a:lnTo>
                  <a:lnTo>
                    <a:pt x="423" y="105"/>
                  </a:lnTo>
                  <a:lnTo>
                    <a:pt x="419" y="99"/>
                  </a:lnTo>
                  <a:lnTo>
                    <a:pt x="413" y="92"/>
                  </a:lnTo>
                  <a:lnTo>
                    <a:pt x="408" y="85"/>
                  </a:lnTo>
                  <a:lnTo>
                    <a:pt x="404" y="77"/>
                  </a:lnTo>
                  <a:lnTo>
                    <a:pt x="401" y="70"/>
                  </a:lnTo>
                  <a:lnTo>
                    <a:pt x="399" y="66"/>
                  </a:lnTo>
                  <a:lnTo>
                    <a:pt x="399" y="61"/>
                  </a:lnTo>
                  <a:lnTo>
                    <a:pt x="398" y="57"/>
                  </a:lnTo>
                  <a:lnTo>
                    <a:pt x="398" y="53"/>
                  </a:lnTo>
                  <a:lnTo>
                    <a:pt x="399" y="51"/>
                  </a:lnTo>
                  <a:lnTo>
                    <a:pt x="399" y="49"/>
                  </a:lnTo>
                  <a:lnTo>
                    <a:pt x="400" y="44"/>
                  </a:lnTo>
                  <a:lnTo>
                    <a:pt x="402" y="40"/>
                  </a:lnTo>
                  <a:lnTo>
                    <a:pt x="405" y="35"/>
                  </a:lnTo>
                  <a:lnTo>
                    <a:pt x="408" y="30"/>
                  </a:lnTo>
                  <a:lnTo>
                    <a:pt x="411" y="27"/>
                  </a:lnTo>
                  <a:lnTo>
                    <a:pt x="414" y="23"/>
                  </a:lnTo>
                  <a:lnTo>
                    <a:pt x="418" y="20"/>
                  </a:lnTo>
                  <a:lnTo>
                    <a:pt x="426" y="14"/>
                  </a:lnTo>
                  <a:lnTo>
                    <a:pt x="435" y="10"/>
                  </a:lnTo>
                  <a:lnTo>
                    <a:pt x="440" y="8"/>
                  </a:lnTo>
                  <a:lnTo>
                    <a:pt x="445" y="6"/>
                  </a:lnTo>
                  <a:lnTo>
                    <a:pt x="455" y="3"/>
                  </a:lnTo>
                  <a:lnTo>
                    <a:pt x="465" y="1"/>
                  </a:lnTo>
                  <a:lnTo>
                    <a:pt x="476" y="0"/>
                  </a:lnTo>
                  <a:lnTo>
                    <a:pt x="487" y="1"/>
                  </a:lnTo>
                  <a:lnTo>
                    <a:pt x="497" y="2"/>
                  </a:lnTo>
                  <a:lnTo>
                    <a:pt x="508" y="4"/>
                  </a:lnTo>
                  <a:lnTo>
                    <a:pt x="518" y="8"/>
                  </a:lnTo>
                  <a:lnTo>
                    <a:pt x="522" y="10"/>
                  </a:lnTo>
                  <a:lnTo>
                    <a:pt x="527" y="12"/>
                  </a:lnTo>
                  <a:lnTo>
                    <a:pt x="531" y="15"/>
                  </a:lnTo>
                  <a:lnTo>
                    <a:pt x="536" y="18"/>
                  </a:lnTo>
                  <a:lnTo>
                    <a:pt x="540" y="21"/>
                  </a:lnTo>
                  <a:lnTo>
                    <a:pt x="544" y="25"/>
                  </a:lnTo>
                  <a:lnTo>
                    <a:pt x="548" y="29"/>
                  </a:lnTo>
                  <a:lnTo>
                    <a:pt x="551" y="34"/>
                  </a:lnTo>
                  <a:lnTo>
                    <a:pt x="553" y="38"/>
                  </a:lnTo>
                  <a:lnTo>
                    <a:pt x="555" y="43"/>
                  </a:lnTo>
                  <a:lnTo>
                    <a:pt x="557" y="47"/>
                  </a:lnTo>
                  <a:lnTo>
                    <a:pt x="557" y="51"/>
                  </a:lnTo>
                  <a:lnTo>
                    <a:pt x="557" y="55"/>
                  </a:lnTo>
                  <a:lnTo>
                    <a:pt x="557" y="59"/>
                  </a:lnTo>
                  <a:lnTo>
                    <a:pt x="555" y="67"/>
                  </a:lnTo>
                  <a:lnTo>
                    <a:pt x="551" y="75"/>
                  </a:lnTo>
                  <a:lnTo>
                    <a:pt x="546" y="83"/>
                  </a:lnTo>
                  <a:lnTo>
                    <a:pt x="535" y="98"/>
                  </a:lnTo>
                  <a:lnTo>
                    <a:pt x="530" y="104"/>
                  </a:lnTo>
                  <a:lnTo>
                    <a:pt x="526" y="111"/>
                  </a:lnTo>
                  <a:lnTo>
                    <a:pt x="523" y="117"/>
                  </a:lnTo>
                  <a:lnTo>
                    <a:pt x="522" y="123"/>
                  </a:lnTo>
                  <a:lnTo>
                    <a:pt x="522" y="125"/>
                  </a:lnTo>
                  <a:lnTo>
                    <a:pt x="522" y="128"/>
                  </a:lnTo>
                  <a:lnTo>
                    <a:pt x="523" y="131"/>
                  </a:lnTo>
                  <a:lnTo>
                    <a:pt x="525" y="134"/>
                  </a:lnTo>
                  <a:lnTo>
                    <a:pt x="528" y="136"/>
                  </a:lnTo>
                  <a:lnTo>
                    <a:pt x="531" y="138"/>
                  </a:lnTo>
                  <a:lnTo>
                    <a:pt x="535" y="140"/>
                  </a:lnTo>
                  <a:lnTo>
                    <a:pt x="540" y="142"/>
                  </a:lnTo>
                  <a:lnTo>
                    <a:pt x="814" y="142"/>
                  </a:lnTo>
                  <a:lnTo>
                    <a:pt x="814" y="338"/>
                  </a:lnTo>
                  <a:lnTo>
                    <a:pt x="816" y="343"/>
                  </a:lnTo>
                  <a:lnTo>
                    <a:pt x="818" y="347"/>
                  </a:lnTo>
                  <a:lnTo>
                    <a:pt x="820" y="350"/>
                  </a:lnTo>
                  <a:lnTo>
                    <a:pt x="822" y="353"/>
                  </a:lnTo>
                  <a:lnTo>
                    <a:pt x="825" y="355"/>
                  </a:lnTo>
                  <a:lnTo>
                    <a:pt x="827" y="356"/>
                  </a:lnTo>
                  <a:lnTo>
                    <a:pt x="830" y="357"/>
                  </a:lnTo>
                  <a:lnTo>
                    <a:pt x="832" y="357"/>
                  </a:lnTo>
                  <a:lnTo>
                    <a:pt x="835" y="357"/>
                  </a:lnTo>
                  <a:lnTo>
                    <a:pt x="838" y="356"/>
                  </a:lnTo>
                  <a:lnTo>
                    <a:pt x="843" y="354"/>
                  </a:lnTo>
                  <a:lnTo>
                    <a:pt x="850" y="350"/>
                  </a:lnTo>
                  <a:lnTo>
                    <a:pt x="856" y="345"/>
                  </a:lnTo>
                  <a:lnTo>
                    <a:pt x="870" y="335"/>
                  </a:lnTo>
                  <a:lnTo>
                    <a:pt x="878" y="331"/>
                  </a:lnTo>
                  <a:lnTo>
                    <a:pt x="882" y="329"/>
                  </a:lnTo>
                  <a:lnTo>
                    <a:pt x="886" y="328"/>
                  </a:lnTo>
                  <a:lnTo>
                    <a:pt x="890" y="327"/>
                  </a:lnTo>
                  <a:lnTo>
                    <a:pt x="894" y="326"/>
                  </a:lnTo>
                  <a:lnTo>
                    <a:pt x="898" y="324"/>
                  </a:lnTo>
                  <a:lnTo>
                    <a:pt x="903" y="326"/>
                  </a:lnTo>
                  <a:lnTo>
                    <a:pt x="907" y="326"/>
                  </a:lnTo>
                  <a:lnTo>
                    <a:pt x="911" y="327"/>
                  </a:lnTo>
                  <a:lnTo>
                    <a:pt x="916" y="329"/>
                  </a:lnTo>
                  <a:lnTo>
                    <a:pt x="921" y="332"/>
                  </a:lnTo>
                  <a:lnTo>
                    <a:pt x="925" y="335"/>
                  </a:lnTo>
                  <a:lnTo>
                    <a:pt x="929" y="338"/>
                  </a:lnTo>
                  <a:lnTo>
                    <a:pt x="932" y="341"/>
                  </a:lnTo>
                  <a:lnTo>
                    <a:pt x="936" y="345"/>
                  </a:lnTo>
                  <a:lnTo>
                    <a:pt x="941" y="353"/>
                  </a:lnTo>
                  <a:lnTo>
                    <a:pt x="946" y="361"/>
                  </a:lnTo>
                  <a:lnTo>
                    <a:pt x="948" y="366"/>
                  </a:lnTo>
                  <a:lnTo>
                    <a:pt x="950" y="371"/>
                  </a:lnTo>
                  <a:lnTo>
                    <a:pt x="953" y="381"/>
                  </a:lnTo>
                  <a:lnTo>
                    <a:pt x="954" y="391"/>
                  </a:lnTo>
                  <a:lnTo>
                    <a:pt x="955" y="397"/>
                  </a:lnTo>
                  <a:lnTo>
                    <a:pt x="955" y="402"/>
                  </a:lnTo>
                  <a:lnTo>
                    <a:pt x="955" y="413"/>
                  </a:lnTo>
                  <a:lnTo>
                    <a:pt x="954" y="425"/>
                  </a:lnTo>
                  <a:lnTo>
                    <a:pt x="951" y="435"/>
                  </a:lnTo>
                  <a:lnTo>
                    <a:pt x="948" y="445"/>
                  </a:lnTo>
                  <a:lnTo>
                    <a:pt x="946" y="450"/>
                  </a:lnTo>
                  <a:lnTo>
                    <a:pt x="943" y="454"/>
                  </a:lnTo>
                  <a:lnTo>
                    <a:pt x="940" y="459"/>
                  </a:lnTo>
                  <a:lnTo>
                    <a:pt x="937" y="463"/>
                  </a:lnTo>
                  <a:lnTo>
                    <a:pt x="934" y="467"/>
                  </a:lnTo>
                  <a:lnTo>
                    <a:pt x="931" y="470"/>
                  </a:lnTo>
                  <a:lnTo>
                    <a:pt x="927" y="474"/>
                  </a:lnTo>
                  <a:lnTo>
                    <a:pt x="922" y="477"/>
                  </a:lnTo>
                  <a:lnTo>
                    <a:pt x="917" y="480"/>
                  </a:lnTo>
                  <a:lnTo>
                    <a:pt x="913" y="482"/>
                  </a:lnTo>
                  <a:lnTo>
                    <a:pt x="909" y="483"/>
                  </a:lnTo>
                  <a:lnTo>
                    <a:pt x="904" y="483"/>
                  </a:lnTo>
                  <a:lnTo>
                    <a:pt x="900" y="483"/>
                  </a:lnTo>
                  <a:lnTo>
                    <a:pt x="896" y="483"/>
                  </a:lnTo>
                  <a:lnTo>
                    <a:pt x="888" y="481"/>
                  </a:lnTo>
                  <a:lnTo>
                    <a:pt x="880" y="477"/>
                  </a:lnTo>
                  <a:lnTo>
                    <a:pt x="872" y="472"/>
                  </a:lnTo>
                  <a:lnTo>
                    <a:pt x="857" y="462"/>
                  </a:lnTo>
                  <a:lnTo>
                    <a:pt x="851" y="457"/>
                  </a:lnTo>
                  <a:lnTo>
                    <a:pt x="844" y="453"/>
                  </a:lnTo>
                  <a:lnTo>
                    <a:pt x="838" y="450"/>
                  </a:lnTo>
                  <a:lnTo>
                    <a:pt x="835" y="449"/>
                  </a:lnTo>
                  <a:lnTo>
                    <a:pt x="832" y="449"/>
                  </a:lnTo>
                  <a:lnTo>
                    <a:pt x="830" y="449"/>
                  </a:lnTo>
                  <a:lnTo>
                    <a:pt x="827" y="450"/>
                  </a:lnTo>
                  <a:lnTo>
                    <a:pt x="824" y="451"/>
                  </a:lnTo>
                  <a:lnTo>
                    <a:pt x="822" y="453"/>
                  </a:lnTo>
                  <a:lnTo>
                    <a:pt x="820" y="456"/>
                  </a:lnTo>
                  <a:lnTo>
                    <a:pt x="818" y="459"/>
                  </a:lnTo>
                  <a:lnTo>
                    <a:pt x="816" y="464"/>
                  </a:lnTo>
                  <a:lnTo>
                    <a:pt x="814" y="469"/>
                  </a:lnTo>
                  <a:lnTo>
                    <a:pt x="814" y="667"/>
                  </a:lnTo>
                  <a:lnTo>
                    <a:pt x="142" y="667"/>
                  </a:lnTo>
                  <a:lnTo>
                    <a:pt x="142" y="47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2" name="任意多边形 540678"/>
            <p:cNvSpPr>
              <a:spLocks noChangeArrowheads="1"/>
            </p:cNvSpPr>
            <p:nvPr/>
          </p:nvSpPr>
          <p:spPr bwMode="auto">
            <a:xfrm>
              <a:off x="3113" y="2908"/>
              <a:ext cx="673" cy="664"/>
            </a:xfrm>
            <a:custGeom>
              <a:avLst/>
              <a:gdLst/>
              <a:ahLst/>
              <a:cxnLst>
                <a:cxn ang="0">
                  <a:pos x="11" y="449"/>
                </a:cxn>
                <a:cxn ang="0">
                  <a:pos x="27" y="448"/>
                </a:cxn>
                <a:cxn ang="0">
                  <a:pos x="60" y="471"/>
                </a:cxn>
                <a:cxn ang="0">
                  <a:pos x="85" y="482"/>
                </a:cxn>
                <a:cxn ang="0">
                  <a:pos x="109" y="476"/>
                </a:cxn>
                <a:cxn ang="0">
                  <a:pos x="132" y="447"/>
                </a:cxn>
                <a:cxn ang="0">
                  <a:pos x="142" y="412"/>
                </a:cxn>
                <a:cxn ang="0">
                  <a:pos x="135" y="365"/>
                </a:cxn>
                <a:cxn ang="0">
                  <a:pos x="116" y="335"/>
                </a:cxn>
                <a:cxn ang="0">
                  <a:pos x="92" y="323"/>
                </a:cxn>
                <a:cxn ang="0">
                  <a:pos x="67" y="328"/>
                </a:cxn>
                <a:cxn ang="0">
                  <a:pos x="26" y="354"/>
                </a:cxn>
                <a:cxn ang="0">
                  <a:pos x="11" y="352"/>
                </a:cxn>
                <a:cxn ang="0">
                  <a:pos x="0" y="334"/>
                </a:cxn>
                <a:cxn ang="0">
                  <a:pos x="283" y="135"/>
                </a:cxn>
                <a:cxn ang="0">
                  <a:pos x="290" y="123"/>
                </a:cxn>
                <a:cxn ang="0">
                  <a:pos x="278" y="99"/>
                </a:cxn>
                <a:cxn ang="0">
                  <a:pos x="258" y="65"/>
                </a:cxn>
                <a:cxn ang="0">
                  <a:pos x="259" y="43"/>
                </a:cxn>
                <a:cxn ang="0">
                  <a:pos x="273" y="22"/>
                </a:cxn>
                <a:cxn ang="0">
                  <a:pos x="304" y="5"/>
                </a:cxn>
                <a:cxn ang="0">
                  <a:pos x="356" y="1"/>
                </a:cxn>
                <a:cxn ang="0">
                  <a:pos x="390" y="15"/>
                </a:cxn>
                <a:cxn ang="0">
                  <a:pos x="410" y="32"/>
                </a:cxn>
                <a:cxn ang="0">
                  <a:pos x="416" y="54"/>
                </a:cxn>
                <a:cxn ang="0">
                  <a:pos x="394" y="98"/>
                </a:cxn>
                <a:cxn ang="0">
                  <a:pos x="381" y="123"/>
                </a:cxn>
                <a:cxn ang="0">
                  <a:pos x="388" y="135"/>
                </a:cxn>
                <a:cxn ang="0">
                  <a:pos x="673" y="334"/>
                </a:cxn>
                <a:cxn ang="0">
                  <a:pos x="662" y="353"/>
                </a:cxn>
                <a:cxn ang="0">
                  <a:pos x="648" y="354"/>
                </a:cxn>
                <a:cxn ang="0">
                  <a:pos x="615" y="333"/>
                </a:cxn>
                <a:cxn ang="0">
                  <a:pos x="587" y="323"/>
                </a:cxn>
                <a:cxn ang="0">
                  <a:pos x="565" y="330"/>
                </a:cxn>
                <a:cxn ang="0">
                  <a:pos x="545" y="350"/>
                </a:cxn>
                <a:cxn ang="0">
                  <a:pos x="532" y="390"/>
                </a:cxn>
                <a:cxn ang="0">
                  <a:pos x="535" y="433"/>
                </a:cxn>
                <a:cxn ang="0">
                  <a:pos x="549" y="461"/>
                </a:cxn>
                <a:cxn ang="0">
                  <a:pos x="568" y="478"/>
                </a:cxn>
                <a:cxn ang="0">
                  <a:pos x="590" y="482"/>
                </a:cxn>
                <a:cxn ang="0">
                  <a:pos x="628" y="460"/>
                </a:cxn>
                <a:cxn ang="0">
                  <a:pos x="651" y="447"/>
                </a:cxn>
                <a:cxn ang="0">
                  <a:pos x="665" y="451"/>
                </a:cxn>
                <a:cxn ang="0">
                  <a:pos x="673" y="664"/>
                </a:cxn>
                <a:cxn ang="0">
                  <a:pos x="383" y="654"/>
                </a:cxn>
                <a:cxn ang="0">
                  <a:pos x="382" y="639"/>
                </a:cxn>
                <a:cxn ang="0">
                  <a:pos x="405" y="605"/>
                </a:cxn>
                <a:cxn ang="0">
                  <a:pos x="416" y="572"/>
                </a:cxn>
                <a:cxn ang="0">
                  <a:pos x="403" y="546"/>
                </a:cxn>
                <a:cxn ang="0">
                  <a:pos x="377" y="529"/>
                </a:cxn>
                <a:cxn ang="0">
                  <a:pos x="335" y="522"/>
                </a:cxn>
                <a:cxn ang="0">
                  <a:pos x="294" y="531"/>
                </a:cxn>
                <a:cxn ang="0">
                  <a:pos x="267" y="551"/>
                </a:cxn>
                <a:cxn ang="0">
                  <a:pos x="257" y="574"/>
                </a:cxn>
                <a:cxn ang="0">
                  <a:pos x="263" y="599"/>
                </a:cxn>
                <a:cxn ang="0">
                  <a:pos x="287" y="634"/>
                </a:cxn>
                <a:cxn ang="0">
                  <a:pos x="289" y="650"/>
                </a:cxn>
                <a:cxn ang="0">
                  <a:pos x="274" y="662"/>
                </a:cxn>
              </a:cxnLst>
              <a:rect l="0" t="0" r="r" b="b"/>
              <a:pathLst>
                <a:path w="673" h="664">
                  <a:moveTo>
                    <a:pt x="1" y="468"/>
                  </a:moveTo>
                  <a:lnTo>
                    <a:pt x="4" y="458"/>
                  </a:lnTo>
                  <a:lnTo>
                    <a:pt x="7" y="454"/>
                  </a:lnTo>
                  <a:lnTo>
                    <a:pt x="9" y="451"/>
                  </a:lnTo>
                  <a:lnTo>
                    <a:pt x="11" y="449"/>
                  </a:lnTo>
                  <a:lnTo>
                    <a:pt x="13" y="447"/>
                  </a:lnTo>
                  <a:lnTo>
                    <a:pt x="16" y="447"/>
                  </a:lnTo>
                  <a:lnTo>
                    <a:pt x="19" y="446"/>
                  </a:lnTo>
                  <a:lnTo>
                    <a:pt x="23" y="447"/>
                  </a:lnTo>
                  <a:lnTo>
                    <a:pt x="27" y="448"/>
                  </a:lnTo>
                  <a:lnTo>
                    <a:pt x="30" y="450"/>
                  </a:lnTo>
                  <a:lnTo>
                    <a:pt x="34" y="452"/>
                  </a:lnTo>
                  <a:lnTo>
                    <a:pt x="42" y="459"/>
                  </a:lnTo>
                  <a:lnTo>
                    <a:pt x="51" y="465"/>
                  </a:lnTo>
                  <a:lnTo>
                    <a:pt x="60" y="471"/>
                  </a:lnTo>
                  <a:lnTo>
                    <a:pt x="65" y="474"/>
                  </a:lnTo>
                  <a:lnTo>
                    <a:pt x="70" y="477"/>
                  </a:lnTo>
                  <a:lnTo>
                    <a:pt x="75" y="479"/>
                  </a:lnTo>
                  <a:lnTo>
                    <a:pt x="80" y="481"/>
                  </a:lnTo>
                  <a:lnTo>
                    <a:pt x="85" y="482"/>
                  </a:lnTo>
                  <a:lnTo>
                    <a:pt x="90" y="482"/>
                  </a:lnTo>
                  <a:lnTo>
                    <a:pt x="95" y="482"/>
                  </a:lnTo>
                  <a:lnTo>
                    <a:pt x="100" y="481"/>
                  </a:lnTo>
                  <a:lnTo>
                    <a:pt x="104" y="479"/>
                  </a:lnTo>
                  <a:lnTo>
                    <a:pt x="109" y="476"/>
                  </a:lnTo>
                  <a:lnTo>
                    <a:pt x="117" y="469"/>
                  </a:lnTo>
                  <a:lnTo>
                    <a:pt x="121" y="465"/>
                  </a:lnTo>
                  <a:lnTo>
                    <a:pt x="124" y="461"/>
                  </a:lnTo>
                  <a:lnTo>
                    <a:pt x="130" y="452"/>
                  </a:lnTo>
                  <a:lnTo>
                    <a:pt x="132" y="447"/>
                  </a:lnTo>
                  <a:lnTo>
                    <a:pt x="134" y="443"/>
                  </a:lnTo>
                  <a:lnTo>
                    <a:pt x="138" y="433"/>
                  </a:lnTo>
                  <a:lnTo>
                    <a:pt x="139" y="427"/>
                  </a:lnTo>
                  <a:lnTo>
                    <a:pt x="140" y="422"/>
                  </a:lnTo>
                  <a:lnTo>
                    <a:pt x="142" y="412"/>
                  </a:lnTo>
                  <a:lnTo>
                    <a:pt x="142" y="401"/>
                  </a:lnTo>
                  <a:lnTo>
                    <a:pt x="141" y="390"/>
                  </a:lnTo>
                  <a:lnTo>
                    <a:pt x="139" y="380"/>
                  </a:lnTo>
                  <a:lnTo>
                    <a:pt x="136" y="370"/>
                  </a:lnTo>
                  <a:lnTo>
                    <a:pt x="135" y="365"/>
                  </a:lnTo>
                  <a:lnTo>
                    <a:pt x="133" y="360"/>
                  </a:lnTo>
                  <a:lnTo>
                    <a:pt x="128" y="350"/>
                  </a:lnTo>
                  <a:lnTo>
                    <a:pt x="125" y="346"/>
                  </a:lnTo>
                  <a:lnTo>
                    <a:pt x="122" y="342"/>
                  </a:lnTo>
                  <a:lnTo>
                    <a:pt x="116" y="335"/>
                  </a:lnTo>
                  <a:lnTo>
                    <a:pt x="112" y="332"/>
                  </a:lnTo>
                  <a:lnTo>
                    <a:pt x="108" y="330"/>
                  </a:lnTo>
                  <a:lnTo>
                    <a:pt x="103" y="327"/>
                  </a:lnTo>
                  <a:lnTo>
                    <a:pt x="98" y="325"/>
                  </a:lnTo>
                  <a:lnTo>
                    <a:pt x="92" y="323"/>
                  </a:lnTo>
                  <a:lnTo>
                    <a:pt x="87" y="323"/>
                  </a:lnTo>
                  <a:lnTo>
                    <a:pt x="82" y="323"/>
                  </a:lnTo>
                  <a:lnTo>
                    <a:pt x="77" y="324"/>
                  </a:lnTo>
                  <a:lnTo>
                    <a:pt x="72" y="326"/>
                  </a:lnTo>
                  <a:lnTo>
                    <a:pt x="67" y="328"/>
                  </a:lnTo>
                  <a:lnTo>
                    <a:pt x="58" y="333"/>
                  </a:lnTo>
                  <a:lnTo>
                    <a:pt x="49" y="339"/>
                  </a:lnTo>
                  <a:lnTo>
                    <a:pt x="41" y="345"/>
                  </a:lnTo>
                  <a:lnTo>
                    <a:pt x="33" y="350"/>
                  </a:lnTo>
                  <a:lnTo>
                    <a:pt x="26" y="354"/>
                  </a:lnTo>
                  <a:lnTo>
                    <a:pt x="23" y="355"/>
                  </a:lnTo>
                  <a:lnTo>
                    <a:pt x="19" y="355"/>
                  </a:lnTo>
                  <a:lnTo>
                    <a:pt x="16" y="355"/>
                  </a:lnTo>
                  <a:lnTo>
                    <a:pt x="14" y="354"/>
                  </a:lnTo>
                  <a:lnTo>
                    <a:pt x="11" y="352"/>
                  </a:lnTo>
                  <a:lnTo>
                    <a:pt x="9" y="350"/>
                  </a:lnTo>
                  <a:lnTo>
                    <a:pt x="7" y="347"/>
                  </a:lnTo>
                  <a:lnTo>
                    <a:pt x="4" y="344"/>
                  </a:lnTo>
                  <a:lnTo>
                    <a:pt x="2" y="339"/>
                  </a:lnTo>
                  <a:lnTo>
                    <a:pt x="0" y="334"/>
                  </a:lnTo>
                  <a:lnTo>
                    <a:pt x="1" y="141"/>
                  </a:lnTo>
                  <a:lnTo>
                    <a:pt x="269" y="141"/>
                  </a:lnTo>
                  <a:lnTo>
                    <a:pt x="276" y="139"/>
                  </a:lnTo>
                  <a:lnTo>
                    <a:pt x="280" y="137"/>
                  </a:lnTo>
                  <a:lnTo>
                    <a:pt x="283" y="135"/>
                  </a:lnTo>
                  <a:lnTo>
                    <a:pt x="286" y="133"/>
                  </a:lnTo>
                  <a:lnTo>
                    <a:pt x="288" y="130"/>
                  </a:lnTo>
                  <a:lnTo>
                    <a:pt x="289" y="128"/>
                  </a:lnTo>
                  <a:lnTo>
                    <a:pt x="290" y="125"/>
                  </a:lnTo>
                  <a:lnTo>
                    <a:pt x="290" y="123"/>
                  </a:lnTo>
                  <a:lnTo>
                    <a:pt x="290" y="120"/>
                  </a:lnTo>
                  <a:lnTo>
                    <a:pt x="289" y="117"/>
                  </a:lnTo>
                  <a:lnTo>
                    <a:pt x="286" y="112"/>
                  </a:lnTo>
                  <a:lnTo>
                    <a:pt x="283" y="105"/>
                  </a:lnTo>
                  <a:lnTo>
                    <a:pt x="278" y="99"/>
                  </a:lnTo>
                  <a:lnTo>
                    <a:pt x="267" y="85"/>
                  </a:lnTo>
                  <a:lnTo>
                    <a:pt x="263" y="77"/>
                  </a:lnTo>
                  <a:lnTo>
                    <a:pt x="261" y="73"/>
                  </a:lnTo>
                  <a:lnTo>
                    <a:pt x="260" y="69"/>
                  </a:lnTo>
                  <a:lnTo>
                    <a:pt x="258" y="65"/>
                  </a:lnTo>
                  <a:lnTo>
                    <a:pt x="258" y="60"/>
                  </a:lnTo>
                  <a:lnTo>
                    <a:pt x="257" y="56"/>
                  </a:lnTo>
                  <a:lnTo>
                    <a:pt x="257" y="51"/>
                  </a:lnTo>
                  <a:lnTo>
                    <a:pt x="258" y="47"/>
                  </a:lnTo>
                  <a:lnTo>
                    <a:pt x="259" y="43"/>
                  </a:lnTo>
                  <a:lnTo>
                    <a:pt x="261" y="38"/>
                  </a:lnTo>
                  <a:lnTo>
                    <a:pt x="264" y="33"/>
                  </a:lnTo>
                  <a:lnTo>
                    <a:pt x="267" y="30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4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6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1" y="9"/>
                  </a:lnTo>
                  <a:lnTo>
                    <a:pt x="386" y="12"/>
                  </a:lnTo>
                  <a:lnTo>
                    <a:pt x="390" y="15"/>
                  </a:lnTo>
                  <a:lnTo>
                    <a:pt x="395" y="17"/>
                  </a:lnTo>
                  <a:lnTo>
                    <a:pt x="399" y="21"/>
                  </a:lnTo>
                  <a:lnTo>
                    <a:pt x="403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2" y="37"/>
                  </a:lnTo>
                  <a:lnTo>
                    <a:pt x="414" y="41"/>
                  </a:lnTo>
                  <a:lnTo>
                    <a:pt x="416" y="45"/>
                  </a:lnTo>
                  <a:lnTo>
                    <a:pt x="416" y="50"/>
                  </a:lnTo>
                  <a:lnTo>
                    <a:pt x="416" y="54"/>
                  </a:lnTo>
                  <a:lnTo>
                    <a:pt x="416" y="58"/>
                  </a:lnTo>
                  <a:lnTo>
                    <a:pt x="413" y="67"/>
                  </a:lnTo>
                  <a:lnTo>
                    <a:pt x="410" y="75"/>
                  </a:lnTo>
                  <a:lnTo>
                    <a:pt x="405" y="83"/>
                  </a:lnTo>
                  <a:lnTo>
                    <a:pt x="394" y="98"/>
                  </a:lnTo>
                  <a:lnTo>
                    <a:pt x="389" y="104"/>
                  </a:lnTo>
                  <a:lnTo>
                    <a:pt x="385" y="111"/>
                  </a:lnTo>
                  <a:lnTo>
                    <a:pt x="382" y="117"/>
                  </a:lnTo>
                  <a:lnTo>
                    <a:pt x="381" y="120"/>
                  </a:lnTo>
                  <a:lnTo>
                    <a:pt x="381" y="123"/>
                  </a:lnTo>
                  <a:lnTo>
                    <a:pt x="381" y="125"/>
                  </a:lnTo>
                  <a:lnTo>
                    <a:pt x="381" y="128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8" y="135"/>
                  </a:lnTo>
                  <a:lnTo>
                    <a:pt x="391" y="137"/>
                  </a:lnTo>
                  <a:lnTo>
                    <a:pt x="396" y="139"/>
                  </a:lnTo>
                  <a:lnTo>
                    <a:pt x="401" y="141"/>
                  </a:lnTo>
                  <a:lnTo>
                    <a:pt x="673" y="141"/>
                  </a:lnTo>
                  <a:lnTo>
                    <a:pt x="673" y="334"/>
                  </a:lnTo>
                  <a:lnTo>
                    <a:pt x="671" y="340"/>
                  </a:lnTo>
                  <a:lnTo>
                    <a:pt x="669" y="344"/>
                  </a:lnTo>
                  <a:lnTo>
                    <a:pt x="667" y="348"/>
                  </a:lnTo>
                  <a:lnTo>
                    <a:pt x="665" y="350"/>
                  </a:lnTo>
                  <a:lnTo>
                    <a:pt x="662" y="353"/>
                  </a:lnTo>
                  <a:lnTo>
                    <a:pt x="660" y="354"/>
                  </a:lnTo>
                  <a:lnTo>
                    <a:pt x="657" y="355"/>
                  </a:lnTo>
                  <a:lnTo>
                    <a:pt x="654" y="355"/>
                  </a:lnTo>
                  <a:lnTo>
                    <a:pt x="651" y="355"/>
                  </a:lnTo>
                  <a:lnTo>
                    <a:pt x="648" y="354"/>
                  </a:lnTo>
                  <a:lnTo>
                    <a:pt x="642" y="351"/>
                  </a:lnTo>
                  <a:lnTo>
                    <a:pt x="636" y="348"/>
                  </a:lnTo>
                  <a:lnTo>
                    <a:pt x="630" y="343"/>
                  </a:lnTo>
                  <a:lnTo>
                    <a:pt x="623" y="338"/>
                  </a:lnTo>
                  <a:lnTo>
                    <a:pt x="615" y="333"/>
                  </a:lnTo>
                  <a:lnTo>
                    <a:pt x="608" y="329"/>
                  </a:lnTo>
                  <a:lnTo>
                    <a:pt x="600" y="326"/>
                  </a:lnTo>
                  <a:lnTo>
                    <a:pt x="596" y="324"/>
                  </a:lnTo>
                  <a:lnTo>
                    <a:pt x="592" y="323"/>
                  </a:lnTo>
                  <a:lnTo>
                    <a:pt x="587" y="323"/>
                  </a:lnTo>
                  <a:lnTo>
                    <a:pt x="583" y="323"/>
                  </a:lnTo>
                  <a:lnTo>
                    <a:pt x="579" y="324"/>
                  </a:lnTo>
                  <a:lnTo>
                    <a:pt x="574" y="325"/>
                  </a:lnTo>
                  <a:lnTo>
                    <a:pt x="570" y="327"/>
                  </a:lnTo>
                  <a:lnTo>
                    <a:pt x="565" y="330"/>
                  </a:lnTo>
                  <a:lnTo>
                    <a:pt x="561" y="332"/>
                  </a:lnTo>
                  <a:lnTo>
                    <a:pt x="557" y="335"/>
                  </a:lnTo>
                  <a:lnTo>
                    <a:pt x="554" y="339"/>
                  </a:lnTo>
                  <a:lnTo>
                    <a:pt x="551" y="342"/>
                  </a:lnTo>
                  <a:lnTo>
                    <a:pt x="545" y="350"/>
                  </a:lnTo>
                  <a:lnTo>
                    <a:pt x="540" y="360"/>
                  </a:lnTo>
                  <a:lnTo>
                    <a:pt x="538" y="365"/>
                  </a:lnTo>
                  <a:lnTo>
                    <a:pt x="537" y="370"/>
                  </a:lnTo>
                  <a:lnTo>
                    <a:pt x="534" y="380"/>
                  </a:lnTo>
                  <a:lnTo>
                    <a:pt x="532" y="390"/>
                  </a:lnTo>
                  <a:lnTo>
                    <a:pt x="532" y="395"/>
                  </a:lnTo>
                  <a:lnTo>
                    <a:pt x="531" y="401"/>
                  </a:lnTo>
                  <a:lnTo>
                    <a:pt x="532" y="412"/>
                  </a:lnTo>
                  <a:lnTo>
                    <a:pt x="533" y="422"/>
                  </a:lnTo>
                  <a:lnTo>
                    <a:pt x="535" y="433"/>
                  </a:lnTo>
                  <a:lnTo>
                    <a:pt x="539" y="443"/>
                  </a:lnTo>
                  <a:lnTo>
                    <a:pt x="541" y="447"/>
                  </a:lnTo>
                  <a:lnTo>
                    <a:pt x="543" y="452"/>
                  </a:lnTo>
                  <a:lnTo>
                    <a:pt x="546" y="457"/>
                  </a:lnTo>
                  <a:lnTo>
                    <a:pt x="549" y="461"/>
                  </a:lnTo>
                  <a:lnTo>
                    <a:pt x="552" y="465"/>
                  </a:lnTo>
                  <a:lnTo>
                    <a:pt x="556" y="469"/>
                  </a:lnTo>
                  <a:lnTo>
                    <a:pt x="560" y="473"/>
                  </a:lnTo>
                  <a:lnTo>
                    <a:pt x="564" y="476"/>
                  </a:lnTo>
                  <a:lnTo>
                    <a:pt x="568" y="478"/>
                  </a:lnTo>
                  <a:lnTo>
                    <a:pt x="573" y="480"/>
                  </a:lnTo>
                  <a:lnTo>
                    <a:pt x="577" y="481"/>
                  </a:lnTo>
                  <a:lnTo>
                    <a:pt x="581" y="482"/>
                  </a:lnTo>
                  <a:lnTo>
                    <a:pt x="585" y="482"/>
                  </a:lnTo>
                  <a:lnTo>
                    <a:pt x="590" y="482"/>
                  </a:lnTo>
                  <a:lnTo>
                    <a:pt x="598" y="479"/>
                  </a:lnTo>
                  <a:lnTo>
                    <a:pt x="602" y="478"/>
                  </a:lnTo>
                  <a:lnTo>
                    <a:pt x="606" y="475"/>
                  </a:lnTo>
                  <a:lnTo>
                    <a:pt x="614" y="471"/>
                  </a:lnTo>
                  <a:lnTo>
                    <a:pt x="628" y="460"/>
                  </a:lnTo>
                  <a:lnTo>
                    <a:pt x="635" y="454"/>
                  </a:lnTo>
                  <a:lnTo>
                    <a:pt x="642" y="450"/>
                  </a:lnTo>
                  <a:lnTo>
                    <a:pt x="645" y="449"/>
                  </a:lnTo>
                  <a:lnTo>
                    <a:pt x="648" y="447"/>
                  </a:lnTo>
                  <a:lnTo>
                    <a:pt x="651" y="447"/>
                  </a:lnTo>
                  <a:lnTo>
                    <a:pt x="654" y="446"/>
                  </a:lnTo>
                  <a:lnTo>
                    <a:pt x="657" y="447"/>
                  </a:lnTo>
                  <a:lnTo>
                    <a:pt x="660" y="447"/>
                  </a:lnTo>
                  <a:lnTo>
                    <a:pt x="662" y="449"/>
                  </a:lnTo>
                  <a:lnTo>
                    <a:pt x="665" y="451"/>
                  </a:lnTo>
                  <a:lnTo>
                    <a:pt x="667" y="454"/>
                  </a:lnTo>
                  <a:lnTo>
                    <a:pt x="669" y="459"/>
                  </a:lnTo>
                  <a:lnTo>
                    <a:pt x="671" y="463"/>
                  </a:lnTo>
                  <a:lnTo>
                    <a:pt x="673" y="469"/>
                  </a:lnTo>
                  <a:lnTo>
                    <a:pt x="673" y="664"/>
                  </a:lnTo>
                  <a:lnTo>
                    <a:pt x="403" y="664"/>
                  </a:lnTo>
                  <a:lnTo>
                    <a:pt x="392" y="660"/>
                  </a:lnTo>
                  <a:lnTo>
                    <a:pt x="388" y="658"/>
                  </a:lnTo>
                  <a:lnTo>
                    <a:pt x="385" y="656"/>
                  </a:lnTo>
                  <a:lnTo>
                    <a:pt x="383" y="654"/>
                  </a:lnTo>
                  <a:lnTo>
                    <a:pt x="382" y="650"/>
                  </a:lnTo>
                  <a:lnTo>
                    <a:pt x="381" y="648"/>
                  </a:lnTo>
                  <a:lnTo>
                    <a:pt x="380" y="645"/>
                  </a:lnTo>
                  <a:lnTo>
                    <a:pt x="381" y="642"/>
                  </a:lnTo>
                  <a:lnTo>
                    <a:pt x="382" y="639"/>
                  </a:lnTo>
                  <a:lnTo>
                    <a:pt x="384" y="633"/>
                  </a:lnTo>
                  <a:lnTo>
                    <a:pt x="388" y="626"/>
                  </a:lnTo>
                  <a:lnTo>
                    <a:pt x="393" y="620"/>
                  </a:lnTo>
                  <a:lnTo>
                    <a:pt x="399" y="612"/>
                  </a:lnTo>
                  <a:lnTo>
                    <a:pt x="405" y="605"/>
                  </a:lnTo>
                  <a:lnTo>
                    <a:pt x="410" y="597"/>
                  </a:lnTo>
                  <a:lnTo>
                    <a:pt x="413" y="589"/>
                  </a:lnTo>
                  <a:lnTo>
                    <a:pt x="416" y="581"/>
                  </a:lnTo>
                  <a:lnTo>
                    <a:pt x="416" y="577"/>
                  </a:lnTo>
                  <a:lnTo>
                    <a:pt x="416" y="572"/>
                  </a:lnTo>
                  <a:lnTo>
                    <a:pt x="416" y="568"/>
                  </a:lnTo>
                  <a:lnTo>
                    <a:pt x="414" y="564"/>
                  </a:lnTo>
                  <a:lnTo>
                    <a:pt x="413" y="559"/>
                  </a:lnTo>
                  <a:lnTo>
                    <a:pt x="410" y="555"/>
                  </a:lnTo>
                  <a:lnTo>
                    <a:pt x="403" y="546"/>
                  </a:lnTo>
                  <a:lnTo>
                    <a:pt x="399" y="542"/>
                  </a:lnTo>
                  <a:lnTo>
                    <a:pt x="395" y="539"/>
                  </a:lnTo>
                  <a:lnTo>
                    <a:pt x="386" y="534"/>
                  </a:lnTo>
                  <a:lnTo>
                    <a:pt x="381" y="531"/>
                  </a:lnTo>
                  <a:lnTo>
                    <a:pt x="377" y="529"/>
                  </a:lnTo>
                  <a:lnTo>
                    <a:pt x="367" y="525"/>
                  </a:lnTo>
                  <a:lnTo>
                    <a:pt x="362" y="524"/>
                  </a:lnTo>
                  <a:lnTo>
                    <a:pt x="356" y="523"/>
                  </a:lnTo>
                  <a:lnTo>
                    <a:pt x="346" y="522"/>
                  </a:lnTo>
                  <a:lnTo>
                    <a:pt x="335" y="522"/>
                  </a:lnTo>
                  <a:lnTo>
                    <a:pt x="324" y="522"/>
                  </a:lnTo>
                  <a:lnTo>
                    <a:pt x="314" y="524"/>
                  </a:lnTo>
                  <a:lnTo>
                    <a:pt x="304" y="527"/>
                  </a:lnTo>
                  <a:lnTo>
                    <a:pt x="299" y="529"/>
                  </a:lnTo>
                  <a:lnTo>
                    <a:pt x="294" y="531"/>
                  </a:lnTo>
                  <a:lnTo>
                    <a:pt x="285" y="535"/>
                  </a:lnTo>
                  <a:lnTo>
                    <a:pt x="281" y="538"/>
                  </a:lnTo>
                  <a:lnTo>
                    <a:pt x="277" y="541"/>
                  </a:lnTo>
                  <a:lnTo>
                    <a:pt x="270" y="548"/>
                  </a:lnTo>
                  <a:lnTo>
                    <a:pt x="267" y="551"/>
                  </a:lnTo>
                  <a:lnTo>
                    <a:pt x="264" y="556"/>
                  </a:lnTo>
                  <a:lnTo>
                    <a:pt x="261" y="561"/>
                  </a:lnTo>
                  <a:lnTo>
                    <a:pt x="259" y="565"/>
                  </a:lnTo>
                  <a:lnTo>
                    <a:pt x="258" y="570"/>
                  </a:lnTo>
                  <a:lnTo>
                    <a:pt x="257" y="574"/>
                  </a:lnTo>
                  <a:lnTo>
                    <a:pt x="257" y="579"/>
                  </a:lnTo>
                  <a:lnTo>
                    <a:pt x="258" y="583"/>
                  </a:lnTo>
                  <a:lnTo>
                    <a:pt x="258" y="587"/>
                  </a:lnTo>
                  <a:lnTo>
                    <a:pt x="260" y="591"/>
                  </a:lnTo>
                  <a:lnTo>
                    <a:pt x="263" y="599"/>
                  </a:lnTo>
                  <a:lnTo>
                    <a:pt x="267" y="607"/>
                  </a:lnTo>
                  <a:lnTo>
                    <a:pt x="272" y="614"/>
                  </a:lnTo>
                  <a:lnTo>
                    <a:pt x="278" y="621"/>
                  </a:lnTo>
                  <a:lnTo>
                    <a:pt x="283" y="627"/>
                  </a:lnTo>
                  <a:lnTo>
                    <a:pt x="287" y="634"/>
                  </a:lnTo>
                  <a:lnTo>
                    <a:pt x="289" y="639"/>
                  </a:lnTo>
                  <a:lnTo>
                    <a:pt x="290" y="642"/>
                  </a:lnTo>
                  <a:lnTo>
                    <a:pt x="290" y="645"/>
                  </a:lnTo>
                  <a:lnTo>
                    <a:pt x="290" y="647"/>
                  </a:lnTo>
                  <a:lnTo>
                    <a:pt x="289" y="650"/>
                  </a:lnTo>
                  <a:lnTo>
                    <a:pt x="288" y="653"/>
                  </a:lnTo>
                  <a:lnTo>
                    <a:pt x="286" y="656"/>
                  </a:lnTo>
                  <a:lnTo>
                    <a:pt x="283" y="658"/>
                  </a:lnTo>
                  <a:lnTo>
                    <a:pt x="279" y="660"/>
                  </a:lnTo>
                  <a:lnTo>
                    <a:pt x="274" y="662"/>
                  </a:lnTo>
                  <a:lnTo>
                    <a:pt x="268" y="664"/>
                  </a:lnTo>
                  <a:lnTo>
                    <a:pt x="1" y="664"/>
                  </a:lnTo>
                  <a:lnTo>
                    <a:pt x="1" y="46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3" name="任意多边形 540679"/>
            <p:cNvSpPr>
              <a:spLocks noChangeArrowheads="1"/>
            </p:cNvSpPr>
            <p:nvPr/>
          </p:nvSpPr>
          <p:spPr bwMode="auto">
            <a:xfrm>
              <a:off x="2437" y="3573"/>
              <a:ext cx="677" cy="524"/>
            </a:xfrm>
            <a:custGeom>
              <a:avLst/>
              <a:gdLst/>
              <a:ahLst/>
              <a:cxnLst>
                <a:cxn ang="0">
                  <a:pos x="673" y="204"/>
                </a:cxn>
                <a:cxn ang="0">
                  <a:pos x="666" y="212"/>
                </a:cxn>
                <a:cxn ang="0">
                  <a:pos x="656" y="213"/>
                </a:cxn>
                <a:cxn ang="0">
                  <a:pos x="641" y="206"/>
                </a:cxn>
                <a:cxn ang="0">
                  <a:pos x="620" y="192"/>
                </a:cxn>
                <a:cxn ang="0">
                  <a:pos x="601" y="183"/>
                </a:cxn>
                <a:cxn ang="0">
                  <a:pos x="588" y="181"/>
                </a:cxn>
                <a:cxn ang="0">
                  <a:pos x="575" y="186"/>
                </a:cxn>
                <a:cxn ang="0">
                  <a:pos x="562" y="194"/>
                </a:cxn>
                <a:cxn ang="0">
                  <a:pos x="550" y="209"/>
                </a:cxn>
                <a:cxn ang="0">
                  <a:pos x="541" y="227"/>
                </a:cxn>
                <a:cxn ang="0">
                  <a:pos x="536" y="253"/>
                </a:cxn>
                <a:cxn ang="0">
                  <a:pos x="537" y="281"/>
                </a:cxn>
                <a:cxn ang="0">
                  <a:pos x="545" y="306"/>
                </a:cxn>
                <a:cxn ang="0">
                  <a:pos x="554" y="319"/>
                </a:cxn>
                <a:cxn ang="0">
                  <a:pos x="564" y="330"/>
                </a:cxn>
                <a:cxn ang="0">
                  <a:pos x="578" y="338"/>
                </a:cxn>
                <a:cxn ang="0">
                  <a:pos x="591" y="340"/>
                </a:cxn>
                <a:cxn ang="0">
                  <a:pos x="611" y="333"/>
                </a:cxn>
                <a:cxn ang="0">
                  <a:pos x="640" y="314"/>
                </a:cxn>
                <a:cxn ang="0">
                  <a:pos x="658" y="305"/>
                </a:cxn>
                <a:cxn ang="0">
                  <a:pos x="666" y="307"/>
                </a:cxn>
                <a:cxn ang="0">
                  <a:pos x="673" y="315"/>
                </a:cxn>
                <a:cxn ang="0">
                  <a:pos x="677" y="523"/>
                </a:cxn>
                <a:cxn ang="0">
                  <a:pos x="274" y="0"/>
                </a:cxn>
                <a:cxn ang="0">
                  <a:pos x="285" y="6"/>
                </a:cxn>
                <a:cxn ang="0">
                  <a:pos x="291" y="13"/>
                </a:cxn>
                <a:cxn ang="0">
                  <a:pos x="291" y="21"/>
                </a:cxn>
                <a:cxn ang="0">
                  <a:pos x="283" y="35"/>
                </a:cxn>
                <a:cxn ang="0">
                  <a:pos x="269" y="56"/>
                </a:cxn>
                <a:cxn ang="0">
                  <a:pos x="261" y="75"/>
                </a:cxn>
                <a:cxn ang="0">
                  <a:pos x="260" y="89"/>
                </a:cxn>
                <a:cxn ang="0">
                  <a:pos x="262" y="98"/>
                </a:cxn>
                <a:cxn ang="0">
                  <a:pos x="269" y="110"/>
                </a:cxn>
                <a:cxn ang="0">
                  <a:pos x="279" y="121"/>
                </a:cxn>
                <a:cxn ang="0">
                  <a:pos x="300" y="133"/>
                </a:cxn>
                <a:cxn ang="0">
                  <a:pos x="327" y="139"/>
                </a:cxn>
                <a:cxn ang="0">
                  <a:pos x="359" y="139"/>
                </a:cxn>
                <a:cxn ang="0">
                  <a:pos x="384" y="131"/>
                </a:cxn>
                <a:cxn ang="0">
                  <a:pos x="397" y="122"/>
                </a:cxn>
                <a:cxn ang="0">
                  <a:pos x="408" y="112"/>
                </a:cxn>
                <a:cxn ang="0">
                  <a:pos x="416" y="99"/>
                </a:cxn>
                <a:cxn ang="0">
                  <a:pos x="417" y="86"/>
                </a:cxn>
                <a:cxn ang="0">
                  <a:pos x="415" y="73"/>
                </a:cxn>
                <a:cxn ang="0">
                  <a:pos x="396" y="43"/>
                </a:cxn>
                <a:cxn ang="0">
                  <a:pos x="384" y="24"/>
                </a:cxn>
                <a:cxn ang="0">
                  <a:pos x="383" y="13"/>
                </a:cxn>
                <a:cxn ang="0">
                  <a:pos x="389" y="6"/>
                </a:cxn>
                <a:cxn ang="0">
                  <a:pos x="401" y="0"/>
                </a:cxn>
              </a:cxnLst>
              <a:rect l="0" t="0" r="r" b="b"/>
              <a:pathLst>
                <a:path w="677" h="524">
                  <a:moveTo>
                    <a:pt x="677" y="0"/>
                  </a:moveTo>
                  <a:lnTo>
                    <a:pt x="677" y="195"/>
                  </a:lnTo>
                  <a:lnTo>
                    <a:pt x="673" y="204"/>
                  </a:lnTo>
                  <a:lnTo>
                    <a:pt x="670" y="207"/>
                  </a:lnTo>
                  <a:lnTo>
                    <a:pt x="668" y="210"/>
                  </a:lnTo>
                  <a:lnTo>
                    <a:pt x="666" y="212"/>
                  </a:lnTo>
                  <a:lnTo>
                    <a:pt x="663" y="213"/>
                  </a:lnTo>
                  <a:lnTo>
                    <a:pt x="658" y="214"/>
                  </a:lnTo>
                  <a:lnTo>
                    <a:pt x="656" y="213"/>
                  </a:lnTo>
                  <a:lnTo>
                    <a:pt x="653" y="212"/>
                  </a:lnTo>
                  <a:lnTo>
                    <a:pt x="647" y="210"/>
                  </a:lnTo>
                  <a:lnTo>
                    <a:pt x="641" y="206"/>
                  </a:lnTo>
                  <a:lnTo>
                    <a:pt x="634" y="201"/>
                  </a:lnTo>
                  <a:lnTo>
                    <a:pt x="628" y="196"/>
                  </a:lnTo>
                  <a:lnTo>
                    <a:pt x="620" y="192"/>
                  </a:lnTo>
                  <a:lnTo>
                    <a:pt x="613" y="187"/>
                  </a:lnTo>
                  <a:lnTo>
                    <a:pt x="605" y="184"/>
                  </a:lnTo>
                  <a:lnTo>
                    <a:pt x="601" y="183"/>
                  </a:lnTo>
                  <a:lnTo>
                    <a:pt x="597" y="181"/>
                  </a:lnTo>
                  <a:lnTo>
                    <a:pt x="593" y="181"/>
                  </a:lnTo>
                  <a:lnTo>
                    <a:pt x="588" y="181"/>
                  </a:lnTo>
                  <a:lnTo>
                    <a:pt x="584" y="183"/>
                  </a:lnTo>
                  <a:lnTo>
                    <a:pt x="580" y="184"/>
                  </a:lnTo>
                  <a:lnTo>
                    <a:pt x="575" y="186"/>
                  </a:lnTo>
                  <a:lnTo>
                    <a:pt x="569" y="188"/>
                  </a:lnTo>
                  <a:lnTo>
                    <a:pt x="566" y="191"/>
                  </a:lnTo>
                  <a:lnTo>
                    <a:pt x="562" y="194"/>
                  </a:lnTo>
                  <a:lnTo>
                    <a:pt x="559" y="197"/>
                  </a:lnTo>
                  <a:lnTo>
                    <a:pt x="555" y="201"/>
                  </a:lnTo>
                  <a:lnTo>
                    <a:pt x="550" y="209"/>
                  </a:lnTo>
                  <a:lnTo>
                    <a:pt x="545" y="218"/>
                  </a:lnTo>
                  <a:lnTo>
                    <a:pt x="543" y="222"/>
                  </a:lnTo>
                  <a:lnTo>
                    <a:pt x="541" y="227"/>
                  </a:lnTo>
                  <a:lnTo>
                    <a:pt x="538" y="237"/>
                  </a:lnTo>
                  <a:lnTo>
                    <a:pt x="537" y="248"/>
                  </a:lnTo>
                  <a:lnTo>
                    <a:pt x="536" y="253"/>
                  </a:lnTo>
                  <a:lnTo>
                    <a:pt x="536" y="259"/>
                  </a:lnTo>
                  <a:lnTo>
                    <a:pt x="536" y="269"/>
                  </a:lnTo>
                  <a:lnTo>
                    <a:pt x="537" y="281"/>
                  </a:lnTo>
                  <a:lnTo>
                    <a:pt x="540" y="291"/>
                  </a:lnTo>
                  <a:lnTo>
                    <a:pt x="543" y="301"/>
                  </a:lnTo>
                  <a:lnTo>
                    <a:pt x="545" y="306"/>
                  </a:lnTo>
                  <a:lnTo>
                    <a:pt x="548" y="311"/>
                  </a:lnTo>
                  <a:lnTo>
                    <a:pt x="551" y="315"/>
                  </a:lnTo>
                  <a:lnTo>
                    <a:pt x="554" y="319"/>
                  </a:lnTo>
                  <a:lnTo>
                    <a:pt x="557" y="323"/>
                  </a:lnTo>
                  <a:lnTo>
                    <a:pt x="560" y="327"/>
                  </a:lnTo>
                  <a:lnTo>
                    <a:pt x="564" y="330"/>
                  </a:lnTo>
                  <a:lnTo>
                    <a:pt x="568" y="333"/>
                  </a:lnTo>
                  <a:lnTo>
                    <a:pt x="574" y="336"/>
                  </a:lnTo>
                  <a:lnTo>
                    <a:pt x="578" y="338"/>
                  </a:lnTo>
                  <a:lnTo>
                    <a:pt x="582" y="339"/>
                  </a:lnTo>
                  <a:lnTo>
                    <a:pt x="587" y="340"/>
                  </a:lnTo>
                  <a:lnTo>
                    <a:pt x="591" y="340"/>
                  </a:lnTo>
                  <a:lnTo>
                    <a:pt x="595" y="339"/>
                  </a:lnTo>
                  <a:lnTo>
                    <a:pt x="603" y="337"/>
                  </a:lnTo>
                  <a:lnTo>
                    <a:pt x="611" y="333"/>
                  </a:lnTo>
                  <a:lnTo>
                    <a:pt x="619" y="329"/>
                  </a:lnTo>
                  <a:lnTo>
                    <a:pt x="633" y="318"/>
                  </a:lnTo>
                  <a:lnTo>
                    <a:pt x="640" y="314"/>
                  </a:lnTo>
                  <a:lnTo>
                    <a:pt x="646" y="309"/>
                  </a:lnTo>
                  <a:lnTo>
                    <a:pt x="653" y="306"/>
                  </a:lnTo>
                  <a:lnTo>
                    <a:pt x="658" y="305"/>
                  </a:lnTo>
                  <a:lnTo>
                    <a:pt x="661" y="305"/>
                  </a:lnTo>
                  <a:lnTo>
                    <a:pt x="664" y="306"/>
                  </a:lnTo>
                  <a:lnTo>
                    <a:pt x="666" y="307"/>
                  </a:lnTo>
                  <a:lnTo>
                    <a:pt x="668" y="309"/>
                  </a:lnTo>
                  <a:lnTo>
                    <a:pt x="671" y="311"/>
                  </a:lnTo>
                  <a:lnTo>
                    <a:pt x="673" y="315"/>
                  </a:lnTo>
                  <a:lnTo>
                    <a:pt x="675" y="319"/>
                  </a:lnTo>
                  <a:lnTo>
                    <a:pt x="677" y="324"/>
                  </a:lnTo>
                  <a:lnTo>
                    <a:pt x="677" y="523"/>
                  </a:lnTo>
                  <a:lnTo>
                    <a:pt x="0" y="524"/>
                  </a:lnTo>
                  <a:lnTo>
                    <a:pt x="0" y="0"/>
                  </a:lnTo>
                  <a:lnTo>
                    <a:pt x="274" y="0"/>
                  </a:lnTo>
                  <a:lnTo>
                    <a:pt x="278" y="2"/>
                  </a:lnTo>
                  <a:lnTo>
                    <a:pt x="282" y="4"/>
                  </a:lnTo>
                  <a:lnTo>
                    <a:pt x="285" y="6"/>
                  </a:lnTo>
                  <a:lnTo>
                    <a:pt x="288" y="8"/>
                  </a:lnTo>
                  <a:lnTo>
                    <a:pt x="290" y="10"/>
                  </a:lnTo>
                  <a:lnTo>
                    <a:pt x="291" y="13"/>
                  </a:lnTo>
                  <a:lnTo>
                    <a:pt x="291" y="15"/>
                  </a:lnTo>
                  <a:lnTo>
                    <a:pt x="291" y="18"/>
                  </a:lnTo>
                  <a:lnTo>
                    <a:pt x="291" y="21"/>
                  </a:lnTo>
                  <a:lnTo>
                    <a:pt x="290" y="23"/>
                  </a:lnTo>
                  <a:lnTo>
                    <a:pt x="287" y="29"/>
                  </a:lnTo>
                  <a:lnTo>
                    <a:pt x="283" y="35"/>
                  </a:lnTo>
                  <a:lnTo>
                    <a:pt x="279" y="42"/>
                  </a:lnTo>
                  <a:lnTo>
                    <a:pt x="274" y="49"/>
                  </a:lnTo>
                  <a:lnTo>
                    <a:pt x="269" y="56"/>
                  </a:lnTo>
                  <a:lnTo>
                    <a:pt x="265" y="63"/>
                  </a:lnTo>
                  <a:lnTo>
                    <a:pt x="262" y="71"/>
                  </a:lnTo>
                  <a:lnTo>
                    <a:pt x="261" y="75"/>
                  </a:lnTo>
                  <a:lnTo>
                    <a:pt x="260" y="79"/>
                  </a:lnTo>
                  <a:lnTo>
                    <a:pt x="259" y="83"/>
                  </a:lnTo>
                  <a:lnTo>
                    <a:pt x="260" y="89"/>
                  </a:lnTo>
                  <a:lnTo>
                    <a:pt x="260" y="91"/>
                  </a:lnTo>
                  <a:lnTo>
                    <a:pt x="260" y="93"/>
                  </a:lnTo>
                  <a:lnTo>
                    <a:pt x="262" y="98"/>
                  </a:lnTo>
                  <a:lnTo>
                    <a:pt x="263" y="102"/>
                  </a:lnTo>
                  <a:lnTo>
                    <a:pt x="266" y="107"/>
                  </a:lnTo>
                  <a:lnTo>
                    <a:pt x="269" y="110"/>
                  </a:lnTo>
                  <a:lnTo>
                    <a:pt x="272" y="114"/>
                  </a:lnTo>
                  <a:lnTo>
                    <a:pt x="275" y="118"/>
                  </a:lnTo>
                  <a:lnTo>
                    <a:pt x="279" y="121"/>
                  </a:lnTo>
                  <a:lnTo>
                    <a:pt x="287" y="126"/>
                  </a:lnTo>
                  <a:lnTo>
                    <a:pt x="295" y="131"/>
                  </a:lnTo>
                  <a:lnTo>
                    <a:pt x="300" y="133"/>
                  </a:lnTo>
                  <a:lnTo>
                    <a:pt x="305" y="135"/>
                  </a:lnTo>
                  <a:lnTo>
                    <a:pt x="315" y="138"/>
                  </a:lnTo>
                  <a:lnTo>
                    <a:pt x="327" y="139"/>
                  </a:lnTo>
                  <a:lnTo>
                    <a:pt x="337" y="140"/>
                  </a:lnTo>
                  <a:lnTo>
                    <a:pt x="348" y="140"/>
                  </a:lnTo>
                  <a:lnTo>
                    <a:pt x="359" y="139"/>
                  </a:lnTo>
                  <a:lnTo>
                    <a:pt x="369" y="136"/>
                  </a:lnTo>
                  <a:lnTo>
                    <a:pt x="379" y="133"/>
                  </a:lnTo>
                  <a:lnTo>
                    <a:pt x="384" y="131"/>
                  </a:lnTo>
                  <a:lnTo>
                    <a:pt x="388" y="128"/>
                  </a:lnTo>
                  <a:lnTo>
                    <a:pt x="393" y="125"/>
                  </a:lnTo>
                  <a:lnTo>
                    <a:pt x="397" y="122"/>
                  </a:lnTo>
                  <a:lnTo>
                    <a:pt x="401" y="119"/>
                  </a:lnTo>
                  <a:lnTo>
                    <a:pt x="404" y="116"/>
                  </a:lnTo>
                  <a:lnTo>
                    <a:pt x="408" y="112"/>
                  </a:lnTo>
                  <a:lnTo>
                    <a:pt x="411" y="108"/>
                  </a:lnTo>
                  <a:lnTo>
                    <a:pt x="414" y="103"/>
                  </a:lnTo>
                  <a:lnTo>
                    <a:pt x="416" y="99"/>
                  </a:lnTo>
                  <a:lnTo>
                    <a:pt x="417" y="95"/>
                  </a:lnTo>
                  <a:lnTo>
                    <a:pt x="417" y="91"/>
                  </a:lnTo>
                  <a:lnTo>
                    <a:pt x="417" y="86"/>
                  </a:lnTo>
                  <a:lnTo>
                    <a:pt x="417" y="81"/>
                  </a:lnTo>
                  <a:lnTo>
                    <a:pt x="416" y="77"/>
                  </a:lnTo>
                  <a:lnTo>
                    <a:pt x="415" y="73"/>
                  </a:lnTo>
                  <a:lnTo>
                    <a:pt x="411" y="65"/>
                  </a:lnTo>
                  <a:lnTo>
                    <a:pt x="407" y="58"/>
                  </a:lnTo>
                  <a:lnTo>
                    <a:pt x="396" y="43"/>
                  </a:lnTo>
                  <a:lnTo>
                    <a:pt x="391" y="36"/>
                  </a:lnTo>
                  <a:lnTo>
                    <a:pt x="387" y="30"/>
                  </a:lnTo>
                  <a:lnTo>
                    <a:pt x="384" y="24"/>
                  </a:lnTo>
                  <a:lnTo>
                    <a:pt x="383" y="18"/>
                  </a:lnTo>
                  <a:lnTo>
                    <a:pt x="383" y="15"/>
                  </a:lnTo>
                  <a:lnTo>
                    <a:pt x="383" y="13"/>
                  </a:lnTo>
                  <a:lnTo>
                    <a:pt x="384" y="10"/>
                  </a:lnTo>
                  <a:lnTo>
                    <a:pt x="386" y="8"/>
                  </a:lnTo>
                  <a:lnTo>
                    <a:pt x="389" y="6"/>
                  </a:lnTo>
                  <a:lnTo>
                    <a:pt x="392" y="4"/>
                  </a:lnTo>
                  <a:lnTo>
                    <a:pt x="396" y="2"/>
                  </a:lnTo>
                  <a:lnTo>
                    <a:pt x="401" y="0"/>
                  </a:lnTo>
                  <a:lnTo>
                    <a:pt x="677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4" name="任意多边形 540680"/>
            <p:cNvSpPr>
              <a:spLocks noChangeArrowheads="1"/>
            </p:cNvSpPr>
            <p:nvPr/>
          </p:nvSpPr>
          <p:spPr bwMode="auto">
            <a:xfrm>
              <a:off x="3645" y="2527"/>
              <a:ext cx="817" cy="522"/>
            </a:xfrm>
            <a:custGeom>
              <a:avLst/>
              <a:gdLst/>
              <a:ahLst/>
              <a:cxnLst>
                <a:cxn ang="0">
                  <a:pos x="538" y="519"/>
                </a:cxn>
                <a:cxn ang="0">
                  <a:pos x="527" y="512"/>
                </a:cxn>
                <a:cxn ang="0">
                  <a:pos x="524" y="503"/>
                </a:cxn>
                <a:cxn ang="0">
                  <a:pos x="530" y="487"/>
                </a:cxn>
                <a:cxn ang="0">
                  <a:pos x="551" y="456"/>
                </a:cxn>
                <a:cxn ang="0">
                  <a:pos x="557" y="439"/>
                </a:cxn>
                <a:cxn ang="0">
                  <a:pos x="556" y="423"/>
                </a:cxn>
                <a:cxn ang="0">
                  <a:pos x="553" y="414"/>
                </a:cxn>
                <a:cxn ang="0">
                  <a:pos x="545" y="403"/>
                </a:cxn>
                <a:cxn ang="0">
                  <a:pos x="528" y="391"/>
                </a:cxn>
                <a:cxn ang="0">
                  <a:pos x="513" y="385"/>
                </a:cxn>
                <a:cxn ang="0">
                  <a:pos x="489" y="381"/>
                </a:cxn>
                <a:cxn ang="0">
                  <a:pos x="453" y="383"/>
                </a:cxn>
                <a:cxn ang="0">
                  <a:pos x="432" y="391"/>
                </a:cxn>
                <a:cxn ang="0">
                  <a:pos x="418" y="401"/>
                </a:cxn>
                <a:cxn ang="0">
                  <a:pos x="406" y="414"/>
                </a:cxn>
                <a:cxn ang="0">
                  <a:pos x="401" y="428"/>
                </a:cxn>
                <a:cxn ang="0">
                  <a:pos x="400" y="441"/>
                </a:cxn>
                <a:cxn ang="0">
                  <a:pos x="406" y="458"/>
                </a:cxn>
                <a:cxn ang="0">
                  <a:pos x="420" y="480"/>
                </a:cxn>
                <a:cxn ang="0">
                  <a:pos x="431" y="498"/>
                </a:cxn>
                <a:cxn ang="0">
                  <a:pos x="431" y="506"/>
                </a:cxn>
                <a:cxn ang="0">
                  <a:pos x="427" y="514"/>
                </a:cxn>
                <a:cxn ang="0">
                  <a:pos x="416" y="520"/>
                </a:cxn>
                <a:cxn ang="0">
                  <a:pos x="141" y="325"/>
                </a:cxn>
                <a:cxn ang="0">
                  <a:pos x="130" y="307"/>
                </a:cxn>
                <a:cxn ang="0">
                  <a:pos x="122" y="305"/>
                </a:cxn>
                <a:cxn ang="0">
                  <a:pos x="110" y="310"/>
                </a:cxn>
                <a:cxn ang="0">
                  <a:pos x="82" y="329"/>
                </a:cxn>
                <a:cxn ang="0">
                  <a:pos x="70" y="336"/>
                </a:cxn>
                <a:cxn ang="0">
                  <a:pos x="54" y="340"/>
                </a:cxn>
                <a:cxn ang="0">
                  <a:pos x="41" y="338"/>
                </a:cxn>
                <a:cxn ang="0">
                  <a:pos x="24" y="327"/>
                </a:cxn>
                <a:cxn ang="0">
                  <a:pos x="12" y="311"/>
                </a:cxn>
                <a:cxn ang="0">
                  <a:pos x="4" y="292"/>
                </a:cxn>
                <a:cxn ang="0">
                  <a:pos x="0" y="271"/>
                </a:cxn>
                <a:cxn ang="0">
                  <a:pos x="3" y="238"/>
                </a:cxn>
                <a:cxn ang="0">
                  <a:pos x="9" y="218"/>
                </a:cxn>
                <a:cxn ang="0">
                  <a:pos x="19" y="201"/>
                </a:cxn>
                <a:cxn ang="0">
                  <a:pos x="33" y="189"/>
                </a:cxn>
                <a:cxn ang="0">
                  <a:pos x="47" y="183"/>
                </a:cxn>
                <a:cxn ang="0">
                  <a:pos x="60" y="182"/>
                </a:cxn>
                <a:cxn ang="0">
                  <a:pos x="76" y="188"/>
                </a:cxn>
                <a:cxn ang="0">
                  <a:pos x="98" y="202"/>
                </a:cxn>
                <a:cxn ang="0">
                  <a:pos x="116" y="213"/>
                </a:cxn>
                <a:cxn ang="0">
                  <a:pos x="125" y="214"/>
                </a:cxn>
                <a:cxn ang="0">
                  <a:pos x="132" y="210"/>
                </a:cxn>
                <a:cxn ang="0">
                  <a:pos x="141" y="195"/>
                </a:cxn>
                <a:cxn ang="0">
                  <a:pos x="817" y="522"/>
                </a:cxn>
              </a:cxnLst>
              <a:rect l="0" t="0" r="r" b="b"/>
              <a:pathLst>
                <a:path w="817" h="522">
                  <a:moveTo>
                    <a:pt x="817" y="522"/>
                  </a:moveTo>
                  <a:lnTo>
                    <a:pt x="546" y="522"/>
                  </a:lnTo>
                  <a:lnTo>
                    <a:pt x="538" y="519"/>
                  </a:lnTo>
                  <a:lnTo>
                    <a:pt x="533" y="517"/>
                  </a:lnTo>
                  <a:lnTo>
                    <a:pt x="528" y="513"/>
                  </a:lnTo>
                  <a:lnTo>
                    <a:pt x="527" y="512"/>
                  </a:lnTo>
                  <a:lnTo>
                    <a:pt x="526" y="510"/>
                  </a:lnTo>
                  <a:lnTo>
                    <a:pt x="524" y="507"/>
                  </a:lnTo>
                  <a:lnTo>
                    <a:pt x="524" y="503"/>
                  </a:lnTo>
                  <a:lnTo>
                    <a:pt x="524" y="499"/>
                  </a:lnTo>
                  <a:lnTo>
                    <a:pt x="525" y="495"/>
                  </a:lnTo>
                  <a:lnTo>
                    <a:pt x="530" y="487"/>
                  </a:lnTo>
                  <a:lnTo>
                    <a:pt x="537" y="477"/>
                  </a:lnTo>
                  <a:lnTo>
                    <a:pt x="547" y="464"/>
                  </a:lnTo>
                  <a:lnTo>
                    <a:pt x="551" y="456"/>
                  </a:lnTo>
                  <a:lnTo>
                    <a:pt x="555" y="449"/>
                  </a:lnTo>
                  <a:lnTo>
                    <a:pt x="557" y="442"/>
                  </a:lnTo>
                  <a:lnTo>
                    <a:pt x="557" y="439"/>
                  </a:lnTo>
                  <a:lnTo>
                    <a:pt x="558" y="435"/>
                  </a:lnTo>
                  <a:lnTo>
                    <a:pt x="558" y="429"/>
                  </a:lnTo>
                  <a:lnTo>
                    <a:pt x="556" y="423"/>
                  </a:lnTo>
                  <a:lnTo>
                    <a:pt x="556" y="420"/>
                  </a:lnTo>
                  <a:lnTo>
                    <a:pt x="555" y="418"/>
                  </a:lnTo>
                  <a:lnTo>
                    <a:pt x="553" y="414"/>
                  </a:lnTo>
                  <a:lnTo>
                    <a:pt x="551" y="410"/>
                  </a:lnTo>
                  <a:lnTo>
                    <a:pt x="548" y="406"/>
                  </a:lnTo>
                  <a:lnTo>
                    <a:pt x="545" y="403"/>
                  </a:lnTo>
                  <a:lnTo>
                    <a:pt x="541" y="400"/>
                  </a:lnTo>
                  <a:lnTo>
                    <a:pt x="533" y="394"/>
                  </a:lnTo>
                  <a:lnTo>
                    <a:pt x="528" y="391"/>
                  </a:lnTo>
                  <a:lnTo>
                    <a:pt x="523" y="389"/>
                  </a:lnTo>
                  <a:lnTo>
                    <a:pt x="518" y="387"/>
                  </a:lnTo>
                  <a:lnTo>
                    <a:pt x="513" y="385"/>
                  </a:lnTo>
                  <a:lnTo>
                    <a:pt x="500" y="382"/>
                  </a:lnTo>
                  <a:lnTo>
                    <a:pt x="495" y="381"/>
                  </a:lnTo>
                  <a:lnTo>
                    <a:pt x="489" y="381"/>
                  </a:lnTo>
                  <a:lnTo>
                    <a:pt x="477" y="380"/>
                  </a:lnTo>
                  <a:lnTo>
                    <a:pt x="465" y="381"/>
                  </a:lnTo>
                  <a:lnTo>
                    <a:pt x="453" y="383"/>
                  </a:lnTo>
                  <a:lnTo>
                    <a:pt x="442" y="386"/>
                  </a:lnTo>
                  <a:lnTo>
                    <a:pt x="437" y="389"/>
                  </a:lnTo>
                  <a:lnTo>
                    <a:pt x="432" y="391"/>
                  </a:lnTo>
                  <a:lnTo>
                    <a:pt x="427" y="394"/>
                  </a:lnTo>
                  <a:lnTo>
                    <a:pt x="422" y="397"/>
                  </a:lnTo>
                  <a:lnTo>
                    <a:pt x="418" y="401"/>
                  </a:lnTo>
                  <a:lnTo>
                    <a:pt x="413" y="405"/>
                  </a:lnTo>
                  <a:lnTo>
                    <a:pt x="410" y="409"/>
                  </a:lnTo>
                  <a:lnTo>
                    <a:pt x="406" y="414"/>
                  </a:lnTo>
                  <a:lnTo>
                    <a:pt x="404" y="418"/>
                  </a:lnTo>
                  <a:lnTo>
                    <a:pt x="402" y="423"/>
                  </a:lnTo>
                  <a:lnTo>
                    <a:pt x="401" y="428"/>
                  </a:lnTo>
                  <a:lnTo>
                    <a:pt x="400" y="432"/>
                  </a:lnTo>
                  <a:lnTo>
                    <a:pt x="400" y="436"/>
                  </a:lnTo>
                  <a:lnTo>
                    <a:pt x="400" y="441"/>
                  </a:lnTo>
                  <a:lnTo>
                    <a:pt x="401" y="446"/>
                  </a:lnTo>
                  <a:lnTo>
                    <a:pt x="402" y="450"/>
                  </a:lnTo>
                  <a:lnTo>
                    <a:pt x="406" y="458"/>
                  </a:lnTo>
                  <a:lnTo>
                    <a:pt x="410" y="466"/>
                  </a:lnTo>
                  <a:lnTo>
                    <a:pt x="415" y="473"/>
                  </a:lnTo>
                  <a:lnTo>
                    <a:pt x="420" y="480"/>
                  </a:lnTo>
                  <a:lnTo>
                    <a:pt x="424" y="486"/>
                  </a:lnTo>
                  <a:lnTo>
                    <a:pt x="428" y="492"/>
                  </a:lnTo>
                  <a:lnTo>
                    <a:pt x="431" y="498"/>
                  </a:lnTo>
                  <a:lnTo>
                    <a:pt x="431" y="501"/>
                  </a:lnTo>
                  <a:lnTo>
                    <a:pt x="432" y="504"/>
                  </a:lnTo>
                  <a:lnTo>
                    <a:pt x="431" y="506"/>
                  </a:lnTo>
                  <a:lnTo>
                    <a:pt x="431" y="509"/>
                  </a:lnTo>
                  <a:lnTo>
                    <a:pt x="429" y="511"/>
                  </a:lnTo>
                  <a:lnTo>
                    <a:pt x="427" y="514"/>
                  </a:lnTo>
                  <a:lnTo>
                    <a:pt x="424" y="516"/>
                  </a:lnTo>
                  <a:lnTo>
                    <a:pt x="421" y="518"/>
                  </a:lnTo>
                  <a:lnTo>
                    <a:pt x="416" y="520"/>
                  </a:lnTo>
                  <a:lnTo>
                    <a:pt x="411" y="522"/>
                  </a:lnTo>
                  <a:lnTo>
                    <a:pt x="141" y="522"/>
                  </a:lnTo>
                  <a:lnTo>
                    <a:pt x="141" y="325"/>
                  </a:lnTo>
                  <a:lnTo>
                    <a:pt x="137" y="315"/>
                  </a:lnTo>
                  <a:lnTo>
                    <a:pt x="133" y="309"/>
                  </a:lnTo>
                  <a:lnTo>
                    <a:pt x="130" y="307"/>
                  </a:lnTo>
                  <a:lnTo>
                    <a:pt x="128" y="306"/>
                  </a:lnTo>
                  <a:lnTo>
                    <a:pt x="125" y="305"/>
                  </a:lnTo>
                  <a:lnTo>
                    <a:pt x="122" y="305"/>
                  </a:lnTo>
                  <a:lnTo>
                    <a:pt x="119" y="306"/>
                  </a:lnTo>
                  <a:lnTo>
                    <a:pt x="116" y="307"/>
                  </a:lnTo>
                  <a:lnTo>
                    <a:pt x="110" y="310"/>
                  </a:lnTo>
                  <a:lnTo>
                    <a:pt x="103" y="314"/>
                  </a:lnTo>
                  <a:lnTo>
                    <a:pt x="96" y="319"/>
                  </a:lnTo>
                  <a:lnTo>
                    <a:pt x="82" y="329"/>
                  </a:lnTo>
                  <a:lnTo>
                    <a:pt x="78" y="331"/>
                  </a:lnTo>
                  <a:lnTo>
                    <a:pt x="74" y="334"/>
                  </a:lnTo>
                  <a:lnTo>
                    <a:pt x="70" y="336"/>
                  </a:lnTo>
                  <a:lnTo>
                    <a:pt x="66" y="337"/>
                  </a:lnTo>
                  <a:lnTo>
                    <a:pt x="58" y="340"/>
                  </a:lnTo>
                  <a:lnTo>
                    <a:pt x="54" y="340"/>
                  </a:lnTo>
                  <a:lnTo>
                    <a:pt x="50" y="340"/>
                  </a:lnTo>
                  <a:lnTo>
                    <a:pt x="45" y="339"/>
                  </a:lnTo>
                  <a:lnTo>
                    <a:pt x="41" y="338"/>
                  </a:lnTo>
                  <a:lnTo>
                    <a:pt x="37" y="336"/>
                  </a:lnTo>
                  <a:lnTo>
                    <a:pt x="32" y="334"/>
                  </a:lnTo>
                  <a:lnTo>
                    <a:pt x="24" y="327"/>
                  </a:lnTo>
                  <a:lnTo>
                    <a:pt x="21" y="323"/>
                  </a:lnTo>
                  <a:lnTo>
                    <a:pt x="18" y="319"/>
                  </a:lnTo>
                  <a:lnTo>
                    <a:pt x="12" y="311"/>
                  </a:lnTo>
                  <a:lnTo>
                    <a:pt x="10" y="306"/>
                  </a:lnTo>
                  <a:lnTo>
                    <a:pt x="7" y="302"/>
                  </a:lnTo>
                  <a:lnTo>
                    <a:pt x="4" y="292"/>
                  </a:lnTo>
                  <a:lnTo>
                    <a:pt x="3" y="286"/>
                  </a:lnTo>
                  <a:lnTo>
                    <a:pt x="2" y="281"/>
                  </a:lnTo>
                  <a:lnTo>
                    <a:pt x="0" y="271"/>
                  </a:lnTo>
                  <a:lnTo>
                    <a:pt x="0" y="260"/>
                  </a:lnTo>
                  <a:lnTo>
                    <a:pt x="1" y="249"/>
                  </a:lnTo>
                  <a:lnTo>
                    <a:pt x="3" y="238"/>
                  </a:lnTo>
                  <a:lnTo>
                    <a:pt x="5" y="228"/>
                  </a:lnTo>
                  <a:lnTo>
                    <a:pt x="7" y="223"/>
                  </a:lnTo>
                  <a:lnTo>
                    <a:pt x="9" y="218"/>
                  </a:lnTo>
                  <a:lnTo>
                    <a:pt x="14" y="209"/>
                  </a:lnTo>
                  <a:lnTo>
                    <a:pt x="17" y="205"/>
                  </a:lnTo>
                  <a:lnTo>
                    <a:pt x="19" y="201"/>
                  </a:lnTo>
                  <a:lnTo>
                    <a:pt x="26" y="194"/>
                  </a:lnTo>
                  <a:lnTo>
                    <a:pt x="30" y="191"/>
                  </a:lnTo>
                  <a:lnTo>
                    <a:pt x="33" y="189"/>
                  </a:lnTo>
                  <a:lnTo>
                    <a:pt x="38" y="186"/>
                  </a:lnTo>
                  <a:lnTo>
                    <a:pt x="43" y="184"/>
                  </a:lnTo>
                  <a:lnTo>
                    <a:pt x="47" y="183"/>
                  </a:lnTo>
                  <a:lnTo>
                    <a:pt x="52" y="182"/>
                  </a:lnTo>
                  <a:lnTo>
                    <a:pt x="56" y="182"/>
                  </a:lnTo>
                  <a:lnTo>
                    <a:pt x="60" y="182"/>
                  </a:lnTo>
                  <a:lnTo>
                    <a:pt x="64" y="183"/>
                  </a:lnTo>
                  <a:lnTo>
                    <a:pt x="68" y="184"/>
                  </a:lnTo>
                  <a:lnTo>
                    <a:pt x="76" y="188"/>
                  </a:lnTo>
                  <a:lnTo>
                    <a:pt x="84" y="192"/>
                  </a:lnTo>
                  <a:lnTo>
                    <a:pt x="91" y="197"/>
                  </a:lnTo>
                  <a:lnTo>
                    <a:pt x="98" y="202"/>
                  </a:lnTo>
                  <a:lnTo>
                    <a:pt x="104" y="206"/>
                  </a:lnTo>
                  <a:lnTo>
                    <a:pt x="110" y="210"/>
                  </a:lnTo>
                  <a:lnTo>
                    <a:pt x="116" y="213"/>
                  </a:lnTo>
                  <a:lnTo>
                    <a:pt x="119" y="214"/>
                  </a:lnTo>
                  <a:lnTo>
                    <a:pt x="122" y="214"/>
                  </a:lnTo>
                  <a:lnTo>
                    <a:pt x="125" y="214"/>
                  </a:lnTo>
                  <a:lnTo>
                    <a:pt x="128" y="213"/>
                  </a:lnTo>
                  <a:lnTo>
                    <a:pt x="130" y="212"/>
                  </a:lnTo>
                  <a:lnTo>
                    <a:pt x="132" y="210"/>
                  </a:lnTo>
                  <a:lnTo>
                    <a:pt x="137" y="204"/>
                  </a:lnTo>
                  <a:lnTo>
                    <a:pt x="139" y="200"/>
                  </a:lnTo>
                  <a:lnTo>
                    <a:pt x="141" y="195"/>
                  </a:lnTo>
                  <a:lnTo>
                    <a:pt x="141" y="0"/>
                  </a:lnTo>
                  <a:lnTo>
                    <a:pt x="817" y="0"/>
                  </a:lnTo>
                  <a:lnTo>
                    <a:pt x="817" y="52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5" name="任意多边形 540681"/>
            <p:cNvSpPr>
              <a:spLocks noChangeArrowheads="1"/>
            </p:cNvSpPr>
            <p:nvPr/>
          </p:nvSpPr>
          <p:spPr bwMode="auto">
            <a:xfrm>
              <a:off x="2972" y="2527"/>
              <a:ext cx="814" cy="522"/>
            </a:xfrm>
            <a:custGeom>
              <a:avLst/>
              <a:gdLst/>
              <a:ahLst/>
              <a:cxnLst>
                <a:cxn ang="0">
                  <a:pos x="133" y="310"/>
                </a:cxn>
                <a:cxn ang="0">
                  <a:pos x="123" y="305"/>
                </a:cxn>
                <a:cxn ang="0">
                  <a:pos x="105" y="313"/>
                </a:cxn>
                <a:cxn ang="0">
                  <a:pos x="76" y="333"/>
                </a:cxn>
                <a:cxn ang="0">
                  <a:pos x="51" y="340"/>
                </a:cxn>
                <a:cxn ang="0">
                  <a:pos x="33" y="334"/>
                </a:cxn>
                <a:cxn ang="0">
                  <a:pos x="12" y="311"/>
                </a:cxn>
                <a:cxn ang="0">
                  <a:pos x="3" y="286"/>
                </a:cxn>
                <a:cxn ang="0">
                  <a:pos x="1" y="249"/>
                </a:cxn>
                <a:cxn ang="0">
                  <a:pos x="9" y="218"/>
                </a:cxn>
                <a:cxn ang="0">
                  <a:pos x="26" y="194"/>
                </a:cxn>
                <a:cxn ang="0">
                  <a:pos x="44" y="184"/>
                </a:cxn>
                <a:cxn ang="0">
                  <a:pos x="61" y="182"/>
                </a:cxn>
                <a:cxn ang="0">
                  <a:pos x="85" y="192"/>
                </a:cxn>
                <a:cxn ang="0">
                  <a:pos x="112" y="210"/>
                </a:cxn>
                <a:cxn ang="0">
                  <a:pos x="126" y="214"/>
                </a:cxn>
                <a:cxn ang="0">
                  <a:pos x="136" y="207"/>
                </a:cxn>
                <a:cxn ang="0">
                  <a:pos x="142" y="0"/>
                </a:cxn>
                <a:cxn ang="0">
                  <a:pos x="810" y="204"/>
                </a:cxn>
                <a:cxn ang="0">
                  <a:pos x="801" y="213"/>
                </a:cxn>
                <a:cxn ang="0">
                  <a:pos x="789" y="213"/>
                </a:cxn>
                <a:cxn ang="0">
                  <a:pos x="757" y="192"/>
                </a:cxn>
                <a:cxn ang="0">
                  <a:pos x="737" y="183"/>
                </a:cxn>
                <a:cxn ang="0">
                  <a:pos x="720" y="183"/>
                </a:cxn>
                <a:cxn ang="0">
                  <a:pos x="702" y="191"/>
                </a:cxn>
                <a:cxn ang="0">
                  <a:pos x="687" y="209"/>
                </a:cxn>
                <a:cxn ang="0">
                  <a:pos x="675" y="238"/>
                </a:cxn>
                <a:cxn ang="0">
                  <a:pos x="673" y="271"/>
                </a:cxn>
                <a:cxn ang="0">
                  <a:pos x="682" y="306"/>
                </a:cxn>
                <a:cxn ang="0">
                  <a:pos x="694" y="323"/>
                </a:cxn>
                <a:cxn ang="0">
                  <a:pos x="710" y="336"/>
                </a:cxn>
                <a:cxn ang="0">
                  <a:pos x="727" y="340"/>
                </a:cxn>
                <a:cxn ang="0">
                  <a:pos x="755" y="329"/>
                </a:cxn>
                <a:cxn ang="0">
                  <a:pos x="783" y="309"/>
                </a:cxn>
                <a:cxn ang="0">
                  <a:pos x="801" y="306"/>
                </a:cxn>
                <a:cxn ang="0">
                  <a:pos x="810" y="316"/>
                </a:cxn>
                <a:cxn ang="0">
                  <a:pos x="544" y="522"/>
                </a:cxn>
                <a:cxn ang="0">
                  <a:pos x="524" y="512"/>
                </a:cxn>
                <a:cxn ang="0">
                  <a:pos x="522" y="501"/>
                </a:cxn>
                <a:cxn ang="0">
                  <a:pos x="534" y="479"/>
                </a:cxn>
                <a:cxn ang="0">
                  <a:pos x="554" y="448"/>
                </a:cxn>
                <a:cxn ang="0">
                  <a:pos x="557" y="426"/>
                </a:cxn>
                <a:cxn ang="0">
                  <a:pos x="544" y="405"/>
                </a:cxn>
                <a:cxn ang="0">
                  <a:pos x="522" y="390"/>
                </a:cxn>
                <a:cxn ang="0">
                  <a:pos x="497" y="382"/>
                </a:cxn>
                <a:cxn ang="0">
                  <a:pos x="455" y="383"/>
                </a:cxn>
                <a:cxn ang="0">
                  <a:pos x="426" y="394"/>
                </a:cxn>
                <a:cxn ang="0">
                  <a:pos x="408" y="410"/>
                </a:cxn>
                <a:cxn ang="0">
                  <a:pos x="399" y="428"/>
                </a:cxn>
                <a:cxn ang="0">
                  <a:pos x="399" y="446"/>
                </a:cxn>
                <a:cxn ang="0">
                  <a:pos x="413" y="473"/>
                </a:cxn>
                <a:cxn ang="0">
                  <a:pos x="430" y="498"/>
                </a:cxn>
                <a:cxn ang="0">
                  <a:pos x="430" y="509"/>
                </a:cxn>
                <a:cxn ang="0">
                  <a:pos x="420" y="518"/>
                </a:cxn>
                <a:cxn ang="0">
                  <a:pos x="142" y="327"/>
                </a:cxn>
              </a:cxnLst>
              <a:rect l="0" t="0" r="r" b="b"/>
              <a:pathLst>
                <a:path w="814" h="522">
                  <a:moveTo>
                    <a:pt x="142" y="327"/>
                  </a:moveTo>
                  <a:lnTo>
                    <a:pt x="138" y="317"/>
                  </a:lnTo>
                  <a:lnTo>
                    <a:pt x="136" y="313"/>
                  </a:lnTo>
                  <a:lnTo>
                    <a:pt x="133" y="310"/>
                  </a:lnTo>
                  <a:lnTo>
                    <a:pt x="131" y="308"/>
                  </a:lnTo>
                  <a:lnTo>
                    <a:pt x="129" y="306"/>
                  </a:lnTo>
                  <a:lnTo>
                    <a:pt x="126" y="305"/>
                  </a:lnTo>
                  <a:lnTo>
                    <a:pt x="123" y="305"/>
                  </a:lnTo>
                  <a:lnTo>
                    <a:pt x="121" y="306"/>
                  </a:lnTo>
                  <a:lnTo>
                    <a:pt x="118" y="306"/>
                  </a:lnTo>
                  <a:lnTo>
                    <a:pt x="112" y="309"/>
                  </a:lnTo>
                  <a:lnTo>
                    <a:pt x="105" y="313"/>
                  </a:lnTo>
                  <a:lnTo>
                    <a:pt x="98" y="318"/>
                  </a:lnTo>
                  <a:lnTo>
                    <a:pt x="91" y="324"/>
                  </a:lnTo>
                  <a:lnTo>
                    <a:pt x="83" y="329"/>
                  </a:lnTo>
                  <a:lnTo>
                    <a:pt x="76" y="333"/>
                  </a:lnTo>
                  <a:lnTo>
                    <a:pt x="68" y="337"/>
                  </a:lnTo>
                  <a:lnTo>
                    <a:pt x="59" y="340"/>
                  </a:lnTo>
                  <a:lnTo>
                    <a:pt x="55" y="340"/>
                  </a:lnTo>
                  <a:lnTo>
                    <a:pt x="51" y="340"/>
                  </a:lnTo>
                  <a:lnTo>
                    <a:pt x="47" y="339"/>
                  </a:lnTo>
                  <a:lnTo>
                    <a:pt x="42" y="338"/>
                  </a:lnTo>
                  <a:lnTo>
                    <a:pt x="38" y="336"/>
                  </a:lnTo>
                  <a:lnTo>
                    <a:pt x="33" y="334"/>
                  </a:lnTo>
                  <a:lnTo>
                    <a:pt x="25" y="327"/>
                  </a:lnTo>
                  <a:lnTo>
                    <a:pt x="21" y="323"/>
                  </a:lnTo>
                  <a:lnTo>
                    <a:pt x="18" y="319"/>
                  </a:lnTo>
                  <a:lnTo>
                    <a:pt x="12" y="311"/>
                  </a:lnTo>
                  <a:lnTo>
                    <a:pt x="10" y="306"/>
                  </a:lnTo>
                  <a:lnTo>
                    <a:pt x="8" y="302"/>
                  </a:lnTo>
                  <a:lnTo>
                    <a:pt x="4" y="292"/>
                  </a:lnTo>
                  <a:lnTo>
                    <a:pt x="3" y="286"/>
                  </a:lnTo>
                  <a:lnTo>
                    <a:pt x="2" y="281"/>
                  </a:lnTo>
                  <a:lnTo>
                    <a:pt x="0" y="271"/>
                  </a:lnTo>
                  <a:lnTo>
                    <a:pt x="0" y="260"/>
                  </a:lnTo>
                  <a:lnTo>
                    <a:pt x="1" y="249"/>
                  </a:lnTo>
                  <a:lnTo>
                    <a:pt x="3" y="238"/>
                  </a:lnTo>
                  <a:lnTo>
                    <a:pt x="6" y="228"/>
                  </a:lnTo>
                  <a:lnTo>
                    <a:pt x="7" y="223"/>
                  </a:lnTo>
                  <a:lnTo>
                    <a:pt x="9" y="218"/>
                  </a:lnTo>
                  <a:lnTo>
                    <a:pt x="14" y="209"/>
                  </a:lnTo>
                  <a:lnTo>
                    <a:pt x="17" y="205"/>
                  </a:lnTo>
                  <a:lnTo>
                    <a:pt x="20" y="201"/>
                  </a:lnTo>
                  <a:lnTo>
                    <a:pt x="26" y="194"/>
                  </a:lnTo>
                  <a:lnTo>
                    <a:pt x="30" y="191"/>
                  </a:lnTo>
                  <a:lnTo>
                    <a:pt x="34" y="189"/>
                  </a:lnTo>
                  <a:lnTo>
                    <a:pt x="39" y="186"/>
                  </a:lnTo>
                  <a:lnTo>
                    <a:pt x="44" y="184"/>
                  </a:lnTo>
                  <a:lnTo>
                    <a:pt x="48" y="183"/>
                  </a:lnTo>
                  <a:lnTo>
                    <a:pt x="53" y="182"/>
                  </a:lnTo>
                  <a:lnTo>
                    <a:pt x="57" y="182"/>
                  </a:lnTo>
                  <a:lnTo>
                    <a:pt x="61" y="182"/>
                  </a:lnTo>
                  <a:lnTo>
                    <a:pt x="66" y="183"/>
                  </a:lnTo>
                  <a:lnTo>
                    <a:pt x="70" y="184"/>
                  </a:lnTo>
                  <a:lnTo>
                    <a:pt x="78" y="188"/>
                  </a:lnTo>
                  <a:lnTo>
                    <a:pt x="85" y="192"/>
                  </a:lnTo>
                  <a:lnTo>
                    <a:pt x="92" y="197"/>
                  </a:lnTo>
                  <a:lnTo>
                    <a:pt x="99" y="202"/>
                  </a:lnTo>
                  <a:lnTo>
                    <a:pt x="106" y="206"/>
                  </a:lnTo>
                  <a:lnTo>
                    <a:pt x="112" y="210"/>
                  </a:lnTo>
                  <a:lnTo>
                    <a:pt x="118" y="213"/>
                  </a:lnTo>
                  <a:lnTo>
                    <a:pt x="121" y="214"/>
                  </a:lnTo>
                  <a:lnTo>
                    <a:pt x="123" y="214"/>
                  </a:lnTo>
                  <a:lnTo>
                    <a:pt x="126" y="214"/>
                  </a:lnTo>
                  <a:lnTo>
                    <a:pt x="129" y="213"/>
                  </a:lnTo>
                  <a:lnTo>
                    <a:pt x="131" y="212"/>
                  </a:lnTo>
                  <a:lnTo>
                    <a:pt x="133" y="210"/>
                  </a:lnTo>
                  <a:lnTo>
                    <a:pt x="136" y="207"/>
                  </a:lnTo>
                  <a:lnTo>
                    <a:pt x="138" y="203"/>
                  </a:lnTo>
                  <a:lnTo>
                    <a:pt x="140" y="199"/>
                  </a:lnTo>
                  <a:lnTo>
                    <a:pt x="142" y="194"/>
                  </a:lnTo>
                  <a:lnTo>
                    <a:pt x="142" y="0"/>
                  </a:lnTo>
                  <a:lnTo>
                    <a:pt x="814" y="0"/>
                  </a:lnTo>
                  <a:lnTo>
                    <a:pt x="814" y="195"/>
                  </a:lnTo>
                  <a:lnTo>
                    <a:pt x="812" y="200"/>
                  </a:lnTo>
                  <a:lnTo>
                    <a:pt x="810" y="204"/>
                  </a:lnTo>
                  <a:lnTo>
                    <a:pt x="808" y="207"/>
                  </a:lnTo>
                  <a:lnTo>
                    <a:pt x="805" y="210"/>
                  </a:lnTo>
                  <a:lnTo>
                    <a:pt x="803" y="212"/>
                  </a:lnTo>
                  <a:lnTo>
                    <a:pt x="801" y="213"/>
                  </a:lnTo>
                  <a:lnTo>
                    <a:pt x="798" y="214"/>
                  </a:lnTo>
                  <a:lnTo>
                    <a:pt x="795" y="214"/>
                  </a:lnTo>
                  <a:lnTo>
                    <a:pt x="792" y="214"/>
                  </a:lnTo>
                  <a:lnTo>
                    <a:pt x="789" y="213"/>
                  </a:lnTo>
                  <a:lnTo>
                    <a:pt x="783" y="210"/>
                  </a:lnTo>
                  <a:lnTo>
                    <a:pt x="777" y="206"/>
                  </a:lnTo>
                  <a:lnTo>
                    <a:pt x="771" y="202"/>
                  </a:lnTo>
                  <a:lnTo>
                    <a:pt x="757" y="192"/>
                  </a:lnTo>
                  <a:lnTo>
                    <a:pt x="749" y="188"/>
                  </a:lnTo>
                  <a:lnTo>
                    <a:pt x="745" y="186"/>
                  </a:lnTo>
                  <a:lnTo>
                    <a:pt x="741" y="184"/>
                  </a:lnTo>
                  <a:lnTo>
                    <a:pt x="737" y="183"/>
                  </a:lnTo>
                  <a:lnTo>
                    <a:pt x="733" y="182"/>
                  </a:lnTo>
                  <a:lnTo>
                    <a:pt x="729" y="182"/>
                  </a:lnTo>
                  <a:lnTo>
                    <a:pt x="724" y="182"/>
                  </a:lnTo>
                  <a:lnTo>
                    <a:pt x="720" y="183"/>
                  </a:lnTo>
                  <a:lnTo>
                    <a:pt x="715" y="184"/>
                  </a:lnTo>
                  <a:lnTo>
                    <a:pt x="711" y="186"/>
                  </a:lnTo>
                  <a:lnTo>
                    <a:pt x="706" y="189"/>
                  </a:lnTo>
                  <a:lnTo>
                    <a:pt x="702" y="191"/>
                  </a:lnTo>
                  <a:lnTo>
                    <a:pt x="699" y="194"/>
                  </a:lnTo>
                  <a:lnTo>
                    <a:pt x="695" y="198"/>
                  </a:lnTo>
                  <a:lnTo>
                    <a:pt x="692" y="201"/>
                  </a:lnTo>
                  <a:lnTo>
                    <a:pt x="687" y="209"/>
                  </a:lnTo>
                  <a:lnTo>
                    <a:pt x="682" y="218"/>
                  </a:lnTo>
                  <a:lnTo>
                    <a:pt x="680" y="223"/>
                  </a:lnTo>
                  <a:lnTo>
                    <a:pt x="678" y="228"/>
                  </a:lnTo>
                  <a:lnTo>
                    <a:pt x="675" y="238"/>
                  </a:lnTo>
                  <a:lnTo>
                    <a:pt x="674" y="249"/>
                  </a:lnTo>
                  <a:lnTo>
                    <a:pt x="673" y="254"/>
                  </a:lnTo>
                  <a:lnTo>
                    <a:pt x="673" y="260"/>
                  </a:lnTo>
                  <a:lnTo>
                    <a:pt x="673" y="271"/>
                  </a:lnTo>
                  <a:lnTo>
                    <a:pt x="674" y="281"/>
                  </a:lnTo>
                  <a:lnTo>
                    <a:pt x="677" y="292"/>
                  </a:lnTo>
                  <a:lnTo>
                    <a:pt x="680" y="302"/>
                  </a:lnTo>
                  <a:lnTo>
                    <a:pt x="682" y="306"/>
                  </a:lnTo>
                  <a:lnTo>
                    <a:pt x="685" y="311"/>
                  </a:lnTo>
                  <a:lnTo>
                    <a:pt x="687" y="315"/>
                  </a:lnTo>
                  <a:lnTo>
                    <a:pt x="690" y="319"/>
                  </a:lnTo>
                  <a:lnTo>
                    <a:pt x="694" y="323"/>
                  </a:lnTo>
                  <a:lnTo>
                    <a:pt x="697" y="327"/>
                  </a:lnTo>
                  <a:lnTo>
                    <a:pt x="701" y="331"/>
                  </a:lnTo>
                  <a:lnTo>
                    <a:pt x="705" y="334"/>
                  </a:lnTo>
                  <a:lnTo>
                    <a:pt x="710" y="336"/>
                  </a:lnTo>
                  <a:lnTo>
                    <a:pt x="714" y="338"/>
                  </a:lnTo>
                  <a:lnTo>
                    <a:pt x="718" y="339"/>
                  </a:lnTo>
                  <a:lnTo>
                    <a:pt x="722" y="340"/>
                  </a:lnTo>
                  <a:lnTo>
                    <a:pt x="727" y="340"/>
                  </a:lnTo>
                  <a:lnTo>
                    <a:pt x="731" y="340"/>
                  </a:lnTo>
                  <a:lnTo>
                    <a:pt x="739" y="337"/>
                  </a:lnTo>
                  <a:lnTo>
                    <a:pt x="747" y="334"/>
                  </a:lnTo>
                  <a:lnTo>
                    <a:pt x="755" y="329"/>
                  </a:lnTo>
                  <a:lnTo>
                    <a:pt x="762" y="324"/>
                  </a:lnTo>
                  <a:lnTo>
                    <a:pt x="769" y="319"/>
                  </a:lnTo>
                  <a:lnTo>
                    <a:pt x="776" y="314"/>
                  </a:lnTo>
                  <a:lnTo>
                    <a:pt x="783" y="309"/>
                  </a:lnTo>
                  <a:lnTo>
                    <a:pt x="789" y="307"/>
                  </a:lnTo>
                  <a:lnTo>
                    <a:pt x="792" y="306"/>
                  </a:lnTo>
                  <a:lnTo>
                    <a:pt x="795" y="305"/>
                  </a:lnTo>
                  <a:lnTo>
                    <a:pt x="801" y="306"/>
                  </a:lnTo>
                  <a:lnTo>
                    <a:pt x="803" y="307"/>
                  </a:lnTo>
                  <a:lnTo>
                    <a:pt x="806" y="310"/>
                  </a:lnTo>
                  <a:lnTo>
                    <a:pt x="808" y="312"/>
                  </a:lnTo>
                  <a:lnTo>
                    <a:pt x="810" y="316"/>
                  </a:lnTo>
                  <a:lnTo>
                    <a:pt x="812" y="320"/>
                  </a:lnTo>
                  <a:lnTo>
                    <a:pt x="814" y="326"/>
                  </a:lnTo>
                  <a:lnTo>
                    <a:pt x="814" y="522"/>
                  </a:lnTo>
                  <a:lnTo>
                    <a:pt x="544" y="522"/>
                  </a:lnTo>
                  <a:lnTo>
                    <a:pt x="533" y="518"/>
                  </a:lnTo>
                  <a:lnTo>
                    <a:pt x="529" y="516"/>
                  </a:lnTo>
                  <a:lnTo>
                    <a:pt x="526" y="514"/>
                  </a:lnTo>
                  <a:lnTo>
                    <a:pt x="524" y="512"/>
                  </a:lnTo>
                  <a:lnTo>
                    <a:pt x="523" y="509"/>
                  </a:lnTo>
                  <a:lnTo>
                    <a:pt x="522" y="506"/>
                  </a:lnTo>
                  <a:lnTo>
                    <a:pt x="521" y="504"/>
                  </a:lnTo>
                  <a:lnTo>
                    <a:pt x="522" y="501"/>
                  </a:lnTo>
                  <a:lnTo>
                    <a:pt x="523" y="498"/>
                  </a:lnTo>
                  <a:lnTo>
                    <a:pt x="525" y="492"/>
                  </a:lnTo>
                  <a:lnTo>
                    <a:pt x="530" y="485"/>
                  </a:lnTo>
                  <a:lnTo>
                    <a:pt x="534" y="479"/>
                  </a:lnTo>
                  <a:lnTo>
                    <a:pt x="540" y="471"/>
                  </a:lnTo>
                  <a:lnTo>
                    <a:pt x="546" y="464"/>
                  </a:lnTo>
                  <a:lnTo>
                    <a:pt x="551" y="456"/>
                  </a:lnTo>
                  <a:lnTo>
                    <a:pt x="554" y="448"/>
                  </a:lnTo>
                  <a:lnTo>
                    <a:pt x="557" y="439"/>
                  </a:lnTo>
                  <a:lnTo>
                    <a:pt x="557" y="435"/>
                  </a:lnTo>
                  <a:lnTo>
                    <a:pt x="557" y="430"/>
                  </a:lnTo>
                  <a:lnTo>
                    <a:pt x="557" y="426"/>
                  </a:lnTo>
                  <a:lnTo>
                    <a:pt x="555" y="422"/>
                  </a:lnTo>
                  <a:lnTo>
                    <a:pt x="554" y="418"/>
                  </a:lnTo>
                  <a:lnTo>
                    <a:pt x="551" y="413"/>
                  </a:lnTo>
                  <a:lnTo>
                    <a:pt x="544" y="405"/>
                  </a:lnTo>
                  <a:lnTo>
                    <a:pt x="540" y="402"/>
                  </a:lnTo>
                  <a:lnTo>
                    <a:pt x="536" y="398"/>
                  </a:lnTo>
                  <a:lnTo>
                    <a:pt x="527" y="393"/>
                  </a:lnTo>
                  <a:lnTo>
                    <a:pt x="522" y="390"/>
                  </a:lnTo>
                  <a:lnTo>
                    <a:pt x="518" y="388"/>
                  </a:lnTo>
                  <a:lnTo>
                    <a:pt x="508" y="385"/>
                  </a:lnTo>
                  <a:lnTo>
                    <a:pt x="503" y="383"/>
                  </a:lnTo>
                  <a:lnTo>
                    <a:pt x="497" y="382"/>
                  </a:lnTo>
                  <a:lnTo>
                    <a:pt x="487" y="381"/>
                  </a:lnTo>
                  <a:lnTo>
                    <a:pt x="476" y="381"/>
                  </a:lnTo>
                  <a:lnTo>
                    <a:pt x="465" y="381"/>
                  </a:lnTo>
                  <a:lnTo>
                    <a:pt x="455" y="383"/>
                  </a:lnTo>
                  <a:lnTo>
                    <a:pt x="445" y="386"/>
                  </a:lnTo>
                  <a:lnTo>
                    <a:pt x="440" y="388"/>
                  </a:lnTo>
                  <a:lnTo>
                    <a:pt x="435" y="390"/>
                  </a:lnTo>
                  <a:lnTo>
                    <a:pt x="426" y="394"/>
                  </a:lnTo>
                  <a:lnTo>
                    <a:pt x="422" y="397"/>
                  </a:lnTo>
                  <a:lnTo>
                    <a:pt x="418" y="400"/>
                  </a:lnTo>
                  <a:lnTo>
                    <a:pt x="411" y="407"/>
                  </a:lnTo>
                  <a:lnTo>
                    <a:pt x="408" y="410"/>
                  </a:lnTo>
                  <a:lnTo>
                    <a:pt x="405" y="414"/>
                  </a:lnTo>
                  <a:lnTo>
                    <a:pt x="402" y="419"/>
                  </a:lnTo>
                  <a:lnTo>
                    <a:pt x="400" y="423"/>
                  </a:lnTo>
                  <a:lnTo>
                    <a:pt x="399" y="428"/>
                  </a:lnTo>
                  <a:lnTo>
                    <a:pt x="398" y="432"/>
                  </a:lnTo>
                  <a:lnTo>
                    <a:pt x="398" y="437"/>
                  </a:lnTo>
                  <a:lnTo>
                    <a:pt x="399" y="441"/>
                  </a:lnTo>
                  <a:lnTo>
                    <a:pt x="399" y="446"/>
                  </a:lnTo>
                  <a:lnTo>
                    <a:pt x="401" y="450"/>
                  </a:lnTo>
                  <a:lnTo>
                    <a:pt x="404" y="458"/>
                  </a:lnTo>
                  <a:lnTo>
                    <a:pt x="408" y="466"/>
                  </a:lnTo>
                  <a:lnTo>
                    <a:pt x="413" y="473"/>
                  </a:lnTo>
                  <a:lnTo>
                    <a:pt x="419" y="480"/>
                  </a:lnTo>
                  <a:lnTo>
                    <a:pt x="423" y="486"/>
                  </a:lnTo>
                  <a:lnTo>
                    <a:pt x="427" y="492"/>
                  </a:lnTo>
                  <a:lnTo>
                    <a:pt x="430" y="498"/>
                  </a:lnTo>
                  <a:lnTo>
                    <a:pt x="431" y="501"/>
                  </a:lnTo>
                  <a:lnTo>
                    <a:pt x="431" y="504"/>
                  </a:lnTo>
                  <a:lnTo>
                    <a:pt x="431" y="506"/>
                  </a:lnTo>
                  <a:lnTo>
                    <a:pt x="430" y="509"/>
                  </a:lnTo>
                  <a:lnTo>
                    <a:pt x="429" y="511"/>
                  </a:lnTo>
                  <a:lnTo>
                    <a:pt x="427" y="514"/>
                  </a:lnTo>
                  <a:lnTo>
                    <a:pt x="424" y="516"/>
                  </a:lnTo>
                  <a:lnTo>
                    <a:pt x="420" y="518"/>
                  </a:lnTo>
                  <a:lnTo>
                    <a:pt x="415" y="520"/>
                  </a:lnTo>
                  <a:lnTo>
                    <a:pt x="410" y="522"/>
                  </a:lnTo>
                  <a:lnTo>
                    <a:pt x="142" y="522"/>
                  </a:lnTo>
                  <a:lnTo>
                    <a:pt x="142" y="32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6" name="任意多边形 540682"/>
            <p:cNvSpPr>
              <a:spLocks noChangeArrowheads="1"/>
            </p:cNvSpPr>
            <p:nvPr/>
          </p:nvSpPr>
          <p:spPr bwMode="auto">
            <a:xfrm>
              <a:off x="2437" y="2907"/>
              <a:ext cx="818" cy="807"/>
            </a:xfrm>
            <a:custGeom>
              <a:avLst/>
              <a:gdLst/>
              <a:ahLst/>
              <a:cxnLst>
                <a:cxn ang="0">
                  <a:pos x="388" y="673"/>
                </a:cxn>
                <a:cxn ang="0">
                  <a:pos x="383" y="683"/>
                </a:cxn>
                <a:cxn ang="0">
                  <a:pos x="391" y="702"/>
                </a:cxn>
                <a:cxn ang="0">
                  <a:pos x="411" y="731"/>
                </a:cxn>
                <a:cxn ang="0">
                  <a:pos x="417" y="757"/>
                </a:cxn>
                <a:cxn ang="0">
                  <a:pos x="411" y="774"/>
                </a:cxn>
                <a:cxn ang="0">
                  <a:pos x="388" y="795"/>
                </a:cxn>
                <a:cxn ang="0">
                  <a:pos x="364" y="804"/>
                </a:cxn>
                <a:cxn ang="0">
                  <a:pos x="327" y="806"/>
                </a:cxn>
                <a:cxn ang="0">
                  <a:pos x="295" y="798"/>
                </a:cxn>
                <a:cxn ang="0">
                  <a:pos x="272" y="781"/>
                </a:cxn>
                <a:cxn ang="0">
                  <a:pos x="261" y="764"/>
                </a:cxn>
                <a:cxn ang="0">
                  <a:pos x="260" y="745"/>
                </a:cxn>
                <a:cxn ang="0">
                  <a:pos x="275" y="714"/>
                </a:cxn>
                <a:cxn ang="0">
                  <a:pos x="290" y="689"/>
                </a:cxn>
                <a:cxn ang="0">
                  <a:pos x="290" y="678"/>
                </a:cxn>
                <a:cxn ang="0">
                  <a:pos x="280" y="669"/>
                </a:cxn>
                <a:cxn ang="0">
                  <a:pos x="0" y="142"/>
                </a:cxn>
                <a:cxn ang="0">
                  <a:pos x="284" y="136"/>
                </a:cxn>
                <a:cxn ang="0">
                  <a:pos x="291" y="126"/>
                </a:cxn>
                <a:cxn ang="0">
                  <a:pos x="289" y="115"/>
                </a:cxn>
                <a:cxn ang="0">
                  <a:pos x="275" y="93"/>
                </a:cxn>
                <a:cxn ang="0">
                  <a:pos x="261" y="66"/>
                </a:cxn>
                <a:cxn ang="0">
                  <a:pos x="260" y="48"/>
                </a:cxn>
                <a:cxn ang="0">
                  <a:pos x="269" y="30"/>
                </a:cxn>
                <a:cxn ang="0">
                  <a:pos x="287" y="14"/>
                </a:cxn>
                <a:cxn ang="0">
                  <a:pos x="315" y="3"/>
                </a:cxn>
                <a:cxn ang="0">
                  <a:pos x="359" y="2"/>
                </a:cxn>
                <a:cxn ang="0">
                  <a:pos x="388" y="12"/>
                </a:cxn>
                <a:cxn ang="0">
                  <a:pos x="404" y="25"/>
                </a:cxn>
                <a:cxn ang="0">
                  <a:pos x="416" y="42"/>
                </a:cxn>
                <a:cxn ang="0">
                  <a:pos x="417" y="59"/>
                </a:cxn>
                <a:cxn ang="0">
                  <a:pos x="406" y="84"/>
                </a:cxn>
                <a:cxn ang="0">
                  <a:pos x="385" y="115"/>
                </a:cxn>
                <a:cxn ang="0">
                  <a:pos x="383" y="127"/>
                </a:cxn>
                <a:cxn ang="0">
                  <a:pos x="391" y="136"/>
                </a:cxn>
                <a:cxn ang="0">
                  <a:pos x="677" y="142"/>
                </a:cxn>
                <a:cxn ang="0">
                  <a:pos x="683" y="349"/>
                </a:cxn>
                <a:cxn ang="0">
                  <a:pos x="692" y="356"/>
                </a:cxn>
                <a:cxn ang="0">
                  <a:pos x="707" y="352"/>
                </a:cxn>
                <a:cxn ang="0">
                  <a:pos x="742" y="330"/>
                </a:cxn>
                <a:cxn ang="0">
                  <a:pos x="762" y="324"/>
                </a:cxn>
                <a:cxn ang="0">
                  <a:pos x="780" y="328"/>
                </a:cxn>
                <a:cxn ang="0">
                  <a:pos x="795" y="340"/>
                </a:cxn>
                <a:cxn ang="0">
                  <a:pos x="811" y="366"/>
                </a:cxn>
                <a:cxn ang="0">
                  <a:pos x="818" y="396"/>
                </a:cxn>
                <a:cxn ang="0">
                  <a:pos x="814" y="434"/>
                </a:cxn>
                <a:cxn ang="0">
                  <a:pos x="803" y="458"/>
                </a:cxn>
                <a:cxn ang="0">
                  <a:pos x="790" y="474"/>
                </a:cxn>
                <a:cxn ang="0">
                  <a:pos x="773" y="482"/>
                </a:cxn>
                <a:cxn ang="0">
                  <a:pos x="752" y="480"/>
                </a:cxn>
                <a:cxn ang="0">
                  <a:pos x="714" y="455"/>
                </a:cxn>
                <a:cxn ang="0">
                  <a:pos x="699" y="448"/>
                </a:cxn>
                <a:cxn ang="0">
                  <a:pos x="687" y="450"/>
                </a:cxn>
                <a:cxn ang="0">
                  <a:pos x="679" y="464"/>
                </a:cxn>
              </a:cxnLst>
              <a:rect l="0" t="0" r="r" b="b"/>
              <a:pathLst>
                <a:path w="818" h="807">
                  <a:moveTo>
                    <a:pt x="405" y="665"/>
                  </a:moveTo>
                  <a:lnTo>
                    <a:pt x="395" y="669"/>
                  </a:lnTo>
                  <a:lnTo>
                    <a:pt x="391" y="671"/>
                  </a:lnTo>
                  <a:lnTo>
                    <a:pt x="388" y="673"/>
                  </a:lnTo>
                  <a:lnTo>
                    <a:pt x="385" y="676"/>
                  </a:lnTo>
                  <a:lnTo>
                    <a:pt x="384" y="678"/>
                  </a:lnTo>
                  <a:lnTo>
                    <a:pt x="383" y="681"/>
                  </a:lnTo>
                  <a:lnTo>
                    <a:pt x="383" y="683"/>
                  </a:lnTo>
                  <a:lnTo>
                    <a:pt x="383" y="686"/>
                  </a:lnTo>
                  <a:lnTo>
                    <a:pt x="384" y="689"/>
                  </a:lnTo>
                  <a:lnTo>
                    <a:pt x="387" y="695"/>
                  </a:lnTo>
                  <a:lnTo>
                    <a:pt x="391" y="702"/>
                  </a:lnTo>
                  <a:lnTo>
                    <a:pt x="395" y="709"/>
                  </a:lnTo>
                  <a:lnTo>
                    <a:pt x="401" y="716"/>
                  </a:lnTo>
                  <a:lnTo>
                    <a:pt x="406" y="723"/>
                  </a:lnTo>
                  <a:lnTo>
                    <a:pt x="411" y="731"/>
                  </a:lnTo>
                  <a:lnTo>
                    <a:pt x="415" y="739"/>
                  </a:lnTo>
                  <a:lnTo>
                    <a:pt x="417" y="747"/>
                  </a:lnTo>
                  <a:lnTo>
                    <a:pt x="417" y="753"/>
                  </a:lnTo>
                  <a:lnTo>
                    <a:pt x="417" y="757"/>
                  </a:lnTo>
                  <a:lnTo>
                    <a:pt x="417" y="761"/>
                  </a:lnTo>
                  <a:lnTo>
                    <a:pt x="416" y="766"/>
                  </a:lnTo>
                  <a:lnTo>
                    <a:pt x="414" y="770"/>
                  </a:lnTo>
                  <a:lnTo>
                    <a:pt x="411" y="774"/>
                  </a:lnTo>
                  <a:lnTo>
                    <a:pt x="404" y="782"/>
                  </a:lnTo>
                  <a:lnTo>
                    <a:pt x="401" y="786"/>
                  </a:lnTo>
                  <a:lnTo>
                    <a:pt x="397" y="789"/>
                  </a:lnTo>
                  <a:lnTo>
                    <a:pt x="388" y="795"/>
                  </a:lnTo>
                  <a:lnTo>
                    <a:pt x="384" y="797"/>
                  </a:lnTo>
                  <a:lnTo>
                    <a:pt x="379" y="799"/>
                  </a:lnTo>
                  <a:lnTo>
                    <a:pt x="369" y="803"/>
                  </a:lnTo>
                  <a:lnTo>
                    <a:pt x="364" y="804"/>
                  </a:lnTo>
                  <a:lnTo>
                    <a:pt x="359" y="805"/>
                  </a:lnTo>
                  <a:lnTo>
                    <a:pt x="348" y="807"/>
                  </a:lnTo>
                  <a:lnTo>
                    <a:pt x="337" y="807"/>
                  </a:lnTo>
                  <a:lnTo>
                    <a:pt x="327" y="806"/>
                  </a:lnTo>
                  <a:lnTo>
                    <a:pt x="315" y="804"/>
                  </a:lnTo>
                  <a:lnTo>
                    <a:pt x="305" y="801"/>
                  </a:lnTo>
                  <a:lnTo>
                    <a:pt x="300" y="800"/>
                  </a:lnTo>
                  <a:lnTo>
                    <a:pt x="295" y="798"/>
                  </a:lnTo>
                  <a:lnTo>
                    <a:pt x="287" y="793"/>
                  </a:lnTo>
                  <a:lnTo>
                    <a:pt x="282" y="790"/>
                  </a:lnTo>
                  <a:lnTo>
                    <a:pt x="279" y="787"/>
                  </a:lnTo>
                  <a:lnTo>
                    <a:pt x="272" y="781"/>
                  </a:lnTo>
                  <a:lnTo>
                    <a:pt x="269" y="777"/>
                  </a:lnTo>
                  <a:lnTo>
                    <a:pt x="266" y="773"/>
                  </a:lnTo>
                  <a:lnTo>
                    <a:pt x="263" y="769"/>
                  </a:lnTo>
                  <a:lnTo>
                    <a:pt x="261" y="764"/>
                  </a:lnTo>
                  <a:lnTo>
                    <a:pt x="260" y="760"/>
                  </a:lnTo>
                  <a:lnTo>
                    <a:pt x="260" y="755"/>
                  </a:lnTo>
                  <a:lnTo>
                    <a:pt x="259" y="751"/>
                  </a:lnTo>
                  <a:lnTo>
                    <a:pt x="260" y="745"/>
                  </a:lnTo>
                  <a:lnTo>
                    <a:pt x="262" y="737"/>
                  </a:lnTo>
                  <a:lnTo>
                    <a:pt x="265" y="729"/>
                  </a:lnTo>
                  <a:lnTo>
                    <a:pt x="270" y="722"/>
                  </a:lnTo>
                  <a:lnTo>
                    <a:pt x="275" y="714"/>
                  </a:lnTo>
                  <a:lnTo>
                    <a:pt x="279" y="707"/>
                  </a:lnTo>
                  <a:lnTo>
                    <a:pt x="284" y="701"/>
                  </a:lnTo>
                  <a:lnTo>
                    <a:pt x="288" y="695"/>
                  </a:lnTo>
                  <a:lnTo>
                    <a:pt x="290" y="689"/>
                  </a:lnTo>
                  <a:lnTo>
                    <a:pt x="291" y="686"/>
                  </a:lnTo>
                  <a:lnTo>
                    <a:pt x="291" y="683"/>
                  </a:lnTo>
                  <a:lnTo>
                    <a:pt x="291" y="681"/>
                  </a:lnTo>
                  <a:lnTo>
                    <a:pt x="290" y="678"/>
                  </a:lnTo>
                  <a:lnTo>
                    <a:pt x="289" y="676"/>
                  </a:lnTo>
                  <a:lnTo>
                    <a:pt x="287" y="673"/>
                  </a:lnTo>
                  <a:lnTo>
                    <a:pt x="284" y="671"/>
                  </a:lnTo>
                  <a:lnTo>
                    <a:pt x="280" y="669"/>
                  </a:lnTo>
                  <a:lnTo>
                    <a:pt x="276" y="667"/>
                  </a:lnTo>
                  <a:lnTo>
                    <a:pt x="270" y="665"/>
                  </a:lnTo>
                  <a:lnTo>
                    <a:pt x="0" y="665"/>
                  </a:lnTo>
                  <a:lnTo>
                    <a:pt x="0" y="142"/>
                  </a:lnTo>
                  <a:lnTo>
                    <a:pt x="270" y="142"/>
                  </a:lnTo>
                  <a:lnTo>
                    <a:pt x="276" y="140"/>
                  </a:lnTo>
                  <a:lnTo>
                    <a:pt x="280" y="138"/>
                  </a:lnTo>
                  <a:lnTo>
                    <a:pt x="284" y="136"/>
                  </a:lnTo>
                  <a:lnTo>
                    <a:pt x="287" y="134"/>
                  </a:lnTo>
                  <a:lnTo>
                    <a:pt x="289" y="131"/>
                  </a:lnTo>
                  <a:lnTo>
                    <a:pt x="290" y="129"/>
                  </a:lnTo>
                  <a:lnTo>
                    <a:pt x="291" y="126"/>
                  </a:lnTo>
                  <a:lnTo>
                    <a:pt x="291" y="124"/>
                  </a:lnTo>
                  <a:lnTo>
                    <a:pt x="291" y="121"/>
                  </a:lnTo>
                  <a:lnTo>
                    <a:pt x="290" y="118"/>
                  </a:lnTo>
                  <a:lnTo>
                    <a:pt x="289" y="115"/>
                  </a:lnTo>
                  <a:lnTo>
                    <a:pt x="288" y="113"/>
                  </a:lnTo>
                  <a:lnTo>
                    <a:pt x="284" y="106"/>
                  </a:lnTo>
                  <a:lnTo>
                    <a:pt x="279" y="100"/>
                  </a:lnTo>
                  <a:lnTo>
                    <a:pt x="275" y="93"/>
                  </a:lnTo>
                  <a:lnTo>
                    <a:pt x="270" y="86"/>
                  </a:lnTo>
                  <a:lnTo>
                    <a:pt x="265" y="78"/>
                  </a:lnTo>
                  <a:lnTo>
                    <a:pt x="262" y="70"/>
                  </a:lnTo>
                  <a:lnTo>
                    <a:pt x="261" y="66"/>
                  </a:lnTo>
                  <a:lnTo>
                    <a:pt x="260" y="61"/>
                  </a:lnTo>
                  <a:lnTo>
                    <a:pt x="259" y="56"/>
                  </a:lnTo>
                  <a:lnTo>
                    <a:pt x="260" y="52"/>
                  </a:lnTo>
                  <a:lnTo>
                    <a:pt x="260" y="48"/>
                  </a:lnTo>
                  <a:lnTo>
                    <a:pt x="261" y="43"/>
                  </a:lnTo>
                  <a:lnTo>
                    <a:pt x="263" y="39"/>
                  </a:lnTo>
                  <a:lnTo>
                    <a:pt x="266" y="34"/>
                  </a:lnTo>
                  <a:lnTo>
                    <a:pt x="269" y="30"/>
                  </a:lnTo>
                  <a:lnTo>
                    <a:pt x="272" y="26"/>
                  </a:lnTo>
                  <a:lnTo>
                    <a:pt x="275" y="23"/>
                  </a:lnTo>
                  <a:lnTo>
                    <a:pt x="279" y="20"/>
                  </a:lnTo>
                  <a:lnTo>
                    <a:pt x="287" y="14"/>
                  </a:lnTo>
                  <a:lnTo>
                    <a:pt x="295" y="9"/>
                  </a:lnTo>
                  <a:lnTo>
                    <a:pt x="300" y="7"/>
                  </a:lnTo>
                  <a:lnTo>
                    <a:pt x="305" y="6"/>
                  </a:lnTo>
                  <a:lnTo>
                    <a:pt x="315" y="3"/>
                  </a:lnTo>
                  <a:lnTo>
                    <a:pt x="327" y="1"/>
                  </a:lnTo>
                  <a:lnTo>
                    <a:pt x="337" y="0"/>
                  </a:lnTo>
                  <a:lnTo>
                    <a:pt x="348" y="1"/>
                  </a:lnTo>
                  <a:lnTo>
                    <a:pt x="359" y="2"/>
                  </a:lnTo>
                  <a:lnTo>
                    <a:pt x="369" y="4"/>
                  </a:lnTo>
                  <a:lnTo>
                    <a:pt x="379" y="8"/>
                  </a:lnTo>
                  <a:lnTo>
                    <a:pt x="384" y="10"/>
                  </a:lnTo>
                  <a:lnTo>
                    <a:pt x="388" y="12"/>
                  </a:lnTo>
                  <a:lnTo>
                    <a:pt x="393" y="15"/>
                  </a:lnTo>
                  <a:lnTo>
                    <a:pt x="397" y="18"/>
                  </a:lnTo>
                  <a:lnTo>
                    <a:pt x="401" y="21"/>
                  </a:lnTo>
                  <a:lnTo>
                    <a:pt x="404" y="25"/>
                  </a:lnTo>
                  <a:lnTo>
                    <a:pt x="408" y="29"/>
                  </a:lnTo>
                  <a:lnTo>
                    <a:pt x="411" y="33"/>
                  </a:lnTo>
                  <a:lnTo>
                    <a:pt x="414" y="37"/>
                  </a:lnTo>
                  <a:lnTo>
                    <a:pt x="416" y="42"/>
                  </a:lnTo>
                  <a:lnTo>
                    <a:pt x="417" y="46"/>
                  </a:lnTo>
                  <a:lnTo>
                    <a:pt x="417" y="50"/>
                  </a:lnTo>
                  <a:lnTo>
                    <a:pt x="417" y="55"/>
                  </a:lnTo>
                  <a:lnTo>
                    <a:pt x="417" y="59"/>
                  </a:lnTo>
                  <a:lnTo>
                    <a:pt x="415" y="68"/>
                  </a:lnTo>
                  <a:lnTo>
                    <a:pt x="413" y="72"/>
                  </a:lnTo>
                  <a:lnTo>
                    <a:pt x="411" y="76"/>
                  </a:lnTo>
                  <a:lnTo>
                    <a:pt x="406" y="84"/>
                  </a:lnTo>
                  <a:lnTo>
                    <a:pt x="395" y="99"/>
                  </a:lnTo>
                  <a:lnTo>
                    <a:pt x="391" y="105"/>
                  </a:lnTo>
                  <a:lnTo>
                    <a:pt x="387" y="112"/>
                  </a:lnTo>
                  <a:lnTo>
                    <a:pt x="385" y="115"/>
                  </a:lnTo>
                  <a:lnTo>
                    <a:pt x="384" y="118"/>
                  </a:lnTo>
                  <a:lnTo>
                    <a:pt x="383" y="121"/>
                  </a:lnTo>
                  <a:lnTo>
                    <a:pt x="383" y="124"/>
                  </a:lnTo>
                  <a:lnTo>
                    <a:pt x="383" y="127"/>
                  </a:lnTo>
                  <a:lnTo>
                    <a:pt x="384" y="129"/>
                  </a:lnTo>
                  <a:lnTo>
                    <a:pt x="385" y="132"/>
                  </a:lnTo>
                  <a:lnTo>
                    <a:pt x="388" y="134"/>
                  </a:lnTo>
                  <a:lnTo>
                    <a:pt x="391" y="136"/>
                  </a:lnTo>
                  <a:lnTo>
                    <a:pt x="395" y="138"/>
                  </a:lnTo>
                  <a:lnTo>
                    <a:pt x="399" y="140"/>
                  </a:lnTo>
                  <a:lnTo>
                    <a:pt x="405" y="142"/>
                  </a:lnTo>
                  <a:lnTo>
                    <a:pt x="677" y="142"/>
                  </a:lnTo>
                  <a:lnTo>
                    <a:pt x="677" y="336"/>
                  </a:lnTo>
                  <a:lnTo>
                    <a:pt x="679" y="341"/>
                  </a:lnTo>
                  <a:lnTo>
                    <a:pt x="681" y="345"/>
                  </a:lnTo>
                  <a:lnTo>
                    <a:pt x="683" y="349"/>
                  </a:lnTo>
                  <a:lnTo>
                    <a:pt x="685" y="352"/>
                  </a:lnTo>
                  <a:lnTo>
                    <a:pt x="687" y="354"/>
                  </a:lnTo>
                  <a:lnTo>
                    <a:pt x="690" y="355"/>
                  </a:lnTo>
                  <a:lnTo>
                    <a:pt x="692" y="356"/>
                  </a:lnTo>
                  <a:lnTo>
                    <a:pt x="695" y="356"/>
                  </a:lnTo>
                  <a:lnTo>
                    <a:pt x="699" y="356"/>
                  </a:lnTo>
                  <a:lnTo>
                    <a:pt x="701" y="355"/>
                  </a:lnTo>
                  <a:lnTo>
                    <a:pt x="707" y="352"/>
                  </a:lnTo>
                  <a:lnTo>
                    <a:pt x="713" y="348"/>
                  </a:lnTo>
                  <a:lnTo>
                    <a:pt x="720" y="344"/>
                  </a:lnTo>
                  <a:lnTo>
                    <a:pt x="734" y="334"/>
                  </a:lnTo>
                  <a:lnTo>
                    <a:pt x="742" y="330"/>
                  </a:lnTo>
                  <a:lnTo>
                    <a:pt x="750" y="327"/>
                  </a:lnTo>
                  <a:lnTo>
                    <a:pt x="754" y="325"/>
                  </a:lnTo>
                  <a:lnTo>
                    <a:pt x="758" y="324"/>
                  </a:lnTo>
                  <a:lnTo>
                    <a:pt x="762" y="324"/>
                  </a:lnTo>
                  <a:lnTo>
                    <a:pt x="766" y="324"/>
                  </a:lnTo>
                  <a:lnTo>
                    <a:pt x="771" y="325"/>
                  </a:lnTo>
                  <a:lnTo>
                    <a:pt x="775" y="326"/>
                  </a:lnTo>
                  <a:lnTo>
                    <a:pt x="780" y="328"/>
                  </a:lnTo>
                  <a:lnTo>
                    <a:pt x="785" y="331"/>
                  </a:lnTo>
                  <a:lnTo>
                    <a:pt x="788" y="333"/>
                  </a:lnTo>
                  <a:lnTo>
                    <a:pt x="792" y="336"/>
                  </a:lnTo>
                  <a:lnTo>
                    <a:pt x="795" y="340"/>
                  </a:lnTo>
                  <a:lnTo>
                    <a:pt x="799" y="343"/>
                  </a:lnTo>
                  <a:lnTo>
                    <a:pt x="804" y="351"/>
                  </a:lnTo>
                  <a:lnTo>
                    <a:pt x="809" y="361"/>
                  </a:lnTo>
                  <a:lnTo>
                    <a:pt x="811" y="366"/>
                  </a:lnTo>
                  <a:lnTo>
                    <a:pt x="813" y="371"/>
                  </a:lnTo>
                  <a:lnTo>
                    <a:pt x="815" y="381"/>
                  </a:lnTo>
                  <a:lnTo>
                    <a:pt x="817" y="391"/>
                  </a:lnTo>
                  <a:lnTo>
                    <a:pt x="818" y="396"/>
                  </a:lnTo>
                  <a:lnTo>
                    <a:pt x="818" y="402"/>
                  </a:lnTo>
                  <a:lnTo>
                    <a:pt x="818" y="413"/>
                  </a:lnTo>
                  <a:lnTo>
                    <a:pt x="816" y="423"/>
                  </a:lnTo>
                  <a:lnTo>
                    <a:pt x="814" y="434"/>
                  </a:lnTo>
                  <a:lnTo>
                    <a:pt x="811" y="444"/>
                  </a:lnTo>
                  <a:lnTo>
                    <a:pt x="809" y="448"/>
                  </a:lnTo>
                  <a:lnTo>
                    <a:pt x="806" y="453"/>
                  </a:lnTo>
                  <a:lnTo>
                    <a:pt x="803" y="458"/>
                  </a:lnTo>
                  <a:lnTo>
                    <a:pt x="800" y="462"/>
                  </a:lnTo>
                  <a:lnTo>
                    <a:pt x="797" y="466"/>
                  </a:lnTo>
                  <a:lnTo>
                    <a:pt x="794" y="470"/>
                  </a:lnTo>
                  <a:lnTo>
                    <a:pt x="790" y="474"/>
                  </a:lnTo>
                  <a:lnTo>
                    <a:pt x="786" y="477"/>
                  </a:lnTo>
                  <a:lnTo>
                    <a:pt x="781" y="479"/>
                  </a:lnTo>
                  <a:lnTo>
                    <a:pt x="777" y="481"/>
                  </a:lnTo>
                  <a:lnTo>
                    <a:pt x="773" y="482"/>
                  </a:lnTo>
                  <a:lnTo>
                    <a:pt x="768" y="483"/>
                  </a:lnTo>
                  <a:lnTo>
                    <a:pt x="764" y="483"/>
                  </a:lnTo>
                  <a:lnTo>
                    <a:pt x="760" y="483"/>
                  </a:lnTo>
                  <a:lnTo>
                    <a:pt x="752" y="480"/>
                  </a:lnTo>
                  <a:lnTo>
                    <a:pt x="744" y="477"/>
                  </a:lnTo>
                  <a:lnTo>
                    <a:pt x="736" y="472"/>
                  </a:lnTo>
                  <a:lnTo>
                    <a:pt x="721" y="461"/>
                  </a:lnTo>
                  <a:lnTo>
                    <a:pt x="714" y="455"/>
                  </a:lnTo>
                  <a:lnTo>
                    <a:pt x="708" y="451"/>
                  </a:lnTo>
                  <a:lnTo>
                    <a:pt x="705" y="450"/>
                  </a:lnTo>
                  <a:lnTo>
                    <a:pt x="702" y="448"/>
                  </a:lnTo>
                  <a:lnTo>
                    <a:pt x="699" y="448"/>
                  </a:lnTo>
                  <a:lnTo>
                    <a:pt x="695" y="447"/>
                  </a:lnTo>
                  <a:lnTo>
                    <a:pt x="692" y="448"/>
                  </a:lnTo>
                  <a:lnTo>
                    <a:pt x="690" y="448"/>
                  </a:lnTo>
                  <a:lnTo>
                    <a:pt x="687" y="450"/>
                  </a:lnTo>
                  <a:lnTo>
                    <a:pt x="685" y="452"/>
                  </a:lnTo>
                  <a:lnTo>
                    <a:pt x="683" y="455"/>
                  </a:lnTo>
                  <a:lnTo>
                    <a:pt x="681" y="459"/>
                  </a:lnTo>
                  <a:lnTo>
                    <a:pt x="679" y="464"/>
                  </a:lnTo>
                  <a:lnTo>
                    <a:pt x="677" y="469"/>
                  </a:lnTo>
                  <a:lnTo>
                    <a:pt x="677" y="665"/>
                  </a:lnTo>
                  <a:lnTo>
                    <a:pt x="405" y="66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67" name="任意多边形 540683"/>
            <p:cNvSpPr>
              <a:spLocks noChangeArrowheads="1"/>
            </p:cNvSpPr>
            <p:nvPr/>
          </p:nvSpPr>
          <p:spPr bwMode="auto">
            <a:xfrm>
              <a:off x="2437" y="2527"/>
              <a:ext cx="677" cy="522"/>
            </a:xfrm>
            <a:custGeom>
              <a:avLst/>
              <a:gdLst/>
              <a:ahLst/>
              <a:cxnLst>
                <a:cxn ang="0">
                  <a:pos x="675" y="196"/>
                </a:cxn>
                <a:cxn ang="0">
                  <a:pos x="669" y="207"/>
                </a:cxn>
                <a:cxn ang="0">
                  <a:pos x="661" y="213"/>
                </a:cxn>
                <a:cxn ang="0">
                  <a:pos x="650" y="212"/>
                </a:cxn>
                <a:cxn ang="0">
                  <a:pos x="634" y="202"/>
                </a:cxn>
                <a:cxn ang="0">
                  <a:pos x="615" y="189"/>
                </a:cxn>
                <a:cxn ang="0">
                  <a:pos x="601" y="184"/>
                </a:cxn>
                <a:cxn ang="0">
                  <a:pos x="589" y="182"/>
                </a:cxn>
                <a:cxn ang="0">
                  <a:pos x="578" y="184"/>
                </a:cxn>
                <a:cxn ang="0">
                  <a:pos x="566" y="190"/>
                </a:cxn>
                <a:cxn ang="0">
                  <a:pos x="556" y="198"/>
                </a:cxn>
                <a:cxn ang="0">
                  <a:pos x="542" y="222"/>
                </a:cxn>
                <a:cxn ang="0">
                  <a:pos x="537" y="241"/>
                </a:cxn>
                <a:cxn ang="0">
                  <a:pos x="535" y="273"/>
                </a:cxn>
                <a:cxn ang="0">
                  <a:pos x="539" y="294"/>
                </a:cxn>
                <a:cxn ang="0">
                  <a:pos x="548" y="312"/>
                </a:cxn>
                <a:cxn ang="0">
                  <a:pos x="562" y="330"/>
                </a:cxn>
                <a:cxn ang="0">
                  <a:pos x="577" y="338"/>
                </a:cxn>
                <a:cxn ang="0">
                  <a:pos x="590" y="340"/>
                </a:cxn>
                <a:cxn ang="0">
                  <a:pos x="603" y="337"/>
                </a:cxn>
                <a:cxn ang="0">
                  <a:pos x="619" y="329"/>
                </a:cxn>
                <a:cxn ang="0">
                  <a:pos x="650" y="308"/>
                </a:cxn>
                <a:cxn ang="0">
                  <a:pos x="658" y="306"/>
                </a:cxn>
                <a:cxn ang="0">
                  <a:pos x="666" y="308"/>
                </a:cxn>
                <a:cxn ang="0">
                  <a:pos x="673" y="317"/>
                </a:cxn>
                <a:cxn ang="0">
                  <a:pos x="405" y="522"/>
                </a:cxn>
                <a:cxn ang="0">
                  <a:pos x="388" y="513"/>
                </a:cxn>
                <a:cxn ang="0">
                  <a:pos x="383" y="506"/>
                </a:cxn>
                <a:cxn ang="0">
                  <a:pos x="385" y="495"/>
                </a:cxn>
                <a:cxn ang="0">
                  <a:pos x="406" y="463"/>
                </a:cxn>
                <a:cxn ang="0">
                  <a:pos x="416" y="441"/>
                </a:cxn>
                <a:cxn ang="0">
                  <a:pos x="417" y="429"/>
                </a:cxn>
                <a:cxn ang="0">
                  <a:pos x="414" y="418"/>
                </a:cxn>
                <a:cxn ang="0">
                  <a:pos x="407" y="406"/>
                </a:cxn>
                <a:cxn ang="0">
                  <a:pos x="392" y="393"/>
                </a:cxn>
                <a:cxn ang="0">
                  <a:pos x="377" y="386"/>
                </a:cxn>
                <a:cxn ang="0">
                  <a:pos x="355" y="381"/>
                </a:cxn>
                <a:cxn ang="0">
                  <a:pos x="325" y="381"/>
                </a:cxn>
                <a:cxn ang="0">
                  <a:pos x="296" y="388"/>
                </a:cxn>
                <a:cxn ang="0">
                  <a:pos x="281" y="397"/>
                </a:cxn>
                <a:cxn ang="0">
                  <a:pos x="269" y="409"/>
                </a:cxn>
                <a:cxn ang="0">
                  <a:pos x="261" y="423"/>
                </a:cxn>
                <a:cxn ang="0">
                  <a:pos x="259" y="436"/>
                </a:cxn>
                <a:cxn ang="0">
                  <a:pos x="262" y="450"/>
                </a:cxn>
                <a:cxn ang="0">
                  <a:pos x="274" y="472"/>
                </a:cxn>
                <a:cxn ang="0">
                  <a:pos x="288" y="492"/>
                </a:cxn>
                <a:cxn ang="0">
                  <a:pos x="291" y="503"/>
                </a:cxn>
                <a:cxn ang="0">
                  <a:pos x="289" y="511"/>
                </a:cxn>
                <a:cxn ang="0">
                  <a:pos x="280" y="517"/>
                </a:cxn>
                <a:cxn ang="0">
                  <a:pos x="0" y="522"/>
                </a:cxn>
              </a:cxnLst>
              <a:rect l="0" t="0" r="r" b="b"/>
              <a:pathLst>
                <a:path w="677" h="522">
                  <a:moveTo>
                    <a:pt x="677" y="0"/>
                  </a:moveTo>
                  <a:lnTo>
                    <a:pt x="677" y="193"/>
                  </a:lnTo>
                  <a:lnTo>
                    <a:pt x="675" y="196"/>
                  </a:lnTo>
                  <a:lnTo>
                    <a:pt x="674" y="200"/>
                  </a:lnTo>
                  <a:lnTo>
                    <a:pt x="671" y="205"/>
                  </a:lnTo>
                  <a:lnTo>
                    <a:pt x="669" y="207"/>
                  </a:lnTo>
                  <a:lnTo>
                    <a:pt x="668" y="209"/>
                  </a:lnTo>
                  <a:lnTo>
                    <a:pt x="665" y="212"/>
                  </a:lnTo>
                  <a:lnTo>
                    <a:pt x="661" y="213"/>
                  </a:lnTo>
                  <a:lnTo>
                    <a:pt x="657" y="214"/>
                  </a:lnTo>
                  <a:lnTo>
                    <a:pt x="654" y="213"/>
                  </a:lnTo>
                  <a:lnTo>
                    <a:pt x="650" y="212"/>
                  </a:lnTo>
                  <a:lnTo>
                    <a:pt x="646" y="210"/>
                  </a:lnTo>
                  <a:lnTo>
                    <a:pt x="642" y="208"/>
                  </a:lnTo>
                  <a:lnTo>
                    <a:pt x="634" y="202"/>
                  </a:lnTo>
                  <a:lnTo>
                    <a:pt x="627" y="197"/>
                  </a:lnTo>
                  <a:lnTo>
                    <a:pt x="620" y="192"/>
                  </a:lnTo>
                  <a:lnTo>
                    <a:pt x="615" y="189"/>
                  </a:lnTo>
                  <a:lnTo>
                    <a:pt x="610" y="187"/>
                  </a:lnTo>
                  <a:lnTo>
                    <a:pt x="606" y="185"/>
                  </a:lnTo>
                  <a:lnTo>
                    <a:pt x="601" y="184"/>
                  </a:lnTo>
                  <a:lnTo>
                    <a:pt x="597" y="183"/>
                  </a:lnTo>
                  <a:lnTo>
                    <a:pt x="593" y="182"/>
                  </a:lnTo>
                  <a:lnTo>
                    <a:pt x="589" y="182"/>
                  </a:lnTo>
                  <a:lnTo>
                    <a:pt x="586" y="183"/>
                  </a:lnTo>
                  <a:lnTo>
                    <a:pt x="582" y="183"/>
                  </a:lnTo>
                  <a:lnTo>
                    <a:pt x="578" y="184"/>
                  </a:lnTo>
                  <a:lnTo>
                    <a:pt x="574" y="186"/>
                  </a:lnTo>
                  <a:lnTo>
                    <a:pt x="569" y="188"/>
                  </a:lnTo>
                  <a:lnTo>
                    <a:pt x="566" y="190"/>
                  </a:lnTo>
                  <a:lnTo>
                    <a:pt x="562" y="192"/>
                  </a:lnTo>
                  <a:lnTo>
                    <a:pt x="559" y="195"/>
                  </a:lnTo>
                  <a:lnTo>
                    <a:pt x="556" y="198"/>
                  </a:lnTo>
                  <a:lnTo>
                    <a:pt x="551" y="205"/>
                  </a:lnTo>
                  <a:lnTo>
                    <a:pt x="546" y="213"/>
                  </a:lnTo>
                  <a:lnTo>
                    <a:pt x="542" y="222"/>
                  </a:lnTo>
                  <a:lnTo>
                    <a:pt x="539" y="231"/>
                  </a:lnTo>
                  <a:lnTo>
                    <a:pt x="538" y="236"/>
                  </a:lnTo>
                  <a:lnTo>
                    <a:pt x="537" y="241"/>
                  </a:lnTo>
                  <a:lnTo>
                    <a:pt x="535" y="253"/>
                  </a:lnTo>
                  <a:lnTo>
                    <a:pt x="535" y="263"/>
                  </a:lnTo>
                  <a:lnTo>
                    <a:pt x="535" y="273"/>
                  </a:lnTo>
                  <a:lnTo>
                    <a:pt x="536" y="279"/>
                  </a:lnTo>
                  <a:lnTo>
                    <a:pt x="537" y="284"/>
                  </a:lnTo>
                  <a:lnTo>
                    <a:pt x="539" y="294"/>
                  </a:lnTo>
                  <a:lnTo>
                    <a:pt x="543" y="303"/>
                  </a:lnTo>
                  <a:lnTo>
                    <a:pt x="545" y="308"/>
                  </a:lnTo>
                  <a:lnTo>
                    <a:pt x="548" y="312"/>
                  </a:lnTo>
                  <a:lnTo>
                    <a:pt x="552" y="319"/>
                  </a:lnTo>
                  <a:lnTo>
                    <a:pt x="557" y="325"/>
                  </a:lnTo>
                  <a:lnTo>
                    <a:pt x="562" y="330"/>
                  </a:lnTo>
                  <a:lnTo>
                    <a:pt x="568" y="334"/>
                  </a:lnTo>
                  <a:lnTo>
                    <a:pt x="573" y="337"/>
                  </a:lnTo>
                  <a:lnTo>
                    <a:pt x="577" y="338"/>
                  </a:lnTo>
                  <a:lnTo>
                    <a:pt x="582" y="340"/>
                  </a:lnTo>
                  <a:lnTo>
                    <a:pt x="586" y="340"/>
                  </a:lnTo>
                  <a:lnTo>
                    <a:pt x="590" y="340"/>
                  </a:lnTo>
                  <a:lnTo>
                    <a:pt x="595" y="340"/>
                  </a:lnTo>
                  <a:lnTo>
                    <a:pt x="599" y="339"/>
                  </a:lnTo>
                  <a:lnTo>
                    <a:pt x="603" y="337"/>
                  </a:lnTo>
                  <a:lnTo>
                    <a:pt x="607" y="336"/>
                  </a:lnTo>
                  <a:lnTo>
                    <a:pt x="611" y="334"/>
                  </a:lnTo>
                  <a:lnTo>
                    <a:pt x="619" y="329"/>
                  </a:lnTo>
                  <a:lnTo>
                    <a:pt x="633" y="318"/>
                  </a:lnTo>
                  <a:lnTo>
                    <a:pt x="647" y="309"/>
                  </a:lnTo>
                  <a:lnTo>
                    <a:pt x="650" y="308"/>
                  </a:lnTo>
                  <a:lnTo>
                    <a:pt x="653" y="307"/>
                  </a:lnTo>
                  <a:lnTo>
                    <a:pt x="656" y="306"/>
                  </a:lnTo>
                  <a:lnTo>
                    <a:pt x="658" y="306"/>
                  </a:lnTo>
                  <a:lnTo>
                    <a:pt x="661" y="306"/>
                  </a:lnTo>
                  <a:lnTo>
                    <a:pt x="664" y="307"/>
                  </a:lnTo>
                  <a:lnTo>
                    <a:pt x="666" y="308"/>
                  </a:lnTo>
                  <a:lnTo>
                    <a:pt x="668" y="310"/>
                  </a:lnTo>
                  <a:lnTo>
                    <a:pt x="671" y="313"/>
                  </a:lnTo>
                  <a:lnTo>
                    <a:pt x="673" y="317"/>
                  </a:lnTo>
                  <a:lnTo>
                    <a:pt x="677" y="328"/>
                  </a:lnTo>
                  <a:lnTo>
                    <a:pt x="677" y="522"/>
                  </a:lnTo>
                  <a:lnTo>
                    <a:pt x="405" y="522"/>
                  </a:lnTo>
                  <a:lnTo>
                    <a:pt x="398" y="519"/>
                  </a:lnTo>
                  <a:lnTo>
                    <a:pt x="392" y="516"/>
                  </a:lnTo>
                  <a:lnTo>
                    <a:pt x="388" y="513"/>
                  </a:lnTo>
                  <a:lnTo>
                    <a:pt x="386" y="511"/>
                  </a:lnTo>
                  <a:lnTo>
                    <a:pt x="385" y="510"/>
                  </a:lnTo>
                  <a:lnTo>
                    <a:pt x="383" y="506"/>
                  </a:lnTo>
                  <a:lnTo>
                    <a:pt x="383" y="502"/>
                  </a:lnTo>
                  <a:lnTo>
                    <a:pt x="383" y="499"/>
                  </a:lnTo>
                  <a:lnTo>
                    <a:pt x="385" y="495"/>
                  </a:lnTo>
                  <a:lnTo>
                    <a:pt x="390" y="486"/>
                  </a:lnTo>
                  <a:lnTo>
                    <a:pt x="396" y="477"/>
                  </a:lnTo>
                  <a:lnTo>
                    <a:pt x="406" y="463"/>
                  </a:lnTo>
                  <a:lnTo>
                    <a:pt x="411" y="456"/>
                  </a:lnTo>
                  <a:lnTo>
                    <a:pt x="414" y="448"/>
                  </a:lnTo>
                  <a:lnTo>
                    <a:pt x="416" y="441"/>
                  </a:lnTo>
                  <a:lnTo>
                    <a:pt x="417" y="438"/>
                  </a:lnTo>
                  <a:lnTo>
                    <a:pt x="417" y="435"/>
                  </a:lnTo>
                  <a:lnTo>
                    <a:pt x="417" y="429"/>
                  </a:lnTo>
                  <a:lnTo>
                    <a:pt x="416" y="422"/>
                  </a:lnTo>
                  <a:lnTo>
                    <a:pt x="415" y="420"/>
                  </a:lnTo>
                  <a:lnTo>
                    <a:pt x="414" y="418"/>
                  </a:lnTo>
                  <a:lnTo>
                    <a:pt x="412" y="414"/>
                  </a:lnTo>
                  <a:lnTo>
                    <a:pt x="410" y="410"/>
                  </a:lnTo>
                  <a:lnTo>
                    <a:pt x="407" y="406"/>
                  </a:lnTo>
                  <a:lnTo>
                    <a:pt x="404" y="402"/>
                  </a:lnTo>
                  <a:lnTo>
                    <a:pt x="400" y="399"/>
                  </a:lnTo>
                  <a:lnTo>
                    <a:pt x="392" y="393"/>
                  </a:lnTo>
                  <a:lnTo>
                    <a:pt x="387" y="391"/>
                  </a:lnTo>
                  <a:lnTo>
                    <a:pt x="382" y="388"/>
                  </a:lnTo>
                  <a:lnTo>
                    <a:pt x="377" y="386"/>
                  </a:lnTo>
                  <a:lnTo>
                    <a:pt x="372" y="385"/>
                  </a:lnTo>
                  <a:lnTo>
                    <a:pt x="361" y="382"/>
                  </a:lnTo>
                  <a:lnTo>
                    <a:pt x="355" y="381"/>
                  </a:lnTo>
                  <a:lnTo>
                    <a:pt x="349" y="380"/>
                  </a:lnTo>
                  <a:lnTo>
                    <a:pt x="337" y="380"/>
                  </a:lnTo>
                  <a:lnTo>
                    <a:pt x="325" y="381"/>
                  </a:lnTo>
                  <a:lnTo>
                    <a:pt x="313" y="383"/>
                  </a:lnTo>
                  <a:lnTo>
                    <a:pt x="301" y="386"/>
                  </a:lnTo>
                  <a:lnTo>
                    <a:pt x="296" y="388"/>
                  </a:lnTo>
                  <a:lnTo>
                    <a:pt x="291" y="391"/>
                  </a:lnTo>
                  <a:lnTo>
                    <a:pt x="286" y="394"/>
                  </a:lnTo>
                  <a:lnTo>
                    <a:pt x="281" y="397"/>
                  </a:lnTo>
                  <a:lnTo>
                    <a:pt x="277" y="400"/>
                  </a:lnTo>
                  <a:lnTo>
                    <a:pt x="273" y="404"/>
                  </a:lnTo>
                  <a:lnTo>
                    <a:pt x="269" y="409"/>
                  </a:lnTo>
                  <a:lnTo>
                    <a:pt x="266" y="413"/>
                  </a:lnTo>
                  <a:lnTo>
                    <a:pt x="263" y="418"/>
                  </a:lnTo>
                  <a:lnTo>
                    <a:pt x="261" y="423"/>
                  </a:lnTo>
                  <a:lnTo>
                    <a:pt x="260" y="427"/>
                  </a:lnTo>
                  <a:lnTo>
                    <a:pt x="259" y="432"/>
                  </a:lnTo>
                  <a:lnTo>
                    <a:pt x="259" y="436"/>
                  </a:lnTo>
                  <a:lnTo>
                    <a:pt x="260" y="440"/>
                  </a:lnTo>
                  <a:lnTo>
                    <a:pt x="260" y="445"/>
                  </a:lnTo>
                  <a:lnTo>
                    <a:pt x="262" y="450"/>
                  </a:lnTo>
                  <a:lnTo>
                    <a:pt x="265" y="457"/>
                  </a:lnTo>
                  <a:lnTo>
                    <a:pt x="269" y="465"/>
                  </a:lnTo>
                  <a:lnTo>
                    <a:pt x="274" y="472"/>
                  </a:lnTo>
                  <a:lnTo>
                    <a:pt x="279" y="479"/>
                  </a:lnTo>
                  <a:lnTo>
                    <a:pt x="284" y="486"/>
                  </a:lnTo>
                  <a:lnTo>
                    <a:pt x="288" y="492"/>
                  </a:lnTo>
                  <a:lnTo>
                    <a:pt x="290" y="498"/>
                  </a:lnTo>
                  <a:lnTo>
                    <a:pt x="291" y="501"/>
                  </a:lnTo>
                  <a:lnTo>
                    <a:pt x="291" y="503"/>
                  </a:lnTo>
                  <a:lnTo>
                    <a:pt x="291" y="506"/>
                  </a:lnTo>
                  <a:lnTo>
                    <a:pt x="290" y="508"/>
                  </a:lnTo>
                  <a:lnTo>
                    <a:pt x="289" y="511"/>
                  </a:lnTo>
                  <a:lnTo>
                    <a:pt x="286" y="513"/>
                  </a:lnTo>
                  <a:lnTo>
                    <a:pt x="284" y="515"/>
                  </a:lnTo>
                  <a:lnTo>
                    <a:pt x="280" y="517"/>
                  </a:lnTo>
                  <a:lnTo>
                    <a:pt x="276" y="520"/>
                  </a:lnTo>
                  <a:lnTo>
                    <a:pt x="270" y="521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677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3068" name="组合 540684"/>
          <p:cNvGrpSpPr>
            <a:grpSpLocks/>
          </p:cNvGrpSpPr>
          <p:nvPr/>
        </p:nvGrpSpPr>
        <p:grpSpPr bwMode="auto">
          <a:xfrm>
            <a:off x="2828925" y="3509963"/>
            <a:ext cx="2593975" cy="2898775"/>
            <a:chOff x="219" y="2020"/>
            <a:chExt cx="2026" cy="2089"/>
          </a:xfrm>
        </p:grpSpPr>
        <p:sp>
          <p:nvSpPr>
            <p:cNvPr id="173069" name="任意多边形 540685"/>
            <p:cNvSpPr>
              <a:spLocks noChangeArrowheads="1"/>
            </p:cNvSpPr>
            <p:nvPr/>
          </p:nvSpPr>
          <p:spPr bwMode="auto">
            <a:xfrm>
              <a:off x="754" y="2020"/>
              <a:ext cx="814" cy="521"/>
            </a:xfrm>
            <a:custGeom>
              <a:avLst/>
              <a:gdLst/>
              <a:ahLst/>
              <a:cxnLst>
                <a:cxn ang="0">
                  <a:pos x="133" y="309"/>
                </a:cxn>
                <a:cxn ang="0">
                  <a:pos x="123" y="304"/>
                </a:cxn>
                <a:cxn ang="0">
                  <a:pos x="105" y="312"/>
                </a:cxn>
                <a:cxn ang="0">
                  <a:pos x="76" y="333"/>
                </a:cxn>
                <a:cxn ang="0">
                  <a:pos x="51" y="340"/>
                </a:cxn>
                <a:cxn ang="0">
                  <a:pos x="34" y="334"/>
                </a:cxn>
                <a:cxn ang="0">
                  <a:pos x="12" y="310"/>
                </a:cxn>
                <a:cxn ang="0">
                  <a:pos x="3" y="285"/>
                </a:cxn>
                <a:cxn ang="0">
                  <a:pos x="1" y="248"/>
                </a:cxn>
                <a:cxn ang="0">
                  <a:pos x="9" y="218"/>
                </a:cxn>
                <a:cxn ang="0">
                  <a:pos x="26" y="193"/>
                </a:cxn>
                <a:cxn ang="0">
                  <a:pos x="44" y="183"/>
                </a:cxn>
                <a:cxn ang="0">
                  <a:pos x="61" y="181"/>
                </a:cxn>
                <a:cxn ang="0">
                  <a:pos x="85" y="191"/>
                </a:cxn>
                <a:cxn ang="0">
                  <a:pos x="112" y="210"/>
                </a:cxn>
                <a:cxn ang="0">
                  <a:pos x="126" y="214"/>
                </a:cxn>
                <a:cxn ang="0">
                  <a:pos x="136" y="207"/>
                </a:cxn>
                <a:cxn ang="0">
                  <a:pos x="142" y="0"/>
                </a:cxn>
                <a:cxn ang="0">
                  <a:pos x="810" y="204"/>
                </a:cxn>
                <a:cxn ang="0">
                  <a:pos x="801" y="213"/>
                </a:cxn>
                <a:cxn ang="0">
                  <a:pos x="789" y="213"/>
                </a:cxn>
                <a:cxn ang="0">
                  <a:pos x="757" y="191"/>
                </a:cxn>
                <a:cxn ang="0">
                  <a:pos x="737" y="182"/>
                </a:cxn>
                <a:cxn ang="0">
                  <a:pos x="720" y="182"/>
                </a:cxn>
                <a:cxn ang="0">
                  <a:pos x="702" y="190"/>
                </a:cxn>
                <a:cxn ang="0">
                  <a:pos x="687" y="209"/>
                </a:cxn>
                <a:cxn ang="0">
                  <a:pos x="675" y="238"/>
                </a:cxn>
                <a:cxn ang="0">
                  <a:pos x="673" y="270"/>
                </a:cxn>
                <a:cxn ang="0">
                  <a:pos x="682" y="305"/>
                </a:cxn>
                <a:cxn ang="0">
                  <a:pos x="694" y="322"/>
                </a:cxn>
                <a:cxn ang="0">
                  <a:pos x="710" y="336"/>
                </a:cxn>
                <a:cxn ang="0">
                  <a:pos x="727" y="340"/>
                </a:cxn>
                <a:cxn ang="0">
                  <a:pos x="755" y="329"/>
                </a:cxn>
                <a:cxn ang="0">
                  <a:pos x="783" y="308"/>
                </a:cxn>
                <a:cxn ang="0">
                  <a:pos x="801" y="305"/>
                </a:cxn>
                <a:cxn ang="0">
                  <a:pos x="810" y="315"/>
                </a:cxn>
                <a:cxn ang="0">
                  <a:pos x="544" y="521"/>
                </a:cxn>
                <a:cxn ang="0">
                  <a:pos x="524" y="511"/>
                </a:cxn>
                <a:cxn ang="0">
                  <a:pos x="522" y="500"/>
                </a:cxn>
                <a:cxn ang="0">
                  <a:pos x="534" y="478"/>
                </a:cxn>
                <a:cxn ang="0">
                  <a:pos x="554" y="446"/>
                </a:cxn>
                <a:cxn ang="0">
                  <a:pos x="557" y="425"/>
                </a:cxn>
                <a:cxn ang="0">
                  <a:pos x="544" y="404"/>
                </a:cxn>
                <a:cxn ang="0">
                  <a:pos x="522" y="389"/>
                </a:cxn>
                <a:cxn ang="0">
                  <a:pos x="497" y="381"/>
                </a:cxn>
                <a:cxn ang="0">
                  <a:pos x="455" y="382"/>
                </a:cxn>
                <a:cxn ang="0">
                  <a:pos x="426" y="393"/>
                </a:cxn>
                <a:cxn ang="0">
                  <a:pos x="408" y="409"/>
                </a:cxn>
                <a:cxn ang="0">
                  <a:pos x="399" y="427"/>
                </a:cxn>
                <a:cxn ang="0">
                  <a:pos x="399" y="444"/>
                </a:cxn>
                <a:cxn ang="0">
                  <a:pos x="414" y="472"/>
                </a:cxn>
                <a:cxn ang="0">
                  <a:pos x="430" y="497"/>
                </a:cxn>
                <a:cxn ang="0">
                  <a:pos x="430" y="508"/>
                </a:cxn>
                <a:cxn ang="0">
                  <a:pos x="420" y="517"/>
                </a:cxn>
                <a:cxn ang="0">
                  <a:pos x="142" y="326"/>
                </a:cxn>
              </a:cxnLst>
              <a:rect l="0" t="0" r="r" b="b"/>
              <a:pathLst>
                <a:path w="814" h="521">
                  <a:moveTo>
                    <a:pt x="142" y="326"/>
                  </a:moveTo>
                  <a:lnTo>
                    <a:pt x="138" y="316"/>
                  </a:lnTo>
                  <a:lnTo>
                    <a:pt x="136" y="312"/>
                  </a:lnTo>
                  <a:lnTo>
                    <a:pt x="133" y="309"/>
                  </a:lnTo>
                  <a:lnTo>
                    <a:pt x="131" y="307"/>
                  </a:lnTo>
                  <a:lnTo>
                    <a:pt x="129" y="305"/>
                  </a:lnTo>
                  <a:lnTo>
                    <a:pt x="126" y="304"/>
                  </a:lnTo>
                  <a:lnTo>
                    <a:pt x="123" y="304"/>
                  </a:lnTo>
                  <a:lnTo>
                    <a:pt x="121" y="305"/>
                  </a:lnTo>
                  <a:lnTo>
                    <a:pt x="118" y="305"/>
                  </a:lnTo>
                  <a:lnTo>
                    <a:pt x="112" y="308"/>
                  </a:lnTo>
                  <a:lnTo>
                    <a:pt x="105" y="312"/>
                  </a:lnTo>
                  <a:lnTo>
                    <a:pt x="98" y="317"/>
                  </a:lnTo>
                  <a:lnTo>
                    <a:pt x="91" y="323"/>
                  </a:lnTo>
                  <a:lnTo>
                    <a:pt x="83" y="329"/>
                  </a:lnTo>
                  <a:lnTo>
                    <a:pt x="76" y="333"/>
                  </a:lnTo>
                  <a:lnTo>
                    <a:pt x="68" y="337"/>
                  </a:lnTo>
                  <a:lnTo>
                    <a:pt x="59" y="340"/>
                  </a:lnTo>
                  <a:lnTo>
                    <a:pt x="55" y="340"/>
                  </a:lnTo>
                  <a:lnTo>
                    <a:pt x="51" y="340"/>
                  </a:lnTo>
                  <a:lnTo>
                    <a:pt x="47" y="339"/>
                  </a:lnTo>
                  <a:lnTo>
                    <a:pt x="42" y="338"/>
                  </a:lnTo>
                  <a:lnTo>
                    <a:pt x="38" y="336"/>
                  </a:lnTo>
                  <a:lnTo>
                    <a:pt x="34" y="334"/>
                  </a:lnTo>
                  <a:lnTo>
                    <a:pt x="25" y="326"/>
                  </a:lnTo>
                  <a:lnTo>
                    <a:pt x="21" y="322"/>
                  </a:lnTo>
                  <a:lnTo>
                    <a:pt x="18" y="318"/>
                  </a:lnTo>
                  <a:lnTo>
                    <a:pt x="12" y="310"/>
                  </a:lnTo>
                  <a:lnTo>
                    <a:pt x="10" y="305"/>
                  </a:lnTo>
                  <a:lnTo>
                    <a:pt x="8" y="300"/>
                  </a:lnTo>
                  <a:lnTo>
                    <a:pt x="4" y="291"/>
                  </a:lnTo>
                  <a:lnTo>
                    <a:pt x="3" y="285"/>
                  </a:lnTo>
                  <a:lnTo>
                    <a:pt x="2" y="280"/>
                  </a:lnTo>
                  <a:lnTo>
                    <a:pt x="0" y="270"/>
                  </a:lnTo>
                  <a:lnTo>
                    <a:pt x="0" y="259"/>
                  </a:lnTo>
                  <a:lnTo>
                    <a:pt x="1" y="248"/>
                  </a:lnTo>
                  <a:lnTo>
                    <a:pt x="3" y="238"/>
                  </a:lnTo>
                  <a:lnTo>
                    <a:pt x="6" y="228"/>
                  </a:lnTo>
                  <a:lnTo>
                    <a:pt x="7" y="223"/>
                  </a:lnTo>
                  <a:lnTo>
                    <a:pt x="9" y="218"/>
                  </a:lnTo>
                  <a:lnTo>
                    <a:pt x="14" y="209"/>
                  </a:lnTo>
                  <a:lnTo>
                    <a:pt x="17" y="205"/>
                  </a:lnTo>
                  <a:lnTo>
                    <a:pt x="20" y="201"/>
                  </a:lnTo>
                  <a:lnTo>
                    <a:pt x="26" y="193"/>
                  </a:lnTo>
                  <a:lnTo>
                    <a:pt x="30" y="190"/>
                  </a:lnTo>
                  <a:lnTo>
                    <a:pt x="35" y="188"/>
                  </a:lnTo>
                  <a:lnTo>
                    <a:pt x="39" y="185"/>
                  </a:lnTo>
                  <a:lnTo>
                    <a:pt x="44" y="183"/>
                  </a:lnTo>
                  <a:lnTo>
                    <a:pt x="48" y="182"/>
                  </a:lnTo>
                  <a:lnTo>
                    <a:pt x="53" y="181"/>
                  </a:lnTo>
                  <a:lnTo>
                    <a:pt x="57" y="181"/>
                  </a:lnTo>
                  <a:lnTo>
                    <a:pt x="61" y="181"/>
                  </a:lnTo>
                  <a:lnTo>
                    <a:pt x="66" y="182"/>
                  </a:lnTo>
                  <a:lnTo>
                    <a:pt x="70" y="183"/>
                  </a:lnTo>
                  <a:lnTo>
                    <a:pt x="78" y="187"/>
                  </a:lnTo>
                  <a:lnTo>
                    <a:pt x="85" y="191"/>
                  </a:lnTo>
                  <a:lnTo>
                    <a:pt x="92" y="196"/>
                  </a:lnTo>
                  <a:lnTo>
                    <a:pt x="99" y="202"/>
                  </a:lnTo>
                  <a:lnTo>
                    <a:pt x="106" y="206"/>
                  </a:lnTo>
                  <a:lnTo>
                    <a:pt x="112" y="210"/>
                  </a:lnTo>
                  <a:lnTo>
                    <a:pt x="118" y="213"/>
                  </a:lnTo>
                  <a:lnTo>
                    <a:pt x="121" y="214"/>
                  </a:lnTo>
                  <a:lnTo>
                    <a:pt x="123" y="214"/>
                  </a:lnTo>
                  <a:lnTo>
                    <a:pt x="126" y="214"/>
                  </a:lnTo>
                  <a:lnTo>
                    <a:pt x="129" y="213"/>
                  </a:lnTo>
                  <a:lnTo>
                    <a:pt x="131" y="212"/>
                  </a:lnTo>
                  <a:lnTo>
                    <a:pt x="133" y="210"/>
                  </a:lnTo>
                  <a:lnTo>
                    <a:pt x="136" y="207"/>
                  </a:lnTo>
                  <a:lnTo>
                    <a:pt x="138" y="203"/>
                  </a:lnTo>
                  <a:lnTo>
                    <a:pt x="140" y="199"/>
                  </a:lnTo>
                  <a:lnTo>
                    <a:pt x="142" y="193"/>
                  </a:lnTo>
                  <a:lnTo>
                    <a:pt x="142" y="0"/>
                  </a:lnTo>
                  <a:lnTo>
                    <a:pt x="814" y="0"/>
                  </a:lnTo>
                  <a:lnTo>
                    <a:pt x="814" y="194"/>
                  </a:lnTo>
                  <a:lnTo>
                    <a:pt x="812" y="200"/>
                  </a:lnTo>
                  <a:lnTo>
                    <a:pt x="810" y="204"/>
                  </a:lnTo>
                  <a:lnTo>
                    <a:pt x="808" y="207"/>
                  </a:lnTo>
                  <a:lnTo>
                    <a:pt x="805" y="210"/>
                  </a:lnTo>
                  <a:lnTo>
                    <a:pt x="803" y="212"/>
                  </a:lnTo>
                  <a:lnTo>
                    <a:pt x="801" y="213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3" y="214"/>
                  </a:lnTo>
                  <a:lnTo>
                    <a:pt x="789" y="213"/>
                  </a:lnTo>
                  <a:lnTo>
                    <a:pt x="783" y="210"/>
                  </a:lnTo>
                  <a:lnTo>
                    <a:pt x="777" y="206"/>
                  </a:lnTo>
                  <a:lnTo>
                    <a:pt x="771" y="202"/>
                  </a:lnTo>
                  <a:lnTo>
                    <a:pt x="757" y="191"/>
                  </a:lnTo>
                  <a:lnTo>
                    <a:pt x="749" y="187"/>
                  </a:lnTo>
                  <a:lnTo>
                    <a:pt x="745" y="185"/>
                  </a:lnTo>
                  <a:lnTo>
                    <a:pt x="741" y="183"/>
                  </a:lnTo>
                  <a:lnTo>
                    <a:pt x="737" y="182"/>
                  </a:lnTo>
                  <a:lnTo>
                    <a:pt x="733" y="181"/>
                  </a:lnTo>
                  <a:lnTo>
                    <a:pt x="729" y="181"/>
                  </a:lnTo>
                  <a:lnTo>
                    <a:pt x="724" y="181"/>
                  </a:lnTo>
                  <a:lnTo>
                    <a:pt x="720" y="182"/>
                  </a:lnTo>
                  <a:lnTo>
                    <a:pt x="715" y="183"/>
                  </a:lnTo>
                  <a:lnTo>
                    <a:pt x="711" y="185"/>
                  </a:lnTo>
                  <a:lnTo>
                    <a:pt x="706" y="188"/>
                  </a:lnTo>
                  <a:lnTo>
                    <a:pt x="702" y="190"/>
                  </a:lnTo>
                  <a:lnTo>
                    <a:pt x="699" y="193"/>
                  </a:lnTo>
                  <a:lnTo>
                    <a:pt x="695" y="197"/>
                  </a:lnTo>
                  <a:lnTo>
                    <a:pt x="692" y="201"/>
                  </a:lnTo>
                  <a:lnTo>
                    <a:pt x="687" y="209"/>
                  </a:lnTo>
                  <a:lnTo>
                    <a:pt x="682" y="218"/>
                  </a:lnTo>
                  <a:lnTo>
                    <a:pt x="680" y="223"/>
                  </a:lnTo>
                  <a:lnTo>
                    <a:pt x="678" y="228"/>
                  </a:lnTo>
                  <a:lnTo>
                    <a:pt x="675" y="238"/>
                  </a:lnTo>
                  <a:lnTo>
                    <a:pt x="674" y="248"/>
                  </a:lnTo>
                  <a:lnTo>
                    <a:pt x="673" y="253"/>
                  </a:lnTo>
                  <a:lnTo>
                    <a:pt x="673" y="259"/>
                  </a:lnTo>
                  <a:lnTo>
                    <a:pt x="673" y="270"/>
                  </a:lnTo>
                  <a:lnTo>
                    <a:pt x="674" y="280"/>
                  </a:lnTo>
                  <a:lnTo>
                    <a:pt x="677" y="291"/>
                  </a:lnTo>
                  <a:lnTo>
                    <a:pt x="680" y="300"/>
                  </a:lnTo>
                  <a:lnTo>
                    <a:pt x="682" y="305"/>
                  </a:lnTo>
                  <a:lnTo>
                    <a:pt x="685" y="310"/>
                  </a:lnTo>
                  <a:lnTo>
                    <a:pt x="687" y="314"/>
                  </a:lnTo>
                  <a:lnTo>
                    <a:pt x="690" y="318"/>
                  </a:lnTo>
                  <a:lnTo>
                    <a:pt x="694" y="322"/>
                  </a:lnTo>
                  <a:lnTo>
                    <a:pt x="697" y="326"/>
                  </a:lnTo>
                  <a:lnTo>
                    <a:pt x="701" y="330"/>
                  </a:lnTo>
                  <a:lnTo>
                    <a:pt x="705" y="334"/>
                  </a:lnTo>
                  <a:lnTo>
                    <a:pt x="710" y="336"/>
                  </a:lnTo>
                  <a:lnTo>
                    <a:pt x="714" y="338"/>
                  </a:lnTo>
                  <a:lnTo>
                    <a:pt x="718" y="339"/>
                  </a:lnTo>
                  <a:lnTo>
                    <a:pt x="722" y="340"/>
                  </a:lnTo>
                  <a:lnTo>
                    <a:pt x="727" y="340"/>
                  </a:lnTo>
                  <a:lnTo>
                    <a:pt x="731" y="340"/>
                  </a:lnTo>
                  <a:lnTo>
                    <a:pt x="739" y="337"/>
                  </a:lnTo>
                  <a:lnTo>
                    <a:pt x="747" y="334"/>
                  </a:lnTo>
                  <a:lnTo>
                    <a:pt x="755" y="329"/>
                  </a:lnTo>
                  <a:lnTo>
                    <a:pt x="762" y="323"/>
                  </a:lnTo>
                  <a:lnTo>
                    <a:pt x="769" y="317"/>
                  </a:lnTo>
                  <a:lnTo>
                    <a:pt x="776" y="313"/>
                  </a:lnTo>
                  <a:lnTo>
                    <a:pt x="783" y="308"/>
                  </a:lnTo>
                  <a:lnTo>
                    <a:pt x="789" y="306"/>
                  </a:lnTo>
                  <a:lnTo>
                    <a:pt x="793" y="305"/>
                  </a:lnTo>
                  <a:lnTo>
                    <a:pt x="796" y="304"/>
                  </a:lnTo>
                  <a:lnTo>
                    <a:pt x="801" y="305"/>
                  </a:lnTo>
                  <a:lnTo>
                    <a:pt x="803" y="306"/>
                  </a:lnTo>
                  <a:lnTo>
                    <a:pt x="806" y="308"/>
                  </a:lnTo>
                  <a:lnTo>
                    <a:pt x="808" y="311"/>
                  </a:lnTo>
                  <a:lnTo>
                    <a:pt x="810" y="315"/>
                  </a:lnTo>
                  <a:lnTo>
                    <a:pt x="812" y="319"/>
                  </a:lnTo>
                  <a:lnTo>
                    <a:pt x="814" y="325"/>
                  </a:lnTo>
                  <a:lnTo>
                    <a:pt x="814" y="521"/>
                  </a:lnTo>
                  <a:lnTo>
                    <a:pt x="544" y="521"/>
                  </a:lnTo>
                  <a:lnTo>
                    <a:pt x="533" y="517"/>
                  </a:lnTo>
                  <a:lnTo>
                    <a:pt x="529" y="515"/>
                  </a:lnTo>
                  <a:lnTo>
                    <a:pt x="526" y="513"/>
                  </a:lnTo>
                  <a:lnTo>
                    <a:pt x="524" y="511"/>
                  </a:lnTo>
                  <a:lnTo>
                    <a:pt x="523" y="508"/>
                  </a:lnTo>
                  <a:lnTo>
                    <a:pt x="522" y="505"/>
                  </a:lnTo>
                  <a:lnTo>
                    <a:pt x="521" y="503"/>
                  </a:lnTo>
                  <a:lnTo>
                    <a:pt x="522" y="500"/>
                  </a:lnTo>
                  <a:lnTo>
                    <a:pt x="523" y="497"/>
                  </a:lnTo>
                  <a:lnTo>
                    <a:pt x="525" y="491"/>
                  </a:lnTo>
                  <a:lnTo>
                    <a:pt x="530" y="484"/>
                  </a:lnTo>
                  <a:lnTo>
                    <a:pt x="534" y="478"/>
                  </a:lnTo>
                  <a:lnTo>
                    <a:pt x="541" y="470"/>
                  </a:lnTo>
                  <a:lnTo>
                    <a:pt x="546" y="463"/>
                  </a:lnTo>
                  <a:lnTo>
                    <a:pt x="551" y="454"/>
                  </a:lnTo>
                  <a:lnTo>
                    <a:pt x="554" y="446"/>
                  </a:lnTo>
                  <a:lnTo>
                    <a:pt x="557" y="438"/>
                  </a:lnTo>
                  <a:lnTo>
                    <a:pt x="557" y="434"/>
                  </a:lnTo>
                  <a:lnTo>
                    <a:pt x="557" y="429"/>
                  </a:lnTo>
                  <a:lnTo>
                    <a:pt x="557" y="425"/>
                  </a:lnTo>
                  <a:lnTo>
                    <a:pt x="555" y="421"/>
                  </a:lnTo>
                  <a:lnTo>
                    <a:pt x="554" y="416"/>
                  </a:lnTo>
                  <a:lnTo>
                    <a:pt x="551" y="412"/>
                  </a:lnTo>
                  <a:lnTo>
                    <a:pt x="544" y="404"/>
                  </a:lnTo>
                  <a:lnTo>
                    <a:pt x="541" y="401"/>
                  </a:lnTo>
                  <a:lnTo>
                    <a:pt x="536" y="397"/>
                  </a:lnTo>
                  <a:lnTo>
                    <a:pt x="527" y="392"/>
                  </a:lnTo>
                  <a:lnTo>
                    <a:pt x="522" y="389"/>
                  </a:lnTo>
                  <a:lnTo>
                    <a:pt x="518" y="387"/>
                  </a:lnTo>
                  <a:lnTo>
                    <a:pt x="508" y="384"/>
                  </a:lnTo>
                  <a:lnTo>
                    <a:pt x="503" y="382"/>
                  </a:lnTo>
                  <a:lnTo>
                    <a:pt x="497" y="381"/>
                  </a:lnTo>
                  <a:lnTo>
                    <a:pt x="487" y="380"/>
                  </a:lnTo>
                  <a:lnTo>
                    <a:pt x="476" y="380"/>
                  </a:lnTo>
                  <a:lnTo>
                    <a:pt x="465" y="380"/>
                  </a:lnTo>
                  <a:lnTo>
                    <a:pt x="455" y="382"/>
                  </a:lnTo>
                  <a:lnTo>
                    <a:pt x="445" y="385"/>
                  </a:lnTo>
                  <a:lnTo>
                    <a:pt x="440" y="387"/>
                  </a:lnTo>
                  <a:lnTo>
                    <a:pt x="435" y="389"/>
                  </a:lnTo>
                  <a:lnTo>
                    <a:pt x="426" y="393"/>
                  </a:lnTo>
                  <a:lnTo>
                    <a:pt x="422" y="396"/>
                  </a:lnTo>
                  <a:lnTo>
                    <a:pt x="418" y="399"/>
                  </a:lnTo>
                  <a:lnTo>
                    <a:pt x="411" y="406"/>
                  </a:lnTo>
                  <a:lnTo>
                    <a:pt x="408" y="409"/>
                  </a:lnTo>
                  <a:lnTo>
                    <a:pt x="405" y="413"/>
                  </a:lnTo>
                  <a:lnTo>
                    <a:pt x="402" y="418"/>
                  </a:lnTo>
                  <a:lnTo>
                    <a:pt x="400" y="422"/>
                  </a:lnTo>
                  <a:lnTo>
                    <a:pt x="399" y="427"/>
                  </a:lnTo>
                  <a:lnTo>
                    <a:pt x="398" y="431"/>
                  </a:lnTo>
                  <a:lnTo>
                    <a:pt x="398" y="436"/>
                  </a:lnTo>
                  <a:lnTo>
                    <a:pt x="399" y="440"/>
                  </a:lnTo>
                  <a:lnTo>
                    <a:pt x="399" y="444"/>
                  </a:lnTo>
                  <a:lnTo>
                    <a:pt x="401" y="448"/>
                  </a:lnTo>
                  <a:lnTo>
                    <a:pt x="404" y="456"/>
                  </a:lnTo>
                  <a:lnTo>
                    <a:pt x="408" y="464"/>
                  </a:lnTo>
                  <a:lnTo>
                    <a:pt x="414" y="472"/>
                  </a:lnTo>
                  <a:lnTo>
                    <a:pt x="419" y="479"/>
                  </a:lnTo>
                  <a:lnTo>
                    <a:pt x="423" y="485"/>
                  </a:lnTo>
                  <a:lnTo>
                    <a:pt x="427" y="491"/>
                  </a:lnTo>
                  <a:lnTo>
                    <a:pt x="430" y="497"/>
                  </a:lnTo>
                  <a:lnTo>
                    <a:pt x="431" y="500"/>
                  </a:lnTo>
                  <a:lnTo>
                    <a:pt x="431" y="503"/>
                  </a:lnTo>
                  <a:lnTo>
                    <a:pt x="431" y="505"/>
                  </a:lnTo>
                  <a:lnTo>
                    <a:pt x="430" y="508"/>
                  </a:lnTo>
                  <a:lnTo>
                    <a:pt x="429" y="510"/>
                  </a:lnTo>
                  <a:lnTo>
                    <a:pt x="427" y="513"/>
                  </a:lnTo>
                  <a:lnTo>
                    <a:pt x="424" y="515"/>
                  </a:lnTo>
                  <a:lnTo>
                    <a:pt x="420" y="517"/>
                  </a:lnTo>
                  <a:lnTo>
                    <a:pt x="416" y="519"/>
                  </a:lnTo>
                  <a:lnTo>
                    <a:pt x="410" y="521"/>
                  </a:lnTo>
                  <a:lnTo>
                    <a:pt x="142" y="521"/>
                  </a:lnTo>
                  <a:lnTo>
                    <a:pt x="142" y="32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0" name="任意多边形 540686"/>
            <p:cNvSpPr>
              <a:spLocks noChangeArrowheads="1"/>
            </p:cNvSpPr>
            <p:nvPr/>
          </p:nvSpPr>
          <p:spPr bwMode="auto">
            <a:xfrm>
              <a:off x="219" y="2020"/>
              <a:ext cx="677" cy="521"/>
            </a:xfrm>
            <a:custGeom>
              <a:avLst/>
              <a:gdLst/>
              <a:ahLst/>
              <a:cxnLst>
                <a:cxn ang="0">
                  <a:pos x="675" y="195"/>
                </a:cxn>
                <a:cxn ang="0">
                  <a:pos x="669" y="207"/>
                </a:cxn>
                <a:cxn ang="0">
                  <a:pos x="661" y="213"/>
                </a:cxn>
                <a:cxn ang="0">
                  <a:pos x="650" y="212"/>
                </a:cxn>
                <a:cxn ang="0">
                  <a:pos x="634" y="202"/>
                </a:cxn>
                <a:cxn ang="0">
                  <a:pos x="615" y="188"/>
                </a:cxn>
                <a:cxn ang="0">
                  <a:pos x="601" y="183"/>
                </a:cxn>
                <a:cxn ang="0">
                  <a:pos x="589" y="181"/>
                </a:cxn>
                <a:cxn ang="0">
                  <a:pos x="578" y="183"/>
                </a:cxn>
                <a:cxn ang="0">
                  <a:pos x="566" y="189"/>
                </a:cxn>
                <a:cxn ang="0">
                  <a:pos x="556" y="197"/>
                </a:cxn>
                <a:cxn ang="0">
                  <a:pos x="542" y="222"/>
                </a:cxn>
                <a:cxn ang="0">
                  <a:pos x="537" y="241"/>
                </a:cxn>
                <a:cxn ang="0">
                  <a:pos x="535" y="272"/>
                </a:cxn>
                <a:cxn ang="0">
                  <a:pos x="539" y="293"/>
                </a:cxn>
                <a:cxn ang="0">
                  <a:pos x="548" y="311"/>
                </a:cxn>
                <a:cxn ang="0">
                  <a:pos x="562" y="330"/>
                </a:cxn>
                <a:cxn ang="0">
                  <a:pos x="577" y="338"/>
                </a:cxn>
                <a:cxn ang="0">
                  <a:pos x="590" y="340"/>
                </a:cxn>
                <a:cxn ang="0">
                  <a:pos x="603" y="337"/>
                </a:cxn>
                <a:cxn ang="0">
                  <a:pos x="619" y="329"/>
                </a:cxn>
                <a:cxn ang="0">
                  <a:pos x="650" y="307"/>
                </a:cxn>
                <a:cxn ang="0">
                  <a:pos x="658" y="305"/>
                </a:cxn>
                <a:cxn ang="0">
                  <a:pos x="666" y="307"/>
                </a:cxn>
                <a:cxn ang="0">
                  <a:pos x="673" y="316"/>
                </a:cxn>
                <a:cxn ang="0">
                  <a:pos x="405" y="521"/>
                </a:cxn>
                <a:cxn ang="0">
                  <a:pos x="388" y="512"/>
                </a:cxn>
                <a:cxn ang="0">
                  <a:pos x="383" y="505"/>
                </a:cxn>
                <a:cxn ang="0">
                  <a:pos x="385" y="494"/>
                </a:cxn>
                <a:cxn ang="0">
                  <a:pos x="406" y="462"/>
                </a:cxn>
                <a:cxn ang="0">
                  <a:pos x="416" y="440"/>
                </a:cxn>
                <a:cxn ang="0">
                  <a:pos x="417" y="428"/>
                </a:cxn>
                <a:cxn ang="0">
                  <a:pos x="414" y="417"/>
                </a:cxn>
                <a:cxn ang="0">
                  <a:pos x="407" y="405"/>
                </a:cxn>
                <a:cxn ang="0">
                  <a:pos x="392" y="392"/>
                </a:cxn>
                <a:cxn ang="0">
                  <a:pos x="377" y="385"/>
                </a:cxn>
                <a:cxn ang="0">
                  <a:pos x="355" y="380"/>
                </a:cxn>
                <a:cxn ang="0">
                  <a:pos x="325" y="380"/>
                </a:cxn>
                <a:cxn ang="0">
                  <a:pos x="296" y="387"/>
                </a:cxn>
                <a:cxn ang="0">
                  <a:pos x="281" y="396"/>
                </a:cxn>
                <a:cxn ang="0">
                  <a:pos x="269" y="408"/>
                </a:cxn>
                <a:cxn ang="0">
                  <a:pos x="261" y="422"/>
                </a:cxn>
                <a:cxn ang="0">
                  <a:pos x="259" y="435"/>
                </a:cxn>
                <a:cxn ang="0">
                  <a:pos x="262" y="447"/>
                </a:cxn>
                <a:cxn ang="0">
                  <a:pos x="274" y="471"/>
                </a:cxn>
                <a:cxn ang="0">
                  <a:pos x="288" y="491"/>
                </a:cxn>
                <a:cxn ang="0">
                  <a:pos x="291" y="502"/>
                </a:cxn>
                <a:cxn ang="0">
                  <a:pos x="289" y="510"/>
                </a:cxn>
                <a:cxn ang="0">
                  <a:pos x="280" y="516"/>
                </a:cxn>
                <a:cxn ang="0">
                  <a:pos x="0" y="521"/>
                </a:cxn>
              </a:cxnLst>
              <a:rect l="0" t="0" r="r" b="b"/>
              <a:pathLst>
                <a:path w="677" h="521">
                  <a:moveTo>
                    <a:pt x="677" y="0"/>
                  </a:moveTo>
                  <a:lnTo>
                    <a:pt x="677" y="192"/>
                  </a:lnTo>
                  <a:lnTo>
                    <a:pt x="675" y="195"/>
                  </a:lnTo>
                  <a:lnTo>
                    <a:pt x="674" y="200"/>
                  </a:lnTo>
                  <a:lnTo>
                    <a:pt x="671" y="205"/>
                  </a:lnTo>
                  <a:lnTo>
                    <a:pt x="669" y="207"/>
                  </a:lnTo>
                  <a:lnTo>
                    <a:pt x="668" y="209"/>
                  </a:lnTo>
                  <a:lnTo>
                    <a:pt x="665" y="212"/>
                  </a:lnTo>
                  <a:lnTo>
                    <a:pt x="661" y="213"/>
                  </a:lnTo>
                  <a:lnTo>
                    <a:pt x="657" y="214"/>
                  </a:lnTo>
                  <a:lnTo>
                    <a:pt x="654" y="213"/>
                  </a:lnTo>
                  <a:lnTo>
                    <a:pt x="650" y="212"/>
                  </a:lnTo>
                  <a:lnTo>
                    <a:pt x="646" y="210"/>
                  </a:lnTo>
                  <a:lnTo>
                    <a:pt x="642" y="208"/>
                  </a:lnTo>
                  <a:lnTo>
                    <a:pt x="634" y="202"/>
                  </a:lnTo>
                  <a:lnTo>
                    <a:pt x="627" y="196"/>
                  </a:lnTo>
                  <a:lnTo>
                    <a:pt x="620" y="191"/>
                  </a:lnTo>
                  <a:lnTo>
                    <a:pt x="615" y="188"/>
                  </a:lnTo>
                  <a:lnTo>
                    <a:pt x="610" y="186"/>
                  </a:lnTo>
                  <a:lnTo>
                    <a:pt x="606" y="184"/>
                  </a:lnTo>
                  <a:lnTo>
                    <a:pt x="601" y="183"/>
                  </a:lnTo>
                  <a:lnTo>
                    <a:pt x="597" y="182"/>
                  </a:lnTo>
                  <a:lnTo>
                    <a:pt x="593" y="181"/>
                  </a:lnTo>
                  <a:lnTo>
                    <a:pt x="589" y="181"/>
                  </a:lnTo>
                  <a:lnTo>
                    <a:pt x="586" y="182"/>
                  </a:lnTo>
                  <a:lnTo>
                    <a:pt x="582" y="182"/>
                  </a:lnTo>
                  <a:lnTo>
                    <a:pt x="578" y="183"/>
                  </a:lnTo>
                  <a:lnTo>
                    <a:pt x="574" y="185"/>
                  </a:lnTo>
                  <a:lnTo>
                    <a:pt x="570" y="187"/>
                  </a:lnTo>
                  <a:lnTo>
                    <a:pt x="566" y="189"/>
                  </a:lnTo>
                  <a:lnTo>
                    <a:pt x="562" y="191"/>
                  </a:lnTo>
                  <a:lnTo>
                    <a:pt x="559" y="194"/>
                  </a:lnTo>
                  <a:lnTo>
                    <a:pt x="556" y="197"/>
                  </a:lnTo>
                  <a:lnTo>
                    <a:pt x="551" y="205"/>
                  </a:lnTo>
                  <a:lnTo>
                    <a:pt x="546" y="213"/>
                  </a:lnTo>
                  <a:lnTo>
                    <a:pt x="542" y="222"/>
                  </a:lnTo>
                  <a:lnTo>
                    <a:pt x="539" y="231"/>
                  </a:lnTo>
                  <a:lnTo>
                    <a:pt x="538" y="236"/>
                  </a:lnTo>
                  <a:lnTo>
                    <a:pt x="537" y="241"/>
                  </a:lnTo>
                  <a:lnTo>
                    <a:pt x="535" y="252"/>
                  </a:lnTo>
                  <a:lnTo>
                    <a:pt x="535" y="262"/>
                  </a:lnTo>
                  <a:lnTo>
                    <a:pt x="535" y="272"/>
                  </a:lnTo>
                  <a:lnTo>
                    <a:pt x="536" y="278"/>
                  </a:lnTo>
                  <a:lnTo>
                    <a:pt x="537" y="283"/>
                  </a:lnTo>
                  <a:lnTo>
                    <a:pt x="539" y="293"/>
                  </a:lnTo>
                  <a:lnTo>
                    <a:pt x="543" y="302"/>
                  </a:lnTo>
                  <a:lnTo>
                    <a:pt x="545" y="307"/>
                  </a:lnTo>
                  <a:lnTo>
                    <a:pt x="548" y="311"/>
                  </a:lnTo>
                  <a:lnTo>
                    <a:pt x="552" y="318"/>
                  </a:lnTo>
                  <a:lnTo>
                    <a:pt x="557" y="324"/>
                  </a:lnTo>
                  <a:lnTo>
                    <a:pt x="562" y="330"/>
                  </a:lnTo>
                  <a:lnTo>
                    <a:pt x="569" y="334"/>
                  </a:lnTo>
                  <a:lnTo>
                    <a:pt x="573" y="337"/>
                  </a:lnTo>
                  <a:lnTo>
                    <a:pt x="577" y="338"/>
                  </a:lnTo>
                  <a:lnTo>
                    <a:pt x="582" y="340"/>
                  </a:lnTo>
                  <a:lnTo>
                    <a:pt x="586" y="340"/>
                  </a:lnTo>
                  <a:lnTo>
                    <a:pt x="590" y="340"/>
                  </a:lnTo>
                  <a:lnTo>
                    <a:pt x="595" y="340"/>
                  </a:lnTo>
                  <a:lnTo>
                    <a:pt x="599" y="339"/>
                  </a:lnTo>
                  <a:lnTo>
                    <a:pt x="603" y="337"/>
                  </a:lnTo>
                  <a:lnTo>
                    <a:pt x="607" y="336"/>
                  </a:lnTo>
                  <a:lnTo>
                    <a:pt x="611" y="334"/>
                  </a:lnTo>
                  <a:lnTo>
                    <a:pt x="619" y="329"/>
                  </a:lnTo>
                  <a:lnTo>
                    <a:pt x="633" y="317"/>
                  </a:lnTo>
                  <a:lnTo>
                    <a:pt x="647" y="308"/>
                  </a:lnTo>
                  <a:lnTo>
                    <a:pt x="650" y="307"/>
                  </a:lnTo>
                  <a:lnTo>
                    <a:pt x="653" y="306"/>
                  </a:lnTo>
                  <a:lnTo>
                    <a:pt x="656" y="305"/>
                  </a:lnTo>
                  <a:lnTo>
                    <a:pt x="658" y="305"/>
                  </a:lnTo>
                  <a:lnTo>
                    <a:pt x="661" y="305"/>
                  </a:lnTo>
                  <a:lnTo>
                    <a:pt x="664" y="306"/>
                  </a:lnTo>
                  <a:lnTo>
                    <a:pt x="666" y="307"/>
                  </a:lnTo>
                  <a:lnTo>
                    <a:pt x="668" y="309"/>
                  </a:lnTo>
                  <a:lnTo>
                    <a:pt x="671" y="312"/>
                  </a:lnTo>
                  <a:lnTo>
                    <a:pt x="673" y="316"/>
                  </a:lnTo>
                  <a:lnTo>
                    <a:pt x="677" y="327"/>
                  </a:lnTo>
                  <a:lnTo>
                    <a:pt x="677" y="521"/>
                  </a:lnTo>
                  <a:lnTo>
                    <a:pt x="405" y="521"/>
                  </a:lnTo>
                  <a:lnTo>
                    <a:pt x="398" y="518"/>
                  </a:lnTo>
                  <a:lnTo>
                    <a:pt x="392" y="515"/>
                  </a:lnTo>
                  <a:lnTo>
                    <a:pt x="388" y="512"/>
                  </a:lnTo>
                  <a:lnTo>
                    <a:pt x="386" y="510"/>
                  </a:lnTo>
                  <a:lnTo>
                    <a:pt x="385" y="509"/>
                  </a:lnTo>
                  <a:lnTo>
                    <a:pt x="383" y="505"/>
                  </a:lnTo>
                  <a:lnTo>
                    <a:pt x="383" y="501"/>
                  </a:lnTo>
                  <a:lnTo>
                    <a:pt x="383" y="498"/>
                  </a:lnTo>
                  <a:lnTo>
                    <a:pt x="385" y="494"/>
                  </a:lnTo>
                  <a:lnTo>
                    <a:pt x="390" y="485"/>
                  </a:lnTo>
                  <a:lnTo>
                    <a:pt x="396" y="476"/>
                  </a:lnTo>
                  <a:lnTo>
                    <a:pt x="406" y="462"/>
                  </a:lnTo>
                  <a:lnTo>
                    <a:pt x="411" y="454"/>
                  </a:lnTo>
                  <a:lnTo>
                    <a:pt x="414" y="446"/>
                  </a:lnTo>
                  <a:lnTo>
                    <a:pt x="416" y="440"/>
                  </a:lnTo>
                  <a:lnTo>
                    <a:pt x="417" y="437"/>
                  </a:lnTo>
                  <a:lnTo>
                    <a:pt x="417" y="434"/>
                  </a:lnTo>
                  <a:lnTo>
                    <a:pt x="417" y="428"/>
                  </a:lnTo>
                  <a:lnTo>
                    <a:pt x="416" y="421"/>
                  </a:lnTo>
                  <a:lnTo>
                    <a:pt x="415" y="419"/>
                  </a:lnTo>
                  <a:lnTo>
                    <a:pt x="414" y="417"/>
                  </a:lnTo>
                  <a:lnTo>
                    <a:pt x="412" y="413"/>
                  </a:lnTo>
                  <a:lnTo>
                    <a:pt x="410" y="409"/>
                  </a:lnTo>
                  <a:lnTo>
                    <a:pt x="407" y="405"/>
                  </a:lnTo>
                  <a:lnTo>
                    <a:pt x="404" y="401"/>
                  </a:lnTo>
                  <a:lnTo>
                    <a:pt x="400" y="398"/>
                  </a:lnTo>
                  <a:lnTo>
                    <a:pt x="392" y="392"/>
                  </a:lnTo>
                  <a:lnTo>
                    <a:pt x="387" y="390"/>
                  </a:lnTo>
                  <a:lnTo>
                    <a:pt x="382" y="387"/>
                  </a:lnTo>
                  <a:lnTo>
                    <a:pt x="377" y="385"/>
                  </a:lnTo>
                  <a:lnTo>
                    <a:pt x="372" y="384"/>
                  </a:lnTo>
                  <a:lnTo>
                    <a:pt x="361" y="381"/>
                  </a:lnTo>
                  <a:lnTo>
                    <a:pt x="355" y="380"/>
                  </a:lnTo>
                  <a:lnTo>
                    <a:pt x="349" y="379"/>
                  </a:lnTo>
                  <a:lnTo>
                    <a:pt x="337" y="379"/>
                  </a:lnTo>
                  <a:lnTo>
                    <a:pt x="325" y="380"/>
                  </a:lnTo>
                  <a:lnTo>
                    <a:pt x="313" y="382"/>
                  </a:lnTo>
                  <a:lnTo>
                    <a:pt x="301" y="385"/>
                  </a:lnTo>
                  <a:lnTo>
                    <a:pt x="296" y="387"/>
                  </a:lnTo>
                  <a:lnTo>
                    <a:pt x="291" y="390"/>
                  </a:lnTo>
                  <a:lnTo>
                    <a:pt x="286" y="393"/>
                  </a:lnTo>
                  <a:lnTo>
                    <a:pt x="281" y="396"/>
                  </a:lnTo>
                  <a:lnTo>
                    <a:pt x="277" y="399"/>
                  </a:lnTo>
                  <a:lnTo>
                    <a:pt x="273" y="403"/>
                  </a:lnTo>
                  <a:lnTo>
                    <a:pt x="269" y="408"/>
                  </a:lnTo>
                  <a:lnTo>
                    <a:pt x="266" y="412"/>
                  </a:lnTo>
                  <a:lnTo>
                    <a:pt x="263" y="417"/>
                  </a:lnTo>
                  <a:lnTo>
                    <a:pt x="261" y="422"/>
                  </a:lnTo>
                  <a:lnTo>
                    <a:pt x="260" y="426"/>
                  </a:lnTo>
                  <a:lnTo>
                    <a:pt x="259" y="431"/>
                  </a:lnTo>
                  <a:lnTo>
                    <a:pt x="259" y="435"/>
                  </a:lnTo>
                  <a:lnTo>
                    <a:pt x="260" y="439"/>
                  </a:lnTo>
                  <a:lnTo>
                    <a:pt x="260" y="443"/>
                  </a:lnTo>
                  <a:lnTo>
                    <a:pt x="262" y="447"/>
                  </a:lnTo>
                  <a:lnTo>
                    <a:pt x="265" y="455"/>
                  </a:lnTo>
                  <a:lnTo>
                    <a:pt x="269" y="464"/>
                  </a:lnTo>
                  <a:lnTo>
                    <a:pt x="274" y="471"/>
                  </a:lnTo>
                  <a:lnTo>
                    <a:pt x="279" y="478"/>
                  </a:lnTo>
                  <a:lnTo>
                    <a:pt x="284" y="485"/>
                  </a:lnTo>
                  <a:lnTo>
                    <a:pt x="288" y="491"/>
                  </a:lnTo>
                  <a:lnTo>
                    <a:pt x="290" y="497"/>
                  </a:lnTo>
                  <a:lnTo>
                    <a:pt x="291" y="500"/>
                  </a:lnTo>
                  <a:lnTo>
                    <a:pt x="291" y="502"/>
                  </a:lnTo>
                  <a:lnTo>
                    <a:pt x="291" y="505"/>
                  </a:lnTo>
                  <a:lnTo>
                    <a:pt x="290" y="507"/>
                  </a:lnTo>
                  <a:lnTo>
                    <a:pt x="289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0" y="516"/>
                  </a:lnTo>
                  <a:lnTo>
                    <a:pt x="276" y="518"/>
                  </a:lnTo>
                  <a:lnTo>
                    <a:pt x="270" y="520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677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1" name="任意多边形 540687"/>
            <p:cNvSpPr>
              <a:spLocks noChangeArrowheads="1"/>
            </p:cNvSpPr>
            <p:nvPr/>
          </p:nvSpPr>
          <p:spPr bwMode="auto">
            <a:xfrm>
              <a:off x="220" y="3446"/>
              <a:ext cx="676" cy="663"/>
            </a:xfrm>
            <a:custGeom>
              <a:avLst/>
              <a:gdLst/>
              <a:ahLst/>
              <a:cxnLst>
                <a:cxn ang="0">
                  <a:pos x="289" y="135"/>
                </a:cxn>
                <a:cxn ang="0">
                  <a:pos x="295" y="128"/>
                </a:cxn>
                <a:cxn ang="0">
                  <a:pos x="296" y="121"/>
                </a:cxn>
                <a:cxn ang="0">
                  <a:pos x="291" y="110"/>
                </a:cxn>
                <a:cxn ang="0">
                  <a:pos x="278" y="90"/>
                </a:cxn>
                <a:cxn ang="0">
                  <a:pos x="268" y="71"/>
                </a:cxn>
                <a:cxn ang="0">
                  <a:pos x="265" y="59"/>
                </a:cxn>
                <a:cxn ang="0">
                  <a:pos x="265" y="47"/>
                </a:cxn>
                <a:cxn ang="0">
                  <a:pos x="271" y="33"/>
                </a:cxn>
                <a:cxn ang="0">
                  <a:pos x="280" y="22"/>
                </a:cxn>
                <a:cxn ang="0">
                  <a:pos x="300" y="9"/>
                </a:cxn>
                <a:cxn ang="0">
                  <a:pos x="321" y="2"/>
                </a:cxn>
                <a:cxn ang="0">
                  <a:pos x="353" y="0"/>
                </a:cxn>
                <a:cxn ang="0">
                  <a:pos x="384" y="7"/>
                </a:cxn>
                <a:cxn ang="0">
                  <a:pos x="398" y="14"/>
                </a:cxn>
                <a:cxn ang="0">
                  <a:pos x="409" y="24"/>
                </a:cxn>
                <a:cxn ang="0">
                  <a:pos x="419" y="37"/>
                </a:cxn>
                <a:cxn ang="0">
                  <a:pos x="422" y="49"/>
                </a:cxn>
                <a:cxn ang="0">
                  <a:pos x="421" y="61"/>
                </a:cxn>
                <a:cxn ang="0">
                  <a:pos x="417" y="73"/>
                </a:cxn>
                <a:cxn ang="0">
                  <a:pos x="393" y="109"/>
                </a:cxn>
                <a:cxn ang="0">
                  <a:pos x="389" y="118"/>
                </a:cxn>
                <a:cxn ang="0">
                  <a:pos x="389" y="128"/>
                </a:cxn>
                <a:cxn ang="0">
                  <a:pos x="395" y="135"/>
                </a:cxn>
                <a:cxn ang="0">
                  <a:pos x="676" y="139"/>
                </a:cxn>
                <a:cxn ang="0">
                  <a:pos x="671" y="347"/>
                </a:cxn>
                <a:cxn ang="0">
                  <a:pos x="664" y="352"/>
                </a:cxn>
                <a:cxn ang="0">
                  <a:pos x="654" y="353"/>
                </a:cxn>
                <a:cxn ang="0">
                  <a:pos x="643" y="348"/>
                </a:cxn>
                <a:cxn ang="0">
                  <a:pos x="621" y="331"/>
                </a:cxn>
                <a:cxn ang="0">
                  <a:pos x="606" y="324"/>
                </a:cxn>
                <a:cxn ang="0">
                  <a:pos x="594" y="322"/>
                </a:cxn>
                <a:cxn ang="0">
                  <a:pos x="582" y="323"/>
                </a:cxn>
                <a:cxn ang="0">
                  <a:pos x="571" y="327"/>
                </a:cxn>
                <a:cxn ang="0">
                  <a:pos x="560" y="335"/>
                </a:cxn>
                <a:cxn ang="0">
                  <a:pos x="547" y="354"/>
                </a:cxn>
                <a:cxn ang="0">
                  <a:pos x="538" y="377"/>
                </a:cxn>
                <a:cxn ang="0">
                  <a:pos x="535" y="402"/>
                </a:cxn>
                <a:cxn ang="0">
                  <a:pos x="537" y="423"/>
                </a:cxn>
                <a:cxn ang="0">
                  <a:pos x="546" y="447"/>
                </a:cxn>
                <a:cxn ang="0">
                  <a:pos x="557" y="464"/>
                </a:cxn>
                <a:cxn ang="0">
                  <a:pos x="574" y="477"/>
                </a:cxn>
                <a:cxn ang="0">
                  <a:pos x="586" y="481"/>
                </a:cxn>
                <a:cxn ang="0">
                  <a:pos x="599" y="479"/>
                </a:cxn>
                <a:cxn ang="0">
                  <a:pos x="618" y="470"/>
                </a:cxn>
                <a:cxn ang="0">
                  <a:pos x="646" y="449"/>
                </a:cxn>
                <a:cxn ang="0">
                  <a:pos x="661" y="445"/>
                </a:cxn>
                <a:cxn ang="0">
                  <a:pos x="668" y="449"/>
                </a:cxn>
                <a:cxn ang="0">
                  <a:pos x="674" y="459"/>
                </a:cxn>
                <a:cxn ang="0">
                  <a:pos x="0" y="663"/>
                </a:cxn>
              </a:cxnLst>
              <a:rect l="0" t="0" r="r" b="b"/>
              <a:pathLst>
                <a:path w="676" h="663">
                  <a:moveTo>
                    <a:pt x="282" y="139"/>
                  </a:moveTo>
                  <a:lnTo>
                    <a:pt x="286" y="137"/>
                  </a:lnTo>
                  <a:lnTo>
                    <a:pt x="289" y="135"/>
                  </a:lnTo>
                  <a:lnTo>
                    <a:pt x="292" y="133"/>
                  </a:lnTo>
                  <a:lnTo>
                    <a:pt x="294" y="131"/>
                  </a:lnTo>
                  <a:lnTo>
                    <a:pt x="295" y="128"/>
                  </a:lnTo>
                  <a:lnTo>
                    <a:pt x="296" y="127"/>
                  </a:lnTo>
                  <a:lnTo>
                    <a:pt x="296" y="126"/>
                  </a:lnTo>
                  <a:lnTo>
                    <a:pt x="296" y="121"/>
                  </a:lnTo>
                  <a:lnTo>
                    <a:pt x="295" y="118"/>
                  </a:lnTo>
                  <a:lnTo>
                    <a:pt x="294" y="115"/>
                  </a:lnTo>
                  <a:lnTo>
                    <a:pt x="291" y="110"/>
                  </a:lnTo>
                  <a:lnTo>
                    <a:pt x="288" y="104"/>
                  </a:lnTo>
                  <a:lnTo>
                    <a:pt x="283" y="97"/>
                  </a:lnTo>
                  <a:lnTo>
                    <a:pt x="278" y="90"/>
                  </a:lnTo>
                  <a:lnTo>
                    <a:pt x="274" y="83"/>
                  </a:lnTo>
                  <a:lnTo>
                    <a:pt x="270" y="75"/>
                  </a:lnTo>
                  <a:lnTo>
                    <a:pt x="268" y="71"/>
                  </a:lnTo>
                  <a:lnTo>
                    <a:pt x="266" y="67"/>
                  </a:lnTo>
                  <a:lnTo>
                    <a:pt x="265" y="63"/>
                  </a:lnTo>
                  <a:lnTo>
                    <a:pt x="265" y="59"/>
                  </a:lnTo>
                  <a:lnTo>
                    <a:pt x="264" y="55"/>
                  </a:lnTo>
                  <a:lnTo>
                    <a:pt x="265" y="51"/>
                  </a:lnTo>
                  <a:lnTo>
                    <a:pt x="265" y="47"/>
                  </a:lnTo>
                  <a:lnTo>
                    <a:pt x="267" y="42"/>
                  </a:lnTo>
                  <a:lnTo>
                    <a:pt x="268" y="38"/>
                  </a:lnTo>
                  <a:lnTo>
                    <a:pt x="271" y="33"/>
                  </a:lnTo>
                  <a:lnTo>
                    <a:pt x="274" y="29"/>
                  </a:lnTo>
                  <a:lnTo>
                    <a:pt x="277" y="26"/>
                  </a:lnTo>
                  <a:lnTo>
                    <a:pt x="280" y="22"/>
                  </a:lnTo>
                  <a:lnTo>
                    <a:pt x="284" y="19"/>
                  </a:lnTo>
                  <a:lnTo>
                    <a:pt x="292" y="14"/>
                  </a:lnTo>
                  <a:lnTo>
                    <a:pt x="300" y="9"/>
                  </a:lnTo>
                  <a:lnTo>
                    <a:pt x="305" y="7"/>
                  </a:lnTo>
                  <a:lnTo>
                    <a:pt x="310" y="5"/>
                  </a:lnTo>
                  <a:lnTo>
                    <a:pt x="321" y="2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3" y="0"/>
                  </a:lnTo>
                  <a:lnTo>
                    <a:pt x="364" y="1"/>
                  </a:lnTo>
                  <a:lnTo>
                    <a:pt x="374" y="4"/>
                  </a:lnTo>
                  <a:lnTo>
                    <a:pt x="384" y="7"/>
                  </a:lnTo>
                  <a:lnTo>
                    <a:pt x="389" y="9"/>
                  </a:lnTo>
                  <a:lnTo>
                    <a:pt x="393" y="12"/>
                  </a:lnTo>
                  <a:lnTo>
                    <a:pt x="398" y="14"/>
                  </a:lnTo>
                  <a:lnTo>
                    <a:pt x="402" y="17"/>
                  </a:lnTo>
                  <a:lnTo>
                    <a:pt x="406" y="21"/>
                  </a:lnTo>
                  <a:lnTo>
                    <a:pt x="409" y="24"/>
                  </a:lnTo>
                  <a:lnTo>
                    <a:pt x="413" y="28"/>
                  </a:lnTo>
                  <a:lnTo>
                    <a:pt x="416" y="32"/>
                  </a:lnTo>
                  <a:lnTo>
                    <a:pt x="419" y="37"/>
                  </a:lnTo>
                  <a:lnTo>
                    <a:pt x="420" y="41"/>
                  </a:lnTo>
                  <a:lnTo>
                    <a:pt x="422" y="45"/>
                  </a:lnTo>
                  <a:lnTo>
                    <a:pt x="422" y="49"/>
                  </a:lnTo>
                  <a:lnTo>
                    <a:pt x="422" y="53"/>
                  </a:lnTo>
                  <a:lnTo>
                    <a:pt x="422" y="57"/>
                  </a:lnTo>
                  <a:lnTo>
                    <a:pt x="421" y="61"/>
                  </a:lnTo>
                  <a:lnTo>
                    <a:pt x="420" y="65"/>
                  </a:lnTo>
                  <a:lnTo>
                    <a:pt x="418" y="69"/>
                  </a:lnTo>
                  <a:lnTo>
                    <a:pt x="417" y="73"/>
                  </a:lnTo>
                  <a:lnTo>
                    <a:pt x="412" y="81"/>
                  </a:lnTo>
                  <a:lnTo>
                    <a:pt x="402" y="96"/>
                  </a:lnTo>
                  <a:lnTo>
                    <a:pt x="393" y="109"/>
                  </a:lnTo>
                  <a:lnTo>
                    <a:pt x="391" y="112"/>
                  </a:lnTo>
                  <a:lnTo>
                    <a:pt x="390" y="115"/>
                  </a:lnTo>
                  <a:lnTo>
                    <a:pt x="389" y="118"/>
                  </a:lnTo>
                  <a:lnTo>
                    <a:pt x="388" y="121"/>
                  </a:lnTo>
                  <a:lnTo>
                    <a:pt x="388" y="126"/>
                  </a:lnTo>
                  <a:lnTo>
                    <a:pt x="389" y="128"/>
                  </a:lnTo>
                  <a:lnTo>
                    <a:pt x="390" y="131"/>
                  </a:lnTo>
                  <a:lnTo>
                    <a:pt x="392" y="133"/>
                  </a:lnTo>
                  <a:lnTo>
                    <a:pt x="395" y="135"/>
                  </a:lnTo>
                  <a:lnTo>
                    <a:pt x="398" y="137"/>
                  </a:lnTo>
                  <a:lnTo>
                    <a:pt x="403" y="139"/>
                  </a:lnTo>
                  <a:lnTo>
                    <a:pt x="676" y="139"/>
                  </a:lnTo>
                  <a:lnTo>
                    <a:pt x="676" y="335"/>
                  </a:lnTo>
                  <a:lnTo>
                    <a:pt x="673" y="342"/>
                  </a:lnTo>
                  <a:lnTo>
                    <a:pt x="671" y="347"/>
                  </a:lnTo>
                  <a:lnTo>
                    <a:pt x="668" y="350"/>
                  </a:lnTo>
                  <a:lnTo>
                    <a:pt x="666" y="351"/>
                  </a:lnTo>
                  <a:lnTo>
                    <a:pt x="664" y="352"/>
                  </a:lnTo>
                  <a:lnTo>
                    <a:pt x="661" y="354"/>
                  </a:lnTo>
                  <a:lnTo>
                    <a:pt x="658" y="354"/>
                  </a:lnTo>
                  <a:lnTo>
                    <a:pt x="654" y="353"/>
                  </a:lnTo>
                  <a:lnTo>
                    <a:pt x="650" y="352"/>
                  </a:lnTo>
                  <a:lnTo>
                    <a:pt x="647" y="350"/>
                  </a:lnTo>
                  <a:lnTo>
                    <a:pt x="643" y="348"/>
                  </a:lnTo>
                  <a:lnTo>
                    <a:pt x="635" y="343"/>
                  </a:lnTo>
                  <a:lnTo>
                    <a:pt x="628" y="336"/>
                  </a:lnTo>
                  <a:lnTo>
                    <a:pt x="621" y="331"/>
                  </a:lnTo>
                  <a:lnTo>
                    <a:pt x="616" y="329"/>
                  </a:lnTo>
                  <a:lnTo>
                    <a:pt x="611" y="326"/>
                  </a:lnTo>
                  <a:lnTo>
                    <a:pt x="606" y="324"/>
                  </a:lnTo>
                  <a:lnTo>
                    <a:pt x="601" y="323"/>
                  </a:lnTo>
                  <a:lnTo>
                    <a:pt x="598" y="322"/>
                  </a:lnTo>
                  <a:lnTo>
                    <a:pt x="594" y="322"/>
                  </a:lnTo>
                  <a:lnTo>
                    <a:pt x="590" y="322"/>
                  </a:lnTo>
                  <a:lnTo>
                    <a:pt x="586" y="322"/>
                  </a:lnTo>
                  <a:lnTo>
                    <a:pt x="582" y="323"/>
                  </a:lnTo>
                  <a:lnTo>
                    <a:pt x="578" y="324"/>
                  </a:lnTo>
                  <a:lnTo>
                    <a:pt x="574" y="325"/>
                  </a:lnTo>
                  <a:lnTo>
                    <a:pt x="571" y="327"/>
                  </a:lnTo>
                  <a:lnTo>
                    <a:pt x="566" y="329"/>
                  </a:lnTo>
                  <a:lnTo>
                    <a:pt x="563" y="332"/>
                  </a:lnTo>
                  <a:lnTo>
                    <a:pt x="560" y="335"/>
                  </a:lnTo>
                  <a:lnTo>
                    <a:pt x="557" y="339"/>
                  </a:lnTo>
                  <a:lnTo>
                    <a:pt x="551" y="346"/>
                  </a:lnTo>
                  <a:lnTo>
                    <a:pt x="547" y="354"/>
                  </a:lnTo>
                  <a:lnTo>
                    <a:pt x="543" y="362"/>
                  </a:lnTo>
                  <a:lnTo>
                    <a:pt x="540" y="372"/>
                  </a:lnTo>
                  <a:lnTo>
                    <a:pt x="538" y="377"/>
                  </a:lnTo>
                  <a:lnTo>
                    <a:pt x="537" y="382"/>
                  </a:lnTo>
                  <a:lnTo>
                    <a:pt x="536" y="392"/>
                  </a:lnTo>
                  <a:lnTo>
                    <a:pt x="535" y="402"/>
                  </a:lnTo>
                  <a:lnTo>
                    <a:pt x="536" y="413"/>
                  </a:lnTo>
                  <a:lnTo>
                    <a:pt x="536" y="418"/>
                  </a:lnTo>
                  <a:lnTo>
                    <a:pt x="537" y="423"/>
                  </a:lnTo>
                  <a:lnTo>
                    <a:pt x="540" y="433"/>
                  </a:lnTo>
                  <a:lnTo>
                    <a:pt x="543" y="443"/>
                  </a:lnTo>
                  <a:lnTo>
                    <a:pt x="546" y="447"/>
                  </a:lnTo>
                  <a:lnTo>
                    <a:pt x="548" y="452"/>
                  </a:lnTo>
                  <a:lnTo>
                    <a:pt x="552" y="458"/>
                  </a:lnTo>
                  <a:lnTo>
                    <a:pt x="557" y="464"/>
                  </a:lnTo>
                  <a:lnTo>
                    <a:pt x="562" y="470"/>
                  </a:lnTo>
                  <a:lnTo>
                    <a:pt x="569" y="474"/>
                  </a:lnTo>
                  <a:lnTo>
                    <a:pt x="574" y="477"/>
                  </a:lnTo>
                  <a:lnTo>
                    <a:pt x="578" y="479"/>
                  </a:lnTo>
                  <a:lnTo>
                    <a:pt x="582" y="480"/>
                  </a:lnTo>
                  <a:lnTo>
                    <a:pt x="586" y="481"/>
                  </a:lnTo>
                  <a:lnTo>
                    <a:pt x="591" y="481"/>
                  </a:lnTo>
                  <a:lnTo>
                    <a:pt x="595" y="480"/>
                  </a:lnTo>
                  <a:lnTo>
                    <a:pt x="599" y="479"/>
                  </a:lnTo>
                  <a:lnTo>
                    <a:pt x="603" y="478"/>
                  </a:lnTo>
                  <a:lnTo>
                    <a:pt x="611" y="474"/>
                  </a:lnTo>
                  <a:lnTo>
                    <a:pt x="618" y="470"/>
                  </a:lnTo>
                  <a:lnTo>
                    <a:pt x="633" y="458"/>
                  </a:lnTo>
                  <a:lnTo>
                    <a:pt x="640" y="453"/>
                  </a:lnTo>
                  <a:lnTo>
                    <a:pt x="646" y="449"/>
                  </a:lnTo>
                  <a:lnTo>
                    <a:pt x="652" y="446"/>
                  </a:lnTo>
                  <a:lnTo>
                    <a:pt x="658" y="445"/>
                  </a:lnTo>
                  <a:lnTo>
                    <a:pt x="661" y="445"/>
                  </a:lnTo>
                  <a:lnTo>
                    <a:pt x="663" y="446"/>
                  </a:lnTo>
                  <a:lnTo>
                    <a:pt x="666" y="447"/>
                  </a:lnTo>
                  <a:lnTo>
                    <a:pt x="668" y="449"/>
                  </a:lnTo>
                  <a:lnTo>
                    <a:pt x="670" y="451"/>
                  </a:lnTo>
                  <a:lnTo>
                    <a:pt x="672" y="455"/>
                  </a:lnTo>
                  <a:lnTo>
                    <a:pt x="674" y="459"/>
                  </a:lnTo>
                  <a:lnTo>
                    <a:pt x="676" y="464"/>
                  </a:lnTo>
                  <a:lnTo>
                    <a:pt x="676" y="663"/>
                  </a:lnTo>
                  <a:lnTo>
                    <a:pt x="0" y="663"/>
                  </a:lnTo>
                  <a:lnTo>
                    <a:pt x="0" y="139"/>
                  </a:lnTo>
                  <a:lnTo>
                    <a:pt x="282" y="13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2" name="任意多边形 540688"/>
            <p:cNvSpPr>
              <a:spLocks noChangeArrowheads="1"/>
            </p:cNvSpPr>
            <p:nvPr/>
          </p:nvSpPr>
          <p:spPr bwMode="auto">
            <a:xfrm>
              <a:off x="757" y="3444"/>
              <a:ext cx="812" cy="665"/>
            </a:xfrm>
            <a:custGeom>
              <a:avLst/>
              <a:gdLst/>
              <a:ahLst/>
              <a:cxnLst>
                <a:cxn ang="0">
                  <a:pos x="133" y="451"/>
                </a:cxn>
                <a:cxn ang="0">
                  <a:pos x="121" y="447"/>
                </a:cxn>
                <a:cxn ang="0">
                  <a:pos x="103" y="456"/>
                </a:cxn>
                <a:cxn ang="0">
                  <a:pos x="74" y="477"/>
                </a:cxn>
                <a:cxn ang="0">
                  <a:pos x="54" y="482"/>
                </a:cxn>
                <a:cxn ang="0">
                  <a:pos x="38" y="479"/>
                </a:cxn>
                <a:cxn ang="0">
                  <a:pos x="18" y="461"/>
                </a:cxn>
                <a:cxn ang="0">
                  <a:pos x="4" y="433"/>
                </a:cxn>
                <a:cxn ang="0">
                  <a:pos x="0" y="401"/>
                </a:cxn>
                <a:cxn ang="0">
                  <a:pos x="7" y="365"/>
                </a:cxn>
                <a:cxn ang="0">
                  <a:pos x="19" y="344"/>
                </a:cxn>
                <a:cxn ang="0">
                  <a:pos x="39" y="327"/>
                </a:cxn>
                <a:cxn ang="0">
                  <a:pos x="60" y="324"/>
                </a:cxn>
                <a:cxn ang="0">
                  <a:pos x="84" y="333"/>
                </a:cxn>
                <a:cxn ang="0">
                  <a:pos x="116" y="355"/>
                </a:cxn>
                <a:cxn ang="0">
                  <a:pos x="129" y="355"/>
                </a:cxn>
                <a:cxn ang="0">
                  <a:pos x="137" y="345"/>
                </a:cxn>
                <a:cxn ang="0">
                  <a:pos x="415" y="139"/>
                </a:cxn>
                <a:cxn ang="0">
                  <a:pos x="427" y="131"/>
                </a:cxn>
                <a:cxn ang="0">
                  <a:pos x="428" y="118"/>
                </a:cxn>
                <a:cxn ang="0">
                  <a:pos x="406" y="85"/>
                </a:cxn>
                <a:cxn ang="0">
                  <a:pos x="396" y="60"/>
                </a:cxn>
                <a:cxn ang="0">
                  <a:pos x="398" y="43"/>
                </a:cxn>
                <a:cxn ang="0">
                  <a:pos x="408" y="26"/>
                </a:cxn>
                <a:cxn ang="0">
                  <a:pos x="433" y="10"/>
                </a:cxn>
                <a:cxn ang="0">
                  <a:pos x="463" y="1"/>
                </a:cxn>
                <a:cxn ang="0">
                  <a:pos x="506" y="4"/>
                </a:cxn>
                <a:cxn ang="0">
                  <a:pos x="529" y="15"/>
                </a:cxn>
                <a:cxn ang="0">
                  <a:pos x="545" y="29"/>
                </a:cxn>
                <a:cxn ang="0">
                  <a:pos x="554" y="46"/>
                </a:cxn>
                <a:cxn ang="0">
                  <a:pos x="552" y="67"/>
                </a:cxn>
                <a:cxn ang="0">
                  <a:pos x="533" y="98"/>
                </a:cxn>
                <a:cxn ang="0">
                  <a:pos x="520" y="120"/>
                </a:cxn>
                <a:cxn ang="0">
                  <a:pos x="520" y="128"/>
                </a:cxn>
                <a:cxn ang="0">
                  <a:pos x="529" y="137"/>
                </a:cxn>
                <a:cxn ang="0">
                  <a:pos x="812" y="336"/>
                </a:cxn>
                <a:cxn ang="0">
                  <a:pos x="801" y="353"/>
                </a:cxn>
                <a:cxn ang="0">
                  <a:pos x="788" y="355"/>
                </a:cxn>
                <a:cxn ang="0">
                  <a:pos x="769" y="345"/>
                </a:cxn>
                <a:cxn ang="0">
                  <a:pos x="745" y="328"/>
                </a:cxn>
                <a:cxn ang="0">
                  <a:pos x="728" y="324"/>
                </a:cxn>
                <a:cxn ang="0">
                  <a:pos x="713" y="326"/>
                </a:cxn>
                <a:cxn ang="0">
                  <a:pos x="698" y="334"/>
                </a:cxn>
                <a:cxn ang="0">
                  <a:pos x="682" y="356"/>
                </a:cxn>
                <a:cxn ang="0">
                  <a:pos x="673" y="384"/>
                </a:cxn>
                <a:cxn ang="0">
                  <a:pos x="672" y="420"/>
                </a:cxn>
                <a:cxn ang="0">
                  <a:pos x="681" y="449"/>
                </a:cxn>
                <a:cxn ang="0">
                  <a:pos x="698" y="472"/>
                </a:cxn>
                <a:cxn ang="0">
                  <a:pos x="716" y="482"/>
                </a:cxn>
                <a:cxn ang="0">
                  <a:pos x="737" y="480"/>
                </a:cxn>
                <a:cxn ang="0">
                  <a:pos x="774" y="455"/>
                </a:cxn>
                <a:cxn ang="0">
                  <a:pos x="793" y="447"/>
                </a:cxn>
                <a:cxn ang="0">
                  <a:pos x="803" y="451"/>
                </a:cxn>
                <a:cxn ang="0">
                  <a:pos x="812" y="467"/>
                </a:cxn>
              </a:cxnLst>
              <a:rect l="0" t="0" r="r" b="b"/>
              <a:pathLst>
                <a:path w="812" h="665">
                  <a:moveTo>
                    <a:pt x="139" y="462"/>
                  </a:moveTo>
                  <a:lnTo>
                    <a:pt x="137" y="458"/>
                  </a:lnTo>
                  <a:lnTo>
                    <a:pt x="135" y="454"/>
                  </a:lnTo>
                  <a:lnTo>
                    <a:pt x="133" y="451"/>
                  </a:lnTo>
                  <a:lnTo>
                    <a:pt x="131" y="449"/>
                  </a:lnTo>
                  <a:lnTo>
                    <a:pt x="129" y="448"/>
                  </a:lnTo>
                  <a:lnTo>
                    <a:pt x="126" y="447"/>
                  </a:lnTo>
                  <a:lnTo>
                    <a:pt x="121" y="447"/>
                  </a:lnTo>
                  <a:lnTo>
                    <a:pt x="115" y="449"/>
                  </a:lnTo>
                  <a:lnTo>
                    <a:pt x="112" y="450"/>
                  </a:lnTo>
                  <a:lnTo>
                    <a:pt x="109" y="452"/>
                  </a:lnTo>
                  <a:lnTo>
                    <a:pt x="103" y="456"/>
                  </a:lnTo>
                  <a:lnTo>
                    <a:pt x="96" y="461"/>
                  </a:lnTo>
                  <a:lnTo>
                    <a:pt x="89" y="466"/>
                  </a:lnTo>
                  <a:lnTo>
                    <a:pt x="82" y="472"/>
                  </a:lnTo>
                  <a:lnTo>
                    <a:pt x="74" y="477"/>
                  </a:lnTo>
                  <a:lnTo>
                    <a:pt x="66" y="480"/>
                  </a:lnTo>
                  <a:lnTo>
                    <a:pt x="62" y="481"/>
                  </a:lnTo>
                  <a:lnTo>
                    <a:pt x="58" y="482"/>
                  </a:lnTo>
                  <a:lnTo>
                    <a:pt x="54" y="482"/>
                  </a:lnTo>
                  <a:lnTo>
                    <a:pt x="50" y="482"/>
                  </a:lnTo>
                  <a:lnTo>
                    <a:pt x="46" y="482"/>
                  </a:lnTo>
                  <a:lnTo>
                    <a:pt x="42" y="480"/>
                  </a:lnTo>
                  <a:lnTo>
                    <a:pt x="38" y="479"/>
                  </a:lnTo>
                  <a:lnTo>
                    <a:pt x="33" y="476"/>
                  </a:lnTo>
                  <a:lnTo>
                    <a:pt x="24" y="468"/>
                  </a:lnTo>
                  <a:lnTo>
                    <a:pt x="21" y="465"/>
                  </a:lnTo>
                  <a:lnTo>
                    <a:pt x="18" y="461"/>
                  </a:lnTo>
                  <a:lnTo>
                    <a:pt x="12" y="452"/>
                  </a:lnTo>
                  <a:lnTo>
                    <a:pt x="9" y="448"/>
                  </a:lnTo>
                  <a:lnTo>
                    <a:pt x="7" y="443"/>
                  </a:lnTo>
                  <a:lnTo>
                    <a:pt x="4" y="433"/>
                  </a:lnTo>
                  <a:lnTo>
                    <a:pt x="3" y="428"/>
                  </a:lnTo>
                  <a:lnTo>
                    <a:pt x="1" y="423"/>
                  </a:lnTo>
                  <a:lnTo>
                    <a:pt x="0" y="412"/>
                  </a:lnTo>
                  <a:lnTo>
                    <a:pt x="0" y="401"/>
                  </a:lnTo>
                  <a:lnTo>
                    <a:pt x="1" y="390"/>
                  </a:lnTo>
                  <a:lnTo>
                    <a:pt x="2" y="380"/>
                  </a:lnTo>
                  <a:lnTo>
                    <a:pt x="5" y="370"/>
                  </a:lnTo>
                  <a:lnTo>
                    <a:pt x="7" y="365"/>
                  </a:lnTo>
                  <a:lnTo>
                    <a:pt x="9" y="360"/>
                  </a:lnTo>
                  <a:lnTo>
                    <a:pt x="14" y="352"/>
                  </a:lnTo>
                  <a:lnTo>
                    <a:pt x="16" y="347"/>
                  </a:lnTo>
                  <a:lnTo>
                    <a:pt x="19" y="344"/>
                  </a:lnTo>
                  <a:lnTo>
                    <a:pt x="26" y="336"/>
                  </a:lnTo>
                  <a:lnTo>
                    <a:pt x="31" y="333"/>
                  </a:lnTo>
                  <a:lnTo>
                    <a:pt x="34" y="330"/>
                  </a:lnTo>
                  <a:lnTo>
                    <a:pt x="39" y="327"/>
                  </a:lnTo>
                  <a:lnTo>
                    <a:pt x="43" y="326"/>
                  </a:lnTo>
                  <a:lnTo>
                    <a:pt x="48" y="324"/>
                  </a:lnTo>
                  <a:lnTo>
                    <a:pt x="52" y="324"/>
                  </a:lnTo>
                  <a:lnTo>
                    <a:pt x="60" y="324"/>
                  </a:lnTo>
                  <a:lnTo>
                    <a:pt x="64" y="324"/>
                  </a:lnTo>
                  <a:lnTo>
                    <a:pt x="68" y="325"/>
                  </a:lnTo>
                  <a:lnTo>
                    <a:pt x="76" y="329"/>
                  </a:lnTo>
                  <a:lnTo>
                    <a:pt x="84" y="333"/>
                  </a:lnTo>
                  <a:lnTo>
                    <a:pt x="97" y="343"/>
                  </a:lnTo>
                  <a:lnTo>
                    <a:pt x="104" y="348"/>
                  </a:lnTo>
                  <a:lnTo>
                    <a:pt x="110" y="352"/>
                  </a:lnTo>
                  <a:lnTo>
                    <a:pt x="116" y="355"/>
                  </a:lnTo>
                  <a:lnTo>
                    <a:pt x="121" y="356"/>
                  </a:lnTo>
                  <a:lnTo>
                    <a:pt x="124" y="356"/>
                  </a:lnTo>
                  <a:lnTo>
                    <a:pt x="126" y="356"/>
                  </a:lnTo>
                  <a:lnTo>
                    <a:pt x="129" y="355"/>
                  </a:lnTo>
                  <a:lnTo>
                    <a:pt x="131" y="354"/>
                  </a:lnTo>
                  <a:lnTo>
                    <a:pt x="133" y="352"/>
                  </a:lnTo>
                  <a:lnTo>
                    <a:pt x="135" y="349"/>
                  </a:lnTo>
                  <a:lnTo>
                    <a:pt x="137" y="345"/>
                  </a:lnTo>
                  <a:lnTo>
                    <a:pt x="139" y="341"/>
                  </a:lnTo>
                  <a:lnTo>
                    <a:pt x="139" y="141"/>
                  </a:lnTo>
                  <a:lnTo>
                    <a:pt x="409" y="141"/>
                  </a:lnTo>
                  <a:lnTo>
                    <a:pt x="415" y="139"/>
                  </a:lnTo>
                  <a:lnTo>
                    <a:pt x="419" y="137"/>
                  </a:lnTo>
                  <a:lnTo>
                    <a:pt x="422" y="135"/>
                  </a:lnTo>
                  <a:lnTo>
                    <a:pt x="425" y="133"/>
                  </a:lnTo>
                  <a:lnTo>
                    <a:pt x="427" y="131"/>
                  </a:lnTo>
                  <a:lnTo>
                    <a:pt x="428" y="128"/>
                  </a:lnTo>
                  <a:lnTo>
                    <a:pt x="429" y="123"/>
                  </a:lnTo>
                  <a:lnTo>
                    <a:pt x="428" y="120"/>
                  </a:lnTo>
                  <a:lnTo>
                    <a:pt x="428" y="118"/>
                  </a:lnTo>
                  <a:lnTo>
                    <a:pt x="425" y="112"/>
                  </a:lnTo>
                  <a:lnTo>
                    <a:pt x="421" y="106"/>
                  </a:lnTo>
                  <a:lnTo>
                    <a:pt x="416" y="99"/>
                  </a:lnTo>
                  <a:lnTo>
                    <a:pt x="406" y="85"/>
                  </a:lnTo>
                  <a:lnTo>
                    <a:pt x="402" y="77"/>
                  </a:lnTo>
                  <a:lnTo>
                    <a:pt x="398" y="69"/>
                  </a:lnTo>
                  <a:lnTo>
                    <a:pt x="397" y="65"/>
                  </a:lnTo>
                  <a:lnTo>
                    <a:pt x="396" y="60"/>
                  </a:lnTo>
                  <a:lnTo>
                    <a:pt x="396" y="56"/>
                  </a:lnTo>
                  <a:lnTo>
                    <a:pt x="396" y="52"/>
                  </a:lnTo>
                  <a:lnTo>
                    <a:pt x="397" y="48"/>
                  </a:lnTo>
                  <a:lnTo>
                    <a:pt x="398" y="43"/>
                  </a:lnTo>
                  <a:lnTo>
                    <a:pt x="400" y="39"/>
                  </a:lnTo>
                  <a:lnTo>
                    <a:pt x="403" y="34"/>
                  </a:lnTo>
                  <a:lnTo>
                    <a:pt x="405" y="30"/>
                  </a:lnTo>
                  <a:lnTo>
                    <a:pt x="408" y="26"/>
                  </a:lnTo>
                  <a:lnTo>
                    <a:pt x="413" y="23"/>
                  </a:lnTo>
                  <a:lnTo>
                    <a:pt x="416" y="20"/>
                  </a:lnTo>
                  <a:lnTo>
                    <a:pt x="424" y="14"/>
                  </a:lnTo>
                  <a:lnTo>
                    <a:pt x="433" y="10"/>
                  </a:lnTo>
                  <a:lnTo>
                    <a:pt x="438" y="8"/>
                  </a:lnTo>
                  <a:lnTo>
                    <a:pt x="442" y="6"/>
                  </a:lnTo>
                  <a:lnTo>
                    <a:pt x="453" y="3"/>
                  </a:lnTo>
                  <a:lnTo>
                    <a:pt x="463" y="1"/>
                  </a:lnTo>
                  <a:lnTo>
                    <a:pt x="474" y="0"/>
                  </a:lnTo>
                  <a:lnTo>
                    <a:pt x="484" y="1"/>
                  </a:lnTo>
                  <a:lnTo>
                    <a:pt x="495" y="2"/>
                  </a:lnTo>
                  <a:lnTo>
                    <a:pt x="506" y="4"/>
                  </a:lnTo>
                  <a:lnTo>
                    <a:pt x="515" y="8"/>
                  </a:lnTo>
                  <a:lnTo>
                    <a:pt x="520" y="10"/>
                  </a:lnTo>
                  <a:lnTo>
                    <a:pt x="525" y="12"/>
                  </a:lnTo>
                  <a:lnTo>
                    <a:pt x="529" y="15"/>
                  </a:lnTo>
                  <a:lnTo>
                    <a:pt x="533" y="18"/>
                  </a:lnTo>
                  <a:lnTo>
                    <a:pt x="538" y="21"/>
                  </a:lnTo>
                  <a:lnTo>
                    <a:pt x="542" y="25"/>
                  </a:lnTo>
                  <a:lnTo>
                    <a:pt x="545" y="29"/>
                  </a:lnTo>
                  <a:lnTo>
                    <a:pt x="549" y="33"/>
                  </a:lnTo>
                  <a:lnTo>
                    <a:pt x="551" y="37"/>
                  </a:lnTo>
                  <a:lnTo>
                    <a:pt x="553" y="42"/>
                  </a:lnTo>
                  <a:lnTo>
                    <a:pt x="554" y="46"/>
                  </a:lnTo>
                  <a:lnTo>
                    <a:pt x="555" y="50"/>
                  </a:lnTo>
                  <a:lnTo>
                    <a:pt x="555" y="54"/>
                  </a:lnTo>
                  <a:lnTo>
                    <a:pt x="555" y="58"/>
                  </a:lnTo>
                  <a:lnTo>
                    <a:pt x="552" y="67"/>
                  </a:lnTo>
                  <a:lnTo>
                    <a:pt x="549" y="75"/>
                  </a:lnTo>
                  <a:lnTo>
                    <a:pt x="544" y="83"/>
                  </a:lnTo>
                  <a:lnTo>
                    <a:pt x="539" y="91"/>
                  </a:lnTo>
                  <a:lnTo>
                    <a:pt x="533" y="98"/>
                  </a:lnTo>
                  <a:lnTo>
                    <a:pt x="528" y="105"/>
                  </a:lnTo>
                  <a:lnTo>
                    <a:pt x="524" y="111"/>
                  </a:lnTo>
                  <a:lnTo>
                    <a:pt x="521" y="117"/>
                  </a:lnTo>
                  <a:lnTo>
                    <a:pt x="520" y="120"/>
                  </a:lnTo>
                  <a:lnTo>
                    <a:pt x="519" y="123"/>
                  </a:lnTo>
                  <a:lnTo>
                    <a:pt x="519" y="126"/>
                  </a:lnTo>
                  <a:lnTo>
                    <a:pt x="520" y="127"/>
                  </a:lnTo>
                  <a:lnTo>
                    <a:pt x="520" y="128"/>
                  </a:lnTo>
                  <a:lnTo>
                    <a:pt x="521" y="131"/>
                  </a:lnTo>
                  <a:lnTo>
                    <a:pt x="523" y="133"/>
                  </a:lnTo>
                  <a:lnTo>
                    <a:pt x="526" y="135"/>
                  </a:lnTo>
                  <a:lnTo>
                    <a:pt x="529" y="137"/>
                  </a:lnTo>
                  <a:lnTo>
                    <a:pt x="534" y="139"/>
                  </a:lnTo>
                  <a:lnTo>
                    <a:pt x="540" y="141"/>
                  </a:lnTo>
                  <a:lnTo>
                    <a:pt x="812" y="141"/>
                  </a:lnTo>
                  <a:lnTo>
                    <a:pt x="812" y="336"/>
                  </a:lnTo>
                  <a:lnTo>
                    <a:pt x="809" y="344"/>
                  </a:lnTo>
                  <a:lnTo>
                    <a:pt x="806" y="348"/>
                  </a:lnTo>
                  <a:lnTo>
                    <a:pt x="803" y="352"/>
                  </a:lnTo>
                  <a:lnTo>
                    <a:pt x="801" y="353"/>
                  </a:lnTo>
                  <a:lnTo>
                    <a:pt x="800" y="354"/>
                  </a:lnTo>
                  <a:lnTo>
                    <a:pt x="796" y="356"/>
                  </a:lnTo>
                  <a:lnTo>
                    <a:pt x="793" y="356"/>
                  </a:lnTo>
                  <a:lnTo>
                    <a:pt x="788" y="355"/>
                  </a:lnTo>
                  <a:lnTo>
                    <a:pt x="785" y="354"/>
                  </a:lnTo>
                  <a:lnTo>
                    <a:pt x="781" y="352"/>
                  </a:lnTo>
                  <a:lnTo>
                    <a:pt x="777" y="350"/>
                  </a:lnTo>
                  <a:lnTo>
                    <a:pt x="769" y="345"/>
                  </a:lnTo>
                  <a:lnTo>
                    <a:pt x="762" y="338"/>
                  </a:lnTo>
                  <a:lnTo>
                    <a:pt x="755" y="333"/>
                  </a:lnTo>
                  <a:lnTo>
                    <a:pt x="750" y="331"/>
                  </a:lnTo>
                  <a:lnTo>
                    <a:pt x="745" y="328"/>
                  </a:lnTo>
                  <a:lnTo>
                    <a:pt x="740" y="326"/>
                  </a:lnTo>
                  <a:lnTo>
                    <a:pt x="736" y="325"/>
                  </a:lnTo>
                  <a:lnTo>
                    <a:pt x="732" y="324"/>
                  </a:lnTo>
                  <a:lnTo>
                    <a:pt x="728" y="324"/>
                  </a:lnTo>
                  <a:lnTo>
                    <a:pt x="724" y="324"/>
                  </a:lnTo>
                  <a:lnTo>
                    <a:pt x="721" y="324"/>
                  </a:lnTo>
                  <a:lnTo>
                    <a:pt x="717" y="325"/>
                  </a:lnTo>
                  <a:lnTo>
                    <a:pt x="713" y="326"/>
                  </a:lnTo>
                  <a:lnTo>
                    <a:pt x="709" y="327"/>
                  </a:lnTo>
                  <a:lnTo>
                    <a:pt x="705" y="329"/>
                  </a:lnTo>
                  <a:lnTo>
                    <a:pt x="702" y="331"/>
                  </a:lnTo>
                  <a:lnTo>
                    <a:pt x="698" y="334"/>
                  </a:lnTo>
                  <a:lnTo>
                    <a:pt x="695" y="337"/>
                  </a:lnTo>
                  <a:lnTo>
                    <a:pt x="692" y="341"/>
                  </a:lnTo>
                  <a:lnTo>
                    <a:pt x="687" y="348"/>
                  </a:lnTo>
                  <a:lnTo>
                    <a:pt x="682" y="356"/>
                  </a:lnTo>
                  <a:lnTo>
                    <a:pt x="678" y="364"/>
                  </a:lnTo>
                  <a:lnTo>
                    <a:pt x="675" y="374"/>
                  </a:lnTo>
                  <a:lnTo>
                    <a:pt x="674" y="379"/>
                  </a:lnTo>
                  <a:lnTo>
                    <a:pt x="673" y="384"/>
                  </a:lnTo>
                  <a:lnTo>
                    <a:pt x="671" y="394"/>
                  </a:lnTo>
                  <a:lnTo>
                    <a:pt x="671" y="404"/>
                  </a:lnTo>
                  <a:lnTo>
                    <a:pt x="671" y="415"/>
                  </a:lnTo>
                  <a:lnTo>
                    <a:pt x="672" y="420"/>
                  </a:lnTo>
                  <a:lnTo>
                    <a:pt x="673" y="425"/>
                  </a:lnTo>
                  <a:lnTo>
                    <a:pt x="675" y="435"/>
                  </a:lnTo>
                  <a:lnTo>
                    <a:pt x="679" y="445"/>
                  </a:lnTo>
                  <a:lnTo>
                    <a:pt x="681" y="449"/>
                  </a:lnTo>
                  <a:lnTo>
                    <a:pt x="683" y="454"/>
                  </a:lnTo>
                  <a:lnTo>
                    <a:pt x="688" y="460"/>
                  </a:lnTo>
                  <a:lnTo>
                    <a:pt x="692" y="466"/>
                  </a:lnTo>
                  <a:lnTo>
                    <a:pt x="698" y="472"/>
                  </a:lnTo>
                  <a:lnTo>
                    <a:pt x="704" y="476"/>
                  </a:lnTo>
                  <a:lnTo>
                    <a:pt x="708" y="479"/>
                  </a:lnTo>
                  <a:lnTo>
                    <a:pt x="712" y="481"/>
                  </a:lnTo>
                  <a:lnTo>
                    <a:pt x="716" y="482"/>
                  </a:lnTo>
                  <a:lnTo>
                    <a:pt x="721" y="483"/>
                  </a:lnTo>
                  <a:lnTo>
                    <a:pt x="725" y="483"/>
                  </a:lnTo>
                  <a:lnTo>
                    <a:pt x="729" y="482"/>
                  </a:lnTo>
                  <a:lnTo>
                    <a:pt x="737" y="480"/>
                  </a:lnTo>
                  <a:lnTo>
                    <a:pt x="745" y="476"/>
                  </a:lnTo>
                  <a:lnTo>
                    <a:pt x="753" y="472"/>
                  </a:lnTo>
                  <a:lnTo>
                    <a:pt x="767" y="460"/>
                  </a:lnTo>
                  <a:lnTo>
                    <a:pt x="774" y="455"/>
                  </a:lnTo>
                  <a:lnTo>
                    <a:pt x="781" y="451"/>
                  </a:lnTo>
                  <a:lnTo>
                    <a:pt x="787" y="448"/>
                  </a:lnTo>
                  <a:lnTo>
                    <a:pt x="791" y="447"/>
                  </a:lnTo>
                  <a:lnTo>
                    <a:pt x="793" y="447"/>
                  </a:lnTo>
                  <a:lnTo>
                    <a:pt x="796" y="447"/>
                  </a:lnTo>
                  <a:lnTo>
                    <a:pt x="799" y="448"/>
                  </a:lnTo>
                  <a:lnTo>
                    <a:pt x="801" y="449"/>
                  </a:lnTo>
                  <a:lnTo>
                    <a:pt x="803" y="451"/>
                  </a:lnTo>
                  <a:lnTo>
                    <a:pt x="806" y="454"/>
                  </a:lnTo>
                  <a:lnTo>
                    <a:pt x="808" y="457"/>
                  </a:lnTo>
                  <a:lnTo>
                    <a:pt x="810" y="461"/>
                  </a:lnTo>
                  <a:lnTo>
                    <a:pt x="812" y="467"/>
                  </a:lnTo>
                  <a:lnTo>
                    <a:pt x="812" y="665"/>
                  </a:lnTo>
                  <a:lnTo>
                    <a:pt x="139" y="665"/>
                  </a:lnTo>
                  <a:lnTo>
                    <a:pt x="139" y="46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3" name="任意多边形 540689"/>
            <p:cNvSpPr>
              <a:spLocks noChangeArrowheads="1"/>
            </p:cNvSpPr>
            <p:nvPr/>
          </p:nvSpPr>
          <p:spPr bwMode="auto">
            <a:xfrm>
              <a:off x="1427" y="3585"/>
              <a:ext cx="818" cy="524"/>
            </a:xfrm>
            <a:custGeom>
              <a:avLst/>
              <a:gdLst/>
              <a:ahLst/>
              <a:cxnLst>
                <a:cxn ang="0">
                  <a:pos x="136" y="313"/>
                </a:cxn>
                <a:cxn ang="0">
                  <a:pos x="129" y="307"/>
                </a:cxn>
                <a:cxn ang="0">
                  <a:pos x="120" y="306"/>
                </a:cxn>
                <a:cxn ang="0">
                  <a:pos x="104" y="314"/>
                </a:cxn>
                <a:cxn ang="0">
                  <a:pos x="82" y="330"/>
                </a:cxn>
                <a:cxn ang="0">
                  <a:pos x="67" y="339"/>
                </a:cxn>
                <a:cxn ang="0">
                  <a:pos x="50" y="341"/>
                </a:cxn>
                <a:cxn ang="0">
                  <a:pos x="37" y="338"/>
                </a:cxn>
                <a:cxn ang="0">
                  <a:pos x="21" y="324"/>
                </a:cxn>
                <a:cxn ang="0">
                  <a:pos x="10" y="307"/>
                </a:cxn>
                <a:cxn ang="0">
                  <a:pos x="3" y="287"/>
                </a:cxn>
                <a:cxn ang="0">
                  <a:pos x="0" y="260"/>
                </a:cxn>
                <a:cxn ang="0">
                  <a:pos x="6" y="229"/>
                </a:cxn>
                <a:cxn ang="0">
                  <a:pos x="14" y="211"/>
                </a:cxn>
                <a:cxn ang="0">
                  <a:pos x="26" y="195"/>
                </a:cxn>
                <a:cxn ang="0">
                  <a:pos x="39" y="186"/>
                </a:cxn>
                <a:cxn ang="0">
                  <a:pos x="52" y="183"/>
                </a:cxn>
                <a:cxn ang="0">
                  <a:pos x="65" y="184"/>
                </a:cxn>
                <a:cxn ang="0">
                  <a:pos x="84" y="192"/>
                </a:cxn>
                <a:cxn ang="0">
                  <a:pos x="105" y="208"/>
                </a:cxn>
                <a:cxn ang="0">
                  <a:pos x="121" y="215"/>
                </a:cxn>
                <a:cxn ang="0">
                  <a:pos x="128" y="214"/>
                </a:cxn>
                <a:cxn ang="0">
                  <a:pos x="135" y="208"/>
                </a:cxn>
                <a:cxn ang="0">
                  <a:pos x="142" y="195"/>
                </a:cxn>
                <a:cxn ang="0">
                  <a:pos x="420" y="3"/>
                </a:cxn>
                <a:cxn ang="0">
                  <a:pos x="430" y="10"/>
                </a:cxn>
                <a:cxn ang="0">
                  <a:pos x="432" y="19"/>
                </a:cxn>
                <a:cxn ang="0">
                  <a:pos x="429" y="30"/>
                </a:cxn>
                <a:cxn ang="0">
                  <a:pos x="416" y="49"/>
                </a:cxn>
                <a:cxn ang="0">
                  <a:pos x="406" y="66"/>
                </a:cxn>
                <a:cxn ang="0">
                  <a:pos x="402" y="80"/>
                </a:cxn>
                <a:cxn ang="0">
                  <a:pos x="401" y="91"/>
                </a:cxn>
                <a:cxn ang="0">
                  <a:pos x="405" y="103"/>
                </a:cxn>
                <a:cxn ang="0">
                  <a:pos x="411" y="113"/>
                </a:cxn>
                <a:cxn ang="0">
                  <a:pos x="424" y="125"/>
                </a:cxn>
                <a:cxn ang="0">
                  <a:pos x="450" y="137"/>
                </a:cxn>
                <a:cxn ang="0">
                  <a:pos x="470" y="141"/>
                </a:cxn>
                <a:cxn ang="0">
                  <a:pos x="496" y="140"/>
                </a:cxn>
                <a:cxn ang="0">
                  <a:pos x="522" y="133"/>
                </a:cxn>
                <a:cxn ang="0">
                  <a:pos x="538" y="124"/>
                </a:cxn>
                <a:cxn ang="0">
                  <a:pos x="553" y="108"/>
                </a:cxn>
                <a:cxn ang="0">
                  <a:pos x="558" y="95"/>
                </a:cxn>
                <a:cxn ang="0">
                  <a:pos x="558" y="83"/>
                </a:cxn>
                <a:cxn ang="0">
                  <a:pos x="548" y="58"/>
                </a:cxn>
                <a:cxn ang="0">
                  <a:pos x="529" y="30"/>
                </a:cxn>
                <a:cxn ang="0">
                  <a:pos x="524" y="18"/>
                </a:cxn>
                <a:cxn ang="0">
                  <a:pos x="525" y="13"/>
                </a:cxn>
                <a:cxn ang="0">
                  <a:pos x="531" y="6"/>
                </a:cxn>
                <a:cxn ang="0">
                  <a:pos x="544" y="0"/>
                </a:cxn>
                <a:cxn ang="0">
                  <a:pos x="142" y="524"/>
                </a:cxn>
              </a:cxnLst>
              <a:rect l="0" t="0" r="r" b="b"/>
              <a:pathLst>
                <a:path w="818" h="524">
                  <a:moveTo>
                    <a:pt x="142" y="326"/>
                  </a:moveTo>
                  <a:lnTo>
                    <a:pt x="138" y="316"/>
                  </a:lnTo>
                  <a:lnTo>
                    <a:pt x="136" y="313"/>
                  </a:lnTo>
                  <a:lnTo>
                    <a:pt x="133" y="310"/>
                  </a:lnTo>
                  <a:lnTo>
                    <a:pt x="131" y="308"/>
                  </a:lnTo>
                  <a:lnTo>
                    <a:pt x="129" y="307"/>
                  </a:lnTo>
                  <a:lnTo>
                    <a:pt x="126" y="306"/>
                  </a:lnTo>
                  <a:lnTo>
                    <a:pt x="123" y="306"/>
                  </a:lnTo>
                  <a:lnTo>
                    <a:pt x="120" y="306"/>
                  </a:lnTo>
                  <a:lnTo>
                    <a:pt x="117" y="307"/>
                  </a:lnTo>
                  <a:lnTo>
                    <a:pt x="110" y="310"/>
                  </a:lnTo>
                  <a:lnTo>
                    <a:pt x="104" y="314"/>
                  </a:lnTo>
                  <a:lnTo>
                    <a:pt x="97" y="319"/>
                  </a:lnTo>
                  <a:lnTo>
                    <a:pt x="90" y="324"/>
                  </a:lnTo>
                  <a:lnTo>
                    <a:pt x="82" y="330"/>
                  </a:lnTo>
                  <a:lnTo>
                    <a:pt x="75" y="335"/>
                  </a:lnTo>
                  <a:lnTo>
                    <a:pt x="71" y="337"/>
                  </a:lnTo>
                  <a:lnTo>
                    <a:pt x="67" y="339"/>
                  </a:lnTo>
                  <a:lnTo>
                    <a:pt x="59" y="341"/>
                  </a:lnTo>
                  <a:lnTo>
                    <a:pt x="54" y="341"/>
                  </a:lnTo>
                  <a:lnTo>
                    <a:pt x="50" y="341"/>
                  </a:lnTo>
                  <a:lnTo>
                    <a:pt x="46" y="341"/>
                  </a:lnTo>
                  <a:lnTo>
                    <a:pt x="42" y="340"/>
                  </a:lnTo>
                  <a:lnTo>
                    <a:pt x="37" y="338"/>
                  </a:lnTo>
                  <a:lnTo>
                    <a:pt x="33" y="335"/>
                  </a:lnTo>
                  <a:lnTo>
                    <a:pt x="25" y="327"/>
                  </a:lnTo>
                  <a:lnTo>
                    <a:pt x="21" y="324"/>
                  </a:lnTo>
                  <a:lnTo>
                    <a:pt x="18" y="320"/>
                  </a:lnTo>
                  <a:lnTo>
                    <a:pt x="12" y="311"/>
                  </a:lnTo>
                  <a:lnTo>
                    <a:pt x="10" y="307"/>
                  </a:lnTo>
                  <a:lnTo>
                    <a:pt x="8" y="302"/>
                  </a:lnTo>
                  <a:lnTo>
                    <a:pt x="4" y="292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1"/>
                  </a:lnTo>
                  <a:lnTo>
                    <a:pt x="0" y="260"/>
                  </a:lnTo>
                  <a:lnTo>
                    <a:pt x="1" y="249"/>
                  </a:lnTo>
                  <a:lnTo>
                    <a:pt x="3" y="239"/>
                  </a:lnTo>
                  <a:lnTo>
                    <a:pt x="6" y="229"/>
                  </a:lnTo>
                  <a:lnTo>
                    <a:pt x="7" y="224"/>
                  </a:lnTo>
                  <a:lnTo>
                    <a:pt x="9" y="219"/>
                  </a:lnTo>
                  <a:lnTo>
                    <a:pt x="14" y="211"/>
                  </a:lnTo>
                  <a:lnTo>
                    <a:pt x="17" y="206"/>
                  </a:lnTo>
                  <a:lnTo>
                    <a:pt x="20" y="203"/>
                  </a:lnTo>
                  <a:lnTo>
                    <a:pt x="26" y="195"/>
                  </a:lnTo>
                  <a:lnTo>
                    <a:pt x="30" y="192"/>
                  </a:lnTo>
                  <a:lnTo>
                    <a:pt x="34" y="189"/>
                  </a:lnTo>
                  <a:lnTo>
                    <a:pt x="39" y="186"/>
                  </a:lnTo>
                  <a:lnTo>
                    <a:pt x="43" y="184"/>
                  </a:lnTo>
                  <a:lnTo>
                    <a:pt x="48" y="183"/>
                  </a:lnTo>
                  <a:lnTo>
                    <a:pt x="52" y="183"/>
                  </a:lnTo>
                  <a:lnTo>
                    <a:pt x="56" y="182"/>
                  </a:lnTo>
                  <a:lnTo>
                    <a:pt x="61" y="183"/>
                  </a:lnTo>
                  <a:lnTo>
                    <a:pt x="65" y="184"/>
                  </a:lnTo>
                  <a:lnTo>
                    <a:pt x="69" y="185"/>
                  </a:lnTo>
                  <a:lnTo>
                    <a:pt x="77" y="188"/>
                  </a:lnTo>
                  <a:lnTo>
                    <a:pt x="84" y="192"/>
                  </a:lnTo>
                  <a:lnTo>
                    <a:pt x="91" y="197"/>
                  </a:lnTo>
                  <a:lnTo>
                    <a:pt x="98" y="203"/>
                  </a:lnTo>
                  <a:lnTo>
                    <a:pt x="105" y="208"/>
                  </a:lnTo>
                  <a:lnTo>
                    <a:pt x="111" y="212"/>
                  </a:lnTo>
                  <a:lnTo>
                    <a:pt x="117" y="214"/>
                  </a:lnTo>
                  <a:lnTo>
                    <a:pt x="121" y="215"/>
                  </a:lnTo>
                  <a:lnTo>
                    <a:pt x="123" y="215"/>
                  </a:lnTo>
                  <a:lnTo>
                    <a:pt x="126" y="215"/>
                  </a:lnTo>
                  <a:lnTo>
                    <a:pt x="128" y="214"/>
                  </a:lnTo>
                  <a:lnTo>
                    <a:pt x="131" y="213"/>
                  </a:lnTo>
                  <a:lnTo>
                    <a:pt x="133" y="211"/>
                  </a:lnTo>
                  <a:lnTo>
                    <a:pt x="135" y="208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5"/>
                  </a:lnTo>
                  <a:lnTo>
                    <a:pt x="142" y="0"/>
                  </a:lnTo>
                  <a:lnTo>
                    <a:pt x="414" y="0"/>
                  </a:lnTo>
                  <a:lnTo>
                    <a:pt x="420" y="3"/>
                  </a:lnTo>
                  <a:lnTo>
                    <a:pt x="425" y="6"/>
                  </a:lnTo>
                  <a:lnTo>
                    <a:pt x="428" y="9"/>
                  </a:lnTo>
                  <a:lnTo>
                    <a:pt x="430" y="10"/>
                  </a:lnTo>
                  <a:lnTo>
                    <a:pt x="431" y="12"/>
                  </a:lnTo>
                  <a:lnTo>
                    <a:pt x="432" y="15"/>
                  </a:lnTo>
                  <a:lnTo>
                    <a:pt x="432" y="19"/>
                  </a:lnTo>
                  <a:lnTo>
                    <a:pt x="432" y="22"/>
                  </a:lnTo>
                  <a:lnTo>
                    <a:pt x="431" y="26"/>
                  </a:lnTo>
                  <a:lnTo>
                    <a:pt x="429" y="30"/>
                  </a:lnTo>
                  <a:lnTo>
                    <a:pt x="426" y="34"/>
                  </a:lnTo>
                  <a:lnTo>
                    <a:pt x="421" y="42"/>
                  </a:lnTo>
                  <a:lnTo>
                    <a:pt x="416" y="49"/>
                  </a:lnTo>
                  <a:lnTo>
                    <a:pt x="411" y="56"/>
                  </a:lnTo>
                  <a:lnTo>
                    <a:pt x="408" y="61"/>
                  </a:lnTo>
                  <a:lnTo>
                    <a:pt x="406" y="66"/>
                  </a:lnTo>
                  <a:lnTo>
                    <a:pt x="404" y="71"/>
                  </a:lnTo>
                  <a:lnTo>
                    <a:pt x="402" y="76"/>
                  </a:lnTo>
                  <a:lnTo>
                    <a:pt x="402" y="80"/>
                  </a:lnTo>
                  <a:lnTo>
                    <a:pt x="401" y="84"/>
                  </a:lnTo>
                  <a:lnTo>
                    <a:pt x="401" y="87"/>
                  </a:lnTo>
                  <a:lnTo>
                    <a:pt x="401" y="91"/>
                  </a:lnTo>
                  <a:lnTo>
                    <a:pt x="402" y="95"/>
                  </a:lnTo>
                  <a:lnTo>
                    <a:pt x="403" y="99"/>
                  </a:lnTo>
                  <a:lnTo>
                    <a:pt x="405" y="103"/>
                  </a:lnTo>
                  <a:lnTo>
                    <a:pt x="406" y="107"/>
                  </a:lnTo>
                  <a:lnTo>
                    <a:pt x="409" y="110"/>
                  </a:lnTo>
                  <a:lnTo>
                    <a:pt x="411" y="113"/>
                  </a:lnTo>
                  <a:lnTo>
                    <a:pt x="414" y="117"/>
                  </a:lnTo>
                  <a:lnTo>
                    <a:pt x="417" y="120"/>
                  </a:lnTo>
                  <a:lnTo>
                    <a:pt x="424" y="125"/>
                  </a:lnTo>
                  <a:lnTo>
                    <a:pt x="432" y="130"/>
                  </a:lnTo>
                  <a:lnTo>
                    <a:pt x="441" y="134"/>
                  </a:lnTo>
                  <a:lnTo>
                    <a:pt x="450" y="137"/>
                  </a:lnTo>
                  <a:lnTo>
                    <a:pt x="455" y="138"/>
                  </a:lnTo>
                  <a:lnTo>
                    <a:pt x="460" y="139"/>
                  </a:lnTo>
                  <a:lnTo>
                    <a:pt x="470" y="141"/>
                  </a:lnTo>
                  <a:lnTo>
                    <a:pt x="481" y="141"/>
                  </a:lnTo>
                  <a:lnTo>
                    <a:pt x="491" y="141"/>
                  </a:lnTo>
                  <a:lnTo>
                    <a:pt x="496" y="140"/>
                  </a:lnTo>
                  <a:lnTo>
                    <a:pt x="502" y="139"/>
                  </a:lnTo>
                  <a:lnTo>
                    <a:pt x="512" y="137"/>
                  </a:lnTo>
                  <a:lnTo>
                    <a:pt x="522" y="133"/>
                  </a:lnTo>
                  <a:lnTo>
                    <a:pt x="527" y="131"/>
                  </a:lnTo>
                  <a:lnTo>
                    <a:pt x="531" y="128"/>
                  </a:lnTo>
                  <a:lnTo>
                    <a:pt x="538" y="124"/>
                  </a:lnTo>
                  <a:lnTo>
                    <a:pt x="544" y="119"/>
                  </a:lnTo>
                  <a:lnTo>
                    <a:pt x="549" y="114"/>
                  </a:lnTo>
                  <a:lnTo>
                    <a:pt x="553" y="108"/>
                  </a:lnTo>
                  <a:lnTo>
                    <a:pt x="555" y="104"/>
                  </a:lnTo>
                  <a:lnTo>
                    <a:pt x="557" y="100"/>
                  </a:lnTo>
                  <a:lnTo>
                    <a:pt x="558" y="95"/>
                  </a:lnTo>
                  <a:lnTo>
                    <a:pt x="559" y="91"/>
                  </a:lnTo>
                  <a:lnTo>
                    <a:pt x="559" y="87"/>
                  </a:lnTo>
                  <a:lnTo>
                    <a:pt x="558" y="83"/>
                  </a:lnTo>
                  <a:lnTo>
                    <a:pt x="556" y="75"/>
                  </a:lnTo>
                  <a:lnTo>
                    <a:pt x="553" y="66"/>
                  </a:lnTo>
                  <a:lnTo>
                    <a:pt x="548" y="58"/>
                  </a:lnTo>
                  <a:lnTo>
                    <a:pt x="538" y="43"/>
                  </a:lnTo>
                  <a:lnTo>
                    <a:pt x="533" y="37"/>
                  </a:lnTo>
                  <a:lnTo>
                    <a:pt x="529" y="30"/>
                  </a:lnTo>
                  <a:lnTo>
                    <a:pt x="526" y="24"/>
                  </a:lnTo>
                  <a:lnTo>
                    <a:pt x="525" y="21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25" y="14"/>
                  </a:lnTo>
                  <a:lnTo>
                    <a:pt x="525" y="13"/>
                  </a:lnTo>
                  <a:lnTo>
                    <a:pt x="526" y="11"/>
                  </a:lnTo>
                  <a:lnTo>
                    <a:pt x="528" y="8"/>
                  </a:lnTo>
                  <a:lnTo>
                    <a:pt x="531" y="6"/>
                  </a:lnTo>
                  <a:lnTo>
                    <a:pt x="534" y="4"/>
                  </a:lnTo>
                  <a:lnTo>
                    <a:pt x="539" y="2"/>
                  </a:lnTo>
                  <a:lnTo>
                    <a:pt x="544" y="0"/>
                  </a:lnTo>
                  <a:lnTo>
                    <a:pt x="818" y="0"/>
                  </a:lnTo>
                  <a:lnTo>
                    <a:pt x="818" y="524"/>
                  </a:lnTo>
                  <a:lnTo>
                    <a:pt x="142" y="524"/>
                  </a:lnTo>
                  <a:lnTo>
                    <a:pt x="142" y="32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4" name="任意多边形 540690"/>
            <p:cNvSpPr>
              <a:spLocks noChangeArrowheads="1"/>
            </p:cNvSpPr>
            <p:nvPr/>
          </p:nvSpPr>
          <p:spPr bwMode="auto">
            <a:xfrm>
              <a:off x="1427" y="2400"/>
              <a:ext cx="817" cy="804"/>
            </a:xfrm>
            <a:custGeom>
              <a:avLst/>
              <a:gdLst/>
              <a:ahLst/>
              <a:cxnLst>
                <a:cxn ang="0">
                  <a:pos x="47" y="323"/>
                </a:cxn>
                <a:cxn ang="0">
                  <a:pos x="64" y="323"/>
                </a:cxn>
                <a:cxn ang="0">
                  <a:pos x="91" y="337"/>
                </a:cxn>
                <a:cxn ang="0">
                  <a:pos x="116" y="354"/>
                </a:cxn>
                <a:cxn ang="0">
                  <a:pos x="130" y="353"/>
                </a:cxn>
                <a:cxn ang="0">
                  <a:pos x="139" y="341"/>
                </a:cxn>
                <a:cxn ang="0">
                  <a:pos x="418" y="138"/>
                </a:cxn>
                <a:cxn ang="0">
                  <a:pos x="432" y="126"/>
                </a:cxn>
                <a:cxn ang="0">
                  <a:pos x="427" y="108"/>
                </a:cxn>
                <a:cxn ang="0">
                  <a:pos x="407" y="76"/>
                </a:cxn>
                <a:cxn ang="0">
                  <a:pos x="401" y="57"/>
                </a:cxn>
                <a:cxn ang="0">
                  <a:pos x="406" y="34"/>
                </a:cxn>
                <a:cxn ang="0">
                  <a:pos x="422" y="17"/>
                </a:cxn>
                <a:cxn ang="0">
                  <a:pos x="446" y="5"/>
                </a:cxn>
                <a:cxn ang="0">
                  <a:pos x="474" y="0"/>
                </a:cxn>
                <a:cxn ang="0">
                  <a:pos x="504" y="2"/>
                </a:cxn>
                <a:cxn ang="0">
                  <a:pos x="524" y="9"/>
                </a:cxn>
                <a:cxn ang="0">
                  <a:pos x="545" y="24"/>
                </a:cxn>
                <a:cxn ang="0">
                  <a:pos x="556" y="42"/>
                </a:cxn>
                <a:cxn ang="0">
                  <a:pos x="556" y="63"/>
                </a:cxn>
                <a:cxn ang="0">
                  <a:pos x="547" y="83"/>
                </a:cxn>
                <a:cxn ang="0">
                  <a:pos x="525" y="114"/>
                </a:cxn>
                <a:cxn ang="0">
                  <a:pos x="524" y="128"/>
                </a:cxn>
                <a:cxn ang="0">
                  <a:pos x="532" y="136"/>
                </a:cxn>
                <a:cxn ang="0">
                  <a:pos x="817" y="141"/>
                </a:cxn>
                <a:cxn ang="0">
                  <a:pos x="531" y="668"/>
                </a:cxn>
                <a:cxn ang="0">
                  <a:pos x="524" y="678"/>
                </a:cxn>
                <a:cxn ang="0">
                  <a:pos x="527" y="692"/>
                </a:cxn>
                <a:cxn ang="0">
                  <a:pos x="547" y="720"/>
                </a:cxn>
                <a:cxn ang="0">
                  <a:pos x="558" y="750"/>
                </a:cxn>
                <a:cxn ang="0">
                  <a:pos x="554" y="767"/>
                </a:cxn>
                <a:cxn ang="0">
                  <a:pos x="537" y="786"/>
                </a:cxn>
                <a:cxn ang="0">
                  <a:pos x="510" y="800"/>
                </a:cxn>
                <a:cxn ang="0">
                  <a:pos x="477" y="804"/>
                </a:cxn>
                <a:cxn ang="0">
                  <a:pos x="441" y="796"/>
                </a:cxn>
                <a:cxn ang="0">
                  <a:pos x="419" y="784"/>
                </a:cxn>
                <a:cxn ang="0">
                  <a:pos x="404" y="765"/>
                </a:cxn>
                <a:cxn ang="0">
                  <a:pos x="400" y="748"/>
                </a:cxn>
                <a:cxn ang="0">
                  <a:pos x="406" y="726"/>
                </a:cxn>
                <a:cxn ang="0">
                  <a:pos x="424" y="698"/>
                </a:cxn>
                <a:cxn ang="0">
                  <a:pos x="432" y="680"/>
                </a:cxn>
                <a:cxn ang="0">
                  <a:pos x="428" y="671"/>
                </a:cxn>
                <a:cxn ang="0">
                  <a:pos x="412" y="662"/>
                </a:cxn>
                <a:cxn ang="0">
                  <a:pos x="135" y="452"/>
                </a:cxn>
                <a:cxn ang="0">
                  <a:pos x="125" y="445"/>
                </a:cxn>
                <a:cxn ang="0">
                  <a:pos x="110" y="450"/>
                </a:cxn>
                <a:cxn ang="0">
                  <a:pos x="74" y="475"/>
                </a:cxn>
                <a:cxn ang="0">
                  <a:pos x="54" y="481"/>
                </a:cxn>
                <a:cxn ang="0">
                  <a:pos x="37" y="477"/>
                </a:cxn>
                <a:cxn ang="0">
                  <a:pos x="17" y="459"/>
                </a:cxn>
                <a:cxn ang="0">
                  <a:pos x="4" y="432"/>
                </a:cxn>
                <a:cxn ang="0">
                  <a:pos x="0" y="400"/>
                </a:cxn>
                <a:cxn ang="0">
                  <a:pos x="7" y="364"/>
                </a:cxn>
                <a:cxn ang="0">
                  <a:pos x="19" y="342"/>
                </a:cxn>
              </a:cxnLst>
              <a:rect l="0" t="0" r="r" b="b"/>
              <a:pathLst>
                <a:path w="817" h="804">
                  <a:moveTo>
                    <a:pt x="33" y="329"/>
                  </a:moveTo>
                  <a:lnTo>
                    <a:pt x="38" y="326"/>
                  </a:lnTo>
                  <a:lnTo>
                    <a:pt x="43" y="324"/>
                  </a:lnTo>
                  <a:lnTo>
                    <a:pt x="47" y="323"/>
                  </a:lnTo>
                  <a:lnTo>
                    <a:pt x="51" y="322"/>
                  </a:lnTo>
                  <a:lnTo>
                    <a:pt x="56" y="322"/>
                  </a:lnTo>
                  <a:lnTo>
                    <a:pt x="60" y="322"/>
                  </a:lnTo>
                  <a:lnTo>
                    <a:pt x="64" y="323"/>
                  </a:lnTo>
                  <a:lnTo>
                    <a:pt x="68" y="324"/>
                  </a:lnTo>
                  <a:lnTo>
                    <a:pt x="76" y="328"/>
                  </a:lnTo>
                  <a:lnTo>
                    <a:pt x="84" y="332"/>
                  </a:lnTo>
                  <a:lnTo>
                    <a:pt x="91" y="337"/>
                  </a:lnTo>
                  <a:lnTo>
                    <a:pt x="98" y="343"/>
                  </a:lnTo>
                  <a:lnTo>
                    <a:pt x="104" y="347"/>
                  </a:lnTo>
                  <a:lnTo>
                    <a:pt x="110" y="351"/>
                  </a:lnTo>
                  <a:lnTo>
                    <a:pt x="116" y="354"/>
                  </a:lnTo>
                  <a:lnTo>
                    <a:pt x="120" y="355"/>
                  </a:lnTo>
                  <a:lnTo>
                    <a:pt x="123" y="355"/>
                  </a:lnTo>
                  <a:lnTo>
                    <a:pt x="128" y="354"/>
                  </a:lnTo>
                  <a:lnTo>
                    <a:pt x="130" y="353"/>
                  </a:lnTo>
                  <a:lnTo>
                    <a:pt x="132" y="351"/>
                  </a:lnTo>
                  <a:lnTo>
                    <a:pt x="135" y="348"/>
                  </a:lnTo>
                  <a:lnTo>
                    <a:pt x="137" y="345"/>
                  </a:lnTo>
                  <a:lnTo>
                    <a:pt x="139" y="341"/>
                  </a:lnTo>
                  <a:lnTo>
                    <a:pt x="141" y="335"/>
                  </a:lnTo>
                  <a:lnTo>
                    <a:pt x="141" y="141"/>
                  </a:lnTo>
                  <a:lnTo>
                    <a:pt x="412" y="141"/>
                  </a:lnTo>
                  <a:lnTo>
                    <a:pt x="418" y="138"/>
                  </a:lnTo>
                  <a:lnTo>
                    <a:pt x="423" y="136"/>
                  </a:lnTo>
                  <a:lnTo>
                    <a:pt x="427" y="133"/>
                  </a:lnTo>
                  <a:lnTo>
                    <a:pt x="430" y="129"/>
                  </a:lnTo>
                  <a:lnTo>
                    <a:pt x="432" y="126"/>
                  </a:lnTo>
                  <a:lnTo>
                    <a:pt x="432" y="122"/>
                  </a:lnTo>
                  <a:lnTo>
                    <a:pt x="432" y="119"/>
                  </a:lnTo>
                  <a:lnTo>
                    <a:pt x="431" y="115"/>
                  </a:lnTo>
                  <a:lnTo>
                    <a:pt x="427" y="108"/>
                  </a:lnTo>
                  <a:lnTo>
                    <a:pt x="422" y="100"/>
                  </a:lnTo>
                  <a:lnTo>
                    <a:pt x="416" y="92"/>
                  </a:lnTo>
                  <a:lnTo>
                    <a:pt x="410" y="84"/>
                  </a:lnTo>
                  <a:lnTo>
                    <a:pt x="407" y="76"/>
                  </a:lnTo>
                  <a:lnTo>
                    <a:pt x="404" y="70"/>
                  </a:lnTo>
                  <a:lnTo>
                    <a:pt x="403" y="66"/>
                  </a:lnTo>
                  <a:lnTo>
                    <a:pt x="402" y="63"/>
                  </a:lnTo>
                  <a:lnTo>
                    <a:pt x="401" y="57"/>
                  </a:lnTo>
                  <a:lnTo>
                    <a:pt x="401" y="51"/>
                  </a:lnTo>
                  <a:lnTo>
                    <a:pt x="402" y="45"/>
                  </a:lnTo>
                  <a:lnTo>
                    <a:pt x="403" y="39"/>
                  </a:lnTo>
                  <a:lnTo>
                    <a:pt x="406" y="34"/>
                  </a:lnTo>
                  <a:lnTo>
                    <a:pt x="409" y="29"/>
                  </a:lnTo>
                  <a:lnTo>
                    <a:pt x="413" y="25"/>
                  </a:lnTo>
                  <a:lnTo>
                    <a:pt x="417" y="20"/>
                  </a:lnTo>
                  <a:lnTo>
                    <a:pt x="422" y="17"/>
                  </a:lnTo>
                  <a:lnTo>
                    <a:pt x="427" y="13"/>
                  </a:lnTo>
                  <a:lnTo>
                    <a:pt x="433" y="10"/>
                  </a:lnTo>
                  <a:lnTo>
                    <a:pt x="439" y="7"/>
                  </a:lnTo>
                  <a:lnTo>
                    <a:pt x="446" y="5"/>
                  </a:lnTo>
                  <a:lnTo>
                    <a:pt x="452" y="3"/>
                  </a:lnTo>
                  <a:lnTo>
                    <a:pt x="459" y="1"/>
                  </a:lnTo>
                  <a:lnTo>
                    <a:pt x="467" y="0"/>
                  </a:lnTo>
                  <a:lnTo>
                    <a:pt x="474" y="0"/>
                  </a:lnTo>
                  <a:lnTo>
                    <a:pt x="481" y="0"/>
                  </a:lnTo>
                  <a:lnTo>
                    <a:pt x="489" y="0"/>
                  </a:lnTo>
                  <a:lnTo>
                    <a:pt x="496" y="1"/>
                  </a:lnTo>
                  <a:lnTo>
                    <a:pt x="504" y="2"/>
                  </a:lnTo>
                  <a:lnTo>
                    <a:pt x="511" y="4"/>
                  </a:lnTo>
                  <a:lnTo>
                    <a:pt x="518" y="6"/>
                  </a:lnTo>
                  <a:lnTo>
                    <a:pt x="521" y="8"/>
                  </a:lnTo>
                  <a:lnTo>
                    <a:pt x="524" y="9"/>
                  </a:lnTo>
                  <a:lnTo>
                    <a:pt x="531" y="12"/>
                  </a:lnTo>
                  <a:lnTo>
                    <a:pt x="537" y="16"/>
                  </a:lnTo>
                  <a:lnTo>
                    <a:pt x="542" y="21"/>
                  </a:lnTo>
                  <a:lnTo>
                    <a:pt x="545" y="24"/>
                  </a:lnTo>
                  <a:lnTo>
                    <a:pt x="547" y="26"/>
                  </a:lnTo>
                  <a:lnTo>
                    <a:pt x="551" y="32"/>
                  </a:lnTo>
                  <a:lnTo>
                    <a:pt x="554" y="37"/>
                  </a:lnTo>
                  <a:lnTo>
                    <a:pt x="556" y="42"/>
                  </a:lnTo>
                  <a:lnTo>
                    <a:pt x="557" y="47"/>
                  </a:lnTo>
                  <a:lnTo>
                    <a:pt x="557" y="54"/>
                  </a:lnTo>
                  <a:lnTo>
                    <a:pt x="557" y="60"/>
                  </a:lnTo>
                  <a:lnTo>
                    <a:pt x="556" y="63"/>
                  </a:lnTo>
                  <a:lnTo>
                    <a:pt x="555" y="67"/>
                  </a:lnTo>
                  <a:lnTo>
                    <a:pt x="551" y="74"/>
                  </a:lnTo>
                  <a:lnTo>
                    <a:pt x="549" y="78"/>
                  </a:lnTo>
                  <a:lnTo>
                    <a:pt x="547" y="83"/>
                  </a:lnTo>
                  <a:lnTo>
                    <a:pt x="537" y="96"/>
                  </a:lnTo>
                  <a:lnTo>
                    <a:pt x="530" y="106"/>
                  </a:lnTo>
                  <a:lnTo>
                    <a:pt x="528" y="110"/>
                  </a:lnTo>
                  <a:lnTo>
                    <a:pt x="525" y="114"/>
                  </a:lnTo>
                  <a:lnTo>
                    <a:pt x="524" y="118"/>
                  </a:lnTo>
                  <a:lnTo>
                    <a:pt x="523" y="122"/>
                  </a:lnTo>
                  <a:lnTo>
                    <a:pt x="523" y="126"/>
                  </a:lnTo>
                  <a:lnTo>
                    <a:pt x="524" y="128"/>
                  </a:lnTo>
                  <a:lnTo>
                    <a:pt x="525" y="129"/>
                  </a:lnTo>
                  <a:lnTo>
                    <a:pt x="526" y="131"/>
                  </a:lnTo>
                  <a:lnTo>
                    <a:pt x="528" y="133"/>
                  </a:lnTo>
                  <a:lnTo>
                    <a:pt x="532" y="136"/>
                  </a:lnTo>
                  <a:lnTo>
                    <a:pt x="534" y="137"/>
                  </a:lnTo>
                  <a:lnTo>
                    <a:pt x="537" y="138"/>
                  </a:lnTo>
                  <a:lnTo>
                    <a:pt x="545" y="141"/>
                  </a:lnTo>
                  <a:lnTo>
                    <a:pt x="817" y="141"/>
                  </a:lnTo>
                  <a:lnTo>
                    <a:pt x="817" y="662"/>
                  </a:lnTo>
                  <a:lnTo>
                    <a:pt x="545" y="662"/>
                  </a:lnTo>
                  <a:lnTo>
                    <a:pt x="535" y="666"/>
                  </a:lnTo>
                  <a:lnTo>
                    <a:pt x="531" y="668"/>
                  </a:lnTo>
                  <a:lnTo>
                    <a:pt x="528" y="670"/>
                  </a:lnTo>
                  <a:lnTo>
                    <a:pt x="526" y="673"/>
                  </a:lnTo>
                  <a:lnTo>
                    <a:pt x="524" y="675"/>
                  </a:lnTo>
                  <a:lnTo>
                    <a:pt x="524" y="678"/>
                  </a:lnTo>
                  <a:lnTo>
                    <a:pt x="523" y="680"/>
                  </a:lnTo>
                  <a:lnTo>
                    <a:pt x="524" y="683"/>
                  </a:lnTo>
                  <a:lnTo>
                    <a:pt x="524" y="686"/>
                  </a:lnTo>
                  <a:lnTo>
                    <a:pt x="527" y="692"/>
                  </a:lnTo>
                  <a:lnTo>
                    <a:pt x="531" y="699"/>
                  </a:lnTo>
                  <a:lnTo>
                    <a:pt x="536" y="706"/>
                  </a:lnTo>
                  <a:lnTo>
                    <a:pt x="542" y="713"/>
                  </a:lnTo>
                  <a:lnTo>
                    <a:pt x="547" y="720"/>
                  </a:lnTo>
                  <a:lnTo>
                    <a:pt x="551" y="728"/>
                  </a:lnTo>
                  <a:lnTo>
                    <a:pt x="555" y="737"/>
                  </a:lnTo>
                  <a:lnTo>
                    <a:pt x="558" y="745"/>
                  </a:lnTo>
                  <a:lnTo>
                    <a:pt x="558" y="750"/>
                  </a:lnTo>
                  <a:lnTo>
                    <a:pt x="558" y="754"/>
                  </a:lnTo>
                  <a:lnTo>
                    <a:pt x="557" y="758"/>
                  </a:lnTo>
                  <a:lnTo>
                    <a:pt x="556" y="762"/>
                  </a:lnTo>
                  <a:lnTo>
                    <a:pt x="554" y="767"/>
                  </a:lnTo>
                  <a:lnTo>
                    <a:pt x="552" y="771"/>
                  </a:lnTo>
                  <a:lnTo>
                    <a:pt x="545" y="779"/>
                  </a:lnTo>
                  <a:lnTo>
                    <a:pt x="541" y="783"/>
                  </a:lnTo>
                  <a:lnTo>
                    <a:pt x="537" y="786"/>
                  </a:lnTo>
                  <a:lnTo>
                    <a:pt x="529" y="792"/>
                  </a:lnTo>
                  <a:lnTo>
                    <a:pt x="524" y="794"/>
                  </a:lnTo>
                  <a:lnTo>
                    <a:pt x="520" y="796"/>
                  </a:lnTo>
                  <a:lnTo>
                    <a:pt x="510" y="800"/>
                  </a:lnTo>
                  <a:lnTo>
                    <a:pt x="504" y="801"/>
                  </a:lnTo>
                  <a:lnTo>
                    <a:pt x="498" y="802"/>
                  </a:lnTo>
                  <a:lnTo>
                    <a:pt x="488" y="803"/>
                  </a:lnTo>
                  <a:lnTo>
                    <a:pt x="477" y="804"/>
                  </a:lnTo>
                  <a:lnTo>
                    <a:pt x="466" y="803"/>
                  </a:lnTo>
                  <a:lnTo>
                    <a:pt x="456" y="801"/>
                  </a:lnTo>
                  <a:lnTo>
                    <a:pt x="446" y="798"/>
                  </a:lnTo>
                  <a:lnTo>
                    <a:pt x="441" y="796"/>
                  </a:lnTo>
                  <a:lnTo>
                    <a:pt x="436" y="794"/>
                  </a:lnTo>
                  <a:lnTo>
                    <a:pt x="427" y="790"/>
                  </a:lnTo>
                  <a:lnTo>
                    <a:pt x="423" y="787"/>
                  </a:lnTo>
                  <a:lnTo>
                    <a:pt x="419" y="784"/>
                  </a:lnTo>
                  <a:lnTo>
                    <a:pt x="412" y="778"/>
                  </a:lnTo>
                  <a:lnTo>
                    <a:pt x="409" y="774"/>
                  </a:lnTo>
                  <a:lnTo>
                    <a:pt x="407" y="770"/>
                  </a:lnTo>
                  <a:lnTo>
                    <a:pt x="404" y="765"/>
                  </a:lnTo>
                  <a:lnTo>
                    <a:pt x="402" y="761"/>
                  </a:lnTo>
                  <a:lnTo>
                    <a:pt x="401" y="756"/>
                  </a:lnTo>
                  <a:lnTo>
                    <a:pt x="400" y="752"/>
                  </a:lnTo>
                  <a:lnTo>
                    <a:pt x="400" y="748"/>
                  </a:lnTo>
                  <a:lnTo>
                    <a:pt x="400" y="743"/>
                  </a:lnTo>
                  <a:lnTo>
                    <a:pt x="401" y="739"/>
                  </a:lnTo>
                  <a:lnTo>
                    <a:pt x="402" y="735"/>
                  </a:lnTo>
                  <a:lnTo>
                    <a:pt x="406" y="726"/>
                  </a:lnTo>
                  <a:lnTo>
                    <a:pt x="410" y="719"/>
                  </a:lnTo>
                  <a:lnTo>
                    <a:pt x="415" y="711"/>
                  </a:lnTo>
                  <a:lnTo>
                    <a:pt x="420" y="704"/>
                  </a:lnTo>
                  <a:lnTo>
                    <a:pt x="424" y="698"/>
                  </a:lnTo>
                  <a:lnTo>
                    <a:pt x="428" y="692"/>
                  </a:lnTo>
                  <a:lnTo>
                    <a:pt x="431" y="686"/>
                  </a:lnTo>
                  <a:lnTo>
                    <a:pt x="432" y="683"/>
                  </a:lnTo>
                  <a:lnTo>
                    <a:pt x="432" y="680"/>
                  </a:lnTo>
                  <a:lnTo>
                    <a:pt x="432" y="678"/>
                  </a:lnTo>
                  <a:lnTo>
                    <a:pt x="431" y="675"/>
                  </a:lnTo>
                  <a:lnTo>
                    <a:pt x="430" y="673"/>
                  </a:lnTo>
                  <a:lnTo>
                    <a:pt x="428" y="671"/>
                  </a:lnTo>
                  <a:lnTo>
                    <a:pt x="425" y="668"/>
                  </a:lnTo>
                  <a:lnTo>
                    <a:pt x="421" y="666"/>
                  </a:lnTo>
                  <a:lnTo>
                    <a:pt x="417" y="664"/>
                  </a:lnTo>
                  <a:lnTo>
                    <a:pt x="412" y="662"/>
                  </a:lnTo>
                  <a:lnTo>
                    <a:pt x="141" y="662"/>
                  </a:lnTo>
                  <a:lnTo>
                    <a:pt x="141" y="466"/>
                  </a:lnTo>
                  <a:lnTo>
                    <a:pt x="137" y="456"/>
                  </a:lnTo>
                  <a:lnTo>
                    <a:pt x="135" y="452"/>
                  </a:lnTo>
                  <a:lnTo>
                    <a:pt x="133" y="449"/>
                  </a:lnTo>
                  <a:lnTo>
                    <a:pt x="130" y="447"/>
                  </a:lnTo>
                  <a:lnTo>
                    <a:pt x="128" y="446"/>
                  </a:lnTo>
                  <a:lnTo>
                    <a:pt x="125" y="445"/>
                  </a:lnTo>
                  <a:lnTo>
                    <a:pt x="123" y="445"/>
                  </a:lnTo>
                  <a:lnTo>
                    <a:pt x="120" y="446"/>
                  </a:lnTo>
                  <a:lnTo>
                    <a:pt x="116" y="447"/>
                  </a:lnTo>
                  <a:lnTo>
                    <a:pt x="110" y="450"/>
                  </a:lnTo>
                  <a:lnTo>
                    <a:pt x="103" y="454"/>
                  </a:lnTo>
                  <a:lnTo>
                    <a:pt x="96" y="459"/>
                  </a:lnTo>
                  <a:lnTo>
                    <a:pt x="82" y="469"/>
                  </a:lnTo>
                  <a:lnTo>
                    <a:pt x="74" y="475"/>
                  </a:lnTo>
                  <a:lnTo>
                    <a:pt x="70" y="477"/>
                  </a:lnTo>
                  <a:lnTo>
                    <a:pt x="66" y="478"/>
                  </a:lnTo>
                  <a:lnTo>
                    <a:pt x="58" y="481"/>
                  </a:lnTo>
                  <a:lnTo>
                    <a:pt x="54" y="481"/>
                  </a:lnTo>
                  <a:lnTo>
                    <a:pt x="50" y="481"/>
                  </a:lnTo>
                  <a:lnTo>
                    <a:pt x="45" y="480"/>
                  </a:lnTo>
                  <a:lnTo>
                    <a:pt x="41" y="479"/>
                  </a:lnTo>
                  <a:lnTo>
                    <a:pt x="37" y="477"/>
                  </a:lnTo>
                  <a:lnTo>
                    <a:pt x="32" y="475"/>
                  </a:lnTo>
                  <a:lnTo>
                    <a:pt x="24" y="467"/>
                  </a:lnTo>
                  <a:lnTo>
                    <a:pt x="21" y="463"/>
                  </a:lnTo>
                  <a:lnTo>
                    <a:pt x="17" y="459"/>
                  </a:lnTo>
                  <a:lnTo>
                    <a:pt x="12" y="451"/>
                  </a:lnTo>
                  <a:lnTo>
                    <a:pt x="9" y="446"/>
                  </a:lnTo>
                  <a:lnTo>
                    <a:pt x="7" y="442"/>
                  </a:lnTo>
                  <a:lnTo>
                    <a:pt x="4" y="432"/>
                  </a:lnTo>
                  <a:lnTo>
                    <a:pt x="2" y="426"/>
                  </a:lnTo>
                  <a:lnTo>
                    <a:pt x="1" y="421"/>
                  </a:lnTo>
                  <a:lnTo>
                    <a:pt x="0" y="411"/>
                  </a:lnTo>
                  <a:lnTo>
                    <a:pt x="0" y="400"/>
                  </a:lnTo>
                  <a:lnTo>
                    <a:pt x="1" y="389"/>
                  </a:lnTo>
                  <a:lnTo>
                    <a:pt x="2" y="379"/>
                  </a:lnTo>
                  <a:lnTo>
                    <a:pt x="5" y="369"/>
                  </a:lnTo>
                  <a:lnTo>
                    <a:pt x="7" y="364"/>
                  </a:lnTo>
                  <a:lnTo>
                    <a:pt x="9" y="359"/>
                  </a:lnTo>
                  <a:lnTo>
                    <a:pt x="14" y="350"/>
                  </a:lnTo>
                  <a:lnTo>
                    <a:pt x="16" y="346"/>
                  </a:lnTo>
                  <a:lnTo>
                    <a:pt x="19" y="342"/>
                  </a:lnTo>
                  <a:lnTo>
                    <a:pt x="26" y="334"/>
                  </a:lnTo>
                  <a:lnTo>
                    <a:pt x="29" y="331"/>
                  </a:lnTo>
                  <a:lnTo>
                    <a:pt x="33" y="32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5" name="任意多边形 540691"/>
            <p:cNvSpPr>
              <a:spLocks noChangeArrowheads="1"/>
            </p:cNvSpPr>
            <p:nvPr/>
          </p:nvSpPr>
          <p:spPr bwMode="auto">
            <a:xfrm>
              <a:off x="895" y="2400"/>
              <a:ext cx="673" cy="662"/>
            </a:xfrm>
            <a:custGeom>
              <a:avLst/>
              <a:gdLst/>
              <a:ahLst/>
              <a:cxnLst>
                <a:cxn ang="0">
                  <a:pos x="11" y="448"/>
                </a:cxn>
                <a:cxn ang="0">
                  <a:pos x="27" y="447"/>
                </a:cxn>
                <a:cxn ang="0">
                  <a:pos x="60" y="469"/>
                </a:cxn>
                <a:cxn ang="0">
                  <a:pos x="85" y="481"/>
                </a:cxn>
                <a:cxn ang="0">
                  <a:pos x="109" y="475"/>
                </a:cxn>
                <a:cxn ang="0">
                  <a:pos x="132" y="446"/>
                </a:cxn>
                <a:cxn ang="0">
                  <a:pos x="142" y="411"/>
                </a:cxn>
                <a:cxn ang="0">
                  <a:pos x="135" y="364"/>
                </a:cxn>
                <a:cxn ang="0">
                  <a:pos x="116" y="334"/>
                </a:cxn>
                <a:cxn ang="0">
                  <a:pos x="92" y="322"/>
                </a:cxn>
                <a:cxn ang="0">
                  <a:pos x="67" y="327"/>
                </a:cxn>
                <a:cxn ang="0">
                  <a:pos x="26" y="354"/>
                </a:cxn>
                <a:cxn ang="0">
                  <a:pos x="11" y="352"/>
                </a:cxn>
                <a:cxn ang="0">
                  <a:pos x="0" y="333"/>
                </a:cxn>
                <a:cxn ang="0">
                  <a:pos x="283" y="135"/>
                </a:cxn>
                <a:cxn ang="0">
                  <a:pos x="290" y="123"/>
                </a:cxn>
                <a:cxn ang="0">
                  <a:pos x="278" y="99"/>
                </a:cxn>
                <a:cxn ang="0">
                  <a:pos x="258" y="64"/>
                </a:cxn>
                <a:cxn ang="0">
                  <a:pos x="259" y="43"/>
                </a:cxn>
                <a:cxn ang="0">
                  <a:pos x="274" y="22"/>
                </a:cxn>
                <a:cxn ang="0">
                  <a:pos x="304" y="5"/>
                </a:cxn>
                <a:cxn ang="0">
                  <a:pos x="356" y="1"/>
                </a:cxn>
                <a:cxn ang="0">
                  <a:pos x="390" y="14"/>
                </a:cxn>
                <a:cxn ang="0">
                  <a:pos x="410" y="32"/>
                </a:cxn>
                <a:cxn ang="0">
                  <a:pos x="416" y="54"/>
                </a:cxn>
                <a:cxn ang="0">
                  <a:pos x="394" y="98"/>
                </a:cxn>
                <a:cxn ang="0">
                  <a:pos x="381" y="123"/>
                </a:cxn>
                <a:cxn ang="0">
                  <a:pos x="388" y="135"/>
                </a:cxn>
                <a:cxn ang="0">
                  <a:pos x="673" y="333"/>
                </a:cxn>
                <a:cxn ang="0">
                  <a:pos x="662" y="353"/>
                </a:cxn>
                <a:cxn ang="0">
                  <a:pos x="648" y="354"/>
                </a:cxn>
                <a:cxn ang="0">
                  <a:pos x="615" y="332"/>
                </a:cxn>
                <a:cxn ang="0">
                  <a:pos x="587" y="322"/>
                </a:cxn>
                <a:cxn ang="0">
                  <a:pos x="565" y="329"/>
                </a:cxn>
                <a:cxn ang="0">
                  <a:pos x="545" y="350"/>
                </a:cxn>
                <a:cxn ang="0">
                  <a:pos x="532" y="389"/>
                </a:cxn>
                <a:cxn ang="0">
                  <a:pos x="535" y="432"/>
                </a:cxn>
                <a:cxn ang="0">
                  <a:pos x="549" y="459"/>
                </a:cxn>
                <a:cxn ang="0">
                  <a:pos x="568" y="477"/>
                </a:cxn>
                <a:cxn ang="0">
                  <a:pos x="590" y="481"/>
                </a:cxn>
                <a:cxn ang="0">
                  <a:pos x="628" y="458"/>
                </a:cxn>
                <a:cxn ang="0">
                  <a:pos x="652" y="446"/>
                </a:cxn>
                <a:cxn ang="0">
                  <a:pos x="665" y="450"/>
                </a:cxn>
                <a:cxn ang="0">
                  <a:pos x="673" y="662"/>
                </a:cxn>
                <a:cxn ang="0">
                  <a:pos x="383" y="652"/>
                </a:cxn>
                <a:cxn ang="0">
                  <a:pos x="382" y="638"/>
                </a:cxn>
                <a:cxn ang="0">
                  <a:pos x="405" y="604"/>
                </a:cxn>
                <a:cxn ang="0">
                  <a:pos x="416" y="570"/>
                </a:cxn>
                <a:cxn ang="0">
                  <a:pos x="403" y="545"/>
                </a:cxn>
                <a:cxn ang="0">
                  <a:pos x="377" y="528"/>
                </a:cxn>
                <a:cxn ang="0">
                  <a:pos x="335" y="521"/>
                </a:cxn>
                <a:cxn ang="0">
                  <a:pos x="294" y="530"/>
                </a:cxn>
                <a:cxn ang="0">
                  <a:pos x="267" y="550"/>
                </a:cxn>
                <a:cxn ang="0">
                  <a:pos x="257" y="572"/>
                </a:cxn>
                <a:cxn ang="0">
                  <a:pos x="263" y="597"/>
                </a:cxn>
                <a:cxn ang="0">
                  <a:pos x="287" y="633"/>
                </a:cxn>
                <a:cxn ang="0">
                  <a:pos x="289" y="649"/>
                </a:cxn>
                <a:cxn ang="0">
                  <a:pos x="275" y="660"/>
                </a:cxn>
              </a:cxnLst>
              <a:rect l="0" t="0" r="r" b="b"/>
              <a:pathLst>
                <a:path w="673" h="662">
                  <a:moveTo>
                    <a:pt x="1" y="466"/>
                  </a:moveTo>
                  <a:lnTo>
                    <a:pt x="4" y="456"/>
                  </a:lnTo>
                  <a:lnTo>
                    <a:pt x="7" y="453"/>
                  </a:lnTo>
                  <a:lnTo>
                    <a:pt x="9" y="450"/>
                  </a:lnTo>
                  <a:lnTo>
                    <a:pt x="11" y="448"/>
                  </a:lnTo>
                  <a:lnTo>
                    <a:pt x="13" y="446"/>
                  </a:lnTo>
                  <a:lnTo>
                    <a:pt x="16" y="446"/>
                  </a:lnTo>
                  <a:lnTo>
                    <a:pt x="20" y="445"/>
                  </a:lnTo>
                  <a:lnTo>
                    <a:pt x="23" y="446"/>
                  </a:lnTo>
                  <a:lnTo>
                    <a:pt x="27" y="447"/>
                  </a:lnTo>
                  <a:lnTo>
                    <a:pt x="30" y="449"/>
                  </a:lnTo>
                  <a:lnTo>
                    <a:pt x="34" y="451"/>
                  </a:lnTo>
                  <a:lnTo>
                    <a:pt x="42" y="456"/>
                  </a:lnTo>
                  <a:lnTo>
                    <a:pt x="51" y="463"/>
                  </a:lnTo>
                  <a:lnTo>
                    <a:pt x="60" y="469"/>
                  </a:lnTo>
                  <a:lnTo>
                    <a:pt x="65" y="473"/>
                  </a:lnTo>
                  <a:lnTo>
                    <a:pt x="70" y="476"/>
                  </a:lnTo>
                  <a:lnTo>
                    <a:pt x="75" y="478"/>
                  </a:lnTo>
                  <a:lnTo>
                    <a:pt x="80" y="480"/>
                  </a:lnTo>
                  <a:lnTo>
                    <a:pt x="85" y="481"/>
                  </a:lnTo>
                  <a:lnTo>
                    <a:pt x="90" y="481"/>
                  </a:lnTo>
                  <a:lnTo>
                    <a:pt x="95" y="481"/>
                  </a:lnTo>
                  <a:lnTo>
                    <a:pt x="100" y="480"/>
                  </a:lnTo>
                  <a:lnTo>
                    <a:pt x="104" y="478"/>
                  </a:lnTo>
                  <a:lnTo>
                    <a:pt x="109" y="475"/>
                  </a:lnTo>
                  <a:lnTo>
                    <a:pt x="117" y="467"/>
                  </a:lnTo>
                  <a:lnTo>
                    <a:pt x="121" y="463"/>
                  </a:lnTo>
                  <a:lnTo>
                    <a:pt x="124" y="459"/>
                  </a:lnTo>
                  <a:lnTo>
                    <a:pt x="130" y="451"/>
                  </a:lnTo>
                  <a:lnTo>
                    <a:pt x="132" y="446"/>
                  </a:lnTo>
                  <a:lnTo>
                    <a:pt x="134" y="442"/>
                  </a:lnTo>
                  <a:lnTo>
                    <a:pt x="138" y="432"/>
                  </a:lnTo>
                  <a:lnTo>
                    <a:pt x="139" y="426"/>
                  </a:lnTo>
                  <a:lnTo>
                    <a:pt x="140" y="421"/>
                  </a:lnTo>
                  <a:lnTo>
                    <a:pt x="142" y="411"/>
                  </a:lnTo>
                  <a:lnTo>
                    <a:pt x="142" y="400"/>
                  </a:lnTo>
                  <a:lnTo>
                    <a:pt x="141" y="389"/>
                  </a:lnTo>
                  <a:lnTo>
                    <a:pt x="139" y="379"/>
                  </a:lnTo>
                  <a:lnTo>
                    <a:pt x="136" y="369"/>
                  </a:lnTo>
                  <a:lnTo>
                    <a:pt x="135" y="364"/>
                  </a:lnTo>
                  <a:lnTo>
                    <a:pt x="133" y="359"/>
                  </a:lnTo>
                  <a:lnTo>
                    <a:pt x="128" y="350"/>
                  </a:lnTo>
                  <a:lnTo>
                    <a:pt x="125" y="346"/>
                  </a:lnTo>
                  <a:lnTo>
                    <a:pt x="122" y="342"/>
                  </a:lnTo>
                  <a:lnTo>
                    <a:pt x="116" y="334"/>
                  </a:lnTo>
                  <a:lnTo>
                    <a:pt x="112" y="331"/>
                  </a:lnTo>
                  <a:lnTo>
                    <a:pt x="108" y="329"/>
                  </a:lnTo>
                  <a:lnTo>
                    <a:pt x="103" y="326"/>
                  </a:lnTo>
                  <a:lnTo>
                    <a:pt x="98" y="324"/>
                  </a:lnTo>
                  <a:lnTo>
                    <a:pt x="92" y="322"/>
                  </a:lnTo>
                  <a:lnTo>
                    <a:pt x="87" y="322"/>
                  </a:lnTo>
                  <a:lnTo>
                    <a:pt x="82" y="322"/>
                  </a:lnTo>
                  <a:lnTo>
                    <a:pt x="77" y="323"/>
                  </a:lnTo>
                  <a:lnTo>
                    <a:pt x="72" y="325"/>
                  </a:lnTo>
                  <a:lnTo>
                    <a:pt x="67" y="327"/>
                  </a:lnTo>
                  <a:lnTo>
                    <a:pt x="58" y="332"/>
                  </a:lnTo>
                  <a:lnTo>
                    <a:pt x="49" y="338"/>
                  </a:lnTo>
                  <a:lnTo>
                    <a:pt x="41" y="345"/>
                  </a:lnTo>
                  <a:lnTo>
                    <a:pt x="33" y="350"/>
                  </a:lnTo>
                  <a:lnTo>
                    <a:pt x="26" y="354"/>
                  </a:lnTo>
                  <a:lnTo>
                    <a:pt x="23" y="355"/>
                  </a:lnTo>
                  <a:lnTo>
                    <a:pt x="20" y="355"/>
                  </a:lnTo>
                  <a:lnTo>
                    <a:pt x="16" y="355"/>
                  </a:lnTo>
                  <a:lnTo>
                    <a:pt x="14" y="354"/>
                  </a:lnTo>
                  <a:lnTo>
                    <a:pt x="11" y="352"/>
                  </a:lnTo>
                  <a:lnTo>
                    <a:pt x="9" y="350"/>
                  </a:lnTo>
                  <a:lnTo>
                    <a:pt x="7" y="347"/>
                  </a:lnTo>
                  <a:lnTo>
                    <a:pt x="4" y="344"/>
                  </a:lnTo>
                  <a:lnTo>
                    <a:pt x="2" y="338"/>
                  </a:lnTo>
                  <a:lnTo>
                    <a:pt x="0" y="333"/>
                  </a:lnTo>
                  <a:lnTo>
                    <a:pt x="1" y="141"/>
                  </a:lnTo>
                  <a:lnTo>
                    <a:pt x="269" y="141"/>
                  </a:lnTo>
                  <a:lnTo>
                    <a:pt x="276" y="139"/>
                  </a:lnTo>
                  <a:lnTo>
                    <a:pt x="280" y="137"/>
                  </a:lnTo>
                  <a:lnTo>
                    <a:pt x="283" y="135"/>
                  </a:lnTo>
                  <a:lnTo>
                    <a:pt x="286" y="133"/>
                  </a:lnTo>
                  <a:lnTo>
                    <a:pt x="288" y="130"/>
                  </a:lnTo>
                  <a:lnTo>
                    <a:pt x="289" y="128"/>
                  </a:lnTo>
                  <a:lnTo>
                    <a:pt x="290" y="125"/>
                  </a:lnTo>
                  <a:lnTo>
                    <a:pt x="290" y="123"/>
                  </a:lnTo>
                  <a:lnTo>
                    <a:pt x="290" y="120"/>
                  </a:lnTo>
                  <a:lnTo>
                    <a:pt x="289" y="117"/>
                  </a:lnTo>
                  <a:lnTo>
                    <a:pt x="286" y="112"/>
                  </a:lnTo>
                  <a:lnTo>
                    <a:pt x="283" y="105"/>
                  </a:lnTo>
                  <a:lnTo>
                    <a:pt x="278" y="99"/>
                  </a:lnTo>
                  <a:lnTo>
                    <a:pt x="267" y="85"/>
                  </a:lnTo>
                  <a:lnTo>
                    <a:pt x="263" y="76"/>
                  </a:lnTo>
                  <a:lnTo>
                    <a:pt x="261" y="72"/>
                  </a:lnTo>
                  <a:lnTo>
                    <a:pt x="260" y="68"/>
                  </a:lnTo>
                  <a:lnTo>
                    <a:pt x="258" y="64"/>
                  </a:lnTo>
                  <a:lnTo>
                    <a:pt x="258" y="60"/>
                  </a:lnTo>
                  <a:lnTo>
                    <a:pt x="257" y="56"/>
                  </a:lnTo>
                  <a:lnTo>
                    <a:pt x="257" y="51"/>
                  </a:lnTo>
                  <a:lnTo>
                    <a:pt x="258" y="47"/>
                  </a:lnTo>
                  <a:lnTo>
                    <a:pt x="259" y="43"/>
                  </a:lnTo>
                  <a:lnTo>
                    <a:pt x="261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4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4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6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1" y="9"/>
                  </a:lnTo>
                  <a:lnTo>
                    <a:pt x="386" y="12"/>
                  </a:lnTo>
                  <a:lnTo>
                    <a:pt x="390" y="14"/>
                  </a:lnTo>
                  <a:lnTo>
                    <a:pt x="395" y="17"/>
                  </a:lnTo>
                  <a:lnTo>
                    <a:pt x="400" y="21"/>
                  </a:lnTo>
                  <a:lnTo>
                    <a:pt x="403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2" y="37"/>
                  </a:lnTo>
                  <a:lnTo>
                    <a:pt x="414" y="41"/>
                  </a:lnTo>
                  <a:lnTo>
                    <a:pt x="416" y="45"/>
                  </a:lnTo>
                  <a:lnTo>
                    <a:pt x="416" y="50"/>
                  </a:lnTo>
                  <a:lnTo>
                    <a:pt x="416" y="54"/>
                  </a:lnTo>
                  <a:lnTo>
                    <a:pt x="416" y="58"/>
                  </a:lnTo>
                  <a:lnTo>
                    <a:pt x="413" y="66"/>
                  </a:lnTo>
                  <a:lnTo>
                    <a:pt x="410" y="74"/>
                  </a:lnTo>
                  <a:lnTo>
                    <a:pt x="405" y="83"/>
                  </a:lnTo>
                  <a:lnTo>
                    <a:pt x="394" y="98"/>
                  </a:lnTo>
                  <a:lnTo>
                    <a:pt x="389" y="104"/>
                  </a:lnTo>
                  <a:lnTo>
                    <a:pt x="385" y="111"/>
                  </a:lnTo>
                  <a:lnTo>
                    <a:pt x="382" y="117"/>
                  </a:lnTo>
                  <a:lnTo>
                    <a:pt x="381" y="120"/>
                  </a:lnTo>
                  <a:lnTo>
                    <a:pt x="381" y="123"/>
                  </a:lnTo>
                  <a:lnTo>
                    <a:pt x="381" y="125"/>
                  </a:lnTo>
                  <a:lnTo>
                    <a:pt x="381" y="128"/>
                  </a:lnTo>
                  <a:lnTo>
                    <a:pt x="383" y="130"/>
                  </a:lnTo>
                  <a:lnTo>
                    <a:pt x="385" y="133"/>
                  </a:lnTo>
                  <a:lnTo>
                    <a:pt x="388" y="135"/>
                  </a:lnTo>
                  <a:lnTo>
                    <a:pt x="391" y="137"/>
                  </a:lnTo>
                  <a:lnTo>
                    <a:pt x="396" y="139"/>
                  </a:lnTo>
                  <a:lnTo>
                    <a:pt x="402" y="141"/>
                  </a:lnTo>
                  <a:lnTo>
                    <a:pt x="673" y="141"/>
                  </a:lnTo>
                  <a:lnTo>
                    <a:pt x="673" y="333"/>
                  </a:lnTo>
                  <a:lnTo>
                    <a:pt x="671" y="339"/>
                  </a:lnTo>
                  <a:lnTo>
                    <a:pt x="669" y="344"/>
                  </a:lnTo>
                  <a:lnTo>
                    <a:pt x="667" y="348"/>
                  </a:lnTo>
                  <a:lnTo>
                    <a:pt x="665" y="350"/>
                  </a:lnTo>
                  <a:lnTo>
                    <a:pt x="662" y="353"/>
                  </a:lnTo>
                  <a:lnTo>
                    <a:pt x="660" y="354"/>
                  </a:lnTo>
                  <a:lnTo>
                    <a:pt x="657" y="355"/>
                  </a:lnTo>
                  <a:lnTo>
                    <a:pt x="655" y="355"/>
                  </a:lnTo>
                  <a:lnTo>
                    <a:pt x="652" y="355"/>
                  </a:lnTo>
                  <a:lnTo>
                    <a:pt x="648" y="354"/>
                  </a:lnTo>
                  <a:lnTo>
                    <a:pt x="642" y="351"/>
                  </a:lnTo>
                  <a:lnTo>
                    <a:pt x="636" y="348"/>
                  </a:lnTo>
                  <a:lnTo>
                    <a:pt x="630" y="343"/>
                  </a:lnTo>
                  <a:lnTo>
                    <a:pt x="623" y="337"/>
                  </a:lnTo>
                  <a:lnTo>
                    <a:pt x="615" y="332"/>
                  </a:lnTo>
                  <a:lnTo>
                    <a:pt x="608" y="328"/>
                  </a:lnTo>
                  <a:lnTo>
                    <a:pt x="600" y="325"/>
                  </a:lnTo>
                  <a:lnTo>
                    <a:pt x="596" y="323"/>
                  </a:lnTo>
                  <a:lnTo>
                    <a:pt x="592" y="322"/>
                  </a:lnTo>
                  <a:lnTo>
                    <a:pt x="587" y="322"/>
                  </a:lnTo>
                  <a:lnTo>
                    <a:pt x="583" y="322"/>
                  </a:lnTo>
                  <a:lnTo>
                    <a:pt x="579" y="323"/>
                  </a:lnTo>
                  <a:lnTo>
                    <a:pt x="574" y="324"/>
                  </a:lnTo>
                  <a:lnTo>
                    <a:pt x="570" y="326"/>
                  </a:lnTo>
                  <a:lnTo>
                    <a:pt x="565" y="329"/>
                  </a:lnTo>
                  <a:lnTo>
                    <a:pt x="561" y="331"/>
                  </a:lnTo>
                  <a:lnTo>
                    <a:pt x="557" y="334"/>
                  </a:lnTo>
                  <a:lnTo>
                    <a:pt x="554" y="338"/>
                  </a:lnTo>
                  <a:lnTo>
                    <a:pt x="551" y="342"/>
                  </a:lnTo>
                  <a:lnTo>
                    <a:pt x="545" y="350"/>
                  </a:lnTo>
                  <a:lnTo>
                    <a:pt x="540" y="359"/>
                  </a:lnTo>
                  <a:lnTo>
                    <a:pt x="538" y="364"/>
                  </a:lnTo>
                  <a:lnTo>
                    <a:pt x="537" y="369"/>
                  </a:lnTo>
                  <a:lnTo>
                    <a:pt x="534" y="379"/>
                  </a:lnTo>
                  <a:lnTo>
                    <a:pt x="532" y="389"/>
                  </a:lnTo>
                  <a:lnTo>
                    <a:pt x="532" y="394"/>
                  </a:lnTo>
                  <a:lnTo>
                    <a:pt x="531" y="400"/>
                  </a:lnTo>
                  <a:lnTo>
                    <a:pt x="532" y="411"/>
                  </a:lnTo>
                  <a:lnTo>
                    <a:pt x="533" y="421"/>
                  </a:lnTo>
                  <a:lnTo>
                    <a:pt x="535" y="432"/>
                  </a:lnTo>
                  <a:lnTo>
                    <a:pt x="539" y="442"/>
                  </a:lnTo>
                  <a:lnTo>
                    <a:pt x="541" y="446"/>
                  </a:lnTo>
                  <a:lnTo>
                    <a:pt x="543" y="451"/>
                  </a:lnTo>
                  <a:lnTo>
                    <a:pt x="546" y="455"/>
                  </a:lnTo>
                  <a:lnTo>
                    <a:pt x="549" y="459"/>
                  </a:lnTo>
                  <a:lnTo>
                    <a:pt x="552" y="463"/>
                  </a:lnTo>
                  <a:lnTo>
                    <a:pt x="556" y="467"/>
                  </a:lnTo>
                  <a:lnTo>
                    <a:pt x="560" y="472"/>
                  </a:lnTo>
                  <a:lnTo>
                    <a:pt x="564" y="475"/>
                  </a:lnTo>
                  <a:lnTo>
                    <a:pt x="568" y="477"/>
                  </a:lnTo>
                  <a:lnTo>
                    <a:pt x="573" y="479"/>
                  </a:lnTo>
                  <a:lnTo>
                    <a:pt x="577" y="480"/>
                  </a:lnTo>
                  <a:lnTo>
                    <a:pt x="581" y="481"/>
                  </a:lnTo>
                  <a:lnTo>
                    <a:pt x="585" y="481"/>
                  </a:lnTo>
                  <a:lnTo>
                    <a:pt x="590" y="481"/>
                  </a:lnTo>
                  <a:lnTo>
                    <a:pt x="598" y="478"/>
                  </a:lnTo>
                  <a:lnTo>
                    <a:pt x="602" y="476"/>
                  </a:lnTo>
                  <a:lnTo>
                    <a:pt x="606" y="474"/>
                  </a:lnTo>
                  <a:lnTo>
                    <a:pt x="614" y="469"/>
                  </a:lnTo>
                  <a:lnTo>
                    <a:pt x="628" y="458"/>
                  </a:lnTo>
                  <a:lnTo>
                    <a:pt x="635" y="453"/>
                  </a:lnTo>
                  <a:lnTo>
                    <a:pt x="642" y="449"/>
                  </a:lnTo>
                  <a:lnTo>
                    <a:pt x="645" y="448"/>
                  </a:lnTo>
                  <a:lnTo>
                    <a:pt x="648" y="446"/>
                  </a:lnTo>
                  <a:lnTo>
                    <a:pt x="652" y="446"/>
                  </a:lnTo>
                  <a:lnTo>
                    <a:pt x="655" y="445"/>
                  </a:lnTo>
                  <a:lnTo>
                    <a:pt x="657" y="446"/>
                  </a:lnTo>
                  <a:lnTo>
                    <a:pt x="660" y="446"/>
                  </a:lnTo>
                  <a:lnTo>
                    <a:pt x="662" y="448"/>
                  </a:lnTo>
                  <a:lnTo>
                    <a:pt x="665" y="450"/>
                  </a:lnTo>
                  <a:lnTo>
                    <a:pt x="667" y="453"/>
                  </a:lnTo>
                  <a:lnTo>
                    <a:pt x="669" y="457"/>
                  </a:lnTo>
                  <a:lnTo>
                    <a:pt x="671" y="461"/>
                  </a:lnTo>
                  <a:lnTo>
                    <a:pt x="673" y="467"/>
                  </a:lnTo>
                  <a:lnTo>
                    <a:pt x="673" y="662"/>
                  </a:lnTo>
                  <a:lnTo>
                    <a:pt x="403" y="662"/>
                  </a:lnTo>
                  <a:lnTo>
                    <a:pt x="392" y="658"/>
                  </a:lnTo>
                  <a:lnTo>
                    <a:pt x="388" y="656"/>
                  </a:lnTo>
                  <a:lnTo>
                    <a:pt x="385" y="654"/>
                  </a:lnTo>
                  <a:lnTo>
                    <a:pt x="383" y="652"/>
                  </a:lnTo>
                  <a:lnTo>
                    <a:pt x="382" y="649"/>
                  </a:lnTo>
                  <a:lnTo>
                    <a:pt x="381" y="647"/>
                  </a:lnTo>
                  <a:lnTo>
                    <a:pt x="380" y="644"/>
                  </a:lnTo>
                  <a:lnTo>
                    <a:pt x="381" y="641"/>
                  </a:lnTo>
                  <a:lnTo>
                    <a:pt x="382" y="638"/>
                  </a:lnTo>
                  <a:lnTo>
                    <a:pt x="384" y="632"/>
                  </a:lnTo>
                  <a:lnTo>
                    <a:pt x="388" y="625"/>
                  </a:lnTo>
                  <a:lnTo>
                    <a:pt x="393" y="619"/>
                  </a:lnTo>
                  <a:lnTo>
                    <a:pt x="400" y="611"/>
                  </a:lnTo>
                  <a:lnTo>
                    <a:pt x="405" y="604"/>
                  </a:lnTo>
                  <a:lnTo>
                    <a:pt x="410" y="595"/>
                  </a:lnTo>
                  <a:lnTo>
                    <a:pt x="413" y="587"/>
                  </a:lnTo>
                  <a:lnTo>
                    <a:pt x="416" y="579"/>
                  </a:lnTo>
                  <a:lnTo>
                    <a:pt x="416" y="575"/>
                  </a:lnTo>
                  <a:lnTo>
                    <a:pt x="416" y="570"/>
                  </a:lnTo>
                  <a:lnTo>
                    <a:pt x="416" y="566"/>
                  </a:lnTo>
                  <a:lnTo>
                    <a:pt x="414" y="562"/>
                  </a:lnTo>
                  <a:lnTo>
                    <a:pt x="413" y="557"/>
                  </a:lnTo>
                  <a:lnTo>
                    <a:pt x="410" y="553"/>
                  </a:lnTo>
                  <a:lnTo>
                    <a:pt x="403" y="545"/>
                  </a:lnTo>
                  <a:lnTo>
                    <a:pt x="400" y="541"/>
                  </a:lnTo>
                  <a:lnTo>
                    <a:pt x="395" y="538"/>
                  </a:lnTo>
                  <a:lnTo>
                    <a:pt x="386" y="532"/>
                  </a:lnTo>
                  <a:lnTo>
                    <a:pt x="381" y="530"/>
                  </a:lnTo>
                  <a:lnTo>
                    <a:pt x="377" y="528"/>
                  </a:lnTo>
                  <a:lnTo>
                    <a:pt x="367" y="524"/>
                  </a:lnTo>
                  <a:lnTo>
                    <a:pt x="362" y="523"/>
                  </a:lnTo>
                  <a:lnTo>
                    <a:pt x="356" y="522"/>
                  </a:lnTo>
                  <a:lnTo>
                    <a:pt x="346" y="521"/>
                  </a:lnTo>
                  <a:lnTo>
                    <a:pt x="335" y="521"/>
                  </a:lnTo>
                  <a:lnTo>
                    <a:pt x="324" y="521"/>
                  </a:lnTo>
                  <a:lnTo>
                    <a:pt x="314" y="523"/>
                  </a:lnTo>
                  <a:lnTo>
                    <a:pt x="304" y="526"/>
                  </a:lnTo>
                  <a:lnTo>
                    <a:pt x="299" y="528"/>
                  </a:lnTo>
                  <a:lnTo>
                    <a:pt x="294" y="530"/>
                  </a:lnTo>
                  <a:lnTo>
                    <a:pt x="285" y="534"/>
                  </a:lnTo>
                  <a:lnTo>
                    <a:pt x="281" y="537"/>
                  </a:lnTo>
                  <a:lnTo>
                    <a:pt x="277" y="540"/>
                  </a:lnTo>
                  <a:lnTo>
                    <a:pt x="270" y="547"/>
                  </a:lnTo>
                  <a:lnTo>
                    <a:pt x="267" y="550"/>
                  </a:lnTo>
                  <a:lnTo>
                    <a:pt x="264" y="554"/>
                  </a:lnTo>
                  <a:lnTo>
                    <a:pt x="261" y="559"/>
                  </a:lnTo>
                  <a:lnTo>
                    <a:pt x="259" y="563"/>
                  </a:lnTo>
                  <a:lnTo>
                    <a:pt x="258" y="568"/>
                  </a:lnTo>
                  <a:lnTo>
                    <a:pt x="257" y="572"/>
                  </a:lnTo>
                  <a:lnTo>
                    <a:pt x="257" y="577"/>
                  </a:lnTo>
                  <a:lnTo>
                    <a:pt x="258" y="581"/>
                  </a:lnTo>
                  <a:lnTo>
                    <a:pt x="258" y="585"/>
                  </a:lnTo>
                  <a:lnTo>
                    <a:pt x="260" y="589"/>
                  </a:lnTo>
                  <a:lnTo>
                    <a:pt x="263" y="597"/>
                  </a:lnTo>
                  <a:lnTo>
                    <a:pt x="267" y="606"/>
                  </a:lnTo>
                  <a:lnTo>
                    <a:pt x="273" y="613"/>
                  </a:lnTo>
                  <a:lnTo>
                    <a:pt x="278" y="620"/>
                  </a:lnTo>
                  <a:lnTo>
                    <a:pt x="283" y="626"/>
                  </a:lnTo>
                  <a:lnTo>
                    <a:pt x="287" y="633"/>
                  </a:lnTo>
                  <a:lnTo>
                    <a:pt x="289" y="638"/>
                  </a:lnTo>
                  <a:lnTo>
                    <a:pt x="290" y="641"/>
                  </a:lnTo>
                  <a:lnTo>
                    <a:pt x="290" y="644"/>
                  </a:lnTo>
                  <a:lnTo>
                    <a:pt x="290" y="646"/>
                  </a:lnTo>
                  <a:lnTo>
                    <a:pt x="289" y="649"/>
                  </a:lnTo>
                  <a:lnTo>
                    <a:pt x="288" y="651"/>
                  </a:lnTo>
                  <a:lnTo>
                    <a:pt x="286" y="654"/>
                  </a:lnTo>
                  <a:lnTo>
                    <a:pt x="283" y="656"/>
                  </a:lnTo>
                  <a:lnTo>
                    <a:pt x="279" y="658"/>
                  </a:lnTo>
                  <a:lnTo>
                    <a:pt x="275" y="660"/>
                  </a:lnTo>
                  <a:lnTo>
                    <a:pt x="268" y="662"/>
                  </a:lnTo>
                  <a:lnTo>
                    <a:pt x="1" y="662"/>
                  </a:lnTo>
                  <a:lnTo>
                    <a:pt x="1" y="46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6" name="任意多边形 540692"/>
            <p:cNvSpPr>
              <a:spLocks noChangeArrowheads="1"/>
            </p:cNvSpPr>
            <p:nvPr/>
          </p:nvSpPr>
          <p:spPr bwMode="auto">
            <a:xfrm>
              <a:off x="219" y="2399"/>
              <a:ext cx="818" cy="805"/>
            </a:xfrm>
            <a:custGeom>
              <a:avLst/>
              <a:gdLst/>
              <a:ahLst/>
              <a:cxnLst>
                <a:cxn ang="0">
                  <a:pos x="388" y="671"/>
                </a:cxn>
                <a:cxn ang="0">
                  <a:pos x="383" y="681"/>
                </a:cxn>
                <a:cxn ang="0">
                  <a:pos x="391" y="700"/>
                </a:cxn>
                <a:cxn ang="0">
                  <a:pos x="411" y="729"/>
                </a:cxn>
                <a:cxn ang="0">
                  <a:pos x="417" y="755"/>
                </a:cxn>
                <a:cxn ang="0">
                  <a:pos x="411" y="772"/>
                </a:cxn>
                <a:cxn ang="0">
                  <a:pos x="388" y="793"/>
                </a:cxn>
                <a:cxn ang="0">
                  <a:pos x="364" y="802"/>
                </a:cxn>
                <a:cxn ang="0">
                  <a:pos x="327" y="804"/>
                </a:cxn>
                <a:cxn ang="0">
                  <a:pos x="295" y="796"/>
                </a:cxn>
                <a:cxn ang="0">
                  <a:pos x="272" y="779"/>
                </a:cxn>
                <a:cxn ang="0">
                  <a:pos x="261" y="762"/>
                </a:cxn>
                <a:cxn ang="0">
                  <a:pos x="260" y="744"/>
                </a:cxn>
                <a:cxn ang="0">
                  <a:pos x="275" y="712"/>
                </a:cxn>
                <a:cxn ang="0">
                  <a:pos x="290" y="687"/>
                </a:cxn>
                <a:cxn ang="0">
                  <a:pos x="290" y="676"/>
                </a:cxn>
                <a:cxn ang="0">
                  <a:pos x="280" y="667"/>
                </a:cxn>
                <a:cxn ang="0">
                  <a:pos x="0" y="142"/>
                </a:cxn>
                <a:cxn ang="0">
                  <a:pos x="284" y="136"/>
                </a:cxn>
                <a:cxn ang="0">
                  <a:pos x="291" y="126"/>
                </a:cxn>
                <a:cxn ang="0">
                  <a:pos x="289" y="115"/>
                </a:cxn>
                <a:cxn ang="0">
                  <a:pos x="275" y="93"/>
                </a:cxn>
                <a:cxn ang="0">
                  <a:pos x="261" y="65"/>
                </a:cxn>
                <a:cxn ang="0">
                  <a:pos x="260" y="48"/>
                </a:cxn>
                <a:cxn ang="0">
                  <a:pos x="269" y="30"/>
                </a:cxn>
                <a:cxn ang="0">
                  <a:pos x="287" y="14"/>
                </a:cxn>
                <a:cxn ang="0">
                  <a:pos x="316" y="3"/>
                </a:cxn>
                <a:cxn ang="0">
                  <a:pos x="359" y="2"/>
                </a:cxn>
                <a:cxn ang="0">
                  <a:pos x="388" y="12"/>
                </a:cxn>
                <a:cxn ang="0">
                  <a:pos x="404" y="25"/>
                </a:cxn>
                <a:cxn ang="0">
                  <a:pos x="416" y="42"/>
                </a:cxn>
                <a:cxn ang="0">
                  <a:pos x="417" y="59"/>
                </a:cxn>
                <a:cxn ang="0">
                  <a:pos x="406" y="84"/>
                </a:cxn>
                <a:cxn ang="0">
                  <a:pos x="385" y="115"/>
                </a:cxn>
                <a:cxn ang="0">
                  <a:pos x="383" y="127"/>
                </a:cxn>
                <a:cxn ang="0">
                  <a:pos x="391" y="136"/>
                </a:cxn>
                <a:cxn ang="0">
                  <a:pos x="677" y="142"/>
                </a:cxn>
                <a:cxn ang="0">
                  <a:pos x="683" y="349"/>
                </a:cxn>
                <a:cxn ang="0">
                  <a:pos x="692" y="356"/>
                </a:cxn>
                <a:cxn ang="0">
                  <a:pos x="707" y="352"/>
                </a:cxn>
                <a:cxn ang="0">
                  <a:pos x="742" y="329"/>
                </a:cxn>
                <a:cxn ang="0">
                  <a:pos x="762" y="323"/>
                </a:cxn>
                <a:cxn ang="0">
                  <a:pos x="780" y="327"/>
                </a:cxn>
                <a:cxn ang="0">
                  <a:pos x="795" y="339"/>
                </a:cxn>
                <a:cxn ang="0">
                  <a:pos x="811" y="365"/>
                </a:cxn>
                <a:cxn ang="0">
                  <a:pos x="818" y="395"/>
                </a:cxn>
                <a:cxn ang="0">
                  <a:pos x="814" y="433"/>
                </a:cxn>
                <a:cxn ang="0">
                  <a:pos x="803" y="456"/>
                </a:cxn>
                <a:cxn ang="0">
                  <a:pos x="790" y="473"/>
                </a:cxn>
                <a:cxn ang="0">
                  <a:pos x="773" y="481"/>
                </a:cxn>
                <a:cxn ang="0">
                  <a:pos x="752" y="479"/>
                </a:cxn>
                <a:cxn ang="0">
                  <a:pos x="714" y="454"/>
                </a:cxn>
                <a:cxn ang="0">
                  <a:pos x="699" y="447"/>
                </a:cxn>
                <a:cxn ang="0">
                  <a:pos x="687" y="449"/>
                </a:cxn>
                <a:cxn ang="0">
                  <a:pos x="679" y="462"/>
                </a:cxn>
              </a:cxnLst>
              <a:rect l="0" t="0" r="r" b="b"/>
              <a:pathLst>
                <a:path w="818" h="805">
                  <a:moveTo>
                    <a:pt x="405" y="663"/>
                  </a:moveTo>
                  <a:lnTo>
                    <a:pt x="395" y="667"/>
                  </a:lnTo>
                  <a:lnTo>
                    <a:pt x="391" y="669"/>
                  </a:lnTo>
                  <a:lnTo>
                    <a:pt x="388" y="671"/>
                  </a:lnTo>
                  <a:lnTo>
                    <a:pt x="385" y="674"/>
                  </a:lnTo>
                  <a:lnTo>
                    <a:pt x="384" y="676"/>
                  </a:lnTo>
                  <a:lnTo>
                    <a:pt x="383" y="679"/>
                  </a:lnTo>
                  <a:lnTo>
                    <a:pt x="383" y="681"/>
                  </a:lnTo>
                  <a:lnTo>
                    <a:pt x="383" y="684"/>
                  </a:lnTo>
                  <a:lnTo>
                    <a:pt x="384" y="687"/>
                  </a:lnTo>
                  <a:lnTo>
                    <a:pt x="387" y="693"/>
                  </a:lnTo>
                  <a:lnTo>
                    <a:pt x="391" y="700"/>
                  </a:lnTo>
                  <a:lnTo>
                    <a:pt x="395" y="707"/>
                  </a:lnTo>
                  <a:lnTo>
                    <a:pt x="401" y="714"/>
                  </a:lnTo>
                  <a:lnTo>
                    <a:pt x="406" y="721"/>
                  </a:lnTo>
                  <a:lnTo>
                    <a:pt x="411" y="729"/>
                  </a:lnTo>
                  <a:lnTo>
                    <a:pt x="415" y="738"/>
                  </a:lnTo>
                  <a:lnTo>
                    <a:pt x="417" y="746"/>
                  </a:lnTo>
                  <a:lnTo>
                    <a:pt x="417" y="751"/>
                  </a:lnTo>
                  <a:lnTo>
                    <a:pt x="417" y="755"/>
                  </a:lnTo>
                  <a:lnTo>
                    <a:pt x="417" y="759"/>
                  </a:lnTo>
                  <a:lnTo>
                    <a:pt x="416" y="764"/>
                  </a:lnTo>
                  <a:lnTo>
                    <a:pt x="414" y="768"/>
                  </a:lnTo>
                  <a:lnTo>
                    <a:pt x="411" y="772"/>
                  </a:lnTo>
                  <a:lnTo>
                    <a:pt x="404" y="780"/>
                  </a:lnTo>
                  <a:lnTo>
                    <a:pt x="401" y="784"/>
                  </a:lnTo>
                  <a:lnTo>
                    <a:pt x="397" y="787"/>
                  </a:lnTo>
                  <a:lnTo>
                    <a:pt x="388" y="793"/>
                  </a:lnTo>
                  <a:lnTo>
                    <a:pt x="384" y="795"/>
                  </a:lnTo>
                  <a:lnTo>
                    <a:pt x="379" y="797"/>
                  </a:lnTo>
                  <a:lnTo>
                    <a:pt x="369" y="801"/>
                  </a:lnTo>
                  <a:lnTo>
                    <a:pt x="364" y="802"/>
                  </a:lnTo>
                  <a:lnTo>
                    <a:pt x="359" y="803"/>
                  </a:lnTo>
                  <a:lnTo>
                    <a:pt x="348" y="805"/>
                  </a:lnTo>
                  <a:lnTo>
                    <a:pt x="337" y="805"/>
                  </a:lnTo>
                  <a:lnTo>
                    <a:pt x="327" y="804"/>
                  </a:lnTo>
                  <a:lnTo>
                    <a:pt x="316" y="802"/>
                  </a:lnTo>
                  <a:lnTo>
                    <a:pt x="305" y="799"/>
                  </a:lnTo>
                  <a:lnTo>
                    <a:pt x="300" y="798"/>
                  </a:lnTo>
                  <a:lnTo>
                    <a:pt x="295" y="796"/>
                  </a:lnTo>
                  <a:lnTo>
                    <a:pt x="287" y="791"/>
                  </a:lnTo>
                  <a:lnTo>
                    <a:pt x="282" y="788"/>
                  </a:lnTo>
                  <a:lnTo>
                    <a:pt x="279" y="785"/>
                  </a:lnTo>
                  <a:lnTo>
                    <a:pt x="272" y="779"/>
                  </a:lnTo>
                  <a:lnTo>
                    <a:pt x="269" y="775"/>
                  </a:lnTo>
                  <a:lnTo>
                    <a:pt x="266" y="771"/>
                  </a:lnTo>
                  <a:lnTo>
                    <a:pt x="263" y="767"/>
                  </a:lnTo>
                  <a:lnTo>
                    <a:pt x="261" y="762"/>
                  </a:lnTo>
                  <a:lnTo>
                    <a:pt x="260" y="757"/>
                  </a:lnTo>
                  <a:lnTo>
                    <a:pt x="260" y="753"/>
                  </a:lnTo>
                  <a:lnTo>
                    <a:pt x="259" y="749"/>
                  </a:lnTo>
                  <a:lnTo>
                    <a:pt x="260" y="744"/>
                  </a:lnTo>
                  <a:lnTo>
                    <a:pt x="262" y="736"/>
                  </a:lnTo>
                  <a:lnTo>
                    <a:pt x="265" y="727"/>
                  </a:lnTo>
                  <a:lnTo>
                    <a:pt x="270" y="720"/>
                  </a:lnTo>
                  <a:lnTo>
                    <a:pt x="275" y="712"/>
                  </a:lnTo>
                  <a:lnTo>
                    <a:pt x="279" y="705"/>
                  </a:lnTo>
                  <a:lnTo>
                    <a:pt x="284" y="699"/>
                  </a:lnTo>
                  <a:lnTo>
                    <a:pt x="288" y="693"/>
                  </a:lnTo>
                  <a:lnTo>
                    <a:pt x="290" y="687"/>
                  </a:lnTo>
                  <a:lnTo>
                    <a:pt x="291" y="684"/>
                  </a:lnTo>
                  <a:lnTo>
                    <a:pt x="291" y="681"/>
                  </a:lnTo>
                  <a:lnTo>
                    <a:pt x="291" y="679"/>
                  </a:lnTo>
                  <a:lnTo>
                    <a:pt x="290" y="676"/>
                  </a:lnTo>
                  <a:lnTo>
                    <a:pt x="289" y="674"/>
                  </a:lnTo>
                  <a:lnTo>
                    <a:pt x="287" y="671"/>
                  </a:lnTo>
                  <a:lnTo>
                    <a:pt x="284" y="669"/>
                  </a:lnTo>
                  <a:lnTo>
                    <a:pt x="280" y="667"/>
                  </a:lnTo>
                  <a:lnTo>
                    <a:pt x="276" y="665"/>
                  </a:lnTo>
                  <a:lnTo>
                    <a:pt x="270" y="663"/>
                  </a:lnTo>
                  <a:lnTo>
                    <a:pt x="0" y="663"/>
                  </a:lnTo>
                  <a:lnTo>
                    <a:pt x="0" y="142"/>
                  </a:lnTo>
                  <a:lnTo>
                    <a:pt x="270" y="142"/>
                  </a:lnTo>
                  <a:lnTo>
                    <a:pt x="276" y="140"/>
                  </a:lnTo>
                  <a:lnTo>
                    <a:pt x="280" y="138"/>
                  </a:lnTo>
                  <a:lnTo>
                    <a:pt x="284" y="136"/>
                  </a:lnTo>
                  <a:lnTo>
                    <a:pt x="287" y="134"/>
                  </a:lnTo>
                  <a:lnTo>
                    <a:pt x="289" y="131"/>
                  </a:lnTo>
                  <a:lnTo>
                    <a:pt x="290" y="129"/>
                  </a:lnTo>
                  <a:lnTo>
                    <a:pt x="291" y="126"/>
                  </a:lnTo>
                  <a:lnTo>
                    <a:pt x="291" y="124"/>
                  </a:lnTo>
                  <a:lnTo>
                    <a:pt x="291" y="121"/>
                  </a:lnTo>
                  <a:lnTo>
                    <a:pt x="290" y="118"/>
                  </a:lnTo>
                  <a:lnTo>
                    <a:pt x="289" y="115"/>
                  </a:lnTo>
                  <a:lnTo>
                    <a:pt x="288" y="112"/>
                  </a:lnTo>
                  <a:lnTo>
                    <a:pt x="284" y="106"/>
                  </a:lnTo>
                  <a:lnTo>
                    <a:pt x="279" y="100"/>
                  </a:lnTo>
                  <a:lnTo>
                    <a:pt x="275" y="93"/>
                  </a:lnTo>
                  <a:lnTo>
                    <a:pt x="270" y="86"/>
                  </a:lnTo>
                  <a:lnTo>
                    <a:pt x="265" y="77"/>
                  </a:lnTo>
                  <a:lnTo>
                    <a:pt x="262" y="69"/>
                  </a:lnTo>
                  <a:lnTo>
                    <a:pt x="261" y="65"/>
                  </a:lnTo>
                  <a:lnTo>
                    <a:pt x="260" y="61"/>
                  </a:lnTo>
                  <a:lnTo>
                    <a:pt x="259" y="56"/>
                  </a:lnTo>
                  <a:lnTo>
                    <a:pt x="260" y="52"/>
                  </a:lnTo>
                  <a:lnTo>
                    <a:pt x="260" y="48"/>
                  </a:lnTo>
                  <a:lnTo>
                    <a:pt x="261" y="43"/>
                  </a:lnTo>
                  <a:lnTo>
                    <a:pt x="263" y="39"/>
                  </a:lnTo>
                  <a:lnTo>
                    <a:pt x="266" y="34"/>
                  </a:lnTo>
                  <a:lnTo>
                    <a:pt x="269" y="30"/>
                  </a:lnTo>
                  <a:lnTo>
                    <a:pt x="272" y="26"/>
                  </a:lnTo>
                  <a:lnTo>
                    <a:pt x="275" y="23"/>
                  </a:lnTo>
                  <a:lnTo>
                    <a:pt x="279" y="20"/>
                  </a:lnTo>
                  <a:lnTo>
                    <a:pt x="287" y="14"/>
                  </a:lnTo>
                  <a:lnTo>
                    <a:pt x="295" y="9"/>
                  </a:lnTo>
                  <a:lnTo>
                    <a:pt x="300" y="7"/>
                  </a:lnTo>
                  <a:lnTo>
                    <a:pt x="305" y="6"/>
                  </a:lnTo>
                  <a:lnTo>
                    <a:pt x="316" y="3"/>
                  </a:lnTo>
                  <a:lnTo>
                    <a:pt x="327" y="1"/>
                  </a:lnTo>
                  <a:lnTo>
                    <a:pt x="337" y="0"/>
                  </a:lnTo>
                  <a:lnTo>
                    <a:pt x="348" y="1"/>
                  </a:lnTo>
                  <a:lnTo>
                    <a:pt x="359" y="2"/>
                  </a:lnTo>
                  <a:lnTo>
                    <a:pt x="369" y="4"/>
                  </a:lnTo>
                  <a:lnTo>
                    <a:pt x="379" y="8"/>
                  </a:lnTo>
                  <a:lnTo>
                    <a:pt x="384" y="10"/>
                  </a:lnTo>
                  <a:lnTo>
                    <a:pt x="388" y="12"/>
                  </a:lnTo>
                  <a:lnTo>
                    <a:pt x="393" y="15"/>
                  </a:lnTo>
                  <a:lnTo>
                    <a:pt x="397" y="18"/>
                  </a:lnTo>
                  <a:lnTo>
                    <a:pt x="401" y="21"/>
                  </a:lnTo>
                  <a:lnTo>
                    <a:pt x="404" y="25"/>
                  </a:lnTo>
                  <a:lnTo>
                    <a:pt x="408" y="29"/>
                  </a:lnTo>
                  <a:lnTo>
                    <a:pt x="411" y="33"/>
                  </a:lnTo>
                  <a:lnTo>
                    <a:pt x="414" y="37"/>
                  </a:lnTo>
                  <a:lnTo>
                    <a:pt x="416" y="42"/>
                  </a:lnTo>
                  <a:lnTo>
                    <a:pt x="417" y="46"/>
                  </a:lnTo>
                  <a:lnTo>
                    <a:pt x="417" y="50"/>
                  </a:lnTo>
                  <a:lnTo>
                    <a:pt x="417" y="55"/>
                  </a:lnTo>
                  <a:lnTo>
                    <a:pt x="417" y="59"/>
                  </a:lnTo>
                  <a:lnTo>
                    <a:pt x="415" y="67"/>
                  </a:lnTo>
                  <a:lnTo>
                    <a:pt x="413" y="71"/>
                  </a:lnTo>
                  <a:lnTo>
                    <a:pt x="411" y="75"/>
                  </a:lnTo>
                  <a:lnTo>
                    <a:pt x="406" y="84"/>
                  </a:lnTo>
                  <a:lnTo>
                    <a:pt x="395" y="99"/>
                  </a:lnTo>
                  <a:lnTo>
                    <a:pt x="391" y="105"/>
                  </a:lnTo>
                  <a:lnTo>
                    <a:pt x="387" y="112"/>
                  </a:lnTo>
                  <a:lnTo>
                    <a:pt x="385" y="115"/>
                  </a:lnTo>
                  <a:lnTo>
                    <a:pt x="384" y="118"/>
                  </a:lnTo>
                  <a:lnTo>
                    <a:pt x="383" y="121"/>
                  </a:lnTo>
                  <a:lnTo>
                    <a:pt x="383" y="124"/>
                  </a:lnTo>
                  <a:lnTo>
                    <a:pt x="383" y="127"/>
                  </a:lnTo>
                  <a:lnTo>
                    <a:pt x="384" y="129"/>
                  </a:lnTo>
                  <a:lnTo>
                    <a:pt x="385" y="132"/>
                  </a:lnTo>
                  <a:lnTo>
                    <a:pt x="388" y="134"/>
                  </a:lnTo>
                  <a:lnTo>
                    <a:pt x="391" y="136"/>
                  </a:lnTo>
                  <a:lnTo>
                    <a:pt x="395" y="138"/>
                  </a:lnTo>
                  <a:lnTo>
                    <a:pt x="399" y="140"/>
                  </a:lnTo>
                  <a:lnTo>
                    <a:pt x="405" y="142"/>
                  </a:lnTo>
                  <a:lnTo>
                    <a:pt x="677" y="142"/>
                  </a:lnTo>
                  <a:lnTo>
                    <a:pt x="677" y="335"/>
                  </a:lnTo>
                  <a:lnTo>
                    <a:pt x="679" y="340"/>
                  </a:lnTo>
                  <a:lnTo>
                    <a:pt x="681" y="345"/>
                  </a:lnTo>
                  <a:lnTo>
                    <a:pt x="683" y="349"/>
                  </a:lnTo>
                  <a:lnTo>
                    <a:pt x="685" y="352"/>
                  </a:lnTo>
                  <a:lnTo>
                    <a:pt x="687" y="354"/>
                  </a:lnTo>
                  <a:lnTo>
                    <a:pt x="690" y="355"/>
                  </a:lnTo>
                  <a:lnTo>
                    <a:pt x="692" y="356"/>
                  </a:lnTo>
                  <a:lnTo>
                    <a:pt x="696" y="356"/>
                  </a:lnTo>
                  <a:lnTo>
                    <a:pt x="699" y="356"/>
                  </a:lnTo>
                  <a:lnTo>
                    <a:pt x="701" y="355"/>
                  </a:lnTo>
                  <a:lnTo>
                    <a:pt x="707" y="352"/>
                  </a:lnTo>
                  <a:lnTo>
                    <a:pt x="713" y="348"/>
                  </a:lnTo>
                  <a:lnTo>
                    <a:pt x="720" y="344"/>
                  </a:lnTo>
                  <a:lnTo>
                    <a:pt x="734" y="333"/>
                  </a:lnTo>
                  <a:lnTo>
                    <a:pt x="742" y="329"/>
                  </a:lnTo>
                  <a:lnTo>
                    <a:pt x="750" y="325"/>
                  </a:lnTo>
                  <a:lnTo>
                    <a:pt x="754" y="324"/>
                  </a:lnTo>
                  <a:lnTo>
                    <a:pt x="758" y="323"/>
                  </a:lnTo>
                  <a:lnTo>
                    <a:pt x="762" y="323"/>
                  </a:lnTo>
                  <a:lnTo>
                    <a:pt x="766" y="323"/>
                  </a:lnTo>
                  <a:lnTo>
                    <a:pt x="771" y="324"/>
                  </a:lnTo>
                  <a:lnTo>
                    <a:pt x="775" y="325"/>
                  </a:lnTo>
                  <a:lnTo>
                    <a:pt x="780" y="327"/>
                  </a:lnTo>
                  <a:lnTo>
                    <a:pt x="785" y="330"/>
                  </a:lnTo>
                  <a:lnTo>
                    <a:pt x="788" y="332"/>
                  </a:lnTo>
                  <a:lnTo>
                    <a:pt x="792" y="335"/>
                  </a:lnTo>
                  <a:lnTo>
                    <a:pt x="795" y="339"/>
                  </a:lnTo>
                  <a:lnTo>
                    <a:pt x="799" y="343"/>
                  </a:lnTo>
                  <a:lnTo>
                    <a:pt x="804" y="351"/>
                  </a:lnTo>
                  <a:lnTo>
                    <a:pt x="809" y="360"/>
                  </a:lnTo>
                  <a:lnTo>
                    <a:pt x="811" y="365"/>
                  </a:lnTo>
                  <a:lnTo>
                    <a:pt x="813" y="370"/>
                  </a:lnTo>
                  <a:lnTo>
                    <a:pt x="815" y="380"/>
                  </a:lnTo>
                  <a:lnTo>
                    <a:pt x="817" y="390"/>
                  </a:lnTo>
                  <a:lnTo>
                    <a:pt x="818" y="395"/>
                  </a:lnTo>
                  <a:lnTo>
                    <a:pt x="818" y="401"/>
                  </a:lnTo>
                  <a:lnTo>
                    <a:pt x="818" y="412"/>
                  </a:lnTo>
                  <a:lnTo>
                    <a:pt x="816" y="422"/>
                  </a:lnTo>
                  <a:lnTo>
                    <a:pt x="814" y="433"/>
                  </a:lnTo>
                  <a:lnTo>
                    <a:pt x="811" y="443"/>
                  </a:lnTo>
                  <a:lnTo>
                    <a:pt x="809" y="447"/>
                  </a:lnTo>
                  <a:lnTo>
                    <a:pt x="806" y="452"/>
                  </a:lnTo>
                  <a:lnTo>
                    <a:pt x="803" y="456"/>
                  </a:lnTo>
                  <a:lnTo>
                    <a:pt x="800" y="460"/>
                  </a:lnTo>
                  <a:lnTo>
                    <a:pt x="797" y="464"/>
                  </a:lnTo>
                  <a:lnTo>
                    <a:pt x="794" y="468"/>
                  </a:lnTo>
                  <a:lnTo>
                    <a:pt x="790" y="473"/>
                  </a:lnTo>
                  <a:lnTo>
                    <a:pt x="786" y="476"/>
                  </a:lnTo>
                  <a:lnTo>
                    <a:pt x="781" y="478"/>
                  </a:lnTo>
                  <a:lnTo>
                    <a:pt x="777" y="480"/>
                  </a:lnTo>
                  <a:lnTo>
                    <a:pt x="773" y="481"/>
                  </a:lnTo>
                  <a:lnTo>
                    <a:pt x="768" y="482"/>
                  </a:lnTo>
                  <a:lnTo>
                    <a:pt x="764" y="482"/>
                  </a:lnTo>
                  <a:lnTo>
                    <a:pt x="760" y="482"/>
                  </a:lnTo>
                  <a:lnTo>
                    <a:pt x="752" y="479"/>
                  </a:lnTo>
                  <a:lnTo>
                    <a:pt x="744" y="476"/>
                  </a:lnTo>
                  <a:lnTo>
                    <a:pt x="736" y="470"/>
                  </a:lnTo>
                  <a:lnTo>
                    <a:pt x="721" y="459"/>
                  </a:lnTo>
                  <a:lnTo>
                    <a:pt x="714" y="454"/>
                  </a:lnTo>
                  <a:lnTo>
                    <a:pt x="708" y="450"/>
                  </a:lnTo>
                  <a:lnTo>
                    <a:pt x="705" y="449"/>
                  </a:lnTo>
                  <a:lnTo>
                    <a:pt x="702" y="447"/>
                  </a:lnTo>
                  <a:lnTo>
                    <a:pt x="699" y="447"/>
                  </a:lnTo>
                  <a:lnTo>
                    <a:pt x="696" y="446"/>
                  </a:lnTo>
                  <a:lnTo>
                    <a:pt x="692" y="446"/>
                  </a:lnTo>
                  <a:lnTo>
                    <a:pt x="690" y="447"/>
                  </a:lnTo>
                  <a:lnTo>
                    <a:pt x="687" y="449"/>
                  </a:lnTo>
                  <a:lnTo>
                    <a:pt x="685" y="451"/>
                  </a:lnTo>
                  <a:lnTo>
                    <a:pt x="683" y="454"/>
                  </a:lnTo>
                  <a:lnTo>
                    <a:pt x="681" y="457"/>
                  </a:lnTo>
                  <a:lnTo>
                    <a:pt x="679" y="462"/>
                  </a:lnTo>
                  <a:lnTo>
                    <a:pt x="677" y="467"/>
                  </a:lnTo>
                  <a:lnTo>
                    <a:pt x="677" y="663"/>
                  </a:lnTo>
                  <a:lnTo>
                    <a:pt x="405" y="663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7" name="任意多边形 540693"/>
            <p:cNvSpPr>
              <a:spLocks noChangeArrowheads="1"/>
            </p:cNvSpPr>
            <p:nvPr/>
          </p:nvSpPr>
          <p:spPr bwMode="auto">
            <a:xfrm>
              <a:off x="1427" y="2020"/>
              <a:ext cx="817" cy="521"/>
            </a:xfrm>
            <a:custGeom>
              <a:avLst/>
              <a:gdLst/>
              <a:ahLst/>
              <a:cxnLst>
                <a:cxn ang="0">
                  <a:pos x="538" y="518"/>
                </a:cxn>
                <a:cxn ang="0">
                  <a:pos x="527" y="511"/>
                </a:cxn>
                <a:cxn ang="0">
                  <a:pos x="524" y="502"/>
                </a:cxn>
                <a:cxn ang="0">
                  <a:pos x="530" y="486"/>
                </a:cxn>
                <a:cxn ang="0">
                  <a:pos x="551" y="454"/>
                </a:cxn>
                <a:cxn ang="0">
                  <a:pos x="557" y="438"/>
                </a:cxn>
                <a:cxn ang="0">
                  <a:pos x="556" y="422"/>
                </a:cxn>
                <a:cxn ang="0">
                  <a:pos x="553" y="413"/>
                </a:cxn>
                <a:cxn ang="0">
                  <a:pos x="545" y="402"/>
                </a:cxn>
                <a:cxn ang="0">
                  <a:pos x="528" y="390"/>
                </a:cxn>
                <a:cxn ang="0">
                  <a:pos x="513" y="384"/>
                </a:cxn>
                <a:cxn ang="0">
                  <a:pos x="489" y="380"/>
                </a:cxn>
                <a:cxn ang="0">
                  <a:pos x="453" y="382"/>
                </a:cxn>
                <a:cxn ang="0">
                  <a:pos x="432" y="390"/>
                </a:cxn>
                <a:cxn ang="0">
                  <a:pos x="418" y="400"/>
                </a:cxn>
                <a:cxn ang="0">
                  <a:pos x="406" y="413"/>
                </a:cxn>
                <a:cxn ang="0">
                  <a:pos x="401" y="427"/>
                </a:cxn>
                <a:cxn ang="0">
                  <a:pos x="400" y="440"/>
                </a:cxn>
                <a:cxn ang="0">
                  <a:pos x="406" y="456"/>
                </a:cxn>
                <a:cxn ang="0">
                  <a:pos x="420" y="479"/>
                </a:cxn>
                <a:cxn ang="0">
                  <a:pos x="431" y="497"/>
                </a:cxn>
                <a:cxn ang="0">
                  <a:pos x="431" y="505"/>
                </a:cxn>
                <a:cxn ang="0">
                  <a:pos x="427" y="513"/>
                </a:cxn>
                <a:cxn ang="0">
                  <a:pos x="416" y="519"/>
                </a:cxn>
                <a:cxn ang="0">
                  <a:pos x="141" y="324"/>
                </a:cxn>
                <a:cxn ang="0">
                  <a:pos x="130" y="306"/>
                </a:cxn>
                <a:cxn ang="0">
                  <a:pos x="123" y="304"/>
                </a:cxn>
                <a:cxn ang="0">
                  <a:pos x="110" y="309"/>
                </a:cxn>
                <a:cxn ang="0">
                  <a:pos x="82" y="329"/>
                </a:cxn>
                <a:cxn ang="0">
                  <a:pos x="70" y="336"/>
                </a:cxn>
                <a:cxn ang="0">
                  <a:pos x="54" y="340"/>
                </a:cxn>
                <a:cxn ang="0">
                  <a:pos x="41" y="338"/>
                </a:cxn>
                <a:cxn ang="0">
                  <a:pos x="24" y="326"/>
                </a:cxn>
                <a:cxn ang="0">
                  <a:pos x="12" y="310"/>
                </a:cxn>
                <a:cxn ang="0">
                  <a:pos x="4" y="291"/>
                </a:cxn>
                <a:cxn ang="0">
                  <a:pos x="0" y="270"/>
                </a:cxn>
                <a:cxn ang="0">
                  <a:pos x="3" y="238"/>
                </a:cxn>
                <a:cxn ang="0">
                  <a:pos x="9" y="218"/>
                </a:cxn>
                <a:cxn ang="0">
                  <a:pos x="19" y="201"/>
                </a:cxn>
                <a:cxn ang="0">
                  <a:pos x="33" y="188"/>
                </a:cxn>
                <a:cxn ang="0">
                  <a:pos x="47" y="182"/>
                </a:cxn>
                <a:cxn ang="0">
                  <a:pos x="60" y="181"/>
                </a:cxn>
                <a:cxn ang="0">
                  <a:pos x="76" y="187"/>
                </a:cxn>
                <a:cxn ang="0">
                  <a:pos x="98" y="202"/>
                </a:cxn>
                <a:cxn ang="0">
                  <a:pos x="116" y="213"/>
                </a:cxn>
                <a:cxn ang="0">
                  <a:pos x="125" y="214"/>
                </a:cxn>
                <a:cxn ang="0">
                  <a:pos x="132" y="210"/>
                </a:cxn>
                <a:cxn ang="0">
                  <a:pos x="141" y="194"/>
                </a:cxn>
                <a:cxn ang="0">
                  <a:pos x="817" y="521"/>
                </a:cxn>
              </a:cxnLst>
              <a:rect l="0" t="0" r="r" b="b"/>
              <a:pathLst>
                <a:path w="817" h="521">
                  <a:moveTo>
                    <a:pt x="817" y="521"/>
                  </a:moveTo>
                  <a:lnTo>
                    <a:pt x="546" y="521"/>
                  </a:lnTo>
                  <a:lnTo>
                    <a:pt x="538" y="518"/>
                  </a:lnTo>
                  <a:lnTo>
                    <a:pt x="533" y="516"/>
                  </a:lnTo>
                  <a:lnTo>
                    <a:pt x="528" y="512"/>
                  </a:lnTo>
                  <a:lnTo>
                    <a:pt x="527" y="511"/>
                  </a:lnTo>
                  <a:lnTo>
                    <a:pt x="526" y="509"/>
                  </a:lnTo>
                  <a:lnTo>
                    <a:pt x="524" y="506"/>
                  </a:lnTo>
                  <a:lnTo>
                    <a:pt x="524" y="502"/>
                  </a:lnTo>
                  <a:lnTo>
                    <a:pt x="524" y="498"/>
                  </a:lnTo>
                  <a:lnTo>
                    <a:pt x="525" y="494"/>
                  </a:lnTo>
                  <a:lnTo>
                    <a:pt x="530" y="486"/>
                  </a:lnTo>
                  <a:lnTo>
                    <a:pt x="537" y="476"/>
                  </a:lnTo>
                  <a:lnTo>
                    <a:pt x="547" y="463"/>
                  </a:lnTo>
                  <a:lnTo>
                    <a:pt x="551" y="454"/>
                  </a:lnTo>
                  <a:lnTo>
                    <a:pt x="555" y="447"/>
                  </a:lnTo>
                  <a:lnTo>
                    <a:pt x="557" y="441"/>
                  </a:lnTo>
                  <a:lnTo>
                    <a:pt x="557" y="438"/>
                  </a:lnTo>
                  <a:lnTo>
                    <a:pt x="558" y="434"/>
                  </a:lnTo>
                  <a:lnTo>
                    <a:pt x="558" y="428"/>
                  </a:lnTo>
                  <a:lnTo>
                    <a:pt x="556" y="422"/>
                  </a:lnTo>
                  <a:lnTo>
                    <a:pt x="556" y="419"/>
                  </a:lnTo>
                  <a:lnTo>
                    <a:pt x="555" y="417"/>
                  </a:lnTo>
                  <a:lnTo>
                    <a:pt x="553" y="413"/>
                  </a:lnTo>
                  <a:lnTo>
                    <a:pt x="551" y="409"/>
                  </a:lnTo>
                  <a:lnTo>
                    <a:pt x="548" y="405"/>
                  </a:lnTo>
                  <a:lnTo>
                    <a:pt x="545" y="402"/>
                  </a:lnTo>
                  <a:lnTo>
                    <a:pt x="541" y="399"/>
                  </a:lnTo>
                  <a:lnTo>
                    <a:pt x="533" y="393"/>
                  </a:lnTo>
                  <a:lnTo>
                    <a:pt x="528" y="390"/>
                  </a:lnTo>
                  <a:lnTo>
                    <a:pt x="523" y="388"/>
                  </a:lnTo>
                  <a:lnTo>
                    <a:pt x="518" y="386"/>
                  </a:lnTo>
                  <a:lnTo>
                    <a:pt x="513" y="384"/>
                  </a:lnTo>
                  <a:lnTo>
                    <a:pt x="501" y="381"/>
                  </a:lnTo>
                  <a:lnTo>
                    <a:pt x="495" y="380"/>
                  </a:lnTo>
                  <a:lnTo>
                    <a:pt x="489" y="380"/>
                  </a:lnTo>
                  <a:lnTo>
                    <a:pt x="477" y="379"/>
                  </a:lnTo>
                  <a:lnTo>
                    <a:pt x="465" y="380"/>
                  </a:lnTo>
                  <a:lnTo>
                    <a:pt x="453" y="382"/>
                  </a:lnTo>
                  <a:lnTo>
                    <a:pt x="442" y="385"/>
                  </a:lnTo>
                  <a:lnTo>
                    <a:pt x="437" y="388"/>
                  </a:lnTo>
                  <a:lnTo>
                    <a:pt x="432" y="390"/>
                  </a:lnTo>
                  <a:lnTo>
                    <a:pt x="427" y="393"/>
                  </a:lnTo>
                  <a:lnTo>
                    <a:pt x="422" y="396"/>
                  </a:lnTo>
                  <a:lnTo>
                    <a:pt x="418" y="400"/>
                  </a:lnTo>
                  <a:lnTo>
                    <a:pt x="413" y="404"/>
                  </a:lnTo>
                  <a:lnTo>
                    <a:pt x="410" y="408"/>
                  </a:lnTo>
                  <a:lnTo>
                    <a:pt x="406" y="413"/>
                  </a:lnTo>
                  <a:lnTo>
                    <a:pt x="404" y="417"/>
                  </a:lnTo>
                  <a:lnTo>
                    <a:pt x="402" y="422"/>
                  </a:lnTo>
                  <a:lnTo>
                    <a:pt x="401" y="427"/>
                  </a:lnTo>
                  <a:lnTo>
                    <a:pt x="400" y="431"/>
                  </a:lnTo>
                  <a:lnTo>
                    <a:pt x="400" y="435"/>
                  </a:lnTo>
                  <a:lnTo>
                    <a:pt x="400" y="440"/>
                  </a:lnTo>
                  <a:lnTo>
                    <a:pt x="401" y="444"/>
                  </a:lnTo>
                  <a:lnTo>
                    <a:pt x="402" y="448"/>
                  </a:lnTo>
                  <a:lnTo>
                    <a:pt x="406" y="456"/>
                  </a:lnTo>
                  <a:lnTo>
                    <a:pt x="410" y="464"/>
                  </a:lnTo>
                  <a:lnTo>
                    <a:pt x="415" y="472"/>
                  </a:lnTo>
                  <a:lnTo>
                    <a:pt x="420" y="479"/>
                  </a:lnTo>
                  <a:lnTo>
                    <a:pt x="424" y="485"/>
                  </a:lnTo>
                  <a:lnTo>
                    <a:pt x="428" y="491"/>
                  </a:lnTo>
                  <a:lnTo>
                    <a:pt x="431" y="497"/>
                  </a:lnTo>
                  <a:lnTo>
                    <a:pt x="431" y="500"/>
                  </a:lnTo>
                  <a:lnTo>
                    <a:pt x="432" y="503"/>
                  </a:lnTo>
                  <a:lnTo>
                    <a:pt x="431" y="505"/>
                  </a:lnTo>
                  <a:lnTo>
                    <a:pt x="431" y="508"/>
                  </a:lnTo>
                  <a:lnTo>
                    <a:pt x="429" y="510"/>
                  </a:lnTo>
                  <a:lnTo>
                    <a:pt x="427" y="513"/>
                  </a:lnTo>
                  <a:lnTo>
                    <a:pt x="424" y="515"/>
                  </a:lnTo>
                  <a:lnTo>
                    <a:pt x="421" y="517"/>
                  </a:lnTo>
                  <a:lnTo>
                    <a:pt x="416" y="519"/>
                  </a:lnTo>
                  <a:lnTo>
                    <a:pt x="411" y="521"/>
                  </a:lnTo>
                  <a:lnTo>
                    <a:pt x="141" y="521"/>
                  </a:lnTo>
                  <a:lnTo>
                    <a:pt x="141" y="324"/>
                  </a:lnTo>
                  <a:lnTo>
                    <a:pt x="137" y="314"/>
                  </a:lnTo>
                  <a:lnTo>
                    <a:pt x="133" y="308"/>
                  </a:lnTo>
                  <a:lnTo>
                    <a:pt x="130" y="306"/>
                  </a:lnTo>
                  <a:lnTo>
                    <a:pt x="128" y="305"/>
                  </a:lnTo>
                  <a:lnTo>
                    <a:pt x="125" y="304"/>
                  </a:lnTo>
                  <a:lnTo>
                    <a:pt x="123" y="304"/>
                  </a:lnTo>
                  <a:lnTo>
                    <a:pt x="120" y="305"/>
                  </a:lnTo>
                  <a:lnTo>
                    <a:pt x="116" y="306"/>
                  </a:lnTo>
                  <a:lnTo>
                    <a:pt x="110" y="309"/>
                  </a:lnTo>
                  <a:lnTo>
                    <a:pt x="103" y="313"/>
                  </a:lnTo>
                  <a:lnTo>
                    <a:pt x="96" y="318"/>
                  </a:lnTo>
                  <a:lnTo>
                    <a:pt x="82" y="329"/>
                  </a:lnTo>
                  <a:lnTo>
                    <a:pt x="78" y="331"/>
                  </a:lnTo>
                  <a:lnTo>
                    <a:pt x="74" y="334"/>
                  </a:lnTo>
                  <a:lnTo>
                    <a:pt x="70" y="336"/>
                  </a:lnTo>
                  <a:lnTo>
                    <a:pt x="66" y="337"/>
                  </a:lnTo>
                  <a:lnTo>
                    <a:pt x="58" y="340"/>
                  </a:lnTo>
                  <a:lnTo>
                    <a:pt x="54" y="340"/>
                  </a:lnTo>
                  <a:lnTo>
                    <a:pt x="50" y="340"/>
                  </a:lnTo>
                  <a:lnTo>
                    <a:pt x="45" y="339"/>
                  </a:lnTo>
                  <a:lnTo>
                    <a:pt x="41" y="338"/>
                  </a:lnTo>
                  <a:lnTo>
                    <a:pt x="37" y="336"/>
                  </a:lnTo>
                  <a:lnTo>
                    <a:pt x="32" y="334"/>
                  </a:lnTo>
                  <a:lnTo>
                    <a:pt x="24" y="326"/>
                  </a:lnTo>
                  <a:lnTo>
                    <a:pt x="21" y="322"/>
                  </a:lnTo>
                  <a:lnTo>
                    <a:pt x="18" y="318"/>
                  </a:lnTo>
                  <a:lnTo>
                    <a:pt x="12" y="310"/>
                  </a:lnTo>
                  <a:lnTo>
                    <a:pt x="10" y="305"/>
                  </a:lnTo>
                  <a:lnTo>
                    <a:pt x="7" y="300"/>
                  </a:lnTo>
                  <a:lnTo>
                    <a:pt x="4" y="291"/>
                  </a:lnTo>
                  <a:lnTo>
                    <a:pt x="3" y="285"/>
                  </a:lnTo>
                  <a:lnTo>
                    <a:pt x="2" y="280"/>
                  </a:lnTo>
                  <a:lnTo>
                    <a:pt x="0" y="270"/>
                  </a:lnTo>
                  <a:lnTo>
                    <a:pt x="0" y="259"/>
                  </a:lnTo>
                  <a:lnTo>
                    <a:pt x="1" y="248"/>
                  </a:lnTo>
                  <a:lnTo>
                    <a:pt x="3" y="238"/>
                  </a:lnTo>
                  <a:lnTo>
                    <a:pt x="5" y="228"/>
                  </a:lnTo>
                  <a:lnTo>
                    <a:pt x="7" y="223"/>
                  </a:lnTo>
                  <a:lnTo>
                    <a:pt x="9" y="218"/>
                  </a:lnTo>
                  <a:lnTo>
                    <a:pt x="14" y="209"/>
                  </a:lnTo>
                  <a:lnTo>
                    <a:pt x="17" y="205"/>
                  </a:lnTo>
                  <a:lnTo>
                    <a:pt x="19" y="201"/>
                  </a:lnTo>
                  <a:lnTo>
                    <a:pt x="26" y="193"/>
                  </a:lnTo>
                  <a:lnTo>
                    <a:pt x="30" y="190"/>
                  </a:lnTo>
                  <a:lnTo>
                    <a:pt x="33" y="188"/>
                  </a:lnTo>
                  <a:lnTo>
                    <a:pt x="38" y="185"/>
                  </a:lnTo>
                  <a:lnTo>
                    <a:pt x="43" y="183"/>
                  </a:lnTo>
                  <a:lnTo>
                    <a:pt x="47" y="182"/>
                  </a:lnTo>
                  <a:lnTo>
                    <a:pt x="52" y="181"/>
                  </a:lnTo>
                  <a:lnTo>
                    <a:pt x="56" y="181"/>
                  </a:lnTo>
                  <a:lnTo>
                    <a:pt x="60" y="181"/>
                  </a:lnTo>
                  <a:lnTo>
                    <a:pt x="64" y="182"/>
                  </a:lnTo>
                  <a:lnTo>
                    <a:pt x="68" y="183"/>
                  </a:lnTo>
                  <a:lnTo>
                    <a:pt x="76" y="187"/>
                  </a:lnTo>
                  <a:lnTo>
                    <a:pt x="84" y="191"/>
                  </a:lnTo>
                  <a:lnTo>
                    <a:pt x="91" y="196"/>
                  </a:lnTo>
                  <a:lnTo>
                    <a:pt x="98" y="202"/>
                  </a:lnTo>
                  <a:lnTo>
                    <a:pt x="104" y="206"/>
                  </a:lnTo>
                  <a:lnTo>
                    <a:pt x="110" y="210"/>
                  </a:lnTo>
                  <a:lnTo>
                    <a:pt x="116" y="213"/>
                  </a:lnTo>
                  <a:lnTo>
                    <a:pt x="120" y="214"/>
                  </a:lnTo>
                  <a:lnTo>
                    <a:pt x="123" y="214"/>
                  </a:lnTo>
                  <a:lnTo>
                    <a:pt x="125" y="214"/>
                  </a:lnTo>
                  <a:lnTo>
                    <a:pt x="128" y="213"/>
                  </a:lnTo>
                  <a:lnTo>
                    <a:pt x="130" y="212"/>
                  </a:lnTo>
                  <a:lnTo>
                    <a:pt x="132" y="210"/>
                  </a:lnTo>
                  <a:lnTo>
                    <a:pt x="137" y="204"/>
                  </a:lnTo>
                  <a:lnTo>
                    <a:pt x="139" y="200"/>
                  </a:lnTo>
                  <a:lnTo>
                    <a:pt x="141" y="194"/>
                  </a:lnTo>
                  <a:lnTo>
                    <a:pt x="141" y="0"/>
                  </a:lnTo>
                  <a:lnTo>
                    <a:pt x="817" y="0"/>
                  </a:lnTo>
                  <a:lnTo>
                    <a:pt x="817" y="52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8" name="任意多边形 540694"/>
            <p:cNvSpPr>
              <a:spLocks noChangeArrowheads="1"/>
            </p:cNvSpPr>
            <p:nvPr/>
          </p:nvSpPr>
          <p:spPr bwMode="auto">
            <a:xfrm>
              <a:off x="1568" y="3062"/>
              <a:ext cx="676" cy="664"/>
            </a:xfrm>
            <a:custGeom>
              <a:avLst/>
              <a:gdLst/>
              <a:ahLst/>
              <a:cxnLst>
                <a:cxn ang="0">
                  <a:pos x="283" y="6"/>
                </a:cxn>
                <a:cxn ang="0">
                  <a:pos x="290" y="15"/>
                </a:cxn>
                <a:cxn ang="0">
                  <a:pos x="287" y="30"/>
                </a:cxn>
                <a:cxn ang="0">
                  <a:pos x="269" y="55"/>
                </a:cxn>
                <a:cxn ang="0">
                  <a:pos x="260" y="79"/>
                </a:cxn>
                <a:cxn ang="0">
                  <a:pos x="260" y="93"/>
                </a:cxn>
                <a:cxn ang="0">
                  <a:pos x="276" y="120"/>
                </a:cxn>
                <a:cxn ang="0">
                  <a:pos x="291" y="130"/>
                </a:cxn>
                <a:cxn ang="0">
                  <a:pos x="319" y="139"/>
                </a:cxn>
                <a:cxn ang="0">
                  <a:pos x="361" y="139"/>
                </a:cxn>
                <a:cxn ang="0">
                  <a:pos x="390" y="128"/>
                </a:cxn>
                <a:cxn ang="0">
                  <a:pos x="411" y="108"/>
                </a:cxn>
                <a:cxn ang="0">
                  <a:pos x="417" y="91"/>
                </a:cxn>
                <a:cxn ang="0">
                  <a:pos x="411" y="65"/>
                </a:cxn>
                <a:cxn ang="0">
                  <a:pos x="387" y="30"/>
                </a:cxn>
                <a:cxn ang="0">
                  <a:pos x="383" y="16"/>
                </a:cxn>
                <a:cxn ang="0">
                  <a:pos x="389" y="6"/>
                </a:cxn>
                <a:cxn ang="0">
                  <a:pos x="676" y="0"/>
                </a:cxn>
                <a:cxn ang="0">
                  <a:pos x="389" y="529"/>
                </a:cxn>
                <a:cxn ang="0">
                  <a:pos x="383" y="539"/>
                </a:cxn>
                <a:cxn ang="0">
                  <a:pos x="387" y="554"/>
                </a:cxn>
                <a:cxn ang="0">
                  <a:pos x="406" y="581"/>
                </a:cxn>
                <a:cxn ang="0">
                  <a:pos x="417" y="609"/>
                </a:cxn>
                <a:cxn ang="0">
                  <a:pos x="412" y="631"/>
                </a:cxn>
                <a:cxn ang="0">
                  <a:pos x="396" y="647"/>
                </a:cxn>
                <a:cxn ang="0">
                  <a:pos x="372" y="659"/>
                </a:cxn>
                <a:cxn ang="0">
                  <a:pos x="341" y="664"/>
                </a:cxn>
                <a:cxn ang="0">
                  <a:pos x="307" y="659"/>
                </a:cxn>
                <a:cxn ang="0">
                  <a:pos x="291" y="653"/>
                </a:cxn>
                <a:cxn ang="0">
                  <a:pos x="277" y="643"/>
                </a:cxn>
                <a:cxn ang="0">
                  <a:pos x="267" y="630"/>
                </a:cxn>
                <a:cxn ang="0">
                  <a:pos x="260" y="614"/>
                </a:cxn>
                <a:cxn ang="0">
                  <a:pos x="263" y="594"/>
                </a:cxn>
                <a:cxn ang="0">
                  <a:pos x="274" y="572"/>
                </a:cxn>
                <a:cxn ang="0">
                  <a:pos x="288" y="553"/>
                </a:cxn>
                <a:cxn ang="0">
                  <a:pos x="292" y="538"/>
                </a:cxn>
                <a:cxn ang="0">
                  <a:pos x="281" y="526"/>
                </a:cxn>
                <a:cxn ang="0">
                  <a:pos x="2" y="320"/>
                </a:cxn>
                <a:cxn ang="0">
                  <a:pos x="12" y="308"/>
                </a:cxn>
                <a:cxn ang="0">
                  <a:pos x="27" y="308"/>
                </a:cxn>
                <a:cxn ang="0">
                  <a:pos x="66" y="335"/>
                </a:cxn>
                <a:cxn ang="0">
                  <a:pos x="85" y="341"/>
                </a:cxn>
                <a:cxn ang="0">
                  <a:pos x="108" y="336"/>
                </a:cxn>
                <a:cxn ang="0">
                  <a:pos x="122" y="323"/>
                </a:cxn>
                <a:cxn ang="0">
                  <a:pos x="133" y="305"/>
                </a:cxn>
                <a:cxn ang="0">
                  <a:pos x="140" y="278"/>
                </a:cxn>
                <a:cxn ang="0">
                  <a:pos x="139" y="237"/>
                </a:cxn>
                <a:cxn ang="0">
                  <a:pos x="128" y="210"/>
                </a:cxn>
                <a:cxn ang="0">
                  <a:pos x="113" y="192"/>
                </a:cxn>
                <a:cxn ang="0">
                  <a:pos x="93" y="183"/>
                </a:cxn>
                <a:cxn ang="0">
                  <a:pos x="76" y="183"/>
                </a:cxn>
                <a:cxn ang="0">
                  <a:pos x="49" y="197"/>
                </a:cxn>
                <a:cxn ang="0">
                  <a:pos x="24" y="214"/>
                </a:cxn>
                <a:cxn ang="0">
                  <a:pos x="13" y="214"/>
                </a:cxn>
                <a:cxn ang="0">
                  <a:pos x="4" y="204"/>
                </a:cxn>
              </a:cxnLst>
              <a:rect l="0" t="0" r="r" b="b"/>
              <a:pathLst>
                <a:path w="676" h="664">
                  <a:moveTo>
                    <a:pt x="0" y="0"/>
                  </a:moveTo>
                  <a:lnTo>
                    <a:pt x="273" y="0"/>
                  </a:lnTo>
                  <a:lnTo>
                    <a:pt x="279" y="3"/>
                  </a:lnTo>
                  <a:lnTo>
                    <a:pt x="283" y="6"/>
                  </a:lnTo>
                  <a:lnTo>
                    <a:pt x="287" y="9"/>
                  </a:lnTo>
                  <a:lnTo>
                    <a:pt x="288" y="10"/>
                  </a:lnTo>
                  <a:lnTo>
                    <a:pt x="289" y="12"/>
                  </a:lnTo>
                  <a:lnTo>
                    <a:pt x="290" y="15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89" y="26"/>
                  </a:lnTo>
                  <a:lnTo>
                    <a:pt x="287" y="30"/>
                  </a:lnTo>
                  <a:lnTo>
                    <a:pt x="285" y="33"/>
                  </a:lnTo>
                  <a:lnTo>
                    <a:pt x="279" y="41"/>
                  </a:lnTo>
                  <a:lnTo>
                    <a:pt x="274" y="49"/>
                  </a:lnTo>
                  <a:lnTo>
                    <a:pt x="269" y="55"/>
                  </a:lnTo>
                  <a:lnTo>
                    <a:pt x="264" y="65"/>
                  </a:lnTo>
                  <a:lnTo>
                    <a:pt x="262" y="71"/>
                  </a:lnTo>
                  <a:lnTo>
                    <a:pt x="261" y="75"/>
                  </a:lnTo>
                  <a:lnTo>
                    <a:pt x="260" y="79"/>
                  </a:lnTo>
                  <a:lnTo>
                    <a:pt x="259" y="83"/>
                  </a:lnTo>
                  <a:lnTo>
                    <a:pt x="259" y="87"/>
                  </a:lnTo>
                  <a:lnTo>
                    <a:pt x="259" y="91"/>
                  </a:lnTo>
                  <a:lnTo>
                    <a:pt x="260" y="93"/>
                  </a:lnTo>
                  <a:lnTo>
                    <a:pt x="262" y="101"/>
                  </a:lnTo>
                  <a:lnTo>
                    <a:pt x="265" y="108"/>
                  </a:lnTo>
                  <a:lnTo>
                    <a:pt x="270" y="114"/>
                  </a:lnTo>
                  <a:lnTo>
                    <a:pt x="276" y="120"/>
                  </a:lnTo>
                  <a:lnTo>
                    <a:pt x="280" y="123"/>
                  </a:lnTo>
                  <a:lnTo>
                    <a:pt x="283" y="126"/>
                  </a:lnTo>
                  <a:lnTo>
                    <a:pt x="287" y="128"/>
                  </a:lnTo>
                  <a:lnTo>
                    <a:pt x="291" y="130"/>
                  </a:lnTo>
                  <a:lnTo>
                    <a:pt x="296" y="132"/>
                  </a:lnTo>
                  <a:lnTo>
                    <a:pt x="300" y="134"/>
                  </a:lnTo>
                  <a:lnTo>
                    <a:pt x="309" y="137"/>
                  </a:lnTo>
                  <a:lnTo>
                    <a:pt x="319" y="139"/>
                  </a:lnTo>
                  <a:lnTo>
                    <a:pt x="329" y="141"/>
                  </a:lnTo>
                  <a:lnTo>
                    <a:pt x="340" y="141"/>
                  </a:lnTo>
                  <a:lnTo>
                    <a:pt x="350" y="141"/>
                  </a:lnTo>
                  <a:lnTo>
                    <a:pt x="361" y="139"/>
                  </a:lnTo>
                  <a:lnTo>
                    <a:pt x="371" y="137"/>
                  </a:lnTo>
                  <a:lnTo>
                    <a:pt x="381" y="133"/>
                  </a:lnTo>
                  <a:lnTo>
                    <a:pt x="385" y="131"/>
                  </a:lnTo>
                  <a:lnTo>
                    <a:pt x="390" y="128"/>
                  </a:lnTo>
                  <a:lnTo>
                    <a:pt x="396" y="124"/>
                  </a:lnTo>
                  <a:lnTo>
                    <a:pt x="402" y="119"/>
                  </a:lnTo>
                  <a:lnTo>
                    <a:pt x="407" y="114"/>
                  </a:lnTo>
                  <a:lnTo>
                    <a:pt x="411" y="108"/>
                  </a:lnTo>
                  <a:lnTo>
                    <a:pt x="414" y="104"/>
                  </a:lnTo>
                  <a:lnTo>
                    <a:pt x="416" y="99"/>
                  </a:lnTo>
                  <a:lnTo>
                    <a:pt x="417" y="95"/>
                  </a:lnTo>
                  <a:lnTo>
                    <a:pt x="417" y="91"/>
                  </a:lnTo>
                  <a:lnTo>
                    <a:pt x="417" y="87"/>
                  </a:lnTo>
                  <a:lnTo>
                    <a:pt x="417" y="83"/>
                  </a:lnTo>
                  <a:lnTo>
                    <a:pt x="415" y="74"/>
                  </a:lnTo>
                  <a:lnTo>
                    <a:pt x="411" y="65"/>
                  </a:lnTo>
                  <a:lnTo>
                    <a:pt x="406" y="58"/>
                  </a:lnTo>
                  <a:lnTo>
                    <a:pt x="396" y="43"/>
                  </a:lnTo>
                  <a:lnTo>
                    <a:pt x="391" y="36"/>
                  </a:lnTo>
                  <a:lnTo>
                    <a:pt x="387" y="30"/>
                  </a:lnTo>
                  <a:lnTo>
                    <a:pt x="384" y="24"/>
                  </a:lnTo>
                  <a:lnTo>
                    <a:pt x="383" y="21"/>
                  </a:lnTo>
                  <a:lnTo>
                    <a:pt x="383" y="18"/>
                  </a:lnTo>
                  <a:lnTo>
                    <a:pt x="383" y="16"/>
                  </a:lnTo>
                  <a:lnTo>
                    <a:pt x="384" y="13"/>
                  </a:lnTo>
                  <a:lnTo>
                    <a:pt x="385" y="11"/>
                  </a:lnTo>
                  <a:lnTo>
                    <a:pt x="387" y="8"/>
                  </a:lnTo>
                  <a:lnTo>
                    <a:pt x="389" y="6"/>
                  </a:lnTo>
                  <a:lnTo>
                    <a:pt x="393" y="4"/>
                  </a:lnTo>
                  <a:lnTo>
                    <a:pt x="397" y="2"/>
                  </a:lnTo>
                  <a:lnTo>
                    <a:pt x="402" y="0"/>
                  </a:lnTo>
                  <a:lnTo>
                    <a:pt x="676" y="0"/>
                  </a:lnTo>
                  <a:lnTo>
                    <a:pt x="676" y="524"/>
                  </a:lnTo>
                  <a:lnTo>
                    <a:pt x="400" y="524"/>
                  </a:lnTo>
                  <a:lnTo>
                    <a:pt x="394" y="526"/>
                  </a:lnTo>
                  <a:lnTo>
                    <a:pt x="389" y="529"/>
                  </a:lnTo>
                  <a:lnTo>
                    <a:pt x="386" y="532"/>
                  </a:lnTo>
                  <a:lnTo>
                    <a:pt x="385" y="534"/>
                  </a:lnTo>
                  <a:lnTo>
                    <a:pt x="384" y="535"/>
                  </a:lnTo>
                  <a:lnTo>
                    <a:pt x="383" y="539"/>
                  </a:lnTo>
                  <a:lnTo>
                    <a:pt x="383" y="542"/>
                  </a:lnTo>
                  <a:lnTo>
                    <a:pt x="384" y="546"/>
                  </a:lnTo>
                  <a:lnTo>
                    <a:pt x="385" y="550"/>
                  </a:lnTo>
                  <a:lnTo>
                    <a:pt x="387" y="554"/>
                  </a:lnTo>
                  <a:lnTo>
                    <a:pt x="389" y="558"/>
                  </a:lnTo>
                  <a:lnTo>
                    <a:pt x="395" y="565"/>
                  </a:lnTo>
                  <a:lnTo>
                    <a:pt x="401" y="573"/>
                  </a:lnTo>
                  <a:lnTo>
                    <a:pt x="406" y="581"/>
                  </a:lnTo>
                  <a:lnTo>
                    <a:pt x="410" y="588"/>
                  </a:lnTo>
                  <a:lnTo>
                    <a:pt x="414" y="596"/>
                  </a:lnTo>
                  <a:lnTo>
                    <a:pt x="416" y="602"/>
                  </a:lnTo>
                  <a:lnTo>
                    <a:pt x="417" y="609"/>
                  </a:lnTo>
                  <a:lnTo>
                    <a:pt x="417" y="615"/>
                  </a:lnTo>
                  <a:lnTo>
                    <a:pt x="416" y="621"/>
                  </a:lnTo>
                  <a:lnTo>
                    <a:pt x="414" y="626"/>
                  </a:lnTo>
                  <a:lnTo>
                    <a:pt x="412" y="631"/>
                  </a:lnTo>
                  <a:lnTo>
                    <a:pt x="409" y="634"/>
                  </a:lnTo>
                  <a:lnTo>
                    <a:pt x="407" y="637"/>
                  </a:lnTo>
                  <a:lnTo>
                    <a:pt x="402" y="643"/>
                  </a:lnTo>
                  <a:lnTo>
                    <a:pt x="396" y="647"/>
                  </a:lnTo>
                  <a:lnTo>
                    <a:pt x="390" y="651"/>
                  </a:lnTo>
                  <a:lnTo>
                    <a:pt x="383" y="655"/>
                  </a:lnTo>
                  <a:lnTo>
                    <a:pt x="376" y="658"/>
                  </a:lnTo>
                  <a:lnTo>
                    <a:pt x="372" y="659"/>
                  </a:lnTo>
                  <a:lnTo>
                    <a:pt x="368" y="660"/>
                  </a:lnTo>
                  <a:lnTo>
                    <a:pt x="359" y="662"/>
                  </a:lnTo>
                  <a:lnTo>
                    <a:pt x="350" y="663"/>
                  </a:lnTo>
                  <a:lnTo>
                    <a:pt x="341" y="664"/>
                  </a:lnTo>
                  <a:lnTo>
                    <a:pt x="332" y="663"/>
                  </a:lnTo>
                  <a:lnTo>
                    <a:pt x="323" y="663"/>
                  </a:lnTo>
                  <a:lnTo>
                    <a:pt x="315" y="661"/>
                  </a:lnTo>
                  <a:lnTo>
                    <a:pt x="307" y="659"/>
                  </a:lnTo>
                  <a:lnTo>
                    <a:pt x="302" y="658"/>
                  </a:lnTo>
                  <a:lnTo>
                    <a:pt x="298" y="656"/>
                  </a:lnTo>
                  <a:lnTo>
                    <a:pt x="295" y="654"/>
                  </a:lnTo>
                  <a:lnTo>
                    <a:pt x="291" y="653"/>
                  </a:lnTo>
                  <a:lnTo>
                    <a:pt x="287" y="650"/>
                  </a:lnTo>
                  <a:lnTo>
                    <a:pt x="284" y="648"/>
                  </a:lnTo>
                  <a:lnTo>
                    <a:pt x="280" y="646"/>
                  </a:lnTo>
                  <a:lnTo>
                    <a:pt x="277" y="643"/>
                  </a:lnTo>
                  <a:lnTo>
                    <a:pt x="274" y="640"/>
                  </a:lnTo>
                  <a:lnTo>
                    <a:pt x="272" y="637"/>
                  </a:lnTo>
                  <a:lnTo>
                    <a:pt x="269" y="634"/>
                  </a:lnTo>
                  <a:lnTo>
                    <a:pt x="267" y="630"/>
                  </a:lnTo>
                  <a:lnTo>
                    <a:pt x="264" y="626"/>
                  </a:lnTo>
                  <a:lnTo>
                    <a:pt x="262" y="622"/>
                  </a:lnTo>
                  <a:lnTo>
                    <a:pt x="261" y="618"/>
                  </a:lnTo>
                  <a:lnTo>
                    <a:pt x="260" y="614"/>
                  </a:lnTo>
                  <a:lnTo>
                    <a:pt x="260" y="607"/>
                  </a:lnTo>
                  <a:lnTo>
                    <a:pt x="261" y="603"/>
                  </a:lnTo>
                  <a:lnTo>
                    <a:pt x="261" y="599"/>
                  </a:lnTo>
                  <a:lnTo>
                    <a:pt x="263" y="594"/>
                  </a:lnTo>
                  <a:lnTo>
                    <a:pt x="265" y="589"/>
                  </a:lnTo>
                  <a:lnTo>
                    <a:pt x="267" y="585"/>
                  </a:lnTo>
                  <a:lnTo>
                    <a:pt x="269" y="580"/>
                  </a:lnTo>
                  <a:lnTo>
                    <a:pt x="274" y="572"/>
                  </a:lnTo>
                  <a:lnTo>
                    <a:pt x="280" y="565"/>
                  </a:lnTo>
                  <a:lnTo>
                    <a:pt x="283" y="561"/>
                  </a:lnTo>
                  <a:lnTo>
                    <a:pt x="285" y="557"/>
                  </a:lnTo>
                  <a:lnTo>
                    <a:pt x="288" y="553"/>
                  </a:lnTo>
                  <a:lnTo>
                    <a:pt x="290" y="549"/>
                  </a:lnTo>
                  <a:lnTo>
                    <a:pt x="291" y="545"/>
                  </a:lnTo>
                  <a:lnTo>
                    <a:pt x="292" y="542"/>
                  </a:lnTo>
                  <a:lnTo>
                    <a:pt x="292" y="538"/>
                  </a:lnTo>
                  <a:lnTo>
                    <a:pt x="291" y="535"/>
                  </a:lnTo>
                  <a:lnTo>
                    <a:pt x="289" y="532"/>
                  </a:lnTo>
                  <a:lnTo>
                    <a:pt x="286" y="529"/>
                  </a:lnTo>
                  <a:lnTo>
                    <a:pt x="281" y="526"/>
                  </a:lnTo>
                  <a:lnTo>
                    <a:pt x="275" y="524"/>
                  </a:lnTo>
                  <a:lnTo>
                    <a:pt x="0" y="524"/>
                  </a:lnTo>
                  <a:lnTo>
                    <a:pt x="0" y="328"/>
                  </a:lnTo>
                  <a:lnTo>
                    <a:pt x="2" y="320"/>
                  </a:lnTo>
                  <a:lnTo>
                    <a:pt x="5" y="315"/>
                  </a:lnTo>
                  <a:lnTo>
                    <a:pt x="8" y="311"/>
                  </a:lnTo>
                  <a:lnTo>
                    <a:pt x="10" y="309"/>
                  </a:lnTo>
                  <a:lnTo>
                    <a:pt x="12" y="308"/>
                  </a:lnTo>
                  <a:lnTo>
                    <a:pt x="15" y="306"/>
                  </a:lnTo>
                  <a:lnTo>
                    <a:pt x="19" y="306"/>
                  </a:lnTo>
                  <a:lnTo>
                    <a:pt x="23" y="306"/>
                  </a:lnTo>
                  <a:lnTo>
                    <a:pt x="27" y="308"/>
                  </a:lnTo>
                  <a:lnTo>
                    <a:pt x="35" y="313"/>
                  </a:lnTo>
                  <a:lnTo>
                    <a:pt x="44" y="319"/>
                  </a:lnTo>
                  <a:lnTo>
                    <a:pt x="58" y="329"/>
                  </a:lnTo>
                  <a:lnTo>
                    <a:pt x="66" y="335"/>
                  </a:lnTo>
                  <a:lnTo>
                    <a:pt x="73" y="338"/>
                  </a:lnTo>
                  <a:lnTo>
                    <a:pt x="79" y="340"/>
                  </a:lnTo>
                  <a:lnTo>
                    <a:pt x="82" y="341"/>
                  </a:lnTo>
                  <a:lnTo>
                    <a:pt x="85" y="341"/>
                  </a:lnTo>
                  <a:lnTo>
                    <a:pt x="92" y="341"/>
                  </a:lnTo>
                  <a:lnTo>
                    <a:pt x="98" y="340"/>
                  </a:lnTo>
                  <a:lnTo>
                    <a:pt x="103" y="338"/>
                  </a:lnTo>
                  <a:lnTo>
                    <a:pt x="108" y="336"/>
                  </a:lnTo>
                  <a:lnTo>
                    <a:pt x="112" y="334"/>
                  </a:lnTo>
                  <a:lnTo>
                    <a:pt x="115" y="331"/>
                  </a:lnTo>
                  <a:lnTo>
                    <a:pt x="119" y="327"/>
                  </a:lnTo>
                  <a:lnTo>
                    <a:pt x="122" y="323"/>
                  </a:lnTo>
                  <a:lnTo>
                    <a:pt x="125" y="319"/>
                  </a:lnTo>
                  <a:lnTo>
                    <a:pt x="128" y="315"/>
                  </a:lnTo>
                  <a:lnTo>
                    <a:pt x="131" y="310"/>
                  </a:lnTo>
                  <a:lnTo>
                    <a:pt x="133" y="305"/>
                  </a:lnTo>
                  <a:lnTo>
                    <a:pt x="135" y="300"/>
                  </a:lnTo>
                  <a:lnTo>
                    <a:pt x="137" y="295"/>
                  </a:lnTo>
                  <a:lnTo>
                    <a:pt x="139" y="284"/>
                  </a:lnTo>
                  <a:lnTo>
                    <a:pt x="140" y="278"/>
                  </a:lnTo>
                  <a:lnTo>
                    <a:pt x="141" y="272"/>
                  </a:lnTo>
                  <a:lnTo>
                    <a:pt x="141" y="260"/>
                  </a:lnTo>
                  <a:lnTo>
                    <a:pt x="141" y="248"/>
                  </a:lnTo>
                  <a:lnTo>
                    <a:pt x="139" y="237"/>
                  </a:lnTo>
                  <a:lnTo>
                    <a:pt x="135" y="225"/>
                  </a:lnTo>
                  <a:lnTo>
                    <a:pt x="133" y="220"/>
                  </a:lnTo>
                  <a:lnTo>
                    <a:pt x="131" y="215"/>
                  </a:lnTo>
                  <a:lnTo>
                    <a:pt x="128" y="210"/>
                  </a:lnTo>
                  <a:lnTo>
                    <a:pt x="125" y="205"/>
                  </a:lnTo>
                  <a:lnTo>
                    <a:pt x="121" y="201"/>
                  </a:lnTo>
                  <a:lnTo>
                    <a:pt x="117" y="196"/>
                  </a:lnTo>
                  <a:lnTo>
                    <a:pt x="113" y="192"/>
                  </a:lnTo>
                  <a:lnTo>
                    <a:pt x="108" y="189"/>
                  </a:lnTo>
                  <a:lnTo>
                    <a:pt x="102" y="186"/>
                  </a:lnTo>
                  <a:lnTo>
                    <a:pt x="98" y="184"/>
                  </a:lnTo>
                  <a:lnTo>
                    <a:pt x="93" y="183"/>
                  </a:lnTo>
                  <a:lnTo>
                    <a:pt x="89" y="182"/>
                  </a:lnTo>
                  <a:lnTo>
                    <a:pt x="84" y="182"/>
                  </a:lnTo>
                  <a:lnTo>
                    <a:pt x="80" y="183"/>
                  </a:lnTo>
                  <a:lnTo>
                    <a:pt x="76" y="183"/>
                  </a:lnTo>
                  <a:lnTo>
                    <a:pt x="72" y="185"/>
                  </a:lnTo>
                  <a:lnTo>
                    <a:pt x="64" y="188"/>
                  </a:lnTo>
                  <a:lnTo>
                    <a:pt x="56" y="192"/>
                  </a:lnTo>
                  <a:lnTo>
                    <a:pt x="49" y="197"/>
                  </a:lnTo>
                  <a:lnTo>
                    <a:pt x="42" y="203"/>
                  </a:lnTo>
                  <a:lnTo>
                    <a:pt x="36" y="208"/>
                  </a:lnTo>
                  <a:lnTo>
                    <a:pt x="29" y="211"/>
                  </a:lnTo>
                  <a:lnTo>
                    <a:pt x="24" y="214"/>
                  </a:lnTo>
                  <a:lnTo>
                    <a:pt x="21" y="215"/>
                  </a:lnTo>
                  <a:lnTo>
                    <a:pt x="18" y="215"/>
                  </a:lnTo>
                  <a:lnTo>
                    <a:pt x="15" y="215"/>
                  </a:lnTo>
                  <a:lnTo>
                    <a:pt x="13" y="214"/>
                  </a:lnTo>
                  <a:lnTo>
                    <a:pt x="11" y="213"/>
                  </a:lnTo>
                  <a:lnTo>
                    <a:pt x="8" y="210"/>
                  </a:lnTo>
                  <a:lnTo>
                    <a:pt x="6" y="208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0" y="19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9" name="任意多边形 540695"/>
            <p:cNvSpPr>
              <a:spLocks noChangeArrowheads="1"/>
            </p:cNvSpPr>
            <p:nvPr/>
          </p:nvSpPr>
          <p:spPr bwMode="auto">
            <a:xfrm>
              <a:off x="220" y="3063"/>
              <a:ext cx="676" cy="523"/>
            </a:xfrm>
            <a:custGeom>
              <a:avLst/>
              <a:gdLst/>
              <a:ahLst/>
              <a:cxnLst>
                <a:cxn ang="0">
                  <a:pos x="395" y="517"/>
                </a:cxn>
                <a:cxn ang="0">
                  <a:pos x="388" y="508"/>
                </a:cxn>
                <a:cxn ang="0">
                  <a:pos x="395" y="488"/>
                </a:cxn>
                <a:cxn ang="0">
                  <a:pos x="419" y="450"/>
                </a:cxn>
                <a:cxn ang="0">
                  <a:pos x="422" y="431"/>
                </a:cxn>
                <a:cxn ang="0">
                  <a:pos x="417" y="416"/>
                </a:cxn>
                <a:cxn ang="0">
                  <a:pos x="405" y="401"/>
                </a:cxn>
                <a:cxn ang="0">
                  <a:pos x="382" y="389"/>
                </a:cxn>
                <a:cxn ang="0">
                  <a:pos x="354" y="382"/>
                </a:cxn>
                <a:cxn ang="0">
                  <a:pos x="306" y="388"/>
                </a:cxn>
                <a:cxn ang="0">
                  <a:pos x="286" y="399"/>
                </a:cxn>
                <a:cxn ang="0">
                  <a:pos x="271" y="416"/>
                </a:cxn>
                <a:cxn ang="0">
                  <a:pos x="264" y="434"/>
                </a:cxn>
                <a:cxn ang="0">
                  <a:pos x="267" y="450"/>
                </a:cxn>
                <a:cxn ang="0">
                  <a:pos x="284" y="481"/>
                </a:cxn>
                <a:cxn ang="0">
                  <a:pos x="296" y="502"/>
                </a:cxn>
                <a:cxn ang="0">
                  <a:pos x="294" y="512"/>
                </a:cxn>
                <a:cxn ang="0">
                  <a:pos x="283" y="521"/>
                </a:cxn>
                <a:cxn ang="0">
                  <a:pos x="273" y="0"/>
                </a:cxn>
                <a:cxn ang="0">
                  <a:pos x="287" y="8"/>
                </a:cxn>
                <a:cxn ang="0">
                  <a:pos x="291" y="18"/>
                </a:cxn>
                <a:cxn ang="0">
                  <a:pos x="283" y="35"/>
                </a:cxn>
                <a:cxn ang="0">
                  <a:pos x="264" y="63"/>
                </a:cxn>
                <a:cxn ang="0">
                  <a:pos x="259" y="84"/>
                </a:cxn>
                <a:cxn ang="0">
                  <a:pos x="261" y="97"/>
                </a:cxn>
                <a:cxn ang="0">
                  <a:pos x="271" y="114"/>
                </a:cxn>
                <a:cxn ang="0">
                  <a:pos x="295" y="131"/>
                </a:cxn>
                <a:cxn ang="0">
                  <a:pos x="326" y="139"/>
                </a:cxn>
                <a:cxn ang="0">
                  <a:pos x="368" y="136"/>
                </a:cxn>
                <a:cxn ang="0">
                  <a:pos x="392" y="125"/>
                </a:cxn>
                <a:cxn ang="0">
                  <a:pos x="407" y="112"/>
                </a:cxn>
                <a:cxn ang="0">
                  <a:pos x="416" y="95"/>
                </a:cxn>
                <a:cxn ang="0">
                  <a:pos x="416" y="78"/>
                </a:cxn>
                <a:cxn ang="0">
                  <a:pos x="396" y="43"/>
                </a:cxn>
                <a:cxn ang="0">
                  <a:pos x="382" y="18"/>
                </a:cxn>
                <a:cxn ang="0">
                  <a:pos x="386" y="8"/>
                </a:cxn>
                <a:cxn ang="0">
                  <a:pos x="401" y="0"/>
                </a:cxn>
                <a:cxn ang="0">
                  <a:pos x="670" y="207"/>
                </a:cxn>
                <a:cxn ang="0">
                  <a:pos x="658" y="214"/>
                </a:cxn>
                <a:cxn ang="0">
                  <a:pos x="640" y="206"/>
                </a:cxn>
                <a:cxn ang="0">
                  <a:pos x="612" y="186"/>
                </a:cxn>
                <a:cxn ang="0">
                  <a:pos x="592" y="181"/>
                </a:cxn>
                <a:cxn ang="0">
                  <a:pos x="574" y="185"/>
                </a:cxn>
                <a:cxn ang="0">
                  <a:pos x="558" y="196"/>
                </a:cxn>
                <a:cxn ang="0">
                  <a:pos x="542" y="222"/>
                </a:cxn>
                <a:cxn ang="0">
                  <a:pos x="536" y="253"/>
                </a:cxn>
                <a:cxn ang="0">
                  <a:pos x="539" y="290"/>
                </a:cxn>
                <a:cxn ang="0">
                  <a:pos x="550" y="314"/>
                </a:cxn>
                <a:cxn ang="0">
                  <a:pos x="564" y="330"/>
                </a:cxn>
                <a:cxn ang="0">
                  <a:pos x="582" y="339"/>
                </a:cxn>
                <a:cxn ang="0">
                  <a:pos x="602" y="337"/>
                </a:cxn>
                <a:cxn ang="0">
                  <a:pos x="639" y="313"/>
                </a:cxn>
                <a:cxn ang="0">
                  <a:pos x="660" y="304"/>
                </a:cxn>
                <a:cxn ang="0">
                  <a:pos x="670" y="310"/>
                </a:cxn>
                <a:cxn ang="0">
                  <a:pos x="676" y="522"/>
                </a:cxn>
              </a:cxnLst>
              <a:rect l="0" t="0" r="r" b="b"/>
              <a:pathLst>
                <a:path w="676" h="523">
                  <a:moveTo>
                    <a:pt x="676" y="522"/>
                  </a:moveTo>
                  <a:lnTo>
                    <a:pt x="407" y="523"/>
                  </a:lnTo>
                  <a:lnTo>
                    <a:pt x="400" y="520"/>
                  </a:lnTo>
                  <a:lnTo>
                    <a:pt x="395" y="517"/>
                  </a:lnTo>
                  <a:lnTo>
                    <a:pt x="392" y="514"/>
                  </a:lnTo>
                  <a:lnTo>
                    <a:pt x="391" y="513"/>
                  </a:lnTo>
                  <a:lnTo>
                    <a:pt x="390" y="511"/>
                  </a:lnTo>
                  <a:lnTo>
                    <a:pt x="388" y="508"/>
                  </a:lnTo>
                  <a:lnTo>
                    <a:pt x="388" y="504"/>
                  </a:lnTo>
                  <a:lnTo>
                    <a:pt x="389" y="501"/>
                  </a:lnTo>
                  <a:lnTo>
                    <a:pt x="390" y="497"/>
                  </a:lnTo>
                  <a:lnTo>
                    <a:pt x="395" y="488"/>
                  </a:lnTo>
                  <a:lnTo>
                    <a:pt x="401" y="479"/>
                  </a:lnTo>
                  <a:lnTo>
                    <a:pt x="411" y="466"/>
                  </a:lnTo>
                  <a:lnTo>
                    <a:pt x="416" y="457"/>
                  </a:lnTo>
                  <a:lnTo>
                    <a:pt x="419" y="450"/>
                  </a:lnTo>
                  <a:lnTo>
                    <a:pt x="421" y="443"/>
                  </a:lnTo>
                  <a:lnTo>
                    <a:pt x="422" y="440"/>
                  </a:lnTo>
                  <a:lnTo>
                    <a:pt x="422" y="437"/>
                  </a:lnTo>
                  <a:lnTo>
                    <a:pt x="422" y="431"/>
                  </a:lnTo>
                  <a:lnTo>
                    <a:pt x="421" y="424"/>
                  </a:lnTo>
                  <a:lnTo>
                    <a:pt x="420" y="422"/>
                  </a:lnTo>
                  <a:lnTo>
                    <a:pt x="419" y="420"/>
                  </a:lnTo>
                  <a:lnTo>
                    <a:pt x="417" y="416"/>
                  </a:lnTo>
                  <a:lnTo>
                    <a:pt x="415" y="412"/>
                  </a:lnTo>
                  <a:lnTo>
                    <a:pt x="412" y="408"/>
                  </a:lnTo>
                  <a:lnTo>
                    <a:pt x="409" y="405"/>
                  </a:lnTo>
                  <a:lnTo>
                    <a:pt x="405" y="401"/>
                  </a:lnTo>
                  <a:lnTo>
                    <a:pt x="397" y="395"/>
                  </a:lnTo>
                  <a:lnTo>
                    <a:pt x="392" y="393"/>
                  </a:lnTo>
                  <a:lnTo>
                    <a:pt x="387" y="391"/>
                  </a:lnTo>
                  <a:lnTo>
                    <a:pt x="382" y="389"/>
                  </a:lnTo>
                  <a:lnTo>
                    <a:pt x="377" y="387"/>
                  </a:lnTo>
                  <a:lnTo>
                    <a:pt x="366" y="384"/>
                  </a:lnTo>
                  <a:lnTo>
                    <a:pt x="360" y="383"/>
                  </a:lnTo>
                  <a:lnTo>
                    <a:pt x="354" y="382"/>
                  </a:lnTo>
                  <a:lnTo>
                    <a:pt x="342" y="382"/>
                  </a:lnTo>
                  <a:lnTo>
                    <a:pt x="330" y="383"/>
                  </a:lnTo>
                  <a:lnTo>
                    <a:pt x="319" y="385"/>
                  </a:lnTo>
                  <a:lnTo>
                    <a:pt x="306" y="388"/>
                  </a:lnTo>
                  <a:lnTo>
                    <a:pt x="301" y="390"/>
                  </a:lnTo>
                  <a:lnTo>
                    <a:pt x="296" y="393"/>
                  </a:lnTo>
                  <a:lnTo>
                    <a:pt x="291" y="396"/>
                  </a:lnTo>
                  <a:lnTo>
                    <a:pt x="286" y="399"/>
                  </a:lnTo>
                  <a:lnTo>
                    <a:pt x="282" y="403"/>
                  </a:lnTo>
                  <a:lnTo>
                    <a:pt x="278" y="406"/>
                  </a:lnTo>
                  <a:lnTo>
                    <a:pt x="274" y="411"/>
                  </a:lnTo>
                  <a:lnTo>
                    <a:pt x="271" y="416"/>
                  </a:lnTo>
                  <a:lnTo>
                    <a:pt x="268" y="420"/>
                  </a:lnTo>
                  <a:lnTo>
                    <a:pt x="266" y="425"/>
                  </a:lnTo>
                  <a:lnTo>
                    <a:pt x="265" y="429"/>
                  </a:lnTo>
                  <a:lnTo>
                    <a:pt x="264" y="434"/>
                  </a:lnTo>
                  <a:lnTo>
                    <a:pt x="264" y="438"/>
                  </a:lnTo>
                  <a:lnTo>
                    <a:pt x="265" y="442"/>
                  </a:lnTo>
                  <a:lnTo>
                    <a:pt x="265" y="446"/>
                  </a:lnTo>
                  <a:lnTo>
                    <a:pt x="267" y="450"/>
                  </a:lnTo>
                  <a:lnTo>
                    <a:pt x="270" y="458"/>
                  </a:lnTo>
                  <a:lnTo>
                    <a:pt x="274" y="467"/>
                  </a:lnTo>
                  <a:lnTo>
                    <a:pt x="279" y="474"/>
                  </a:lnTo>
                  <a:lnTo>
                    <a:pt x="284" y="481"/>
                  </a:lnTo>
                  <a:lnTo>
                    <a:pt x="288" y="487"/>
                  </a:lnTo>
                  <a:lnTo>
                    <a:pt x="292" y="493"/>
                  </a:lnTo>
                  <a:lnTo>
                    <a:pt x="295" y="499"/>
                  </a:lnTo>
                  <a:lnTo>
                    <a:pt x="296" y="502"/>
                  </a:lnTo>
                  <a:lnTo>
                    <a:pt x="296" y="505"/>
                  </a:lnTo>
                  <a:lnTo>
                    <a:pt x="296" y="507"/>
                  </a:lnTo>
                  <a:lnTo>
                    <a:pt x="295" y="510"/>
                  </a:lnTo>
                  <a:lnTo>
                    <a:pt x="294" y="512"/>
                  </a:lnTo>
                  <a:lnTo>
                    <a:pt x="292" y="514"/>
                  </a:lnTo>
                  <a:lnTo>
                    <a:pt x="290" y="517"/>
                  </a:lnTo>
                  <a:lnTo>
                    <a:pt x="287" y="519"/>
                  </a:lnTo>
                  <a:lnTo>
                    <a:pt x="283" y="521"/>
                  </a:lnTo>
                  <a:lnTo>
                    <a:pt x="278" y="523"/>
                  </a:lnTo>
                  <a:lnTo>
                    <a:pt x="0" y="523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8" y="2"/>
                  </a:lnTo>
                  <a:lnTo>
                    <a:pt x="282" y="4"/>
                  </a:lnTo>
                  <a:lnTo>
                    <a:pt x="285" y="6"/>
                  </a:lnTo>
                  <a:lnTo>
                    <a:pt x="287" y="8"/>
                  </a:lnTo>
                  <a:lnTo>
                    <a:pt x="289" y="10"/>
                  </a:lnTo>
                  <a:lnTo>
                    <a:pt x="290" y="13"/>
                  </a:lnTo>
                  <a:lnTo>
                    <a:pt x="291" y="15"/>
                  </a:lnTo>
                  <a:lnTo>
                    <a:pt x="291" y="18"/>
                  </a:lnTo>
                  <a:lnTo>
                    <a:pt x="290" y="21"/>
                  </a:lnTo>
                  <a:lnTo>
                    <a:pt x="289" y="23"/>
                  </a:lnTo>
                  <a:lnTo>
                    <a:pt x="287" y="29"/>
                  </a:lnTo>
                  <a:lnTo>
                    <a:pt x="283" y="35"/>
                  </a:lnTo>
                  <a:lnTo>
                    <a:pt x="278" y="42"/>
                  </a:lnTo>
                  <a:lnTo>
                    <a:pt x="273" y="49"/>
                  </a:lnTo>
                  <a:lnTo>
                    <a:pt x="269" y="56"/>
                  </a:lnTo>
                  <a:lnTo>
                    <a:pt x="264" y="63"/>
                  </a:lnTo>
                  <a:lnTo>
                    <a:pt x="261" y="72"/>
                  </a:lnTo>
                  <a:lnTo>
                    <a:pt x="260" y="76"/>
                  </a:lnTo>
                  <a:lnTo>
                    <a:pt x="259" y="80"/>
                  </a:lnTo>
                  <a:lnTo>
                    <a:pt x="259" y="84"/>
                  </a:lnTo>
                  <a:lnTo>
                    <a:pt x="259" y="89"/>
                  </a:lnTo>
                  <a:lnTo>
                    <a:pt x="259" y="91"/>
                  </a:lnTo>
                  <a:lnTo>
                    <a:pt x="260" y="93"/>
                  </a:lnTo>
                  <a:lnTo>
                    <a:pt x="261" y="97"/>
                  </a:lnTo>
                  <a:lnTo>
                    <a:pt x="263" y="102"/>
                  </a:lnTo>
                  <a:lnTo>
                    <a:pt x="265" y="107"/>
                  </a:lnTo>
                  <a:lnTo>
                    <a:pt x="268" y="110"/>
                  </a:lnTo>
                  <a:lnTo>
                    <a:pt x="271" y="114"/>
                  </a:lnTo>
                  <a:lnTo>
                    <a:pt x="275" y="117"/>
                  </a:lnTo>
                  <a:lnTo>
                    <a:pt x="278" y="121"/>
                  </a:lnTo>
                  <a:lnTo>
                    <a:pt x="286" y="126"/>
                  </a:lnTo>
                  <a:lnTo>
                    <a:pt x="295" y="131"/>
                  </a:lnTo>
                  <a:lnTo>
                    <a:pt x="300" y="133"/>
                  </a:lnTo>
                  <a:lnTo>
                    <a:pt x="304" y="135"/>
                  </a:lnTo>
                  <a:lnTo>
                    <a:pt x="315" y="138"/>
                  </a:lnTo>
                  <a:lnTo>
                    <a:pt x="326" y="139"/>
                  </a:lnTo>
                  <a:lnTo>
                    <a:pt x="337" y="140"/>
                  </a:lnTo>
                  <a:lnTo>
                    <a:pt x="347" y="140"/>
                  </a:lnTo>
                  <a:lnTo>
                    <a:pt x="358" y="139"/>
                  </a:lnTo>
                  <a:lnTo>
                    <a:pt x="368" y="136"/>
                  </a:lnTo>
                  <a:lnTo>
                    <a:pt x="378" y="133"/>
                  </a:lnTo>
                  <a:lnTo>
                    <a:pt x="383" y="131"/>
                  </a:lnTo>
                  <a:lnTo>
                    <a:pt x="388" y="128"/>
                  </a:lnTo>
                  <a:lnTo>
                    <a:pt x="392" y="125"/>
                  </a:lnTo>
                  <a:lnTo>
                    <a:pt x="396" y="122"/>
                  </a:lnTo>
                  <a:lnTo>
                    <a:pt x="400" y="119"/>
                  </a:lnTo>
                  <a:lnTo>
                    <a:pt x="404" y="116"/>
                  </a:lnTo>
                  <a:lnTo>
                    <a:pt x="407" y="112"/>
                  </a:lnTo>
                  <a:lnTo>
                    <a:pt x="410" y="108"/>
                  </a:lnTo>
                  <a:lnTo>
                    <a:pt x="413" y="103"/>
                  </a:lnTo>
                  <a:lnTo>
                    <a:pt x="415" y="99"/>
                  </a:lnTo>
                  <a:lnTo>
                    <a:pt x="416" y="95"/>
                  </a:lnTo>
                  <a:lnTo>
                    <a:pt x="417" y="91"/>
                  </a:lnTo>
                  <a:lnTo>
                    <a:pt x="417" y="86"/>
                  </a:lnTo>
                  <a:lnTo>
                    <a:pt x="416" y="82"/>
                  </a:lnTo>
                  <a:lnTo>
                    <a:pt x="416" y="78"/>
                  </a:lnTo>
                  <a:lnTo>
                    <a:pt x="414" y="74"/>
                  </a:lnTo>
                  <a:lnTo>
                    <a:pt x="411" y="65"/>
                  </a:lnTo>
                  <a:lnTo>
                    <a:pt x="406" y="58"/>
                  </a:lnTo>
                  <a:lnTo>
                    <a:pt x="396" y="43"/>
                  </a:lnTo>
                  <a:lnTo>
                    <a:pt x="391" y="36"/>
                  </a:lnTo>
                  <a:lnTo>
                    <a:pt x="387" y="30"/>
                  </a:lnTo>
                  <a:lnTo>
                    <a:pt x="384" y="24"/>
                  </a:lnTo>
                  <a:lnTo>
                    <a:pt x="382" y="18"/>
                  </a:lnTo>
                  <a:lnTo>
                    <a:pt x="382" y="15"/>
                  </a:lnTo>
                  <a:lnTo>
                    <a:pt x="383" y="13"/>
                  </a:lnTo>
                  <a:lnTo>
                    <a:pt x="384" y="10"/>
                  </a:lnTo>
                  <a:lnTo>
                    <a:pt x="386" y="8"/>
                  </a:lnTo>
                  <a:lnTo>
                    <a:pt x="388" y="6"/>
                  </a:lnTo>
                  <a:lnTo>
                    <a:pt x="391" y="4"/>
                  </a:lnTo>
                  <a:lnTo>
                    <a:pt x="396" y="1"/>
                  </a:lnTo>
                  <a:lnTo>
                    <a:pt x="401" y="0"/>
                  </a:lnTo>
                  <a:lnTo>
                    <a:pt x="676" y="0"/>
                  </a:lnTo>
                  <a:lnTo>
                    <a:pt x="676" y="194"/>
                  </a:lnTo>
                  <a:lnTo>
                    <a:pt x="672" y="204"/>
                  </a:lnTo>
                  <a:lnTo>
                    <a:pt x="670" y="207"/>
                  </a:lnTo>
                  <a:lnTo>
                    <a:pt x="668" y="210"/>
                  </a:lnTo>
                  <a:lnTo>
                    <a:pt x="665" y="212"/>
                  </a:lnTo>
                  <a:lnTo>
                    <a:pt x="663" y="213"/>
                  </a:lnTo>
                  <a:lnTo>
                    <a:pt x="658" y="214"/>
                  </a:lnTo>
                  <a:lnTo>
                    <a:pt x="655" y="213"/>
                  </a:lnTo>
                  <a:lnTo>
                    <a:pt x="652" y="212"/>
                  </a:lnTo>
                  <a:lnTo>
                    <a:pt x="647" y="210"/>
                  </a:lnTo>
                  <a:lnTo>
                    <a:pt x="640" y="206"/>
                  </a:lnTo>
                  <a:lnTo>
                    <a:pt x="634" y="201"/>
                  </a:lnTo>
                  <a:lnTo>
                    <a:pt x="627" y="195"/>
                  </a:lnTo>
                  <a:lnTo>
                    <a:pt x="620" y="191"/>
                  </a:lnTo>
                  <a:lnTo>
                    <a:pt x="612" y="186"/>
                  </a:lnTo>
                  <a:lnTo>
                    <a:pt x="605" y="183"/>
                  </a:lnTo>
                  <a:lnTo>
                    <a:pt x="600" y="182"/>
                  </a:lnTo>
                  <a:lnTo>
                    <a:pt x="596" y="181"/>
                  </a:lnTo>
                  <a:lnTo>
                    <a:pt x="592" y="181"/>
                  </a:lnTo>
                  <a:lnTo>
                    <a:pt x="588" y="181"/>
                  </a:lnTo>
                  <a:lnTo>
                    <a:pt x="583" y="182"/>
                  </a:lnTo>
                  <a:lnTo>
                    <a:pt x="579" y="183"/>
                  </a:lnTo>
                  <a:lnTo>
                    <a:pt x="574" y="185"/>
                  </a:lnTo>
                  <a:lnTo>
                    <a:pt x="570" y="187"/>
                  </a:lnTo>
                  <a:lnTo>
                    <a:pt x="565" y="190"/>
                  </a:lnTo>
                  <a:lnTo>
                    <a:pt x="561" y="193"/>
                  </a:lnTo>
                  <a:lnTo>
                    <a:pt x="558" y="196"/>
                  </a:lnTo>
                  <a:lnTo>
                    <a:pt x="555" y="201"/>
                  </a:lnTo>
                  <a:lnTo>
                    <a:pt x="549" y="209"/>
                  </a:lnTo>
                  <a:lnTo>
                    <a:pt x="544" y="218"/>
                  </a:lnTo>
                  <a:lnTo>
                    <a:pt x="542" y="222"/>
                  </a:lnTo>
                  <a:lnTo>
                    <a:pt x="541" y="227"/>
                  </a:lnTo>
                  <a:lnTo>
                    <a:pt x="538" y="237"/>
                  </a:lnTo>
                  <a:lnTo>
                    <a:pt x="536" y="248"/>
                  </a:lnTo>
                  <a:lnTo>
                    <a:pt x="536" y="253"/>
                  </a:lnTo>
                  <a:lnTo>
                    <a:pt x="535" y="258"/>
                  </a:lnTo>
                  <a:lnTo>
                    <a:pt x="536" y="269"/>
                  </a:lnTo>
                  <a:lnTo>
                    <a:pt x="537" y="280"/>
                  </a:lnTo>
                  <a:lnTo>
                    <a:pt x="539" y="290"/>
                  </a:lnTo>
                  <a:lnTo>
                    <a:pt x="543" y="300"/>
                  </a:lnTo>
                  <a:lnTo>
                    <a:pt x="545" y="305"/>
                  </a:lnTo>
                  <a:lnTo>
                    <a:pt x="547" y="310"/>
                  </a:lnTo>
                  <a:lnTo>
                    <a:pt x="550" y="314"/>
                  </a:lnTo>
                  <a:lnTo>
                    <a:pt x="553" y="318"/>
                  </a:lnTo>
                  <a:lnTo>
                    <a:pt x="556" y="322"/>
                  </a:lnTo>
                  <a:lnTo>
                    <a:pt x="560" y="326"/>
                  </a:lnTo>
                  <a:lnTo>
                    <a:pt x="564" y="330"/>
                  </a:lnTo>
                  <a:lnTo>
                    <a:pt x="569" y="333"/>
                  </a:lnTo>
                  <a:lnTo>
                    <a:pt x="573" y="336"/>
                  </a:lnTo>
                  <a:lnTo>
                    <a:pt x="577" y="338"/>
                  </a:lnTo>
                  <a:lnTo>
                    <a:pt x="582" y="339"/>
                  </a:lnTo>
                  <a:lnTo>
                    <a:pt x="586" y="340"/>
                  </a:lnTo>
                  <a:lnTo>
                    <a:pt x="590" y="340"/>
                  </a:lnTo>
                  <a:lnTo>
                    <a:pt x="594" y="339"/>
                  </a:lnTo>
                  <a:lnTo>
                    <a:pt x="602" y="337"/>
                  </a:lnTo>
                  <a:lnTo>
                    <a:pt x="610" y="333"/>
                  </a:lnTo>
                  <a:lnTo>
                    <a:pt x="618" y="328"/>
                  </a:lnTo>
                  <a:lnTo>
                    <a:pt x="633" y="317"/>
                  </a:lnTo>
                  <a:lnTo>
                    <a:pt x="639" y="313"/>
                  </a:lnTo>
                  <a:lnTo>
                    <a:pt x="646" y="308"/>
                  </a:lnTo>
                  <a:lnTo>
                    <a:pt x="652" y="305"/>
                  </a:lnTo>
                  <a:lnTo>
                    <a:pt x="658" y="304"/>
                  </a:lnTo>
                  <a:lnTo>
                    <a:pt x="660" y="304"/>
                  </a:lnTo>
                  <a:lnTo>
                    <a:pt x="663" y="305"/>
                  </a:lnTo>
                  <a:lnTo>
                    <a:pt x="665" y="306"/>
                  </a:lnTo>
                  <a:lnTo>
                    <a:pt x="668" y="308"/>
                  </a:lnTo>
                  <a:lnTo>
                    <a:pt x="670" y="310"/>
                  </a:lnTo>
                  <a:lnTo>
                    <a:pt x="672" y="314"/>
                  </a:lnTo>
                  <a:lnTo>
                    <a:pt x="674" y="318"/>
                  </a:lnTo>
                  <a:lnTo>
                    <a:pt x="676" y="323"/>
                  </a:lnTo>
                  <a:lnTo>
                    <a:pt x="676" y="52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80" name="任意多边形 540696"/>
            <p:cNvSpPr>
              <a:spLocks noChangeArrowheads="1"/>
            </p:cNvSpPr>
            <p:nvPr/>
          </p:nvSpPr>
          <p:spPr bwMode="auto">
            <a:xfrm>
              <a:off x="754" y="2921"/>
              <a:ext cx="955" cy="665"/>
            </a:xfrm>
            <a:custGeom>
              <a:avLst/>
              <a:gdLst/>
              <a:ahLst/>
              <a:cxnLst>
                <a:cxn ang="0">
                  <a:pos x="529" y="659"/>
                </a:cxn>
                <a:cxn ang="0">
                  <a:pos x="523" y="643"/>
                </a:cxn>
                <a:cxn ang="0">
                  <a:pos x="551" y="600"/>
                </a:cxn>
                <a:cxn ang="0">
                  <a:pos x="558" y="573"/>
                </a:cxn>
                <a:cxn ang="0">
                  <a:pos x="551" y="554"/>
                </a:cxn>
                <a:cxn ang="0">
                  <a:pos x="527" y="536"/>
                </a:cxn>
                <a:cxn ang="0">
                  <a:pos x="495" y="526"/>
                </a:cxn>
                <a:cxn ang="0">
                  <a:pos x="442" y="531"/>
                </a:cxn>
                <a:cxn ang="0">
                  <a:pos x="417" y="545"/>
                </a:cxn>
                <a:cxn ang="0">
                  <a:pos x="401" y="567"/>
                </a:cxn>
                <a:cxn ang="0">
                  <a:pos x="400" y="589"/>
                </a:cxn>
                <a:cxn ang="0">
                  <a:pos x="419" y="623"/>
                </a:cxn>
                <a:cxn ang="0">
                  <a:pos x="432" y="649"/>
                </a:cxn>
                <a:cxn ang="0">
                  <a:pos x="423" y="661"/>
                </a:cxn>
                <a:cxn ang="0">
                  <a:pos x="138" y="458"/>
                </a:cxn>
                <a:cxn ang="0">
                  <a:pos x="126" y="447"/>
                </a:cxn>
                <a:cxn ang="0">
                  <a:pos x="105" y="455"/>
                </a:cxn>
                <a:cxn ang="0">
                  <a:pos x="68" y="480"/>
                </a:cxn>
                <a:cxn ang="0">
                  <a:pos x="42" y="481"/>
                </a:cxn>
                <a:cxn ang="0">
                  <a:pos x="18" y="461"/>
                </a:cxn>
                <a:cxn ang="0">
                  <a:pos x="3" y="428"/>
                </a:cxn>
                <a:cxn ang="0">
                  <a:pos x="3" y="380"/>
                </a:cxn>
                <a:cxn ang="0">
                  <a:pos x="17" y="347"/>
                </a:cxn>
                <a:cxn ang="0">
                  <a:pos x="39" y="327"/>
                </a:cxn>
                <a:cxn ang="0">
                  <a:pos x="61" y="324"/>
                </a:cxn>
                <a:cxn ang="0">
                  <a:pos x="99" y="344"/>
                </a:cxn>
                <a:cxn ang="0">
                  <a:pos x="123" y="356"/>
                </a:cxn>
                <a:cxn ang="0">
                  <a:pos x="136" y="349"/>
                </a:cxn>
                <a:cxn ang="0">
                  <a:pos x="412" y="141"/>
                </a:cxn>
                <a:cxn ang="0">
                  <a:pos x="429" y="130"/>
                </a:cxn>
                <a:cxn ang="0">
                  <a:pos x="427" y="112"/>
                </a:cxn>
                <a:cxn ang="0">
                  <a:pos x="404" y="76"/>
                </a:cxn>
                <a:cxn ang="0">
                  <a:pos x="398" y="52"/>
                </a:cxn>
                <a:cxn ang="0">
                  <a:pos x="405" y="34"/>
                </a:cxn>
                <a:cxn ang="0">
                  <a:pos x="426" y="14"/>
                </a:cxn>
                <a:cxn ang="0">
                  <a:pos x="465" y="1"/>
                </a:cxn>
                <a:cxn ang="0">
                  <a:pos x="518" y="8"/>
                </a:cxn>
                <a:cxn ang="0">
                  <a:pos x="541" y="21"/>
                </a:cxn>
                <a:cxn ang="0">
                  <a:pos x="555" y="42"/>
                </a:cxn>
                <a:cxn ang="0">
                  <a:pos x="555" y="66"/>
                </a:cxn>
                <a:cxn ang="0">
                  <a:pos x="526" y="111"/>
                </a:cxn>
                <a:cxn ang="0">
                  <a:pos x="523" y="130"/>
                </a:cxn>
                <a:cxn ang="0">
                  <a:pos x="541" y="141"/>
                </a:cxn>
                <a:cxn ang="0">
                  <a:pos x="820" y="349"/>
                </a:cxn>
                <a:cxn ang="0">
                  <a:pos x="832" y="356"/>
                </a:cxn>
                <a:cxn ang="0">
                  <a:pos x="856" y="344"/>
                </a:cxn>
                <a:cxn ang="0">
                  <a:pos x="890" y="325"/>
                </a:cxn>
                <a:cxn ang="0">
                  <a:pos x="911" y="325"/>
                </a:cxn>
                <a:cxn ang="0">
                  <a:pos x="932" y="339"/>
                </a:cxn>
                <a:cxn ang="0">
                  <a:pos x="950" y="370"/>
                </a:cxn>
                <a:cxn ang="0">
                  <a:pos x="955" y="412"/>
                </a:cxn>
                <a:cxn ang="0">
                  <a:pos x="943" y="452"/>
                </a:cxn>
                <a:cxn ang="0">
                  <a:pos x="927" y="473"/>
                </a:cxn>
                <a:cxn ang="0">
                  <a:pos x="904" y="482"/>
                </a:cxn>
                <a:cxn ang="0">
                  <a:pos x="872" y="470"/>
                </a:cxn>
                <a:cxn ang="0">
                  <a:pos x="835" y="447"/>
                </a:cxn>
                <a:cxn ang="0">
                  <a:pos x="822" y="451"/>
                </a:cxn>
                <a:cxn ang="0">
                  <a:pos x="814" y="665"/>
                </a:cxn>
              </a:cxnLst>
              <a:rect l="0" t="0" r="r" b="b"/>
              <a:pathLst>
                <a:path w="955" h="665">
                  <a:moveTo>
                    <a:pt x="814" y="665"/>
                  </a:moveTo>
                  <a:lnTo>
                    <a:pt x="541" y="665"/>
                  </a:lnTo>
                  <a:lnTo>
                    <a:pt x="537" y="664"/>
                  </a:lnTo>
                  <a:lnTo>
                    <a:pt x="534" y="662"/>
                  </a:lnTo>
                  <a:lnTo>
                    <a:pt x="529" y="659"/>
                  </a:lnTo>
                  <a:lnTo>
                    <a:pt x="526" y="657"/>
                  </a:lnTo>
                  <a:lnTo>
                    <a:pt x="524" y="653"/>
                  </a:lnTo>
                  <a:lnTo>
                    <a:pt x="523" y="650"/>
                  </a:lnTo>
                  <a:lnTo>
                    <a:pt x="523" y="647"/>
                  </a:lnTo>
                  <a:lnTo>
                    <a:pt x="523" y="643"/>
                  </a:lnTo>
                  <a:lnTo>
                    <a:pt x="524" y="639"/>
                  </a:lnTo>
                  <a:lnTo>
                    <a:pt x="529" y="631"/>
                  </a:lnTo>
                  <a:lnTo>
                    <a:pt x="536" y="622"/>
                  </a:lnTo>
                  <a:lnTo>
                    <a:pt x="547" y="608"/>
                  </a:lnTo>
                  <a:lnTo>
                    <a:pt x="551" y="600"/>
                  </a:lnTo>
                  <a:lnTo>
                    <a:pt x="554" y="592"/>
                  </a:lnTo>
                  <a:lnTo>
                    <a:pt x="557" y="586"/>
                  </a:lnTo>
                  <a:lnTo>
                    <a:pt x="557" y="583"/>
                  </a:lnTo>
                  <a:lnTo>
                    <a:pt x="558" y="580"/>
                  </a:lnTo>
                  <a:lnTo>
                    <a:pt x="558" y="573"/>
                  </a:lnTo>
                  <a:lnTo>
                    <a:pt x="556" y="567"/>
                  </a:lnTo>
                  <a:lnTo>
                    <a:pt x="556" y="565"/>
                  </a:lnTo>
                  <a:lnTo>
                    <a:pt x="555" y="563"/>
                  </a:lnTo>
                  <a:lnTo>
                    <a:pt x="553" y="558"/>
                  </a:lnTo>
                  <a:lnTo>
                    <a:pt x="551" y="554"/>
                  </a:lnTo>
                  <a:lnTo>
                    <a:pt x="548" y="551"/>
                  </a:lnTo>
                  <a:lnTo>
                    <a:pt x="544" y="547"/>
                  </a:lnTo>
                  <a:lnTo>
                    <a:pt x="541" y="544"/>
                  </a:lnTo>
                  <a:lnTo>
                    <a:pt x="531" y="538"/>
                  </a:lnTo>
                  <a:lnTo>
                    <a:pt x="527" y="536"/>
                  </a:lnTo>
                  <a:lnTo>
                    <a:pt x="522" y="533"/>
                  </a:lnTo>
                  <a:lnTo>
                    <a:pt x="517" y="531"/>
                  </a:lnTo>
                  <a:lnTo>
                    <a:pt x="512" y="529"/>
                  </a:lnTo>
                  <a:lnTo>
                    <a:pt x="500" y="527"/>
                  </a:lnTo>
                  <a:lnTo>
                    <a:pt x="495" y="526"/>
                  </a:lnTo>
                  <a:lnTo>
                    <a:pt x="489" y="525"/>
                  </a:lnTo>
                  <a:lnTo>
                    <a:pt x="477" y="525"/>
                  </a:lnTo>
                  <a:lnTo>
                    <a:pt x="465" y="525"/>
                  </a:lnTo>
                  <a:lnTo>
                    <a:pt x="453" y="527"/>
                  </a:lnTo>
                  <a:lnTo>
                    <a:pt x="442" y="531"/>
                  </a:lnTo>
                  <a:lnTo>
                    <a:pt x="437" y="533"/>
                  </a:lnTo>
                  <a:lnTo>
                    <a:pt x="431" y="536"/>
                  </a:lnTo>
                  <a:lnTo>
                    <a:pt x="426" y="538"/>
                  </a:lnTo>
                  <a:lnTo>
                    <a:pt x="422" y="542"/>
                  </a:lnTo>
                  <a:lnTo>
                    <a:pt x="417" y="545"/>
                  </a:lnTo>
                  <a:lnTo>
                    <a:pt x="412" y="549"/>
                  </a:lnTo>
                  <a:lnTo>
                    <a:pt x="409" y="553"/>
                  </a:lnTo>
                  <a:lnTo>
                    <a:pt x="405" y="558"/>
                  </a:lnTo>
                  <a:lnTo>
                    <a:pt x="403" y="563"/>
                  </a:lnTo>
                  <a:lnTo>
                    <a:pt x="401" y="567"/>
                  </a:lnTo>
                  <a:lnTo>
                    <a:pt x="400" y="572"/>
                  </a:lnTo>
                  <a:lnTo>
                    <a:pt x="399" y="576"/>
                  </a:lnTo>
                  <a:lnTo>
                    <a:pt x="399" y="580"/>
                  </a:lnTo>
                  <a:lnTo>
                    <a:pt x="399" y="584"/>
                  </a:lnTo>
                  <a:lnTo>
                    <a:pt x="400" y="589"/>
                  </a:lnTo>
                  <a:lnTo>
                    <a:pt x="401" y="593"/>
                  </a:lnTo>
                  <a:lnTo>
                    <a:pt x="402" y="596"/>
                  </a:lnTo>
                  <a:lnTo>
                    <a:pt x="404" y="600"/>
                  </a:lnTo>
                  <a:lnTo>
                    <a:pt x="408" y="609"/>
                  </a:lnTo>
                  <a:lnTo>
                    <a:pt x="419" y="623"/>
                  </a:lnTo>
                  <a:lnTo>
                    <a:pt x="423" y="629"/>
                  </a:lnTo>
                  <a:lnTo>
                    <a:pt x="427" y="635"/>
                  </a:lnTo>
                  <a:lnTo>
                    <a:pt x="430" y="641"/>
                  </a:lnTo>
                  <a:lnTo>
                    <a:pt x="432" y="647"/>
                  </a:lnTo>
                  <a:lnTo>
                    <a:pt x="432" y="649"/>
                  </a:lnTo>
                  <a:lnTo>
                    <a:pt x="431" y="652"/>
                  </a:lnTo>
                  <a:lnTo>
                    <a:pt x="430" y="654"/>
                  </a:lnTo>
                  <a:lnTo>
                    <a:pt x="429" y="656"/>
                  </a:lnTo>
                  <a:lnTo>
                    <a:pt x="426" y="659"/>
                  </a:lnTo>
                  <a:lnTo>
                    <a:pt x="423" y="661"/>
                  </a:lnTo>
                  <a:lnTo>
                    <a:pt x="420" y="663"/>
                  </a:lnTo>
                  <a:lnTo>
                    <a:pt x="415" y="665"/>
                  </a:lnTo>
                  <a:lnTo>
                    <a:pt x="142" y="665"/>
                  </a:lnTo>
                  <a:lnTo>
                    <a:pt x="142" y="469"/>
                  </a:lnTo>
                  <a:lnTo>
                    <a:pt x="138" y="458"/>
                  </a:lnTo>
                  <a:lnTo>
                    <a:pt x="136" y="455"/>
                  </a:lnTo>
                  <a:lnTo>
                    <a:pt x="134" y="452"/>
                  </a:lnTo>
                  <a:lnTo>
                    <a:pt x="131" y="449"/>
                  </a:lnTo>
                  <a:lnTo>
                    <a:pt x="129" y="448"/>
                  </a:lnTo>
                  <a:lnTo>
                    <a:pt x="126" y="447"/>
                  </a:lnTo>
                  <a:lnTo>
                    <a:pt x="123" y="447"/>
                  </a:lnTo>
                  <a:lnTo>
                    <a:pt x="121" y="447"/>
                  </a:lnTo>
                  <a:lnTo>
                    <a:pt x="118" y="448"/>
                  </a:lnTo>
                  <a:lnTo>
                    <a:pt x="112" y="450"/>
                  </a:lnTo>
                  <a:lnTo>
                    <a:pt x="105" y="455"/>
                  </a:lnTo>
                  <a:lnTo>
                    <a:pt x="98" y="459"/>
                  </a:lnTo>
                  <a:lnTo>
                    <a:pt x="91" y="465"/>
                  </a:lnTo>
                  <a:lnTo>
                    <a:pt x="83" y="470"/>
                  </a:lnTo>
                  <a:lnTo>
                    <a:pt x="76" y="476"/>
                  </a:lnTo>
                  <a:lnTo>
                    <a:pt x="68" y="480"/>
                  </a:lnTo>
                  <a:lnTo>
                    <a:pt x="59" y="482"/>
                  </a:lnTo>
                  <a:lnTo>
                    <a:pt x="55" y="482"/>
                  </a:lnTo>
                  <a:lnTo>
                    <a:pt x="51" y="482"/>
                  </a:lnTo>
                  <a:lnTo>
                    <a:pt x="47" y="482"/>
                  </a:lnTo>
                  <a:lnTo>
                    <a:pt x="42" y="481"/>
                  </a:lnTo>
                  <a:lnTo>
                    <a:pt x="38" y="479"/>
                  </a:lnTo>
                  <a:lnTo>
                    <a:pt x="34" y="476"/>
                  </a:lnTo>
                  <a:lnTo>
                    <a:pt x="25" y="468"/>
                  </a:lnTo>
                  <a:lnTo>
                    <a:pt x="21" y="465"/>
                  </a:lnTo>
                  <a:lnTo>
                    <a:pt x="18" y="461"/>
                  </a:lnTo>
                  <a:lnTo>
                    <a:pt x="12" y="452"/>
                  </a:lnTo>
                  <a:lnTo>
                    <a:pt x="10" y="448"/>
                  </a:lnTo>
                  <a:lnTo>
                    <a:pt x="7" y="443"/>
                  </a:lnTo>
                  <a:lnTo>
                    <a:pt x="4" y="433"/>
                  </a:lnTo>
                  <a:lnTo>
                    <a:pt x="3" y="428"/>
                  </a:lnTo>
                  <a:lnTo>
                    <a:pt x="2" y="423"/>
                  </a:lnTo>
                  <a:lnTo>
                    <a:pt x="0" y="412"/>
                  </a:lnTo>
                  <a:lnTo>
                    <a:pt x="0" y="401"/>
                  </a:lnTo>
                  <a:lnTo>
                    <a:pt x="1" y="390"/>
                  </a:lnTo>
                  <a:lnTo>
                    <a:pt x="3" y="380"/>
                  </a:lnTo>
                  <a:lnTo>
                    <a:pt x="5" y="370"/>
                  </a:lnTo>
                  <a:lnTo>
                    <a:pt x="7" y="365"/>
                  </a:lnTo>
                  <a:lnTo>
                    <a:pt x="9" y="360"/>
                  </a:lnTo>
                  <a:lnTo>
                    <a:pt x="14" y="352"/>
                  </a:lnTo>
                  <a:lnTo>
                    <a:pt x="17" y="347"/>
                  </a:lnTo>
                  <a:lnTo>
                    <a:pt x="19" y="344"/>
                  </a:lnTo>
                  <a:lnTo>
                    <a:pt x="26" y="336"/>
                  </a:lnTo>
                  <a:lnTo>
                    <a:pt x="30" y="333"/>
                  </a:lnTo>
                  <a:lnTo>
                    <a:pt x="35" y="330"/>
                  </a:lnTo>
                  <a:lnTo>
                    <a:pt x="39" y="327"/>
                  </a:lnTo>
                  <a:lnTo>
                    <a:pt x="44" y="325"/>
                  </a:lnTo>
                  <a:lnTo>
                    <a:pt x="48" y="324"/>
                  </a:lnTo>
                  <a:lnTo>
                    <a:pt x="53" y="324"/>
                  </a:lnTo>
                  <a:lnTo>
                    <a:pt x="57" y="323"/>
                  </a:lnTo>
                  <a:lnTo>
                    <a:pt x="61" y="324"/>
                  </a:lnTo>
                  <a:lnTo>
                    <a:pt x="70" y="326"/>
                  </a:lnTo>
                  <a:lnTo>
                    <a:pt x="78" y="329"/>
                  </a:lnTo>
                  <a:lnTo>
                    <a:pt x="85" y="334"/>
                  </a:lnTo>
                  <a:lnTo>
                    <a:pt x="92" y="338"/>
                  </a:lnTo>
                  <a:lnTo>
                    <a:pt x="99" y="344"/>
                  </a:lnTo>
                  <a:lnTo>
                    <a:pt x="106" y="349"/>
                  </a:lnTo>
                  <a:lnTo>
                    <a:pt x="112" y="353"/>
                  </a:lnTo>
                  <a:lnTo>
                    <a:pt x="118" y="355"/>
                  </a:lnTo>
                  <a:lnTo>
                    <a:pt x="121" y="356"/>
                  </a:lnTo>
                  <a:lnTo>
                    <a:pt x="123" y="356"/>
                  </a:lnTo>
                  <a:lnTo>
                    <a:pt x="126" y="356"/>
                  </a:lnTo>
                  <a:lnTo>
                    <a:pt x="129" y="355"/>
                  </a:lnTo>
                  <a:lnTo>
                    <a:pt x="131" y="354"/>
                  </a:lnTo>
                  <a:lnTo>
                    <a:pt x="133" y="352"/>
                  </a:lnTo>
                  <a:lnTo>
                    <a:pt x="136" y="349"/>
                  </a:lnTo>
                  <a:lnTo>
                    <a:pt x="138" y="345"/>
                  </a:lnTo>
                  <a:lnTo>
                    <a:pt x="140" y="340"/>
                  </a:lnTo>
                  <a:lnTo>
                    <a:pt x="142" y="334"/>
                  </a:lnTo>
                  <a:lnTo>
                    <a:pt x="142" y="141"/>
                  </a:lnTo>
                  <a:lnTo>
                    <a:pt x="412" y="141"/>
                  </a:lnTo>
                  <a:lnTo>
                    <a:pt x="418" y="139"/>
                  </a:lnTo>
                  <a:lnTo>
                    <a:pt x="422" y="137"/>
                  </a:lnTo>
                  <a:lnTo>
                    <a:pt x="425" y="135"/>
                  </a:lnTo>
                  <a:lnTo>
                    <a:pt x="428" y="133"/>
                  </a:lnTo>
                  <a:lnTo>
                    <a:pt x="429" y="130"/>
                  </a:lnTo>
                  <a:lnTo>
                    <a:pt x="430" y="128"/>
                  </a:lnTo>
                  <a:lnTo>
                    <a:pt x="431" y="123"/>
                  </a:lnTo>
                  <a:lnTo>
                    <a:pt x="431" y="120"/>
                  </a:lnTo>
                  <a:lnTo>
                    <a:pt x="430" y="117"/>
                  </a:lnTo>
                  <a:lnTo>
                    <a:pt x="427" y="112"/>
                  </a:lnTo>
                  <a:lnTo>
                    <a:pt x="423" y="105"/>
                  </a:lnTo>
                  <a:lnTo>
                    <a:pt x="419" y="99"/>
                  </a:lnTo>
                  <a:lnTo>
                    <a:pt x="414" y="92"/>
                  </a:lnTo>
                  <a:lnTo>
                    <a:pt x="408" y="85"/>
                  </a:lnTo>
                  <a:lnTo>
                    <a:pt x="404" y="76"/>
                  </a:lnTo>
                  <a:lnTo>
                    <a:pt x="401" y="69"/>
                  </a:lnTo>
                  <a:lnTo>
                    <a:pt x="399" y="65"/>
                  </a:lnTo>
                  <a:lnTo>
                    <a:pt x="399" y="60"/>
                  </a:lnTo>
                  <a:lnTo>
                    <a:pt x="398" y="56"/>
                  </a:lnTo>
                  <a:lnTo>
                    <a:pt x="398" y="52"/>
                  </a:lnTo>
                  <a:lnTo>
                    <a:pt x="399" y="50"/>
                  </a:lnTo>
                  <a:lnTo>
                    <a:pt x="399" y="48"/>
                  </a:lnTo>
                  <a:lnTo>
                    <a:pt x="400" y="43"/>
                  </a:lnTo>
                  <a:lnTo>
                    <a:pt x="402" y="39"/>
                  </a:lnTo>
                  <a:lnTo>
                    <a:pt x="405" y="34"/>
                  </a:lnTo>
                  <a:lnTo>
                    <a:pt x="408" y="30"/>
                  </a:lnTo>
                  <a:lnTo>
                    <a:pt x="411" y="26"/>
                  </a:lnTo>
                  <a:lnTo>
                    <a:pt x="415" y="23"/>
                  </a:lnTo>
                  <a:lnTo>
                    <a:pt x="418" y="20"/>
                  </a:lnTo>
                  <a:lnTo>
                    <a:pt x="426" y="14"/>
                  </a:lnTo>
                  <a:lnTo>
                    <a:pt x="435" y="10"/>
                  </a:lnTo>
                  <a:lnTo>
                    <a:pt x="440" y="8"/>
                  </a:lnTo>
                  <a:lnTo>
                    <a:pt x="445" y="6"/>
                  </a:lnTo>
                  <a:lnTo>
                    <a:pt x="455" y="3"/>
                  </a:lnTo>
                  <a:lnTo>
                    <a:pt x="465" y="1"/>
                  </a:lnTo>
                  <a:lnTo>
                    <a:pt x="476" y="0"/>
                  </a:lnTo>
                  <a:lnTo>
                    <a:pt x="487" y="1"/>
                  </a:lnTo>
                  <a:lnTo>
                    <a:pt x="497" y="2"/>
                  </a:lnTo>
                  <a:lnTo>
                    <a:pt x="508" y="4"/>
                  </a:lnTo>
                  <a:lnTo>
                    <a:pt x="518" y="8"/>
                  </a:lnTo>
                  <a:lnTo>
                    <a:pt x="522" y="10"/>
                  </a:lnTo>
                  <a:lnTo>
                    <a:pt x="527" y="12"/>
                  </a:lnTo>
                  <a:lnTo>
                    <a:pt x="531" y="15"/>
                  </a:lnTo>
                  <a:lnTo>
                    <a:pt x="536" y="18"/>
                  </a:lnTo>
                  <a:lnTo>
                    <a:pt x="541" y="21"/>
                  </a:lnTo>
                  <a:lnTo>
                    <a:pt x="544" y="25"/>
                  </a:lnTo>
                  <a:lnTo>
                    <a:pt x="548" y="29"/>
                  </a:lnTo>
                  <a:lnTo>
                    <a:pt x="551" y="33"/>
                  </a:lnTo>
                  <a:lnTo>
                    <a:pt x="553" y="37"/>
                  </a:lnTo>
                  <a:lnTo>
                    <a:pt x="555" y="42"/>
                  </a:lnTo>
                  <a:lnTo>
                    <a:pt x="557" y="46"/>
                  </a:lnTo>
                  <a:lnTo>
                    <a:pt x="557" y="50"/>
                  </a:lnTo>
                  <a:lnTo>
                    <a:pt x="557" y="54"/>
                  </a:lnTo>
                  <a:lnTo>
                    <a:pt x="557" y="58"/>
                  </a:lnTo>
                  <a:lnTo>
                    <a:pt x="555" y="66"/>
                  </a:lnTo>
                  <a:lnTo>
                    <a:pt x="551" y="74"/>
                  </a:lnTo>
                  <a:lnTo>
                    <a:pt x="546" y="83"/>
                  </a:lnTo>
                  <a:lnTo>
                    <a:pt x="535" y="98"/>
                  </a:lnTo>
                  <a:lnTo>
                    <a:pt x="530" y="104"/>
                  </a:lnTo>
                  <a:lnTo>
                    <a:pt x="526" y="111"/>
                  </a:lnTo>
                  <a:lnTo>
                    <a:pt x="523" y="117"/>
                  </a:lnTo>
                  <a:lnTo>
                    <a:pt x="522" y="123"/>
                  </a:lnTo>
                  <a:lnTo>
                    <a:pt x="522" y="125"/>
                  </a:lnTo>
                  <a:lnTo>
                    <a:pt x="522" y="128"/>
                  </a:lnTo>
                  <a:lnTo>
                    <a:pt x="523" y="130"/>
                  </a:lnTo>
                  <a:lnTo>
                    <a:pt x="525" y="133"/>
                  </a:lnTo>
                  <a:lnTo>
                    <a:pt x="528" y="135"/>
                  </a:lnTo>
                  <a:lnTo>
                    <a:pt x="531" y="137"/>
                  </a:lnTo>
                  <a:lnTo>
                    <a:pt x="535" y="139"/>
                  </a:lnTo>
                  <a:lnTo>
                    <a:pt x="541" y="141"/>
                  </a:lnTo>
                  <a:lnTo>
                    <a:pt x="814" y="141"/>
                  </a:lnTo>
                  <a:lnTo>
                    <a:pt x="814" y="336"/>
                  </a:lnTo>
                  <a:lnTo>
                    <a:pt x="816" y="342"/>
                  </a:lnTo>
                  <a:lnTo>
                    <a:pt x="818" y="346"/>
                  </a:lnTo>
                  <a:lnTo>
                    <a:pt x="820" y="349"/>
                  </a:lnTo>
                  <a:lnTo>
                    <a:pt x="822" y="352"/>
                  </a:lnTo>
                  <a:lnTo>
                    <a:pt x="825" y="354"/>
                  </a:lnTo>
                  <a:lnTo>
                    <a:pt x="827" y="355"/>
                  </a:lnTo>
                  <a:lnTo>
                    <a:pt x="830" y="356"/>
                  </a:lnTo>
                  <a:lnTo>
                    <a:pt x="832" y="356"/>
                  </a:lnTo>
                  <a:lnTo>
                    <a:pt x="835" y="356"/>
                  </a:lnTo>
                  <a:lnTo>
                    <a:pt x="838" y="355"/>
                  </a:lnTo>
                  <a:lnTo>
                    <a:pt x="843" y="353"/>
                  </a:lnTo>
                  <a:lnTo>
                    <a:pt x="850" y="349"/>
                  </a:lnTo>
                  <a:lnTo>
                    <a:pt x="856" y="344"/>
                  </a:lnTo>
                  <a:lnTo>
                    <a:pt x="870" y="333"/>
                  </a:lnTo>
                  <a:lnTo>
                    <a:pt x="878" y="329"/>
                  </a:lnTo>
                  <a:lnTo>
                    <a:pt x="882" y="327"/>
                  </a:lnTo>
                  <a:lnTo>
                    <a:pt x="886" y="326"/>
                  </a:lnTo>
                  <a:lnTo>
                    <a:pt x="890" y="325"/>
                  </a:lnTo>
                  <a:lnTo>
                    <a:pt x="894" y="324"/>
                  </a:lnTo>
                  <a:lnTo>
                    <a:pt x="898" y="323"/>
                  </a:lnTo>
                  <a:lnTo>
                    <a:pt x="903" y="324"/>
                  </a:lnTo>
                  <a:lnTo>
                    <a:pt x="907" y="324"/>
                  </a:lnTo>
                  <a:lnTo>
                    <a:pt x="911" y="325"/>
                  </a:lnTo>
                  <a:lnTo>
                    <a:pt x="916" y="327"/>
                  </a:lnTo>
                  <a:lnTo>
                    <a:pt x="922" y="330"/>
                  </a:lnTo>
                  <a:lnTo>
                    <a:pt x="925" y="333"/>
                  </a:lnTo>
                  <a:lnTo>
                    <a:pt x="929" y="336"/>
                  </a:lnTo>
                  <a:lnTo>
                    <a:pt x="932" y="339"/>
                  </a:lnTo>
                  <a:lnTo>
                    <a:pt x="936" y="344"/>
                  </a:lnTo>
                  <a:lnTo>
                    <a:pt x="941" y="352"/>
                  </a:lnTo>
                  <a:lnTo>
                    <a:pt x="946" y="360"/>
                  </a:lnTo>
                  <a:lnTo>
                    <a:pt x="948" y="365"/>
                  </a:lnTo>
                  <a:lnTo>
                    <a:pt x="950" y="370"/>
                  </a:lnTo>
                  <a:lnTo>
                    <a:pt x="953" y="380"/>
                  </a:lnTo>
                  <a:lnTo>
                    <a:pt x="954" y="390"/>
                  </a:lnTo>
                  <a:lnTo>
                    <a:pt x="955" y="396"/>
                  </a:lnTo>
                  <a:lnTo>
                    <a:pt x="955" y="401"/>
                  </a:lnTo>
                  <a:lnTo>
                    <a:pt x="955" y="412"/>
                  </a:lnTo>
                  <a:lnTo>
                    <a:pt x="954" y="423"/>
                  </a:lnTo>
                  <a:lnTo>
                    <a:pt x="951" y="433"/>
                  </a:lnTo>
                  <a:lnTo>
                    <a:pt x="948" y="443"/>
                  </a:lnTo>
                  <a:lnTo>
                    <a:pt x="946" y="448"/>
                  </a:lnTo>
                  <a:lnTo>
                    <a:pt x="943" y="452"/>
                  </a:lnTo>
                  <a:lnTo>
                    <a:pt x="940" y="457"/>
                  </a:lnTo>
                  <a:lnTo>
                    <a:pt x="937" y="461"/>
                  </a:lnTo>
                  <a:lnTo>
                    <a:pt x="934" y="465"/>
                  </a:lnTo>
                  <a:lnTo>
                    <a:pt x="931" y="468"/>
                  </a:lnTo>
                  <a:lnTo>
                    <a:pt x="927" y="473"/>
                  </a:lnTo>
                  <a:lnTo>
                    <a:pt x="923" y="476"/>
                  </a:lnTo>
                  <a:lnTo>
                    <a:pt x="917" y="479"/>
                  </a:lnTo>
                  <a:lnTo>
                    <a:pt x="913" y="481"/>
                  </a:lnTo>
                  <a:lnTo>
                    <a:pt x="909" y="482"/>
                  </a:lnTo>
                  <a:lnTo>
                    <a:pt x="904" y="482"/>
                  </a:lnTo>
                  <a:lnTo>
                    <a:pt x="900" y="482"/>
                  </a:lnTo>
                  <a:lnTo>
                    <a:pt x="896" y="482"/>
                  </a:lnTo>
                  <a:lnTo>
                    <a:pt x="888" y="480"/>
                  </a:lnTo>
                  <a:lnTo>
                    <a:pt x="880" y="476"/>
                  </a:lnTo>
                  <a:lnTo>
                    <a:pt x="872" y="470"/>
                  </a:lnTo>
                  <a:lnTo>
                    <a:pt x="857" y="460"/>
                  </a:lnTo>
                  <a:lnTo>
                    <a:pt x="851" y="455"/>
                  </a:lnTo>
                  <a:lnTo>
                    <a:pt x="844" y="451"/>
                  </a:lnTo>
                  <a:lnTo>
                    <a:pt x="838" y="448"/>
                  </a:lnTo>
                  <a:lnTo>
                    <a:pt x="835" y="447"/>
                  </a:lnTo>
                  <a:lnTo>
                    <a:pt x="832" y="447"/>
                  </a:lnTo>
                  <a:lnTo>
                    <a:pt x="830" y="447"/>
                  </a:lnTo>
                  <a:lnTo>
                    <a:pt x="827" y="448"/>
                  </a:lnTo>
                  <a:lnTo>
                    <a:pt x="824" y="449"/>
                  </a:lnTo>
                  <a:lnTo>
                    <a:pt x="822" y="451"/>
                  </a:lnTo>
                  <a:lnTo>
                    <a:pt x="820" y="454"/>
                  </a:lnTo>
                  <a:lnTo>
                    <a:pt x="818" y="457"/>
                  </a:lnTo>
                  <a:lnTo>
                    <a:pt x="816" y="462"/>
                  </a:lnTo>
                  <a:lnTo>
                    <a:pt x="814" y="467"/>
                  </a:lnTo>
                  <a:lnTo>
                    <a:pt x="814" y="66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3081" name="任意多边形 540697"/>
          <p:cNvSpPr>
            <a:spLocks noChangeArrowheads="1"/>
          </p:cNvSpPr>
          <p:nvPr/>
        </p:nvSpPr>
        <p:spPr bwMode="auto">
          <a:xfrm>
            <a:off x="1520825" y="4087813"/>
            <a:ext cx="1054100" cy="925512"/>
          </a:xfrm>
          <a:custGeom>
            <a:avLst/>
            <a:gdLst/>
            <a:ahLst/>
            <a:cxnLst>
              <a:cxn ang="0">
                <a:pos x="44" y="327"/>
              </a:cxn>
              <a:cxn ang="0">
                <a:pos x="57" y="325"/>
              </a:cxn>
              <a:cxn ang="0">
                <a:pos x="70" y="327"/>
              </a:cxn>
              <a:cxn ang="0">
                <a:pos x="92" y="340"/>
              </a:cxn>
              <a:cxn ang="0">
                <a:pos x="113" y="353"/>
              </a:cxn>
              <a:cxn ang="0">
                <a:pos x="124" y="357"/>
              </a:cxn>
              <a:cxn ang="0">
                <a:pos x="134" y="353"/>
              </a:cxn>
              <a:cxn ang="0">
                <a:pos x="140" y="343"/>
              </a:cxn>
              <a:cxn ang="0">
                <a:pos x="414" y="142"/>
              </a:cxn>
              <a:cxn ang="0">
                <a:pos x="430" y="134"/>
              </a:cxn>
              <a:cxn ang="0">
                <a:pos x="435" y="123"/>
              </a:cxn>
              <a:cxn ang="0">
                <a:pos x="429" y="108"/>
              </a:cxn>
              <a:cxn ang="0">
                <a:pos x="413" y="84"/>
              </a:cxn>
              <a:cxn ang="0">
                <a:pos x="405" y="67"/>
              </a:cxn>
              <a:cxn ang="0">
                <a:pos x="403" y="52"/>
              </a:cxn>
              <a:cxn ang="0">
                <a:pos x="408" y="34"/>
              </a:cxn>
              <a:cxn ang="0">
                <a:pos x="419" y="21"/>
              </a:cxn>
              <a:cxn ang="0">
                <a:pos x="435" y="10"/>
              </a:cxn>
              <a:cxn ang="0">
                <a:pos x="456" y="3"/>
              </a:cxn>
              <a:cxn ang="0">
                <a:pos x="477" y="0"/>
              </a:cxn>
              <a:cxn ang="0">
                <a:pos x="499" y="1"/>
              </a:cxn>
              <a:cxn ang="0">
                <a:pos x="520" y="6"/>
              </a:cxn>
              <a:cxn ang="0">
                <a:pos x="534" y="13"/>
              </a:cxn>
              <a:cxn ang="0">
                <a:pos x="548" y="24"/>
              </a:cxn>
              <a:cxn ang="0">
                <a:pos x="558" y="37"/>
              </a:cxn>
              <a:cxn ang="0">
                <a:pos x="561" y="55"/>
              </a:cxn>
              <a:cxn ang="0">
                <a:pos x="558" y="68"/>
              </a:cxn>
              <a:cxn ang="0">
                <a:pos x="550" y="83"/>
              </a:cxn>
              <a:cxn ang="0">
                <a:pos x="531" y="111"/>
              </a:cxn>
              <a:cxn ang="0">
                <a:pos x="527" y="123"/>
              </a:cxn>
              <a:cxn ang="0">
                <a:pos x="528" y="130"/>
              </a:cxn>
              <a:cxn ang="0">
                <a:pos x="535" y="137"/>
              </a:cxn>
              <a:cxn ang="0">
                <a:pos x="548" y="142"/>
              </a:cxn>
              <a:cxn ang="0">
                <a:pos x="142" y="667"/>
              </a:cxn>
              <a:cxn ang="0">
                <a:pos x="136" y="456"/>
              </a:cxn>
              <a:cxn ang="0">
                <a:pos x="129" y="450"/>
              </a:cxn>
              <a:cxn ang="0">
                <a:pos x="121" y="450"/>
              </a:cxn>
              <a:cxn ang="0">
                <a:pos x="106" y="458"/>
              </a:cxn>
              <a:cxn ang="0">
                <a:pos x="75" y="478"/>
              </a:cxn>
              <a:cxn ang="0">
                <a:pos x="59" y="484"/>
              </a:cxn>
              <a:cxn ang="0">
                <a:pos x="47" y="483"/>
              </a:cxn>
              <a:cxn ang="0">
                <a:pos x="34" y="478"/>
              </a:cxn>
              <a:cxn ang="0">
                <a:pos x="19" y="463"/>
              </a:cxn>
              <a:cxn ang="0">
                <a:pos x="8" y="446"/>
              </a:cxn>
              <a:cxn ang="0">
                <a:pos x="2" y="424"/>
              </a:cxn>
              <a:cxn ang="0">
                <a:pos x="1" y="392"/>
              </a:cxn>
              <a:cxn ang="0">
                <a:pos x="7" y="366"/>
              </a:cxn>
              <a:cxn ang="0">
                <a:pos x="18" y="348"/>
              </a:cxn>
              <a:cxn ang="0">
                <a:pos x="31" y="334"/>
              </a:cxn>
            </a:cxnLst>
            <a:rect l="0" t="0" r="r" b="b"/>
            <a:pathLst>
              <a:path w="822" h="667">
                <a:moveTo>
                  <a:pt x="35" y="332"/>
                </a:moveTo>
                <a:lnTo>
                  <a:pt x="39" y="329"/>
                </a:lnTo>
                <a:lnTo>
                  <a:pt x="44" y="327"/>
                </a:lnTo>
                <a:lnTo>
                  <a:pt x="48" y="326"/>
                </a:lnTo>
                <a:lnTo>
                  <a:pt x="53" y="325"/>
                </a:lnTo>
                <a:lnTo>
                  <a:pt x="57" y="325"/>
                </a:lnTo>
                <a:lnTo>
                  <a:pt x="61" y="325"/>
                </a:lnTo>
                <a:lnTo>
                  <a:pt x="66" y="326"/>
                </a:lnTo>
                <a:lnTo>
                  <a:pt x="70" y="327"/>
                </a:lnTo>
                <a:lnTo>
                  <a:pt x="77" y="331"/>
                </a:lnTo>
                <a:lnTo>
                  <a:pt x="85" y="335"/>
                </a:lnTo>
                <a:lnTo>
                  <a:pt x="92" y="340"/>
                </a:lnTo>
                <a:lnTo>
                  <a:pt x="99" y="345"/>
                </a:lnTo>
                <a:lnTo>
                  <a:pt x="107" y="349"/>
                </a:lnTo>
                <a:lnTo>
                  <a:pt x="113" y="353"/>
                </a:lnTo>
                <a:lnTo>
                  <a:pt x="119" y="356"/>
                </a:lnTo>
                <a:lnTo>
                  <a:pt x="121" y="357"/>
                </a:lnTo>
                <a:lnTo>
                  <a:pt x="124" y="357"/>
                </a:lnTo>
                <a:lnTo>
                  <a:pt x="129" y="356"/>
                </a:lnTo>
                <a:lnTo>
                  <a:pt x="132" y="355"/>
                </a:lnTo>
                <a:lnTo>
                  <a:pt x="134" y="353"/>
                </a:lnTo>
                <a:lnTo>
                  <a:pt x="136" y="350"/>
                </a:lnTo>
                <a:lnTo>
                  <a:pt x="138" y="347"/>
                </a:lnTo>
                <a:lnTo>
                  <a:pt x="140" y="343"/>
                </a:lnTo>
                <a:lnTo>
                  <a:pt x="142" y="338"/>
                </a:lnTo>
                <a:lnTo>
                  <a:pt x="142" y="142"/>
                </a:lnTo>
                <a:lnTo>
                  <a:pt x="414" y="142"/>
                </a:lnTo>
                <a:lnTo>
                  <a:pt x="421" y="139"/>
                </a:lnTo>
                <a:lnTo>
                  <a:pt x="426" y="137"/>
                </a:lnTo>
                <a:lnTo>
                  <a:pt x="430" y="134"/>
                </a:lnTo>
                <a:lnTo>
                  <a:pt x="432" y="130"/>
                </a:lnTo>
                <a:lnTo>
                  <a:pt x="434" y="127"/>
                </a:lnTo>
                <a:lnTo>
                  <a:pt x="435" y="123"/>
                </a:lnTo>
                <a:lnTo>
                  <a:pt x="434" y="120"/>
                </a:lnTo>
                <a:lnTo>
                  <a:pt x="433" y="116"/>
                </a:lnTo>
                <a:lnTo>
                  <a:pt x="429" y="108"/>
                </a:lnTo>
                <a:lnTo>
                  <a:pt x="424" y="100"/>
                </a:lnTo>
                <a:lnTo>
                  <a:pt x="418" y="92"/>
                </a:lnTo>
                <a:lnTo>
                  <a:pt x="413" y="84"/>
                </a:lnTo>
                <a:lnTo>
                  <a:pt x="409" y="77"/>
                </a:lnTo>
                <a:lnTo>
                  <a:pt x="406" y="71"/>
                </a:lnTo>
                <a:lnTo>
                  <a:pt x="405" y="67"/>
                </a:lnTo>
                <a:lnTo>
                  <a:pt x="404" y="64"/>
                </a:lnTo>
                <a:lnTo>
                  <a:pt x="403" y="58"/>
                </a:lnTo>
                <a:lnTo>
                  <a:pt x="403" y="52"/>
                </a:lnTo>
                <a:lnTo>
                  <a:pt x="404" y="46"/>
                </a:lnTo>
                <a:lnTo>
                  <a:pt x="406" y="39"/>
                </a:lnTo>
                <a:lnTo>
                  <a:pt x="408" y="34"/>
                </a:lnTo>
                <a:lnTo>
                  <a:pt x="411" y="29"/>
                </a:lnTo>
                <a:lnTo>
                  <a:pt x="415" y="25"/>
                </a:lnTo>
                <a:lnTo>
                  <a:pt x="419" y="21"/>
                </a:lnTo>
                <a:lnTo>
                  <a:pt x="424" y="17"/>
                </a:lnTo>
                <a:lnTo>
                  <a:pt x="430" y="13"/>
                </a:lnTo>
                <a:lnTo>
                  <a:pt x="435" y="10"/>
                </a:lnTo>
                <a:lnTo>
                  <a:pt x="443" y="7"/>
                </a:lnTo>
                <a:lnTo>
                  <a:pt x="449" y="5"/>
                </a:lnTo>
                <a:lnTo>
                  <a:pt x="456" y="3"/>
                </a:lnTo>
                <a:lnTo>
                  <a:pt x="463" y="1"/>
                </a:lnTo>
                <a:lnTo>
                  <a:pt x="470" y="0"/>
                </a:lnTo>
                <a:lnTo>
                  <a:pt x="477" y="0"/>
                </a:lnTo>
                <a:lnTo>
                  <a:pt x="485" y="0"/>
                </a:lnTo>
                <a:lnTo>
                  <a:pt x="492" y="0"/>
                </a:lnTo>
                <a:lnTo>
                  <a:pt x="499" y="1"/>
                </a:lnTo>
                <a:lnTo>
                  <a:pt x="506" y="2"/>
                </a:lnTo>
                <a:lnTo>
                  <a:pt x="513" y="4"/>
                </a:lnTo>
                <a:lnTo>
                  <a:pt x="520" y="6"/>
                </a:lnTo>
                <a:lnTo>
                  <a:pt x="525" y="8"/>
                </a:lnTo>
                <a:lnTo>
                  <a:pt x="528" y="9"/>
                </a:lnTo>
                <a:lnTo>
                  <a:pt x="534" y="13"/>
                </a:lnTo>
                <a:lnTo>
                  <a:pt x="540" y="17"/>
                </a:lnTo>
                <a:lnTo>
                  <a:pt x="545" y="21"/>
                </a:lnTo>
                <a:lnTo>
                  <a:pt x="548" y="24"/>
                </a:lnTo>
                <a:lnTo>
                  <a:pt x="550" y="26"/>
                </a:lnTo>
                <a:lnTo>
                  <a:pt x="555" y="32"/>
                </a:lnTo>
                <a:lnTo>
                  <a:pt x="558" y="37"/>
                </a:lnTo>
                <a:lnTo>
                  <a:pt x="560" y="42"/>
                </a:lnTo>
                <a:lnTo>
                  <a:pt x="561" y="48"/>
                </a:lnTo>
                <a:lnTo>
                  <a:pt x="561" y="55"/>
                </a:lnTo>
                <a:lnTo>
                  <a:pt x="560" y="61"/>
                </a:lnTo>
                <a:lnTo>
                  <a:pt x="559" y="64"/>
                </a:lnTo>
                <a:lnTo>
                  <a:pt x="558" y="68"/>
                </a:lnTo>
                <a:lnTo>
                  <a:pt x="554" y="75"/>
                </a:lnTo>
                <a:lnTo>
                  <a:pt x="552" y="79"/>
                </a:lnTo>
                <a:lnTo>
                  <a:pt x="550" y="83"/>
                </a:lnTo>
                <a:lnTo>
                  <a:pt x="540" y="96"/>
                </a:lnTo>
                <a:lnTo>
                  <a:pt x="534" y="106"/>
                </a:lnTo>
                <a:lnTo>
                  <a:pt x="531" y="111"/>
                </a:lnTo>
                <a:lnTo>
                  <a:pt x="529" y="115"/>
                </a:lnTo>
                <a:lnTo>
                  <a:pt x="527" y="119"/>
                </a:lnTo>
                <a:lnTo>
                  <a:pt x="527" y="123"/>
                </a:lnTo>
                <a:lnTo>
                  <a:pt x="527" y="127"/>
                </a:lnTo>
                <a:lnTo>
                  <a:pt x="527" y="129"/>
                </a:lnTo>
                <a:lnTo>
                  <a:pt x="528" y="130"/>
                </a:lnTo>
                <a:lnTo>
                  <a:pt x="530" y="132"/>
                </a:lnTo>
                <a:lnTo>
                  <a:pt x="531" y="134"/>
                </a:lnTo>
                <a:lnTo>
                  <a:pt x="535" y="137"/>
                </a:lnTo>
                <a:lnTo>
                  <a:pt x="538" y="138"/>
                </a:lnTo>
                <a:lnTo>
                  <a:pt x="541" y="140"/>
                </a:lnTo>
                <a:lnTo>
                  <a:pt x="548" y="142"/>
                </a:lnTo>
                <a:lnTo>
                  <a:pt x="822" y="142"/>
                </a:lnTo>
                <a:lnTo>
                  <a:pt x="822" y="667"/>
                </a:lnTo>
                <a:lnTo>
                  <a:pt x="142" y="667"/>
                </a:lnTo>
                <a:lnTo>
                  <a:pt x="142" y="470"/>
                </a:lnTo>
                <a:lnTo>
                  <a:pt x="138" y="460"/>
                </a:lnTo>
                <a:lnTo>
                  <a:pt x="136" y="456"/>
                </a:lnTo>
                <a:lnTo>
                  <a:pt x="134" y="454"/>
                </a:lnTo>
                <a:lnTo>
                  <a:pt x="132" y="451"/>
                </a:lnTo>
                <a:lnTo>
                  <a:pt x="129" y="450"/>
                </a:lnTo>
                <a:lnTo>
                  <a:pt x="127" y="449"/>
                </a:lnTo>
                <a:lnTo>
                  <a:pt x="124" y="449"/>
                </a:lnTo>
                <a:lnTo>
                  <a:pt x="121" y="450"/>
                </a:lnTo>
                <a:lnTo>
                  <a:pt x="118" y="451"/>
                </a:lnTo>
                <a:lnTo>
                  <a:pt x="112" y="454"/>
                </a:lnTo>
                <a:lnTo>
                  <a:pt x="106" y="458"/>
                </a:lnTo>
                <a:lnTo>
                  <a:pt x="98" y="463"/>
                </a:lnTo>
                <a:lnTo>
                  <a:pt x="83" y="473"/>
                </a:lnTo>
                <a:lnTo>
                  <a:pt x="75" y="478"/>
                </a:lnTo>
                <a:lnTo>
                  <a:pt x="72" y="480"/>
                </a:lnTo>
                <a:lnTo>
                  <a:pt x="68" y="481"/>
                </a:lnTo>
                <a:lnTo>
                  <a:pt x="59" y="484"/>
                </a:lnTo>
                <a:lnTo>
                  <a:pt x="55" y="484"/>
                </a:lnTo>
                <a:lnTo>
                  <a:pt x="51" y="484"/>
                </a:lnTo>
                <a:lnTo>
                  <a:pt x="47" y="483"/>
                </a:lnTo>
                <a:lnTo>
                  <a:pt x="42" y="482"/>
                </a:lnTo>
                <a:lnTo>
                  <a:pt x="38" y="480"/>
                </a:lnTo>
                <a:lnTo>
                  <a:pt x="34" y="478"/>
                </a:lnTo>
                <a:lnTo>
                  <a:pt x="26" y="471"/>
                </a:lnTo>
                <a:lnTo>
                  <a:pt x="22" y="467"/>
                </a:lnTo>
                <a:lnTo>
                  <a:pt x="19" y="463"/>
                </a:lnTo>
                <a:lnTo>
                  <a:pt x="12" y="455"/>
                </a:lnTo>
                <a:lnTo>
                  <a:pt x="10" y="450"/>
                </a:lnTo>
                <a:lnTo>
                  <a:pt x="8" y="446"/>
                </a:lnTo>
                <a:lnTo>
                  <a:pt x="4" y="435"/>
                </a:lnTo>
                <a:lnTo>
                  <a:pt x="3" y="429"/>
                </a:lnTo>
                <a:lnTo>
                  <a:pt x="2" y="424"/>
                </a:lnTo>
                <a:lnTo>
                  <a:pt x="1" y="414"/>
                </a:lnTo>
                <a:lnTo>
                  <a:pt x="0" y="403"/>
                </a:lnTo>
                <a:lnTo>
                  <a:pt x="1" y="392"/>
                </a:lnTo>
                <a:lnTo>
                  <a:pt x="3" y="382"/>
                </a:lnTo>
                <a:lnTo>
                  <a:pt x="6" y="371"/>
                </a:lnTo>
                <a:lnTo>
                  <a:pt x="7" y="366"/>
                </a:lnTo>
                <a:lnTo>
                  <a:pt x="9" y="361"/>
                </a:lnTo>
                <a:lnTo>
                  <a:pt x="14" y="352"/>
                </a:lnTo>
                <a:lnTo>
                  <a:pt x="18" y="348"/>
                </a:lnTo>
                <a:lnTo>
                  <a:pt x="21" y="344"/>
                </a:lnTo>
                <a:lnTo>
                  <a:pt x="27" y="337"/>
                </a:lnTo>
                <a:lnTo>
                  <a:pt x="31" y="334"/>
                </a:lnTo>
                <a:lnTo>
                  <a:pt x="35" y="332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2" name="任意多边形 540698"/>
          <p:cNvSpPr>
            <a:spLocks noChangeArrowheads="1"/>
          </p:cNvSpPr>
          <p:nvPr/>
        </p:nvSpPr>
        <p:spPr bwMode="auto">
          <a:xfrm>
            <a:off x="839788" y="4087813"/>
            <a:ext cx="863600" cy="925512"/>
          </a:xfrm>
          <a:custGeom>
            <a:avLst/>
            <a:gdLst/>
            <a:ahLst/>
            <a:cxnLst>
              <a:cxn ang="0">
                <a:pos x="275" y="140"/>
              </a:cxn>
              <a:cxn ang="0">
                <a:pos x="285" y="134"/>
              </a:cxn>
              <a:cxn ang="0">
                <a:pos x="289" y="126"/>
              </a:cxn>
              <a:cxn ang="0">
                <a:pos x="289" y="118"/>
              </a:cxn>
              <a:cxn ang="0">
                <a:pos x="277" y="99"/>
              </a:cxn>
              <a:cxn ang="0">
                <a:pos x="262" y="73"/>
              </a:cxn>
              <a:cxn ang="0">
                <a:pos x="258" y="61"/>
              </a:cxn>
              <a:cxn ang="0">
                <a:pos x="259" y="48"/>
              </a:cxn>
              <a:cxn ang="0">
                <a:pos x="264" y="33"/>
              </a:cxn>
              <a:cxn ang="0">
                <a:pos x="273" y="22"/>
              </a:cxn>
              <a:cxn ang="0">
                <a:pos x="294" y="9"/>
              </a:cxn>
              <a:cxn ang="0">
                <a:pos x="314" y="2"/>
              </a:cxn>
              <a:cxn ang="0">
                <a:pos x="346" y="0"/>
              </a:cxn>
              <a:cxn ang="0">
                <a:pos x="377" y="7"/>
              </a:cxn>
              <a:cxn ang="0">
                <a:pos x="392" y="14"/>
              </a:cxn>
              <a:cxn ang="0">
                <a:pos x="404" y="24"/>
              </a:cxn>
              <a:cxn ang="0">
                <a:pos x="413" y="37"/>
              </a:cxn>
              <a:cxn ang="0">
                <a:pos x="417" y="51"/>
              </a:cxn>
              <a:cxn ang="0">
                <a:pos x="414" y="67"/>
              </a:cxn>
              <a:cxn ang="0">
                <a:pos x="395" y="98"/>
              </a:cxn>
              <a:cxn ang="0">
                <a:pos x="383" y="118"/>
              </a:cxn>
              <a:cxn ang="0">
                <a:pos x="382" y="126"/>
              </a:cxn>
              <a:cxn ang="0">
                <a:pos x="386" y="134"/>
              </a:cxn>
              <a:cxn ang="0">
                <a:pos x="397" y="140"/>
              </a:cxn>
              <a:cxn ang="0">
                <a:pos x="674" y="336"/>
              </a:cxn>
              <a:cxn ang="0">
                <a:pos x="668" y="350"/>
              </a:cxn>
              <a:cxn ang="0">
                <a:pos x="661" y="356"/>
              </a:cxn>
              <a:cxn ang="0">
                <a:pos x="653" y="357"/>
              </a:cxn>
              <a:cxn ang="0">
                <a:pos x="639" y="350"/>
              </a:cxn>
              <a:cxn ang="0">
                <a:pos x="617" y="335"/>
              </a:cxn>
              <a:cxn ang="0">
                <a:pos x="597" y="326"/>
              </a:cxn>
              <a:cxn ang="0">
                <a:pos x="585" y="325"/>
              </a:cxn>
              <a:cxn ang="0">
                <a:pos x="571" y="329"/>
              </a:cxn>
              <a:cxn ang="0">
                <a:pos x="559" y="337"/>
              </a:cxn>
              <a:cxn ang="0">
                <a:pos x="546" y="352"/>
              </a:cxn>
              <a:cxn ang="0">
                <a:pos x="537" y="371"/>
              </a:cxn>
              <a:cxn ang="0">
                <a:pos x="532" y="397"/>
              </a:cxn>
              <a:cxn ang="0">
                <a:pos x="533" y="424"/>
              </a:cxn>
              <a:cxn ang="0">
                <a:pos x="541" y="450"/>
              </a:cxn>
              <a:cxn ang="0">
                <a:pos x="550" y="463"/>
              </a:cxn>
              <a:cxn ang="0">
                <a:pos x="561" y="475"/>
              </a:cxn>
              <a:cxn ang="0">
                <a:pos x="574" y="482"/>
              </a:cxn>
              <a:cxn ang="0">
                <a:pos x="587" y="484"/>
              </a:cxn>
              <a:cxn ang="0">
                <a:pos x="603" y="480"/>
              </a:cxn>
              <a:cxn ang="0">
                <a:pos x="630" y="462"/>
              </a:cxn>
              <a:cxn ang="0">
                <a:pos x="647" y="452"/>
              </a:cxn>
              <a:cxn ang="0">
                <a:pos x="656" y="449"/>
              </a:cxn>
              <a:cxn ang="0">
                <a:pos x="664" y="452"/>
              </a:cxn>
              <a:cxn ang="0">
                <a:pos x="671" y="461"/>
              </a:cxn>
              <a:cxn ang="0">
                <a:pos x="674" y="667"/>
              </a:cxn>
            </a:cxnLst>
            <a:rect l="0" t="0" r="r" b="b"/>
            <a:pathLst>
              <a:path w="674" h="667">
                <a:moveTo>
                  <a:pt x="0" y="142"/>
                </a:moveTo>
                <a:lnTo>
                  <a:pt x="270" y="142"/>
                </a:lnTo>
                <a:lnTo>
                  <a:pt x="275" y="140"/>
                </a:lnTo>
                <a:lnTo>
                  <a:pt x="279" y="138"/>
                </a:lnTo>
                <a:lnTo>
                  <a:pt x="283" y="136"/>
                </a:lnTo>
                <a:lnTo>
                  <a:pt x="285" y="134"/>
                </a:lnTo>
                <a:lnTo>
                  <a:pt x="287" y="131"/>
                </a:lnTo>
                <a:lnTo>
                  <a:pt x="289" y="129"/>
                </a:lnTo>
                <a:lnTo>
                  <a:pt x="289" y="126"/>
                </a:lnTo>
                <a:lnTo>
                  <a:pt x="290" y="124"/>
                </a:lnTo>
                <a:lnTo>
                  <a:pt x="289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7" y="99"/>
                </a:lnTo>
                <a:lnTo>
                  <a:pt x="268" y="85"/>
                </a:lnTo>
                <a:lnTo>
                  <a:pt x="263" y="77"/>
                </a:lnTo>
                <a:lnTo>
                  <a:pt x="262" y="73"/>
                </a:lnTo>
                <a:lnTo>
                  <a:pt x="260" y="69"/>
                </a:lnTo>
                <a:lnTo>
                  <a:pt x="259" y="65"/>
                </a:lnTo>
                <a:lnTo>
                  <a:pt x="258" y="61"/>
                </a:lnTo>
                <a:lnTo>
                  <a:pt x="258" y="57"/>
                </a:lnTo>
                <a:lnTo>
                  <a:pt x="258" y="52"/>
                </a:lnTo>
                <a:lnTo>
                  <a:pt x="259" y="48"/>
                </a:lnTo>
                <a:lnTo>
                  <a:pt x="260" y="43"/>
                </a:lnTo>
                <a:lnTo>
                  <a:pt x="262" y="38"/>
                </a:lnTo>
                <a:lnTo>
                  <a:pt x="264" y="33"/>
                </a:lnTo>
                <a:lnTo>
                  <a:pt x="267" y="29"/>
                </a:lnTo>
                <a:lnTo>
                  <a:pt x="270" y="26"/>
                </a:lnTo>
                <a:lnTo>
                  <a:pt x="273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5" y="1"/>
                </a:lnTo>
                <a:lnTo>
                  <a:pt x="335" y="0"/>
                </a:lnTo>
                <a:lnTo>
                  <a:pt x="346" y="0"/>
                </a:lnTo>
                <a:lnTo>
                  <a:pt x="357" y="1"/>
                </a:lnTo>
                <a:lnTo>
                  <a:pt x="367" y="4"/>
                </a:lnTo>
                <a:lnTo>
                  <a:pt x="377" y="7"/>
                </a:lnTo>
                <a:lnTo>
                  <a:pt x="383" y="9"/>
                </a:lnTo>
                <a:lnTo>
                  <a:pt x="388" y="12"/>
                </a:lnTo>
                <a:lnTo>
                  <a:pt x="392" y="14"/>
                </a:lnTo>
                <a:lnTo>
                  <a:pt x="396" y="17"/>
                </a:lnTo>
                <a:lnTo>
                  <a:pt x="400" y="21"/>
                </a:lnTo>
                <a:lnTo>
                  <a:pt x="404" y="24"/>
                </a:lnTo>
                <a:lnTo>
                  <a:pt x="407" y="28"/>
                </a:lnTo>
                <a:lnTo>
                  <a:pt x="410" y="32"/>
                </a:lnTo>
                <a:lnTo>
                  <a:pt x="413" y="37"/>
                </a:lnTo>
                <a:lnTo>
                  <a:pt x="415" y="41"/>
                </a:lnTo>
                <a:lnTo>
                  <a:pt x="416" y="46"/>
                </a:lnTo>
                <a:lnTo>
                  <a:pt x="417" y="51"/>
                </a:lnTo>
                <a:lnTo>
                  <a:pt x="417" y="55"/>
                </a:lnTo>
                <a:lnTo>
                  <a:pt x="416" y="59"/>
                </a:lnTo>
                <a:lnTo>
                  <a:pt x="414" y="67"/>
                </a:lnTo>
                <a:lnTo>
                  <a:pt x="410" y="75"/>
                </a:lnTo>
                <a:lnTo>
                  <a:pt x="406" y="83"/>
                </a:lnTo>
                <a:lnTo>
                  <a:pt x="395" y="98"/>
                </a:lnTo>
                <a:lnTo>
                  <a:pt x="390" y="104"/>
                </a:lnTo>
                <a:lnTo>
                  <a:pt x="386" y="112"/>
                </a:lnTo>
                <a:lnTo>
                  <a:pt x="383" y="118"/>
                </a:lnTo>
                <a:lnTo>
                  <a:pt x="382" y="121"/>
                </a:lnTo>
                <a:lnTo>
                  <a:pt x="382" y="124"/>
                </a:lnTo>
                <a:lnTo>
                  <a:pt x="382" y="126"/>
                </a:lnTo>
                <a:lnTo>
                  <a:pt x="383" y="129"/>
                </a:lnTo>
                <a:lnTo>
                  <a:pt x="384" y="132"/>
                </a:lnTo>
                <a:lnTo>
                  <a:pt x="386" y="134"/>
                </a:lnTo>
                <a:lnTo>
                  <a:pt x="389" y="136"/>
                </a:lnTo>
                <a:lnTo>
                  <a:pt x="393" y="138"/>
                </a:lnTo>
                <a:lnTo>
                  <a:pt x="397" y="140"/>
                </a:lnTo>
                <a:lnTo>
                  <a:pt x="403" y="142"/>
                </a:lnTo>
                <a:lnTo>
                  <a:pt x="674" y="142"/>
                </a:lnTo>
                <a:lnTo>
                  <a:pt x="674" y="336"/>
                </a:lnTo>
                <a:lnTo>
                  <a:pt x="672" y="342"/>
                </a:lnTo>
                <a:lnTo>
                  <a:pt x="670" y="346"/>
                </a:lnTo>
                <a:lnTo>
                  <a:pt x="668" y="350"/>
                </a:lnTo>
                <a:lnTo>
                  <a:pt x="666" y="352"/>
                </a:lnTo>
                <a:lnTo>
                  <a:pt x="664" y="355"/>
                </a:lnTo>
                <a:lnTo>
                  <a:pt x="661" y="356"/>
                </a:lnTo>
                <a:lnTo>
                  <a:pt x="659" y="357"/>
                </a:lnTo>
                <a:lnTo>
                  <a:pt x="656" y="357"/>
                </a:lnTo>
                <a:lnTo>
                  <a:pt x="653" y="357"/>
                </a:lnTo>
                <a:lnTo>
                  <a:pt x="651" y="356"/>
                </a:lnTo>
                <a:lnTo>
                  <a:pt x="645" y="353"/>
                </a:lnTo>
                <a:lnTo>
                  <a:pt x="639" y="350"/>
                </a:lnTo>
                <a:lnTo>
                  <a:pt x="631" y="345"/>
                </a:lnTo>
                <a:lnTo>
                  <a:pt x="624" y="340"/>
                </a:lnTo>
                <a:lnTo>
                  <a:pt x="617" y="335"/>
                </a:lnTo>
                <a:lnTo>
                  <a:pt x="609" y="331"/>
                </a:lnTo>
                <a:lnTo>
                  <a:pt x="601" y="328"/>
                </a:lnTo>
                <a:lnTo>
                  <a:pt x="597" y="326"/>
                </a:lnTo>
                <a:lnTo>
                  <a:pt x="593" y="325"/>
                </a:lnTo>
                <a:lnTo>
                  <a:pt x="589" y="325"/>
                </a:lnTo>
                <a:lnTo>
                  <a:pt x="585" y="325"/>
                </a:lnTo>
                <a:lnTo>
                  <a:pt x="580" y="326"/>
                </a:lnTo>
                <a:lnTo>
                  <a:pt x="576" y="327"/>
                </a:lnTo>
                <a:lnTo>
                  <a:pt x="571" y="329"/>
                </a:lnTo>
                <a:lnTo>
                  <a:pt x="566" y="332"/>
                </a:lnTo>
                <a:lnTo>
                  <a:pt x="562" y="334"/>
                </a:lnTo>
                <a:lnTo>
                  <a:pt x="559" y="337"/>
                </a:lnTo>
                <a:lnTo>
                  <a:pt x="555" y="341"/>
                </a:lnTo>
                <a:lnTo>
                  <a:pt x="552" y="344"/>
                </a:lnTo>
                <a:lnTo>
                  <a:pt x="546" y="352"/>
                </a:lnTo>
                <a:lnTo>
                  <a:pt x="541" y="361"/>
                </a:lnTo>
                <a:lnTo>
                  <a:pt x="539" y="366"/>
                </a:lnTo>
                <a:lnTo>
                  <a:pt x="537" y="371"/>
                </a:lnTo>
                <a:lnTo>
                  <a:pt x="534" y="382"/>
                </a:lnTo>
                <a:lnTo>
                  <a:pt x="533" y="392"/>
                </a:lnTo>
                <a:lnTo>
                  <a:pt x="532" y="397"/>
                </a:lnTo>
                <a:lnTo>
                  <a:pt x="532" y="403"/>
                </a:lnTo>
                <a:lnTo>
                  <a:pt x="532" y="414"/>
                </a:lnTo>
                <a:lnTo>
                  <a:pt x="533" y="424"/>
                </a:lnTo>
                <a:lnTo>
                  <a:pt x="536" y="435"/>
                </a:lnTo>
                <a:lnTo>
                  <a:pt x="539" y="446"/>
                </a:lnTo>
                <a:lnTo>
                  <a:pt x="541" y="450"/>
                </a:lnTo>
                <a:lnTo>
                  <a:pt x="544" y="455"/>
                </a:lnTo>
                <a:lnTo>
                  <a:pt x="546" y="459"/>
                </a:lnTo>
                <a:lnTo>
                  <a:pt x="550" y="463"/>
                </a:lnTo>
                <a:lnTo>
                  <a:pt x="554" y="467"/>
                </a:lnTo>
                <a:lnTo>
                  <a:pt x="557" y="471"/>
                </a:lnTo>
                <a:lnTo>
                  <a:pt x="561" y="475"/>
                </a:lnTo>
                <a:lnTo>
                  <a:pt x="565" y="478"/>
                </a:lnTo>
                <a:lnTo>
                  <a:pt x="570" y="480"/>
                </a:lnTo>
                <a:lnTo>
                  <a:pt x="574" y="482"/>
                </a:lnTo>
                <a:lnTo>
                  <a:pt x="578" y="483"/>
                </a:lnTo>
                <a:lnTo>
                  <a:pt x="583" y="484"/>
                </a:lnTo>
                <a:lnTo>
                  <a:pt x="587" y="484"/>
                </a:lnTo>
                <a:lnTo>
                  <a:pt x="591" y="484"/>
                </a:lnTo>
                <a:lnTo>
                  <a:pt x="599" y="481"/>
                </a:lnTo>
                <a:lnTo>
                  <a:pt x="603" y="480"/>
                </a:lnTo>
                <a:lnTo>
                  <a:pt x="607" y="477"/>
                </a:lnTo>
                <a:lnTo>
                  <a:pt x="615" y="473"/>
                </a:lnTo>
                <a:lnTo>
                  <a:pt x="630" y="462"/>
                </a:lnTo>
                <a:lnTo>
                  <a:pt x="638" y="457"/>
                </a:lnTo>
                <a:lnTo>
                  <a:pt x="644" y="453"/>
                </a:lnTo>
                <a:lnTo>
                  <a:pt x="647" y="452"/>
                </a:lnTo>
                <a:lnTo>
                  <a:pt x="650" y="450"/>
                </a:lnTo>
                <a:lnTo>
                  <a:pt x="653" y="450"/>
                </a:lnTo>
                <a:lnTo>
                  <a:pt x="656" y="449"/>
                </a:lnTo>
                <a:lnTo>
                  <a:pt x="659" y="450"/>
                </a:lnTo>
                <a:lnTo>
                  <a:pt x="661" y="450"/>
                </a:lnTo>
                <a:lnTo>
                  <a:pt x="664" y="452"/>
                </a:lnTo>
                <a:lnTo>
                  <a:pt x="666" y="454"/>
                </a:lnTo>
                <a:lnTo>
                  <a:pt x="668" y="457"/>
                </a:lnTo>
                <a:lnTo>
                  <a:pt x="671" y="461"/>
                </a:lnTo>
                <a:lnTo>
                  <a:pt x="673" y="465"/>
                </a:lnTo>
                <a:lnTo>
                  <a:pt x="674" y="471"/>
                </a:lnTo>
                <a:lnTo>
                  <a:pt x="674" y="667"/>
                </a:lnTo>
                <a:lnTo>
                  <a:pt x="0" y="667"/>
                </a:lnTo>
                <a:lnTo>
                  <a:pt x="0" y="142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3" name="任意多边形 540699"/>
          <p:cNvSpPr>
            <a:spLocks noChangeArrowheads="1"/>
          </p:cNvSpPr>
          <p:nvPr/>
        </p:nvSpPr>
        <p:spPr bwMode="auto">
          <a:xfrm>
            <a:off x="839788" y="3556000"/>
            <a:ext cx="863600" cy="728663"/>
          </a:xfrm>
          <a:custGeom>
            <a:avLst/>
            <a:gdLst/>
            <a:ahLst/>
            <a:cxnLst>
              <a:cxn ang="0">
                <a:pos x="674" y="196"/>
              </a:cxn>
              <a:cxn ang="0">
                <a:pos x="668" y="208"/>
              </a:cxn>
              <a:cxn ang="0">
                <a:pos x="661" y="214"/>
              </a:cxn>
              <a:cxn ang="0">
                <a:pos x="653" y="215"/>
              </a:cxn>
              <a:cxn ang="0">
                <a:pos x="639" y="207"/>
              </a:cxn>
              <a:cxn ang="0">
                <a:pos x="609" y="189"/>
              </a:cxn>
              <a:cxn ang="0">
                <a:pos x="598" y="184"/>
              </a:cxn>
              <a:cxn ang="0">
                <a:pos x="585" y="183"/>
              </a:cxn>
              <a:cxn ang="0">
                <a:pos x="571" y="187"/>
              </a:cxn>
              <a:cxn ang="0">
                <a:pos x="559" y="195"/>
              </a:cxn>
              <a:cxn ang="0">
                <a:pos x="546" y="210"/>
              </a:cxn>
              <a:cxn ang="0">
                <a:pos x="538" y="229"/>
              </a:cxn>
              <a:cxn ang="0">
                <a:pos x="532" y="255"/>
              </a:cxn>
              <a:cxn ang="0">
                <a:pos x="534" y="282"/>
              </a:cxn>
              <a:cxn ang="0">
                <a:pos x="542" y="308"/>
              </a:cxn>
              <a:cxn ang="0">
                <a:pos x="551" y="321"/>
              </a:cxn>
              <a:cxn ang="0">
                <a:pos x="562" y="332"/>
              </a:cxn>
              <a:cxn ang="0">
                <a:pos x="574" y="340"/>
              </a:cxn>
              <a:cxn ang="0">
                <a:pos x="587" y="342"/>
              </a:cxn>
              <a:cxn ang="0">
                <a:pos x="607" y="336"/>
              </a:cxn>
              <a:cxn ang="0">
                <a:pos x="630" y="320"/>
              </a:cxn>
              <a:cxn ang="0">
                <a:pos x="650" y="309"/>
              </a:cxn>
              <a:cxn ang="0">
                <a:pos x="661" y="308"/>
              </a:cxn>
              <a:cxn ang="0">
                <a:pos x="668" y="314"/>
              </a:cxn>
              <a:cxn ang="0">
                <a:pos x="674" y="328"/>
              </a:cxn>
              <a:cxn ang="0">
                <a:pos x="393" y="521"/>
              </a:cxn>
              <a:cxn ang="0">
                <a:pos x="384" y="515"/>
              </a:cxn>
              <a:cxn ang="0">
                <a:pos x="382" y="507"/>
              </a:cxn>
              <a:cxn ang="0">
                <a:pos x="386" y="495"/>
              </a:cxn>
              <a:cxn ang="0">
                <a:pos x="400" y="473"/>
              </a:cxn>
              <a:cxn ang="0">
                <a:pos x="414" y="450"/>
              </a:cxn>
              <a:cxn ang="0">
                <a:pos x="417" y="433"/>
              </a:cxn>
              <a:cxn ang="0">
                <a:pos x="413" y="419"/>
              </a:cxn>
              <a:cxn ang="0">
                <a:pos x="400" y="404"/>
              </a:cxn>
              <a:cxn ang="0">
                <a:pos x="383" y="392"/>
              </a:cxn>
              <a:cxn ang="0">
                <a:pos x="362" y="385"/>
              </a:cxn>
              <a:cxn ang="0">
                <a:pos x="335" y="383"/>
              </a:cxn>
              <a:cxn ang="0">
                <a:pos x="304" y="388"/>
              </a:cxn>
              <a:cxn ang="0">
                <a:pos x="285" y="396"/>
              </a:cxn>
              <a:cxn ang="0">
                <a:pos x="270" y="409"/>
              </a:cxn>
              <a:cxn ang="0">
                <a:pos x="262" y="421"/>
              </a:cxn>
              <a:cxn ang="0">
                <a:pos x="258" y="435"/>
              </a:cxn>
              <a:cxn ang="0">
                <a:pos x="259" y="448"/>
              </a:cxn>
              <a:cxn ang="0">
                <a:pos x="268" y="467"/>
              </a:cxn>
              <a:cxn ang="0">
                <a:pos x="282" y="488"/>
              </a:cxn>
              <a:cxn ang="0">
                <a:pos x="289" y="504"/>
              </a:cxn>
              <a:cxn ang="0">
                <a:pos x="288" y="512"/>
              </a:cxn>
              <a:cxn ang="0">
                <a:pos x="282" y="519"/>
              </a:cxn>
              <a:cxn ang="0">
                <a:pos x="269" y="525"/>
              </a:cxn>
            </a:cxnLst>
            <a:rect l="0" t="0" r="r" b="b"/>
            <a:pathLst>
              <a:path w="674" h="525">
                <a:moveTo>
                  <a:pt x="0" y="0"/>
                </a:moveTo>
                <a:lnTo>
                  <a:pt x="674" y="0"/>
                </a:lnTo>
                <a:lnTo>
                  <a:pt x="674" y="196"/>
                </a:lnTo>
                <a:lnTo>
                  <a:pt x="672" y="201"/>
                </a:lnTo>
                <a:lnTo>
                  <a:pt x="670" y="205"/>
                </a:lnTo>
                <a:lnTo>
                  <a:pt x="668" y="208"/>
                </a:lnTo>
                <a:lnTo>
                  <a:pt x="666" y="211"/>
                </a:lnTo>
                <a:lnTo>
                  <a:pt x="664" y="213"/>
                </a:lnTo>
                <a:lnTo>
                  <a:pt x="661" y="214"/>
                </a:lnTo>
                <a:lnTo>
                  <a:pt x="659" y="215"/>
                </a:lnTo>
                <a:lnTo>
                  <a:pt x="656" y="215"/>
                </a:lnTo>
                <a:lnTo>
                  <a:pt x="653" y="215"/>
                </a:lnTo>
                <a:lnTo>
                  <a:pt x="651" y="214"/>
                </a:lnTo>
                <a:lnTo>
                  <a:pt x="645" y="211"/>
                </a:lnTo>
                <a:lnTo>
                  <a:pt x="639" y="207"/>
                </a:lnTo>
                <a:lnTo>
                  <a:pt x="631" y="203"/>
                </a:lnTo>
                <a:lnTo>
                  <a:pt x="617" y="193"/>
                </a:lnTo>
                <a:lnTo>
                  <a:pt x="609" y="189"/>
                </a:lnTo>
                <a:lnTo>
                  <a:pt x="606" y="187"/>
                </a:lnTo>
                <a:lnTo>
                  <a:pt x="602" y="185"/>
                </a:lnTo>
                <a:lnTo>
                  <a:pt x="598" y="184"/>
                </a:lnTo>
                <a:lnTo>
                  <a:pt x="593" y="183"/>
                </a:lnTo>
                <a:lnTo>
                  <a:pt x="589" y="183"/>
                </a:lnTo>
                <a:lnTo>
                  <a:pt x="585" y="183"/>
                </a:lnTo>
                <a:lnTo>
                  <a:pt x="580" y="184"/>
                </a:lnTo>
                <a:lnTo>
                  <a:pt x="576" y="185"/>
                </a:lnTo>
                <a:lnTo>
                  <a:pt x="571" y="187"/>
                </a:lnTo>
                <a:lnTo>
                  <a:pt x="567" y="190"/>
                </a:lnTo>
                <a:lnTo>
                  <a:pt x="563" y="192"/>
                </a:lnTo>
                <a:lnTo>
                  <a:pt x="559" y="195"/>
                </a:lnTo>
                <a:lnTo>
                  <a:pt x="556" y="199"/>
                </a:lnTo>
                <a:lnTo>
                  <a:pt x="553" y="202"/>
                </a:lnTo>
                <a:lnTo>
                  <a:pt x="546" y="210"/>
                </a:lnTo>
                <a:lnTo>
                  <a:pt x="541" y="219"/>
                </a:lnTo>
                <a:lnTo>
                  <a:pt x="539" y="224"/>
                </a:lnTo>
                <a:lnTo>
                  <a:pt x="538" y="229"/>
                </a:lnTo>
                <a:lnTo>
                  <a:pt x="535" y="240"/>
                </a:lnTo>
                <a:lnTo>
                  <a:pt x="533" y="250"/>
                </a:lnTo>
                <a:lnTo>
                  <a:pt x="532" y="255"/>
                </a:lnTo>
                <a:lnTo>
                  <a:pt x="532" y="261"/>
                </a:lnTo>
                <a:lnTo>
                  <a:pt x="532" y="272"/>
                </a:lnTo>
                <a:lnTo>
                  <a:pt x="534" y="282"/>
                </a:lnTo>
                <a:lnTo>
                  <a:pt x="536" y="293"/>
                </a:lnTo>
                <a:lnTo>
                  <a:pt x="540" y="304"/>
                </a:lnTo>
                <a:lnTo>
                  <a:pt x="542" y="308"/>
                </a:lnTo>
                <a:lnTo>
                  <a:pt x="544" y="313"/>
                </a:lnTo>
                <a:lnTo>
                  <a:pt x="547" y="317"/>
                </a:lnTo>
                <a:lnTo>
                  <a:pt x="551" y="321"/>
                </a:lnTo>
                <a:lnTo>
                  <a:pt x="554" y="325"/>
                </a:lnTo>
                <a:lnTo>
                  <a:pt x="558" y="329"/>
                </a:lnTo>
                <a:lnTo>
                  <a:pt x="562" y="332"/>
                </a:lnTo>
                <a:lnTo>
                  <a:pt x="566" y="336"/>
                </a:lnTo>
                <a:lnTo>
                  <a:pt x="570" y="338"/>
                </a:lnTo>
                <a:lnTo>
                  <a:pt x="574" y="340"/>
                </a:lnTo>
                <a:lnTo>
                  <a:pt x="579" y="341"/>
                </a:lnTo>
                <a:lnTo>
                  <a:pt x="583" y="342"/>
                </a:lnTo>
                <a:lnTo>
                  <a:pt x="587" y="342"/>
                </a:lnTo>
                <a:lnTo>
                  <a:pt x="591" y="342"/>
                </a:lnTo>
                <a:lnTo>
                  <a:pt x="600" y="339"/>
                </a:lnTo>
                <a:lnTo>
                  <a:pt x="607" y="336"/>
                </a:lnTo>
                <a:lnTo>
                  <a:pt x="615" y="331"/>
                </a:lnTo>
                <a:lnTo>
                  <a:pt x="623" y="326"/>
                </a:lnTo>
                <a:lnTo>
                  <a:pt x="630" y="320"/>
                </a:lnTo>
                <a:lnTo>
                  <a:pt x="638" y="316"/>
                </a:lnTo>
                <a:lnTo>
                  <a:pt x="644" y="311"/>
                </a:lnTo>
                <a:lnTo>
                  <a:pt x="650" y="309"/>
                </a:lnTo>
                <a:lnTo>
                  <a:pt x="653" y="308"/>
                </a:lnTo>
                <a:lnTo>
                  <a:pt x="656" y="307"/>
                </a:lnTo>
                <a:lnTo>
                  <a:pt x="661" y="308"/>
                </a:lnTo>
                <a:lnTo>
                  <a:pt x="664" y="309"/>
                </a:lnTo>
                <a:lnTo>
                  <a:pt x="666" y="312"/>
                </a:lnTo>
                <a:lnTo>
                  <a:pt x="668" y="314"/>
                </a:lnTo>
                <a:lnTo>
                  <a:pt x="670" y="318"/>
                </a:lnTo>
                <a:lnTo>
                  <a:pt x="672" y="322"/>
                </a:lnTo>
                <a:lnTo>
                  <a:pt x="674" y="328"/>
                </a:lnTo>
                <a:lnTo>
                  <a:pt x="674" y="525"/>
                </a:lnTo>
                <a:lnTo>
                  <a:pt x="403" y="525"/>
                </a:lnTo>
                <a:lnTo>
                  <a:pt x="393" y="521"/>
                </a:lnTo>
                <a:lnTo>
                  <a:pt x="390" y="519"/>
                </a:lnTo>
                <a:lnTo>
                  <a:pt x="387" y="517"/>
                </a:lnTo>
                <a:lnTo>
                  <a:pt x="384" y="515"/>
                </a:lnTo>
                <a:lnTo>
                  <a:pt x="383" y="512"/>
                </a:lnTo>
                <a:lnTo>
                  <a:pt x="382" y="509"/>
                </a:lnTo>
                <a:lnTo>
                  <a:pt x="382" y="507"/>
                </a:lnTo>
                <a:lnTo>
                  <a:pt x="382" y="504"/>
                </a:lnTo>
                <a:lnTo>
                  <a:pt x="383" y="501"/>
                </a:lnTo>
                <a:lnTo>
                  <a:pt x="386" y="495"/>
                </a:lnTo>
                <a:lnTo>
                  <a:pt x="390" y="487"/>
                </a:lnTo>
                <a:lnTo>
                  <a:pt x="395" y="481"/>
                </a:lnTo>
                <a:lnTo>
                  <a:pt x="400" y="473"/>
                </a:lnTo>
                <a:lnTo>
                  <a:pt x="405" y="466"/>
                </a:lnTo>
                <a:lnTo>
                  <a:pt x="410" y="458"/>
                </a:lnTo>
                <a:lnTo>
                  <a:pt x="414" y="450"/>
                </a:lnTo>
                <a:lnTo>
                  <a:pt x="416" y="442"/>
                </a:lnTo>
                <a:lnTo>
                  <a:pt x="417" y="438"/>
                </a:lnTo>
                <a:lnTo>
                  <a:pt x="417" y="433"/>
                </a:lnTo>
                <a:lnTo>
                  <a:pt x="416" y="429"/>
                </a:lnTo>
                <a:lnTo>
                  <a:pt x="415" y="424"/>
                </a:lnTo>
                <a:lnTo>
                  <a:pt x="413" y="419"/>
                </a:lnTo>
                <a:lnTo>
                  <a:pt x="410" y="415"/>
                </a:lnTo>
                <a:lnTo>
                  <a:pt x="404" y="407"/>
                </a:lnTo>
                <a:lnTo>
                  <a:pt x="400" y="404"/>
                </a:lnTo>
                <a:lnTo>
                  <a:pt x="396" y="400"/>
                </a:lnTo>
                <a:lnTo>
                  <a:pt x="388" y="395"/>
                </a:lnTo>
                <a:lnTo>
                  <a:pt x="383" y="392"/>
                </a:lnTo>
                <a:lnTo>
                  <a:pt x="377" y="390"/>
                </a:lnTo>
                <a:lnTo>
                  <a:pt x="367" y="387"/>
                </a:lnTo>
                <a:lnTo>
                  <a:pt x="362" y="385"/>
                </a:lnTo>
                <a:lnTo>
                  <a:pt x="357" y="384"/>
                </a:lnTo>
                <a:lnTo>
                  <a:pt x="346" y="383"/>
                </a:lnTo>
                <a:lnTo>
                  <a:pt x="335" y="383"/>
                </a:lnTo>
                <a:lnTo>
                  <a:pt x="325" y="383"/>
                </a:lnTo>
                <a:lnTo>
                  <a:pt x="314" y="385"/>
                </a:lnTo>
                <a:lnTo>
                  <a:pt x="304" y="388"/>
                </a:lnTo>
                <a:lnTo>
                  <a:pt x="299" y="390"/>
                </a:lnTo>
                <a:lnTo>
                  <a:pt x="294" y="392"/>
                </a:lnTo>
                <a:lnTo>
                  <a:pt x="285" y="396"/>
                </a:lnTo>
                <a:lnTo>
                  <a:pt x="281" y="399"/>
                </a:lnTo>
                <a:lnTo>
                  <a:pt x="277" y="402"/>
                </a:lnTo>
                <a:lnTo>
                  <a:pt x="270" y="409"/>
                </a:lnTo>
                <a:lnTo>
                  <a:pt x="267" y="412"/>
                </a:lnTo>
                <a:lnTo>
                  <a:pt x="264" y="416"/>
                </a:lnTo>
                <a:lnTo>
                  <a:pt x="262" y="421"/>
                </a:lnTo>
                <a:lnTo>
                  <a:pt x="260" y="425"/>
                </a:lnTo>
                <a:lnTo>
                  <a:pt x="259" y="431"/>
                </a:lnTo>
                <a:lnTo>
                  <a:pt x="258" y="435"/>
                </a:lnTo>
                <a:lnTo>
                  <a:pt x="258" y="440"/>
                </a:lnTo>
                <a:lnTo>
                  <a:pt x="258" y="444"/>
                </a:lnTo>
                <a:lnTo>
                  <a:pt x="259" y="448"/>
                </a:lnTo>
                <a:lnTo>
                  <a:pt x="260" y="452"/>
                </a:lnTo>
                <a:lnTo>
                  <a:pt x="263" y="460"/>
                </a:lnTo>
                <a:lnTo>
                  <a:pt x="268" y="467"/>
                </a:lnTo>
                <a:lnTo>
                  <a:pt x="273" y="475"/>
                </a:lnTo>
                <a:lnTo>
                  <a:pt x="277" y="482"/>
                </a:lnTo>
                <a:lnTo>
                  <a:pt x="282" y="488"/>
                </a:lnTo>
                <a:lnTo>
                  <a:pt x="286" y="495"/>
                </a:lnTo>
                <a:lnTo>
                  <a:pt x="288" y="501"/>
                </a:lnTo>
                <a:lnTo>
                  <a:pt x="289" y="504"/>
                </a:lnTo>
                <a:lnTo>
                  <a:pt x="289" y="507"/>
                </a:lnTo>
                <a:lnTo>
                  <a:pt x="289" y="509"/>
                </a:lnTo>
                <a:lnTo>
                  <a:pt x="288" y="512"/>
                </a:lnTo>
                <a:lnTo>
                  <a:pt x="287" y="514"/>
                </a:lnTo>
                <a:lnTo>
                  <a:pt x="285" y="517"/>
                </a:lnTo>
                <a:lnTo>
                  <a:pt x="282" y="519"/>
                </a:lnTo>
                <a:lnTo>
                  <a:pt x="279" y="521"/>
                </a:lnTo>
                <a:lnTo>
                  <a:pt x="274" y="523"/>
                </a:lnTo>
                <a:lnTo>
                  <a:pt x="269" y="525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4" name="任意多边形 540700"/>
          <p:cNvSpPr>
            <a:spLocks noChangeArrowheads="1"/>
          </p:cNvSpPr>
          <p:nvPr/>
        </p:nvSpPr>
        <p:spPr bwMode="auto">
          <a:xfrm>
            <a:off x="1520825" y="3556000"/>
            <a:ext cx="1054100" cy="728663"/>
          </a:xfrm>
          <a:custGeom>
            <a:avLst/>
            <a:gdLst/>
            <a:ahLst/>
            <a:cxnLst>
              <a:cxn ang="0">
                <a:pos x="542" y="522"/>
              </a:cxn>
              <a:cxn ang="0">
                <a:pos x="530" y="515"/>
              </a:cxn>
              <a:cxn ang="0">
                <a:pos x="527" y="506"/>
              </a:cxn>
              <a:cxn ang="0">
                <a:pos x="534" y="489"/>
              </a:cxn>
              <a:cxn ang="0">
                <a:pos x="555" y="458"/>
              </a:cxn>
              <a:cxn ang="0">
                <a:pos x="561" y="442"/>
              </a:cxn>
              <a:cxn ang="0">
                <a:pos x="560" y="425"/>
              </a:cxn>
              <a:cxn ang="0">
                <a:pos x="556" y="416"/>
              </a:cxn>
              <a:cxn ang="0">
                <a:pos x="548" y="405"/>
              </a:cxn>
              <a:cxn ang="0">
                <a:pos x="531" y="393"/>
              </a:cxn>
              <a:cxn ang="0">
                <a:pos x="515" y="387"/>
              </a:cxn>
              <a:cxn ang="0">
                <a:pos x="492" y="383"/>
              </a:cxn>
              <a:cxn ang="0">
                <a:pos x="457" y="385"/>
              </a:cxn>
              <a:cxn ang="0">
                <a:pos x="434" y="393"/>
              </a:cxn>
              <a:cxn ang="0">
                <a:pos x="420" y="403"/>
              </a:cxn>
              <a:cxn ang="0">
                <a:pos x="409" y="416"/>
              </a:cxn>
              <a:cxn ang="0">
                <a:pos x="403" y="431"/>
              </a:cxn>
              <a:cxn ang="0">
                <a:pos x="403" y="444"/>
              </a:cxn>
              <a:cxn ang="0">
                <a:pos x="408" y="460"/>
              </a:cxn>
              <a:cxn ang="0">
                <a:pos x="422" y="482"/>
              </a:cxn>
              <a:cxn ang="0">
                <a:pos x="433" y="501"/>
              </a:cxn>
              <a:cxn ang="0">
                <a:pos x="434" y="509"/>
              </a:cxn>
              <a:cxn ang="0">
                <a:pos x="430" y="517"/>
              </a:cxn>
              <a:cxn ang="0">
                <a:pos x="419" y="523"/>
              </a:cxn>
              <a:cxn ang="0">
                <a:pos x="142" y="327"/>
              </a:cxn>
              <a:cxn ang="0">
                <a:pos x="132" y="309"/>
              </a:cxn>
              <a:cxn ang="0">
                <a:pos x="124" y="307"/>
              </a:cxn>
              <a:cxn ang="0">
                <a:pos x="112" y="312"/>
              </a:cxn>
              <a:cxn ang="0">
                <a:pos x="83" y="331"/>
              </a:cxn>
              <a:cxn ang="0">
                <a:pos x="72" y="338"/>
              </a:cxn>
              <a:cxn ang="0">
                <a:pos x="55" y="342"/>
              </a:cxn>
              <a:cxn ang="0">
                <a:pos x="43" y="340"/>
              </a:cxn>
              <a:cxn ang="0">
                <a:pos x="26" y="329"/>
              </a:cxn>
              <a:cxn ang="0">
                <a:pos x="12" y="313"/>
              </a:cxn>
              <a:cxn ang="0">
                <a:pos x="4" y="293"/>
              </a:cxn>
              <a:cxn ang="0">
                <a:pos x="1" y="272"/>
              </a:cxn>
              <a:cxn ang="0">
                <a:pos x="3" y="240"/>
              </a:cxn>
              <a:cxn ang="0">
                <a:pos x="10" y="219"/>
              </a:cxn>
              <a:cxn ang="0">
                <a:pos x="21" y="202"/>
              </a:cxn>
              <a:cxn ang="0">
                <a:pos x="35" y="190"/>
              </a:cxn>
              <a:cxn ang="0">
                <a:pos x="49" y="184"/>
              </a:cxn>
              <a:cxn ang="0">
                <a:pos x="61" y="183"/>
              </a:cxn>
              <a:cxn ang="0">
                <a:pos x="78" y="189"/>
              </a:cxn>
              <a:cxn ang="0">
                <a:pos x="99" y="203"/>
              </a:cxn>
              <a:cxn ang="0">
                <a:pos x="119" y="214"/>
              </a:cxn>
              <a:cxn ang="0">
                <a:pos x="127" y="215"/>
              </a:cxn>
              <a:cxn ang="0">
                <a:pos x="134" y="211"/>
              </a:cxn>
              <a:cxn ang="0">
                <a:pos x="142" y="196"/>
              </a:cxn>
              <a:cxn ang="0">
                <a:pos x="822" y="525"/>
              </a:cxn>
            </a:cxnLst>
            <a:rect l="0" t="0" r="r" b="b"/>
            <a:pathLst>
              <a:path w="822" h="525">
                <a:moveTo>
                  <a:pt x="822" y="525"/>
                </a:moveTo>
                <a:lnTo>
                  <a:pt x="549" y="525"/>
                </a:lnTo>
                <a:lnTo>
                  <a:pt x="542" y="522"/>
                </a:lnTo>
                <a:lnTo>
                  <a:pt x="536" y="520"/>
                </a:lnTo>
                <a:lnTo>
                  <a:pt x="532" y="516"/>
                </a:lnTo>
                <a:lnTo>
                  <a:pt x="530" y="515"/>
                </a:lnTo>
                <a:lnTo>
                  <a:pt x="529" y="513"/>
                </a:lnTo>
                <a:lnTo>
                  <a:pt x="528" y="510"/>
                </a:lnTo>
                <a:lnTo>
                  <a:pt x="527" y="506"/>
                </a:lnTo>
                <a:lnTo>
                  <a:pt x="528" y="502"/>
                </a:lnTo>
                <a:lnTo>
                  <a:pt x="529" y="498"/>
                </a:lnTo>
                <a:lnTo>
                  <a:pt x="534" y="489"/>
                </a:lnTo>
                <a:lnTo>
                  <a:pt x="540" y="479"/>
                </a:lnTo>
                <a:lnTo>
                  <a:pt x="550" y="466"/>
                </a:lnTo>
                <a:lnTo>
                  <a:pt x="555" y="458"/>
                </a:lnTo>
                <a:lnTo>
                  <a:pt x="558" y="451"/>
                </a:lnTo>
                <a:lnTo>
                  <a:pt x="560" y="445"/>
                </a:lnTo>
                <a:lnTo>
                  <a:pt x="561" y="442"/>
                </a:lnTo>
                <a:lnTo>
                  <a:pt x="561" y="438"/>
                </a:lnTo>
                <a:lnTo>
                  <a:pt x="561" y="432"/>
                </a:lnTo>
                <a:lnTo>
                  <a:pt x="560" y="425"/>
                </a:lnTo>
                <a:lnTo>
                  <a:pt x="559" y="422"/>
                </a:lnTo>
                <a:lnTo>
                  <a:pt x="558" y="420"/>
                </a:lnTo>
                <a:lnTo>
                  <a:pt x="556" y="416"/>
                </a:lnTo>
                <a:lnTo>
                  <a:pt x="554" y="412"/>
                </a:lnTo>
                <a:lnTo>
                  <a:pt x="551" y="408"/>
                </a:lnTo>
                <a:lnTo>
                  <a:pt x="548" y="405"/>
                </a:lnTo>
                <a:lnTo>
                  <a:pt x="544" y="402"/>
                </a:lnTo>
                <a:lnTo>
                  <a:pt x="536" y="396"/>
                </a:lnTo>
                <a:lnTo>
                  <a:pt x="531" y="393"/>
                </a:lnTo>
                <a:lnTo>
                  <a:pt x="527" y="391"/>
                </a:lnTo>
                <a:lnTo>
                  <a:pt x="520" y="389"/>
                </a:lnTo>
                <a:lnTo>
                  <a:pt x="515" y="387"/>
                </a:lnTo>
                <a:lnTo>
                  <a:pt x="504" y="384"/>
                </a:lnTo>
                <a:lnTo>
                  <a:pt x="498" y="383"/>
                </a:lnTo>
                <a:lnTo>
                  <a:pt x="492" y="383"/>
                </a:lnTo>
                <a:lnTo>
                  <a:pt x="480" y="382"/>
                </a:lnTo>
                <a:lnTo>
                  <a:pt x="468" y="383"/>
                </a:lnTo>
                <a:lnTo>
                  <a:pt x="457" y="385"/>
                </a:lnTo>
                <a:lnTo>
                  <a:pt x="445" y="388"/>
                </a:lnTo>
                <a:lnTo>
                  <a:pt x="439" y="391"/>
                </a:lnTo>
                <a:lnTo>
                  <a:pt x="434" y="393"/>
                </a:lnTo>
                <a:lnTo>
                  <a:pt x="429" y="396"/>
                </a:lnTo>
                <a:lnTo>
                  <a:pt x="424" y="399"/>
                </a:lnTo>
                <a:lnTo>
                  <a:pt x="420" y="403"/>
                </a:lnTo>
                <a:lnTo>
                  <a:pt x="416" y="407"/>
                </a:lnTo>
                <a:lnTo>
                  <a:pt x="412" y="411"/>
                </a:lnTo>
                <a:lnTo>
                  <a:pt x="409" y="416"/>
                </a:lnTo>
                <a:lnTo>
                  <a:pt x="406" y="420"/>
                </a:lnTo>
                <a:lnTo>
                  <a:pt x="404" y="425"/>
                </a:lnTo>
                <a:lnTo>
                  <a:pt x="403" y="431"/>
                </a:lnTo>
                <a:lnTo>
                  <a:pt x="402" y="435"/>
                </a:lnTo>
                <a:lnTo>
                  <a:pt x="402" y="439"/>
                </a:lnTo>
                <a:lnTo>
                  <a:pt x="403" y="444"/>
                </a:lnTo>
                <a:lnTo>
                  <a:pt x="404" y="448"/>
                </a:lnTo>
                <a:lnTo>
                  <a:pt x="405" y="452"/>
                </a:lnTo>
                <a:lnTo>
                  <a:pt x="408" y="460"/>
                </a:lnTo>
                <a:lnTo>
                  <a:pt x="412" y="468"/>
                </a:lnTo>
                <a:lnTo>
                  <a:pt x="417" y="475"/>
                </a:lnTo>
                <a:lnTo>
                  <a:pt x="422" y="482"/>
                </a:lnTo>
                <a:lnTo>
                  <a:pt x="427" y="488"/>
                </a:lnTo>
                <a:lnTo>
                  <a:pt x="431" y="495"/>
                </a:lnTo>
                <a:lnTo>
                  <a:pt x="433" y="501"/>
                </a:lnTo>
                <a:lnTo>
                  <a:pt x="434" y="504"/>
                </a:lnTo>
                <a:lnTo>
                  <a:pt x="434" y="507"/>
                </a:lnTo>
                <a:lnTo>
                  <a:pt x="434" y="509"/>
                </a:lnTo>
                <a:lnTo>
                  <a:pt x="433" y="512"/>
                </a:lnTo>
                <a:lnTo>
                  <a:pt x="432" y="514"/>
                </a:lnTo>
                <a:lnTo>
                  <a:pt x="430" y="517"/>
                </a:lnTo>
                <a:lnTo>
                  <a:pt x="427" y="519"/>
                </a:lnTo>
                <a:lnTo>
                  <a:pt x="423" y="521"/>
                </a:lnTo>
                <a:lnTo>
                  <a:pt x="419" y="523"/>
                </a:lnTo>
                <a:lnTo>
                  <a:pt x="413" y="525"/>
                </a:lnTo>
                <a:lnTo>
                  <a:pt x="142" y="525"/>
                </a:lnTo>
                <a:lnTo>
                  <a:pt x="142" y="327"/>
                </a:lnTo>
                <a:lnTo>
                  <a:pt x="138" y="317"/>
                </a:lnTo>
                <a:lnTo>
                  <a:pt x="134" y="311"/>
                </a:lnTo>
                <a:lnTo>
                  <a:pt x="132" y="309"/>
                </a:lnTo>
                <a:lnTo>
                  <a:pt x="129" y="308"/>
                </a:lnTo>
                <a:lnTo>
                  <a:pt x="127" y="307"/>
                </a:lnTo>
                <a:lnTo>
                  <a:pt x="124" y="307"/>
                </a:lnTo>
                <a:lnTo>
                  <a:pt x="121" y="308"/>
                </a:lnTo>
                <a:lnTo>
                  <a:pt x="118" y="309"/>
                </a:lnTo>
                <a:lnTo>
                  <a:pt x="112" y="312"/>
                </a:lnTo>
                <a:lnTo>
                  <a:pt x="106" y="316"/>
                </a:lnTo>
                <a:lnTo>
                  <a:pt x="98" y="321"/>
                </a:lnTo>
                <a:lnTo>
                  <a:pt x="83" y="331"/>
                </a:lnTo>
                <a:lnTo>
                  <a:pt x="79" y="333"/>
                </a:lnTo>
                <a:lnTo>
                  <a:pt x="76" y="336"/>
                </a:lnTo>
                <a:lnTo>
                  <a:pt x="72" y="338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3" y="340"/>
                </a:lnTo>
                <a:lnTo>
                  <a:pt x="38" y="338"/>
                </a:lnTo>
                <a:lnTo>
                  <a:pt x="34" y="336"/>
                </a:lnTo>
                <a:lnTo>
                  <a:pt x="26" y="329"/>
                </a:lnTo>
                <a:lnTo>
                  <a:pt x="22" y="325"/>
                </a:lnTo>
                <a:lnTo>
                  <a:pt x="19" y="321"/>
                </a:lnTo>
                <a:lnTo>
                  <a:pt x="12" y="313"/>
                </a:lnTo>
                <a:lnTo>
                  <a:pt x="10" y="308"/>
                </a:lnTo>
                <a:lnTo>
                  <a:pt x="8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1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6" y="229"/>
                </a:lnTo>
                <a:lnTo>
                  <a:pt x="8" y="224"/>
                </a:lnTo>
                <a:lnTo>
                  <a:pt x="10" y="219"/>
                </a:lnTo>
                <a:lnTo>
                  <a:pt x="14" y="210"/>
                </a:lnTo>
                <a:lnTo>
                  <a:pt x="18" y="206"/>
                </a:lnTo>
                <a:lnTo>
                  <a:pt x="21" y="202"/>
                </a:lnTo>
                <a:lnTo>
                  <a:pt x="27" y="195"/>
                </a:lnTo>
                <a:lnTo>
                  <a:pt x="31" y="192"/>
                </a:lnTo>
                <a:lnTo>
                  <a:pt x="35" y="190"/>
                </a:lnTo>
                <a:lnTo>
                  <a:pt x="40" y="187"/>
                </a:lnTo>
                <a:lnTo>
                  <a:pt x="44" y="185"/>
                </a:lnTo>
                <a:lnTo>
                  <a:pt x="49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6" y="184"/>
                </a:lnTo>
                <a:lnTo>
                  <a:pt x="70" y="185"/>
                </a:lnTo>
                <a:lnTo>
                  <a:pt x="78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7" y="207"/>
                </a:lnTo>
                <a:lnTo>
                  <a:pt x="113" y="211"/>
                </a:lnTo>
                <a:lnTo>
                  <a:pt x="119" y="214"/>
                </a:lnTo>
                <a:lnTo>
                  <a:pt x="121" y="215"/>
                </a:lnTo>
                <a:lnTo>
                  <a:pt x="124" y="215"/>
                </a:lnTo>
                <a:lnTo>
                  <a:pt x="127" y="215"/>
                </a:lnTo>
                <a:lnTo>
                  <a:pt x="129" y="214"/>
                </a:lnTo>
                <a:lnTo>
                  <a:pt x="132" y="213"/>
                </a:lnTo>
                <a:lnTo>
                  <a:pt x="134" y="211"/>
                </a:lnTo>
                <a:lnTo>
                  <a:pt x="138" y="205"/>
                </a:lnTo>
                <a:lnTo>
                  <a:pt x="140" y="201"/>
                </a:lnTo>
                <a:lnTo>
                  <a:pt x="142" y="196"/>
                </a:lnTo>
                <a:lnTo>
                  <a:pt x="142" y="0"/>
                </a:lnTo>
                <a:lnTo>
                  <a:pt x="822" y="0"/>
                </a:lnTo>
                <a:lnTo>
                  <a:pt x="822" y="525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5" name="任意多边形 540701"/>
          <p:cNvSpPr>
            <a:spLocks noChangeArrowheads="1"/>
          </p:cNvSpPr>
          <p:nvPr/>
        </p:nvSpPr>
        <p:spPr bwMode="auto">
          <a:xfrm>
            <a:off x="4398963" y="2343150"/>
            <a:ext cx="1047750" cy="925513"/>
          </a:xfrm>
          <a:custGeom>
            <a:avLst/>
            <a:gdLst/>
            <a:ahLst/>
            <a:cxnLst>
              <a:cxn ang="0">
                <a:pos x="42" y="327"/>
              </a:cxn>
              <a:cxn ang="0">
                <a:pos x="56" y="325"/>
              </a:cxn>
              <a:cxn ang="0">
                <a:pos x="68" y="327"/>
              </a:cxn>
              <a:cxn ang="0">
                <a:pos x="91" y="340"/>
              </a:cxn>
              <a:cxn ang="0">
                <a:pos x="110" y="353"/>
              </a:cxn>
              <a:cxn ang="0">
                <a:pos x="122" y="357"/>
              </a:cxn>
              <a:cxn ang="0">
                <a:pos x="132" y="353"/>
              </a:cxn>
              <a:cxn ang="0">
                <a:pos x="139" y="343"/>
              </a:cxn>
              <a:cxn ang="0">
                <a:pos x="411" y="142"/>
              </a:cxn>
              <a:cxn ang="0">
                <a:pos x="427" y="134"/>
              </a:cxn>
              <a:cxn ang="0">
                <a:pos x="432" y="123"/>
              </a:cxn>
              <a:cxn ang="0">
                <a:pos x="427" y="108"/>
              </a:cxn>
              <a:cxn ang="0">
                <a:pos x="410" y="84"/>
              </a:cxn>
              <a:cxn ang="0">
                <a:pos x="402" y="67"/>
              </a:cxn>
              <a:cxn ang="0">
                <a:pos x="401" y="52"/>
              </a:cxn>
              <a:cxn ang="0">
                <a:pos x="406" y="34"/>
              </a:cxn>
              <a:cxn ang="0">
                <a:pos x="417" y="21"/>
              </a:cxn>
              <a:cxn ang="0">
                <a:pos x="433" y="10"/>
              </a:cxn>
              <a:cxn ang="0">
                <a:pos x="452" y="3"/>
              </a:cxn>
              <a:cxn ang="0">
                <a:pos x="474" y="0"/>
              </a:cxn>
              <a:cxn ang="0">
                <a:pos x="496" y="1"/>
              </a:cxn>
              <a:cxn ang="0">
                <a:pos x="518" y="6"/>
              </a:cxn>
              <a:cxn ang="0">
                <a:pos x="530" y="13"/>
              </a:cxn>
              <a:cxn ang="0">
                <a:pos x="544" y="24"/>
              </a:cxn>
              <a:cxn ang="0">
                <a:pos x="554" y="37"/>
              </a:cxn>
              <a:cxn ang="0">
                <a:pos x="557" y="55"/>
              </a:cxn>
              <a:cxn ang="0">
                <a:pos x="554" y="68"/>
              </a:cxn>
              <a:cxn ang="0">
                <a:pos x="546" y="83"/>
              </a:cxn>
              <a:cxn ang="0">
                <a:pos x="527" y="111"/>
              </a:cxn>
              <a:cxn ang="0">
                <a:pos x="523" y="123"/>
              </a:cxn>
              <a:cxn ang="0">
                <a:pos x="525" y="130"/>
              </a:cxn>
              <a:cxn ang="0">
                <a:pos x="532" y="137"/>
              </a:cxn>
              <a:cxn ang="0">
                <a:pos x="545" y="142"/>
              </a:cxn>
              <a:cxn ang="0">
                <a:pos x="141" y="667"/>
              </a:cxn>
              <a:cxn ang="0">
                <a:pos x="135" y="456"/>
              </a:cxn>
              <a:cxn ang="0">
                <a:pos x="128" y="450"/>
              </a:cxn>
              <a:cxn ang="0">
                <a:pos x="119" y="450"/>
              </a:cxn>
              <a:cxn ang="0">
                <a:pos x="103" y="458"/>
              </a:cxn>
              <a:cxn ang="0">
                <a:pos x="74" y="478"/>
              </a:cxn>
              <a:cxn ang="0">
                <a:pos x="58" y="484"/>
              </a:cxn>
              <a:cxn ang="0">
                <a:pos x="45" y="483"/>
              </a:cxn>
              <a:cxn ang="0">
                <a:pos x="32" y="478"/>
              </a:cxn>
              <a:cxn ang="0">
                <a:pos x="17" y="463"/>
              </a:cxn>
              <a:cxn ang="0">
                <a:pos x="7" y="446"/>
              </a:cxn>
              <a:cxn ang="0">
                <a:pos x="1" y="424"/>
              </a:cxn>
              <a:cxn ang="0">
                <a:pos x="0" y="392"/>
              </a:cxn>
              <a:cxn ang="0">
                <a:pos x="7" y="366"/>
              </a:cxn>
              <a:cxn ang="0">
                <a:pos x="16" y="348"/>
              </a:cxn>
              <a:cxn ang="0">
                <a:pos x="29" y="334"/>
              </a:cxn>
            </a:cxnLst>
            <a:rect l="0" t="0" r="r" b="b"/>
            <a:pathLst>
              <a:path w="817" h="667">
                <a:moveTo>
                  <a:pt x="33" y="332"/>
                </a:moveTo>
                <a:lnTo>
                  <a:pt x="38" y="329"/>
                </a:lnTo>
                <a:lnTo>
                  <a:pt x="42" y="327"/>
                </a:lnTo>
                <a:lnTo>
                  <a:pt x="47" y="326"/>
                </a:lnTo>
                <a:lnTo>
                  <a:pt x="51" y="325"/>
                </a:lnTo>
                <a:lnTo>
                  <a:pt x="56" y="325"/>
                </a:lnTo>
                <a:lnTo>
                  <a:pt x="60" y="325"/>
                </a:lnTo>
                <a:lnTo>
                  <a:pt x="64" y="326"/>
                </a:lnTo>
                <a:lnTo>
                  <a:pt x="68" y="327"/>
                </a:lnTo>
                <a:lnTo>
                  <a:pt x="76" y="331"/>
                </a:lnTo>
                <a:lnTo>
                  <a:pt x="83" y="335"/>
                </a:lnTo>
                <a:lnTo>
                  <a:pt x="91" y="340"/>
                </a:lnTo>
                <a:lnTo>
                  <a:pt x="97" y="345"/>
                </a:lnTo>
                <a:lnTo>
                  <a:pt x="104" y="349"/>
                </a:lnTo>
                <a:lnTo>
                  <a:pt x="110" y="353"/>
                </a:lnTo>
                <a:lnTo>
                  <a:pt x="116" y="356"/>
                </a:lnTo>
                <a:lnTo>
                  <a:pt x="119" y="357"/>
                </a:lnTo>
                <a:lnTo>
                  <a:pt x="122" y="357"/>
                </a:lnTo>
                <a:lnTo>
                  <a:pt x="128" y="356"/>
                </a:lnTo>
                <a:lnTo>
                  <a:pt x="130" y="355"/>
                </a:lnTo>
                <a:lnTo>
                  <a:pt x="132" y="353"/>
                </a:lnTo>
                <a:lnTo>
                  <a:pt x="135" y="350"/>
                </a:lnTo>
                <a:lnTo>
                  <a:pt x="137" y="347"/>
                </a:lnTo>
                <a:lnTo>
                  <a:pt x="139" y="343"/>
                </a:lnTo>
                <a:lnTo>
                  <a:pt x="141" y="338"/>
                </a:lnTo>
                <a:lnTo>
                  <a:pt x="141" y="142"/>
                </a:lnTo>
                <a:lnTo>
                  <a:pt x="411" y="142"/>
                </a:lnTo>
                <a:lnTo>
                  <a:pt x="418" y="139"/>
                </a:lnTo>
                <a:lnTo>
                  <a:pt x="423" y="137"/>
                </a:lnTo>
                <a:lnTo>
                  <a:pt x="427" y="134"/>
                </a:lnTo>
                <a:lnTo>
                  <a:pt x="430" y="130"/>
                </a:lnTo>
                <a:lnTo>
                  <a:pt x="431" y="127"/>
                </a:lnTo>
                <a:lnTo>
                  <a:pt x="432" y="123"/>
                </a:lnTo>
                <a:lnTo>
                  <a:pt x="432" y="120"/>
                </a:lnTo>
                <a:lnTo>
                  <a:pt x="431" y="116"/>
                </a:lnTo>
                <a:lnTo>
                  <a:pt x="427" y="108"/>
                </a:lnTo>
                <a:lnTo>
                  <a:pt x="421" y="100"/>
                </a:lnTo>
                <a:lnTo>
                  <a:pt x="416" y="92"/>
                </a:lnTo>
                <a:lnTo>
                  <a:pt x="410" y="84"/>
                </a:lnTo>
                <a:lnTo>
                  <a:pt x="406" y="77"/>
                </a:lnTo>
                <a:lnTo>
                  <a:pt x="403" y="71"/>
                </a:lnTo>
                <a:lnTo>
                  <a:pt x="402" y="67"/>
                </a:lnTo>
                <a:lnTo>
                  <a:pt x="402" y="64"/>
                </a:lnTo>
                <a:lnTo>
                  <a:pt x="401" y="58"/>
                </a:lnTo>
                <a:lnTo>
                  <a:pt x="401" y="52"/>
                </a:lnTo>
                <a:lnTo>
                  <a:pt x="402" y="46"/>
                </a:lnTo>
                <a:lnTo>
                  <a:pt x="403" y="39"/>
                </a:lnTo>
                <a:lnTo>
                  <a:pt x="406" y="34"/>
                </a:lnTo>
                <a:lnTo>
                  <a:pt x="409" y="29"/>
                </a:lnTo>
                <a:lnTo>
                  <a:pt x="413" y="25"/>
                </a:lnTo>
                <a:lnTo>
                  <a:pt x="417" y="21"/>
                </a:lnTo>
                <a:lnTo>
                  <a:pt x="422" y="17"/>
                </a:lnTo>
                <a:lnTo>
                  <a:pt x="427" y="13"/>
                </a:lnTo>
                <a:lnTo>
                  <a:pt x="433" y="10"/>
                </a:lnTo>
                <a:lnTo>
                  <a:pt x="439" y="7"/>
                </a:lnTo>
                <a:lnTo>
                  <a:pt x="446" y="5"/>
                </a:lnTo>
                <a:lnTo>
                  <a:pt x="452" y="3"/>
                </a:lnTo>
                <a:lnTo>
                  <a:pt x="459" y="1"/>
                </a:lnTo>
                <a:lnTo>
                  <a:pt x="466" y="0"/>
                </a:lnTo>
                <a:lnTo>
                  <a:pt x="474" y="0"/>
                </a:lnTo>
                <a:lnTo>
                  <a:pt x="481" y="0"/>
                </a:lnTo>
                <a:lnTo>
                  <a:pt x="488" y="0"/>
                </a:lnTo>
                <a:lnTo>
                  <a:pt x="496" y="1"/>
                </a:lnTo>
                <a:lnTo>
                  <a:pt x="504" y="2"/>
                </a:lnTo>
                <a:lnTo>
                  <a:pt x="511" y="4"/>
                </a:lnTo>
                <a:lnTo>
                  <a:pt x="518" y="6"/>
                </a:lnTo>
                <a:lnTo>
                  <a:pt x="521" y="8"/>
                </a:lnTo>
                <a:lnTo>
                  <a:pt x="524" y="9"/>
                </a:lnTo>
                <a:lnTo>
                  <a:pt x="530" y="13"/>
                </a:lnTo>
                <a:lnTo>
                  <a:pt x="536" y="17"/>
                </a:lnTo>
                <a:lnTo>
                  <a:pt x="542" y="21"/>
                </a:lnTo>
                <a:lnTo>
                  <a:pt x="544" y="24"/>
                </a:lnTo>
                <a:lnTo>
                  <a:pt x="547" y="26"/>
                </a:lnTo>
                <a:lnTo>
                  <a:pt x="551" y="32"/>
                </a:lnTo>
                <a:lnTo>
                  <a:pt x="554" y="37"/>
                </a:lnTo>
                <a:lnTo>
                  <a:pt x="556" y="42"/>
                </a:lnTo>
                <a:lnTo>
                  <a:pt x="557" y="48"/>
                </a:lnTo>
                <a:lnTo>
                  <a:pt x="557" y="55"/>
                </a:lnTo>
                <a:lnTo>
                  <a:pt x="556" y="61"/>
                </a:lnTo>
                <a:lnTo>
                  <a:pt x="556" y="64"/>
                </a:lnTo>
                <a:lnTo>
                  <a:pt x="554" y="68"/>
                </a:lnTo>
                <a:lnTo>
                  <a:pt x="551" y="75"/>
                </a:lnTo>
                <a:lnTo>
                  <a:pt x="549" y="79"/>
                </a:lnTo>
                <a:lnTo>
                  <a:pt x="546" y="83"/>
                </a:lnTo>
                <a:lnTo>
                  <a:pt x="537" y="96"/>
                </a:lnTo>
                <a:lnTo>
                  <a:pt x="530" y="106"/>
                </a:lnTo>
                <a:lnTo>
                  <a:pt x="527" y="111"/>
                </a:lnTo>
                <a:lnTo>
                  <a:pt x="525" y="115"/>
                </a:lnTo>
                <a:lnTo>
                  <a:pt x="524" y="119"/>
                </a:lnTo>
                <a:lnTo>
                  <a:pt x="523" y="123"/>
                </a:lnTo>
                <a:lnTo>
                  <a:pt x="523" y="127"/>
                </a:lnTo>
                <a:lnTo>
                  <a:pt x="524" y="129"/>
                </a:lnTo>
                <a:lnTo>
                  <a:pt x="525" y="130"/>
                </a:lnTo>
                <a:lnTo>
                  <a:pt x="526" y="132"/>
                </a:lnTo>
                <a:lnTo>
                  <a:pt x="527" y="134"/>
                </a:lnTo>
                <a:lnTo>
                  <a:pt x="532" y="137"/>
                </a:lnTo>
                <a:lnTo>
                  <a:pt x="534" y="138"/>
                </a:lnTo>
                <a:lnTo>
                  <a:pt x="537" y="140"/>
                </a:lnTo>
                <a:lnTo>
                  <a:pt x="545" y="142"/>
                </a:lnTo>
                <a:lnTo>
                  <a:pt x="817" y="142"/>
                </a:lnTo>
                <a:lnTo>
                  <a:pt x="817" y="667"/>
                </a:lnTo>
                <a:lnTo>
                  <a:pt x="141" y="667"/>
                </a:lnTo>
                <a:lnTo>
                  <a:pt x="141" y="470"/>
                </a:lnTo>
                <a:lnTo>
                  <a:pt x="137" y="460"/>
                </a:lnTo>
                <a:lnTo>
                  <a:pt x="135" y="456"/>
                </a:lnTo>
                <a:lnTo>
                  <a:pt x="132" y="454"/>
                </a:lnTo>
                <a:lnTo>
                  <a:pt x="130" y="451"/>
                </a:lnTo>
                <a:lnTo>
                  <a:pt x="128" y="450"/>
                </a:lnTo>
                <a:lnTo>
                  <a:pt x="125" y="449"/>
                </a:lnTo>
                <a:lnTo>
                  <a:pt x="122" y="449"/>
                </a:lnTo>
                <a:lnTo>
                  <a:pt x="119" y="450"/>
                </a:lnTo>
                <a:lnTo>
                  <a:pt x="116" y="451"/>
                </a:lnTo>
                <a:lnTo>
                  <a:pt x="110" y="454"/>
                </a:lnTo>
                <a:lnTo>
                  <a:pt x="103" y="458"/>
                </a:lnTo>
                <a:lnTo>
                  <a:pt x="96" y="463"/>
                </a:lnTo>
                <a:lnTo>
                  <a:pt x="82" y="473"/>
                </a:lnTo>
                <a:lnTo>
                  <a:pt x="74" y="478"/>
                </a:lnTo>
                <a:lnTo>
                  <a:pt x="70" y="480"/>
                </a:lnTo>
                <a:lnTo>
                  <a:pt x="66" y="481"/>
                </a:lnTo>
                <a:lnTo>
                  <a:pt x="58" y="484"/>
                </a:lnTo>
                <a:lnTo>
                  <a:pt x="54" y="484"/>
                </a:lnTo>
                <a:lnTo>
                  <a:pt x="49" y="484"/>
                </a:lnTo>
                <a:lnTo>
                  <a:pt x="45" y="483"/>
                </a:lnTo>
                <a:lnTo>
                  <a:pt x="41" y="482"/>
                </a:lnTo>
                <a:lnTo>
                  <a:pt x="36" y="480"/>
                </a:lnTo>
                <a:lnTo>
                  <a:pt x="32" y="478"/>
                </a:lnTo>
                <a:lnTo>
                  <a:pt x="24" y="471"/>
                </a:lnTo>
                <a:lnTo>
                  <a:pt x="21" y="467"/>
                </a:lnTo>
                <a:lnTo>
                  <a:pt x="17" y="463"/>
                </a:lnTo>
                <a:lnTo>
                  <a:pt x="12" y="455"/>
                </a:lnTo>
                <a:lnTo>
                  <a:pt x="9" y="450"/>
                </a:lnTo>
                <a:lnTo>
                  <a:pt x="7" y="446"/>
                </a:lnTo>
                <a:lnTo>
                  <a:pt x="4" y="435"/>
                </a:lnTo>
                <a:lnTo>
                  <a:pt x="2" y="429"/>
                </a:lnTo>
                <a:lnTo>
                  <a:pt x="1" y="424"/>
                </a:lnTo>
                <a:lnTo>
                  <a:pt x="0" y="414"/>
                </a:lnTo>
                <a:lnTo>
                  <a:pt x="0" y="403"/>
                </a:lnTo>
                <a:lnTo>
                  <a:pt x="0" y="392"/>
                </a:lnTo>
                <a:lnTo>
                  <a:pt x="2" y="382"/>
                </a:lnTo>
                <a:lnTo>
                  <a:pt x="5" y="371"/>
                </a:lnTo>
                <a:lnTo>
                  <a:pt x="7" y="366"/>
                </a:lnTo>
                <a:lnTo>
                  <a:pt x="9" y="361"/>
                </a:lnTo>
                <a:lnTo>
                  <a:pt x="13" y="352"/>
                </a:lnTo>
                <a:lnTo>
                  <a:pt x="16" y="348"/>
                </a:lnTo>
                <a:lnTo>
                  <a:pt x="19" y="344"/>
                </a:lnTo>
                <a:lnTo>
                  <a:pt x="26" y="337"/>
                </a:lnTo>
                <a:lnTo>
                  <a:pt x="29" y="334"/>
                </a:lnTo>
                <a:lnTo>
                  <a:pt x="33" y="33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6" name="任意多边形 540702"/>
          <p:cNvSpPr>
            <a:spLocks noChangeArrowheads="1"/>
          </p:cNvSpPr>
          <p:nvPr/>
        </p:nvSpPr>
        <p:spPr bwMode="auto">
          <a:xfrm>
            <a:off x="3717925" y="2343150"/>
            <a:ext cx="862013" cy="925513"/>
          </a:xfrm>
          <a:custGeom>
            <a:avLst/>
            <a:gdLst/>
            <a:ahLst/>
            <a:cxnLst>
              <a:cxn ang="0">
                <a:pos x="9" y="454"/>
              </a:cxn>
              <a:cxn ang="0">
                <a:pos x="18" y="449"/>
              </a:cxn>
              <a:cxn ang="0">
                <a:pos x="34" y="455"/>
              </a:cxn>
              <a:cxn ang="0">
                <a:pos x="65" y="476"/>
              </a:cxn>
              <a:cxn ang="0">
                <a:pos x="85" y="484"/>
              </a:cxn>
              <a:cxn ang="0">
                <a:pos x="104" y="481"/>
              </a:cxn>
              <a:cxn ang="0">
                <a:pos x="124" y="463"/>
              </a:cxn>
              <a:cxn ang="0">
                <a:pos x="138" y="435"/>
              </a:cxn>
              <a:cxn ang="0">
                <a:pos x="142" y="403"/>
              </a:cxn>
              <a:cxn ang="0">
                <a:pos x="135" y="366"/>
              </a:cxn>
              <a:cxn ang="0">
                <a:pos x="122" y="344"/>
              </a:cxn>
              <a:cxn ang="0">
                <a:pos x="103" y="329"/>
              </a:cxn>
              <a:cxn ang="0">
                <a:pos x="82" y="325"/>
              </a:cxn>
              <a:cxn ang="0">
                <a:pos x="58" y="335"/>
              </a:cxn>
              <a:cxn ang="0">
                <a:pos x="26" y="356"/>
              </a:cxn>
              <a:cxn ang="0">
                <a:pos x="13" y="356"/>
              </a:cxn>
              <a:cxn ang="0">
                <a:pos x="4" y="346"/>
              </a:cxn>
              <a:cxn ang="0">
                <a:pos x="269" y="142"/>
              </a:cxn>
              <a:cxn ang="0">
                <a:pos x="286" y="134"/>
              </a:cxn>
              <a:cxn ang="0">
                <a:pos x="290" y="124"/>
              </a:cxn>
              <a:cxn ang="0">
                <a:pos x="282" y="105"/>
              </a:cxn>
              <a:cxn ang="0">
                <a:pos x="261" y="73"/>
              </a:cxn>
              <a:cxn ang="0">
                <a:pos x="257" y="57"/>
              </a:cxn>
              <a:cxn ang="0">
                <a:pos x="261" y="38"/>
              </a:cxn>
              <a:cxn ang="0">
                <a:pos x="274" y="22"/>
              </a:cxn>
              <a:cxn ang="0">
                <a:pos x="299" y="7"/>
              </a:cxn>
              <a:cxn ang="0">
                <a:pos x="335" y="0"/>
              </a:cxn>
              <a:cxn ang="0">
                <a:pos x="377" y="7"/>
              </a:cxn>
              <a:cxn ang="0">
                <a:pos x="394" y="17"/>
              </a:cxn>
              <a:cxn ang="0">
                <a:pos x="410" y="32"/>
              </a:cxn>
              <a:cxn ang="0">
                <a:pos x="416" y="51"/>
              </a:cxn>
              <a:cxn ang="0">
                <a:pos x="410" y="75"/>
              </a:cxn>
              <a:cxn ang="0">
                <a:pos x="384" y="112"/>
              </a:cxn>
              <a:cxn ang="0">
                <a:pos x="380" y="126"/>
              </a:cxn>
              <a:cxn ang="0">
                <a:pos x="388" y="136"/>
              </a:cxn>
              <a:cxn ang="0">
                <a:pos x="673" y="142"/>
              </a:cxn>
              <a:cxn ang="0">
                <a:pos x="667" y="350"/>
              </a:cxn>
              <a:cxn ang="0">
                <a:pos x="657" y="357"/>
              </a:cxn>
              <a:cxn ang="0">
                <a:pos x="642" y="353"/>
              </a:cxn>
              <a:cxn ang="0">
                <a:pos x="615" y="335"/>
              </a:cxn>
              <a:cxn ang="0">
                <a:pos x="591" y="325"/>
              </a:cxn>
              <a:cxn ang="0">
                <a:pos x="574" y="327"/>
              </a:cxn>
              <a:cxn ang="0">
                <a:pos x="557" y="337"/>
              </a:cxn>
              <a:cxn ang="0">
                <a:pos x="540" y="361"/>
              </a:cxn>
              <a:cxn ang="0">
                <a:pos x="532" y="392"/>
              </a:cxn>
              <a:cxn ang="0">
                <a:pos x="533" y="424"/>
              </a:cxn>
              <a:cxn ang="0">
                <a:pos x="543" y="455"/>
              </a:cxn>
              <a:cxn ang="0">
                <a:pos x="556" y="471"/>
              </a:cxn>
              <a:cxn ang="0">
                <a:pos x="572" y="482"/>
              </a:cxn>
              <a:cxn ang="0">
                <a:pos x="589" y="484"/>
              </a:cxn>
              <a:cxn ang="0">
                <a:pos x="613" y="473"/>
              </a:cxn>
              <a:cxn ang="0">
                <a:pos x="645" y="452"/>
              </a:cxn>
              <a:cxn ang="0">
                <a:pos x="657" y="450"/>
              </a:cxn>
              <a:cxn ang="0">
                <a:pos x="667" y="457"/>
              </a:cxn>
              <a:cxn ang="0">
                <a:pos x="673" y="667"/>
              </a:cxn>
            </a:cxnLst>
            <a:rect l="0" t="0" r="r" b="b"/>
            <a:pathLst>
              <a:path w="673" h="667">
                <a:moveTo>
                  <a:pt x="0" y="470"/>
                </a:moveTo>
                <a:lnTo>
                  <a:pt x="4" y="460"/>
                </a:lnTo>
                <a:lnTo>
                  <a:pt x="6" y="457"/>
                </a:lnTo>
                <a:lnTo>
                  <a:pt x="9" y="454"/>
                </a:lnTo>
                <a:lnTo>
                  <a:pt x="11" y="452"/>
                </a:lnTo>
                <a:lnTo>
                  <a:pt x="13" y="450"/>
                </a:lnTo>
                <a:lnTo>
                  <a:pt x="16" y="450"/>
                </a:lnTo>
                <a:lnTo>
                  <a:pt x="18" y="449"/>
                </a:lnTo>
                <a:lnTo>
                  <a:pt x="23" y="450"/>
                </a:lnTo>
                <a:lnTo>
                  <a:pt x="26" y="451"/>
                </a:lnTo>
                <a:lnTo>
                  <a:pt x="30" y="453"/>
                </a:lnTo>
                <a:lnTo>
                  <a:pt x="34" y="455"/>
                </a:lnTo>
                <a:lnTo>
                  <a:pt x="42" y="461"/>
                </a:lnTo>
                <a:lnTo>
                  <a:pt x="51" y="467"/>
                </a:lnTo>
                <a:lnTo>
                  <a:pt x="60" y="473"/>
                </a:lnTo>
                <a:lnTo>
                  <a:pt x="65" y="476"/>
                </a:lnTo>
                <a:lnTo>
                  <a:pt x="70" y="479"/>
                </a:lnTo>
                <a:lnTo>
                  <a:pt x="75" y="481"/>
                </a:lnTo>
                <a:lnTo>
                  <a:pt x="80" y="483"/>
                </a:lnTo>
                <a:lnTo>
                  <a:pt x="85" y="484"/>
                </a:lnTo>
                <a:lnTo>
                  <a:pt x="90" y="484"/>
                </a:lnTo>
                <a:lnTo>
                  <a:pt x="95" y="484"/>
                </a:lnTo>
                <a:lnTo>
                  <a:pt x="99" y="483"/>
                </a:lnTo>
                <a:lnTo>
                  <a:pt x="104" y="481"/>
                </a:lnTo>
                <a:lnTo>
                  <a:pt x="109" y="478"/>
                </a:lnTo>
                <a:lnTo>
                  <a:pt x="117" y="471"/>
                </a:lnTo>
                <a:lnTo>
                  <a:pt x="121" y="467"/>
                </a:lnTo>
                <a:lnTo>
                  <a:pt x="124" y="463"/>
                </a:lnTo>
                <a:lnTo>
                  <a:pt x="130" y="455"/>
                </a:lnTo>
                <a:lnTo>
                  <a:pt x="132" y="450"/>
                </a:lnTo>
                <a:lnTo>
                  <a:pt x="134" y="446"/>
                </a:lnTo>
                <a:lnTo>
                  <a:pt x="138" y="435"/>
                </a:lnTo>
                <a:lnTo>
                  <a:pt x="139" y="429"/>
                </a:lnTo>
                <a:lnTo>
                  <a:pt x="140" y="424"/>
                </a:lnTo>
                <a:lnTo>
                  <a:pt x="141" y="414"/>
                </a:lnTo>
                <a:lnTo>
                  <a:pt x="142" y="403"/>
                </a:lnTo>
                <a:lnTo>
                  <a:pt x="141" y="392"/>
                </a:lnTo>
                <a:lnTo>
                  <a:pt x="139" y="382"/>
                </a:lnTo>
                <a:lnTo>
                  <a:pt x="136" y="371"/>
                </a:lnTo>
                <a:lnTo>
                  <a:pt x="135" y="366"/>
                </a:lnTo>
                <a:lnTo>
                  <a:pt x="133" y="361"/>
                </a:lnTo>
                <a:lnTo>
                  <a:pt x="128" y="352"/>
                </a:lnTo>
                <a:lnTo>
                  <a:pt x="125" y="348"/>
                </a:lnTo>
                <a:lnTo>
                  <a:pt x="122" y="344"/>
                </a:lnTo>
                <a:lnTo>
                  <a:pt x="116" y="337"/>
                </a:lnTo>
                <a:lnTo>
                  <a:pt x="112" y="334"/>
                </a:lnTo>
                <a:lnTo>
                  <a:pt x="108" y="332"/>
                </a:lnTo>
                <a:lnTo>
                  <a:pt x="103" y="329"/>
                </a:lnTo>
                <a:lnTo>
                  <a:pt x="97" y="327"/>
                </a:lnTo>
                <a:lnTo>
                  <a:pt x="92" y="325"/>
                </a:lnTo>
                <a:lnTo>
                  <a:pt x="87" y="325"/>
                </a:lnTo>
                <a:lnTo>
                  <a:pt x="82" y="325"/>
                </a:lnTo>
                <a:lnTo>
                  <a:pt x="77" y="326"/>
                </a:lnTo>
                <a:lnTo>
                  <a:pt x="72" y="328"/>
                </a:lnTo>
                <a:lnTo>
                  <a:pt x="67" y="330"/>
                </a:lnTo>
                <a:lnTo>
                  <a:pt x="58" y="335"/>
                </a:lnTo>
                <a:lnTo>
                  <a:pt x="49" y="341"/>
                </a:lnTo>
                <a:lnTo>
                  <a:pt x="41" y="347"/>
                </a:lnTo>
                <a:lnTo>
                  <a:pt x="33" y="352"/>
                </a:lnTo>
                <a:lnTo>
                  <a:pt x="26" y="356"/>
                </a:lnTo>
                <a:lnTo>
                  <a:pt x="23" y="357"/>
                </a:lnTo>
                <a:lnTo>
                  <a:pt x="18" y="357"/>
                </a:lnTo>
                <a:lnTo>
                  <a:pt x="16" y="357"/>
                </a:lnTo>
                <a:lnTo>
                  <a:pt x="13" y="356"/>
                </a:lnTo>
                <a:lnTo>
                  <a:pt x="11" y="354"/>
                </a:lnTo>
                <a:lnTo>
                  <a:pt x="9" y="352"/>
                </a:lnTo>
                <a:lnTo>
                  <a:pt x="6" y="349"/>
                </a:lnTo>
                <a:lnTo>
                  <a:pt x="4" y="346"/>
                </a:lnTo>
                <a:lnTo>
                  <a:pt x="2" y="341"/>
                </a:lnTo>
                <a:lnTo>
                  <a:pt x="0" y="336"/>
                </a:lnTo>
                <a:lnTo>
                  <a:pt x="0" y="142"/>
                </a:lnTo>
                <a:lnTo>
                  <a:pt x="269" y="142"/>
                </a:lnTo>
                <a:lnTo>
                  <a:pt x="275" y="140"/>
                </a:lnTo>
                <a:lnTo>
                  <a:pt x="280" y="138"/>
                </a:lnTo>
                <a:lnTo>
                  <a:pt x="283" y="136"/>
                </a:lnTo>
                <a:lnTo>
                  <a:pt x="286" y="134"/>
                </a:lnTo>
                <a:lnTo>
                  <a:pt x="288" y="131"/>
                </a:lnTo>
                <a:lnTo>
                  <a:pt x="289" y="129"/>
                </a:lnTo>
                <a:lnTo>
                  <a:pt x="290" y="126"/>
                </a:lnTo>
                <a:lnTo>
                  <a:pt x="290" y="124"/>
                </a:lnTo>
                <a:lnTo>
                  <a:pt x="290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8" y="99"/>
                </a:lnTo>
                <a:lnTo>
                  <a:pt x="267" y="85"/>
                </a:lnTo>
                <a:lnTo>
                  <a:pt x="263" y="77"/>
                </a:lnTo>
                <a:lnTo>
                  <a:pt x="261" y="73"/>
                </a:lnTo>
                <a:lnTo>
                  <a:pt x="259" y="69"/>
                </a:lnTo>
                <a:lnTo>
                  <a:pt x="258" y="65"/>
                </a:lnTo>
                <a:lnTo>
                  <a:pt x="257" y="61"/>
                </a:lnTo>
                <a:lnTo>
                  <a:pt x="257" y="57"/>
                </a:lnTo>
                <a:lnTo>
                  <a:pt x="257" y="52"/>
                </a:lnTo>
                <a:lnTo>
                  <a:pt x="258" y="48"/>
                </a:lnTo>
                <a:lnTo>
                  <a:pt x="259" y="43"/>
                </a:lnTo>
                <a:lnTo>
                  <a:pt x="261" y="38"/>
                </a:lnTo>
                <a:lnTo>
                  <a:pt x="264" y="33"/>
                </a:lnTo>
                <a:lnTo>
                  <a:pt x="266" y="29"/>
                </a:lnTo>
                <a:lnTo>
                  <a:pt x="269" y="26"/>
                </a:lnTo>
                <a:lnTo>
                  <a:pt x="274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4" y="1"/>
                </a:lnTo>
                <a:lnTo>
                  <a:pt x="335" y="0"/>
                </a:lnTo>
                <a:lnTo>
                  <a:pt x="346" y="0"/>
                </a:lnTo>
                <a:lnTo>
                  <a:pt x="356" y="1"/>
                </a:lnTo>
                <a:lnTo>
                  <a:pt x="367" y="4"/>
                </a:lnTo>
                <a:lnTo>
                  <a:pt x="377" y="7"/>
                </a:lnTo>
                <a:lnTo>
                  <a:pt x="381" y="9"/>
                </a:lnTo>
                <a:lnTo>
                  <a:pt x="386" y="12"/>
                </a:lnTo>
                <a:lnTo>
                  <a:pt x="390" y="14"/>
                </a:lnTo>
                <a:lnTo>
                  <a:pt x="394" y="17"/>
                </a:lnTo>
                <a:lnTo>
                  <a:pt x="398" y="21"/>
                </a:lnTo>
                <a:lnTo>
                  <a:pt x="403" y="24"/>
                </a:lnTo>
                <a:lnTo>
                  <a:pt x="407" y="28"/>
                </a:lnTo>
                <a:lnTo>
                  <a:pt x="410" y="32"/>
                </a:lnTo>
                <a:lnTo>
                  <a:pt x="412" y="37"/>
                </a:lnTo>
                <a:lnTo>
                  <a:pt x="414" y="41"/>
                </a:lnTo>
                <a:lnTo>
                  <a:pt x="415" y="46"/>
                </a:lnTo>
                <a:lnTo>
                  <a:pt x="416" y="51"/>
                </a:lnTo>
                <a:lnTo>
                  <a:pt x="416" y="55"/>
                </a:lnTo>
                <a:lnTo>
                  <a:pt x="416" y="59"/>
                </a:lnTo>
                <a:lnTo>
                  <a:pt x="413" y="67"/>
                </a:lnTo>
                <a:lnTo>
                  <a:pt x="410" y="75"/>
                </a:lnTo>
                <a:lnTo>
                  <a:pt x="405" y="83"/>
                </a:lnTo>
                <a:lnTo>
                  <a:pt x="393" y="98"/>
                </a:lnTo>
                <a:lnTo>
                  <a:pt x="389" y="104"/>
                </a:lnTo>
                <a:lnTo>
                  <a:pt x="384" y="112"/>
                </a:lnTo>
                <a:lnTo>
                  <a:pt x="382" y="118"/>
                </a:lnTo>
                <a:lnTo>
                  <a:pt x="381" y="121"/>
                </a:lnTo>
                <a:lnTo>
                  <a:pt x="380" y="124"/>
                </a:lnTo>
                <a:lnTo>
                  <a:pt x="380" y="126"/>
                </a:lnTo>
                <a:lnTo>
                  <a:pt x="381" y="129"/>
                </a:lnTo>
                <a:lnTo>
                  <a:pt x="383" y="132"/>
                </a:lnTo>
                <a:lnTo>
                  <a:pt x="385" y="134"/>
                </a:lnTo>
                <a:lnTo>
                  <a:pt x="388" y="136"/>
                </a:lnTo>
                <a:lnTo>
                  <a:pt x="391" y="138"/>
                </a:lnTo>
                <a:lnTo>
                  <a:pt x="396" y="140"/>
                </a:lnTo>
                <a:lnTo>
                  <a:pt x="402" y="142"/>
                </a:lnTo>
                <a:lnTo>
                  <a:pt x="673" y="142"/>
                </a:lnTo>
                <a:lnTo>
                  <a:pt x="673" y="336"/>
                </a:lnTo>
                <a:lnTo>
                  <a:pt x="671" y="342"/>
                </a:lnTo>
                <a:lnTo>
                  <a:pt x="669" y="346"/>
                </a:lnTo>
                <a:lnTo>
                  <a:pt x="667" y="350"/>
                </a:lnTo>
                <a:lnTo>
                  <a:pt x="664" y="352"/>
                </a:lnTo>
                <a:lnTo>
                  <a:pt x="662" y="355"/>
                </a:lnTo>
                <a:lnTo>
                  <a:pt x="660" y="356"/>
                </a:lnTo>
                <a:lnTo>
                  <a:pt x="657" y="357"/>
                </a:lnTo>
                <a:lnTo>
                  <a:pt x="654" y="357"/>
                </a:lnTo>
                <a:lnTo>
                  <a:pt x="651" y="357"/>
                </a:lnTo>
                <a:lnTo>
                  <a:pt x="648" y="356"/>
                </a:lnTo>
                <a:lnTo>
                  <a:pt x="642" y="353"/>
                </a:lnTo>
                <a:lnTo>
                  <a:pt x="636" y="350"/>
                </a:lnTo>
                <a:lnTo>
                  <a:pt x="629" y="345"/>
                </a:lnTo>
                <a:lnTo>
                  <a:pt x="623" y="340"/>
                </a:lnTo>
                <a:lnTo>
                  <a:pt x="615" y="335"/>
                </a:lnTo>
                <a:lnTo>
                  <a:pt x="608" y="331"/>
                </a:lnTo>
                <a:lnTo>
                  <a:pt x="600" y="328"/>
                </a:lnTo>
                <a:lnTo>
                  <a:pt x="596" y="326"/>
                </a:lnTo>
                <a:lnTo>
                  <a:pt x="591" y="325"/>
                </a:lnTo>
                <a:lnTo>
                  <a:pt x="587" y="325"/>
                </a:lnTo>
                <a:lnTo>
                  <a:pt x="583" y="325"/>
                </a:lnTo>
                <a:lnTo>
                  <a:pt x="578" y="326"/>
                </a:lnTo>
                <a:lnTo>
                  <a:pt x="574" y="327"/>
                </a:lnTo>
                <a:lnTo>
                  <a:pt x="569" y="329"/>
                </a:lnTo>
                <a:lnTo>
                  <a:pt x="565" y="332"/>
                </a:lnTo>
                <a:lnTo>
                  <a:pt x="561" y="334"/>
                </a:lnTo>
                <a:lnTo>
                  <a:pt x="557" y="337"/>
                </a:lnTo>
                <a:lnTo>
                  <a:pt x="554" y="341"/>
                </a:lnTo>
                <a:lnTo>
                  <a:pt x="551" y="344"/>
                </a:lnTo>
                <a:lnTo>
                  <a:pt x="545" y="352"/>
                </a:lnTo>
                <a:lnTo>
                  <a:pt x="540" y="361"/>
                </a:lnTo>
                <a:lnTo>
                  <a:pt x="538" y="366"/>
                </a:lnTo>
                <a:lnTo>
                  <a:pt x="537" y="371"/>
                </a:lnTo>
                <a:lnTo>
                  <a:pt x="534" y="382"/>
                </a:lnTo>
                <a:lnTo>
                  <a:pt x="532" y="392"/>
                </a:lnTo>
                <a:lnTo>
                  <a:pt x="531" y="397"/>
                </a:lnTo>
                <a:lnTo>
                  <a:pt x="531" y="403"/>
                </a:lnTo>
                <a:lnTo>
                  <a:pt x="531" y="414"/>
                </a:lnTo>
                <a:lnTo>
                  <a:pt x="533" y="424"/>
                </a:lnTo>
                <a:lnTo>
                  <a:pt x="535" y="435"/>
                </a:lnTo>
                <a:lnTo>
                  <a:pt x="539" y="446"/>
                </a:lnTo>
                <a:lnTo>
                  <a:pt x="541" y="450"/>
                </a:lnTo>
                <a:lnTo>
                  <a:pt x="543" y="455"/>
                </a:lnTo>
                <a:lnTo>
                  <a:pt x="546" y="459"/>
                </a:lnTo>
                <a:lnTo>
                  <a:pt x="549" y="463"/>
                </a:lnTo>
                <a:lnTo>
                  <a:pt x="552" y="467"/>
                </a:lnTo>
                <a:lnTo>
                  <a:pt x="556" y="471"/>
                </a:lnTo>
                <a:lnTo>
                  <a:pt x="560" y="475"/>
                </a:lnTo>
                <a:lnTo>
                  <a:pt x="564" y="478"/>
                </a:lnTo>
                <a:lnTo>
                  <a:pt x="568" y="480"/>
                </a:lnTo>
                <a:lnTo>
                  <a:pt x="572" y="482"/>
                </a:lnTo>
                <a:lnTo>
                  <a:pt x="577" y="483"/>
                </a:lnTo>
                <a:lnTo>
                  <a:pt x="581" y="484"/>
                </a:lnTo>
                <a:lnTo>
                  <a:pt x="585" y="484"/>
                </a:lnTo>
                <a:lnTo>
                  <a:pt x="589" y="484"/>
                </a:lnTo>
                <a:lnTo>
                  <a:pt x="598" y="481"/>
                </a:lnTo>
                <a:lnTo>
                  <a:pt x="602" y="480"/>
                </a:lnTo>
                <a:lnTo>
                  <a:pt x="606" y="477"/>
                </a:lnTo>
                <a:lnTo>
                  <a:pt x="613" y="473"/>
                </a:lnTo>
                <a:lnTo>
                  <a:pt x="628" y="462"/>
                </a:lnTo>
                <a:lnTo>
                  <a:pt x="635" y="457"/>
                </a:lnTo>
                <a:lnTo>
                  <a:pt x="642" y="453"/>
                </a:lnTo>
                <a:lnTo>
                  <a:pt x="645" y="452"/>
                </a:lnTo>
                <a:lnTo>
                  <a:pt x="648" y="450"/>
                </a:lnTo>
                <a:lnTo>
                  <a:pt x="651" y="450"/>
                </a:lnTo>
                <a:lnTo>
                  <a:pt x="654" y="449"/>
                </a:lnTo>
                <a:lnTo>
                  <a:pt x="657" y="450"/>
                </a:lnTo>
                <a:lnTo>
                  <a:pt x="660" y="450"/>
                </a:lnTo>
                <a:lnTo>
                  <a:pt x="662" y="452"/>
                </a:lnTo>
                <a:lnTo>
                  <a:pt x="665" y="454"/>
                </a:lnTo>
                <a:lnTo>
                  <a:pt x="667" y="457"/>
                </a:lnTo>
                <a:lnTo>
                  <a:pt x="669" y="461"/>
                </a:lnTo>
                <a:lnTo>
                  <a:pt x="671" y="465"/>
                </a:lnTo>
                <a:lnTo>
                  <a:pt x="673" y="471"/>
                </a:lnTo>
                <a:lnTo>
                  <a:pt x="673" y="667"/>
                </a:lnTo>
                <a:lnTo>
                  <a:pt x="0" y="667"/>
                </a:lnTo>
                <a:lnTo>
                  <a:pt x="0" y="470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7" name="任意多边形 540703"/>
          <p:cNvSpPr>
            <a:spLocks noChangeArrowheads="1"/>
          </p:cNvSpPr>
          <p:nvPr/>
        </p:nvSpPr>
        <p:spPr bwMode="auto">
          <a:xfrm>
            <a:off x="2851150" y="2341563"/>
            <a:ext cx="1049338" cy="927100"/>
          </a:xfrm>
          <a:custGeom>
            <a:avLst/>
            <a:gdLst/>
            <a:ahLst/>
            <a:cxnLst>
              <a:cxn ang="0">
                <a:pos x="270" y="143"/>
              </a:cxn>
              <a:cxn ang="0">
                <a:pos x="284" y="137"/>
              </a:cxn>
              <a:cxn ang="0">
                <a:pos x="290" y="130"/>
              </a:cxn>
              <a:cxn ang="0">
                <a:pos x="291" y="122"/>
              </a:cxn>
              <a:cxn ang="0">
                <a:pos x="288" y="114"/>
              </a:cxn>
              <a:cxn ang="0">
                <a:pos x="274" y="93"/>
              </a:cxn>
              <a:cxn ang="0">
                <a:pos x="262" y="70"/>
              </a:cxn>
              <a:cxn ang="0">
                <a:pos x="259" y="57"/>
              </a:cxn>
              <a:cxn ang="0">
                <a:pos x="261" y="43"/>
              </a:cxn>
              <a:cxn ang="0">
                <a:pos x="269" y="30"/>
              </a:cxn>
              <a:cxn ang="0">
                <a:pos x="278" y="20"/>
              </a:cxn>
              <a:cxn ang="0">
                <a:pos x="300" y="7"/>
              </a:cxn>
              <a:cxn ang="0">
                <a:pos x="326" y="1"/>
              </a:cxn>
              <a:cxn ang="0">
                <a:pos x="358" y="2"/>
              </a:cxn>
              <a:cxn ang="0">
                <a:pos x="384" y="10"/>
              </a:cxn>
              <a:cxn ang="0">
                <a:pos x="397" y="18"/>
              </a:cxn>
              <a:cxn ang="0">
                <a:pos x="408" y="29"/>
              </a:cxn>
              <a:cxn ang="0">
                <a:pos x="415" y="42"/>
              </a:cxn>
              <a:cxn ang="0">
                <a:pos x="417" y="56"/>
              </a:cxn>
              <a:cxn ang="0">
                <a:pos x="413" y="72"/>
              </a:cxn>
              <a:cxn ang="0">
                <a:pos x="395" y="99"/>
              </a:cxn>
              <a:cxn ang="0">
                <a:pos x="385" y="116"/>
              </a:cxn>
              <a:cxn ang="0">
                <a:pos x="383" y="125"/>
              </a:cxn>
              <a:cxn ang="0">
                <a:pos x="385" y="133"/>
              </a:cxn>
              <a:cxn ang="0">
                <a:pos x="394" y="139"/>
              </a:cxn>
              <a:cxn ang="0">
                <a:pos x="676" y="143"/>
              </a:cxn>
              <a:cxn ang="0">
                <a:pos x="681" y="347"/>
              </a:cxn>
              <a:cxn ang="0">
                <a:pos x="687" y="356"/>
              </a:cxn>
              <a:cxn ang="0">
                <a:pos x="695" y="358"/>
              </a:cxn>
              <a:cxn ang="0">
                <a:pos x="707" y="354"/>
              </a:cxn>
              <a:cxn ang="0">
                <a:pos x="734" y="336"/>
              </a:cxn>
              <a:cxn ang="0">
                <a:pos x="753" y="327"/>
              </a:cxn>
              <a:cxn ang="0">
                <a:pos x="766" y="326"/>
              </a:cxn>
              <a:cxn ang="0">
                <a:pos x="780" y="330"/>
              </a:cxn>
              <a:cxn ang="0">
                <a:pos x="792" y="338"/>
              </a:cxn>
              <a:cxn ang="0">
                <a:pos x="804" y="353"/>
              </a:cxn>
              <a:cxn ang="0">
                <a:pos x="813" y="372"/>
              </a:cxn>
              <a:cxn ang="0">
                <a:pos x="818" y="398"/>
              </a:cxn>
              <a:cxn ang="0">
                <a:pos x="816" y="425"/>
              </a:cxn>
              <a:cxn ang="0">
                <a:pos x="808" y="451"/>
              </a:cxn>
              <a:cxn ang="0">
                <a:pos x="800" y="464"/>
              </a:cxn>
              <a:cxn ang="0">
                <a:pos x="790" y="476"/>
              </a:cxn>
              <a:cxn ang="0">
                <a:pos x="777" y="483"/>
              </a:cxn>
              <a:cxn ang="0">
                <a:pos x="764" y="485"/>
              </a:cxn>
              <a:cxn ang="0">
                <a:pos x="743" y="479"/>
              </a:cxn>
              <a:cxn ang="0">
                <a:pos x="714" y="458"/>
              </a:cxn>
              <a:cxn ang="0">
                <a:pos x="702" y="451"/>
              </a:cxn>
              <a:cxn ang="0">
                <a:pos x="692" y="451"/>
              </a:cxn>
              <a:cxn ang="0">
                <a:pos x="685" y="455"/>
              </a:cxn>
              <a:cxn ang="0">
                <a:pos x="678" y="466"/>
              </a:cxn>
              <a:cxn ang="0">
                <a:pos x="0" y="668"/>
              </a:cxn>
            </a:cxnLst>
            <a:rect l="0" t="0" r="r" b="b"/>
            <a:pathLst>
              <a:path w="818" h="668">
                <a:moveTo>
                  <a:pt x="0" y="668"/>
                </a:moveTo>
                <a:lnTo>
                  <a:pt x="0" y="143"/>
                </a:lnTo>
                <a:lnTo>
                  <a:pt x="270" y="143"/>
                </a:lnTo>
                <a:lnTo>
                  <a:pt x="275" y="141"/>
                </a:lnTo>
                <a:lnTo>
                  <a:pt x="280" y="139"/>
                </a:lnTo>
                <a:lnTo>
                  <a:pt x="284" y="137"/>
                </a:lnTo>
                <a:lnTo>
                  <a:pt x="286" y="135"/>
                </a:lnTo>
                <a:lnTo>
                  <a:pt x="289" y="132"/>
                </a:lnTo>
                <a:lnTo>
                  <a:pt x="290" y="130"/>
                </a:lnTo>
                <a:lnTo>
                  <a:pt x="291" y="127"/>
                </a:lnTo>
                <a:lnTo>
                  <a:pt x="291" y="125"/>
                </a:lnTo>
                <a:lnTo>
                  <a:pt x="291" y="122"/>
                </a:lnTo>
                <a:lnTo>
                  <a:pt x="290" y="119"/>
                </a:lnTo>
                <a:lnTo>
                  <a:pt x="289" y="116"/>
                </a:lnTo>
                <a:lnTo>
                  <a:pt x="288" y="114"/>
                </a:lnTo>
                <a:lnTo>
                  <a:pt x="284" y="106"/>
                </a:lnTo>
                <a:lnTo>
                  <a:pt x="279" y="100"/>
                </a:lnTo>
                <a:lnTo>
                  <a:pt x="274" y="93"/>
                </a:lnTo>
                <a:lnTo>
                  <a:pt x="270" y="86"/>
                </a:lnTo>
                <a:lnTo>
                  <a:pt x="265" y="78"/>
                </a:lnTo>
                <a:lnTo>
                  <a:pt x="262" y="70"/>
                </a:lnTo>
                <a:lnTo>
                  <a:pt x="261" y="66"/>
                </a:lnTo>
                <a:lnTo>
                  <a:pt x="260" y="62"/>
                </a:lnTo>
                <a:lnTo>
                  <a:pt x="259" y="57"/>
                </a:lnTo>
                <a:lnTo>
                  <a:pt x="259" y="53"/>
                </a:lnTo>
                <a:lnTo>
                  <a:pt x="260" y="49"/>
                </a:lnTo>
                <a:lnTo>
                  <a:pt x="261" y="43"/>
                </a:lnTo>
                <a:lnTo>
                  <a:pt x="263" y="39"/>
                </a:lnTo>
                <a:lnTo>
                  <a:pt x="266" y="34"/>
                </a:lnTo>
                <a:lnTo>
                  <a:pt x="269" y="30"/>
                </a:lnTo>
                <a:lnTo>
                  <a:pt x="272" y="26"/>
                </a:lnTo>
                <a:lnTo>
                  <a:pt x="275" y="23"/>
                </a:lnTo>
                <a:lnTo>
                  <a:pt x="278" y="20"/>
                </a:lnTo>
                <a:lnTo>
                  <a:pt x="286" y="14"/>
                </a:lnTo>
                <a:lnTo>
                  <a:pt x="295" y="9"/>
                </a:lnTo>
                <a:lnTo>
                  <a:pt x="300" y="7"/>
                </a:lnTo>
                <a:lnTo>
                  <a:pt x="305" y="6"/>
                </a:lnTo>
                <a:lnTo>
                  <a:pt x="315" y="3"/>
                </a:lnTo>
                <a:lnTo>
                  <a:pt x="326" y="1"/>
                </a:lnTo>
                <a:lnTo>
                  <a:pt x="337" y="0"/>
                </a:lnTo>
                <a:lnTo>
                  <a:pt x="348" y="1"/>
                </a:lnTo>
                <a:lnTo>
                  <a:pt x="358" y="2"/>
                </a:lnTo>
                <a:lnTo>
                  <a:pt x="369" y="4"/>
                </a:lnTo>
                <a:lnTo>
                  <a:pt x="379" y="8"/>
                </a:lnTo>
                <a:lnTo>
                  <a:pt x="384" y="10"/>
                </a:lnTo>
                <a:lnTo>
                  <a:pt x="388" y="12"/>
                </a:lnTo>
                <a:lnTo>
                  <a:pt x="392" y="15"/>
                </a:lnTo>
                <a:lnTo>
                  <a:pt x="397" y="18"/>
                </a:lnTo>
                <a:lnTo>
                  <a:pt x="401" y="21"/>
                </a:lnTo>
                <a:lnTo>
                  <a:pt x="404" y="25"/>
                </a:lnTo>
                <a:lnTo>
                  <a:pt x="408" y="29"/>
                </a:lnTo>
                <a:lnTo>
                  <a:pt x="411" y="33"/>
                </a:lnTo>
                <a:lnTo>
                  <a:pt x="414" y="37"/>
                </a:lnTo>
                <a:lnTo>
                  <a:pt x="415" y="42"/>
                </a:lnTo>
                <a:lnTo>
                  <a:pt x="417" y="47"/>
                </a:lnTo>
                <a:lnTo>
                  <a:pt x="417" y="51"/>
                </a:lnTo>
                <a:lnTo>
                  <a:pt x="417" y="56"/>
                </a:lnTo>
                <a:lnTo>
                  <a:pt x="417" y="60"/>
                </a:lnTo>
                <a:lnTo>
                  <a:pt x="414" y="68"/>
                </a:lnTo>
                <a:lnTo>
                  <a:pt x="413" y="72"/>
                </a:lnTo>
                <a:lnTo>
                  <a:pt x="411" y="76"/>
                </a:lnTo>
                <a:lnTo>
                  <a:pt x="406" y="84"/>
                </a:lnTo>
                <a:lnTo>
                  <a:pt x="395" y="99"/>
                </a:lnTo>
                <a:lnTo>
                  <a:pt x="390" y="105"/>
                </a:lnTo>
                <a:lnTo>
                  <a:pt x="386" y="113"/>
                </a:lnTo>
                <a:lnTo>
                  <a:pt x="385" y="116"/>
                </a:lnTo>
                <a:lnTo>
                  <a:pt x="384" y="119"/>
                </a:lnTo>
                <a:lnTo>
                  <a:pt x="383" y="122"/>
                </a:lnTo>
                <a:lnTo>
                  <a:pt x="383" y="125"/>
                </a:lnTo>
                <a:lnTo>
                  <a:pt x="383" y="128"/>
                </a:lnTo>
                <a:lnTo>
                  <a:pt x="384" y="130"/>
                </a:lnTo>
                <a:lnTo>
                  <a:pt x="385" y="133"/>
                </a:lnTo>
                <a:lnTo>
                  <a:pt x="387" y="135"/>
                </a:lnTo>
                <a:lnTo>
                  <a:pt x="390" y="137"/>
                </a:lnTo>
                <a:lnTo>
                  <a:pt x="394" y="139"/>
                </a:lnTo>
                <a:lnTo>
                  <a:pt x="399" y="141"/>
                </a:lnTo>
                <a:lnTo>
                  <a:pt x="405" y="143"/>
                </a:lnTo>
                <a:lnTo>
                  <a:pt x="676" y="143"/>
                </a:lnTo>
                <a:lnTo>
                  <a:pt x="676" y="338"/>
                </a:lnTo>
                <a:lnTo>
                  <a:pt x="678" y="343"/>
                </a:lnTo>
                <a:lnTo>
                  <a:pt x="681" y="347"/>
                </a:lnTo>
                <a:lnTo>
                  <a:pt x="683" y="351"/>
                </a:lnTo>
                <a:lnTo>
                  <a:pt x="685" y="354"/>
                </a:lnTo>
                <a:lnTo>
                  <a:pt x="687" y="356"/>
                </a:lnTo>
                <a:lnTo>
                  <a:pt x="690" y="357"/>
                </a:lnTo>
                <a:lnTo>
                  <a:pt x="692" y="358"/>
                </a:lnTo>
                <a:lnTo>
                  <a:pt x="695" y="358"/>
                </a:lnTo>
                <a:lnTo>
                  <a:pt x="698" y="358"/>
                </a:lnTo>
                <a:lnTo>
                  <a:pt x="701" y="357"/>
                </a:lnTo>
                <a:lnTo>
                  <a:pt x="707" y="354"/>
                </a:lnTo>
                <a:lnTo>
                  <a:pt x="713" y="350"/>
                </a:lnTo>
                <a:lnTo>
                  <a:pt x="720" y="346"/>
                </a:lnTo>
                <a:lnTo>
                  <a:pt x="734" y="336"/>
                </a:lnTo>
                <a:lnTo>
                  <a:pt x="741" y="332"/>
                </a:lnTo>
                <a:lnTo>
                  <a:pt x="749" y="328"/>
                </a:lnTo>
                <a:lnTo>
                  <a:pt x="753" y="327"/>
                </a:lnTo>
                <a:lnTo>
                  <a:pt x="758" y="326"/>
                </a:lnTo>
                <a:lnTo>
                  <a:pt x="762" y="326"/>
                </a:lnTo>
                <a:lnTo>
                  <a:pt x="766" y="326"/>
                </a:lnTo>
                <a:lnTo>
                  <a:pt x="771" y="327"/>
                </a:lnTo>
                <a:lnTo>
                  <a:pt x="775" y="328"/>
                </a:lnTo>
                <a:lnTo>
                  <a:pt x="780" y="330"/>
                </a:lnTo>
                <a:lnTo>
                  <a:pt x="784" y="333"/>
                </a:lnTo>
                <a:lnTo>
                  <a:pt x="788" y="335"/>
                </a:lnTo>
                <a:lnTo>
                  <a:pt x="792" y="338"/>
                </a:lnTo>
                <a:lnTo>
                  <a:pt x="795" y="342"/>
                </a:lnTo>
                <a:lnTo>
                  <a:pt x="798" y="345"/>
                </a:lnTo>
                <a:lnTo>
                  <a:pt x="804" y="353"/>
                </a:lnTo>
                <a:lnTo>
                  <a:pt x="809" y="362"/>
                </a:lnTo>
                <a:lnTo>
                  <a:pt x="811" y="367"/>
                </a:lnTo>
                <a:lnTo>
                  <a:pt x="813" y="372"/>
                </a:lnTo>
                <a:lnTo>
                  <a:pt x="815" y="383"/>
                </a:lnTo>
                <a:lnTo>
                  <a:pt x="817" y="393"/>
                </a:lnTo>
                <a:lnTo>
                  <a:pt x="818" y="398"/>
                </a:lnTo>
                <a:lnTo>
                  <a:pt x="818" y="404"/>
                </a:lnTo>
                <a:lnTo>
                  <a:pt x="818" y="415"/>
                </a:lnTo>
                <a:lnTo>
                  <a:pt x="816" y="425"/>
                </a:lnTo>
                <a:lnTo>
                  <a:pt x="814" y="436"/>
                </a:lnTo>
                <a:lnTo>
                  <a:pt x="810" y="447"/>
                </a:lnTo>
                <a:lnTo>
                  <a:pt x="808" y="451"/>
                </a:lnTo>
                <a:lnTo>
                  <a:pt x="806" y="456"/>
                </a:lnTo>
                <a:lnTo>
                  <a:pt x="803" y="460"/>
                </a:lnTo>
                <a:lnTo>
                  <a:pt x="800" y="464"/>
                </a:lnTo>
                <a:lnTo>
                  <a:pt x="797" y="468"/>
                </a:lnTo>
                <a:lnTo>
                  <a:pt x="793" y="472"/>
                </a:lnTo>
                <a:lnTo>
                  <a:pt x="790" y="476"/>
                </a:lnTo>
                <a:lnTo>
                  <a:pt x="785" y="479"/>
                </a:lnTo>
                <a:lnTo>
                  <a:pt x="781" y="481"/>
                </a:lnTo>
                <a:lnTo>
                  <a:pt x="777" y="483"/>
                </a:lnTo>
                <a:lnTo>
                  <a:pt x="772" y="484"/>
                </a:lnTo>
                <a:lnTo>
                  <a:pt x="768" y="485"/>
                </a:lnTo>
                <a:lnTo>
                  <a:pt x="764" y="485"/>
                </a:lnTo>
                <a:lnTo>
                  <a:pt x="760" y="485"/>
                </a:lnTo>
                <a:lnTo>
                  <a:pt x="751" y="482"/>
                </a:lnTo>
                <a:lnTo>
                  <a:pt x="743" y="479"/>
                </a:lnTo>
                <a:lnTo>
                  <a:pt x="736" y="474"/>
                </a:lnTo>
                <a:lnTo>
                  <a:pt x="721" y="463"/>
                </a:lnTo>
                <a:lnTo>
                  <a:pt x="714" y="458"/>
                </a:lnTo>
                <a:lnTo>
                  <a:pt x="708" y="454"/>
                </a:lnTo>
                <a:lnTo>
                  <a:pt x="705" y="453"/>
                </a:lnTo>
                <a:lnTo>
                  <a:pt x="702" y="451"/>
                </a:lnTo>
                <a:lnTo>
                  <a:pt x="699" y="451"/>
                </a:lnTo>
                <a:lnTo>
                  <a:pt x="695" y="450"/>
                </a:lnTo>
                <a:lnTo>
                  <a:pt x="692" y="451"/>
                </a:lnTo>
                <a:lnTo>
                  <a:pt x="690" y="451"/>
                </a:lnTo>
                <a:lnTo>
                  <a:pt x="687" y="453"/>
                </a:lnTo>
                <a:lnTo>
                  <a:pt x="685" y="455"/>
                </a:lnTo>
                <a:lnTo>
                  <a:pt x="682" y="458"/>
                </a:lnTo>
                <a:lnTo>
                  <a:pt x="680" y="461"/>
                </a:lnTo>
                <a:lnTo>
                  <a:pt x="678" y="466"/>
                </a:lnTo>
                <a:lnTo>
                  <a:pt x="676" y="471"/>
                </a:lnTo>
                <a:lnTo>
                  <a:pt x="676" y="668"/>
                </a:lnTo>
                <a:lnTo>
                  <a:pt x="0" y="668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8" name="任意多边形 540704"/>
          <p:cNvSpPr>
            <a:spLocks noChangeArrowheads="1"/>
          </p:cNvSpPr>
          <p:nvPr/>
        </p:nvSpPr>
        <p:spPr bwMode="auto">
          <a:xfrm>
            <a:off x="2851150" y="1811338"/>
            <a:ext cx="868363" cy="728662"/>
          </a:xfrm>
          <a:custGeom>
            <a:avLst/>
            <a:gdLst/>
            <a:ahLst/>
            <a:cxnLst>
              <a:cxn ang="0">
                <a:pos x="675" y="197"/>
              </a:cxn>
              <a:cxn ang="0">
                <a:pos x="669" y="208"/>
              </a:cxn>
              <a:cxn ang="0">
                <a:pos x="661" y="214"/>
              </a:cxn>
              <a:cxn ang="0">
                <a:pos x="650" y="213"/>
              </a:cxn>
              <a:cxn ang="0">
                <a:pos x="634" y="203"/>
              </a:cxn>
              <a:cxn ang="0">
                <a:pos x="615" y="190"/>
              </a:cxn>
              <a:cxn ang="0">
                <a:pos x="601" y="185"/>
              </a:cxn>
              <a:cxn ang="0">
                <a:pos x="589" y="183"/>
              </a:cxn>
              <a:cxn ang="0">
                <a:pos x="578" y="185"/>
              </a:cxn>
              <a:cxn ang="0">
                <a:pos x="566" y="191"/>
              </a:cxn>
              <a:cxn ang="0">
                <a:pos x="556" y="199"/>
              </a:cxn>
              <a:cxn ang="0">
                <a:pos x="542" y="223"/>
              </a:cxn>
              <a:cxn ang="0">
                <a:pos x="537" y="243"/>
              </a:cxn>
              <a:cxn ang="0">
                <a:pos x="535" y="274"/>
              </a:cxn>
              <a:cxn ang="0">
                <a:pos x="539" y="295"/>
              </a:cxn>
              <a:cxn ang="0">
                <a:pos x="547" y="314"/>
              </a:cxn>
              <a:cxn ang="0">
                <a:pos x="562" y="332"/>
              </a:cxn>
              <a:cxn ang="0">
                <a:pos x="577" y="340"/>
              </a:cxn>
              <a:cxn ang="0">
                <a:pos x="590" y="342"/>
              </a:cxn>
              <a:cxn ang="0">
                <a:pos x="603" y="339"/>
              </a:cxn>
              <a:cxn ang="0">
                <a:pos x="618" y="331"/>
              </a:cxn>
              <a:cxn ang="0">
                <a:pos x="649" y="310"/>
              </a:cxn>
              <a:cxn ang="0">
                <a:pos x="658" y="308"/>
              </a:cxn>
              <a:cxn ang="0">
                <a:pos x="666" y="310"/>
              </a:cxn>
              <a:cxn ang="0">
                <a:pos x="673" y="319"/>
              </a:cxn>
              <a:cxn ang="0">
                <a:pos x="405" y="525"/>
              </a:cxn>
              <a:cxn ang="0">
                <a:pos x="388" y="516"/>
              </a:cxn>
              <a:cxn ang="0">
                <a:pos x="383" y="509"/>
              </a:cxn>
              <a:cxn ang="0">
                <a:pos x="385" y="498"/>
              </a:cxn>
              <a:cxn ang="0">
                <a:pos x="406" y="465"/>
              </a:cxn>
              <a:cxn ang="0">
                <a:pos x="416" y="444"/>
              </a:cxn>
              <a:cxn ang="0">
                <a:pos x="417" y="432"/>
              </a:cxn>
              <a:cxn ang="0">
                <a:pos x="414" y="420"/>
              </a:cxn>
              <a:cxn ang="0">
                <a:pos x="407" y="408"/>
              </a:cxn>
              <a:cxn ang="0">
                <a:pos x="392" y="395"/>
              </a:cxn>
              <a:cxn ang="0">
                <a:pos x="377" y="388"/>
              </a:cxn>
              <a:cxn ang="0">
                <a:pos x="355" y="383"/>
              </a:cxn>
              <a:cxn ang="0">
                <a:pos x="325" y="383"/>
              </a:cxn>
              <a:cxn ang="0">
                <a:pos x="296" y="390"/>
              </a:cxn>
              <a:cxn ang="0">
                <a:pos x="281" y="399"/>
              </a:cxn>
              <a:cxn ang="0">
                <a:pos x="269" y="411"/>
              </a:cxn>
              <a:cxn ang="0">
                <a:pos x="261" y="425"/>
              </a:cxn>
              <a:cxn ang="0">
                <a:pos x="259" y="439"/>
              </a:cxn>
              <a:cxn ang="0">
                <a:pos x="262" y="451"/>
              </a:cxn>
              <a:cxn ang="0">
                <a:pos x="274" y="474"/>
              </a:cxn>
              <a:cxn ang="0">
                <a:pos x="287" y="495"/>
              </a:cxn>
              <a:cxn ang="0">
                <a:pos x="291" y="506"/>
              </a:cxn>
              <a:cxn ang="0">
                <a:pos x="288" y="514"/>
              </a:cxn>
              <a:cxn ang="0">
                <a:pos x="280" y="520"/>
              </a:cxn>
              <a:cxn ang="0">
                <a:pos x="0" y="525"/>
              </a:cxn>
            </a:cxnLst>
            <a:rect l="0" t="0" r="r" b="b"/>
            <a:pathLst>
              <a:path w="676" h="525">
                <a:moveTo>
                  <a:pt x="676" y="0"/>
                </a:moveTo>
                <a:lnTo>
                  <a:pt x="676" y="194"/>
                </a:lnTo>
                <a:lnTo>
                  <a:pt x="675" y="197"/>
                </a:lnTo>
                <a:lnTo>
                  <a:pt x="674" y="201"/>
                </a:lnTo>
                <a:lnTo>
                  <a:pt x="671" y="206"/>
                </a:lnTo>
                <a:lnTo>
                  <a:pt x="669" y="208"/>
                </a:lnTo>
                <a:lnTo>
                  <a:pt x="668" y="210"/>
                </a:lnTo>
                <a:lnTo>
                  <a:pt x="664" y="213"/>
                </a:lnTo>
                <a:lnTo>
                  <a:pt x="661" y="214"/>
                </a:lnTo>
                <a:lnTo>
                  <a:pt x="657" y="215"/>
                </a:lnTo>
                <a:lnTo>
                  <a:pt x="654" y="214"/>
                </a:lnTo>
                <a:lnTo>
                  <a:pt x="650" y="213"/>
                </a:lnTo>
                <a:lnTo>
                  <a:pt x="646" y="211"/>
                </a:lnTo>
                <a:lnTo>
                  <a:pt x="642" y="209"/>
                </a:lnTo>
                <a:lnTo>
                  <a:pt x="634" y="203"/>
                </a:lnTo>
                <a:lnTo>
                  <a:pt x="627" y="198"/>
                </a:lnTo>
                <a:lnTo>
                  <a:pt x="620" y="193"/>
                </a:lnTo>
                <a:lnTo>
                  <a:pt x="615" y="190"/>
                </a:lnTo>
                <a:lnTo>
                  <a:pt x="610" y="188"/>
                </a:lnTo>
                <a:lnTo>
                  <a:pt x="605" y="186"/>
                </a:lnTo>
                <a:lnTo>
                  <a:pt x="601" y="185"/>
                </a:lnTo>
                <a:lnTo>
                  <a:pt x="597" y="184"/>
                </a:lnTo>
                <a:lnTo>
                  <a:pt x="593" y="183"/>
                </a:lnTo>
                <a:lnTo>
                  <a:pt x="589" y="183"/>
                </a:lnTo>
                <a:lnTo>
                  <a:pt x="586" y="184"/>
                </a:lnTo>
                <a:lnTo>
                  <a:pt x="582" y="184"/>
                </a:lnTo>
                <a:lnTo>
                  <a:pt x="578" y="185"/>
                </a:lnTo>
                <a:lnTo>
                  <a:pt x="574" y="187"/>
                </a:lnTo>
                <a:lnTo>
                  <a:pt x="570" y="189"/>
                </a:lnTo>
                <a:lnTo>
                  <a:pt x="566" y="191"/>
                </a:lnTo>
                <a:lnTo>
                  <a:pt x="562" y="193"/>
                </a:lnTo>
                <a:lnTo>
                  <a:pt x="559" y="196"/>
                </a:lnTo>
                <a:lnTo>
                  <a:pt x="556" y="199"/>
                </a:lnTo>
                <a:lnTo>
                  <a:pt x="551" y="206"/>
                </a:lnTo>
                <a:lnTo>
                  <a:pt x="546" y="214"/>
                </a:lnTo>
                <a:lnTo>
                  <a:pt x="542" y="223"/>
                </a:lnTo>
                <a:lnTo>
                  <a:pt x="539" y="233"/>
                </a:lnTo>
                <a:lnTo>
                  <a:pt x="538" y="238"/>
                </a:lnTo>
                <a:lnTo>
                  <a:pt x="537" y="243"/>
                </a:lnTo>
                <a:lnTo>
                  <a:pt x="535" y="254"/>
                </a:lnTo>
                <a:lnTo>
                  <a:pt x="535" y="264"/>
                </a:lnTo>
                <a:lnTo>
                  <a:pt x="535" y="274"/>
                </a:lnTo>
                <a:lnTo>
                  <a:pt x="536" y="280"/>
                </a:lnTo>
                <a:lnTo>
                  <a:pt x="537" y="285"/>
                </a:lnTo>
                <a:lnTo>
                  <a:pt x="539" y="295"/>
                </a:lnTo>
                <a:lnTo>
                  <a:pt x="543" y="305"/>
                </a:lnTo>
                <a:lnTo>
                  <a:pt x="545" y="310"/>
                </a:lnTo>
                <a:lnTo>
                  <a:pt x="547" y="314"/>
                </a:lnTo>
                <a:lnTo>
                  <a:pt x="552" y="321"/>
                </a:lnTo>
                <a:lnTo>
                  <a:pt x="556" y="327"/>
                </a:lnTo>
                <a:lnTo>
                  <a:pt x="562" y="332"/>
                </a:lnTo>
                <a:lnTo>
                  <a:pt x="568" y="336"/>
                </a:lnTo>
                <a:lnTo>
                  <a:pt x="573" y="339"/>
                </a:lnTo>
                <a:lnTo>
                  <a:pt x="577" y="340"/>
                </a:lnTo>
                <a:lnTo>
                  <a:pt x="582" y="342"/>
                </a:lnTo>
                <a:lnTo>
                  <a:pt x="586" y="342"/>
                </a:lnTo>
                <a:lnTo>
                  <a:pt x="590" y="342"/>
                </a:lnTo>
                <a:lnTo>
                  <a:pt x="594" y="342"/>
                </a:lnTo>
                <a:lnTo>
                  <a:pt x="598" y="341"/>
                </a:lnTo>
                <a:lnTo>
                  <a:pt x="603" y="339"/>
                </a:lnTo>
                <a:lnTo>
                  <a:pt x="607" y="338"/>
                </a:lnTo>
                <a:lnTo>
                  <a:pt x="611" y="336"/>
                </a:lnTo>
                <a:lnTo>
                  <a:pt x="618" y="331"/>
                </a:lnTo>
                <a:lnTo>
                  <a:pt x="633" y="320"/>
                </a:lnTo>
                <a:lnTo>
                  <a:pt x="646" y="311"/>
                </a:lnTo>
                <a:lnTo>
                  <a:pt x="649" y="310"/>
                </a:lnTo>
                <a:lnTo>
                  <a:pt x="653" y="309"/>
                </a:lnTo>
                <a:lnTo>
                  <a:pt x="655" y="308"/>
                </a:lnTo>
                <a:lnTo>
                  <a:pt x="658" y="308"/>
                </a:lnTo>
                <a:lnTo>
                  <a:pt x="661" y="308"/>
                </a:lnTo>
                <a:lnTo>
                  <a:pt x="663" y="309"/>
                </a:lnTo>
                <a:lnTo>
                  <a:pt x="666" y="310"/>
                </a:lnTo>
                <a:lnTo>
                  <a:pt x="668" y="312"/>
                </a:lnTo>
                <a:lnTo>
                  <a:pt x="670" y="315"/>
                </a:lnTo>
                <a:lnTo>
                  <a:pt x="673" y="319"/>
                </a:lnTo>
                <a:lnTo>
                  <a:pt x="676" y="330"/>
                </a:lnTo>
                <a:lnTo>
                  <a:pt x="676" y="525"/>
                </a:lnTo>
                <a:lnTo>
                  <a:pt x="405" y="525"/>
                </a:lnTo>
                <a:lnTo>
                  <a:pt x="398" y="522"/>
                </a:lnTo>
                <a:lnTo>
                  <a:pt x="392" y="519"/>
                </a:lnTo>
                <a:lnTo>
                  <a:pt x="388" y="516"/>
                </a:lnTo>
                <a:lnTo>
                  <a:pt x="386" y="514"/>
                </a:lnTo>
                <a:lnTo>
                  <a:pt x="385" y="513"/>
                </a:lnTo>
                <a:lnTo>
                  <a:pt x="383" y="509"/>
                </a:lnTo>
                <a:lnTo>
                  <a:pt x="383" y="505"/>
                </a:lnTo>
                <a:lnTo>
                  <a:pt x="383" y="502"/>
                </a:lnTo>
                <a:lnTo>
                  <a:pt x="385" y="498"/>
                </a:lnTo>
                <a:lnTo>
                  <a:pt x="389" y="488"/>
                </a:lnTo>
                <a:lnTo>
                  <a:pt x="396" y="479"/>
                </a:lnTo>
                <a:lnTo>
                  <a:pt x="406" y="465"/>
                </a:lnTo>
                <a:lnTo>
                  <a:pt x="411" y="458"/>
                </a:lnTo>
                <a:lnTo>
                  <a:pt x="414" y="450"/>
                </a:lnTo>
                <a:lnTo>
                  <a:pt x="416" y="444"/>
                </a:lnTo>
                <a:lnTo>
                  <a:pt x="417" y="441"/>
                </a:lnTo>
                <a:lnTo>
                  <a:pt x="417" y="438"/>
                </a:lnTo>
                <a:lnTo>
                  <a:pt x="417" y="432"/>
                </a:lnTo>
                <a:lnTo>
                  <a:pt x="416" y="424"/>
                </a:lnTo>
                <a:lnTo>
                  <a:pt x="415" y="422"/>
                </a:lnTo>
                <a:lnTo>
                  <a:pt x="414" y="420"/>
                </a:lnTo>
                <a:lnTo>
                  <a:pt x="412" y="416"/>
                </a:lnTo>
                <a:lnTo>
                  <a:pt x="410" y="412"/>
                </a:lnTo>
                <a:lnTo>
                  <a:pt x="407" y="408"/>
                </a:lnTo>
                <a:lnTo>
                  <a:pt x="404" y="404"/>
                </a:lnTo>
                <a:lnTo>
                  <a:pt x="400" y="401"/>
                </a:lnTo>
                <a:lnTo>
                  <a:pt x="392" y="395"/>
                </a:lnTo>
                <a:lnTo>
                  <a:pt x="387" y="393"/>
                </a:lnTo>
                <a:lnTo>
                  <a:pt x="382" y="390"/>
                </a:lnTo>
                <a:lnTo>
                  <a:pt x="377" y="388"/>
                </a:lnTo>
                <a:lnTo>
                  <a:pt x="372" y="387"/>
                </a:lnTo>
                <a:lnTo>
                  <a:pt x="361" y="384"/>
                </a:lnTo>
                <a:lnTo>
                  <a:pt x="355" y="383"/>
                </a:lnTo>
                <a:lnTo>
                  <a:pt x="349" y="382"/>
                </a:lnTo>
                <a:lnTo>
                  <a:pt x="337" y="382"/>
                </a:lnTo>
                <a:lnTo>
                  <a:pt x="325" y="383"/>
                </a:lnTo>
                <a:lnTo>
                  <a:pt x="312" y="385"/>
                </a:lnTo>
                <a:lnTo>
                  <a:pt x="301" y="388"/>
                </a:lnTo>
                <a:lnTo>
                  <a:pt x="296" y="390"/>
                </a:lnTo>
                <a:lnTo>
                  <a:pt x="291" y="393"/>
                </a:lnTo>
                <a:lnTo>
                  <a:pt x="286" y="396"/>
                </a:lnTo>
                <a:lnTo>
                  <a:pt x="281" y="399"/>
                </a:lnTo>
                <a:lnTo>
                  <a:pt x="277" y="402"/>
                </a:lnTo>
                <a:lnTo>
                  <a:pt x="273" y="406"/>
                </a:lnTo>
                <a:lnTo>
                  <a:pt x="269" y="411"/>
                </a:lnTo>
                <a:lnTo>
                  <a:pt x="266" y="415"/>
                </a:lnTo>
                <a:lnTo>
                  <a:pt x="263" y="420"/>
                </a:lnTo>
                <a:lnTo>
                  <a:pt x="261" y="425"/>
                </a:lnTo>
                <a:lnTo>
                  <a:pt x="260" y="430"/>
                </a:lnTo>
                <a:lnTo>
                  <a:pt x="259" y="435"/>
                </a:lnTo>
                <a:lnTo>
                  <a:pt x="259" y="439"/>
                </a:lnTo>
                <a:lnTo>
                  <a:pt x="259" y="443"/>
                </a:lnTo>
                <a:lnTo>
                  <a:pt x="260" y="447"/>
                </a:lnTo>
                <a:lnTo>
                  <a:pt x="262" y="451"/>
                </a:lnTo>
                <a:lnTo>
                  <a:pt x="265" y="459"/>
                </a:lnTo>
                <a:lnTo>
                  <a:pt x="269" y="467"/>
                </a:lnTo>
                <a:lnTo>
                  <a:pt x="274" y="474"/>
                </a:lnTo>
                <a:lnTo>
                  <a:pt x="279" y="481"/>
                </a:lnTo>
                <a:lnTo>
                  <a:pt x="284" y="488"/>
                </a:lnTo>
                <a:lnTo>
                  <a:pt x="287" y="495"/>
                </a:lnTo>
                <a:lnTo>
                  <a:pt x="290" y="501"/>
                </a:lnTo>
                <a:lnTo>
                  <a:pt x="291" y="504"/>
                </a:lnTo>
                <a:lnTo>
                  <a:pt x="291" y="506"/>
                </a:lnTo>
                <a:lnTo>
                  <a:pt x="291" y="509"/>
                </a:lnTo>
                <a:lnTo>
                  <a:pt x="290" y="511"/>
                </a:lnTo>
                <a:lnTo>
                  <a:pt x="288" y="514"/>
                </a:lnTo>
                <a:lnTo>
                  <a:pt x="286" y="516"/>
                </a:lnTo>
                <a:lnTo>
                  <a:pt x="283" y="518"/>
                </a:lnTo>
                <a:lnTo>
                  <a:pt x="280" y="520"/>
                </a:lnTo>
                <a:lnTo>
                  <a:pt x="275" y="522"/>
                </a:lnTo>
                <a:lnTo>
                  <a:pt x="270" y="524"/>
                </a:lnTo>
                <a:lnTo>
                  <a:pt x="0" y="525"/>
                </a:lnTo>
                <a:lnTo>
                  <a:pt x="0" y="0"/>
                </a:lnTo>
                <a:lnTo>
                  <a:pt x="676" y="0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89" name="任意多边形 540705"/>
          <p:cNvSpPr>
            <a:spLocks noChangeArrowheads="1"/>
          </p:cNvSpPr>
          <p:nvPr/>
        </p:nvSpPr>
        <p:spPr bwMode="auto">
          <a:xfrm>
            <a:off x="3536950" y="1811338"/>
            <a:ext cx="1044575" cy="728662"/>
          </a:xfrm>
          <a:custGeom>
            <a:avLst/>
            <a:gdLst/>
            <a:ahLst/>
            <a:cxnLst>
              <a:cxn ang="0">
                <a:pos x="133" y="312"/>
              </a:cxn>
              <a:cxn ang="0">
                <a:pos x="123" y="307"/>
              </a:cxn>
              <a:cxn ang="0">
                <a:pos x="105" y="315"/>
              </a:cxn>
              <a:cxn ang="0">
                <a:pos x="76" y="335"/>
              </a:cxn>
              <a:cxn ang="0">
                <a:pos x="51" y="342"/>
              </a:cxn>
              <a:cxn ang="0">
                <a:pos x="33" y="336"/>
              </a:cxn>
              <a:cxn ang="0">
                <a:pos x="12" y="313"/>
              </a:cxn>
              <a:cxn ang="0">
                <a:pos x="3" y="287"/>
              </a:cxn>
              <a:cxn ang="0">
                <a:pos x="1" y="250"/>
              </a:cxn>
              <a:cxn ang="0">
                <a:pos x="9" y="219"/>
              </a:cxn>
              <a:cxn ang="0">
                <a:pos x="26" y="195"/>
              </a:cxn>
              <a:cxn ang="0">
                <a:pos x="44" y="185"/>
              </a:cxn>
              <a:cxn ang="0">
                <a:pos x="61" y="183"/>
              </a:cxn>
              <a:cxn ang="0">
                <a:pos x="85" y="193"/>
              </a:cxn>
              <a:cxn ang="0">
                <a:pos x="112" y="211"/>
              </a:cxn>
              <a:cxn ang="0">
                <a:pos x="126" y="215"/>
              </a:cxn>
              <a:cxn ang="0">
                <a:pos x="135" y="208"/>
              </a:cxn>
              <a:cxn ang="0">
                <a:pos x="141" y="0"/>
              </a:cxn>
              <a:cxn ang="0">
                <a:pos x="810" y="205"/>
              </a:cxn>
              <a:cxn ang="0">
                <a:pos x="801" y="214"/>
              </a:cxn>
              <a:cxn ang="0">
                <a:pos x="789" y="214"/>
              </a:cxn>
              <a:cxn ang="0">
                <a:pos x="756" y="193"/>
              </a:cxn>
              <a:cxn ang="0">
                <a:pos x="737" y="184"/>
              </a:cxn>
              <a:cxn ang="0">
                <a:pos x="720" y="184"/>
              </a:cxn>
              <a:cxn ang="0">
                <a:pos x="702" y="192"/>
              </a:cxn>
              <a:cxn ang="0">
                <a:pos x="686" y="210"/>
              </a:cxn>
              <a:cxn ang="0">
                <a:pos x="675" y="240"/>
              </a:cxn>
              <a:cxn ang="0">
                <a:pos x="673" y="272"/>
              </a:cxn>
              <a:cxn ang="0">
                <a:pos x="682" y="308"/>
              </a:cxn>
              <a:cxn ang="0">
                <a:pos x="694" y="325"/>
              </a:cxn>
              <a:cxn ang="0">
                <a:pos x="709" y="338"/>
              </a:cxn>
              <a:cxn ang="0">
                <a:pos x="727" y="342"/>
              </a:cxn>
              <a:cxn ang="0">
                <a:pos x="755" y="331"/>
              </a:cxn>
              <a:cxn ang="0">
                <a:pos x="783" y="311"/>
              </a:cxn>
              <a:cxn ang="0">
                <a:pos x="801" y="308"/>
              </a:cxn>
              <a:cxn ang="0">
                <a:pos x="810" y="318"/>
              </a:cxn>
              <a:cxn ang="0">
                <a:pos x="544" y="525"/>
              </a:cxn>
              <a:cxn ang="0">
                <a:pos x="524" y="515"/>
              </a:cxn>
              <a:cxn ang="0">
                <a:pos x="522" y="504"/>
              </a:cxn>
              <a:cxn ang="0">
                <a:pos x="534" y="481"/>
              </a:cxn>
              <a:cxn ang="0">
                <a:pos x="554" y="450"/>
              </a:cxn>
              <a:cxn ang="0">
                <a:pos x="556" y="429"/>
              </a:cxn>
              <a:cxn ang="0">
                <a:pos x="544" y="407"/>
              </a:cxn>
              <a:cxn ang="0">
                <a:pos x="522" y="392"/>
              </a:cxn>
              <a:cxn ang="0">
                <a:pos x="497" y="384"/>
              </a:cxn>
              <a:cxn ang="0">
                <a:pos x="455" y="385"/>
              </a:cxn>
              <a:cxn ang="0">
                <a:pos x="426" y="396"/>
              </a:cxn>
              <a:cxn ang="0">
                <a:pos x="407" y="412"/>
              </a:cxn>
              <a:cxn ang="0">
                <a:pos x="399" y="431"/>
              </a:cxn>
              <a:cxn ang="0">
                <a:pos x="399" y="448"/>
              </a:cxn>
              <a:cxn ang="0">
                <a:pos x="413" y="475"/>
              </a:cxn>
              <a:cxn ang="0">
                <a:pos x="430" y="501"/>
              </a:cxn>
              <a:cxn ang="0">
                <a:pos x="430" y="512"/>
              </a:cxn>
              <a:cxn ang="0">
                <a:pos x="420" y="521"/>
              </a:cxn>
              <a:cxn ang="0">
                <a:pos x="141" y="329"/>
              </a:cxn>
            </a:cxnLst>
            <a:rect l="0" t="0" r="r" b="b"/>
            <a:pathLst>
              <a:path w="814" h="525">
                <a:moveTo>
                  <a:pt x="141" y="329"/>
                </a:moveTo>
                <a:lnTo>
                  <a:pt x="138" y="319"/>
                </a:lnTo>
                <a:lnTo>
                  <a:pt x="136" y="315"/>
                </a:lnTo>
                <a:lnTo>
                  <a:pt x="133" y="312"/>
                </a:lnTo>
                <a:lnTo>
                  <a:pt x="131" y="310"/>
                </a:lnTo>
                <a:lnTo>
                  <a:pt x="128" y="308"/>
                </a:lnTo>
                <a:lnTo>
                  <a:pt x="126" y="307"/>
                </a:lnTo>
                <a:lnTo>
                  <a:pt x="123" y="307"/>
                </a:lnTo>
                <a:lnTo>
                  <a:pt x="120" y="308"/>
                </a:lnTo>
                <a:lnTo>
                  <a:pt x="117" y="308"/>
                </a:lnTo>
                <a:lnTo>
                  <a:pt x="111" y="311"/>
                </a:lnTo>
                <a:lnTo>
                  <a:pt x="105" y="315"/>
                </a:lnTo>
                <a:lnTo>
                  <a:pt x="98" y="320"/>
                </a:lnTo>
                <a:lnTo>
                  <a:pt x="91" y="326"/>
                </a:lnTo>
                <a:lnTo>
                  <a:pt x="83" y="331"/>
                </a:lnTo>
                <a:lnTo>
                  <a:pt x="76" y="335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2" y="340"/>
                </a:lnTo>
                <a:lnTo>
                  <a:pt x="38" y="338"/>
                </a:lnTo>
                <a:lnTo>
                  <a:pt x="33" y="336"/>
                </a:lnTo>
                <a:lnTo>
                  <a:pt x="25" y="329"/>
                </a:lnTo>
                <a:lnTo>
                  <a:pt x="21" y="325"/>
                </a:lnTo>
                <a:lnTo>
                  <a:pt x="18" y="321"/>
                </a:lnTo>
                <a:lnTo>
                  <a:pt x="12" y="313"/>
                </a:lnTo>
                <a:lnTo>
                  <a:pt x="10" y="308"/>
                </a:lnTo>
                <a:lnTo>
                  <a:pt x="7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0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5" y="229"/>
                </a:lnTo>
                <a:lnTo>
                  <a:pt x="7" y="224"/>
                </a:lnTo>
                <a:lnTo>
                  <a:pt x="9" y="219"/>
                </a:lnTo>
                <a:lnTo>
                  <a:pt x="14" y="210"/>
                </a:lnTo>
                <a:lnTo>
                  <a:pt x="17" y="206"/>
                </a:lnTo>
                <a:lnTo>
                  <a:pt x="20" y="202"/>
                </a:lnTo>
                <a:lnTo>
                  <a:pt x="26" y="195"/>
                </a:lnTo>
                <a:lnTo>
                  <a:pt x="30" y="192"/>
                </a:lnTo>
                <a:lnTo>
                  <a:pt x="35" y="190"/>
                </a:lnTo>
                <a:lnTo>
                  <a:pt x="39" y="187"/>
                </a:lnTo>
                <a:lnTo>
                  <a:pt x="44" y="185"/>
                </a:lnTo>
                <a:lnTo>
                  <a:pt x="48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5" y="184"/>
                </a:lnTo>
                <a:lnTo>
                  <a:pt x="70" y="185"/>
                </a:lnTo>
                <a:lnTo>
                  <a:pt x="77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6" y="207"/>
                </a:lnTo>
                <a:lnTo>
                  <a:pt x="112" y="211"/>
                </a:lnTo>
                <a:lnTo>
                  <a:pt x="118" y="214"/>
                </a:lnTo>
                <a:lnTo>
                  <a:pt x="121" y="215"/>
                </a:lnTo>
                <a:lnTo>
                  <a:pt x="123" y="215"/>
                </a:lnTo>
                <a:lnTo>
                  <a:pt x="126" y="215"/>
                </a:lnTo>
                <a:lnTo>
                  <a:pt x="128" y="214"/>
                </a:lnTo>
                <a:lnTo>
                  <a:pt x="131" y="213"/>
                </a:lnTo>
                <a:lnTo>
                  <a:pt x="133" y="211"/>
                </a:lnTo>
                <a:lnTo>
                  <a:pt x="135" y="208"/>
                </a:lnTo>
                <a:lnTo>
                  <a:pt x="137" y="204"/>
                </a:lnTo>
                <a:lnTo>
                  <a:pt x="140" y="200"/>
                </a:lnTo>
                <a:lnTo>
                  <a:pt x="141" y="195"/>
                </a:lnTo>
                <a:lnTo>
                  <a:pt x="141" y="0"/>
                </a:lnTo>
                <a:lnTo>
                  <a:pt x="814" y="0"/>
                </a:lnTo>
                <a:lnTo>
                  <a:pt x="814" y="196"/>
                </a:lnTo>
                <a:lnTo>
                  <a:pt x="812" y="201"/>
                </a:lnTo>
                <a:lnTo>
                  <a:pt x="810" y="205"/>
                </a:lnTo>
                <a:lnTo>
                  <a:pt x="808" y="208"/>
                </a:lnTo>
                <a:lnTo>
                  <a:pt x="805" y="211"/>
                </a:lnTo>
                <a:lnTo>
                  <a:pt x="803" y="213"/>
                </a:lnTo>
                <a:lnTo>
                  <a:pt x="801" y="214"/>
                </a:lnTo>
                <a:lnTo>
                  <a:pt x="798" y="215"/>
                </a:lnTo>
                <a:lnTo>
                  <a:pt x="795" y="215"/>
                </a:lnTo>
                <a:lnTo>
                  <a:pt x="792" y="215"/>
                </a:lnTo>
                <a:lnTo>
                  <a:pt x="789" y="214"/>
                </a:lnTo>
                <a:lnTo>
                  <a:pt x="783" y="211"/>
                </a:lnTo>
                <a:lnTo>
                  <a:pt x="777" y="207"/>
                </a:lnTo>
                <a:lnTo>
                  <a:pt x="770" y="203"/>
                </a:lnTo>
                <a:lnTo>
                  <a:pt x="756" y="193"/>
                </a:lnTo>
                <a:lnTo>
                  <a:pt x="749" y="189"/>
                </a:lnTo>
                <a:lnTo>
                  <a:pt x="745" y="187"/>
                </a:lnTo>
                <a:lnTo>
                  <a:pt x="741" y="185"/>
                </a:lnTo>
                <a:lnTo>
                  <a:pt x="737" y="184"/>
                </a:lnTo>
                <a:lnTo>
                  <a:pt x="733" y="183"/>
                </a:lnTo>
                <a:lnTo>
                  <a:pt x="728" y="183"/>
                </a:lnTo>
                <a:lnTo>
                  <a:pt x="724" y="183"/>
                </a:lnTo>
                <a:lnTo>
                  <a:pt x="720" y="184"/>
                </a:lnTo>
                <a:lnTo>
                  <a:pt x="715" y="185"/>
                </a:lnTo>
                <a:lnTo>
                  <a:pt x="711" y="187"/>
                </a:lnTo>
                <a:lnTo>
                  <a:pt x="706" y="190"/>
                </a:lnTo>
                <a:lnTo>
                  <a:pt x="702" y="192"/>
                </a:lnTo>
                <a:lnTo>
                  <a:pt x="699" y="195"/>
                </a:lnTo>
                <a:lnTo>
                  <a:pt x="695" y="199"/>
                </a:lnTo>
                <a:lnTo>
                  <a:pt x="692" y="202"/>
                </a:lnTo>
                <a:lnTo>
                  <a:pt x="686" y="210"/>
                </a:lnTo>
                <a:lnTo>
                  <a:pt x="682" y="219"/>
                </a:lnTo>
                <a:lnTo>
                  <a:pt x="680" y="224"/>
                </a:lnTo>
                <a:lnTo>
                  <a:pt x="678" y="229"/>
                </a:lnTo>
                <a:lnTo>
                  <a:pt x="675" y="240"/>
                </a:lnTo>
                <a:lnTo>
                  <a:pt x="673" y="250"/>
                </a:lnTo>
                <a:lnTo>
                  <a:pt x="673" y="255"/>
                </a:lnTo>
                <a:lnTo>
                  <a:pt x="673" y="261"/>
                </a:lnTo>
                <a:lnTo>
                  <a:pt x="673" y="272"/>
                </a:lnTo>
                <a:lnTo>
                  <a:pt x="674" y="282"/>
                </a:lnTo>
                <a:lnTo>
                  <a:pt x="677" y="293"/>
                </a:lnTo>
                <a:lnTo>
                  <a:pt x="680" y="304"/>
                </a:lnTo>
                <a:lnTo>
                  <a:pt x="682" y="308"/>
                </a:lnTo>
                <a:lnTo>
                  <a:pt x="685" y="313"/>
                </a:lnTo>
                <a:lnTo>
                  <a:pt x="687" y="317"/>
                </a:lnTo>
                <a:lnTo>
                  <a:pt x="690" y="321"/>
                </a:lnTo>
                <a:lnTo>
                  <a:pt x="694" y="325"/>
                </a:lnTo>
                <a:lnTo>
                  <a:pt x="697" y="329"/>
                </a:lnTo>
                <a:lnTo>
                  <a:pt x="701" y="332"/>
                </a:lnTo>
                <a:lnTo>
                  <a:pt x="705" y="336"/>
                </a:lnTo>
                <a:lnTo>
                  <a:pt x="709" y="338"/>
                </a:lnTo>
                <a:lnTo>
                  <a:pt x="714" y="340"/>
                </a:lnTo>
                <a:lnTo>
                  <a:pt x="718" y="341"/>
                </a:lnTo>
                <a:lnTo>
                  <a:pt x="722" y="342"/>
                </a:lnTo>
                <a:lnTo>
                  <a:pt x="727" y="342"/>
                </a:lnTo>
                <a:lnTo>
                  <a:pt x="731" y="342"/>
                </a:lnTo>
                <a:lnTo>
                  <a:pt x="739" y="339"/>
                </a:lnTo>
                <a:lnTo>
                  <a:pt x="747" y="336"/>
                </a:lnTo>
                <a:lnTo>
                  <a:pt x="755" y="331"/>
                </a:lnTo>
                <a:lnTo>
                  <a:pt x="762" y="326"/>
                </a:lnTo>
                <a:lnTo>
                  <a:pt x="769" y="320"/>
                </a:lnTo>
                <a:lnTo>
                  <a:pt x="776" y="316"/>
                </a:lnTo>
                <a:lnTo>
                  <a:pt x="783" y="311"/>
                </a:lnTo>
                <a:lnTo>
                  <a:pt x="789" y="309"/>
                </a:lnTo>
                <a:lnTo>
                  <a:pt x="792" y="308"/>
                </a:lnTo>
                <a:lnTo>
                  <a:pt x="795" y="307"/>
                </a:lnTo>
                <a:lnTo>
                  <a:pt x="801" y="308"/>
                </a:lnTo>
                <a:lnTo>
                  <a:pt x="803" y="309"/>
                </a:lnTo>
                <a:lnTo>
                  <a:pt x="806" y="312"/>
                </a:lnTo>
                <a:lnTo>
                  <a:pt x="808" y="314"/>
                </a:lnTo>
                <a:lnTo>
                  <a:pt x="810" y="318"/>
                </a:lnTo>
                <a:lnTo>
                  <a:pt x="812" y="322"/>
                </a:lnTo>
                <a:lnTo>
                  <a:pt x="814" y="328"/>
                </a:lnTo>
                <a:lnTo>
                  <a:pt x="814" y="525"/>
                </a:lnTo>
                <a:lnTo>
                  <a:pt x="544" y="525"/>
                </a:lnTo>
                <a:lnTo>
                  <a:pt x="533" y="521"/>
                </a:lnTo>
                <a:lnTo>
                  <a:pt x="529" y="519"/>
                </a:lnTo>
                <a:lnTo>
                  <a:pt x="526" y="517"/>
                </a:lnTo>
                <a:lnTo>
                  <a:pt x="524" y="515"/>
                </a:lnTo>
                <a:lnTo>
                  <a:pt x="522" y="512"/>
                </a:lnTo>
                <a:lnTo>
                  <a:pt x="522" y="509"/>
                </a:lnTo>
                <a:lnTo>
                  <a:pt x="521" y="507"/>
                </a:lnTo>
                <a:lnTo>
                  <a:pt x="522" y="504"/>
                </a:lnTo>
                <a:lnTo>
                  <a:pt x="522" y="501"/>
                </a:lnTo>
                <a:lnTo>
                  <a:pt x="525" y="495"/>
                </a:lnTo>
                <a:lnTo>
                  <a:pt x="529" y="487"/>
                </a:lnTo>
                <a:lnTo>
                  <a:pt x="534" y="481"/>
                </a:lnTo>
                <a:lnTo>
                  <a:pt x="541" y="473"/>
                </a:lnTo>
                <a:lnTo>
                  <a:pt x="546" y="466"/>
                </a:lnTo>
                <a:lnTo>
                  <a:pt x="551" y="458"/>
                </a:lnTo>
                <a:lnTo>
                  <a:pt x="554" y="450"/>
                </a:lnTo>
                <a:lnTo>
                  <a:pt x="557" y="442"/>
                </a:lnTo>
                <a:lnTo>
                  <a:pt x="557" y="438"/>
                </a:lnTo>
                <a:lnTo>
                  <a:pt x="557" y="433"/>
                </a:lnTo>
                <a:lnTo>
                  <a:pt x="556" y="429"/>
                </a:lnTo>
                <a:lnTo>
                  <a:pt x="555" y="424"/>
                </a:lnTo>
                <a:lnTo>
                  <a:pt x="553" y="419"/>
                </a:lnTo>
                <a:lnTo>
                  <a:pt x="551" y="415"/>
                </a:lnTo>
                <a:lnTo>
                  <a:pt x="544" y="407"/>
                </a:lnTo>
                <a:lnTo>
                  <a:pt x="539" y="404"/>
                </a:lnTo>
                <a:lnTo>
                  <a:pt x="535" y="400"/>
                </a:lnTo>
                <a:lnTo>
                  <a:pt x="527" y="395"/>
                </a:lnTo>
                <a:lnTo>
                  <a:pt x="522" y="392"/>
                </a:lnTo>
                <a:lnTo>
                  <a:pt x="518" y="390"/>
                </a:lnTo>
                <a:lnTo>
                  <a:pt x="508" y="387"/>
                </a:lnTo>
                <a:lnTo>
                  <a:pt x="502" y="385"/>
                </a:lnTo>
                <a:lnTo>
                  <a:pt x="497" y="384"/>
                </a:lnTo>
                <a:lnTo>
                  <a:pt x="487" y="383"/>
                </a:lnTo>
                <a:lnTo>
                  <a:pt x="476" y="383"/>
                </a:lnTo>
                <a:lnTo>
                  <a:pt x="465" y="383"/>
                </a:lnTo>
                <a:lnTo>
                  <a:pt x="455" y="385"/>
                </a:lnTo>
                <a:lnTo>
                  <a:pt x="445" y="388"/>
                </a:lnTo>
                <a:lnTo>
                  <a:pt x="440" y="390"/>
                </a:lnTo>
                <a:lnTo>
                  <a:pt x="435" y="392"/>
                </a:lnTo>
                <a:lnTo>
                  <a:pt x="426" y="396"/>
                </a:lnTo>
                <a:lnTo>
                  <a:pt x="422" y="399"/>
                </a:lnTo>
                <a:lnTo>
                  <a:pt x="418" y="402"/>
                </a:lnTo>
                <a:lnTo>
                  <a:pt x="410" y="409"/>
                </a:lnTo>
                <a:lnTo>
                  <a:pt x="407" y="412"/>
                </a:lnTo>
                <a:lnTo>
                  <a:pt x="405" y="416"/>
                </a:lnTo>
                <a:lnTo>
                  <a:pt x="402" y="421"/>
                </a:lnTo>
                <a:lnTo>
                  <a:pt x="400" y="425"/>
                </a:lnTo>
                <a:lnTo>
                  <a:pt x="399" y="431"/>
                </a:lnTo>
                <a:lnTo>
                  <a:pt x="398" y="435"/>
                </a:lnTo>
                <a:lnTo>
                  <a:pt x="398" y="440"/>
                </a:lnTo>
                <a:lnTo>
                  <a:pt x="398" y="444"/>
                </a:lnTo>
                <a:lnTo>
                  <a:pt x="399" y="448"/>
                </a:lnTo>
                <a:lnTo>
                  <a:pt x="400" y="452"/>
                </a:lnTo>
                <a:lnTo>
                  <a:pt x="404" y="460"/>
                </a:lnTo>
                <a:lnTo>
                  <a:pt x="408" y="467"/>
                </a:lnTo>
                <a:lnTo>
                  <a:pt x="413" y="475"/>
                </a:lnTo>
                <a:lnTo>
                  <a:pt x="419" y="482"/>
                </a:lnTo>
                <a:lnTo>
                  <a:pt x="423" y="488"/>
                </a:lnTo>
                <a:lnTo>
                  <a:pt x="427" y="495"/>
                </a:lnTo>
                <a:lnTo>
                  <a:pt x="430" y="501"/>
                </a:lnTo>
                <a:lnTo>
                  <a:pt x="430" y="504"/>
                </a:lnTo>
                <a:lnTo>
                  <a:pt x="431" y="507"/>
                </a:lnTo>
                <a:lnTo>
                  <a:pt x="431" y="509"/>
                </a:lnTo>
                <a:lnTo>
                  <a:pt x="430" y="512"/>
                </a:lnTo>
                <a:lnTo>
                  <a:pt x="428" y="514"/>
                </a:lnTo>
                <a:lnTo>
                  <a:pt x="426" y="517"/>
                </a:lnTo>
                <a:lnTo>
                  <a:pt x="424" y="519"/>
                </a:lnTo>
                <a:lnTo>
                  <a:pt x="420" y="521"/>
                </a:lnTo>
                <a:lnTo>
                  <a:pt x="416" y="523"/>
                </a:lnTo>
                <a:lnTo>
                  <a:pt x="410" y="525"/>
                </a:lnTo>
                <a:lnTo>
                  <a:pt x="141" y="525"/>
                </a:lnTo>
                <a:lnTo>
                  <a:pt x="141" y="329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0" name="任意多边形 540706"/>
          <p:cNvSpPr>
            <a:spLocks noChangeArrowheads="1"/>
          </p:cNvSpPr>
          <p:nvPr/>
        </p:nvSpPr>
        <p:spPr bwMode="auto">
          <a:xfrm>
            <a:off x="4398963" y="1811338"/>
            <a:ext cx="1047750" cy="728662"/>
          </a:xfrm>
          <a:custGeom>
            <a:avLst/>
            <a:gdLst/>
            <a:ahLst/>
            <a:cxnLst>
              <a:cxn ang="0">
                <a:pos x="538" y="522"/>
              </a:cxn>
              <a:cxn ang="0">
                <a:pos x="527" y="515"/>
              </a:cxn>
              <a:cxn ang="0">
                <a:pos x="523" y="506"/>
              </a:cxn>
              <a:cxn ang="0">
                <a:pos x="530" y="489"/>
              </a:cxn>
              <a:cxn ang="0">
                <a:pos x="551" y="458"/>
              </a:cxn>
              <a:cxn ang="0">
                <a:pos x="557" y="442"/>
              </a:cxn>
              <a:cxn ang="0">
                <a:pos x="556" y="425"/>
              </a:cxn>
              <a:cxn ang="0">
                <a:pos x="553" y="416"/>
              </a:cxn>
              <a:cxn ang="0">
                <a:pos x="544" y="405"/>
              </a:cxn>
              <a:cxn ang="0">
                <a:pos x="528" y="393"/>
              </a:cxn>
              <a:cxn ang="0">
                <a:pos x="512" y="387"/>
              </a:cxn>
              <a:cxn ang="0">
                <a:pos x="489" y="383"/>
              </a:cxn>
              <a:cxn ang="0">
                <a:pos x="453" y="385"/>
              </a:cxn>
              <a:cxn ang="0">
                <a:pos x="431" y="393"/>
              </a:cxn>
              <a:cxn ang="0">
                <a:pos x="417" y="403"/>
              </a:cxn>
              <a:cxn ang="0">
                <a:pos x="406" y="416"/>
              </a:cxn>
              <a:cxn ang="0">
                <a:pos x="400" y="431"/>
              </a:cxn>
              <a:cxn ang="0">
                <a:pos x="400" y="444"/>
              </a:cxn>
              <a:cxn ang="0">
                <a:pos x="406" y="460"/>
              </a:cxn>
              <a:cxn ang="0">
                <a:pos x="420" y="482"/>
              </a:cxn>
              <a:cxn ang="0">
                <a:pos x="431" y="501"/>
              </a:cxn>
              <a:cxn ang="0">
                <a:pos x="431" y="509"/>
              </a:cxn>
              <a:cxn ang="0">
                <a:pos x="427" y="517"/>
              </a:cxn>
              <a:cxn ang="0">
                <a:pos x="416" y="523"/>
              </a:cxn>
              <a:cxn ang="0">
                <a:pos x="141" y="327"/>
              </a:cxn>
              <a:cxn ang="0">
                <a:pos x="130" y="309"/>
              </a:cxn>
              <a:cxn ang="0">
                <a:pos x="122" y="307"/>
              </a:cxn>
              <a:cxn ang="0">
                <a:pos x="110" y="312"/>
              </a:cxn>
              <a:cxn ang="0">
                <a:pos x="82" y="331"/>
              </a:cxn>
              <a:cxn ang="0">
                <a:pos x="70" y="338"/>
              </a:cxn>
              <a:cxn ang="0">
                <a:pos x="54" y="342"/>
              </a:cxn>
              <a:cxn ang="0">
                <a:pos x="41" y="340"/>
              </a:cxn>
              <a:cxn ang="0">
                <a:pos x="24" y="329"/>
              </a:cxn>
              <a:cxn ang="0">
                <a:pos x="12" y="313"/>
              </a:cxn>
              <a:cxn ang="0">
                <a:pos x="4" y="293"/>
              </a:cxn>
              <a:cxn ang="0">
                <a:pos x="0" y="272"/>
              </a:cxn>
              <a:cxn ang="0">
                <a:pos x="2" y="240"/>
              </a:cxn>
              <a:cxn ang="0">
                <a:pos x="9" y="219"/>
              </a:cxn>
              <a:cxn ang="0">
                <a:pos x="19" y="202"/>
              </a:cxn>
              <a:cxn ang="0">
                <a:pos x="33" y="190"/>
              </a:cxn>
              <a:cxn ang="0">
                <a:pos x="47" y="184"/>
              </a:cxn>
              <a:cxn ang="0">
                <a:pos x="60" y="183"/>
              </a:cxn>
              <a:cxn ang="0">
                <a:pos x="76" y="189"/>
              </a:cxn>
              <a:cxn ang="0">
                <a:pos x="97" y="203"/>
              </a:cxn>
              <a:cxn ang="0">
                <a:pos x="116" y="214"/>
              </a:cxn>
              <a:cxn ang="0">
                <a:pos x="125" y="215"/>
              </a:cxn>
              <a:cxn ang="0">
                <a:pos x="132" y="211"/>
              </a:cxn>
              <a:cxn ang="0">
                <a:pos x="141" y="196"/>
              </a:cxn>
              <a:cxn ang="0">
                <a:pos x="817" y="525"/>
              </a:cxn>
            </a:cxnLst>
            <a:rect l="0" t="0" r="r" b="b"/>
            <a:pathLst>
              <a:path w="817" h="525">
                <a:moveTo>
                  <a:pt x="817" y="525"/>
                </a:moveTo>
                <a:lnTo>
                  <a:pt x="546" y="525"/>
                </a:lnTo>
                <a:lnTo>
                  <a:pt x="538" y="522"/>
                </a:lnTo>
                <a:lnTo>
                  <a:pt x="532" y="520"/>
                </a:lnTo>
                <a:lnTo>
                  <a:pt x="528" y="516"/>
                </a:lnTo>
                <a:lnTo>
                  <a:pt x="527" y="515"/>
                </a:lnTo>
                <a:lnTo>
                  <a:pt x="525" y="513"/>
                </a:lnTo>
                <a:lnTo>
                  <a:pt x="524" y="510"/>
                </a:lnTo>
                <a:lnTo>
                  <a:pt x="523" y="506"/>
                </a:lnTo>
                <a:lnTo>
                  <a:pt x="524" y="502"/>
                </a:lnTo>
                <a:lnTo>
                  <a:pt x="525" y="498"/>
                </a:lnTo>
                <a:lnTo>
                  <a:pt x="530" y="489"/>
                </a:lnTo>
                <a:lnTo>
                  <a:pt x="537" y="479"/>
                </a:lnTo>
                <a:lnTo>
                  <a:pt x="547" y="466"/>
                </a:lnTo>
                <a:lnTo>
                  <a:pt x="551" y="458"/>
                </a:lnTo>
                <a:lnTo>
                  <a:pt x="554" y="451"/>
                </a:lnTo>
                <a:lnTo>
                  <a:pt x="556" y="445"/>
                </a:lnTo>
                <a:lnTo>
                  <a:pt x="557" y="442"/>
                </a:lnTo>
                <a:lnTo>
                  <a:pt x="558" y="438"/>
                </a:lnTo>
                <a:lnTo>
                  <a:pt x="558" y="432"/>
                </a:lnTo>
                <a:lnTo>
                  <a:pt x="556" y="425"/>
                </a:lnTo>
                <a:lnTo>
                  <a:pt x="556" y="422"/>
                </a:lnTo>
                <a:lnTo>
                  <a:pt x="555" y="420"/>
                </a:lnTo>
                <a:lnTo>
                  <a:pt x="553" y="416"/>
                </a:lnTo>
                <a:lnTo>
                  <a:pt x="550" y="412"/>
                </a:lnTo>
                <a:lnTo>
                  <a:pt x="548" y="408"/>
                </a:lnTo>
                <a:lnTo>
                  <a:pt x="544" y="405"/>
                </a:lnTo>
                <a:lnTo>
                  <a:pt x="541" y="402"/>
                </a:lnTo>
                <a:lnTo>
                  <a:pt x="532" y="396"/>
                </a:lnTo>
                <a:lnTo>
                  <a:pt x="528" y="393"/>
                </a:lnTo>
                <a:lnTo>
                  <a:pt x="523" y="391"/>
                </a:lnTo>
                <a:lnTo>
                  <a:pt x="518" y="389"/>
                </a:lnTo>
                <a:lnTo>
                  <a:pt x="512" y="387"/>
                </a:lnTo>
                <a:lnTo>
                  <a:pt x="501" y="384"/>
                </a:lnTo>
                <a:lnTo>
                  <a:pt x="494" y="383"/>
                </a:lnTo>
                <a:lnTo>
                  <a:pt x="489" y="383"/>
                </a:lnTo>
                <a:lnTo>
                  <a:pt x="477" y="382"/>
                </a:lnTo>
                <a:lnTo>
                  <a:pt x="465" y="383"/>
                </a:lnTo>
                <a:lnTo>
                  <a:pt x="453" y="385"/>
                </a:lnTo>
                <a:lnTo>
                  <a:pt x="442" y="388"/>
                </a:lnTo>
                <a:lnTo>
                  <a:pt x="436" y="391"/>
                </a:lnTo>
                <a:lnTo>
                  <a:pt x="431" y="393"/>
                </a:lnTo>
                <a:lnTo>
                  <a:pt x="426" y="396"/>
                </a:lnTo>
                <a:lnTo>
                  <a:pt x="422" y="399"/>
                </a:lnTo>
                <a:lnTo>
                  <a:pt x="417" y="403"/>
                </a:lnTo>
                <a:lnTo>
                  <a:pt x="413" y="407"/>
                </a:lnTo>
                <a:lnTo>
                  <a:pt x="410" y="411"/>
                </a:lnTo>
                <a:lnTo>
                  <a:pt x="406" y="416"/>
                </a:lnTo>
                <a:lnTo>
                  <a:pt x="404" y="420"/>
                </a:lnTo>
                <a:lnTo>
                  <a:pt x="402" y="425"/>
                </a:lnTo>
                <a:lnTo>
                  <a:pt x="400" y="431"/>
                </a:lnTo>
                <a:lnTo>
                  <a:pt x="400" y="435"/>
                </a:lnTo>
                <a:lnTo>
                  <a:pt x="400" y="439"/>
                </a:lnTo>
                <a:lnTo>
                  <a:pt x="400" y="444"/>
                </a:lnTo>
                <a:lnTo>
                  <a:pt x="401" y="448"/>
                </a:lnTo>
                <a:lnTo>
                  <a:pt x="402" y="452"/>
                </a:lnTo>
                <a:lnTo>
                  <a:pt x="406" y="460"/>
                </a:lnTo>
                <a:lnTo>
                  <a:pt x="410" y="468"/>
                </a:lnTo>
                <a:lnTo>
                  <a:pt x="415" y="475"/>
                </a:lnTo>
                <a:lnTo>
                  <a:pt x="420" y="482"/>
                </a:lnTo>
                <a:lnTo>
                  <a:pt x="424" y="488"/>
                </a:lnTo>
                <a:lnTo>
                  <a:pt x="428" y="495"/>
                </a:lnTo>
                <a:lnTo>
                  <a:pt x="431" y="501"/>
                </a:lnTo>
                <a:lnTo>
                  <a:pt x="431" y="504"/>
                </a:lnTo>
                <a:lnTo>
                  <a:pt x="432" y="507"/>
                </a:lnTo>
                <a:lnTo>
                  <a:pt x="431" y="509"/>
                </a:lnTo>
                <a:lnTo>
                  <a:pt x="430" y="512"/>
                </a:lnTo>
                <a:lnTo>
                  <a:pt x="429" y="514"/>
                </a:lnTo>
                <a:lnTo>
                  <a:pt x="427" y="517"/>
                </a:lnTo>
                <a:lnTo>
                  <a:pt x="424" y="519"/>
                </a:lnTo>
                <a:lnTo>
                  <a:pt x="420" y="521"/>
                </a:lnTo>
                <a:lnTo>
                  <a:pt x="416" y="523"/>
                </a:lnTo>
                <a:lnTo>
                  <a:pt x="411" y="525"/>
                </a:lnTo>
                <a:lnTo>
                  <a:pt x="141" y="525"/>
                </a:lnTo>
                <a:lnTo>
                  <a:pt x="141" y="327"/>
                </a:lnTo>
                <a:lnTo>
                  <a:pt x="137" y="317"/>
                </a:lnTo>
                <a:lnTo>
                  <a:pt x="132" y="311"/>
                </a:lnTo>
                <a:lnTo>
                  <a:pt x="130" y="309"/>
                </a:lnTo>
                <a:lnTo>
                  <a:pt x="128" y="308"/>
                </a:lnTo>
                <a:lnTo>
                  <a:pt x="125" y="307"/>
                </a:lnTo>
                <a:lnTo>
                  <a:pt x="122" y="307"/>
                </a:lnTo>
                <a:lnTo>
                  <a:pt x="119" y="308"/>
                </a:lnTo>
                <a:lnTo>
                  <a:pt x="116" y="309"/>
                </a:lnTo>
                <a:lnTo>
                  <a:pt x="110" y="312"/>
                </a:lnTo>
                <a:lnTo>
                  <a:pt x="103" y="316"/>
                </a:lnTo>
                <a:lnTo>
                  <a:pt x="96" y="321"/>
                </a:lnTo>
                <a:lnTo>
                  <a:pt x="82" y="331"/>
                </a:lnTo>
                <a:lnTo>
                  <a:pt x="78" y="333"/>
                </a:lnTo>
                <a:lnTo>
                  <a:pt x="74" y="336"/>
                </a:lnTo>
                <a:lnTo>
                  <a:pt x="70" y="338"/>
                </a:lnTo>
                <a:lnTo>
                  <a:pt x="66" y="339"/>
                </a:lnTo>
                <a:lnTo>
                  <a:pt x="58" y="342"/>
                </a:lnTo>
                <a:lnTo>
                  <a:pt x="54" y="342"/>
                </a:lnTo>
                <a:lnTo>
                  <a:pt x="49" y="342"/>
                </a:lnTo>
                <a:lnTo>
                  <a:pt x="45" y="341"/>
                </a:lnTo>
                <a:lnTo>
                  <a:pt x="41" y="340"/>
                </a:lnTo>
                <a:lnTo>
                  <a:pt x="37" y="338"/>
                </a:lnTo>
                <a:lnTo>
                  <a:pt x="32" y="336"/>
                </a:lnTo>
                <a:lnTo>
                  <a:pt x="24" y="329"/>
                </a:lnTo>
                <a:lnTo>
                  <a:pt x="21" y="325"/>
                </a:lnTo>
                <a:lnTo>
                  <a:pt x="17" y="321"/>
                </a:lnTo>
                <a:lnTo>
                  <a:pt x="12" y="313"/>
                </a:lnTo>
                <a:lnTo>
                  <a:pt x="9" y="308"/>
                </a:lnTo>
                <a:lnTo>
                  <a:pt x="7" y="304"/>
                </a:lnTo>
                <a:lnTo>
                  <a:pt x="4" y="293"/>
                </a:lnTo>
                <a:lnTo>
                  <a:pt x="2" y="287"/>
                </a:lnTo>
                <a:lnTo>
                  <a:pt x="1" y="282"/>
                </a:lnTo>
                <a:lnTo>
                  <a:pt x="0" y="272"/>
                </a:lnTo>
                <a:lnTo>
                  <a:pt x="0" y="261"/>
                </a:lnTo>
                <a:lnTo>
                  <a:pt x="1" y="250"/>
                </a:lnTo>
                <a:lnTo>
                  <a:pt x="2" y="240"/>
                </a:lnTo>
                <a:lnTo>
                  <a:pt x="5" y="229"/>
                </a:lnTo>
                <a:lnTo>
                  <a:pt x="7" y="224"/>
                </a:lnTo>
                <a:lnTo>
                  <a:pt x="9" y="219"/>
                </a:lnTo>
                <a:lnTo>
                  <a:pt x="14" y="210"/>
                </a:lnTo>
                <a:lnTo>
                  <a:pt x="16" y="206"/>
                </a:lnTo>
                <a:lnTo>
                  <a:pt x="19" y="202"/>
                </a:lnTo>
                <a:lnTo>
                  <a:pt x="26" y="195"/>
                </a:lnTo>
                <a:lnTo>
                  <a:pt x="29" y="192"/>
                </a:lnTo>
                <a:lnTo>
                  <a:pt x="33" y="190"/>
                </a:lnTo>
                <a:lnTo>
                  <a:pt x="38" y="187"/>
                </a:lnTo>
                <a:lnTo>
                  <a:pt x="42" y="185"/>
                </a:lnTo>
                <a:lnTo>
                  <a:pt x="47" y="184"/>
                </a:lnTo>
                <a:lnTo>
                  <a:pt x="51" y="183"/>
                </a:lnTo>
                <a:lnTo>
                  <a:pt x="56" y="183"/>
                </a:lnTo>
                <a:lnTo>
                  <a:pt x="60" y="183"/>
                </a:lnTo>
                <a:lnTo>
                  <a:pt x="64" y="184"/>
                </a:lnTo>
                <a:lnTo>
                  <a:pt x="68" y="185"/>
                </a:lnTo>
                <a:lnTo>
                  <a:pt x="76" y="189"/>
                </a:lnTo>
                <a:lnTo>
                  <a:pt x="83" y="193"/>
                </a:lnTo>
                <a:lnTo>
                  <a:pt x="91" y="198"/>
                </a:lnTo>
                <a:lnTo>
                  <a:pt x="97" y="203"/>
                </a:lnTo>
                <a:lnTo>
                  <a:pt x="104" y="207"/>
                </a:lnTo>
                <a:lnTo>
                  <a:pt x="110" y="211"/>
                </a:lnTo>
                <a:lnTo>
                  <a:pt x="116" y="214"/>
                </a:lnTo>
                <a:lnTo>
                  <a:pt x="119" y="215"/>
                </a:lnTo>
                <a:lnTo>
                  <a:pt x="122" y="215"/>
                </a:lnTo>
                <a:lnTo>
                  <a:pt x="125" y="215"/>
                </a:lnTo>
                <a:lnTo>
                  <a:pt x="128" y="214"/>
                </a:lnTo>
                <a:lnTo>
                  <a:pt x="130" y="213"/>
                </a:lnTo>
                <a:lnTo>
                  <a:pt x="132" y="211"/>
                </a:lnTo>
                <a:lnTo>
                  <a:pt x="137" y="205"/>
                </a:lnTo>
                <a:lnTo>
                  <a:pt x="139" y="201"/>
                </a:lnTo>
                <a:lnTo>
                  <a:pt x="141" y="196"/>
                </a:lnTo>
                <a:lnTo>
                  <a:pt x="141" y="0"/>
                </a:lnTo>
                <a:lnTo>
                  <a:pt x="817" y="0"/>
                </a:lnTo>
                <a:lnTo>
                  <a:pt x="817" y="525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1" name="任意多边形 540707"/>
          <p:cNvSpPr>
            <a:spLocks noChangeArrowheads="1"/>
          </p:cNvSpPr>
          <p:nvPr/>
        </p:nvSpPr>
        <p:spPr bwMode="auto">
          <a:xfrm>
            <a:off x="6303963" y="4913313"/>
            <a:ext cx="588962" cy="779462"/>
          </a:xfrm>
          <a:custGeom>
            <a:avLst/>
            <a:gdLst/>
            <a:ahLst/>
            <a:cxnLst>
              <a:cxn ang="0">
                <a:pos x="293" y="0"/>
              </a:cxn>
              <a:cxn ang="0">
                <a:pos x="297" y="21"/>
              </a:cxn>
              <a:cxn ang="0">
                <a:pos x="285" y="46"/>
              </a:cxn>
              <a:cxn ang="0">
                <a:pos x="266" y="73"/>
              </a:cxn>
              <a:cxn ang="0">
                <a:pos x="264" y="105"/>
              </a:cxn>
              <a:cxn ang="0">
                <a:pos x="276" y="132"/>
              </a:cxn>
              <a:cxn ang="0">
                <a:pos x="306" y="147"/>
              </a:cxn>
              <a:cxn ang="0">
                <a:pos x="347" y="151"/>
              </a:cxn>
              <a:cxn ang="0">
                <a:pos x="384" y="147"/>
              </a:cxn>
              <a:cxn ang="0">
                <a:pos x="417" y="130"/>
              </a:cxn>
              <a:cxn ang="0">
                <a:pos x="426" y="111"/>
              </a:cxn>
              <a:cxn ang="0">
                <a:pos x="432" y="84"/>
              </a:cxn>
              <a:cxn ang="0">
                <a:pos x="417" y="55"/>
              </a:cxn>
              <a:cxn ang="0">
                <a:pos x="399" y="33"/>
              </a:cxn>
              <a:cxn ang="0">
                <a:pos x="393" y="12"/>
              </a:cxn>
              <a:cxn ang="0">
                <a:pos x="411" y="0"/>
              </a:cxn>
              <a:cxn ang="0">
                <a:pos x="689" y="292"/>
              </a:cxn>
              <a:cxn ang="0">
                <a:pos x="665" y="297"/>
              </a:cxn>
              <a:cxn ang="0">
                <a:pos x="636" y="274"/>
              </a:cxn>
              <a:cxn ang="0">
                <a:pos x="608" y="264"/>
              </a:cxn>
              <a:cxn ang="0">
                <a:pos x="584" y="265"/>
              </a:cxn>
              <a:cxn ang="0">
                <a:pos x="549" y="288"/>
              </a:cxn>
              <a:cxn ang="0">
                <a:pos x="539" y="324"/>
              </a:cxn>
              <a:cxn ang="0">
                <a:pos x="539" y="360"/>
              </a:cxn>
              <a:cxn ang="0">
                <a:pos x="543" y="384"/>
              </a:cxn>
              <a:cxn ang="0">
                <a:pos x="567" y="423"/>
              </a:cxn>
              <a:cxn ang="0">
                <a:pos x="606" y="430"/>
              </a:cxn>
              <a:cxn ang="0">
                <a:pos x="635" y="418"/>
              </a:cxn>
              <a:cxn ang="0">
                <a:pos x="663" y="399"/>
              </a:cxn>
              <a:cxn ang="0">
                <a:pos x="689" y="406"/>
              </a:cxn>
              <a:cxn ang="0">
                <a:pos x="407" y="688"/>
              </a:cxn>
              <a:cxn ang="0">
                <a:pos x="392" y="714"/>
              </a:cxn>
              <a:cxn ang="0">
                <a:pos x="411" y="741"/>
              </a:cxn>
              <a:cxn ang="0">
                <a:pos x="425" y="759"/>
              </a:cxn>
              <a:cxn ang="0">
                <a:pos x="428" y="793"/>
              </a:cxn>
              <a:cxn ang="0">
                <a:pos x="408" y="825"/>
              </a:cxn>
              <a:cxn ang="0">
                <a:pos x="381" y="835"/>
              </a:cxn>
              <a:cxn ang="0">
                <a:pos x="345" y="840"/>
              </a:cxn>
              <a:cxn ang="0">
                <a:pos x="314" y="835"/>
              </a:cxn>
              <a:cxn ang="0">
                <a:pos x="288" y="822"/>
              </a:cxn>
              <a:cxn ang="0">
                <a:pos x="272" y="799"/>
              </a:cxn>
              <a:cxn ang="0">
                <a:pos x="267" y="768"/>
              </a:cxn>
              <a:cxn ang="0">
                <a:pos x="278" y="742"/>
              </a:cxn>
              <a:cxn ang="0">
                <a:pos x="296" y="726"/>
              </a:cxn>
              <a:cxn ang="0">
                <a:pos x="302" y="702"/>
              </a:cxn>
              <a:cxn ang="0">
                <a:pos x="0" y="688"/>
              </a:cxn>
              <a:cxn ang="0">
                <a:pos x="9" y="391"/>
              </a:cxn>
              <a:cxn ang="0">
                <a:pos x="35" y="400"/>
              </a:cxn>
              <a:cxn ang="0">
                <a:pos x="63" y="424"/>
              </a:cxn>
              <a:cxn ang="0">
                <a:pos x="90" y="429"/>
              </a:cxn>
              <a:cxn ang="0">
                <a:pos x="111" y="423"/>
              </a:cxn>
              <a:cxn ang="0">
                <a:pos x="131" y="409"/>
              </a:cxn>
              <a:cxn ang="0">
                <a:pos x="149" y="375"/>
              </a:cxn>
              <a:cxn ang="0">
                <a:pos x="150" y="334"/>
              </a:cxn>
              <a:cxn ang="0">
                <a:pos x="144" y="303"/>
              </a:cxn>
              <a:cxn ang="0">
                <a:pos x="128" y="280"/>
              </a:cxn>
              <a:cxn ang="0">
                <a:pos x="98" y="259"/>
              </a:cxn>
              <a:cxn ang="0">
                <a:pos x="69" y="264"/>
              </a:cxn>
              <a:cxn ang="0">
                <a:pos x="48" y="277"/>
              </a:cxn>
              <a:cxn ang="0">
                <a:pos x="27" y="292"/>
              </a:cxn>
              <a:cxn ang="0">
                <a:pos x="0" y="285"/>
              </a:cxn>
            </a:cxnLst>
            <a:rect l="0" t="0" r="r" b="b"/>
            <a:pathLst>
              <a:path w="689" h="840">
                <a:moveTo>
                  <a:pt x="0" y="0"/>
                </a:moveTo>
                <a:lnTo>
                  <a:pt x="293" y="0"/>
                </a:lnTo>
                <a:lnTo>
                  <a:pt x="299" y="10"/>
                </a:lnTo>
                <a:lnTo>
                  <a:pt x="297" y="21"/>
                </a:lnTo>
                <a:lnTo>
                  <a:pt x="293" y="34"/>
                </a:lnTo>
                <a:lnTo>
                  <a:pt x="285" y="46"/>
                </a:lnTo>
                <a:lnTo>
                  <a:pt x="267" y="60"/>
                </a:lnTo>
                <a:lnTo>
                  <a:pt x="266" y="73"/>
                </a:lnTo>
                <a:lnTo>
                  <a:pt x="263" y="93"/>
                </a:lnTo>
                <a:lnTo>
                  <a:pt x="264" y="105"/>
                </a:lnTo>
                <a:lnTo>
                  <a:pt x="267" y="115"/>
                </a:lnTo>
                <a:lnTo>
                  <a:pt x="276" y="132"/>
                </a:lnTo>
                <a:lnTo>
                  <a:pt x="291" y="141"/>
                </a:lnTo>
                <a:lnTo>
                  <a:pt x="306" y="147"/>
                </a:lnTo>
                <a:lnTo>
                  <a:pt x="330" y="153"/>
                </a:lnTo>
                <a:lnTo>
                  <a:pt x="347" y="151"/>
                </a:lnTo>
                <a:lnTo>
                  <a:pt x="366" y="154"/>
                </a:lnTo>
                <a:lnTo>
                  <a:pt x="384" y="147"/>
                </a:lnTo>
                <a:lnTo>
                  <a:pt x="398" y="139"/>
                </a:lnTo>
                <a:lnTo>
                  <a:pt x="417" y="130"/>
                </a:lnTo>
                <a:lnTo>
                  <a:pt x="422" y="120"/>
                </a:lnTo>
                <a:lnTo>
                  <a:pt x="426" y="111"/>
                </a:lnTo>
                <a:lnTo>
                  <a:pt x="431" y="99"/>
                </a:lnTo>
                <a:lnTo>
                  <a:pt x="432" y="84"/>
                </a:lnTo>
                <a:lnTo>
                  <a:pt x="426" y="69"/>
                </a:lnTo>
                <a:lnTo>
                  <a:pt x="417" y="55"/>
                </a:lnTo>
                <a:lnTo>
                  <a:pt x="404" y="42"/>
                </a:lnTo>
                <a:lnTo>
                  <a:pt x="399" y="33"/>
                </a:lnTo>
                <a:lnTo>
                  <a:pt x="393" y="24"/>
                </a:lnTo>
                <a:lnTo>
                  <a:pt x="393" y="12"/>
                </a:lnTo>
                <a:lnTo>
                  <a:pt x="399" y="3"/>
                </a:lnTo>
                <a:lnTo>
                  <a:pt x="411" y="0"/>
                </a:lnTo>
                <a:lnTo>
                  <a:pt x="689" y="0"/>
                </a:lnTo>
                <a:lnTo>
                  <a:pt x="689" y="292"/>
                </a:lnTo>
                <a:lnTo>
                  <a:pt x="680" y="298"/>
                </a:lnTo>
                <a:lnTo>
                  <a:pt x="665" y="297"/>
                </a:lnTo>
                <a:lnTo>
                  <a:pt x="651" y="292"/>
                </a:lnTo>
                <a:lnTo>
                  <a:pt x="636" y="274"/>
                </a:lnTo>
                <a:lnTo>
                  <a:pt x="621" y="268"/>
                </a:lnTo>
                <a:lnTo>
                  <a:pt x="608" y="264"/>
                </a:lnTo>
                <a:lnTo>
                  <a:pt x="597" y="264"/>
                </a:lnTo>
                <a:lnTo>
                  <a:pt x="584" y="265"/>
                </a:lnTo>
                <a:lnTo>
                  <a:pt x="563" y="276"/>
                </a:lnTo>
                <a:lnTo>
                  <a:pt x="549" y="288"/>
                </a:lnTo>
                <a:lnTo>
                  <a:pt x="542" y="306"/>
                </a:lnTo>
                <a:lnTo>
                  <a:pt x="539" y="324"/>
                </a:lnTo>
                <a:lnTo>
                  <a:pt x="539" y="346"/>
                </a:lnTo>
                <a:lnTo>
                  <a:pt x="539" y="360"/>
                </a:lnTo>
                <a:lnTo>
                  <a:pt x="540" y="372"/>
                </a:lnTo>
                <a:lnTo>
                  <a:pt x="543" y="384"/>
                </a:lnTo>
                <a:lnTo>
                  <a:pt x="554" y="406"/>
                </a:lnTo>
                <a:lnTo>
                  <a:pt x="567" y="423"/>
                </a:lnTo>
                <a:lnTo>
                  <a:pt x="588" y="430"/>
                </a:lnTo>
                <a:lnTo>
                  <a:pt x="606" y="430"/>
                </a:lnTo>
                <a:lnTo>
                  <a:pt x="627" y="426"/>
                </a:lnTo>
                <a:lnTo>
                  <a:pt x="635" y="418"/>
                </a:lnTo>
                <a:lnTo>
                  <a:pt x="648" y="406"/>
                </a:lnTo>
                <a:lnTo>
                  <a:pt x="663" y="399"/>
                </a:lnTo>
                <a:lnTo>
                  <a:pt x="678" y="397"/>
                </a:lnTo>
                <a:lnTo>
                  <a:pt x="689" y="406"/>
                </a:lnTo>
                <a:lnTo>
                  <a:pt x="689" y="688"/>
                </a:lnTo>
                <a:lnTo>
                  <a:pt x="407" y="688"/>
                </a:lnTo>
                <a:lnTo>
                  <a:pt x="398" y="694"/>
                </a:lnTo>
                <a:lnTo>
                  <a:pt x="392" y="714"/>
                </a:lnTo>
                <a:lnTo>
                  <a:pt x="398" y="729"/>
                </a:lnTo>
                <a:lnTo>
                  <a:pt x="411" y="741"/>
                </a:lnTo>
                <a:lnTo>
                  <a:pt x="417" y="750"/>
                </a:lnTo>
                <a:lnTo>
                  <a:pt x="425" y="759"/>
                </a:lnTo>
                <a:lnTo>
                  <a:pt x="431" y="778"/>
                </a:lnTo>
                <a:lnTo>
                  <a:pt x="428" y="793"/>
                </a:lnTo>
                <a:lnTo>
                  <a:pt x="417" y="817"/>
                </a:lnTo>
                <a:lnTo>
                  <a:pt x="408" y="825"/>
                </a:lnTo>
                <a:lnTo>
                  <a:pt x="393" y="832"/>
                </a:lnTo>
                <a:lnTo>
                  <a:pt x="381" y="835"/>
                </a:lnTo>
                <a:lnTo>
                  <a:pt x="365" y="838"/>
                </a:lnTo>
                <a:lnTo>
                  <a:pt x="345" y="840"/>
                </a:lnTo>
                <a:lnTo>
                  <a:pt x="333" y="838"/>
                </a:lnTo>
                <a:lnTo>
                  <a:pt x="314" y="835"/>
                </a:lnTo>
                <a:lnTo>
                  <a:pt x="297" y="831"/>
                </a:lnTo>
                <a:lnTo>
                  <a:pt x="288" y="822"/>
                </a:lnTo>
                <a:lnTo>
                  <a:pt x="276" y="813"/>
                </a:lnTo>
                <a:lnTo>
                  <a:pt x="272" y="799"/>
                </a:lnTo>
                <a:lnTo>
                  <a:pt x="264" y="787"/>
                </a:lnTo>
                <a:lnTo>
                  <a:pt x="267" y="768"/>
                </a:lnTo>
                <a:lnTo>
                  <a:pt x="272" y="750"/>
                </a:lnTo>
                <a:lnTo>
                  <a:pt x="278" y="742"/>
                </a:lnTo>
                <a:lnTo>
                  <a:pt x="291" y="735"/>
                </a:lnTo>
                <a:lnTo>
                  <a:pt x="296" y="726"/>
                </a:lnTo>
                <a:lnTo>
                  <a:pt x="300" y="717"/>
                </a:lnTo>
                <a:lnTo>
                  <a:pt x="302" y="702"/>
                </a:lnTo>
                <a:lnTo>
                  <a:pt x="290" y="688"/>
                </a:lnTo>
                <a:lnTo>
                  <a:pt x="0" y="688"/>
                </a:lnTo>
                <a:lnTo>
                  <a:pt x="0" y="403"/>
                </a:lnTo>
                <a:lnTo>
                  <a:pt x="9" y="391"/>
                </a:lnTo>
                <a:lnTo>
                  <a:pt x="23" y="393"/>
                </a:lnTo>
                <a:lnTo>
                  <a:pt x="35" y="400"/>
                </a:lnTo>
                <a:lnTo>
                  <a:pt x="48" y="411"/>
                </a:lnTo>
                <a:lnTo>
                  <a:pt x="63" y="424"/>
                </a:lnTo>
                <a:lnTo>
                  <a:pt x="77" y="426"/>
                </a:lnTo>
                <a:lnTo>
                  <a:pt x="90" y="429"/>
                </a:lnTo>
                <a:lnTo>
                  <a:pt x="102" y="427"/>
                </a:lnTo>
                <a:lnTo>
                  <a:pt x="111" y="423"/>
                </a:lnTo>
                <a:lnTo>
                  <a:pt x="123" y="417"/>
                </a:lnTo>
                <a:lnTo>
                  <a:pt x="131" y="409"/>
                </a:lnTo>
                <a:lnTo>
                  <a:pt x="143" y="399"/>
                </a:lnTo>
                <a:lnTo>
                  <a:pt x="149" y="375"/>
                </a:lnTo>
                <a:lnTo>
                  <a:pt x="152" y="355"/>
                </a:lnTo>
                <a:lnTo>
                  <a:pt x="150" y="334"/>
                </a:lnTo>
                <a:lnTo>
                  <a:pt x="147" y="321"/>
                </a:lnTo>
                <a:lnTo>
                  <a:pt x="144" y="303"/>
                </a:lnTo>
                <a:lnTo>
                  <a:pt x="134" y="289"/>
                </a:lnTo>
                <a:lnTo>
                  <a:pt x="128" y="280"/>
                </a:lnTo>
                <a:lnTo>
                  <a:pt x="120" y="270"/>
                </a:lnTo>
                <a:lnTo>
                  <a:pt x="98" y="259"/>
                </a:lnTo>
                <a:lnTo>
                  <a:pt x="83" y="261"/>
                </a:lnTo>
                <a:lnTo>
                  <a:pt x="69" y="264"/>
                </a:lnTo>
                <a:lnTo>
                  <a:pt x="57" y="271"/>
                </a:lnTo>
                <a:lnTo>
                  <a:pt x="48" y="277"/>
                </a:lnTo>
                <a:lnTo>
                  <a:pt x="39" y="283"/>
                </a:lnTo>
                <a:lnTo>
                  <a:pt x="27" y="292"/>
                </a:lnTo>
                <a:lnTo>
                  <a:pt x="12" y="297"/>
                </a:lnTo>
                <a:lnTo>
                  <a:pt x="0" y="285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2" name="任意多边形 540708"/>
          <p:cNvSpPr>
            <a:spLocks noChangeArrowheads="1"/>
          </p:cNvSpPr>
          <p:nvPr/>
        </p:nvSpPr>
        <p:spPr bwMode="auto">
          <a:xfrm>
            <a:off x="6303963" y="4275138"/>
            <a:ext cx="719137" cy="779462"/>
          </a:xfrm>
          <a:custGeom>
            <a:avLst/>
            <a:gdLst/>
            <a:ahLst/>
            <a:cxnLst>
              <a:cxn ang="0">
                <a:pos x="690" y="0"/>
              </a:cxn>
              <a:cxn ang="0">
                <a:pos x="690" y="286"/>
              </a:cxn>
              <a:cxn ang="0">
                <a:pos x="768" y="272"/>
              </a:cxn>
              <a:cxn ang="0">
                <a:pos x="840" y="342"/>
              </a:cxn>
              <a:cxn ang="0">
                <a:pos x="774" y="424"/>
              </a:cxn>
              <a:cxn ang="0">
                <a:pos x="690" y="394"/>
              </a:cxn>
              <a:cxn ang="0">
                <a:pos x="690" y="688"/>
              </a:cxn>
              <a:cxn ang="0">
                <a:pos x="406" y="688"/>
              </a:cxn>
              <a:cxn ang="0">
                <a:pos x="432" y="773"/>
              </a:cxn>
              <a:cxn ang="0">
                <a:pos x="345" y="840"/>
              </a:cxn>
              <a:cxn ang="0">
                <a:pos x="263" y="775"/>
              </a:cxn>
              <a:cxn ang="0">
                <a:pos x="294" y="688"/>
              </a:cxn>
              <a:cxn ang="0">
                <a:pos x="0" y="688"/>
              </a:cxn>
              <a:cxn ang="0">
                <a:pos x="0" y="400"/>
              </a:cxn>
              <a:cxn ang="0">
                <a:pos x="82" y="425"/>
              </a:cxn>
              <a:cxn ang="0">
                <a:pos x="152" y="346"/>
              </a:cxn>
              <a:cxn ang="0">
                <a:pos x="90" y="270"/>
              </a:cxn>
              <a:cxn ang="0">
                <a:pos x="2" y="289"/>
              </a:cxn>
              <a:cxn ang="0">
                <a:pos x="2" y="1"/>
              </a:cxn>
              <a:cxn ang="0">
                <a:pos x="690" y="0"/>
              </a:cxn>
            </a:cxnLst>
            <a:rect l="0" t="0" r="r" b="b"/>
            <a:pathLst>
              <a:path w="840" h="840">
                <a:moveTo>
                  <a:pt x="690" y="0"/>
                </a:moveTo>
                <a:cubicBezTo>
                  <a:pt x="690" y="77"/>
                  <a:pt x="690" y="172"/>
                  <a:pt x="690" y="286"/>
                </a:cubicBezTo>
                <a:cubicBezTo>
                  <a:pt x="712" y="338"/>
                  <a:pt x="712" y="276"/>
                  <a:pt x="768" y="272"/>
                </a:cubicBezTo>
                <a:cubicBezTo>
                  <a:pt x="824" y="268"/>
                  <a:pt x="840" y="290"/>
                  <a:pt x="840" y="342"/>
                </a:cubicBezTo>
                <a:cubicBezTo>
                  <a:pt x="840" y="394"/>
                  <a:pt x="832" y="422"/>
                  <a:pt x="774" y="424"/>
                </a:cubicBezTo>
                <a:cubicBezTo>
                  <a:pt x="716" y="426"/>
                  <a:pt x="726" y="364"/>
                  <a:pt x="690" y="394"/>
                </a:cubicBezTo>
                <a:cubicBezTo>
                  <a:pt x="690" y="434"/>
                  <a:pt x="688" y="598"/>
                  <a:pt x="690" y="688"/>
                </a:cubicBezTo>
                <a:cubicBezTo>
                  <a:pt x="690" y="688"/>
                  <a:pt x="455" y="688"/>
                  <a:pt x="406" y="688"/>
                </a:cubicBezTo>
                <a:cubicBezTo>
                  <a:pt x="371" y="720"/>
                  <a:pt x="429" y="729"/>
                  <a:pt x="432" y="773"/>
                </a:cubicBezTo>
                <a:cubicBezTo>
                  <a:pt x="435" y="817"/>
                  <a:pt x="396" y="840"/>
                  <a:pt x="345" y="840"/>
                </a:cubicBezTo>
                <a:cubicBezTo>
                  <a:pt x="294" y="840"/>
                  <a:pt x="263" y="818"/>
                  <a:pt x="263" y="775"/>
                </a:cubicBezTo>
                <a:cubicBezTo>
                  <a:pt x="263" y="732"/>
                  <a:pt x="316" y="730"/>
                  <a:pt x="294" y="688"/>
                </a:cubicBezTo>
                <a:cubicBezTo>
                  <a:pt x="153" y="688"/>
                  <a:pt x="59" y="688"/>
                  <a:pt x="0" y="688"/>
                </a:cubicBezTo>
                <a:cubicBezTo>
                  <a:pt x="0" y="622"/>
                  <a:pt x="0" y="442"/>
                  <a:pt x="0" y="400"/>
                </a:cubicBezTo>
                <a:cubicBezTo>
                  <a:pt x="38" y="362"/>
                  <a:pt x="47" y="425"/>
                  <a:pt x="82" y="425"/>
                </a:cubicBezTo>
                <a:cubicBezTo>
                  <a:pt x="117" y="425"/>
                  <a:pt x="153" y="408"/>
                  <a:pt x="152" y="346"/>
                </a:cubicBezTo>
                <a:cubicBezTo>
                  <a:pt x="151" y="284"/>
                  <a:pt x="124" y="272"/>
                  <a:pt x="90" y="270"/>
                </a:cubicBezTo>
                <a:cubicBezTo>
                  <a:pt x="56" y="268"/>
                  <a:pt x="26" y="344"/>
                  <a:pt x="2" y="289"/>
                </a:cubicBezTo>
                <a:cubicBezTo>
                  <a:pt x="2" y="145"/>
                  <a:pt x="2" y="1"/>
                  <a:pt x="2" y="1"/>
                </a:cubicBezTo>
                <a:cubicBezTo>
                  <a:pt x="116" y="2"/>
                  <a:pt x="554" y="1"/>
                  <a:pt x="690" y="0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3" name="任意多边形 540709"/>
          <p:cNvSpPr>
            <a:spLocks noChangeArrowheads="1"/>
          </p:cNvSpPr>
          <p:nvPr/>
        </p:nvSpPr>
        <p:spPr bwMode="auto">
          <a:xfrm>
            <a:off x="5716588" y="4276725"/>
            <a:ext cx="717550" cy="639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9" y="0"/>
              </a:cxn>
              <a:cxn ang="0">
                <a:pos x="689" y="294"/>
              </a:cxn>
              <a:cxn ang="0">
                <a:pos x="771" y="271"/>
              </a:cxn>
              <a:cxn ang="0">
                <a:pos x="838" y="353"/>
              </a:cxn>
              <a:cxn ang="0">
                <a:pos x="778" y="433"/>
              </a:cxn>
              <a:cxn ang="0">
                <a:pos x="689" y="405"/>
              </a:cxn>
              <a:cxn ang="0">
                <a:pos x="689" y="690"/>
              </a:cxn>
              <a:cxn ang="0">
                <a:pos x="397" y="690"/>
              </a:cxn>
              <a:cxn ang="0">
                <a:pos x="426" y="605"/>
              </a:cxn>
              <a:cxn ang="0">
                <a:pos x="346" y="540"/>
              </a:cxn>
              <a:cxn ang="0">
                <a:pos x="261" y="606"/>
              </a:cxn>
              <a:cxn ang="0">
                <a:pos x="289" y="690"/>
              </a:cxn>
              <a:cxn ang="0">
                <a:pos x="0" y="690"/>
              </a:cxn>
              <a:cxn ang="0">
                <a:pos x="0" y="0"/>
              </a:cxn>
            </a:cxnLst>
            <a:rect l="0" t="0" r="r" b="b"/>
            <a:pathLst>
              <a:path w="838" h="692">
                <a:moveTo>
                  <a:pt x="0" y="0"/>
                </a:moveTo>
                <a:lnTo>
                  <a:pt x="689" y="0"/>
                </a:lnTo>
                <a:cubicBezTo>
                  <a:pt x="689" y="0"/>
                  <a:pt x="690" y="248"/>
                  <a:pt x="689" y="294"/>
                </a:cubicBezTo>
                <a:cubicBezTo>
                  <a:pt x="718" y="340"/>
                  <a:pt x="724" y="277"/>
                  <a:pt x="771" y="271"/>
                </a:cubicBezTo>
                <a:cubicBezTo>
                  <a:pt x="818" y="265"/>
                  <a:pt x="838" y="302"/>
                  <a:pt x="838" y="353"/>
                </a:cubicBezTo>
                <a:cubicBezTo>
                  <a:pt x="838" y="404"/>
                  <a:pt x="823" y="431"/>
                  <a:pt x="778" y="433"/>
                </a:cubicBezTo>
                <a:cubicBezTo>
                  <a:pt x="733" y="435"/>
                  <a:pt x="715" y="370"/>
                  <a:pt x="689" y="405"/>
                </a:cubicBezTo>
                <a:cubicBezTo>
                  <a:pt x="689" y="547"/>
                  <a:pt x="689" y="690"/>
                  <a:pt x="689" y="690"/>
                </a:cubicBezTo>
                <a:cubicBezTo>
                  <a:pt x="689" y="690"/>
                  <a:pt x="438" y="692"/>
                  <a:pt x="397" y="690"/>
                </a:cubicBezTo>
                <a:cubicBezTo>
                  <a:pt x="367" y="651"/>
                  <a:pt x="426" y="640"/>
                  <a:pt x="426" y="605"/>
                </a:cubicBezTo>
                <a:cubicBezTo>
                  <a:pt x="426" y="570"/>
                  <a:pt x="408" y="539"/>
                  <a:pt x="346" y="540"/>
                </a:cubicBezTo>
                <a:cubicBezTo>
                  <a:pt x="284" y="541"/>
                  <a:pt x="261" y="567"/>
                  <a:pt x="261" y="606"/>
                </a:cubicBezTo>
                <a:cubicBezTo>
                  <a:pt x="261" y="645"/>
                  <a:pt x="322" y="648"/>
                  <a:pt x="289" y="690"/>
                </a:cubicBezTo>
                <a:cubicBezTo>
                  <a:pt x="145" y="690"/>
                  <a:pt x="0" y="690"/>
                  <a:pt x="0" y="690"/>
                </a:cubicBez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4" name="任意多边形 540710"/>
          <p:cNvSpPr>
            <a:spLocks noChangeArrowheads="1"/>
          </p:cNvSpPr>
          <p:nvPr/>
        </p:nvSpPr>
        <p:spPr bwMode="auto">
          <a:xfrm>
            <a:off x="5718175" y="5413375"/>
            <a:ext cx="587375" cy="777875"/>
          </a:xfrm>
          <a:custGeom>
            <a:avLst/>
            <a:gdLst/>
            <a:ahLst/>
            <a:cxnLst>
              <a:cxn ang="0">
                <a:pos x="0" y="839"/>
              </a:cxn>
              <a:cxn ang="0">
                <a:pos x="0" y="152"/>
              </a:cxn>
              <a:cxn ang="0">
                <a:pos x="286" y="152"/>
              </a:cxn>
              <a:cxn ang="0">
                <a:pos x="261" y="69"/>
              </a:cxn>
              <a:cxn ang="0">
                <a:pos x="347" y="0"/>
              </a:cxn>
              <a:cxn ang="0">
                <a:pos x="429" y="65"/>
              </a:cxn>
              <a:cxn ang="0">
                <a:pos x="398" y="152"/>
              </a:cxn>
              <a:cxn ang="0">
                <a:pos x="694" y="153"/>
              </a:cxn>
              <a:cxn ang="0">
                <a:pos x="692" y="443"/>
              </a:cxn>
              <a:cxn ang="0">
                <a:pos x="607" y="415"/>
              </a:cxn>
              <a:cxn ang="0">
                <a:pos x="542" y="494"/>
              </a:cxn>
              <a:cxn ang="0">
                <a:pos x="608" y="579"/>
              </a:cxn>
              <a:cxn ang="0">
                <a:pos x="692" y="551"/>
              </a:cxn>
              <a:cxn ang="0">
                <a:pos x="692" y="839"/>
              </a:cxn>
              <a:cxn ang="0">
                <a:pos x="0" y="839"/>
              </a:cxn>
            </a:cxnLst>
            <a:rect l="0" t="0" r="r" b="b"/>
            <a:pathLst>
              <a:path w="694" h="839">
                <a:moveTo>
                  <a:pt x="0" y="839"/>
                </a:moveTo>
                <a:cubicBezTo>
                  <a:pt x="0" y="839"/>
                  <a:pt x="1" y="282"/>
                  <a:pt x="0" y="152"/>
                </a:cubicBezTo>
                <a:cubicBezTo>
                  <a:pt x="0" y="152"/>
                  <a:pt x="237" y="152"/>
                  <a:pt x="286" y="152"/>
                </a:cubicBezTo>
                <a:cubicBezTo>
                  <a:pt x="321" y="120"/>
                  <a:pt x="264" y="111"/>
                  <a:pt x="261" y="69"/>
                </a:cubicBezTo>
                <a:cubicBezTo>
                  <a:pt x="258" y="27"/>
                  <a:pt x="296" y="0"/>
                  <a:pt x="347" y="0"/>
                </a:cubicBezTo>
                <a:cubicBezTo>
                  <a:pt x="398" y="0"/>
                  <a:pt x="429" y="22"/>
                  <a:pt x="429" y="65"/>
                </a:cubicBezTo>
                <a:cubicBezTo>
                  <a:pt x="429" y="108"/>
                  <a:pt x="376" y="110"/>
                  <a:pt x="398" y="152"/>
                </a:cubicBezTo>
                <a:cubicBezTo>
                  <a:pt x="541" y="152"/>
                  <a:pt x="635" y="153"/>
                  <a:pt x="694" y="153"/>
                </a:cubicBezTo>
                <a:cubicBezTo>
                  <a:pt x="691" y="221"/>
                  <a:pt x="694" y="403"/>
                  <a:pt x="692" y="443"/>
                </a:cubicBezTo>
                <a:cubicBezTo>
                  <a:pt x="653" y="473"/>
                  <a:pt x="642" y="415"/>
                  <a:pt x="607" y="415"/>
                </a:cubicBezTo>
                <a:cubicBezTo>
                  <a:pt x="572" y="415"/>
                  <a:pt x="541" y="432"/>
                  <a:pt x="542" y="494"/>
                </a:cubicBezTo>
                <a:cubicBezTo>
                  <a:pt x="543" y="556"/>
                  <a:pt x="569" y="579"/>
                  <a:pt x="608" y="579"/>
                </a:cubicBezTo>
                <a:cubicBezTo>
                  <a:pt x="647" y="579"/>
                  <a:pt x="650" y="518"/>
                  <a:pt x="692" y="551"/>
                </a:cubicBezTo>
                <a:cubicBezTo>
                  <a:pt x="692" y="695"/>
                  <a:pt x="692" y="839"/>
                  <a:pt x="692" y="839"/>
                </a:cubicBezTo>
                <a:lnTo>
                  <a:pt x="0" y="839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5" name="任意多边形 540711"/>
          <p:cNvSpPr>
            <a:spLocks noChangeArrowheads="1"/>
          </p:cNvSpPr>
          <p:nvPr/>
        </p:nvSpPr>
        <p:spPr bwMode="auto">
          <a:xfrm>
            <a:off x="6175375" y="5553075"/>
            <a:ext cx="717550" cy="639763"/>
          </a:xfrm>
          <a:custGeom>
            <a:avLst/>
            <a:gdLst/>
            <a:ahLst/>
            <a:cxnLst>
              <a:cxn ang="0">
                <a:pos x="839" y="689"/>
              </a:cxn>
              <a:cxn ang="0">
                <a:pos x="150" y="687"/>
              </a:cxn>
              <a:cxn ang="0">
                <a:pos x="152" y="405"/>
              </a:cxn>
              <a:cxn ang="0">
                <a:pos x="67" y="431"/>
              </a:cxn>
              <a:cxn ang="0">
                <a:pos x="0" y="344"/>
              </a:cxn>
              <a:cxn ang="0">
                <a:pos x="65" y="262"/>
              </a:cxn>
              <a:cxn ang="0">
                <a:pos x="152" y="293"/>
              </a:cxn>
              <a:cxn ang="0">
                <a:pos x="151" y="3"/>
              </a:cxn>
              <a:cxn ang="0">
                <a:pos x="442" y="2"/>
              </a:cxn>
              <a:cxn ang="0">
                <a:pos x="415" y="81"/>
              </a:cxn>
              <a:cxn ang="0">
                <a:pos x="494" y="151"/>
              </a:cxn>
              <a:cxn ang="0">
                <a:pos x="579" y="85"/>
              </a:cxn>
              <a:cxn ang="0">
                <a:pos x="556" y="0"/>
              </a:cxn>
              <a:cxn ang="0">
                <a:pos x="839" y="2"/>
              </a:cxn>
              <a:cxn ang="0">
                <a:pos x="839" y="293"/>
              </a:cxn>
              <a:cxn ang="0">
                <a:pos x="765" y="263"/>
              </a:cxn>
              <a:cxn ang="0">
                <a:pos x="687" y="351"/>
              </a:cxn>
              <a:cxn ang="0">
                <a:pos x="763" y="433"/>
              </a:cxn>
              <a:cxn ang="0">
                <a:pos x="839" y="401"/>
              </a:cxn>
              <a:cxn ang="0">
                <a:pos x="839" y="689"/>
              </a:cxn>
            </a:cxnLst>
            <a:rect l="0" t="0" r="r" b="b"/>
            <a:pathLst>
              <a:path w="839" h="689">
                <a:moveTo>
                  <a:pt x="839" y="689"/>
                </a:moveTo>
                <a:cubicBezTo>
                  <a:pt x="711" y="689"/>
                  <a:pt x="280" y="686"/>
                  <a:pt x="150" y="687"/>
                </a:cubicBezTo>
                <a:cubicBezTo>
                  <a:pt x="150" y="687"/>
                  <a:pt x="152" y="454"/>
                  <a:pt x="152" y="405"/>
                </a:cubicBezTo>
                <a:cubicBezTo>
                  <a:pt x="120" y="370"/>
                  <a:pt x="111" y="428"/>
                  <a:pt x="67" y="431"/>
                </a:cubicBezTo>
                <a:cubicBezTo>
                  <a:pt x="23" y="434"/>
                  <a:pt x="0" y="395"/>
                  <a:pt x="0" y="344"/>
                </a:cubicBezTo>
                <a:cubicBezTo>
                  <a:pt x="0" y="293"/>
                  <a:pt x="22" y="262"/>
                  <a:pt x="65" y="262"/>
                </a:cubicBezTo>
                <a:cubicBezTo>
                  <a:pt x="108" y="262"/>
                  <a:pt x="110" y="315"/>
                  <a:pt x="152" y="293"/>
                </a:cubicBezTo>
                <a:cubicBezTo>
                  <a:pt x="152" y="152"/>
                  <a:pt x="151" y="62"/>
                  <a:pt x="151" y="3"/>
                </a:cubicBezTo>
                <a:cubicBezTo>
                  <a:pt x="215" y="1"/>
                  <a:pt x="400" y="2"/>
                  <a:pt x="442" y="2"/>
                </a:cubicBezTo>
                <a:cubicBezTo>
                  <a:pt x="480" y="40"/>
                  <a:pt x="415" y="46"/>
                  <a:pt x="415" y="81"/>
                </a:cubicBezTo>
                <a:cubicBezTo>
                  <a:pt x="415" y="116"/>
                  <a:pt x="432" y="152"/>
                  <a:pt x="494" y="151"/>
                </a:cubicBezTo>
                <a:cubicBezTo>
                  <a:pt x="556" y="150"/>
                  <a:pt x="579" y="124"/>
                  <a:pt x="579" y="85"/>
                </a:cubicBezTo>
                <a:cubicBezTo>
                  <a:pt x="579" y="46"/>
                  <a:pt x="523" y="42"/>
                  <a:pt x="556" y="0"/>
                </a:cubicBezTo>
                <a:cubicBezTo>
                  <a:pt x="700" y="0"/>
                  <a:pt x="839" y="2"/>
                  <a:pt x="839" y="2"/>
                </a:cubicBezTo>
                <a:cubicBezTo>
                  <a:pt x="837" y="80"/>
                  <a:pt x="839" y="161"/>
                  <a:pt x="839" y="293"/>
                </a:cubicBezTo>
                <a:cubicBezTo>
                  <a:pt x="809" y="333"/>
                  <a:pt x="811" y="263"/>
                  <a:pt x="765" y="263"/>
                </a:cubicBezTo>
                <a:cubicBezTo>
                  <a:pt x="719" y="263"/>
                  <a:pt x="689" y="291"/>
                  <a:pt x="687" y="351"/>
                </a:cubicBezTo>
                <a:cubicBezTo>
                  <a:pt x="685" y="411"/>
                  <a:pt x="725" y="435"/>
                  <a:pt x="763" y="433"/>
                </a:cubicBezTo>
                <a:cubicBezTo>
                  <a:pt x="801" y="431"/>
                  <a:pt x="807" y="369"/>
                  <a:pt x="839" y="401"/>
                </a:cubicBezTo>
                <a:cubicBezTo>
                  <a:pt x="839" y="445"/>
                  <a:pt x="839" y="636"/>
                  <a:pt x="839" y="689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6" name="任意多边形 540712"/>
          <p:cNvSpPr>
            <a:spLocks noChangeArrowheads="1"/>
          </p:cNvSpPr>
          <p:nvPr/>
        </p:nvSpPr>
        <p:spPr bwMode="auto">
          <a:xfrm>
            <a:off x="6762750" y="5551488"/>
            <a:ext cx="720725" cy="639762"/>
          </a:xfrm>
          <a:custGeom>
            <a:avLst/>
            <a:gdLst/>
            <a:ahLst/>
            <a:cxnLst>
              <a:cxn ang="0">
                <a:pos x="842" y="690"/>
              </a:cxn>
              <a:cxn ang="0">
                <a:pos x="155" y="690"/>
              </a:cxn>
              <a:cxn ang="0">
                <a:pos x="155" y="406"/>
              </a:cxn>
              <a:cxn ang="0">
                <a:pos x="70" y="434"/>
              </a:cxn>
              <a:cxn ang="0">
                <a:pos x="3" y="345"/>
              </a:cxn>
              <a:cxn ang="0">
                <a:pos x="68" y="263"/>
              </a:cxn>
              <a:cxn ang="0">
                <a:pos x="155" y="294"/>
              </a:cxn>
              <a:cxn ang="0">
                <a:pos x="154" y="2"/>
              </a:cxn>
              <a:cxn ang="0">
                <a:pos x="444" y="2"/>
              </a:cxn>
              <a:cxn ang="0">
                <a:pos x="418" y="82"/>
              </a:cxn>
              <a:cxn ang="0">
                <a:pos x="497" y="152"/>
              </a:cxn>
              <a:cxn ang="0">
                <a:pos x="582" y="86"/>
              </a:cxn>
              <a:cxn ang="0">
                <a:pos x="554" y="2"/>
              </a:cxn>
              <a:cxn ang="0">
                <a:pos x="842" y="2"/>
              </a:cxn>
              <a:cxn ang="0">
                <a:pos x="842" y="690"/>
              </a:cxn>
            </a:cxnLst>
            <a:rect l="0" t="0" r="r" b="b"/>
            <a:pathLst>
              <a:path w="842" h="690">
                <a:moveTo>
                  <a:pt x="842" y="690"/>
                </a:moveTo>
                <a:cubicBezTo>
                  <a:pt x="714" y="690"/>
                  <a:pt x="285" y="689"/>
                  <a:pt x="155" y="690"/>
                </a:cubicBezTo>
                <a:cubicBezTo>
                  <a:pt x="155" y="690"/>
                  <a:pt x="155" y="455"/>
                  <a:pt x="155" y="406"/>
                </a:cubicBezTo>
                <a:cubicBezTo>
                  <a:pt x="120" y="376"/>
                  <a:pt x="126" y="436"/>
                  <a:pt x="70" y="434"/>
                </a:cubicBezTo>
                <a:cubicBezTo>
                  <a:pt x="14" y="432"/>
                  <a:pt x="0" y="394"/>
                  <a:pt x="3" y="345"/>
                </a:cubicBezTo>
                <a:cubicBezTo>
                  <a:pt x="6" y="296"/>
                  <a:pt x="12" y="268"/>
                  <a:pt x="68" y="263"/>
                </a:cubicBezTo>
                <a:cubicBezTo>
                  <a:pt x="124" y="258"/>
                  <a:pt x="122" y="326"/>
                  <a:pt x="155" y="294"/>
                </a:cubicBezTo>
                <a:cubicBezTo>
                  <a:pt x="155" y="153"/>
                  <a:pt x="154" y="61"/>
                  <a:pt x="154" y="2"/>
                </a:cubicBezTo>
                <a:cubicBezTo>
                  <a:pt x="218" y="0"/>
                  <a:pt x="402" y="2"/>
                  <a:pt x="444" y="2"/>
                </a:cubicBezTo>
                <a:cubicBezTo>
                  <a:pt x="482" y="40"/>
                  <a:pt x="418" y="47"/>
                  <a:pt x="418" y="82"/>
                </a:cubicBezTo>
                <a:cubicBezTo>
                  <a:pt x="418" y="117"/>
                  <a:pt x="435" y="153"/>
                  <a:pt x="497" y="152"/>
                </a:cubicBezTo>
                <a:cubicBezTo>
                  <a:pt x="559" y="151"/>
                  <a:pt x="582" y="125"/>
                  <a:pt x="582" y="86"/>
                </a:cubicBezTo>
                <a:cubicBezTo>
                  <a:pt x="582" y="47"/>
                  <a:pt x="521" y="44"/>
                  <a:pt x="554" y="2"/>
                </a:cubicBezTo>
                <a:cubicBezTo>
                  <a:pt x="698" y="2"/>
                  <a:pt x="842" y="2"/>
                  <a:pt x="842" y="2"/>
                </a:cubicBezTo>
                <a:cubicBezTo>
                  <a:pt x="840" y="130"/>
                  <a:pt x="842" y="548"/>
                  <a:pt x="842" y="690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7" name="任意多边形 540713"/>
          <p:cNvSpPr>
            <a:spLocks noChangeArrowheads="1"/>
          </p:cNvSpPr>
          <p:nvPr/>
        </p:nvSpPr>
        <p:spPr bwMode="auto">
          <a:xfrm>
            <a:off x="6894513" y="4275138"/>
            <a:ext cx="588962" cy="779462"/>
          </a:xfrm>
          <a:custGeom>
            <a:avLst/>
            <a:gdLst/>
            <a:ahLst/>
            <a:cxnLst>
              <a:cxn ang="0">
                <a:pos x="688" y="1"/>
              </a:cxn>
              <a:cxn ang="0">
                <a:pos x="688" y="688"/>
              </a:cxn>
              <a:cxn ang="0">
                <a:pos x="404" y="688"/>
              </a:cxn>
              <a:cxn ang="0">
                <a:pos x="430" y="773"/>
              </a:cxn>
              <a:cxn ang="0">
                <a:pos x="343" y="840"/>
              </a:cxn>
              <a:cxn ang="0">
                <a:pos x="261" y="775"/>
              </a:cxn>
              <a:cxn ang="0">
                <a:pos x="294" y="686"/>
              </a:cxn>
              <a:cxn ang="0">
                <a:pos x="0" y="686"/>
              </a:cxn>
              <a:cxn ang="0">
                <a:pos x="0" y="396"/>
              </a:cxn>
              <a:cxn ang="0">
                <a:pos x="82" y="424"/>
              </a:cxn>
              <a:cxn ang="0">
                <a:pos x="150" y="346"/>
              </a:cxn>
              <a:cxn ang="0">
                <a:pos x="86" y="272"/>
              </a:cxn>
              <a:cxn ang="0">
                <a:pos x="0" y="278"/>
              </a:cxn>
              <a:cxn ang="0">
                <a:pos x="0" y="1"/>
              </a:cxn>
              <a:cxn ang="0">
                <a:pos x="688" y="1"/>
              </a:cxn>
            </a:cxnLst>
            <a:rect l="0" t="0" r="r" b="b"/>
            <a:pathLst>
              <a:path w="688" h="840">
                <a:moveTo>
                  <a:pt x="688" y="1"/>
                </a:moveTo>
                <a:cubicBezTo>
                  <a:pt x="688" y="129"/>
                  <a:pt x="687" y="558"/>
                  <a:pt x="688" y="688"/>
                </a:cubicBezTo>
                <a:cubicBezTo>
                  <a:pt x="688" y="688"/>
                  <a:pt x="453" y="688"/>
                  <a:pt x="404" y="688"/>
                </a:cubicBezTo>
                <a:cubicBezTo>
                  <a:pt x="369" y="720"/>
                  <a:pt x="427" y="729"/>
                  <a:pt x="430" y="773"/>
                </a:cubicBezTo>
                <a:cubicBezTo>
                  <a:pt x="433" y="817"/>
                  <a:pt x="394" y="840"/>
                  <a:pt x="343" y="840"/>
                </a:cubicBezTo>
                <a:cubicBezTo>
                  <a:pt x="292" y="840"/>
                  <a:pt x="261" y="818"/>
                  <a:pt x="261" y="775"/>
                </a:cubicBezTo>
                <a:cubicBezTo>
                  <a:pt x="261" y="732"/>
                  <a:pt x="316" y="728"/>
                  <a:pt x="294" y="686"/>
                </a:cubicBezTo>
                <a:cubicBezTo>
                  <a:pt x="153" y="686"/>
                  <a:pt x="59" y="686"/>
                  <a:pt x="0" y="686"/>
                </a:cubicBezTo>
                <a:cubicBezTo>
                  <a:pt x="0" y="620"/>
                  <a:pt x="0" y="438"/>
                  <a:pt x="0" y="396"/>
                </a:cubicBezTo>
                <a:cubicBezTo>
                  <a:pt x="30" y="356"/>
                  <a:pt x="47" y="424"/>
                  <a:pt x="82" y="424"/>
                </a:cubicBezTo>
                <a:cubicBezTo>
                  <a:pt x="117" y="424"/>
                  <a:pt x="150" y="396"/>
                  <a:pt x="150" y="346"/>
                </a:cubicBezTo>
                <a:cubicBezTo>
                  <a:pt x="150" y="296"/>
                  <a:pt x="126" y="272"/>
                  <a:pt x="86" y="272"/>
                </a:cubicBezTo>
                <a:cubicBezTo>
                  <a:pt x="46" y="272"/>
                  <a:pt x="14" y="348"/>
                  <a:pt x="0" y="278"/>
                </a:cubicBezTo>
                <a:cubicBezTo>
                  <a:pt x="0" y="134"/>
                  <a:pt x="0" y="1"/>
                  <a:pt x="0" y="1"/>
                </a:cubicBezTo>
                <a:cubicBezTo>
                  <a:pt x="114" y="2"/>
                  <a:pt x="550" y="0"/>
                  <a:pt x="688" y="1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8" name="任意多边形 540714"/>
          <p:cNvSpPr>
            <a:spLocks noChangeArrowheads="1"/>
          </p:cNvSpPr>
          <p:nvPr/>
        </p:nvSpPr>
        <p:spPr bwMode="auto">
          <a:xfrm rot="10800000">
            <a:off x="6764338" y="4913313"/>
            <a:ext cx="719137" cy="779462"/>
          </a:xfrm>
          <a:custGeom>
            <a:avLst/>
            <a:gdLst/>
            <a:ahLst/>
            <a:cxnLst>
              <a:cxn ang="0">
                <a:pos x="0" y="150"/>
              </a:cxn>
              <a:cxn ang="0">
                <a:pos x="281" y="149"/>
              </a:cxn>
              <a:cxn ang="0">
                <a:pos x="263" y="71"/>
              </a:cxn>
              <a:cxn ang="0">
                <a:pos x="342" y="0"/>
              </a:cxn>
              <a:cxn ang="0">
                <a:pos x="425" y="63"/>
              </a:cxn>
              <a:cxn ang="0">
                <a:pos x="401" y="151"/>
              </a:cxn>
              <a:cxn ang="0">
                <a:pos x="688" y="150"/>
              </a:cxn>
              <a:cxn ang="0">
                <a:pos x="688" y="434"/>
              </a:cxn>
              <a:cxn ang="0">
                <a:pos x="773" y="408"/>
              </a:cxn>
              <a:cxn ang="0">
                <a:pos x="840" y="495"/>
              </a:cxn>
              <a:cxn ang="0">
                <a:pos x="775" y="577"/>
              </a:cxn>
              <a:cxn ang="0">
                <a:pos x="688" y="546"/>
              </a:cxn>
              <a:cxn ang="0">
                <a:pos x="688" y="840"/>
              </a:cxn>
              <a:cxn ang="0">
                <a:pos x="400" y="840"/>
              </a:cxn>
              <a:cxn ang="0">
                <a:pos x="425" y="758"/>
              </a:cxn>
              <a:cxn ang="0">
                <a:pos x="346" y="688"/>
              </a:cxn>
              <a:cxn ang="0">
                <a:pos x="270" y="750"/>
              </a:cxn>
              <a:cxn ang="0">
                <a:pos x="289" y="838"/>
              </a:cxn>
              <a:cxn ang="0">
                <a:pos x="1" y="838"/>
              </a:cxn>
              <a:cxn ang="0">
                <a:pos x="0" y="150"/>
              </a:cxn>
            </a:cxnLst>
            <a:rect l="0" t="0" r="r" b="b"/>
            <a:pathLst>
              <a:path w="840" h="840">
                <a:moveTo>
                  <a:pt x="0" y="150"/>
                </a:moveTo>
                <a:cubicBezTo>
                  <a:pt x="77" y="150"/>
                  <a:pt x="167" y="149"/>
                  <a:pt x="281" y="149"/>
                </a:cubicBezTo>
                <a:cubicBezTo>
                  <a:pt x="333" y="127"/>
                  <a:pt x="267" y="127"/>
                  <a:pt x="263" y="71"/>
                </a:cubicBezTo>
                <a:cubicBezTo>
                  <a:pt x="259" y="15"/>
                  <a:pt x="290" y="0"/>
                  <a:pt x="342" y="0"/>
                </a:cubicBezTo>
                <a:cubicBezTo>
                  <a:pt x="394" y="0"/>
                  <a:pt x="423" y="5"/>
                  <a:pt x="425" y="63"/>
                </a:cubicBezTo>
                <a:cubicBezTo>
                  <a:pt x="427" y="121"/>
                  <a:pt x="371" y="115"/>
                  <a:pt x="401" y="151"/>
                </a:cubicBezTo>
                <a:cubicBezTo>
                  <a:pt x="441" y="151"/>
                  <a:pt x="598" y="152"/>
                  <a:pt x="688" y="150"/>
                </a:cubicBezTo>
                <a:cubicBezTo>
                  <a:pt x="688" y="150"/>
                  <a:pt x="688" y="385"/>
                  <a:pt x="688" y="434"/>
                </a:cubicBezTo>
                <a:cubicBezTo>
                  <a:pt x="720" y="469"/>
                  <a:pt x="729" y="411"/>
                  <a:pt x="773" y="408"/>
                </a:cubicBezTo>
                <a:cubicBezTo>
                  <a:pt x="817" y="405"/>
                  <a:pt x="840" y="444"/>
                  <a:pt x="840" y="495"/>
                </a:cubicBezTo>
                <a:cubicBezTo>
                  <a:pt x="840" y="546"/>
                  <a:pt x="818" y="577"/>
                  <a:pt x="775" y="577"/>
                </a:cubicBezTo>
                <a:cubicBezTo>
                  <a:pt x="732" y="577"/>
                  <a:pt x="730" y="524"/>
                  <a:pt x="688" y="546"/>
                </a:cubicBezTo>
                <a:cubicBezTo>
                  <a:pt x="688" y="687"/>
                  <a:pt x="688" y="781"/>
                  <a:pt x="688" y="840"/>
                </a:cubicBezTo>
                <a:cubicBezTo>
                  <a:pt x="622" y="840"/>
                  <a:pt x="442" y="840"/>
                  <a:pt x="400" y="840"/>
                </a:cubicBezTo>
                <a:cubicBezTo>
                  <a:pt x="362" y="802"/>
                  <a:pt x="425" y="793"/>
                  <a:pt x="425" y="758"/>
                </a:cubicBezTo>
                <a:cubicBezTo>
                  <a:pt x="425" y="723"/>
                  <a:pt x="408" y="687"/>
                  <a:pt x="346" y="688"/>
                </a:cubicBezTo>
                <a:cubicBezTo>
                  <a:pt x="284" y="689"/>
                  <a:pt x="272" y="716"/>
                  <a:pt x="270" y="750"/>
                </a:cubicBezTo>
                <a:cubicBezTo>
                  <a:pt x="268" y="784"/>
                  <a:pt x="344" y="814"/>
                  <a:pt x="289" y="838"/>
                </a:cubicBezTo>
                <a:cubicBezTo>
                  <a:pt x="145" y="838"/>
                  <a:pt x="1" y="838"/>
                  <a:pt x="1" y="838"/>
                </a:cubicBezTo>
                <a:cubicBezTo>
                  <a:pt x="2" y="724"/>
                  <a:pt x="1" y="286"/>
                  <a:pt x="0" y="150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3099" name="标题 5407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拼图板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直接连接符 541697"/>
          <p:cNvSpPr>
            <a:spLocks noChangeShapeType="1"/>
          </p:cNvSpPr>
          <p:nvPr/>
        </p:nvSpPr>
        <p:spPr bwMode="auto">
          <a:xfrm>
            <a:off x="2816225" y="2420938"/>
            <a:ext cx="33464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082" name="Text12"/>
          <p:cNvSpPr>
            <a:spLocks noChangeArrowheads="1"/>
          </p:cNvSpPr>
          <p:nvPr/>
        </p:nvSpPr>
        <p:spPr bwMode="auto">
          <a:xfrm>
            <a:off x="2816225" y="5772150"/>
            <a:ext cx="2859088" cy="1857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不使用</a:t>
            </a:r>
            <a:r>
              <a:rPr lang="de-DE" altLang="en-US" sz="2400"/>
              <a:t>大箭</a:t>
            </a:r>
            <a:r>
              <a:rPr lang="zh-CN" altLang="de-DE" sz="2400"/>
              <a:t>头</a:t>
            </a:r>
            <a:endParaRPr lang="en-US" altLang="de-DE" sz="2400"/>
          </a:p>
        </p:txBody>
      </p:sp>
      <p:sp>
        <p:nvSpPr>
          <p:cNvPr id="174083" name="Text12"/>
          <p:cNvSpPr>
            <a:spLocks noChangeArrowheads="1"/>
          </p:cNvSpPr>
          <p:nvPr/>
        </p:nvSpPr>
        <p:spPr bwMode="auto">
          <a:xfrm>
            <a:off x="3032125" y="6105525"/>
            <a:ext cx="3028950" cy="1857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</a:t>
            </a:r>
            <a:r>
              <a:rPr lang="zh-CN" altLang="en-US" sz="2400" b="1"/>
              <a:t>多变化的</a:t>
            </a:r>
            <a:r>
              <a:rPr lang="zh-CN" altLang="de-DE" sz="2400" b="1"/>
              <a:t>线形</a:t>
            </a:r>
            <a:endParaRPr lang="en-US" altLang="de-DE" sz="2400" b="1"/>
          </a:p>
        </p:txBody>
      </p:sp>
      <p:sp>
        <p:nvSpPr>
          <p:cNvPr id="174084" name="椭圆 541700"/>
          <p:cNvSpPr>
            <a:spLocks noChangeArrowheads="1"/>
          </p:cNvSpPr>
          <p:nvPr/>
        </p:nvSpPr>
        <p:spPr bwMode="auto">
          <a:xfrm>
            <a:off x="860425" y="4921250"/>
            <a:ext cx="242888" cy="2635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2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4085" name="椭圆 541701"/>
          <p:cNvSpPr>
            <a:spLocks noChangeArrowheads="1"/>
          </p:cNvSpPr>
          <p:nvPr/>
        </p:nvSpPr>
        <p:spPr bwMode="auto">
          <a:xfrm>
            <a:off x="1228725" y="4921250"/>
            <a:ext cx="244475" cy="2635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2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4086" name="椭圆 541702"/>
          <p:cNvSpPr>
            <a:spLocks noChangeArrowheads="1"/>
          </p:cNvSpPr>
          <p:nvPr/>
        </p:nvSpPr>
        <p:spPr bwMode="auto">
          <a:xfrm>
            <a:off x="1574800" y="4921250"/>
            <a:ext cx="244475" cy="2635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2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4087" name="椭圆 541703"/>
          <p:cNvSpPr>
            <a:spLocks noChangeArrowheads="1"/>
          </p:cNvSpPr>
          <p:nvPr/>
        </p:nvSpPr>
        <p:spPr bwMode="auto">
          <a:xfrm>
            <a:off x="1930400" y="4921250"/>
            <a:ext cx="242888" cy="2635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2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74088" name="矩形 541704"/>
          <p:cNvSpPr>
            <a:spLocks noChangeArrowheads="1"/>
          </p:cNvSpPr>
          <p:nvPr/>
        </p:nvSpPr>
        <p:spPr bwMode="auto">
          <a:xfrm>
            <a:off x="6810375" y="4926013"/>
            <a:ext cx="258763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3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4089" name="矩形 541705"/>
          <p:cNvSpPr>
            <a:spLocks noChangeArrowheads="1"/>
          </p:cNvSpPr>
          <p:nvPr/>
        </p:nvSpPr>
        <p:spPr bwMode="auto">
          <a:xfrm>
            <a:off x="7208838" y="4926013"/>
            <a:ext cx="257175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3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4090" name="矩形 541706"/>
          <p:cNvSpPr>
            <a:spLocks noChangeArrowheads="1"/>
          </p:cNvSpPr>
          <p:nvPr/>
        </p:nvSpPr>
        <p:spPr bwMode="auto">
          <a:xfrm>
            <a:off x="7605713" y="4926013"/>
            <a:ext cx="257175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3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4091" name="矩形 541707"/>
          <p:cNvSpPr>
            <a:spLocks noChangeArrowheads="1"/>
          </p:cNvSpPr>
          <p:nvPr/>
        </p:nvSpPr>
        <p:spPr bwMode="auto">
          <a:xfrm>
            <a:off x="8004175" y="4926013"/>
            <a:ext cx="257175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de-DE" sz="13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4092" name="燕尾形 541708"/>
          <p:cNvSpPr>
            <a:spLocks noChangeArrowheads="1"/>
          </p:cNvSpPr>
          <p:nvPr/>
        </p:nvSpPr>
        <p:spPr bwMode="auto">
          <a:xfrm>
            <a:off x="871538" y="4730750"/>
            <a:ext cx="720725" cy="682625"/>
          </a:xfrm>
          <a:prstGeom prst="chevron">
            <a:avLst>
              <a:gd name="adj" fmla="val 79836"/>
            </a:avLst>
          </a:prstGeom>
          <a:solidFill>
            <a:srgbClr val="FF010D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4093" name="燕尾形 541709"/>
          <p:cNvSpPr>
            <a:spLocks noChangeArrowheads="1"/>
          </p:cNvSpPr>
          <p:nvPr/>
        </p:nvSpPr>
        <p:spPr bwMode="auto">
          <a:xfrm flipH="1">
            <a:off x="1449388" y="4730750"/>
            <a:ext cx="720725" cy="682625"/>
          </a:xfrm>
          <a:prstGeom prst="chevron">
            <a:avLst>
              <a:gd name="adj" fmla="val 79836"/>
            </a:avLst>
          </a:prstGeom>
          <a:solidFill>
            <a:srgbClr val="FF010D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4094" name="直接连接符 541710"/>
          <p:cNvSpPr>
            <a:spLocks noChangeShapeType="1"/>
          </p:cNvSpPr>
          <p:nvPr/>
        </p:nvSpPr>
        <p:spPr bwMode="auto">
          <a:xfrm>
            <a:off x="2816225" y="5083175"/>
            <a:ext cx="333216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4095" name="组合 541711"/>
          <p:cNvGrpSpPr>
            <a:grpSpLocks/>
          </p:cNvGrpSpPr>
          <p:nvPr/>
        </p:nvGrpSpPr>
        <p:grpSpPr bwMode="auto">
          <a:xfrm>
            <a:off x="1274763" y="4087813"/>
            <a:ext cx="525462" cy="257175"/>
            <a:chOff x="441" y="1197"/>
            <a:chExt cx="359" cy="162"/>
          </a:xfrm>
        </p:grpSpPr>
        <p:sp>
          <p:nvSpPr>
            <p:cNvPr id="174096" name="Stickertext"/>
            <p:cNvSpPr txBox="1">
              <a:spLocks noChangeArrowheads="1"/>
            </p:cNvSpPr>
            <p:nvPr/>
          </p:nvSpPr>
          <p:spPr bwMode="auto">
            <a:xfrm>
              <a:off x="445" y="1211"/>
              <a:ext cx="346" cy="1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de-DE" sz="1200" b="1"/>
                <a:t>Backup</a:t>
              </a:r>
            </a:p>
          </p:txBody>
        </p:sp>
        <p:sp>
          <p:nvSpPr>
            <p:cNvPr id="174097" name="Linie1"/>
            <p:cNvSpPr>
              <a:spLocks noChangeShapeType="1"/>
            </p:cNvSpPr>
            <p:nvPr/>
          </p:nvSpPr>
          <p:spPr bwMode="auto">
            <a:xfrm>
              <a:off x="441" y="1197"/>
              <a:ext cx="3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098" name="Linie2"/>
            <p:cNvSpPr>
              <a:spLocks noChangeShapeType="1"/>
            </p:cNvSpPr>
            <p:nvPr/>
          </p:nvSpPr>
          <p:spPr bwMode="auto">
            <a:xfrm>
              <a:off x="441" y="1359"/>
              <a:ext cx="3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099" name="组合 541715"/>
          <p:cNvGrpSpPr>
            <a:grpSpLocks/>
          </p:cNvGrpSpPr>
          <p:nvPr/>
        </p:nvGrpSpPr>
        <p:grpSpPr bwMode="auto">
          <a:xfrm>
            <a:off x="1179513" y="4027488"/>
            <a:ext cx="682625" cy="358775"/>
            <a:chOff x="2448" y="2406"/>
            <a:chExt cx="886" cy="430"/>
          </a:xfrm>
        </p:grpSpPr>
        <p:sp>
          <p:nvSpPr>
            <p:cNvPr id="174100" name="燕尾形 541716"/>
            <p:cNvSpPr>
              <a:spLocks noChangeArrowheads="1"/>
            </p:cNvSpPr>
            <p:nvPr/>
          </p:nvSpPr>
          <p:spPr bwMode="auto">
            <a:xfrm>
              <a:off x="2448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01" name="燕尾形 541717"/>
            <p:cNvSpPr>
              <a:spLocks noChangeArrowheads="1"/>
            </p:cNvSpPr>
            <p:nvPr/>
          </p:nvSpPr>
          <p:spPr bwMode="auto">
            <a:xfrm flipH="1">
              <a:off x="2842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02" name="直接连接符 541718"/>
          <p:cNvSpPr>
            <a:spLocks noChangeShapeType="1"/>
          </p:cNvSpPr>
          <p:nvPr/>
        </p:nvSpPr>
        <p:spPr bwMode="auto">
          <a:xfrm>
            <a:off x="2816225" y="4103688"/>
            <a:ext cx="33464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03" name="椭圆 541719"/>
          <p:cNvSpPr>
            <a:spLocks noChangeArrowheads="1"/>
          </p:cNvSpPr>
          <p:nvPr/>
        </p:nvSpPr>
        <p:spPr bwMode="auto">
          <a:xfrm>
            <a:off x="657225" y="3190875"/>
            <a:ext cx="1706563" cy="485775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04" name="燕尾形 541720"/>
          <p:cNvSpPr>
            <a:spLocks noChangeArrowheads="1"/>
          </p:cNvSpPr>
          <p:nvPr/>
        </p:nvSpPr>
        <p:spPr bwMode="auto">
          <a:xfrm>
            <a:off x="871538" y="3092450"/>
            <a:ext cx="720725" cy="682625"/>
          </a:xfrm>
          <a:prstGeom prst="chevron">
            <a:avLst>
              <a:gd name="adj" fmla="val 79836"/>
            </a:avLst>
          </a:prstGeom>
          <a:solidFill>
            <a:srgbClr val="FF010D"/>
          </a:solidFill>
          <a:ln w="635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05" name="燕尾形 541721"/>
          <p:cNvSpPr>
            <a:spLocks noChangeArrowheads="1"/>
          </p:cNvSpPr>
          <p:nvPr/>
        </p:nvSpPr>
        <p:spPr bwMode="auto">
          <a:xfrm flipH="1">
            <a:off x="1449388" y="3092450"/>
            <a:ext cx="720725" cy="682625"/>
          </a:xfrm>
          <a:prstGeom prst="chevron">
            <a:avLst>
              <a:gd name="adj" fmla="val 79836"/>
            </a:avLst>
          </a:prstGeom>
          <a:solidFill>
            <a:srgbClr val="FF010D"/>
          </a:solidFill>
          <a:ln w="635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06" name="圆角矩形 541722"/>
          <p:cNvSpPr>
            <a:spLocks noChangeArrowheads="1"/>
          </p:cNvSpPr>
          <p:nvPr/>
        </p:nvSpPr>
        <p:spPr bwMode="auto">
          <a:xfrm>
            <a:off x="6624638" y="3198813"/>
            <a:ext cx="1774825" cy="61277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07" name="直接连接符 541723"/>
          <p:cNvSpPr>
            <a:spLocks noChangeShapeType="1"/>
          </p:cNvSpPr>
          <p:nvPr/>
        </p:nvSpPr>
        <p:spPr bwMode="auto">
          <a:xfrm>
            <a:off x="2816225" y="3267075"/>
            <a:ext cx="3327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08" name="矩形 541724"/>
          <p:cNvSpPr>
            <a:spLocks noChangeArrowheads="1"/>
          </p:cNvSpPr>
          <p:nvPr/>
        </p:nvSpPr>
        <p:spPr bwMode="auto">
          <a:xfrm>
            <a:off x="660400" y="2282825"/>
            <a:ext cx="1711325" cy="4794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74109" name="组合 541725"/>
          <p:cNvGrpSpPr>
            <a:grpSpLocks/>
          </p:cNvGrpSpPr>
          <p:nvPr/>
        </p:nvGrpSpPr>
        <p:grpSpPr bwMode="auto">
          <a:xfrm>
            <a:off x="871538" y="2182813"/>
            <a:ext cx="1298575" cy="682625"/>
            <a:chOff x="2448" y="2406"/>
            <a:chExt cx="886" cy="430"/>
          </a:xfrm>
        </p:grpSpPr>
        <p:sp>
          <p:nvSpPr>
            <p:cNvPr id="174110" name="燕尾形 541726"/>
            <p:cNvSpPr>
              <a:spLocks noChangeArrowheads="1"/>
            </p:cNvSpPr>
            <p:nvPr/>
          </p:nvSpPr>
          <p:spPr bwMode="auto">
            <a:xfrm>
              <a:off x="2448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11" name="燕尾形 541727"/>
            <p:cNvSpPr>
              <a:spLocks noChangeArrowheads="1"/>
            </p:cNvSpPr>
            <p:nvPr/>
          </p:nvSpPr>
          <p:spPr bwMode="auto">
            <a:xfrm flipH="1">
              <a:off x="2842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12" name="矩形 541728"/>
          <p:cNvSpPr>
            <a:spLocks noChangeArrowheads="1"/>
          </p:cNvSpPr>
          <p:nvPr/>
        </p:nvSpPr>
        <p:spPr bwMode="auto">
          <a:xfrm>
            <a:off x="6650038" y="2238375"/>
            <a:ext cx="523875" cy="569913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13" name="矩形 541729"/>
          <p:cNvSpPr>
            <a:spLocks noChangeArrowheads="1"/>
          </p:cNvSpPr>
          <p:nvPr/>
        </p:nvSpPr>
        <p:spPr bwMode="auto">
          <a:xfrm>
            <a:off x="7292975" y="2238375"/>
            <a:ext cx="525463" cy="569913"/>
          </a:xfrm>
          <a:prstGeom prst="rect">
            <a:avLst/>
          </a:prstGeom>
          <a:solidFill>
            <a:schemeClr val="folHlink"/>
          </a:solidFill>
          <a:ln w="635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14" name="矩形 541730"/>
          <p:cNvSpPr>
            <a:spLocks noChangeArrowheads="1"/>
          </p:cNvSpPr>
          <p:nvPr/>
        </p:nvSpPr>
        <p:spPr bwMode="auto">
          <a:xfrm>
            <a:off x="7945438" y="2238375"/>
            <a:ext cx="523875" cy="569913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15" name="Text12"/>
          <p:cNvSpPr>
            <a:spLocks noChangeArrowheads="1"/>
          </p:cNvSpPr>
          <p:nvPr/>
        </p:nvSpPr>
        <p:spPr bwMode="auto">
          <a:xfrm>
            <a:off x="6648450" y="2867025"/>
            <a:ext cx="492125" cy="1825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de-DE" altLang="de-DE" sz="2100" b="1">
                <a:solidFill>
                  <a:schemeClr val="tx2"/>
                </a:solidFill>
              </a:rPr>
              <a:t>Stufe 1</a:t>
            </a:r>
            <a:endParaRPr lang="de-DE" altLang="de-DE" sz="3000">
              <a:solidFill>
                <a:schemeClr val="tx2"/>
              </a:solidFill>
            </a:endParaRPr>
          </a:p>
        </p:txBody>
      </p:sp>
      <p:sp>
        <p:nvSpPr>
          <p:cNvPr id="174116" name="Text12"/>
          <p:cNvSpPr>
            <a:spLocks noChangeArrowheads="1"/>
          </p:cNvSpPr>
          <p:nvPr/>
        </p:nvSpPr>
        <p:spPr bwMode="auto">
          <a:xfrm>
            <a:off x="7315200" y="2867025"/>
            <a:ext cx="492125" cy="1825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de-DE" altLang="de-DE" sz="2100" b="1">
                <a:solidFill>
                  <a:schemeClr val="tx2"/>
                </a:solidFill>
              </a:rPr>
              <a:t>Stufe 2</a:t>
            </a:r>
            <a:endParaRPr lang="de-DE" altLang="de-DE" sz="3000">
              <a:solidFill>
                <a:schemeClr val="tx2"/>
              </a:solidFill>
            </a:endParaRPr>
          </a:p>
        </p:txBody>
      </p:sp>
      <p:sp>
        <p:nvSpPr>
          <p:cNvPr id="174117" name="Text12"/>
          <p:cNvSpPr>
            <a:spLocks noChangeArrowheads="1"/>
          </p:cNvSpPr>
          <p:nvPr/>
        </p:nvSpPr>
        <p:spPr bwMode="auto">
          <a:xfrm>
            <a:off x="7943850" y="2867025"/>
            <a:ext cx="492125" cy="1825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de-DE" altLang="de-DE" sz="2100" b="1">
                <a:solidFill>
                  <a:schemeClr val="tx2"/>
                </a:solidFill>
              </a:rPr>
              <a:t>Stufe 3</a:t>
            </a:r>
            <a:endParaRPr lang="de-DE" altLang="de-DE" sz="3000">
              <a:solidFill>
                <a:schemeClr val="tx2"/>
              </a:solidFill>
            </a:endParaRPr>
          </a:p>
        </p:txBody>
      </p:sp>
      <p:sp>
        <p:nvSpPr>
          <p:cNvPr id="174118" name="Text12"/>
          <p:cNvSpPr>
            <a:spLocks noChangeArrowheads="1"/>
          </p:cNvSpPr>
          <p:nvPr/>
        </p:nvSpPr>
        <p:spPr bwMode="auto">
          <a:xfrm>
            <a:off x="2949575" y="2476500"/>
            <a:ext cx="311150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b="1">
                <a:solidFill>
                  <a:schemeClr val="tx2"/>
                </a:solidFill>
              </a:rPr>
              <a:t>为强调重点使用无边框的不同深浅的彩图</a:t>
            </a:r>
            <a:endParaRPr lang="de-DE" altLang="en-US" sz="2400" b="1">
              <a:solidFill>
                <a:schemeClr val="tx2"/>
              </a:solidFill>
            </a:endParaRPr>
          </a:p>
        </p:txBody>
      </p:sp>
      <p:sp>
        <p:nvSpPr>
          <p:cNvPr id="174119" name="Text12"/>
          <p:cNvSpPr>
            <a:spLocks noChangeArrowheads="1"/>
          </p:cNvSpPr>
          <p:nvPr/>
        </p:nvSpPr>
        <p:spPr bwMode="auto">
          <a:xfrm>
            <a:off x="2816225" y="3041650"/>
            <a:ext cx="2924175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…不使用椭圆形</a:t>
            </a:r>
          </a:p>
        </p:txBody>
      </p:sp>
      <p:sp>
        <p:nvSpPr>
          <p:cNvPr id="174120" name="Text12"/>
          <p:cNvSpPr>
            <a:spLocks noChangeArrowheads="1"/>
          </p:cNvSpPr>
          <p:nvPr/>
        </p:nvSpPr>
        <p:spPr bwMode="auto">
          <a:xfrm>
            <a:off x="2963863" y="3309938"/>
            <a:ext cx="3097212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改为，</a:t>
            </a:r>
            <a:r>
              <a:rPr lang="zh-CN" altLang="en-US" sz="2400" b="1"/>
              <a:t>两头圆角的的自动图形</a:t>
            </a:r>
            <a:endParaRPr lang="de-DE" altLang="en-US" sz="2400" b="1"/>
          </a:p>
        </p:txBody>
      </p:sp>
      <p:sp>
        <p:nvSpPr>
          <p:cNvPr id="174121" name="Text12"/>
          <p:cNvSpPr>
            <a:spLocks noChangeArrowheads="1"/>
          </p:cNvSpPr>
          <p:nvPr/>
        </p:nvSpPr>
        <p:spPr bwMode="auto">
          <a:xfrm>
            <a:off x="2816225" y="3867150"/>
            <a:ext cx="296545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/>
              <a:t>不用带线形的标签</a:t>
            </a:r>
            <a:endParaRPr lang="de-DE" altLang="en-US" sz="2400"/>
          </a:p>
        </p:txBody>
      </p:sp>
      <p:sp>
        <p:nvSpPr>
          <p:cNvPr id="174122" name="Text12"/>
          <p:cNvSpPr>
            <a:spLocks noChangeArrowheads="1"/>
          </p:cNvSpPr>
          <p:nvPr/>
        </p:nvSpPr>
        <p:spPr bwMode="auto">
          <a:xfrm>
            <a:off x="2703513" y="4152900"/>
            <a:ext cx="3357562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改为, </a:t>
            </a:r>
            <a:r>
              <a:rPr lang="zh-CN" altLang="en-US" sz="2400" b="1"/>
              <a:t>深色</a:t>
            </a:r>
            <a:r>
              <a:rPr lang="de-DE" altLang="en-US" sz="2400" b="1"/>
              <a:t>13</a:t>
            </a:r>
            <a:r>
              <a:rPr lang="zh-CN" altLang="en-US" sz="2400" b="1"/>
              <a:t>号字体的无边框区域</a:t>
            </a:r>
            <a:endParaRPr lang="de-DE" altLang="en-US" sz="2400" b="1"/>
          </a:p>
        </p:txBody>
      </p:sp>
      <p:sp>
        <p:nvSpPr>
          <p:cNvPr id="174123" name="Text12"/>
          <p:cNvSpPr>
            <a:spLocks noChangeArrowheads="1"/>
          </p:cNvSpPr>
          <p:nvPr/>
        </p:nvSpPr>
        <p:spPr bwMode="auto">
          <a:xfrm>
            <a:off x="2816225" y="4840288"/>
            <a:ext cx="301625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不把数字放在圆</a:t>
            </a:r>
            <a:r>
              <a:rPr lang="zh-CN" altLang="de-DE" sz="2400"/>
              <a:t>中</a:t>
            </a:r>
            <a:endParaRPr lang="de-DE" altLang="en-US" sz="2400"/>
          </a:p>
        </p:txBody>
      </p:sp>
      <p:sp>
        <p:nvSpPr>
          <p:cNvPr id="174124" name="Text12"/>
          <p:cNvSpPr>
            <a:spLocks noChangeArrowheads="1"/>
          </p:cNvSpPr>
          <p:nvPr/>
        </p:nvSpPr>
        <p:spPr bwMode="auto">
          <a:xfrm>
            <a:off x="2865438" y="5122863"/>
            <a:ext cx="3195637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改为, </a:t>
            </a:r>
            <a:r>
              <a:rPr lang="zh-CN" altLang="en-US" sz="2400" b="1"/>
              <a:t>深色区域的</a:t>
            </a:r>
            <a:r>
              <a:rPr lang="en-US" altLang="zh-CN" sz="2400" b="1"/>
              <a:t>13</a:t>
            </a:r>
            <a:r>
              <a:rPr lang="zh-CN" altLang="en-US" sz="2400" b="1"/>
              <a:t>号粗体白色字体</a:t>
            </a:r>
            <a:endParaRPr lang="de-DE" altLang="en-US" sz="2400" b="1"/>
          </a:p>
        </p:txBody>
      </p:sp>
      <p:sp>
        <p:nvSpPr>
          <p:cNvPr id="174125" name="Text12"/>
          <p:cNvSpPr>
            <a:spLocks noChangeArrowheads="1"/>
          </p:cNvSpPr>
          <p:nvPr/>
        </p:nvSpPr>
        <p:spPr bwMode="auto">
          <a:xfrm>
            <a:off x="2816225" y="2100263"/>
            <a:ext cx="293370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 </a:t>
            </a:r>
            <a:r>
              <a:rPr lang="zh-CN" altLang="en-US" sz="2400"/>
              <a:t>如果使用方框形</a:t>
            </a:r>
            <a:r>
              <a:rPr lang="de-DE" altLang="en-US" sz="2400"/>
              <a:t>,</a:t>
            </a:r>
            <a:r>
              <a:rPr lang="zh-CN" altLang="de-DE" sz="2400"/>
              <a:t>不用阴影和边界</a:t>
            </a:r>
            <a:endParaRPr lang="en-US" altLang="de-DE" sz="2400"/>
          </a:p>
        </p:txBody>
      </p:sp>
      <p:sp>
        <p:nvSpPr>
          <p:cNvPr id="174126" name="直接连接符 541742"/>
          <p:cNvSpPr>
            <a:spLocks noChangeShapeType="1"/>
          </p:cNvSpPr>
          <p:nvPr/>
        </p:nvSpPr>
        <p:spPr bwMode="auto">
          <a:xfrm>
            <a:off x="2816225" y="6026150"/>
            <a:ext cx="333216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27" name="等腰三角形 541743"/>
          <p:cNvSpPr>
            <a:spLocks noChangeArrowheads="1"/>
          </p:cNvSpPr>
          <p:nvPr/>
        </p:nvSpPr>
        <p:spPr bwMode="auto">
          <a:xfrm rot="5400000">
            <a:off x="1019175" y="5932488"/>
            <a:ext cx="1063625" cy="257175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4128" name="组合 541744"/>
          <p:cNvGrpSpPr>
            <a:grpSpLocks/>
          </p:cNvGrpSpPr>
          <p:nvPr/>
        </p:nvGrpSpPr>
        <p:grpSpPr bwMode="auto">
          <a:xfrm>
            <a:off x="1193800" y="5883275"/>
            <a:ext cx="654050" cy="342900"/>
            <a:chOff x="2448" y="2406"/>
            <a:chExt cx="886" cy="430"/>
          </a:xfrm>
        </p:grpSpPr>
        <p:sp>
          <p:nvSpPr>
            <p:cNvPr id="174129" name="燕尾形 541745"/>
            <p:cNvSpPr>
              <a:spLocks noChangeArrowheads="1"/>
            </p:cNvSpPr>
            <p:nvPr/>
          </p:nvSpPr>
          <p:spPr bwMode="auto">
            <a:xfrm>
              <a:off x="2448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30" name="燕尾形 541746"/>
            <p:cNvSpPr>
              <a:spLocks noChangeArrowheads="1"/>
            </p:cNvSpPr>
            <p:nvPr/>
          </p:nvSpPr>
          <p:spPr bwMode="auto">
            <a:xfrm flipH="1">
              <a:off x="2842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31" name="任意多边形 541747"/>
          <p:cNvSpPr>
            <a:spLocks noChangeArrowheads="1"/>
          </p:cNvSpPr>
          <p:nvPr/>
        </p:nvSpPr>
        <p:spPr bwMode="auto">
          <a:xfrm>
            <a:off x="6640513" y="5672138"/>
            <a:ext cx="119062" cy="538162"/>
          </a:xfrm>
          <a:custGeom>
            <a:avLst/>
            <a:gdLst/>
            <a:ahLst/>
            <a:cxnLst>
              <a:cxn ang="0">
                <a:pos x="47" y="0"/>
              </a:cxn>
              <a:cxn ang="0">
                <a:pos x="0" y="0"/>
              </a:cxn>
              <a:cxn ang="0">
                <a:pos x="276" y="678"/>
              </a:cxn>
              <a:cxn ang="0">
                <a:pos x="0" y="1356"/>
              </a:cxn>
              <a:cxn ang="0">
                <a:pos x="47" y="1356"/>
              </a:cxn>
              <a:cxn ang="0">
                <a:pos x="323" y="678"/>
              </a:cxn>
              <a:cxn ang="0">
                <a:pos x="47" y="0"/>
              </a:cxn>
            </a:cxnLst>
            <a:rect l="0" t="0" r="r" b="b"/>
            <a:pathLst>
              <a:path w="323" h="1356">
                <a:moveTo>
                  <a:pt x="47" y="0"/>
                </a:moveTo>
                <a:lnTo>
                  <a:pt x="0" y="0"/>
                </a:lnTo>
                <a:lnTo>
                  <a:pt x="276" y="678"/>
                </a:lnTo>
                <a:lnTo>
                  <a:pt x="0" y="1356"/>
                </a:lnTo>
                <a:lnTo>
                  <a:pt x="47" y="1356"/>
                </a:lnTo>
                <a:lnTo>
                  <a:pt x="323" y="678"/>
                </a:lnTo>
                <a:lnTo>
                  <a:pt x="47" y="0"/>
                </a:lnTo>
                <a:close/>
              </a:path>
            </a:pathLst>
          </a:custGeom>
          <a:solidFill>
            <a:srgbClr val="366B7E"/>
          </a:solidFill>
          <a:ln w="1588">
            <a:solidFill>
              <a:srgbClr val="366B7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32" name="任意多边形 541748"/>
          <p:cNvSpPr>
            <a:spLocks noChangeArrowheads="1"/>
          </p:cNvSpPr>
          <p:nvPr/>
        </p:nvSpPr>
        <p:spPr bwMode="auto">
          <a:xfrm>
            <a:off x="6851650" y="5672138"/>
            <a:ext cx="98425" cy="5381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6"/>
              </a:cxn>
              <a:cxn ang="0">
                <a:pos x="0" y="126"/>
              </a:cxn>
              <a:cxn ang="0">
                <a:pos x="218" y="678"/>
              </a:cxn>
              <a:cxn ang="0">
                <a:pos x="0" y="1230"/>
              </a:cxn>
              <a:cxn ang="0">
                <a:pos x="0" y="1230"/>
              </a:cxn>
              <a:cxn ang="0">
                <a:pos x="0" y="1356"/>
              </a:cxn>
              <a:cxn ang="0">
                <a:pos x="268" y="678"/>
              </a:cxn>
              <a:cxn ang="0">
                <a:pos x="0" y="0"/>
              </a:cxn>
            </a:cxnLst>
            <a:rect l="0" t="0" r="r" b="b"/>
            <a:pathLst>
              <a:path w="268" h="1356">
                <a:moveTo>
                  <a:pt x="0" y="0"/>
                </a:moveTo>
                <a:lnTo>
                  <a:pt x="0" y="126"/>
                </a:lnTo>
                <a:lnTo>
                  <a:pt x="218" y="678"/>
                </a:lnTo>
                <a:lnTo>
                  <a:pt x="0" y="1230"/>
                </a:lnTo>
                <a:lnTo>
                  <a:pt x="0" y="1356"/>
                </a:lnTo>
                <a:lnTo>
                  <a:pt x="268" y="678"/>
                </a:lnTo>
                <a:lnTo>
                  <a:pt x="0" y="0"/>
                </a:lnTo>
                <a:close/>
              </a:path>
            </a:pathLst>
          </a:custGeom>
          <a:solidFill>
            <a:srgbClr val="366B7E"/>
          </a:solidFill>
          <a:ln w="1588">
            <a:solidFill>
              <a:srgbClr val="366B7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33" name="矩形 541749"/>
          <p:cNvSpPr>
            <a:spLocks noChangeArrowheads="1"/>
          </p:cNvSpPr>
          <p:nvPr/>
        </p:nvSpPr>
        <p:spPr bwMode="auto">
          <a:xfrm>
            <a:off x="7605713" y="5672138"/>
            <a:ext cx="6350" cy="541337"/>
          </a:xfrm>
          <a:prstGeom prst="rect">
            <a:avLst/>
          </a:prstGeom>
          <a:solidFill>
            <a:srgbClr val="366B7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4134" name="组合 541750"/>
          <p:cNvGrpSpPr>
            <a:grpSpLocks/>
          </p:cNvGrpSpPr>
          <p:nvPr/>
        </p:nvGrpSpPr>
        <p:grpSpPr bwMode="auto">
          <a:xfrm>
            <a:off x="7608888" y="5921375"/>
            <a:ext cx="74612" cy="42863"/>
            <a:chOff x="5192" y="2938"/>
            <a:chExt cx="51" cy="27"/>
          </a:xfrm>
        </p:grpSpPr>
        <p:sp>
          <p:nvSpPr>
            <p:cNvPr id="174135" name="矩形 541751"/>
            <p:cNvSpPr>
              <a:spLocks noChangeArrowheads="1"/>
            </p:cNvSpPr>
            <p:nvPr/>
          </p:nvSpPr>
          <p:spPr bwMode="auto">
            <a:xfrm>
              <a:off x="5192" y="2949"/>
              <a:ext cx="25" cy="5"/>
            </a:xfrm>
            <a:prstGeom prst="rect">
              <a:avLst/>
            </a:prstGeom>
            <a:solidFill>
              <a:srgbClr val="366B7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36" name="任意多边形 541752"/>
            <p:cNvSpPr>
              <a:spLocks noChangeArrowheads="1"/>
            </p:cNvSpPr>
            <p:nvPr/>
          </p:nvSpPr>
          <p:spPr bwMode="auto">
            <a:xfrm>
              <a:off x="5216" y="2938"/>
              <a:ext cx="27" cy="27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08" y="54"/>
                </a:cxn>
                <a:cxn ang="0">
                  <a:pos x="0" y="0"/>
                </a:cxn>
                <a:cxn ang="0">
                  <a:pos x="0" y="109"/>
                </a:cxn>
              </a:cxnLst>
              <a:rect l="0" t="0" r="r" b="b"/>
              <a:pathLst>
                <a:path w="108" h="109">
                  <a:moveTo>
                    <a:pt x="0" y="109"/>
                  </a:moveTo>
                  <a:lnTo>
                    <a:pt x="108" y="5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366B7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137" name="组合 541753"/>
          <p:cNvGrpSpPr>
            <a:grpSpLocks/>
          </p:cNvGrpSpPr>
          <p:nvPr/>
        </p:nvGrpSpPr>
        <p:grpSpPr bwMode="auto">
          <a:xfrm>
            <a:off x="7475538" y="5921375"/>
            <a:ext cx="74612" cy="42863"/>
            <a:chOff x="5101" y="2938"/>
            <a:chExt cx="51" cy="27"/>
          </a:xfrm>
        </p:grpSpPr>
        <p:sp>
          <p:nvSpPr>
            <p:cNvPr id="174138" name="矩形 541754"/>
            <p:cNvSpPr>
              <a:spLocks noChangeArrowheads="1"/>
            </p:cNvSpPr>
            <p:nvPr/>
          </p:nvSpPr>
          <p:spPr bwMode="auto">
            <a:xfrm>
              <a:off x="5101" y="2949"/>
              <a:ext cx="25" cy="5"/>
            </a:xfrm>
            <a:prstGeom prst="rect">
              <a:avLst/>
            </a:prstGeom>
            <a:solidFill>
              <a:srgbClr val="366B7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39" name="任意多边形 541755"/>
            <p:cNvSpPr>
              <a:spLocks noChangeArrowheads="1"/>
            </p:cNvSpPr>
            <p:nvPr/>
          </p:nvSpPr>
          <p:spPr bwMode="auto">
            <a:xfrm>
              <a:off x="5125" y="2938"/>
              <a:ext cx="27" cy="27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07" y="54"/>
                </a:cxn>
                <a:cxn ang="0">
                  <a:pos x="0" y="0"/>
                </a:cxn>
                <a:cxn ang="0">
                  <a:pos x="0" y="109"/>
                </a:cxn>
              </a:cxnLst>
              <a:rect l="0" t="0" r="r" b="b"/>
              <a:pathLst>
                <a:path w="107" h="109">
                  <a:moveTo>
                    <a:pt x="0" y="109"/>
                  </a:moveTo>
                  <a:lnTo>
                    <a:pt x="107" y="5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366B7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40" name="任意多边形 541756"/>
          <p:cNvSpPr>
            <a:spLocks noChangeArrowheads="1"/>
          </p:cNvSpPr>
          <p:nvPr/>
        </p:nvSpPr>
        <p:spPr bwMode="auto">
          <a:xfrm>
            <a:off x="7434263" y="5670550"/>
            <a:ext cx="42862" cy="54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"/>
              </a:cxn>
              <a:cxn ang="0">
                <a:pos x="23" y="19"/>
              </a:cxn>
              <a:cxn ang="0">
                <a:pos x="44" y="19"/>
              </a:cxn>
              <a:cxn ang="0">
                <a:pos x="62" y="19"/>
              </a:cxn>
              <a:cxn ang="0">
                <a:pos x="78" y="19"/>
              </a:cxn>
              <a:cxn ang="0">
                <a:pos x="92" y="19"/>
              </a:cxn>
              <a:cxn ang="0">
                <a:pos x="101" y="19"/>
              </a:cxn>
              <a:cxn ang="0">
                <a:pos x="108" y="19"/>
              </a:cxn>
              <a:cxn ang="0">
                <a:pos x="111" y="19"/>
              </a:cxn>
              <a:cxn ang="0">
                <a:pos x="111" y="10"/>
              </a:cxn>
              <a:cxn ang="0">
                <a:pos x="101" y="10"/>
              </a:cxn>
              <a:cxn ang="0">
                <a:pos x="103" y="13"/>
              </a:cxn>
              <a:cxn ang="0">
                <a:pos x="104" y="16"/>
              </a:cxn>
              <a:cxn ang="0">
                <a:pos x="107" y="17"/>
              </a:cxn>
              <a:cxn ang="0">
                <a:pos x="101" y="10"/>
              </a:cxn>
              <a:cxn ang="0">
                <a:pos x="101" y="1366"/>
              </a:cxn>
              <a:cxn ang="0">
                <a:pos x="111" y="1366"/>
              </a:cxn>
              <a:cxn ang="0">
                <a:pos x="111" y="1357"/>
              </a:cxn>
              <a:cxn ang="0">
                <a:pos x="107" y="1358"/>
              </a:cxn>
              <a:cxn ang="0">
                <a:pos x="104" y="1360"/>
              </a:cxn>
              <a:cxn ang="0">
                <a:pos x="103" y="1362"/>
              </a:cxn>
              <a:cxn ang="0">
                <a:pos x="111" y="1357"/>
              </a:cxn>
              <a:cxn ang="0">
                <a:pos x="108" y="1357"/>
              </a:cxn>
              <a:cxn ang="0">
                <a:pos x="101" y="1357"/>
              </a:cxn>
              <a:cxn ang="0">
                <a:pos x="92" y="1357"/>
              </a:cxn>
              <a:cxn ang="0">
                <a:pos x="78" y="1357"/>
              </a:cxn>
              <a:cxn ang="0">
                <a:pos x="62" y="1357"/>
              </a:cxn>
              <a:cxn ang="0">
                <a:pos x="44" y="1357"/>
              </a:cxn>
              <a:cxn ang="0">
                <a:pos x="23" y="1357"/>
              </a:cxn>
              <a:cxn ang="0">
                <a:pos x="0" y="1357"/>
              </a:cxn>
              <a:cxn ang="0">
                <a:pos x="0" y="1376"/>
              </a:cxn>
              <a:cxn ang="0">
                <a:pos x="23" y="1376"/>
              </a:cxn>
              <a:cxn ang="0">
                <a:pos x="44" y="1376"/>
              </a:cxn>
              <a:cxn ang="0">
                <a:pos x="62" y="1376"/>
              </a:cxn>
              <a:cxn ang="0">
                <a:pos x="78" y="1376"/>
              </a:cxn>
              <a:cxn ang="0">
                <a:pos x="92" y="1376"/>
              </a:cxn>
              <a:cxn ang="0">
                <a:pos x="101" y="1376"/>
              </a:cxn>
              <a:cxn ang="0">
                <a:pos x="108" y="1376"/>
              </a:cxn>
              <a:cxn ang="0">
                <a:pos x="111" y="1376"/>
              </a:cxn>
              <a:cxn ang="0">
                <a:pos x="111" y="1376"/>
              </a:cxn>
              <a:cxn ang="0">
                <a:pos x="114" y="1374"/>
              </a:cxn>
              <a:cxn ang="0">
                <a:pos x="117" y="1373"/>
              </a:cxn>
              <a:cxn ang="0">
                <a:pos x="118" y="1370"/>
              </a:cxn>
              <a:cxn ang="0">
                <a:pos x="120" y="1366"/>
              </a:cxn>
              <a:cxn ang="0">
                <a:pos x="120" y="1366"/>
              </a:cxn>
              <a:cxn ang="0">
                <a:pos x="120" y="10"/>
              </a:cxn>
              <a:cxn ang="0">
                <a:pos x="120" y="10"/>
              </a:cxn>
              <a:cxn ang="0">
                <a:pos x="118" y="6"/>
              </a:cxn>
              <a:cxn ang="0">
                <a:pos x="117" y="3"/>
              </a:cxn>
              <a:cxn ang="0">
                <a:pos x="114" y="2"/>
              </a:cxn>
              <a:cxn ang="0">
                <a:pos x="111" y="0"/>
              </a:cxn>
              <a:cxn ang="0">
                <a:pos x="108" y="0"/>
              </a:cxn>
              <a:cxn ang="0">
                <a:pos x="101" y="0"/>
              </a:cxn>
              <a:cxn ang="0">
                <a:pos x="92" y="0"/>
              </a:cxn>
              <a:cxn ang="0">
                <a:pos x="78" y="0"/>
              </a:cxn>
              <a:cxn ang="0">
                <a:pos x="62" y="0"/>
              </a:cxn>
              <a:cxn ang="0">
                <a:pos x="44" y="0"/>
              </a:cxn>
              <a:cxn ang="0">
                <a:pos x="23" y="0"/>
              </a:cxn>
              <a:cxn ang="0">
                <a:pos x="0" y="0"/>
              </a:cxn>
            </a:cxnLst>
            <a:rect l="0" t="0" r="r" b="b"/>
            <a:pathLst>
              <a:path w="120" h="1376">
                <a:moveTo>
                  <a:pt x="0" y="0"/>
                </a:moveTo>
                <a:lnTo>
                  <a:pt x="0" y="19"/>
                </a:lnTo>
                <a:lnTo>
                  <a:pt x="23" y="19"/>
                </a:lnTo>
                <a:lnTo>
                  <a:pt x="44" y="19"/>
                </a:lnTo>
                <a:lnTo>
                  <a:pt x="62" y="19"/>
                </a:lnTo>
                <a:lnTo>
                  <a:pt x="78" y="19"/>
                </a:lnTo>
                <a:lnTo>
                  <a:pt x="92" y="19"/>
                </a:lnTo>
                <a:lnTo>
                  <a:pt x="101" y="19"/>
                </a:lnTo>
                <a:lnTo>
                  <a:pt x="108" y="19"/>
                </a:lnTo>
                <a:lnTo>
                  <a:pt x="111" y="19"/>
                </a:lnTo>
                <a:lnTo>
                  <a:pt x="111" y="10"/>
                </a:lnTo>
                <a:lnTo>
                  <a:pt x="101" y="10"/>
                </a:lnTo>
                <a:lnTo>
                  <a:pt x="103" y="13"/>
                </a:lnTo>
                <a:lnTo>
                  <a:pt x="104" y="16"/>
                </a:lnTo>
                <a:lnTo>
                  <a:pt x="107" y="17"/>
                </a:lnTo>
                <a:lnTo>
                  <a:pt x="101" y="10"/>
                </a:lnTo>
                <a:lnTo>
                  <a:pt x="101" y="1366"/>
                </a:lnTo>
                <a:lnTo>
                  <a:pt x="111" y="1366"/>
                </a:lnTo>
                <a:lnTo>
                  <a:pt x="111" y="1357"/>
                </a:lnTo>
                <a:lnTo>
                  <a:pt x="107" y="1358"/>
                </a:lnTo>
                <a:lnTo>
                  <a:pt x="104" y="1360"/>
                </a:lnTo>
                <a:lnTo>
                  <a:pt x="103" y="1362"/>
                </a:lnTo>
                <a:lnTo>
                  <a:pt x="111" y="1357"/>
                </a:lnTo>
                <a:lnTo>
                  <a:pt x="108" y="1357"/>
                </a:lnTo>
                <a:lnTo>
                  <a:pt x="101" y="1357"/>
                </a:lnTo>
                <a:lnTo>
                  <a:pt x="92" y="1357"/>
                </a:lnTo>
                <a:lnTo>
                  <a:pt x="78" y="1357"/>
                </a:lnTo>
                <a:lnTo>
                  <a:pt x="62" y="1357"/>
                </a:lnTo>
                <a:lnTo>
                  <a:pt x="44" y="1357"/>
                </a:lnTo>
                <a:lnTo>
                  <a:pt x="23" y="1357"/>
                </a:lnTo>
                <a:lnTo>
                  <a:pt x="0" y="1357"/>
                </a:lnTo>
                <a:lnTo>
                  <a:pt x="0" y="1376"/>
                </a:lnTo>
                <a:lnTo>
                  <a:pt x="23" y="1376"/>
                </a:lnTo>
                <a:lnTo>
                  <a:pt x="44" y="1376"/>
                </a:lnTo>
                <a:lnTo>
                  <a:pt x="62" y="1376"/>
                </a:lnTo>
                <a:lnTo>
                  <a:pt x="78" y="1376"/>
                </a:lnTo>
                <a:lnTo>
                  <a:pt x="92" y="1376"/>
                </a:lnTo>
                <a:lnTo>
                  <a:pt x="101" y="1376"/>
                </a:lnTo>
                <a:lnTo>
                  <a:pt x="108" y="1376"/>
                </a:lnTo>
                <a:lnTo>
                  <a:pt x="111" y="1376"/>
                </a:lnTo>
                <a:lnTo>
                  <a:pt x="114" y="1374"/>
                </a:lnTo>
                <a:lnTo>
                  <a:pt x="117" y="1373"/>
                </a:lnTo>
                <a:lnTo>
                  <a:pt x="118" y="1370"/>
                </a:lnTo>
                <a:lnTo>
                  <a:pt x="120" y="1366"/>
                </a:lnTo>
                <a:lnTo>
                  <a:pt x="120" y="10"/>
                </a:lnTo>
                <a:lnTo>
                  <a:pt x="118" y="6"/>
                </a:lnTo>
                <a:lnTo>
                  <a:pt x="117" y="3"/>
                </a:lnTo>
                <a:lnTo>
                  <a:pt x="114" y="2"/>
                </a:lnTo>
                <a:lnTo>
                  <a:pt x="111" y="0"/>
                </a:lnTo>
                <a:lnTo>
                  <a:pt x="108" y="0"/>
                </a:lnTo>
                <a:lnTo>
                  <a:pt x="101" y="0"/>
                </a:lnTo>
                <a:lnTo>
                  <a:pt x="92" y="0"/>
                </a:lnTo>
                <a:lnTo>
                  <a:pt x="78" y="0"/>
                </a:lnTo>
                <a:lnTo>
                  <a:pt x="62" y="0"/>
                </a:lnTo>
                <a:lnTo>
                  <a:pt x="44" y="0"/>
                </a:lnTo>
                <a:lnTo>
                  <a:pt x="23" y="0"/>
                </a:lnTo>
                <a:lnTo>
                  <a:pt x="0" y="0"/>
                </a:lnTo>
                <a:close/>
              </a:path>
            </a:pathLst>
          </a:custGeom>
          <a:solidFill>
            <a:srgbClr val="366B7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41" name="任意多边形 541757"/>
          <p:cNvSpPr>
            <a:spLocks noChangeArrowheads="1"/>
          </p:cNvSpPr>
          <p:nvPr/>
        </p:nvSpPr>
        <p:spPr bwMode="auto">
          <a:xfrm>
            <a:off x="7747000" y="5670550"/>
            <a:ext cx="58738" cy="544513"/>
          </a:xfrm>
          <a:custGeom>
            <a:avLst/>
            <a:gdLst/>
            <a:ahLst/>
            <a:cxnLst>
              <a:cxn ang="0">
                <a:pos x="14" y="21"/>
              </a:cxn>
              <a:cxn ang="0">
                <a:pos x="24" y="27"/>
              </a:cxn>
              <a:cxn ang="0">
                <a:pos x="34" y="36"/>
              </a:cxn>
              <a:cxn ang="0">
                <a:pos x="43" y="46"/>
              </a:cxn>
              <a:cxn ang="0">
                <a:pos x="68" y="79"/>
              </a:cxn>
              <a:cxn ang="0">
                <a:pos x="64" y="122"/>
              </a:cxn>
              <a:cxn ang="0">
                <a:pos x="66" y="601"/>
              </a:cxn>
              <a:cxn ang="0">
                <a:pos x="86" y="658"/>
              </a:cxn>
              <a:cxn ang="0">
                <a:pos x="112" y="685"/>
              </a:cxn>
              <a:cxn ang="0">
                <a:pos x="133" y="694"/>
              </a:cxn>
              <a:cxn ang="0">
                <a:pos x="148" y="679"/>
              </a:cxn>
              <a:cxn ang="0">
                <a:pos x="140" y="684"/>
              </a:cxn>
              <a:cxn ang="0">
                <a:pos x="141" y="694"/>
              </a:cxn>
              <a:cxn ang="0">
                <a:pos x="133" y="681"/>
              </a:cxn>
              <a:cxn ang="0">
                <a:pos x="112" y="691"/>
              </a:cxn>
              <a:cxn ang="0">
                <a:pos x="86" y="718"/>
              </a:cxn>
              <a:cxn ang="0">
                <a:pos x="66" y="775"/>
              </a:cxn>
              <a:cxn ang="0">
                <a:pos x="64" y="1253"/>
              </a:cxn>
              <a:cxn ang="0">
                <a:pos x="68" y="1297"/>
              </a:cxn>
              <a:cxn ang="0">
                <a:pos x="43" y="1330"/>
              </a:cxn>
              <a:cxn ang="0">
                <a:pos x="34" y="1340"/>
              </a:cxn>
              <a:cxn ang="0">
                <a:pos x="24" y="1349"/>
              </a:cxn>
              <a:cxn ang="0">
                <a:pos x="14" y="1355"/>
              </a:cxn>
              <a:cxn ang="0">
                <a:pos x="14" y="1373"/>
              </a:cxn>
              <a:cxn ang="0">
                <a:pos x="35" y="1364"/>
              </a:cxn>
              <a:cxn ang="0">
                <a:pos x="60" y="1336"/>
              </a:cxn>
              <a:cxn ang="0">
                <a:pos x="77" y="1297"/>
              </a:cxn>
              <a:cxn ang="0">
                <a:pos x="82" y="1253"/>
              </a:cxn>
              <a:cxn ang="0">
                <a:pos x="74" y="778"/>
              </a:cxn>
              <a:cxn ang="0">
                <a:pos x="94" y="742"/>
              </a:cxn>
              <a:cxn ang="0">
                <a:pos x="102" y="727"/>
              </a:cxn>
              <a:cxn ang="0">
                <a:pos x="119" y="697"/>
              </a:cxn>
              <a:cxn ang="0">
                <a:pos x="133" y="691"/>
              </a:cxn>
              <a:cxn ang="0">
                <a:pos x="148" y="697"/>
              </a:cxn>
              <a:cxn ang="0">
                <a:pos x="155" y="692"/>
              </a:cxn>
              <a:cxn ang="0">
                <a:pos x="154" y="681"/>
              </a:cxn>
              <a:cxn ang="0">
                <a:pos x="133" y="676"/>
              </a:cxn>
              <a:cxn ang="0">
                <a:pos x="123" y="671"/>
              </a:cxn>
              <a:cxn ang="0">
                <a:pos x="112" y="662"/>
              </a:cxn>
              <a:cxn ang="0">
                <a:pos x="103" y="651"/>
              </a:cxn>
              <a:cxn ang="0">
                <a:pos x="83" y="595"/>
              </a:cxn>
              <a:cxn ang="0">
                <a:pos x="82" y="575"/>
              </a:cxn>
              <a:cxn ang="0">
                <a:pos x="77" y="79"/>
              </a:cxn>
              <a:cxn ang="0">
                <a:pos x="60" y="40"/>
              </a:cxn>
              <a:cxn ang="0">
                <a:pos x="35" y="12"/>
              </a:cxn>
              <a:cxn ang="0">
                <a:pos x="14" y="3"/>
              </a:cxn>
            </a:cxnLst>
            <a:rect l="0" t="0" r="r" b="b"/>
            <a:pathLst>
              <a:path w="157" h="1376">
                <a:moveTo>
                  <a:pt x="0" y="0"/>
                </a:moveTo>
                <a:lnTo>
                  <a:pt x="0" y="19"/>
                </a:lnTo>
                <a:lnTo>
                  <a:pt x="14" y="21"/>
                </a:lnTo>
                <a:lnTo>
                  <a:pt x="14" y="12"/>
                </a:lnTo>
                <a:lnTo>
                  <a:pt x="10" y="20"/>
                </a:lnTo>
                <a:lnTo>
                  <a:pt x="24" y="27"/>
                </a:lnTo>
                <a:lnTo>
                  <a:pt x="28" y="19"/>
                </a:lnTo>
                <a:lnTo>
                  <a:pt x="22" y="25"/>
                </a:lnTo>
                <a:lnTo>
                  <a:pt x="34" y="36"/>
                </a:lnTo>
                <a:lnTo>
                  <a:pt x="45" y="49"/>
                </a:lnTo>
                <a:lnTo>
                  <a:pt x="52" y="42"/>
                </a:lnTo>
                <a:lnTo>
                  <a:pt x="43" y="46"/>
                </a:lnTo>
                <a:lnTo>
                  <a:pt x="52" y="63"/>
                </a:lnTo>
                <a:lnTo>
                  <a:pt x="59" y="82"/>
                </a:lnTo>
                <a:lnTo>
                  <a:pt x="68" y="79"/>
                </a:lnTo>
                <a:lnTo>
                  <a:pt x="59" y="79"/>
                </a:lnTo>
                <a:lnTo>
                  <a:pt x="62" y="100"/>
                </a:lnTo>
                <a:lnTo>
                  <a:pt x="64" y="122"/>
                </a:lnTo>
                <a:lnTo>
                  <a:pt x="64" y="575"/>
                </a:lnTo>
                <a:lnTo>
                  <a:pt x="65" y="597"/>
                </a:lnTo>
                <a:lnTo>
                  <a:pt x="66" y="601"/>
                </a:lnTo>
                <a:lnTo>
                  <a:pt x="70" y="622"/>
                </a:lnTo>
                <a:lnTo>
                  <a:pt x="77" y="641"/>
                </a:lnTo>
                <a:lnTo>
                  <a:pt x="86" y="658"/>
                </a:lnTo>
                <a:lnTo>
                  <a:pt x="89" y="662"/>
                </a:lnTo>
                <a:lnTo>
                  <a:pt x="99" y="675"/>
                </a:lnTo>
                <a:lnTo>
                  <a:pt x="112" y="685"/>
                </a:lnTo>
                <a:lnTo>
                  <a:pt x="115" y="688"/>
                </a:lnTo>
                <a:lnTo>
                  <a:pt x="129" y="694"/>
                </a:lnTo>
                <a:lnTo>
                  <a:pt x="133" y="694"/>
                </a:lnTo>
                <a:lnTo>
                  <a:pt x="148" y="697"/>
                </a:lnTo>
                <a:lnTo>
                  <a:pt x="148" y="688"/>
                </a:lnTo>
                <a:lnTo>
                  <a:pt x="148" y="679"/>
                </a:lnTo>
                <a:lnTo>
                  <a:pt x="144" y="680"/>
                </a:lnTo>
                <a:lnTo>
                  <a:pt x="141" y="681"/>
                </a:lnTo>
                <a:lnTo>
                  <a:pt x="140" y="684"/>
                </a:lnTo>
                <a:lnTo>
                  <a:pt x="138" y="688"/>
                </a:lnTo>
                <a:lnTo>
                  <a:pt x="140" y="692"/>
                </a:lnTo>
                <a:lnTo>
                  <a:pt x="141" y="694"/>
                </a:lnTo>
                <a:lnTo>
                  <a:pt x="144" y="696"/>
                </a:lnTo>
                <a:lnTo>
                  <a:pt x="148" y="679"/>
                </a:lnTo>
                <a:lnTo>
                  <a:pt x="133" y="681"/>
                </a:lnTo>
                <a:lnTo>
                  <a:pt x="129" y="681"/>
                </a:lnTo>
                <a:lnTo>
                  <a:pt x="115" y="688"/>
                </a:lnTo>
                <a:lnTo>
                  <a:pt x="112" y="691"/>
                </a:lnTo>
                <a:lnTo>
                  <a:pt x="99" y="701"/>
                </a:lnTo>
                <a:lnTo>
                  <a:pt x="89" y="714"/>
                </a:lnTo>
                <a:lnTo>
                  <a:pt x="86" y="718"/>
                </a:lnTo>
                <a:lnTo>
                  <a:pt x="77" y="735"/>
                </a:lnTo>
                <a:lnTo>
                  <a:pt x="70" y="754"/>
                </a:lnTo>
                <a:lnTo>
                  <a:pt x="66" y="775"/>
                </a:lnTo>
                <a:lnTo>
                  <a:pt x="65" y="778"/>
                </a:lnTo>
                <a:lnTo>
                  <a:pt x="64" y="801"/>
                </a:lnTo>
                <a:lnTo>
                  <a:pt x="64" y="1253"/>
                </a:lnTo>
                <a:lnTo>
                  <a:pt x="62" y="1276"/>
                </a:lnTo>
                <a:lnTo>
                  <a:pt x="59" y="1297"/>
                </a:lnTo>
                <a:lnTo>
                  <a:pt x="68" y="1297"/>
                </a:lnTo>
                <a:lnTo>
                  <a:pt x="59" y="1294"/>
                </a:lnTo>
                <a:lnTo>
                  <a:pt x="52" y="1313"/>
                </a:lnTo>
                <a:lnTo>
                  <a:pt x="43" y="1330"/>
                </a:lnTo>
                <a:lnTo>
                  <a:pt x="52" y="1334"/>
                </a:lnTo>
                <a:lnTo>
                  <a:pt x="45" y="1327"/>
                </a:lnTo>
                <a:lnTo>
                  <a:pt x="34" y="1340"/>
                </a:lnTo>
                <a:lnTo>
                  <a:pt x="22" y="1351"/>
                </a:lnTo>
                <a:lnTo>
                  <a:pt x="28" y="1357"/>
                </a:lnTo>
                <a:lnTo>
                  <a:pt x="24" y="1349"/>
                </a:lnTo>
                <a:lnTo>
                  <a:pt x="10" y="1356"/>
                </a:lnTo>
                <a:lnTo>
                  <a:pt x="14" y="1364"/>
                </a:lnTo>
                <a:lnTo>
                  <a:pt x="14" y="1355"/>
                </a:lnTo>
                <a:lnTo>
                  <a:pt x="0" y="1357"/>
                </a:lnTo>
                <a:lnTo>
                  <a:pt x="0" y="1376"/>
                </a:lnTo>
                <a:lnTo>
                  <a:pt x="14" y="1373"/>
                </a:lnTo>
                <a:lnTo>
                  <a:pt x="18" y="1373"/>
                </a:lnTo>
                <a:lnTo>
                  <a:pt x="32" y="1366"/>
                </a:lnTo>
                <a:lnTo>
                  <a:pt x="35" y="1364"/>
                </a:lnTo>
                <a:lnTo>
                  <a:pt x="47" y="1353"/>
                </a:lnTo>
                <a:lnTo>
                  <a:pt x="59" y="1340"/>
                </a:lnTo>
                <a:lnTo>
                  <a:pt x="60" y="1336"/>
                </a:lnTo>
                <a:lnTo>
                  <a:pt x="69" y="1319"/>
                </a:lnTo>
                <a:lnTo>
                  <a:pt x="76" y="1301"/>
                </a:lnTo>
                <a:lnTo>
                  <a:pt x="77" y="1297"/>
                </a:lnTo>
                <a:lnTo>
                  <a:pt x="81" y="1276"/>
                </a:lnTo>
                <a:lnTo>
                  <a:pt x="82" y="1253"/>
                </a:lnTo>
                <a:lnTo>
                  <a:pt x="82" y="801"/>
                </a:lnTo>
                <a:lnTo>
                  <a:pt x="83" y="778"/>
                </a:lnTo>
                <a:lnTo>
                  <a:pt x="74" y="778"/>
                </a:lnTo>
                <a:lnTo>
                  <a:pt x="83" y="781"/>
                </a:lnTo>
                <a:lnTo>
                  <a:pt x="87" y="760"/>
                </a:lnTo>
                <a:lnTo>
                  <a:pt x="94" y="742"/>
                </a:lnTo>
                <a:lnTo>
                  <a:pt x="103" y="725"/>
                </a:lnTo>
                <a:lnTo>
                  <a:pt x="95" y="721"/>
                </a:lnTo>
                <a:lnTo>
                  <a:pt x="102" y="727"/>
                </a:lnTo>
                <a:lnTo>
                  <a:pt x="112" y="714"/>
                </a:lnTo>
                <a:lnTo>
                  <a:pt x="125" y="704"/>
                </a:lnTo>
                <a:lnTo>
                  <a:pt x="119" y="697"/>
                </a:lnTo>
                <a:lnTo>
                  <a:pt x="123" y="705"/>
                </a:lnTo>
                <a:lnTo>
                  <a:pt x="137" y="698"/>
                </a:lnTo>
                <a:lnTo>
                  <a:pt x="133" y="691"/>
                </a:lnTo>
                <a:lnTo>
                  <a:pt x="133" y="700"/>
                </a:lnTo>
                <a:lnTo>
                  <a:pt x="148" y="697"/>
                </a:lnTo>
                <a:lnTo>
                  <a:pt x="152" y="696"/>
                </a:lnTo>
                <a:lnTo>
                  <a:pt x="154" y="694"/>
                </a:lnTo>
                <a:lnTo>
                  <a:pt x="155" y="692"/>
                </a:lnTo>
                <a:lnTo>
                  <a:pt x="157" y="688"/>
                </a:lnTo>
                <a:lnTo>
                  <a:pt x="155" y="684"/>
                </a:lnTo>
                <a:lnTo>
                  <a:pt x="154" y="681"/>
                </a:lnTo>
                <a:lnTo>
                  <a:pt x="152" y="680"/>
                </a:lnTo>
                <a:lnTo>
                  <a:pt x="148" y="679"/>
                </a:lnTo>
                <a:lnTo>
                  <a:pt x="133" y="676"/>
                </a:lnTo>
                <a:lnTo>
                  <a:pt x="133" y="685"/>
                </a:lnTo>
                <a:lnTo>
                  <a:pt x="137" y="677"/>
                </a:lnTo>
                <a:lnTo>
                  <a:pt x="123" y="671"/>
                </a:lnTo>
                <a:lnTo>
                  <a:pt x="119" y="679"/>
                </a:lnTo>
                <a:lnTo>
                  <a:pt x="125" y="672"/>
                </a:lnTo>
                <a:lnTo>
                  <a:pt x="112" y="662"/>
                </a:lnTo>
                <a:lnTo>
                  <a:pt x="102" y="649"/>
                </a:lnTo>
                <a:lnTo>
                  <a:pt x="95" y="655"/>
                </a:lnTo>
                <a:lnTo>
                  <a:pt x="103" y="651"/>
                </a:lnTo>
                <a:lnTo>
                  <a:pt x="94" y="634"/>
                </a:lnTo>
                <a:lnTo>
                  <a:pt x="87" y="616"/>
                </a:lnTo>
                <a:lnTo>
                  <a:pt x="83" y="595"/>
                </a:lnTo>
                <a:lnTo>
                  <a:pt x="74" y="597"/>
                </a:lnTo>
                <a:lnTo>
                  <a:pt x="83" y="597"/>
                </a:lnTo>
                <a:lnTo>
                  <a:pt x="82" y="575"/>
                </a:lnTo>
                <a:lnTo>
                  <a:pt x="82" y="122"/>
                </a:lnTo>
                <a:lnTo>
                  <a:pt x="81" y="100"/>
                </a:lnTo>
                <a:lnTo>
                  <a:pt x="77" y="79"/>
                </a:lnTo>
                <a:lnTo>
                  <a:pt x="76" y="75"/>
                </a:lnTo>
                <a:lnTo>
                  <a:pt x="69" y="57"/>
                </a:lnTo>
                <a:lnTo>
                  <a:pt x="60" y="40"/>
                </a:lnTo>
                <a:lnTo>
                  <a:pt x="59" y="36"/>
                </a:lnTo>
                <a:lnTo>
                  <a:pt x="47" y="23"/>
                </a:lnTo>
                <a:lnTo>
                  <a:pt x="35" y="12"/>
                </a:lnTo>
                <a:lnTo>
                  <a:pt x="32" y="10"/>
                </a:lnTo>
                <a:lnTo>
                  <a:pt x="18" y="3"/>
                </a:lnTo>
                <a:lnTo>
                  <a:pt x="14" y="3"/>
                </a:lnTo>
                <a:lnTo>
                  <a:pt x="0" y="0"/>
                </a:lnTo>
                <a:close/>
              </a:path>
            </a:pathLst>
          </a:custGeom>
          <a:solidFill>
            <a:srgbClr val="366B7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42" name="任意多边形 541758"/>
          <p:cNvSpPr>
            <a:spLocks noChangeArrowheads="1"/>
          </p:cNvSpPr>
          <p:nvPr/>
        </p:nvSpPr>
        <p:spPr bwMode="auto">
          <a:xfrm>
            <a:off x="7212013" y="5673725"/>
            <a:ext cx="109537" cy="538163"/>
          </a:xfrm>
          <a:custGeom>
            <a:avLst/>
            <a:gdLst/>
            <a:ahLst/>
            <a:cxnLst>
              <a:cxn ang="0">
                <a:pos x="17" y="0"/>
              </a:cxn>
              <a:cxn ang="0">
                <a:pos x="0" y="6"/>
              </a:cxn>
              <a:cxn ang="0">
                <a:pos x="280" y="682"/>
              </a:cxn>
              <a:cxn ang="0">
                <a:pos x="288" y="678"/>
              </a:cxn>
              <a:cxn ang="0">
                <a:pos x="279" y="678"/>
              </a:cxn>
              <a:cxn ang="0">
                <a:pos x="280" y="675"/>
              </a:cxn>
              <a:cxn ang="0">
                <a:pos x="0" y="1350"/>
              </a:cxn>
              <a:cxn ang="0">
                <a:pos x="17" y="1356"/>
              </a:cxn>
              <a:cxn ang="0">
                <a:pos x="298" y="682"/>
              </a:cxn>
              <a:cxn ang="0">
                <a:pos x="298" y="678"/>
              </a:cxn>
              <a:cxn ang="0">
                <a:pos x="298" y="675"/>
              </a:cxn>
              <a:cxn ang="0">
                <a:pos x="17" y="0"/>
              </a:cxn>
            </a:cxnLst>
            <a:rect l="0" t="0" r="r" b="b"/>
            <a:pathLst>
              <a:path w="298" h="1356">
                <a:moveTo>
                  <a:pt x="17" y="0"/>
                </a:moveTo>
                <a:lnTo>
                  <a:pt x="0" y="6"/>
                </a:lnTo>
                <a:lnTo>
                  <a:pt x="280" y="682"/>
                </a:lnTo>
                <a:lnTo>
                  <a:pt x="288" y="678"/>
                </a:lnTo>
                <a:lnTo>
                  <a:pt x="279" y="678"/>
                </a:lnTo>
                <a:lnTo>
                  <a:pt x="280" y="675"/>
                </a:lnTo>
                <a:lnTo>
                  <a:pt x="0" y="1350"/>
                </a:lnTo>
                <a:lnTo>
                  <a:pt x="17" y="1356"/>
                </a:lnTo>
                <a:lnTo>
                  <a:pt x="298" y="682"/>
                </a:lnTo>
                <a:lnTo>
                  <a:pt x="298" y="678"/>
                </a:lnTo>
                <a:lnTo>
                  <a:pt x="298" y="675"/>
                </a:lnTo>
                <a:lnTo>
                  <a:pt x="17" y="0"/>
                </a:lnTo>
                <a:close/>
              </a:path>
            </a:pathLst>
          </a:custGeom>
          <a:solidFill>
            <a:srgbClr val="366B7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4143" name="组合 541759"/>
          <p:cNvGrpSpPr>
            <a:grpSpLocks/>
          </p:cNvGrpSpPr>
          <p:nvPr/>
        </p:nvGrpSpPr>
        <p:grpSpPr bwMode="auto">
          <a:xfrm>
            <a:off x="7318375" y="5921375"/>
            <a:ext cx="73025" cy="42863"/>
            <a:chOff x="4994" y="2938"/>
            <a:chExt cx="50" cy="27"/>
          </a:xfrm>
        </p:grpSpPr>
        <p:sp>
          <p:nvSpPr>
            <p:cNvPr id="174144" name="矩形 541760"/>
            <p:cNvSpPr>
              <a:spLocks noChangeArrowheads="1"/>
            </p:cNvSpPr>
            <p:nvPr/>
          </p:nvSpPr>
          <p:spPr bwMode="auto">
            <a:xfrm>
              <a:off x="4994" y="2949"/>
              <a:ext cx="24" cy="5"/>
            </a:xfrm>
            <a:prstGeom prst="rect">
              <a:avLst/>
            </a:prstGeom>
            <a:solidFill>
              <a:srgbClr val="366B7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45" name="任意多边形 541761"/>
            <p:cNvSpPr>
              <a:spLocks noChangeArrowheads="1"/>
            </p:cNvSpPr>
            <p:nvPr/>
          </p:nvSpPr>
          <p:spPr bwMode="auto">
            <a:xfrm>
              <a:off x="5017" y="2938"/>
              <a:ext cx="27" cy="27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107" y="54"/>
                </a:cxn>
                <a:cxn ang="0">
                  <a:pos x="0" y="0"/>
                </a:cxn>
                <a:cxn ang="0">
                  <a:pos x="0" y="109"/>
                </a:cxn>
              </a:cxnLst>
              <a:rect l="0" t="0" r="r" b="b"/>
              <a:pathLst>
                <a:path w="107" h="109">
                  <a:moveTo>
                    <a:pt x="0" y="109"/>
                  </a:moveTo>
                  <a:lnTo>
                    <a:pt x="107" y="5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366B7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46" name="任意多边形 541762"/>
          <p:cNvSpPr>
            <a:spLocks noChangeArrowheads="1"/>
          </p:cNvSpPr>
          <p:nvPr/>
        </p:nvSpPr>
        <p:spPr bwMode="auto">
          <a:xfrm>
            <a:off x="6988175" y="5670550"/>
            <a:ext cx="149225" cy="546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"/>
              </a:cxn>
              <a:cxn ang="0">
                <a:pos x="206" y="19"/>
              </a:cxn>
              <a:cxn ang="0">
                <a:pos x="206" y="10"/>
              </a:cxn>
              <a:cxn ang="0">
                <a:pos x="198" y="13"/>
              </a:cxn>
              <a:cxn ang="0">
                <a:pos x="200" y="16"/>
              </a:cxn>
              <a:cxn ang="0">
                <a:pos x="202" y="17"/>
              </a:cxn>
              <a:cxn ang="0">
                <a:pos x="198" y="12"/>
              </a:cxn>
              <a:cxn ang="0">
                <a:pos x="392" y="697"/>
              </a:cxn>
              <a:cxn ang="0">
                <a:pos x="400" y="694"/>
              </a:cxn>
              <a:cxn ang="0">
                <a:pos x="391" y="694"/>
              </a:cxn>
              <a:cxn ang="0">
                <a:pos x="392" y="692"/>
              </a:cxn>
              <a:cxn ang="0">
                <a:pos x="198" y="1366"/>
              </a:cxn>
              <a:cxn ang="0">
                <a:pos x="206" y="1369"/>
              </a:cxn>
              <a:cxn ang="0">
                <a:pos x="206" y="1360"/>
              </a:cxn>
              <a:cxn ang="0">
                <a:pos x="202" y="1361"/>
              </a:cxn>
              <a:cxn ang="0">
                <a:pos x="200" y="1362"/>
              </a:cxn>
              <a:cxn ang="0">
                <a:pos x="198" y="1365"/>
              </a:cxn>
              <a:cxn ang="0">
                <a:pos x="206" y="1360"/>
              </a:cxn>
              <a:cxn ang="0">
                <a:pos x="0" y="1360"/>
              </a:cxn>
              <a:cxn ang="0">
                <a:pos x="0" y="1378"/>
              </a:cxn>
              <a:cxn ang="0">
                <a:pos x="206" y="1378"/>
              </a:cxn>
              <a:cxn ang="0">
                <a:pos x="206" y="1378"/>
              </a:cxn>
              <a:cxn ang="0">
                <a:pos x="210" y="1377"/>
              </a:cxn>
              <a:cxn ang="0">
                <a:pos x="213" y="1376"/>
              </a:cxn>
              <a:cxn ang="0">
                <a:pos x="214" y="1373"/>
              </a:cxn>
              <a:cxn ang="0">
                <a:pos x="215" y="1372"/>
              </a:cxn>
              <a:cxn ang="0">
                <a:pos x="409" y="697"/>
              </a:cxn>
              <a:cxn ang="0">
                <a:pos x="409" y="694"/>
              </a:cxn>
              <a:cxn ang="0">
                <a:pos x="409" y="692"/>
              </a:cxn>
              <a:cxn ang="0">
                <a:pos x="215" y="7"/>
              </a:cxn>
              <a:cxn ang="0">
                <a:pos x="214" y="6"/>
              </a:cxn>
              <a:cxn ang="0">
                <a:pos x="213" y="3"/>
              </a:cxn>
              <a:cxn ang="0">
                <a:pos x="210" y="2"/>
              </a:cxn>
              <a:cxn ang="0">
                <a:pos x="206" y="0"/>
              </a:cxn>
              <a:cxn ang="0">
                <a:pos x="0" y="0"/>
              </a:cxn>
            </a:cxnLst>
            <a:rect l="0" t="0" r="r" b="b"/>
            <a:pathLst>
              <a:path w="409" h="1378">
                <a:moveTo>
                  <a:pt x="0" y="0"/>
                </a:moveTo>
                <a:lnTo>
                  <a:pt x="0" y="19"/>
                </a:lnTo>
                <a:lnTo>
                  <a:pt x="206" y="19"/>
                </a:lnTo>
                <a:lnTo>
                  <a:pt x="206" y="10"/>
                </a:lnTo>
                <a:lnTo>
                  <a:pt x="198" y="13"/>
                </a:lnTo>
                <a:lnTo>
                  <a:pt x="200" y="16"/>
                </a:lnTo>
                <a:lnTo>
                  <a:pt x="202" y="17"/>
                </a:lnTo>
                <a:lnTo>
                  <a:pt x="198" y="12"/>
                </a:lnTo>
                <a:lnTo>
                  <a:pt x="392" y="697"/>
                </a:lnTo>
                <a:lnTo>
                  <a:pt x="400" y="694"/>
                </a:lnTo>
                <a:lnTo>
                  <a:pt x="391" y="694"/>
                </a:lnTo>
                <a:lnTo>
                  <a:pt x="392" y="692"/>
                </a:lnTo>
                <a:lnTo>
                  <a:pt x="198" y="1366"/>
                </a:lnTo>
                <a:lnTo>
                  <a:pt x="206" y="1369"/>
                </a:lnTo>
                <a:lnTo>
                  <a:pt x="206" y="1360"/>
                </a:lnTo>
                <a:lnTo>
                  <a:pt x="202" y="1361"/>
                </a:lnTo>
                <a:lnTo>
                  <a:pt x="200" y="1362"/>
                </a:lnTo>
                <a:lnTo>
                  <a:pt x="198" y="1365"/>
                </a:lnTo>
                <a:lnTo>
                  <a:pt x="206" y="1360"/>
                </a:lnTo>
                <a:lnTo>
                  <a:pt x="0" y="1360"/>
                </a:lnTo>
                <a:lnTo>
                  <a:pt x="0" y="1378"/>
                </a:lnTo>
                <a:lnTo>
                  <a:pt x="206" y="1378"/>
                </a:lnTo>
                <a:lnTo>
                  <a:pt x="210" y="1377"/>
                </a:lnTo>
                <a:lnTo>
                  <a:pt x="213" y="1376"/>
                </a:lnTo>
                <a:lnTo>
                  <a:pt x="214" y="1373"/>
                </a:lnTo>
                <a:lnTo>
                  <a:pt x="215" y="1372"/>
                </a:lnTo>
                <a:lnTo>
                  <a:pt x="409" y="697"/>
                </a:lnTo>
                <a:lnTo>
                  <a:pt x="409" y="694"/>
                </a:lnTo>
                <a:lnTo>
                  <a:pt x="409" y="692"/>
                </a:lnTo>
                <a:lnTo>
                  <a:pt x="215" y="7"/>
                </a:lnTo>
                <a:lnTo>
                  <a:pt x="214" y="6"/>
                </a:lnTo>
                <a:lnTo>
                  <a:pt x="213" y="3"/>
                </a:lnTo>
                <a:lnTo>
                  <a:pt x="210" y="2"/>
                </a:lnTo>
                <a:lnTo>
                  <a:pt x="206" y="0"/>
                </a:lnTo>
                <a:lnTo>
                  <a:pt x="0" y="0"/>
                </a:lnTo>
                <a:close/>
              </a:path>
            </a:pathLst>
          </a:custGeom>
          <a:solidFill>
            <a:srgbClr val="366B7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47" name="任意多边形 541763"/>
          <p:cNvSpPr>
            <a:spLocks noChangeArrowheads="1"/>
          </p:cNvSpPr>
          <p:nvPr/>
        </p:nvSpPr>
        <p:spPr bwMode="auto">
          <a:xfrm>
            <a:off x="8361363" y="5930900"/>
            <a:ext cx="109537" cy="38100"/>
          </a:xfrm>
          <a:custGeom>
            <a:avLst/>
            <a:gdLst/>
            <a:ahLst/>
            <a:cxnLst>
              <a:cxn ang="0">
                <a:pos x="197" y="0"/>
              </a:cxn>
              <a:cxn ang="0">
                <a:pos x="197" y="35"/>
              </a:cxn>
              <a:cxn ang="0">
                <a:pos x="0" y="35"/>
              </a:cxn>
              <a:cxn ang="0">
                <a:pos x="0" y="65"/>
              </a:cxn>
              <a:cxn ang="0">
                <a:pos x="197" y="65"/>
              </a:cxn>
              <a:cxn ang="0">
                <a:pos x="197" y="99"/>
              </a:cxn>
              <a:cxn ang="0">
                <a:pos x="301" y="49"/>
              </a:cxn>
              <a:cxn ang="0">
                <a:pos x="197" y="0"/>
              </a:cxn>
            </a:cxnLst>
            <a:rect l="0" t="0" r="r" b="b"/>
            <a:pathLst>
              <a:path w="301" h="99">
                <a:moveTo>
                  <a:pt x="197" y="0"/>
                </a:moveTo>
                <a:lnTo>
                  <a:pt x="197" y="35"/>
                </a:lnTo>
                <a:lnTo>
                  <a:pt x="0" y="35"/>
                </a:lnTo>
                <a:lnTo>
                  <a:pt x="0" y="65"/>
                </a:lnTo>
                <a:lnTo>
                  <a:pt x="197" y="65"/>
                </a:lnTo>
                <a:lnTo>
                  <a:pt x="197" y="99"/>
                </a:lnTo>
                <a:lnTo>
                  <a:pt x="301" y="49"/>
                </a:lnTo>
                <a:lnTo>
                  <a:pt x="197" y="0"/>
                </a:lnTo>
                <a:close/>
              </a:path>
            </a:pathLst>
          </a:custGeom>
          <a:solidFill>
            <a:srgbClr val="366B7E"/>
          </a:solidFill>
          <a:ln w="1588">
            <a:solidFill>
              <a:srgbClr val="366B7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48" name="任意多边形 541764"/>
          <p:cNvSpPr>
            <a:spLocks noChangeArrowheads="1"/>
          </p:cNvSpPr>
          <p:nvPr/>
        </p:nvSpPr>
        <p:spPr bwMode="auto">
          <a:xfrm>
            <a:off x="7894638" y="5913438"/>
            <a:ext cx="117475" cy="71437"/>
          </a:xfrm>
          <a:custGeom>
            <a:avLst/>
            <a:gdLst/>
            <a:ahLst/>
            <a:cxnLst>
              <a:cxn ang="0">
                <a:pos x="141" y="0"/>
              </a:cxn>
              <a:cxn ang="0">
                <a:pos x="141" y="46"/>
              </a:cxn>
              <a:cxn ang="0">
                <a:pos x="0" y="46"/>
              </a:cxn>
              <a:cxn ang="0">
                <a:pos x="0" y="135"/>
              </a:cxn>
              <a:cxn ang="0">
                <a:pos x="141" y="135"/>
              </a:cxn>
              <a:cxn ang="0">
                <a:pos x="141" y="181"/>
              </a:cxn>
              <a:cxn ang="0">
                <a:pos x="322" y="91"/>
              </a:cxn>
              <a:cxn ang="0">
                <a:pos x="141" y="0"/>
              </a:cxn>
            </a:cxnLst>
            <a:rect l="0" t="0" r="r" b="b"/>
            <a:pathLst>
              <a:path w="322" h="181">
                <a:moveTo>
                  <a:pt x="141" y="0"/>
                </a:moveTo>
                <a:lnTo>
                  <a:pt x="141" y="46"/>
                </a:lnTo>
                <a:lnTo>
                  <a:pt x="0" y="46"/>
                </a:lnTo>
                <a:lnTo>
                  <a:pt x="0" y="135"/>
                </a:lnTo>
                <a:lnTo>
                  <a:pt x="141" y="135"/>
                </a:lnTo>
                <a:lnTo>
                  <a:pt x="141" y="181"/>
                </a:lnTo>
                <a:lnTo>
                  <a:pt x="322" y="91"/>
                </a:lnTo>
                <a:lnTo>
                  <a:pt x="141" y="0"/>
                </a:lnTo>
                <a:close/>
              </a:path>
            </a:pathLst>
          </a:custGeom>
          <a:solidFill>
            <a:srgbClr val="366B7E"/>
          </a:solidFill>
          <a:ln w="1588">
            <a:solidFill>
              <a:srgbClr val="366B7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49" name="任意多边形 541765"/>
          <p:cNvSpPr>
            <a:spLocks noChangeArrowheads="1"/>
          </p:cNvSpPr>
          <p:nvPr/>
        </p:nvSpPr>
        <p:spPr bwMode="auto">
          <a:xfrm>
            <a:off x="7894638" y="5913438"/>
            <a:ext cx="115887" cy="69850"/>
          </a:xfrm>
          <a:custGeom>
            <a:avLst/>
            <a:gdLst/>
            <a:ahLst/>
            <a:cxnLst>
              <a:cxn ang="0">
                <a:pos x="0" y="45"/>
              </a:cxn>
              <a:cxn ang="0">
                <a:pos x="144" y="45"/>
              </a:cxn>
              <a:cxn ang="0">
                <a:pos x="144" y="0"/>
              </a:cxn>
              <a:cxn ang="0">
                <a:pos x="315" y="89"/>
              </a:cxn>
              <a:cxn ang="0">
                <a:pos x="139" y="179"/>
              </a:cxn>
              <a:cxn ang="0">
                <a:pos x="139" y="134"/>
              </a:cxn>
              <a:cxn ang="0">
                <a:pos x="3" y="134"/>
              </a:cxn>
            </a:cxnLst>
            <a:rect l="0" t="0" r="r" b="b"/>
            <a:pathLst>
              <a:path w="315" h="179">
                <a:moveTo>
                  <a:pt x="0" y="45"/>
                </a:moveTo>
                <a:lnTo>
                  <a:pt x="144" y="45"/>
                </a:lnTo>
                <a:lnTo>
                  <a:pt x="144" y="0"/>
                </a:lnTo>
                <a:lnTo>
                  <a:pt x="315" y="89"/>
                </a:lnTo>
                <a:lnTo>
                  <a:pt x="139" y="179"/>
                </a:lnTo>
                <a:lnTo>
                  <a:pt x="139" y="134"/>
                </a:lnTo>
                <a:lnTo>
                  <a:pt x="3" y="134"/>
                </a:lnTo>
              </a:path>
            </a:pathLst>
          </a:custGeom>
          <a:noFill/>
          <a:ln w="1588">
            <a:solidFill>
              <a:srgbClr val="366B7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50" name="任意多边形 541766"/>
          <p:cNvSpPr>
            <a:spLocks noChangeArrowheads="1"/>
          </p:cNvSpPr>
          <p:nvPr/>
        </p:nvSpPr>
        <p:spPr bwMode="auto">
          <a:xfrm>
            <a:off x="8213725" y="5908675"/>
            <a:ext cx="119063" cy="79375"/>
          </a:xfrm>
          <a:custGeom>
            <a:avLst/>
            <a:gdLst/>
            <a:ahLst/>
            <a:cxnLst>
              <a:cxn ang="0">
                <a:pos x="0" y="63"/>
              </a:cxn>
              <a:cxn ang="0">
                <a:pos x="144" y="63"/>
              </a:cxn>
              <a:cxn ang="0">
                <a:pos x="151" y="60"/>
              </a:cxn>
              <a:cxn ang="0">
                <a:pos x="153" y="54"/>
              </a:cxn>
              <a:cxn ang="0">
                <a:pos x="144" y="9"/>
              </a:cxn>
              <a:cxn ang="0">
                <a:pos x="144" y="18"/>
              </a:cxn>
              <a:cxn ang="0">
                <a:pos x="151" y="16"/>
              </a:cxn>
              <a:cxn ang="0">
                <a:pos x="140" y="17"/>
              </a:cxn>
              <a:cxn ang="0">
                <a:pos x="315" y="98"/>
              </a:cxn>
              <a:cxn ang="0">
                <a:pos x="307" y="94"/>
              </a:cxn>
              <a:cxn ang="0">
                <a:pos x="307" y="102"/>
              </a:cxn>
              <a:cxn ang="0">
                <a:pos x="311" y="90"/>
              </a:cxn>
              <a:cxn ang="0">
                <a:pos x="139" y="188"/>
              </a:cxn>
              <a:cxn ang="0">
                <a:pos x="147" y="184"/>
              </a:cxn>
              <a:cxn ang="0">
                <a:pos x="143" y="180"/>
              </a:cxn>
              <a:cxn ang="0">
                <a:pos x="135" y="180"/>
              </a:cxn>
              <a:cxn ang="0">
                <a:pos x="148" y="143"/>
              </a:cxn>
              <a:cxn ang="0">
                <a:pos x="147" y="139"/>
              </a:cxn>
              <a:cxn ang="0">
                <a:pos x="143" y="135"/>
              </a:cxn>
              <a:cxn ang="0">
                <a:pos x="3" y="134"/>
              </a:cxn>
              <a:cxn ang="0">
                <a:pos x="139" y="152"/>
              </a:cxn>
              <a:cxn ang="0">
                <a:pos x="131" y="147"/>
              </a:cxn>
              <a:cxn ang="0">
                <a:pos x="135" y="151"/>
              </a:cxn>
              <a:cxn ang="0">
                <a:pos x="130" y="143"/>
              </a:cxn>
              <a:cxn ang="0">
                <a:pos x="130" y="188"/>
              </a:cxn>
              <a:cxn ang="0">
                <a:pos x="132" y="194"/>
              </a:cxn>
              <a:cxn ang="0">
                <a:pos x="139" y="197"/>
              </a:cxn>
              <a:cxn ang="0">
                <a:pos x="143" y="195"/>
              </a:cxn>
              <a:cxn ang="0">
                <a:pos x="321" y="105"/>
              </a:cxn>
              <a:cxn ang="0">
                <a:pos x="324" y="98"/>
              </a:cxn>
              <a:cxn ang="0">
                <a:pos x="321" y="92"/>
              </a:cxn>
              <a:cxn ang="0">
                <a:pos x="148" y="1"/>
              </a:cxn>
              <a:cxn ang="0">
                <a:pos x="144" y="0"/>
              </a:cxn>
              <a:cxn ang="0">
                <a:pos x="138" y="3"/>
              </a:cxn>
              <a:cxn ang="0">
                <a:pos x="135" y="9"/>
              </a:cxn>
              <a:cxn ang="0">
                <a:pos x="135" y="54"/>
              </a:cxn>
              <a:cxn ang="0">
                <a:pos x="140" y="46"/>
              </a:cxn>
              <a:cxn ang="0">
                <a:pos x="136" y="50"/>
              </a:cxn>
              <a:cxn ang="0">
                <a:pos x="144" y="54"/>
              </a:cxn>
              <a:cxn ang="0">
                <a:pos x="0" y="45"/>
              </a:cxn>
            </a:cxnLst>
            <a:rect l="0" t="0" r="r" b="b"/>
            <a:pathLst>
              <a:path w="324" h="197">
                <a:moveTo>
                  <a:pt x="0" y="45"/>
                </a:moveTo>
                <a:lnTo>
                  <a:pt x="0" y="63"/>
                </a:lnTo>
                <a:lnTo>
                  <a:pt x="144" y="63"/>
                </a:lnTo>
                <a:lnTo>
                  <a:pt x="148" y="62"/>
                </a:lnTo>
                <a:lnTo>
                  <a:pt x="151" y="60"/>
                </a:lnTo>
                <a:lnTo>
                  <a:pt x="152" y="58"/>
                </a:lnTo>
                <a:lnTo>
                  <a:pt x="153" y="54"/>
                </a:lnTo>
                <a:lnTo>
                  <a:pt x="153" y="9"/>
                </a:lnTo>
                <a:lnTo>
                  <a:pt x="144" y="9"/>
                </a:lnTo>
                <a:lnTo>
                  <a:pt x="140" y="17"/>
                </a:lnTo>
                <a:lnTo>
                  <a:pt x="144" y="18"/>
                </a:lnTo>
                <a:lnTo>
                  <a:pt x="148" y="17"/>
                </a:lnTo>
                <a:lnTo>
                  <a:pt x="151" y="16"/>
                </a:lnTo>
                <a:lnTo>
                  <a:pt x="152" y="13"/>
                </a:lnTo>
                <a:lnTo>
                  <a:pt x="140" y="17"/>
                </a:lnTo>
                <a:lnTo>
                  <a:pt x="311" y="106"/>
                </a:lnTo>
                <a:lnTo>
                  <a:pt x="315" y="98"/>
                </a:lnTo>
                <a:lnTo>
                  <a:pt x="308" y="92"/>
                </a:lnTo>
                <a:lnTo>
                  <a:pt x="307" y="94"/>
                </a:lnTo>
                <a:lnTo>
                  <a:pt x="305" y="98"/>
                </a:lnTo>
                <a:lnTo>
                  <a:pt x="307" y="102"/>
                </a:lnTo>
                <a:lnTo>
                  <a:pt x="308" y="105"/>
                </a:lnTo>
                <a:lnTo>
                  <a:pt x="311" y="90"/>
                </a:lnTo>
                <a:lnTo>
                  <a:pt x="135" y="180"/>
                </a:lnTo>
                <a:lnTo>
                  <a:pt x="139" y="188"/>
                </a:lnTo>
                <a:lnTo>
                  <a:pt x="148" y="188"/>
                </a:lnTo>
                <a:lnTo>
                  <a:pt x="147" y="184"/>
                </a:lnTo>
                <a:lnTo>
                  <a:pt x="145" y="181"/>
                </a:lnTo>
                <a:lnTo>
                  <a:pt x="143" y="180"/>
                </a:lnTo>
                <a:lnTo>
                  <a:pt x="139" y="178"/>
                </a:lnTo>
                <a:lnTo>
                  <a:pt x="135" y="180"/>
                </a:lnTo>
                <a:lnTo>
                  <a:pt x="148" y="188"/>
                </a:lnTo>
                <a:lnTo>
                  <a:pt x="148" y="143"/>
                </a:lnTo>
                <a:lnTo>
                  <a:pt x="147" y="139"/>
                </a:lnTo>
                <a:lnTo>
                  <a:pt x="145" y="136"/>
                </a:lnTo>
                <a:lnTo>
                  <a:pt x="143" y="135"/>
                </a:lnTo>
                <a:lnTo>
                  <a:pt x="139" y="134"/>
                </a:lnTo>
                <a:lnTo>
                  <a:pt x="3" y="134"/>
                </a:lnTo>
                <a:lnTo>
                  <a:pt x="3" y="152"/>
                </a:lnTo>
                <a:lnTo>
                  <a:pt x="139" y="152"/>
                </a:lnTo>
                <a:lnTo>
                  <a:pt x="130" y="143"/>
                </a:lnTo>
                <a:lnTo>
                  <a:pt x="131" y="147"/>
                </a:lnTo>
                <a:lnTo>
                  <a:pt x="132" y="150"/>
                </a:lnTo>
                <a:lnTo>
                  <a:pt x="135" y="151"/>
                </a:lnTo>
                <a:lnTo>
                  <a:pt x="139" y="143"/>
                </a:lnTo>
                <a:lnTo>
                  <a:pt x="130" y="143"/>
                </a:lnTo>
                <a:lnTo>
                  <a:pt x="130" y="188"/>
                </a:lnTo>
                <a:lnTo>
                  <a:pt x="131" y="192"/>
                </a:lnTo>
                <a:lnTo>
                  <a:pt x="132" y="194"/>
                </a:lnTo>
                <a:lnTo>
                  <a:pt x="135" y="195"/>
                </a:lnTo>
                <a:lnTo>
                  <a:pt x="139" y="197"/>
                </a:lnTo>
                <a:lnTo>
                  <a:pt x="143" y="195"/>
                </a:lnTo>
                <a:lnTo>
                  <a:pt x="318" y="106"/>
                </a:lnTo>
                <a:lnTo>
                  <a:pt x="321" y="105"/>
                </a:lnTo>
                <a:lnTo>
                  <a:pt x="322" y="102"/>
                </a:lnTo>
                <a:lnTo>
                  <a:pt x="324" y="98"/>
                </a:lnTo>
                <a:lnTo>
                  <a:pt x="322" y="94"/>
                </a:lnTo>
                <a:lnTo>
                  <a:pt x="321" y="92"/>
                </a:lnTo>
                <a:lnTo>
                  <a:pt x="318" y="90"/>
                </a:lnTo>
                <a:lnTo>
                  <a:pt x="148" y="1"/>
                </a:lnTo>
                <a:lnTo>
                  <a:pt x="144" y="0"/>
                </a:lnTo>
                <a:lnTo>
                  <a:pt x="140" y="1"/>
                </a:lnTo>
                <a:lnTo>
                  <a:pt x="138" y="3"/>
                </a:lnTo>
                <a:lnTo>
                  <a:pt x="136" y="5"/>
                </a:lnTo>
                <a:lnTo>
                  <a:pt x="135" y="9"/>
                </a:lnTo>
                <a:lnTo>
                  <a:pt x="135" y="54"/>
                </a:lnTo>
                <a:lnTo>
                  <a:pt x="144" y="45"/>
                </a:lnTo>
                <a:lnTo>
                  <a:pt x="140" y="46"/>
                </a:lnTo>
                <a:lnTo>
                  <a:pt x="138" y="47"/>
                </a:lnTo>
                <a:lnTo>
                  <a:pt x="136" y="50"/>
                </a:lnTo>
                <a:lnTo>
                  <a:pt x="135" y="54"/>
                </a:lnTo>
                <a:lnTo>
                  <a:pt x="144" y="54"/>
                </a:lnTo>
                <a:lnTo>
                  <a:pt x="144" y="45"/>
                </a:lnTo>
                <a:lnTo>
                  <a:pt x="0" y="45"/>
                </a:lnTo>
                <a:close/>
              </a:path>
            </a:pathLst>
          </a:custGeom>
          <a:solidFill>
            <a:srgbClr val="366B7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51" name="任意多边形 541767"/>
          <p:cNvSpPr>
            <a:spLocks noChangeArrowheads="1"/>
          </p:cNvSpPr>
          <p:nvPr/>
        </p:nvSpPr>
        <p:spPr bwMode="auto">
          <a:xfrm>
            <a:off x="8064500" y="5908675"/>
            <a:ext cx="117475" cy="79375"/>
          </a:xfrm>
          <a:custGeom>
            <a:avLst/>
            <a:gdLst/>
            <a:ahLst/>
            <a:cxnLst>
              <a:cxn ang="0">
                <a:pos x="0" y="63"/>
              </a:cxn>
              <a:cxn ang="0">
                <a:pos x="144" y="63"/>
              </a:cxn>
              <a:cxn ang="0">
                <a:pos x="151" y="60"/>
              </a:cxn>
              <a:cxn ang="0">
                <a:pos x="153" y="54"/>
              </a:cxn>
              <a:cxn ang="0">
                <a:pos x="144" y="9"/>
              </a:cxn>
              <a:cxn ang="0">
                <a:pos x="144" y="18"/>
              </a:cxn>
              <a:cxn ang="0">
                <a:pos x="151" y="16"/>
              </a:cxn>
              <a:cxn ang="0">
                <a:pos x="140" y="17"/>
              </a:cxn>
              <a:cxn ang="0">
                <a:pos x="315" y="98"/>
              </a:cxn>
              <a:cxn ang="0">
                <a:pos x="307" y="94"/>
              </a:cxn>
              <a:cxn ang="0">
                <a:pos x="307" y="102"/>
              </a:cxn>
              <a:cxn ang="0">
                <a:pos x="311" y="90"/>
              </a:cxn>
              <a:cxn ang="0">
                <a:pos x="139" y="188"/>
              </a:cxn>
              <a:cxn ang="0">
                <a:pos x="147" y="184"/>
              </a:cxn>
              <a:cxn ang="0">
                <a:pos x="143" y="180"/>
              </a:cxn>
              <a:cxn ang="0">
                <a:pos x="135" y="180"/>
              </a:cxn>
              <a:cxn ang="0">
                <a:pos x="148" y="143"/>
              </a:cxn>
              <a:cxn ang="0">
                <a:pos x="130" y="188"/>
              </a:cxn>
              <a:cxn ang="0">
                <a:pos x="131" y="192"/>
              </a:cxn>
              <a:cxn ang="0">
                <a:pos x="135" y="195"/>
              </a:cxn>
              <a:cxn ang="0">
                <a:pos x="143" y="195"/>
              </a:cxn>
              <a:cxn ang="0">
                <a:pos x="319" y="106"/>
              </a:cxn>
              <a:cxn ang="0">
                <a:pos x="323" y="102"/>
              </a:cxn>
              <a:cxn ang="0">
                <a:pos x="323" y="94"/>
              </a:cxn>
              <a:cxn ang="0">
                <a:pos x="319" y="90"/>
              </a:cxn>
              <a:cxn ang="0">
                <a:pos x="148" y="1"/>
              </a:cxn>
              <a:cxn ang="0">
                <a:pos x="140" y="1"/>
              </a:cxn>
              <a:cxn ang="0">
                <a:pos x="136" y="5"/>
              </a:cxn>
              <a:cxn ang="0">
                <a:pos x="135" y="9"/>
              </a:cxn>
              <a:cxn ang="0">
                <a:pos x="144" y="45"/>
              </a:cxn>
              <a:cxn ang="0">
                <a:pos x="138" y="47"/>
              </a:cxn>
              <a:cxn ang="0">
                <a:pos x="135" y="54"/>
              </a:cxn>
              <a:cxn ang="0">
                <a:pos x="144" y="45"/>
              </a:cxn>
            </a:cxnLst>
            <a:rect l="0" t="0" r="r" b="b"/>
            <a:pathLst>
              <a:path w="324" h="197">
                <a:moveTo>
                  <a:pt x="0" y="45"/>
                </a:moveTo>
                <a:lnTo>
                  <a:pt x="0" y="63"/>
                </a:lnTo>
                <a:lnTo>
                  <a:pt x="144" y="63"/>
                </a:lnTo>
                <a:lnTo>
                  <a:pt x="148" y="62"/>
                </a:lnTo>
                <a:lnTo>
                  <a:pt x="151" y="60"/>
                </a:lnTo>
                <a:lnTo>
                  <a:pt x="152" y="58"/>
                </a:lnTo>
                <a:lnTo>
                  <a:pt x="153" y="54"/>
                </a:lnTo>
                <a:lnTo>
                  <a:pt x="153" y="9"/>
                </a:lnTo>
                <a:lnTo>
                  <a:pt x="144" y="9"/>
                </a:lnTo>
                <a:lnTo>
                  <a:pt x="140" y="17"/>
                </a:lnTo>
                <a:lnTo>
                  <a:pt x="144" y="18"/>
                </a:lnTo>
                <a:lnTo>
                  <a:pt x="148" y="17"/>
                </a:lnTo>
                <a:lnTo>
                  <a:pt x="151" y="16"/>
                </a:lnTo>
                <a:lnTo>
                  <a:pt x="152" y="13"/>
                </a:lnTo>
                <a:lnTo>
                  <a:pt x="140" y="17"/>
                </a:lnTo>
                <a:lnTo>
                  <a:pt x="311" y="106"/>
                </a:lnTo>
                <a:lnTo>
                  <a:pt x="315" y="98"/>
                </a:lnTo>
                <a:lnTo>
                  <a:pt x="308" y="92"/>
                </a:lnTo>
                <a:lnTo>
                  <a:pt x="307" y="94"/>
                </a:lnTo>
                <a:lnTo>
                  <a:pt x="305" y="98"/>
                </a:lnTo>
                <a:lnTo>
                  <a:pt x="307" y="102"/>
                </a:lnTo>
                <a:lnTo>
                  <a:pt x="308" y="105"/>
                </a:lnTo>
                <a:lnTo>
                  <a:pt x="311" y="90"/>
                </a:lnTo>
                <a:lnTo>
                  <a:pt x="135" y="180"/>
                </a:lnTo>
                <a:lnTo>
                  <a:pt x="139" y="188"/>
                </a:lnTo>
                <a:lnTo>
                  <a:pt x="148" y="188"/>
                </a:lnTo>
                <a:lnTo>
                  <a:pt x="147" y="184"/>
                </a:lnTo>
                <a:lnTo>
                  <a:pt x="146" y="181"/>
                </a:lnTo>
                <a:lnTo>
                  <a:pt x="143" y="180"/>
                </a:lnTo>
                <a:lnTo>
                  <a:pt x="139" y="178"/>
                </a:lnTo>
                <a:lnTo>
                  <a:pt x="135" y="180"/>
                </a:lnTo>
                <a:lnTo>
                  <a:pt x="148" y="188"/>
                </a:lnTo>
                <a:lnTo>
                  <a:pt x="148" y="143"/>
                </a:lnTo>
                <a:lnTo>
                  <a:pt x="130" y="143"/>
                </a:lnTo>
                <a:lnTo>
                  <a:pt x="130" y="188"/>
                </a:lnTo>
                <a:lnTo>
                  <a:pt x="131" y="192"/>
                </a:lnTo>
                <a:lnTo>
                  <a:pt x="132" y="194"/>
                </a:lnTo>
                <a:lnTo>
                  <a:pt x="135" y="195"/>
                </a:lnTo>
                <a:lnTo>
                  <a:pt x="139" y="197"/>
                </a:lnTo>
                <a:lnTo>
                  <a:pt x="143" y="195"/>
                </a:lnTo>
                <a:lnTo>
                  <a:pt x="319" y="106"/>
                </a:lnTo>
                <a:lnTo>
                  <a:pt x="321" y="105"/>
                </a:lnTo>
                <a:lnTo>
                  <a:pt x="323" y="102"/>
                </a:lnTo>
                <a:lnTo>
                  <a:pt x="324" y="98"/>
                </a:lnTo>
                <a:lnTo>
                  <a:pt x="323" y="94"/>
                </a:lnTo>
                <a:lnTo>
                  <a:pt x="321" y="92"/>
                </a:lnTo>
                <a:lnTo>
                  <a:pt x="319" y="90"/>
                </a:lnTo>
                <a:lnTo>
                  <a:pt x="148" y="1"/>
                </a:lnTo>
                <a:lnTo>
                  <a:pt x="144" y="0"/>
                </a:lnTo>
                <a:lnTo>
                  <a:pt x="140" y="1"/>
                </a:lnTo>
                <a:lnTo>
                  <a:pt x="138" y="3"/>
                </a:lnTo>
                <a:lnTo>
                  <a:pt x="136" y="5"/>
                </a:lnTo>
                <a:lnTo>
                  <a:pt x="135" y="9"/>
                </a:lnTo>
                <a:lnTo>
                  <a:pt x="135" y="54"/>
                </a:lnTo>
                <a:lnTo>
                  <a:pt x="144" y="45"/>
                </a:lnTo>
                <a:lnTo>
                  <a:pt x="140" y="46"/>
                </a:lnTo>
                <a:lnTo>
                  <a:pt x="138" y="47"/>
                </a:lnTo>
                <a:lnTo>
                  <a:pt x="136" y="50"/>
                </a:lnTo>
                <a:lnTo>
                  <a:pt x="135" y="54"/>
                </a:lnTo>
                <a:lnTo>
                  <a:pt x="144" y="54"/>
                </a:lnTo>
                <a:lnTo>
                  <a:pt x="144" y="45"/>
                </a:lnTo>
                <a:lnTo>
                  <a:pt x="0" y="45"/>
                </a:lnTo>
                <a:close/>
              </a:path>
            </a:pathLst>
          </a:custGeom>
          <a:solidFill>
            <a:srgbClr val="366B7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52" name="Text12"/>
          <p:cNvSpPr>
            <a:spLocks noChangeArrowheads="1"/>
          </p:cNvSpPr>
          <p:nvPr/>
        </p:nvSpPr>
        <p:spPr bwMode="auto">
          <a:xfrm>
            <a:off x="6724650" y="4103688"/>
            <a:ext cx="1849438" cy="2444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</a:pPr>
            <a:r>
              <a:rPr lang="de-DE" altLang="de-DE" sz="3000">
                <a:solidFill>
                  <a:schemeClr val="hlink"/>
                </a:solidFill>
              </a:rPr>
              <a:t>BACKUP</a:t>
            </a:r>
          </a:p>
        </p:txBody>
      </p:sp>
      <p:sp>
        <p:nvSpPr>
          <p:cNvPr id="174153" name="矩形 541769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新内容设计</a:t>
            </a:r>
            <a:r>
              <a:rPr lang="en-US" altLang="zh-CN" sz="4400">
                <a:solidFill>
                  <a:schemeClr val="tx2"/>
                </a:solidFill>
              </a:rPr>
              <a:t>–</a:t>
            </a:r>
            <a:r>
              <a:rPr lang="zh-CN" altLang="en-US" sz="4400">
                <a:solidFill>
                  <a:schemeClr val="tx2"/>
                </a:solidFill>
              </a:rPr>
              <a:t>关于 ，线形，和文字的的主要变化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直接连接符 542721"/>
          <p:cNvSpPr>
            <a:spLocks noChangeShapeType="1"/>
          </p:cNvSpPr>
          <p:nvPr/>
        </p:nvSpPr>
        <p:spPr bwMode="auto">
          <a:xfrm>
            <a:off x="2816225" y="3595688"/>
            <a:ext cx="33464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5106" name="直接连接符 542722"/>
          <p:cNvSpPr>
            <a:spLocks noChangeShapeType="1"/>
          </p:cNvSpPr>
          <p:nvPr/>
        </p:nvSpPr>
        <p:spPr bwMode="auto">
          <a:xfrm>
            <a:off x="2816225" y="4800600"/>
            <a:ext cx="33464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5107" name="直接连接符 542723"/>
          <p:cNvSpPr>
            <a:spLocks noChangeShapeType="1"/>
          </p:cNvSpPr>
          <p:nvPr/>
        </p:nvSpPr>
        <p:spPr bwMode="auto">
          <a:xfrm>
            <a:off x="2816225" y="5861050"/>
            <a:ext cx="33464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5108" name="直接连接符 542724"/>
          <p:cNvSpPr>
            <a:spLocks noChangeShapeType="1"/>
          </p:cNvSpPr>
          <p:nvPr/>
        </p:nvSpPr>
        <p:spPr bwMode="auto">
          <a:xfrm>
            <a:off x="2816225" y="2420938"/>
            <a:ext cx="33464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5109" name="组合 542725"/>
          <p:cNvGrpSpPr>
            <a:grpSpLocks/>
          </p:cNvGrpSpPr>
          <p:nvPr/>
        </p:nvGrpSpPr>
        <p:grpSpPr bwMode="auto">
          <a:xfrm>
            <a:off x="776288" y="4411663"/>
            <a:ext cx="1631950" cy="782637"/>
            <a:chOff x="502" y="2113"/>
            <a:chExt cx="1113" cy="493"/>
          </a:xfrm>
        </p:grpSpPr>
        <p:sp>
          <p:nvSpPr>
            <p:cNvPr id="175110" name="矩形 542726"/>
            <p:cNvSpPr>
              <a:spLocks noChangeArrowheads="1"/>
            </p:cNvSpPr>
            <p:nvPr/>
          </p:nvSpPr>
          <p:spPr bwMode="auto">
            <a:xfrm>
              <a:off x="502" y="2113"/>
              <a:ext cx="1113" cy="49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793750" eaLnBrk="0" hangingPunct="0"/>
              <a:endParaRPr lang="en-GB" sz="1100">
                <a:latin typeface="Times" pitchFamily="18" charset="0"/>
              </a:endParaRPr>
            </a:p>
          </p:txBody>
        </p:sp>
        <p:sp>
          <p:nvSpPr>
            <p:cNvPr id="175111" name="十字形 542727"/>
            <p:cNvSpPr>
              <a:spLocks noChangeArrowheads="1"/>
            </p:cNvSpPr>
            <p:nvPr/>
          </p:nvSpPr>
          <p:spPr bwMode="auto">
            <a:xfrm>
              <a:off x="865" y="2149"/>
              <a:ext cx="389" cy="397"/>
            </a:xfrm>
            <a:prstGeom prst="plus">
              <a:avLst>
                <a:gd name="adj" fmla="val 4169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2" name="Text12"/>
            <p:cNvSpPr>
              <a:spLocks noChangeArrowheads="1"/>
            </p:cNvSpPr>
            <p:nvPr/>
          </p:nvSpPr>
          <p:spPr bwMode="auto">
            <a:xfrm>
              <a:off x="542" y="2173"/>
              <a:ext cx="1034" cy="24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330200">
                <a:lnSpc>
                  <a:spcPct val="93000"/>
                </a:lnSpc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de-DE" sz="1900" b="1"/>
                <a:t>There are obvious disadvantages to positioning text behind graphics</a:t>
              </a:r>
            </a:p>
          </p:txBody>
        </p:sp>
      </p:grpSp>
      <p:sp>
        <p:nvSpPr>
          <p:cNvPr id="175113" name="Text12"/>
          <p:cNvSpPr>
            <a:spLocks noChangeArrowheads="1"/>
          </p:cNvSpPr>
          <p:nvPr/>
        </p:nvSpPr>
        <p:spPr bwMode="auto">
          <a:xfrm>
            <a:off x="2816225" y="4513263"/>
            <a:ext cx="2846388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不</a:t>
            </a:r>
            <a:r>
              <a:rPr lang="zh-CN" altLang="en-US" sz="2400"/>
              <a:t>使用</a:t>
            </a:r>
            <a:r>
              <a:rPr lang="de-DE" altLang="en-US" sz="2400"/>
              <a:t>放置在图形後面的</a:t>
            </a:r>
            <a:r>
              <a:rPr lang="zh-CN" altLang="de-DE" sz="2400"/>
              <a:t>文本</a:t>
            </a:r>
            <a:endParaRPr lang="en-US" altLang="de-DE" sz="2400"/>
          </a:p>
        </p:txBody>
      </p:sp>
      <p:sp>
        <p:nvSpPr>
          <p:cNvPr id="175114" name="Text12"/>
          <p:cNvSpPr>
            <a:spLocks noChangeArrowheads="1"/>
          </p:cNvSpPr>
          <p:nvPr/>
        </p:nvSpPr>
        <p:spPr bwMode="auto">
          <a:xfrm>
            <a:off x="2905125" y="4916488"/>
            <a:ext cx="316865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改为放置到图形</a:t>
            </a:r>
            <a:r>
              <a:rPr lang="de-DE" altLang="en-US" sz="2400" b="1"/>
              <a:t>旁边</a:t>
            </a:r>
            <a:r>
              <a:rPr lang="zh-CN" altLang="de-DE" sz="2400" b="1"/>
              <a:t>的</a:t>
            </a:r>
            <a:r>
              <a:rPr lang="en-US" altLang="de-DE" sz="2400" b="1"/>
              <a:t>文本</a:t>
            </a:r>
          </a:p>
        </p:txBody>
      </p:sp>
      <p:grpSp>
        <p:nvGrpSpPr>
          <p:cNvPr id="175115" name="组合 542731"/>
          <p:cNvGrpSpPr>
            <a:grpSpLocks/>
          </p:cNvGrpSpPr>
          <p:nvPr/>
        </p:nvGrpSpPr>
        <p:grpSpPr bwMode="auto">
          <a:xfrm>
            <a:off x="1057275" y="4522788"/>
            <a:ext cx="1069975" cy="576262"/>
            <a:chOff x="2448" y="2406"/>
            <a:chExt cx="886" cy="430"/>
          </a:xfrm>
        </p:grpSpPr>
        <p:sp>
          <p:nvSpPr>
            <p:cNvPr id="175116" name="燕尾形 542732"/>
            <p:cNvSpPr>
              <a:spLocks noChangeArrowheads="1"/>
            </p:cNvSpPr>
            <p:nvPr/>
          </p:nvSpPr>
          <p:spPr bwMode="auto">
            <a:xfrm>
              <a:off x="2448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7" name="燕尾形 542733"/>
            <p:cNvSpPr>
              <a:spLocks noChangeArrowheads="1"/>
            </p:cNvSpPr>
            <p:nvPr/>
          </p:nvSpPr>
          <p:spPr bwMode="auto">
            <a:xfrm flipH="1">
              <a:off x="2842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5118" name="十字形 542734"/>
          <p:cNvSpPr>
            <a:spLocks noChangeArrowheads="1"/>
          </p:cNvSpPr>
          <p:nvPr/>
        </p:nvSpPr>
        <p:spPr bwMode="auto">
          <a:xfrm>
            <a:off x="6784975" y="4613275"/>
            <a:ext cx="352425" cy="382588"/>
          </a:xfrm>
          <a:prstGeom prst="plus">
            <a:avLst>
              <a:gd name="adj" fmla="val 41690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75119" name="椭圆形标注 542735"/>
          <p:cNvSpPr>
            <a:spLocks noChangeArrowheads="1"/>
          </p:cNvSpPr>
          <p:nvPr/>
        </p:nvSpPr>
        <p:spPr bwMode="auto">
          <a:xfrm>
            <a:off x="1000125" y="2195513"/>
            <a:ext cx="1184275" cy="747712"/>
          </a:xfrm>
          <a:prstGeom prst="wedgeEllipseCallout">
            <a:avLst>
              <a:gd name="adj1" fmla="val -34426"/>
              <a:gd name="adj2" fmla="val 68259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grpSp>
        <p:nvGrpSpPr>
          <p:cNvPr id="175120" name="组合 542736"/>
          <p:cNvGrpSpPr>
            <a:grpSpLocks/>
          </p:cNvGrpSpPr>
          <p:nvPr/>
        </p:nvGrpSpPr>
        <p:grpSpPr bwMode="auto">
          <a:xfrm>
            <a:off x="942975" y="2227263"/>
            <a:ext cx="1296988" cy="682625"/>
            <a:chOff x="2448" y="2406"/>
            <a:chExt cx="886" cy="430"/>
          </a:xfrm>
        </p:grpSpPr>
        <p:sp>
          <p:nvSpPr>
            <p:cNvPr id="175121" name="燕尾形 542737"/>
            <p:cNvSpPr>
              <a:spLocks noChangeArrowheads="1"/>
            </p:cNvSpPr>
            <p:nvPr/>
          </p:nvSpPr>
          <p:spPr bwMode="auto">
            <a:xfrm>
              <a:off x="2448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22" name="燕尾形 542738"/>
            <p:cNvSpPr>
              <a:spLocks noChangeArrowheads="1"/>
            </p:cNvSpPr>
            <p:nvPr/>
          </p:nvSpPr>
          <p:spPr bwMode="auto">
            <a:xfrm flipH="1">
              <a:off x="2842" y="2406"/>
              <a:ext cx="492" cy="430"/>
            </a:xfrm>
            <a:prstGeom prst="chevron">
              <a:avLst>
                <a:gd name="adj" fmla="val 86518"/>
              </a:avLst>
            </a:prstGeom>
            <a:solidFill>
              <a:srgbClr val="FF010D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23" name="组合 542739"/>
          <p:cNvGrpSpPr>
            <a:grpSpLocks/>
          </p:cNvGrpSpPr>
          <p:nvPr/>
        </p:nvGrpSpPr>
        <p:grpSpPr bwMode="auto">
          <a:xfrm>
            <a:off x="763588" y="3319463"/>
            <a:ext cx="1657350" cy="895350"/>
            <a:chOff x="540" y="1425"/>
            <a:chExt cx="1131" cy="564"/>
          </a:xfrm>
        </p:grpSpPr>
        <p:graphicFrame>
          <p:nvGraphicFramePr>
            <p:cNvPr id="175124" name="对象 542740"/>
            <p:cNvGraphicFramePr>
              <a:graphicFrameLocks/>
            </p:cNvGraphicFramePr>
            <p:nvPr/>
          </p:nvGraphicFramePr>
          <p:xfrm>
            <a:off x="540" y="1425"/>
            <a:ext cx="391" cy="564"/>
          </p:xfrm>
          <a:graphic>
            <a:graphicData uri="http://schemas.openxmlformats.org/presentationml/2006/ole">
              <p:oleObj spid="_x0000_s175124" r:id="rId3" imgW="3429317" imgH="4953317" progId="MS_ClipArt_Gallery.2">
                <p:embed/>
              </p:oleObj>
            </a:graphicData>
          </a:graphic>
        </p:graphicFrame>
        <p:graphicFrame>
          <p:nvGraphicFramePr>
            <p:cNvPr id="175125" name="对象 542741"/>
            <p:cNvGraphicFramePr>
              <a:graphicFrameLocks/>
            </p:cNvGraphicFramePr>
            <p:nvPr/>
          </p:nvGraphicFramePr>
          <p:xfrm>
            <a:off x="1029" y="1542"/>
            <a:ext cx="642" cy="403"/>
          </p:xfrm>
          <a:graphic>
            <a:graphicData uri="http://schemas.openxmlformats.org/presentationml/2006/ole">
              <p:oleObj spid="_x0000_s175125" r:id="rId4" imgW="4039580" imgH="2535193" progId="MS_ClipArt_Gallery.2">
                <p:embed/>
              </p:oleObj>
            </a:graphicData>
          </a:graphic>
        </p:graphicFrame>
        <p:grpSp>
          <p:nvGrpSpPr>
            <p:cNvPr id="175126" name="组合 542742"/>
            <p:cNvGrpSpPr>
              <a:grpSpLocks/>
            </p:cNvGrpSpPr>
            <p:nvPr/>
          </p:nvGrpSpPr>
          <p:grpSpPr bwMode="auto">
            <a:xfrm>
              <a:off x="595" y="1514"/>
              <a:ext cx="886" cy="430"/>
              <a:chOff x="2448" y="2406"/>
              <a:chExt cx="886" cy="430"/>
            </a:xfrm>
          </p:grpSpPr>
          <p:sp>
            <p:nvSpPr>
              <p:cNvPr id="175127" name="燕尾形 542743"/>
              <p:cNvSpPr>
                <a:spLocks noChangeArrowheads="1"/>
              </p:cNvSpPr>
              <p:nvPr/>
            </p:nvSpPr>
            <p:spPr bwMode="auto">
              <a:xfrm>
                <a:off x="2448" y="2406"/>
                <a:ext cx="492" cy="430"/>
              </a:xfrm>
              <a:prstGeom prst="chevron">
                <a:avLst>
                  <a:gd name="adj" fmla="val 86518"/>
                </a:avLst>
              </a:prstGeom>
              <a:solidFill>
                <a:srgbClr val="FF010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28" name="燕尾形 542744"/>
              <p:cNvSpPr>
                <a:spLocks noChangeArrowheads="1"/>
              </p:cNvSpPr>
              <p:nvPr/>
            </p:nvSpPr>
            <p:spPr bwMode="auto">
              <a:xfrm flipH="1">
                <a:off x="2842" y="2406"/>
                <a:ext cx="492" cy="430"/>
              </a:xfrm>
              <a:prstGeom prst="chevron">
                <a:avLst>
                  <a:gd name="adj" fmla="val 86518"/>
                </a:avLst>
              </a:prstGeom>
              <a:solidFill>
                <a:srgbClr val="FF010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5129" name="组合 542745"/>
          <p:cNvGrpSpPr>
            <a:grpSpLocks/>
          </p:cNvGrpSpPr>
          <p:nvPr/>
        </p:nvGrpSpPr>
        <p:grpSpPr bwMode="auto">
          <a:xfrm>
            <a:off x="7546975" y="3281363"/>
            <a:ext cx="671513" cy="955675"/>
            <a:chOff x="5171" y="2672"/>
            <a:chExt cx="511" cy="669"/>
          </a:xfrm>
        </p:grpSpPr>
        <p:sp>
          <p:nvSpPr>
            <p:cNvPr id="175130" name="任意多边形 542746"/>
            <p:cNvSpPr>
              <a:spLocks noChangeArrowheads="1"/>
            </p:cNvSpPr>
            <p:nvPr/>
          </p:nvSpPr>
          <p:spPr bwMode="auto">
            <a:xfrm>
              <a:off x="5241" y="3314"/>
              <a:ext cx="217" cy="21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28" y="11"/>
                </a:cxn>
                <a:cxn ang="0">
                  <a:pos x="57" y="9"/>
                </a:cxn>
                <a:cxn ang="0">
                  <a:pos x="79" y="7"/>
                </a:cxn>
                <a:cxn ang="0">
                  <a:pos x="81" y="5"/>
                </a:cxn>
                <a:cxn ang="0">
                  <a:pos x="72" y="2"/>
                </a:cxn>
                <a:cxn ang="0">
                  <a:pos x="82" y="1"/>
                </a:cxn>
                <a:cxn ang="0">
                  <a:pos x="131" y="1"/>
                </a:cxn>
                <a:cxn ang="0">
                  <a:pos x="189" y="3"/>
                </a:cxn>
                <a:cxn ang="0">
                  <a:pos x="233" y="4"/>
                </a:cxn>
                <a:cxn ang="0">
                  <a:pos x="247" y="3"/>
                </a:cxn>
                <a:cxn ang="0">
                  <a:pos x="258" y="1"/>
                </a:cxn>
                <a:cxn ang="0">
                  <a:pos x="272" y="0"/>
                </a:cxn>
                <a:cxn ang="0">
                  <a:pos x="287" y="0"/>
                </a:cxn>
                <a:cxn ang="0">
                  <a:pos x="291" y="2"/>
                </a:cxn>
                <a:cxn ang="0">
                  <a:pos x="289" y="3"/>
                </a:cxn>
                <a:cxn ang="0">
                  <a:pos x="293" y="5"/>
                </a:cxn>
                <a:cxn ang="0">
                  <a:pos x="303" y="9"/>
                </a:cxn>
                <a:cxn ang="0">
                  <a:pos x="310" y="10"/>
                </a:cxn>
                <a:cxn ang="0">
                  <a:pos x="326" y="11"/>
                </a:cxn>
                <a:cxn ang="0">
                  <a:pos x="349" y="12"/>
                </a:cxn>
                <a:cxn ang="0">
                  <a:pos x="371" y="15"/>
                </a:cxn>
                <a:cxn ang="0">
                  <a:pos x="387" y="17"/>
                </a:cxn>
                <a:cxn ang="0">
                  <a:pos x="404" y="20"/>
                </a:cxn>
                <a:cxn ang="0">
                  <a:pos x="421" y="23"/>
                </a:cxn>
                <a:cxn ang="0">
                  <a:pos x="432" y="25"/>
                </a:cxn>
                <a:cxn ang="0">
                  <a:pos x="433" y="27"/>
                </a:cxn>
                <a:cxn ang="0">
                  <a:pos x="424" y="31"/>
                </a:cxn>
                <a:cxn ang="0">
                  <a:pos x="410" y="34"/>
                </a:cxn>
                <a:cxn ang="0">
                  <a:pos x="397" y="35"/>
                </a:cxn>
                <a:cxn ang="0">
                  <a:pos x="388" y="35"/>
                </a:cxn>
                <a:cxn ang="0">
                  <a:pos x="374" y="35"/>
                </a:cxn>
                <a:cxn ang="0">
                  <a:pos x="356" y="35"/>
                </a:cxn>
                <a:cxn ang="0">
                  <a:pos x="340" y="36"/>
                </a:cxn>
                <a:cxn ang="0">
                  <a:pos x="331" y="38"/>
                </a:cxn>
                <a:cxn ang="0">
                  <a:pos x="316" y="38"/>
                </a:cxn>
                <a:cxn ang="0">
                  <a:pos x="296" y="39"/>
                </a:cxn>
                <a:cxn ang="0">
                  <a:pos x="280" y="38"/>
                </a:cxn>
                <a:cxn ang="0">
                  <a:pos x="268" y="36"/>
                </a:cxn>
                <a:cxn ang="0">
                  <a:pos x="251" y="36"/>
                </a:cxn>
                <a:cxn ang="0">
                  <a:pos x="233" y="38"/>
                </a:cxn>
                <a:cxn ang="0">
                  <a:pos x="218" y="40"/>
                </a:cxn>
                <a:cxn ang="0">
                  <a:pos x="210" y="40"/>
                </a:cxn>
                <a:cxn ang="0">
                  <a:pos x="194" y="41"/>
                </a:cxn>
                <a:cxn ang="0">
                  <a:pos x="175" y="42"/>
                </a:cxn>
                <a:cxn ang="0">
                  <a:pos x="160" y="42"/>
                </a:cxn>
                <a:cxn ang="0">
                  <a:pos x="153" y="41"/>
                </a:cxn>
                <a:cxn ang="0">
                  <a:pos x="140" y="41"/>
                </a:cxn>
                <a:cxn ang="0">
                  <a:pos x="121" y="42"/>
                </a:cxn>
                <a:cxn ang="0">
                  <a:pos x="105" y="42"/>
                </a:cxn>
                <a:cxn ang="0">
                  <a:pos x="91" y="39"/>
                </a:cxn>
                <a:cxn ang="0">
                  <a:pos x="80" y="38"/>
                </a:cxn>
                <a:cxn ang="0">
                  <a:pos x="68" y="36"/>
                </a:cxn>
                <a:cxn ang="0">
                  <a:pos x="50" y="32"/>
                </a:cxn>
                <a:cxn ang="0">
                  <a:pos x="38" y="27"/>
                </a:cxn>
                <a:cxn ang="0">
                  <a:pos x="23" y="24"/>
                </a:cxn>
                <a:cxn ang="0">
                  <a:pos x="14" y="23"/>
                </a:cxn>
                <a:cxn ang="0">
                  <a:pos x="3" y="17"/>
                </a:cxn>
              </a:cxnLst>
              <a:rect l="0" t="0" r="r" b="b"/>
              <a:pathLst>
                <a:path w="434" h="42">
                  <a:moveTo>
                    <a:pt x="0" y="15"/>
                  </a:moveTo>
                  <a:lnTo>
                    <a:pt x="6" y="13"/>
                  </a:lnTo>
                  <a:lnTo>
                    <a:pt x="15" y="12"/>
                  </a:lnTo>
                  <a:lnTo>
                    <a:pt x="28" y="11"/>
                  </a:lnTo>
                  <a:lnTo>
                    <a:pt x="43" y="10"/>
                  </a:lnTo>
                  <a:lnTo>
                    <a:pt x="57" y="9"/>
                  </a:lnTo>
                  <a:lnTo>
                    <a:pt x="69" y="8"/>
                  </a:lnTo>
                  <a:lnTo>
                    <a:pt x="79" y="7"/>
                  </a:lnTo>
                  <a:lnTo>
                    <a:pt x="84" y="7"/>
                  </a:lnTo>
                  <a:lnTo>
                    <a:pt x="81" y="5"/>
                  </a:lnTo>
                  <a:lnTo>
                    <a:pt x="76" y="4"/>
                  </a:lnTo>
                  <a:lnTo>
                    <a:pt x="72" y="2"/>
                  </a:lnTo>
                  <a:lnTo>
                    <a:pt x="67" y="2"/>
                  </a:lnTo>
                  <a:lnTo>
                    <a:pt x="82" y="1"/>
                  </a:lnTo>
                  <a:lnTo>
                    <a:pt x="105" y="1"/>
                  </a:lnTo>
                  <a:lnTo>
                    <a:pt x="131" y="1"/>
                  </a:lnTo>
                  <a:lnTo>
                    <a:pt x="161" y="2"/>
                  </a:lnTo>
                  <a:lnTo>
                    <a:pt x="189" y="3"/>
                  </a:lnTo>
                  <a:lnTo>
                    <a:pt x="214" y="4"/>
                  </a:lnTo>
                  <a:lnTo>
                    <a:pt x="233" y="4"/>
                  </a:lnTo>
                  <a:lnTo>
                    <a:pt x="243" y="3"/>
                  </a:lnTo>
                  <a:lnTo>
                    <a:pt x="247" y="3"/>
                  </a:lnTo>
                  <a:lnTo>
                    <a:pt x="251" y="2"/>
                  </a:lnTo>
                  <a:lnTo>
                    <a:pt x="258" y="1"/>
                  </a:lnTo>
                  <a:lnTo>
                    <a:pt x="265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7" y="0"/>
                  </a:lnTo>
                  <a:lnTo>
                    <a:pt x="293" y="1"/>
                  </a:lnTo>
                  <a:lnTo>
                    <a:pt x="291" y="2"/>
                  </a:lnTo>
                  <a:lnTo>
                    <a:pt x="290" y="2"/>
                  </a:lnTo>
                  <a:lnTo>
                    <a:pt x="289" y="3"/>
                  </a:lnTo>
                  <a:lnTo>
                    <a:pt x="288" y="4"/>
                  </a:lnTo>
                  <a:lnTo>
                    <a:pt x="293" y="5"/>
                  </a:lnTo>
                  <a:lnTo>
                    <a:pt x="298" y="8"/>
                  </a:lnTo>
                  <a:lnTo>
                    <a:pt x="303" y="9"/>
                  </a:lnTo>
                  <a:lnTo>
                    <a:pt x="306" y="10"/>
                  </a:lnTo>
                  <a:lnTo>
                    <a:pt x="310" y="10"/>
                  </a:lnTo>
                  <a:lnTo>
                    <a:pt x="317" y="10"/>
                  </a:lnTo>
                  <a:lnTo>
                    <a:pt x="326" y="11"/>
                  </a:lnTo>
                  <a:lnTo>
                    <a:pt x="337" y="11"/>
                  </a:lnTo>
                  <a:lnTo>
                    <a:pt x="349" y="12"/>
                  </a:lnTo>
                  <a:lnTo>
                    <a:pt x="360" y="13"/>
                  </a:lnTo>
                  <a:lnTo>
                    <a:pt x="371" y="15"/>
                  </a:lnTo>
                  <a:lnTo>
                    <a:pt x="379" y="16"/>
                  </a:lnTo>
                  <a:lnTo>
                    <a:pt x="387" y="17"/>
                  </a:lnTo>
                  <a:lnTo>
                    <a:pt x="396" y="19"/>
                  </a:lnTo>
                  <a:lnTo>
                    <a:pt x="404" y="20"/>
                  </a:lnTo>
                  <a:lnTo>
                    <a:pt x="413" y="21"/>
                  </a:lnTo>
                  <a:lnTo>
                    <a:pt x="421" y="23"/>
                  </a:lnTo>
                  <a:lnTo>
                    <a:pt x="427" y="24"/>
                  </a:lnTo>
                  <a:lnTo>
                    <a:pt x="432" y="25"/>
                  </a:lnTo>
                  <a:lnTo>
                    <a:pt x="434" y="26"/>
                  </a:lnTo>
                  <a:lnTo>
                    <a:pt x="433" y="27"/>
                  </a:lnTo>
                  <a:lnTo>
                    <a:pt x="430" y="30"/>
                  </a:lnTo>
                  <a:lnTo>
                    <a:pt x="424" y="31"/>
                  </a:lnTo>
                  <a:lnTo>
                    <a:pt x="417" y="32"/>
                  </a:lnTo>
                  <a:lnTo>
                    <a:pt x="410" y="34"/>
                  </a:lnTo>
                  <a:lnTo>
                    <a:pt x="403" y="34"/>
                  </a:lnTo>
                  <a:lnTo>
                    <a:pt x="397" y="35"/>
                  </a:lnTo>
                  <a:lnTo>
                    <a:pt x="393" y="35"/>
                  </a:lnTo>
                  <a:lnTo>
                    <a:pt x="388" y="35"/>
                  </a:lnTo>
                  <a:lnTo>
                    <a:pt x="382" y="35"/>
                  </a:lnTo>
                  <a:lnTo>
                    <a:pt x="374" y="35"/>
                  </a:lnTo>
                  <a:lnTo>
                    <a:pt x="365" y="35"/>
                  </a:lnTo>
                  <a:lnTo>
                    <a:pt x="356" y="35"/>
                  </a:lnTo>
                  <a:lnTo>
                    <a:pt x="348" y="35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8"/>
                  </a:lnTo>
                  <a:lnTo>
                    <a:pt x="324" y="38"/>
                  </a:lnTo>
                  <a:lnTo>
                    <a:pt x="316" y="38"/>
                  </a:lnTo>
                  <a:lnTo>
                    <a:pt x="306" y="39"/>
                  </a:lnTo>
                  <a:lnTo>
                    <a:pt x="296" y="39"/>
                  </a:lnTo>
                  <a:lnTo>
                    <a:pt x="288" y="39"/>
                  </a:lnTo>
                  <a:lnTo>
                    <a:pt x="280" y="38"/>
                  </a:lnTo>
                  <a:lnTo>
                    <a:pt x="274" y="38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51" y="36"/>
                  </a:lnTo>
                  <a:lnTo>
                    <a:pt x="242" y="38"/>
                  </a:lnTo>
                  <a:lnTo>
                    <a:pt x="233" y="38"/>
                  </a:lnTo>
                  <a:lnTo>
                    <a:pt x="225" y="39"/>
                  </a:lnTo>
                  <a:lnTo>
                    <a:pt x="218" y="40"/>
                  </a:lnTo>
                  <a:lnTo>
                    <a:pt x="214" y="40"/>
                  </a:lnTo>
                  <a:lnTo>
                    <a:pt x="210" y="40"/>
                  </a:lnTo>
                  <a:lnTo>
                    <a:pt x="203" y="40"/>
                  </a:lnTo>
                  <a:lnTo>
                    <a:pt x="194" y="41"/>
                  </a:lnTo>
                  <a:lnTo>
                    <a:pt x="184" y="41"/>
                  </a:lnTo>
                  <a:lnTo>
                    <a:pt x="175" y="42"/>
                  </a:lnTo>
                  <a:lnTo>
                    <a:pt x="167" y="42"/>
                  </a:lnTo>
                  <a:lnTo>
                    <a:pt x="160" y="42"/>
                  </a:lnTo>
                  <a:lnTo>
                    <a:pt x="157" y="41"/>
                  </a:lnTo>
                  <a:lnTo>
                    <a:pt x="153" y="41"/>
                  </a:lnTo>
                  <a:lnTo>
                    <a:pt x="148" y="41"/>
                  </a:lnTo>
                  <a:lnTo>
                    <a:pt x="140" y="41"/>
                  </a:lnTo>
                  <a:lnTo>
                    <a:pt x="130" y="42"/>
                  </a:lnTo>
                  <a:lnTo>
                    <a:pt x="121" y="42"/>
                  </a:lnTo>
                  <a:lnTo>
                    <a:pt x="113" y="42"/>
                  </a:lnTo>
                  <a:lnTo>
                    <a:pt x="105" y="42"/>
                  </a:lnTo>
                  <a:lnTo>
                    <a:pt x="99" y="41"/>
                  </a:lnTo>
                  <a:lnTo>
                    <a:pt x="91" y="39"/>
                  </a:lnTo>
                  <a:lnTo>
                    <a:pt x="84" y="38"/>
                  </a:lnTo>
                  <a:lnTo>
                    <a:pt x="80" y="38"/>
                  </a:lnTo>
                  <a:lnTo>
                    <a:pt x="75" y="38"/>
                  </a:lnTo>
                  <a:lnTo>
                    <a:pt x="68" y="36"/>
                  </a:lnTo>
                  <a:lnTo>
                    <a:pt x="59" y="35"/>
                  </a:lnTo>
                  <a:lnTo>
                    <a:pt x="50" y="32"/>
                  </a:lnTo>
                  <a:lnTo>
                    <a:pt x="44" y="30"/>
                  </a:lnTo>
                  <a:lnTo>
                    <a:pt x="38" y="27"/>
                  </a:lnTo>
                  <a:lnTo>
                    <a:pt x="31" y="26"/>
                  </a:lnTo>
                  <a:lnTo>
                    <a:pt x="23" y="24"/>
                  </a:lnTo>
                  <a:lnTo>
                    <a:pt x="19" y="24"/>
                  </a:lnTo>
                  <a:lnTo>
                    <a:pt x="14" y="23"/>
                  </a:lnTo>
                  <a:lnTo>
                    <a:pt x="8" y="20"/>
                  </a:lnTo>
                  <a:lnTo>
                    <a:pt x="3" y="17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1" name="任意多边形 542747"/>
            <p:cNvSpPr>
              <a:spLocks noChangeArrowheads="1"/>
            </p:cNvSpPr>
            <p:nvPr/>
          </p:nvSpPr>
          <p:spPr bwMode="auto">
            <a:xfrm>
              <a:off x="5223" y="2947"/>
              <a:ext cx="55" cy="76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107" y="34"/>
                </a:cxn>
                <a:cxn ang="0">
                  <a:pos x="102" y="67"/>
                </a:cxn>
                <a:cxn ang="0">
                  <a:pos x="94" y="102"/>
                </a:cxn>
                <a:cxn ang="0">
                  <a:pos x="81" y="134"/>
                </a:cxn>
                <a:cxn ang="0">
                  <a:pos x="78" y="141"/>
                </a:cxn>
                <a:cxn ang="0">
                  <a:pos x="76" y="147"/>
                </a:cxn>
                <a:cxn ang="0">
                  <a:pos x="71" y="150"/>
                </a:cxn>
                <a:cxn ang="0">
                  <a:pos x="64" y="151"/>
                </a:cxn>
                <a:cxn ang="0">
                  <a:pos x="59" y="151"/>
                </a:cxn>
                <a:cxn ang="0">
                  <a:pos x="54" y="151"/>
                </a:cxn>
                <a:cxn ang="0">
                  <a:pos x="46" y="151"/>
                </a:cxn>
                <a:cxn ang="0">
                  <a:pos x="38" y="150"/>
                </a:cxn>
                <a:cxn ang="0">
                  <a:pos x="28" y="150"/>
                </a:cxn>
                <a:cxn ang="0">
                  <a:pos x="18" y="150"/>
                </a:cxn>
                <a:cxn ang="0">
                  <a:pos x="9" y="150"/>
                </a:cxn>
                <a:cxn ang="0">
                  <a:pos x="0" y="150"/>
                </a:cxn>
                <a:cxn ang="0">
                  <a:pos x="25" y="147"/>
                </a:cxn>
                <a:cxn ang="0">
                  <a:pos x="46" y="141"/>
                </a:cxn>
                <a:cxn ang="0">
                  <a:pos x="61" y="132"/>
                </a:cxn>
                <a:cxn ang="0">
                  <a:pos x="73" y="118"/>
                </a:cxn>
                <a:cxn ang="0">
                  <a:pos x="82" y="99"/>
                </a:cxn>
                <a:cxn ang="0">
                  <a:pos x="92" y="74"/>
                </a:cxn>
                <a:cxn ang="0">
                  <a:pos x="100" y="41"/>
                </a:cxn>
                <a:cxn ang="0">
                  <a:pos x="110" y="0"/>
                </a:cxn>
              </a:cxnLst>
              <a:rect l="0" t="0" r="r" b="b"/>
              <a:pathLst>
                <a:path w="110" h="151">
                  <a:moveTo>
                    <a:pt x="110" y="0"/>
                  </a:moveTo>
                  <a:lnTo>
                    <a:pt x="107" y="34"/>
                  </a:lnTo>
                  <a:lnTo>
                    <a:pt x="102" y="67"/>
                  </a:lnTo>
                  <a:lnTo>
                    <a:pt x="94" y="102"/>
                  </a:lnTo>
                  <a:lnTo>
                    <a:pt x="81" y="134"/>
                  </a:lnTo>
                  <a:lnTo>
                    <a:pt x="78" y="141"/>
                  </a:lnTo>
                  <a:lnTo>
                    <a:pt x="76" y="147"/>
                  </a:lnTo>
                  <a:lnTo>
                    <a:pt x="71" y="150"/>
                  </a:lnTo>
                  <a:lnTo>
                    <a:pt x="64" y="151"/>
                  </a:lnTo>
                  <a:lnTo>
                    <a:pt x="59" y="151"/>
                  </a:lnTo>
                  <a:lnTo>
                    <a:pt x="54" y="151"/>
                  </a:lnTo>
                  <a:lnTo>
                    <a:pt x="46" y="151"/>
                  </a:lnTo>
                  <a:lnTo>
                    <a:pt x="38" y="150"/>
                  </a:lnTo>
                  <a:lnTo>
                    <a:pt x="28" y="150"/>
                  </a:lnTo>
                  <a:lnTo>
                    <a:pt x="18" y="150"/>
                  </a:lnTo>
                  <a:lnTo>
                    <a:pt x="9" y="150"/>
                  </a:lnTo>
                  <a:lnTo>
                    <a:pt x="0" y="150"/>
                  </a:lnTo>
                  <a:lnTo>
                    <a:pt x="25" y="147"/>
                  </a:lnTo>
                  <a:lnTo>
                    <a:pt x="46" y="141"/>
                  </a:lnTo>
                  <a:lnTo>
                    <a:pt x="61" y="132"/>
                  </a:lnTo>
                  <a:lnTo>
                    <a:pt x="73" y="118"/>
                  </a:lnTo>
                  <a:lnTo>
                    <a:pt x="82" y="99"/>
                  </a:lnTo>
                  <a:lnTo>
                    <a:pt x="92" y="74"/>
                  </a:lnTo>
                  <a:lnTo>
                    <a:pt x="100" y="41"/>
                  </a:lnTo>
                  <a:lnTo>
                    <a:pt x="11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2" name="任意多边形 542748"/>
            <p:cNvSpPr>
              <a:spLocks noChangeArrowheads="1"/>
            </p:cNvSpPr>
            <p:nvPr/>
          </p:nvSpPr>
          <p:spPr bwMode="auto">
            <a:xfrm>
              <a:off x="5180" y="2799"/>
              <a:ext cx="98" cy="234"/>
            </a:xfrm>
            <a:custGeom>
              <a:avLst/>
              <a:gdLst/>
              <a:ahLst/>
              <a:cxnLst>
                <a:cxn ang="0">
                  <a:pos x="68" y="394"/>
                </a:cxn>
                <a:cxn ang="0">
                  <a:pos x="68" y="366"/>
                </a:cxn>
                <a:cxn ang="0">
                  <a:pos x="73" y="350"/>
                </a:cxn>
                <a:cxn ang="0">
                  <a:pos x="73" y="317"/>
                </a:cxn>
                <a:cxn ang="0">
                  <a:pos x="67" y="336"/>
                </a:cxn>
                <a:cxn ang="0">
                  <a:pos x="68" y="378"/>
                </a:cxn>
                <a:cxn ang="0">
                  <a:pos x="67" y="423"/>
                </a:cxn>
                <a:cxn ang="0">
                  <a:pos x="61" y="457"/>
                </a:cxn>
                <a:cxn ang="0">
                  <a:pos x="53" y="467"/>
                </a:cxn>
                <a:cxn ang="0">
                  <a:pos x="41" y="467"/>
                </a:cxn>
                <a:cxn ang="0">
                  <a:pos x="23" y="467"/>
                </a:cxn>
                <a:cxn ang="0">
                  <a:pos x="9" y="465"/>
                </a:cxn>
                <a:cxn ang="0">
                  <a:pos x="1" y="459"/>
                </a:cxn>
                <a:cxn ang="0">
                  <a:pos x="1" y="442"/>
                </a:cxn>
                <a:cxn ang="0">
                  <a:pos x="0" y="399"/>
                </a:cxn>
                <a:cxn ang="0">
                  <a:pos x="0" y="369"/>
                </a:cxn>
                <a:cxn ang="0">
                  <a:pos x="3" y="340"/>
                </a:cxn>
                <a:cxn ang="0">
                  <a:pos x="5" y="314"/>
                </a:cxn>
                <a:cxn ang="0">
                  <a:pos x="1" y="294"/>
                </a:cxn>
                <a:cxn ang="0">
                  <a:pos x="1" y="261"/>
                </a:cxn>
                <a:cxn ang="0">
                  <a:pos x="13" y="208"/>
                </a:cxn>
                <a:cxn ang="0">
                  <a:pos x="19" y="169"/>
                </a:cxn>
                <a:cxn ang="0">
                  <a:pos x="19" y="131"/>
                </a:cxn>
                <a:cxn ang="0">
                  <a:pos x="23" y="107"/>
                </a:cxn>
                <a:cxn ang="0">
                  <a:pos x="36" y="65"/>
                </a:cxn>
                <a:cxn ang="0">
                  <a:pos x="58" y="22"/>
                </a:cxn>
                <a:cxn ang="0">
                  <a:pos x="88" y="15"/>
                </a:cxn>
                <a:cxn ang="0">
                  <a:pos x="116" y="11"/>
                </a:cxn>
                <a:cxn ang="0">
                  <a:pos x="138" y="5"/>
                </a:cxn>
                <a:cxn ang="0">
                  <a:pos x="153" y="2"/>
                </a:cxn>
                <a:cxn ang="0">
                  <a:pos x="148" y="9"/>
                </a:cxn>
                <a:cxn ang="0">
                  <a:pos x="136" y="45"/>
                </a:cxn>
                <a:cxn ang="0">
                  <a:pos x="140" y="58"/>
                </a:cxn>
                <a:cxn ang="0">
                  <a:pos x="151" y="83"/>
                </a:cxn>
                <a:cxn ang="0">
                  <a:pos x="181" y="173"/>
                </a:cxn>
                <a:cxn ang="0">
                  <a:pos x="195" y="238"/>
                </a:cxn>
                <a:cxn ang="0">
                  <a:pos x="197" y="279"/>
                </a:cxn>
                <a:cxn ang="0">
                  <a:pos x="194" y="329"/>
                </a:cxn>
                <a:cxn ang="0">
                  <a:pos x="168" y="429"/>
                </a:cxn>
                <a:cxn ang="0">
                  <a:pos x="158" y="445"/>
                </a:cxn>
                <a:cxn ang="0">
                  <a:pos x="141" y="446"/>
                </a:cxn>
                <a:cxn ang="0">
                  <a:pos x="115" y="445"/>
                </a:cxn>
                <a:cxn ang="0">
                  <a:pos x="87" y="445"/>
                </a:cxn>
                <a:cxn ang="0">
                  <a:pos x="70" y="445"/>
                </a:cxn>
                <a:cxn ang="0">
                  <a:pos x="67" y="434"/>
                </a:cxn>
              </a:cxnLst>
              <a:rect l="0" t="0" r="r" b="b"/>
              <a:pathLst>
                <a:path w="197" h="467">
                  <a:moveTo>
                    <a:pt x="67" y="423"/>
                  </a:moveTo>
                  <a:lnTo>
                    <a:pt x="68" y="412"/>
                  </a:lnTo>
                  <a:lnTo>
                    <a:pt x="68" y="394"/>
                  </a:lnTo>
                  <a:lnTo>
                    <a:pt x="68" y="378"/>
                  </a:lnTo>
                  <a:lnTo>
                    <a:pt x="68" y="367"/>
                  </a:lnTo>
                  <a:lnTo>
                    <a:pt x="68" y="366"/>
                  </a:lnTo>
                  <a:lnTo>
                    <a:pt x="69" y="361"/>
                  </a:lnTo>
                  <a:lnTo>
                    <a:pt x="72" y="356"/>
                  </a:lnTo>
                  <a:lnTo>
                    <a:pt x="73" y="350"/>
                  </a:lnTo>
                  <a:lnTo>
                    <a:pt x="74" y="341"/>
                  </a:lnTo>
                  <a:lnTo>
                    <a:pt x="74" y="329"/>
                  </a:lnTo>
                  <a:lnTo>
                    <a:pt x="73" y="317"/>
                  </a:lnTo>
                  <a:lnTo>
                    <a:pt x="72" y="308"/>
                  </a:lnTo>
                  <a:lnTo>
                    <a:pt x="68" y="318"/>
                  </a:lnTo>
                  <a:lnTo>
                    <a:pt x="67" y="336"/>
                  </a:lnTo>
                  <a:lnTo>
                    <a:pt x="67" y="354"/>
                  </a:lnTo>
                  <a:lnTo>
                    <a:pt x="68" y="367"/>
                  </a:lnTo>
                  <a:lnTo>
                    <a:pt x="68" y="378"/>
                  </a:lnTo>
                  <a:lnTo>
                    <a:pt x="68" y="394"/>
                  </a:lnTo>
                  <a:lnTo>
                    <a:pt x="68" y="412"/>
                  </a:lnTo>
                  <a:lnTo>
                    <a:pt x="67" y="423"/>
                  </a:lnTo>
                  <a:lnTo>
                    <a:pt x="66" y="431"/>
                  </a:lnTo>
                  <a:lnTo>
                    <a:pt x="64" y="444"/>
                  </a:lnTo>
                  <a:lnTo>
                    <a:pt x="61" y="457"/>
                  </a:lnTo>
                  <a:lnTo>
                    <a:pt x="60" y="466"/>
                  </a:lnTo>
                  <a:lnTo>
                    <a:pt x="57" y="467"/>
                  </a:lnTo>
                  <a:lnTo>
                    <a:pt x="53" y="467"/>
                  </a:lnTo>
                  <a:lnTo>
                    <a:pt x="50" y="467"/>
                  </a:lnTo>
                  <a:lnTo>
                    <a:pt x="46" y="467"/>
                  </a:lnTo>
                  <a:lnTo>
                    <a:pt x="41" y="467"/>
                  </a:lnTo>
                  <a:lnTo>
                    <a:pt x="35" y="467"/>
                  </a:lnTo>
                  <a:lnTo>
                    <a:pt x="29" y="467"/>
                  </a:lnTo>
                  <a:lnTo>
                    <a:pt x="23" y="467"/>
                  </a:lnTo>
                  <a:lnTo>
                    <a:pt x="19" y="466"/>
                  </a:lnTo>
                  <a:lnTo>
                    <a:pt x="14" y="466"/>
                  </a:lnTo>
                  <a:lnTo>
                    <a:pt x="9" y="465"/>
                  </a:lnTo>
                  <a:lnTo>
                    <a:pt x="7" y="465"/>
                  </a:lnTo>
                  <a:lnTo>
                    <a:pt x="4" y="462"/>
                  </a:lnTo>
                  <a:lnTo>
                    <a:pt x="1" y="459"/>
                  </a:lnTo>
                  <a:lnTo>
                    <a:pt x="1" y="455"/>
                  </a:lnTo>
                  <a:lnTo>
                    <a:pt x="1" y="451"/>
                  </a:lnTo>
                  <a:lnTo>
                    <a:pt x="1" y="442"/>
                  </a:lnTo>
                  <a:lnTo>
                    <a:pt x="1" y="427"/>
                  </a:lnTo>
                  <a:lnTo>
                    <a:pt x="1" y="411"/>
                  </a:lnTo>
                  <a:lnTo>
                    <a:pt x="0" y="399"/>
                  </a:lnTo>
                  <a:lnTo>
                    <a:pt x="0" y="391"/>
                  </a:lnTo>
                  <a:lnTo>
                    <a:pt x="0" y="379"/>
                  </a:lnTo>
                  <a:lnTo>
                    <a:pt x="0" y="369"/>
                  </a:lnTo>
                  <a:lnTo>
                    <a:pt x="0" y="361"/>
                  </a:lnTo>
                  <a:lnTo>
                    <a:pt x="0" y="352"/>
                  </a:lnTo>
                  <a:lnTo>
                    <a:pt x="3" y="340"/>
                  </a:lnTo>
                  <a:lnTo>
                    <a:pt x="4" y="329"/>
                  </a:lnTo>
                  <a:lnTo>
                    <a:pt x="5" y="321"/>
                  </a:lnTo>
                  <a:lnTo>
                    <a:pt x="5" y="314"/>
                  </a:lnTo>
                  <a:lnTo>
                    <a:pt x="4" y="307"/>
                  </a:lnTo>
                  <a:lnTo>
                    <a:pt x="3" y="300"/>
                  </a:lnTo>
                  <a:lnTo>
                    <a:pt x="1" y="294"/>
                  </a:lnTo>
                  <a:lnTo>
                    <a:pt x="0" y="285"/>
                  </a:lnTo>
                  <a:lnTo>
                    <a:pt x="0" y="274"/>
                  </a:lnTo>
                  <a:lnTo>
                    <a:pt x="1" y="261"/>
                  </a:lnTo>
                  <a:lnTo>
                    <a:pt x="4" y="249"/>
                  </a:lnTo>
                  <a:lnTo>
                    <a:pt x="8" y="231"/>
                  </a:lnTo>
                  <a:lnTo>
                    <a:pt x="13" y="208"/>
                  </a:lnTo>
                  <a:lnTo>
                    <a:pt x="16" y="190"/>
                  </a:lnTo>
                  <a:lnTo>
                    <a:pt x="18" y="178"/>
                  </a:lnTo>
                  <a:lnTo>
                    <a:pt x="19" y="169"/>
                  </a:lnTo>
                  <a:lnTo>
                    <a:pt x="19" y="154"/>
                  </a:lnTo>
                  <a:lnTo>
                    <a:pt x="19" y="140"/>
                  </a:lnTo>
                  <a:lnTo>
                    <a:pt x="19" y="131"/>
                  </a:lnTo>
                  <a:lnTo>
                    <a:pt x="20" y="124"/>
                  </a:lnTo>
                  <a:lnTo>
                    <a:pt x="21" y="115"/>
                  </a:lnTo>
                  <a:lnTo>
                    <a:pt x="23" y="107"/>
                  </a:lnTo>
                  <a:lnTo>
                    <a:pt x="24" y="101"/>
                  </a:lnTo>
                  <a:lnTo>
                    <a:pt x="28" y="88"/>
                  </a:lnTo>
                  <a:lnTo>
                    <a:pt x="36" y="65"/>
                  </a:lnTo>
                  <a:lnTo>
                    <a:pt x="44" y="41"/>
                  </a:lnTo>
                  <a:lnTo>
                    <a:pt x="51" y="25"/>
                  </a:lnTo>
                  <a:lnTo>
                    <a:pt x="58" y="22"/>
                  </a:lnTo>
                  <a:lnTo>
                    <a:pt x="67" y="19"/>
                  </a:lnTo>
                  <a:lnTo>
                    <a:pt x="77" y="17"/>
                  </a:lnTo>
                  <a:lnTo>
                    <a:pt x="88" y="15"/>
                  </a:lnTo>
                  <a:lnTo>
                    <a:pt x="99" y="12"/>
                  </a:lnTo>
                  <a:lnTo>
                    <a:pt x="108" y="11"/>
                  </a:lnTo>
                  <a:lnTo>
                    <a:pt x="116" y="11"/>
                  </a:lnTo>
                  <a:lnTo>
                    <a:pt x="121" y="10"/>
                  </a:lnTo>
                  <a:lnTo>
                    <a:pt x="129" y="9"/>
                  </a:lnTo>
                  <a:lnTo>
                    <a:pt x="138" y="5"/>
                  </a:lnTo>
                  <a:lnTo>
                    <a:pt x="148" y="2"/>
                  </a:lnTo>
                  <a:lnTo>
                    <a:pt x="154" y="0"/>
                  </a:lnTo>
                  <a:lnTo>
                    <a:pt x="153" y="2"/>
                  </a:lnTo>
                  <a:lnTo>
                    <a:pt x="151" y="4"/>
                  </a:lnTo>
                  <a:lnTo>
                    <a:pt x="150" y="5"/>
                  </a:lnTo>
                  <a:lnTo>
                    <a:pt x="148" y="9"/>
                  </a:lnTo>
                  <a:lnTo>
                    <a:pt x="145" y="17"/>
                  </a:lnTo>
                  <a:lnTo>
                    <a:pt x="141" y="31"/>
                  </a:lnTo>
                  <a:lnTo>
                    <a:pt x="136" y="45"/>
                  </a:lnTo>
                  <a:lnTo>
                    <a:pt x="133" y="54"/>
                  </a:lnTo>
                  <a:lnTo>
                    <a:pt x="135" y="56"/>
                  </a:lnTo>
                  <a:lnTo>
                    <a:pt x="140" y="58"/>
                  </a:lnTo>
                  <a:lnTo>
                    <a:pt x="144" y="61"/>
                  </a:lnTo>
                  <a:lnTo>
                    <a:pt x="148" y="63"/>
                  </a:lnTo>
                  <a:lnTo>
                    <a:pt x="151" y="83"/>
                  </a:lnTo>
                  <a:lnTo>
                    <a:pt x="161" y="114"/>
                  </a:lnTo>
                  <a:lnTo>
                    <a:pt x="172" y="147"/>
                  </a:lnTo>
                  <a:lnTo>
                    <a:pt x="181" y="173"/>
                  </a:lnTo>
                  <a:lnTo>
                    <a:pt x="187" y="193"/>
                  </a:lnTo>
                  <a:lnTo>
                    <a:pt x="191" y="215"/>
                  </a:lnTo>
                  <a:lnTo>
                    <a:pt x="195" y="238"/>
                  </a:lnTo>
                  <a:lnTo>
                    <a:pt x="196" y="260"/>
                  </a:lnTo>
                  <a:lnTo>
                    <a:pt x="197" y="269"/>
                  </a:lnTo>
                  <a:lnTo>
                    <a:pt x="197" y="279"/>
                  </a:lnTo>
                  <a:lnTo>
                    <a:pt x="197" y="287"/>
                  </a:lnTo>
                  <a:lnTo>
                    <a:pt x="197" y="295"/>
                  </a:lnTo>
                  <a:lnTo>
                    <a:pt x="194" y="329"/>
                  </a:lnTo>
                  <a:lnTo>
                    <a:pt x="189" y="362"/>
                  </a:lnTo>
                  <a:lnTo>
                    <a:pt x="181" y="397"/>
                  </a:lnTo>
                  <a:lnTo>
                    <a:pt x="168" y="429"/>
                  </a:lnTo>
                  <a:lnTo>
                    <a:pt x="165" y="436"/>
                  </a:lnTo>
                  <a:lnTo>
                    <a:pt x="163" y="442"/>
                  </a:lnTo>
                  <a:lnTo>
                    <a:pt x="158" y="445"/>
                  </a:lnTo>
                  <a:lnTo>
                    <a:pt x="151" y="446"/>
                  </a:lnTo>
                  <a:lnTo>
                    <a:pt x="146" y="446"/>
                  </a:lnTo>
                  <a:lnTo>
                    <a:pt x="141" y="446"/>
                  </a:lnTo>
                  <a:lnTo>
                    <a:pt x="133" y="446"/>
                  </a:lnTo>
                  <a:lnTo>
                    <a:pt x="125" y="445"/>
                  </a:lnTo>
                  <a:lnTo>
                    <a:pt x="115" y="445"/>
                  </a:lnTo>
                  <a:lnTo>
                    <a:pt x="105" y="445"/>
                  </a:lnTo>
                  <a:lnTo>
                    <a:pt x="96" y="445"/>
                  </a:lnTo>
                  <a:lnTo>
                    <a:pt x="87" y="445"/>
                  </a:lnTo>
                  <a:lnTo>
                    <a:pt x="81" y="445"/>
                  </a:lnTo>
                  <a:lnTo>
                    <a:pt x="75" y="445"/>
                  </a:lnTo>
                  <a:lnTo>
                    <a:pt x="70" y="445"/>
                  </a:lnTo>
                  <a:lnTo>
                    <a:pt x="66" y="445"/>
                  </a:lnTo>
                  <a:lnTo>
                    <a:pt x="67" y="440"/>
                  </a:lnTo>
                  <a:lnTo>
                    <a:pt x="67" y="434"/>
                  </a:lnTo>
                  <a:lnTo>
                    <a:pt x="67" y="428"/>
                  </a:lnTo>
                  <a:lnTo>
                    <a:pt x="67" y="423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3" name="任意多边形 542749"/>
            <p:cNvSpPr>
              <a:spLocks noChangeArrowheads="1"/>
            </p:cNvSpPr>
            <p:nvPr/>
          </p:nvSpPr>
          <p:spPr bwMode="auto">
            <a:xfrm>
              <a:off x="5302" y="2805"/>
              <a:ext cx="74" cy="227"/>
            </a:xfrm>
            <a:custGeom>
              <a:avLst/>
              <a:gdLst/>
              <a:ahLst/>
              <a:cxnLst>
                <a:cxn ang="0">
                  <a:pos x="27" y="236"/>
                </a:cxn>
                <a:cxn ang="0">
                  <a:pos x="34" y="222"/>
                </a:cxn>
                <a:cxn ang="0">
                  <a:pos x="34" y="204"/>
                </a:cxn>
                <a:cxn ang="0">
                  <a:pos x="22" y="161"/>
                </a:cxn>
                <a:cxn ang="0">
                  <a:pos x="11" y="111"/>
                </a:cxn>
                <a:cxn ang="0">
                  <a:pos x="2" y="68"/>
                </a:cxn>
                <a:cxn ang="0">
                  <a:pos x="3" y="54"/>
                </a:cxn>
                <a:cxn ang="0">
                  <a:pos x="7" y="51"/>
                </a:cxn>
                <a:cxn ang="0">
                  <a:pos x="10" y="40"/>
                </a:cxn>
                <a:cxn ang="0">
                  <a:pos x="13" y="12"/>
                </a:cxn>
                <a:cxn ang="0">
                  <a:pos x="19" y="2"/>
                </a:cxn>
                <a:cxn ang="0">
                  <a:pos x="25" y="5"/>
                </a:cxn>
                <a:cxn ang="0">
                  <a:pos x="30" y="5"/>
                </a:cxn>
                <a:cxn ang="0">
                  <a:pos x="40" y="5"/>
                </a:cxn>
                <a:cxn ang="0">
                  <a:pos x="51" y="6"/>
                </a:cxn>
                <a:cxn ang="0">
                  <a:pos x="64" y="8"/>
                </a:cxn>
                <a:cxn ang="0">
                  <a:pos x="80" y="14"/>
                </a:cxn>
                <a:cxn ang="0">
                  <a:pos x="95" y="28"/>
                </a:cxn>
                <a:cxn ang="0">
                  <a:pos x="102" y="54"/>
                </a:cxn>
                <a:cxn ang="0">
                  <a:pos x="107" y="91"/>
                </a:cxn>
                <a:cxn ang="0">
                  <a:pos x="110" y="113"/>
                </a:cxn>
                <a:cxn ang="0">
                  <a:pos x="111" y="122"/>
                </a:cxn>
                <a:cxn ang="0">
                  <a:pos x="118" y="150"/>
                </a:cxn>
                <a:cxn ang="0">
                  <a:pos x="132" y="201"/>
                </a:cxn>
                <a:cxn ang="0">
                  <a:pos x="138" y="228"/>
                </a:cxn>
                <a:cxn ang="0">
                  <a:pos x="147" y="260"/>
                </a:cxn>
                <a:cxn ang="0">
                  <a:pos x="149" y="311"/>
                </a:cxn>
                <a:cxn ang="0">
                  <a:pos x="149" y="422"/>
                </a:cxn>
                <a:cxn ang="0">
                  <a:pos x="148" y="452"/>
                </a:cxn>
                <a:cxn ang="0">
                  <a:pos x="142" y="453"/>
                </a:cxn>
                <a:cxn ang="0">
                  <a:pos x="135" y="452"/>
                </a:cxn>
                <a:cxn ang="0">
                  <a:pos x="124" y="448"/>
                </a:cxn>
                <a:cxn ang="0">
                  <a:pos x="113" y="445"/>
                </a:cxn>
                <a:cxn ang="0">
                  <a:pos x="104" y="445"/>
                </a:cxn>
                <a:cxn ang="0">
                  <a:pos x="97" y="448"/>
                </a:cxn>
                <a:cxn ang="0">
                  <a:pos x="92" y="448"/>
                </a:cxn>
                <a:cxn ang="0">
                  <a:pos x="88" y="437"/>
                </a:cxn>
                <a:cxn ang="0">
                  <a:pos x="88" y="419"/>
                </a:cxn>
                <a:cxn ang="0">
                  <a:pos x="86" y="420"/>
                </a:cxn>
                <a:cxn ang="0">
                  <a:pos x="86" y="439"/>
                </a:cxn>
                <a:cxn ang="0">
                  <a:pos x="75" y="441"/>
                </a:cxn>
                <a:cxn ang="0">
                  <a:pos x="58" y="421"/>
                </a:cxn>
                <a:cxn ang="0">
                  <a:pos x="54" y="396"/>
                </a:cxn>
                <a:cxn ang="0">
                  <a:pos x="53" y="367"/>
                </a:cxn>
                <a:cxn ang="0">
                  <a:pos x="50" y="350"/>
                </a:cxn>
                <a:cxn ang="0">
                  <a:pos x="43" y="329"/>
                </a:cxn>
                <a:cxn ang="0">
                  <a:pos x="31" y="306"/>
                </a:cxn>
                <a:cxn ang="0">
                  <a:pos x="17" y="285"/>
                </a:cxn>
                <a:cxn ang="0">
                  <a:pos x="11" y="272"/>
                </a:cxn>
                <a:cxn ang="0">
                  <a:pos x="19" y="253"/>
                </a:cxn>
              </a:cxnLst>
              <a:rect l="0" t="0" r="r" b="b"/>
              <a:pathLst>
                <a:path w="149" h="455">
                  <a:moveTo>
                    <a:pt x="23" y="244"/>
                  </a:moveTo>
                  <a:lnTo>
                    <a:pt x="27" y="236"/>
                  </a:lnTo>
                  <a:lnTo>
                    <a:pt x="30" y="228"/>
                  </a:lnTo>
                  <a:lnTo>
                    <a:pt x="34" y="222"/>
                  </a:lnTo>
                  <a:lnTo>
                    <a:pt x="36" y="218"/>
                  </a:lnTo>
                  <a:lnTo>
                    <a:pt x="34" y="204"/>
                  </a:lnTo>
                  <a:lnTo>
                    <a:pt x="28" y="184"/>
                  </a:lnTo>
                  <a:lnTo>
                    <a:pt x="22" y="161"/>
                  </a:lnTo>
                  <a:lnTo>
                    <a:pt x="17" y="136"/>
                  </a:lnTo>
                  <a:lnTo>
                    <a:pt x="11" y="111"/>
                  </a:lnTo>
                  <a:lnTo>
                    <a:pt x="5" y="86"/>
                  </a:lnTo>
                  <a:lnTo>
                    <a:pt x="2" y="68"/>
                  </a:lnTo>
                  <a:lnTo>
                    <a:pt x="0" y="55"/>
                  </a:lnTo>
                  <a:lnTo>
                    <a:pt x="3" y="54"/>
                  </a:lnTo>
                  <a:lnTo>
                    <a:pt x="5" y="52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0" y="40"/>
                  </a:lnTo>
                  <a:lnTo>
                    <a:pt x="12" y="25"/>
                  </a:lnTo>
                  <a:lnTo>
                    <a:pt x="13" y="12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3"/>
                  </a:lnTo>
                  <a:lnTo>
                    <a:pt x="25" y="5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5" y="6"/>
                  </a:lnTo>
                  <a:lnTo>
                    <a:pt x="51" y="6"/>
                  </a:lnTo>
                  <a:lnTo>
                    <a:pt x="58" y="7"/>
                  </a:lnTo>
                  <a:lnTo>
                    <a:pt x="64" y="8"/>
                  </a:lnTo>
                  <a:lnTo>
                    <a:pt x="69" y="10"/>
                  </a:lnTo>
                  <a:lnTo>
                    <a:pt x="80" y="14"/>
                  </a:lnTo>
                  <a:lnTo>
                    <a:pt x="88" y="20"/>
                  </a:lnTo>
                  <a:lnTo>
                    <a:pt x="95" y="28"/>
                  </a:lnTo>
                  <a:lnTo>
                    <a:pt x="98" y="40"/>
                  </a:lnTo>
                  <a:lnTo>
                    <a:pt x="102" y="54"/>
                  </a:lnTo>
                  <a:lnTo>
                    <a:pt x="104" y="73"/>
                  </a:lnTo>
                  <a:lnTo>
                    <a:pt x="107" y="91"/>
                  </a:lnTo>
                  <a:lnTo>
                    <a:pt x="110" y="108"/>
                  </a:lnTo>
                  <a:lnTo>
                    <a:pt x="110" y="113"/>
                  </a:lnTo>
                  <a:lnTo>
                    <a:pt x="111" y="119"/>
                  </a:lnTo>
                  <a:lnTo>
                    <a:pt x="111" y="122"/>
                  </a:lnTo>
                  <a:lnTo>
                    <a:pt x="111" y="125"/>
                  </a:lnTo>
                  <a:lnTo>
                    <a:pt x="118" y="150"/>
                  </a:lnTo>
                  <a:lnTo>
                    <a:pt x="126" y="177"/>
                  </a:lnTo>
                  <a:lnTo>
                    <a:pt x="132" y="201"/>
                  </a:lnTo>
                  <a:lnTo>
                    <a:pt x="135" y="216"/>
                  </a:lnTo>
                  <a:lnTo>
                    <a:pt x="138" y="228"/>
                  </a:lnTo>
                  <a:lnTo>
                    <a:pt x="143" y="243"/>
                  </a:lnTo>
                  <a:lnTo>
                    <a:pt x="147" y="260"/>
                  </a:lnTo>
                  <a:lnTo>
                    <a:pt x="149" y="276"/>
                  </a:lnTo>
                  <a:lnTo>
                    <a:pt x="149" y="311"/>
                  </a:lnTo>
                  <a:lnTo>
                    <a:pt x="149" y="367"/>
                  </a:lnTo>
                  <a:lnTo>
                    <a:pt x="149" y="422"/>
                  </a:lnTo>
                  <a:lnTo>
                    <a:pt x="149" y="451"/>
                  </a:lnTo>
                  <a:lnTo>
                    <a:pt x="148" y="452"/>
                  </a:lnTo>
                  <a:lnTo>
                    <a:pt x="144" y="452"/>
                  </a:lnTo>
                  <a:lnTo>
                    <a:pt x="142" y="453"/>
                  </a:lnTo>
                  <a:lnTo>
                    <a:pt x="140" y="455"/>
                  </a:lnTo>
                  <a:lnTo>
                    <a:pt x="135" y="452"/>
                  </a:lnTo>
                  <a:lnTo>
                    <a:pt x="129" y="450"/>
                  </a:lnTo>
                  <a:lnTo>
                    <a:pt x="124" y="448"/>
                  </a:lnTo>
                  <a:lnTo>
                    <a:pt x="119" y="447"/>
                  </a:lnTo>
                  <a:lnTo>
                    <a:pt x="113" y="445"/>
                  </a:lnTo>
                  <a:lnTo>
                    <a:pt x="109" y="445"/>
                  </a:lnTo>
                  <a:lnTo>
                    <a:pt x="104" y="445"/>
                  </a:lnTo>
                  <a:lnTo>
                    <a:pt x="99" y="447"/>
                  </a:lnTo>
                  <a:lnTo>
                    <a:pt x="97" y="448"/>
                  </a:lnTo>
                  <a:lnTo>
                    <a:pt x="95" y="448"/>
                  </a:lnTo>
                  <a:lnTo>
                    <a:pt x="92" y="448"/>
                  </a:lnTo>
                  <a:lnTo>
                    <a:pt x="89" y="448"/>
                  </a:lnTo>
                  <a:lnTo>
                    <a:pt x="88" y="437"/>
                  </a:lnTo>
                  <a:lnTo>
                    <a:pt x="88" y="427"/>
                  </a:lnTo>
                  <a:lnTo>
                    <a:pt x="88" y="419"/>
                  </a:lnTo>
                  <a:lnTo>
                    <a:pt x="87" y="413"/>
                  </a:lnTo>
                  <a:lnTo>
                    <a:pt x="86" y="420"/>
                  </a:lnTo>
                  <a:lnTo>
                    <a:pt x="86" y="429"/>
                  </a:lnTo>
                  <a:lnTo>
                    <a:pt x="86" y="439"/>
                  </a:lnTo>
                  <a:lnTo>
                    <a:pt x="84" y="447"/>
                  </a:lnTo>
                  <a:lnTo>
                    <a:pt x="75" y="441"/>
                  </a:lnTo>
                  <a:lnTo>
                    <a:pt x="66" y="433"/>
                  </a:lnTo>
                  <a:lnTo>
                    <a:pt x="58" y="421"/>
                  </a:lnTo>
                  <a:lnTo>
                    <a:pt x="54" y="410"/>
                  </a:lnTo>
                  <a:lnTo>
                    <a:pt x="54" y="396"/>
                  </a:lnTo>
                  <a:lnTo>
                    <a:pt x="54" y="381"/>
                  </a:lnTo>
                  <a:lnTo>
                    <a:pt x="53" y="367"/>
                  </a:lnTo>
                  <a:lnTo>
                    <a:pt x="52" y="358"/>
                  </a:lnTo>
                  <a:lnTo>
                    <a:pt x="50" y="350"/>
                  </a:lnTo>
                  <a:lnTo>
                    <a:pt x="48" y="341"/>
                  </a:lnTo>
                  <a:lnTo>
                    <a:pt x="43" y="329"/>
                  </a:lnTo>
                  <a:lnTo>
                    <a:pt x="37" y="318"/>
                  </a:lnTo>
                  <a:lnTo>
                    <a:pt x="31" y="306"/>
                  </a:lnTo>
                  <a:lnTo>
                    <a:pt x="25" y="295"/>
                  </a:lnTo>
                  <a:lnTo>
                    <a:pt x="17" y="285"/>
                  </a:lnTo>
                  <a:lnTo>
                    <a:pt x="8" y="279"/>
                  </a:lnTo>
                  <a:lnTo>
                    <a:pt x="11" y="272"/>
                  </a:lnTo>
                  <a:lnTo>
                    <a:pt x="14" y="262"/>
                  </a:lnTo>
                  <a:lnTo>
                    <a:pt x="19" y="253"/>
                  </a:lnTo>
                  <a:lnTo>
                    <a:pt x="23" y="24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4" name="任意多边形 542750"/>
            <p:cNvSpPr>
              <a:spLocks noChangeArrowheads="1"/>
            </p:cNvSpPr>
            <p:nvPr/>
          </p:nvSpPr>
          <p:spPr bwMode="auto">
            <a:xfrm>
              <a:off x="5180" y="2872"/>
              <a:ext cx="24" cy="160"/>
            </a:xfrm>
            <a:custGeom>
              <a:avLst/>
              <a:gdLst/>
              <a:ahLst/>
              <a:cxnLst>
                <a:cxn ang="0">
                  <a:pos x="4" y="316"/>
                </a:cxn>
                <a:cxn ang="0">
                  <a:pos x="1" y="309"/>
                </a:cxn>
                <a:cxn ang="0">
                  <a:pos x="1" y="296"/>
                </a:cxn>
                <a:cxn ang="0">
                  <a:pos x="1" y="265"/>
                </a:cxn>
                <a:cxn ang="0">
                  <a:pos x="0" y="245"/>
                </a:cxn>
                <a:cxn ang="0">
                  <a:pos x="0" y="223"/>
                </a:cxn>
                <a:cxn ang="0">
                  <a:pos x="0" y="206"/>
                </a:cxn>
                <a:cxn ang="0">
                  <a:pos x="4" y="183"/>
                </a:cxn>
                <a:cxn ang="0">
                  <a:pos x="5" y="168"/>
                </a:cxn>
                <a:cxn ang="0">
                  <a:pos x="3" y="154"/>
                </a:cxn>
                <a:cxn ang="0">
                  <a:pos x="0" y="139"/>
                </a:cxn>
                <a:cxn ang="0">
                  <a:pos x="1" y="115"/>
                </a:cxn>
                <a:cxn ang="0">
                  <a:pos x="8" y="85"/>
                </a:cxn>
                <a:cxn ang="0">
                  <a:pos x="16" y="44"/>
                </a:cxn>
                <a:cxn ang="0">
                  <a:pos x="24" y="29"/>
                </a:cxn>
                <a:cxn ang="0">
                  <a:pos x="36" y="9"/>
                </a:cxn>
                <a:cxn ang="0">
                  <a:pos x="35" y="16"/>
                </a:cxn>
                <a:cxn ang="0">
                  <a:pos x="28" y="36"/>
                </a:cxn>
                <a:cxn ang="0">
                  <a:pos x="23" y="52"/>
                </a:cxn>
                <a:cxn ang="0">
                  <a:pos x="19" y="82"/>
                </a:cxn>
                <a:cxn ang="0">
                  <a:pos x="13" y="97"/>
                </a:cxn>
                <a:cxn ang="0">
                  <a:pos x="8" y="111"/>
                </a:cxn>
                <a:cxn ang="0">
                  <a:pos x="19" y="115"/>
                </a:cxn>
                <a:cxn ang="0">
                  <a:pos x="31" y="110"/>
                </a:cxn>
                <a:cxn ang="0">
                  <a:pos x="41" y="102"/>
                </a:cxn>
                <a:cxn ang="0">
                  <a:pos x="50" y="100"/>
                </a:cxn>
                <a:cxn ang="0">
                  <a:pos x="44" y="109"/>
                </a:cxn>
                <a:cxn ang="0">
                  <a:pos x="32" y="122"/>
                </a:cxn>
                <a:cxn ang="0">
                  <a:pos x="20" y="136"/>
                </a:cxn>
                <a:cxn ang="0">
                  <a:pos x="13" y="146"/>
                </a:cxn>
                <a:cxn ang="0">
                  <a:pos x="15" y="148"/>
                </a:cxn>
                <a:cxn ang="0">
                  <a:pos x="22" y="147"/>
                </a:cxn>
                <a:cxn ang="0">
                  <a:pos x="23" y="149"/>
                </a:cxn>
                <a:cxn ang="0">
                  <a:pos x="18" y="158"/>
                </a:cxn>
                <a:cxn ang="0">
                  <a:pos x="13" y="176"/>
                </a:cxn>
                <a:cxn ang="0">
                  <a:pos x="11" y="207"/>
                </a:cxn>
                <a:cxn ang="0">
                  <a:pos x="12" y="231"/>
                </a:cxn>
                <a:cxn ang="0">
                  <a:pos x="7" y="256"/>
                </a:cxn>
                <a:cxn ang="0">
                  <a:pos x="6" y="281"/>
                </a:cxn>
                <a:cxn ang="0">
                  <a:pos x="6" y="311"/>
                </a:cxn>
              </a:cxnLst>
              <a:rect l="0" t="0" r="r" b="b"/>
              <a:pathLst>
                <a:path w="50" h="319">
                  <a:moveTo>
                    <a:pt x="7" y="319"/>
                  </a:moveTo>
                  <a:lnTo>
                    <a:pt x="4" y="316"/>
                  </a:lnTo>
                  <a:lnTo>
                    <a:pt x="1" y="313"/>
                  </a:lnTo>
                  <a:lnTo>
                    <a:pt x="1" y="309"/>
                  </a:lnTo>
                  <a:lnTo>
                    <a:pt x="1" y="305"/>
                  </a:lnTo>
                  <a:lnTo>
                    <a:pt x="1" y="296"/>
                  </a:lnTo>
                  <a:lnTo>
                    <a:pt x="1" y="281"/>
                  </a:lnTo>
                  <a:lnTo>
                    <a:pt x="1" y="265"/>
                  </a:lnTo>
                  <a:lnTo>
                    <a:pt x="0" y="253"/>
                  </a:lnTo>
                  <a:lnTo>
                    <a:pt x="0" y="245"/>
                  </a:lnTo>
                  <a:lnTo>
                    <a:pt x="0" y="233"/>
                  </a:lnTo>
                  <a:lnTo>
                    <a:pt x="0" y="223"/>
                  </a:lnTo>
                  <a:lnTo>
                    <a:pt x="0" y="215"/>
                  </a:lnTo>
                  <a:lnTo>
                    <a:pt x="0" y="206"/>
                  </a:lnTo>
                  <a:lnTo>
                    <a:pt x="3" y="194"/>
                  </a:lnTo>
                  <a:lnTo>
                    <a:pt x="4" y="183"/>
                  </a:lnTo>
                  <a:lnTo>
                    <a:pt x="5" y="175"/>
                  </a:lnTo>
                  <a:lnTo>
                    <a:pt x="5" y="168"/>
                  </a:lnTo>
                  <a:lnTo>
                    <a:pt x="4" y="161"/>
                  </a:lnTo>
                  <a:lnTo>
                    <a:pt x="3" y="154"/>
                  </a:lnTo>
                  <a:lnTo>
                    <a:pt x="1" y="148"/>
                  </a:lnTo>
                  <a:lnTo>
                    <a:pt x="0" y="139"/>
                  </a:lnTo>
                  <a:lnTo>
                    <a:pt x="0" y="128"/>
                  </a:lnTo>
                  <a:lnTo>
                    <a:pt x="1" y="115"/>
                  </a:lnTo>
                  <a:lnTo>
                    <a:pt x="4" y="103"/>
                  </a:lnTo>
                  <a:lnTo>
                    <a:pt x="8" y="85"/>
                  </a:lnTo>
                  <a:lnTo>
                    <a:pt x="13" y="62"/>
                  </a:lnTo>
                  <a:lnTo>
                    <a:pt x="16" y="44"/>
                  </a:lnTo>
                  <a:lnTo>
                    <a:pt x="18" y="32"/>
                  </a:lnTo>
                  <a:lnTo>
                    <a:pt x="24" y="29"/>
                  </a:lnTo>
                  <a:lnTo>
                    <a:pt x="30" y="19"/>
                  </a:lnTo>
                  <a:lnTo>
                    <a:pt x="36" y="9"/>
                  </a:lnTo>
                  <a:lnTo>
                    <a:pt x="39" y="0"/>
                  </a:lnTo>
                  <a:lnTo>
                    <a:pt x="35" y="16"/>
                  </a:lnTo>
                  <a:lnTo>
                    <a:pt x="31" y="27"/>
                  </a:lnTo>
                  <a:lnTo>
                    <a:pt x="28" y="36"/>
                  </a:lnTo>
                  <a:lnTo>
                    <a:pt x="24" y="40"/>
                  </a:lnTo>
                  <a:lnTo>
                    <a:pt x="23" y="52"/>
                  </a:lnTo>
                  <a:lnTo>
                    <a:pt x="21" y="68"/>
                  </a:lnTo>
                  <a:lnTo>
                    <a:pt x="19" y="82"/>
                  </a:lnTo>
                  <a:lnTo>
                    <a:pt x="15" y="91"/>
                  </a:lnTo>
                  <a:lnTo>
                    <a:pt x="13" y="97"/>
                  </a:lnTo>
                  <a:lnTo>
                    <a:pt x="11" y="103"/>
                  </a:lnTo>
                  <a:lnTo>
                    <a:pt x="8" y="111"/>
                  </a:lnTo>
                  <a:lnTo>
                    <a:pt x="8" y="116"/>
                  </a:lnTo>
                  <a:lnTo>
                    <a:pt x="19" y="115"/>
                  </a:lnTo>
                  <a:lnTo>
                    <a:pt x="26" y="113"/>
                  </a:lnTo>
                  <a:lnTo>
                    <a:pt x="31" y="110"/>
                  </a:lnTo>
                  <a:lnTo>
                    <a:pt x="35" y="106"/>
                  </a:lnTo>
                  <a:lnTo>
                    <a:pt x="41" y="102"/>
                  </a:lnTo>
                  <a:lnTo>
                    <a:pt x="46" y="100"/>
                  </a:lnTo>
                  <a:lnTo>
                    <a:pt x="50" y="100"/>
                  </a:lnTo>
                  <a:lnTo>
                    <a:pt x="47" y="105"/>
                  </a:lnTo>
                  <a:lnTo>
                    <a:pt x="44" y="109"/>
                  </a:lnTo>
                  <a:lnTo>
                    <a:pt x="38" y="115"/>
                  </a:lnTo>
                  <a:lnTo>
                    <a:pt x="32" y="122"/>
                  </a:lnTo>
                  <a:lnTo>
                    <a:pt x="26" y="129"/>
                  </a:lnTo>
                  <a:lnTo>
                    <a:pt x="20" y="136"/>
                  </a:lnTo>
                  <a:lnTo>
                    <a:pt x="15" y="143"/>
                  </a:lnTo>
                  <a:lnTo>
                    <a:pt x="13" y="146"/>
                  </a:lnTo>
                  <a:lnTo>
                    <a:pt x="13" y="148"/>
                  </a:lnTo>
                  <a:lnTo>
                    <a:pt x="15" y="148"/>
                  </a:lnTo>
                  <a:lnTo>
                    <a:pt x="19" y="147"/>
                  </a:lnTo>
                  <a:lnTo>
                    <a:pt x="22" y="147"/>
                  </a:lnTo>
                  <a:lnTo>
                    <a:pt x="24" y="147"/>
                  </a:lnTo>
                  <a:lnTo>
                    <a:pt x="23" y="149"/>
                  </a:lnTo>
                  <a:lnTo>
                    <a:pt x="21" y="152"/>
                  </a:lnTo>
                  <a:lnTo>
                    <a:pt x="18" y="158"/>
                  </a:lnTo>
                  <a:lnTo>
                    <a:pt x="14" y="164"/>
                  </a:lnTo>
                  <a:lnTo>
                    <a:pt x="13" y="176"/>
                  </a:lnTo>
                  <a:lnTo>
                    <a:pt x="12" y="192"/>
                  </a:lnTo>
                  <a:lnTo>
                    <a:pt x="11" y="207"/>
                  </a:lnTo>
                  <a:lnTo>
                    <a:pt x="12" y="220"/>
                  </a:lnTo>
                  <a:lnTo>
                    <a:pt x="12" y="231"/>
                  </a:lnTo>
                  <a:lnTo>
                    <a:pt x="9" y="244"/>
                  </a:lnTo>
                  <a:lnTo>
                    <a:pt x="7" y="256"/>
                  </a:lnTo>
                  <a:lnTo>
                    <a:pt x="6" y="268"/>
                  </a:lnTo>
                  <a:lnTo>
                    <a:pt x="6" y="281"/>
                  </a:lnTo>
                  <a:lnTo>
                    <a:pt x="6" y="296"/>
                  </a:lnTo>
                  <a:lnTo>
                    <a:pt x="6" y="311"/>
                  </a:lnTo>
                  <a:lnTo>
                    <a:pt x="7" y="31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5" name="任意多边形 542751"/>
            <p:cNvSpPr>
              <a:spLocks noChangeArrowheads="1"/>
            </p:cNvSpPr>
            <p:nvPr/>
          </p:nvSpPr>
          <p:spPr bwMode="auto">
            <a:xfrm>
              <a:off x="5205" y="2805"/>
              <a:ext cx="35" cy="12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5" y="1"/>
                </a:cxn>
                <a:cxn ang="0">
                  <a:pos x="57" y="1"/>
                </a:cxn>
                <a:cxn ang="0">
                  <a:pos x="48" y="2"/>
                </a:cxn>
                <a:cxn ang="0">
                  <a:pos x="37" y="5"/>
                </a:cxn>
                <a:cxn ang="0">
                  <a:pos x="26" y="7"/>
                </a:cxn>
                <a:cxn ang="0">
                  <a:pos x="16" y="9"/>
                </a:cxn>
                <a:cxn ang="0">
                  <a:pos x="7" y="12"/>
                </a:cxn>
                <a:cxn ang="0">
                  <a:pos x="0" y="15"/>
                </a:cxn>
                <a:cxn ang="0">
                  <a:pos x="1" y="17"/>
                </a:cxn>
                <a:cxn ang="0">
                  <a:pos x="3" y="21"/>
                </a:cxn>
                <a:cxn ang="0">
                  <a:pos x="5" y="23"/>
                </a:cxn>
                <a:cxn ang="0">
                  <a:pos x="6" y="24"/>
                </a:cxn>
                <a:cxn ang="0">
                  <a:pos x="8" y="23"/>
                </a:cxn>
                <a:cxn ang="0">
                  <a:pos x="11" y="22"/>
                </a:cxn>
                <a:cxn ang="0">
                  <a:pos x="16" y="18"/>
                </a:cxn>
                <a:cxn ang="0">
                  <a:pos x="22" y="16"/>
                </a:cxn>
                <a:cxn ang="0">
                  <a:pos x="29" y="14"/>
                </a:cxn>
                <a:cxn ang="0">
                  <a:pos x="34" y="10"/>
                </a:cxn>
                <a:cxn ang="0">
                  <a:pos x="39" y="9"/>
                </a:cxn>
                <a:cxn ang="0">
                  <a:pos x="44" y="8"/>
                </a:cxn>
                <a:cxn ang="0">
                  <a:pos x="51" y="7"/>
                </a:cxn>
                <a:cxn ang="0">
                  <a:pos x="57" y="6"/>
                </a:cxn>
                <a:cxn ang="0">
                  <a:pos x="64" y="2"/>
                </a:cxn>
                <a:cxn ang="0">
                  <a:pos x="70" y="0"/>
                </a:cxn>
              </a:cxnLst>
              <a:rect l="0" t="0" r="r" b="b"/>
              <a:pathLst>
                <a:path w="70" h="24">
                  <a:moveTo>
                    <a:pt x="70" y="0"/>
                  </a:moveTo>
                  <a:lnTo>
                    <a:pt x="65" y="1"/>
                  </a:lnTo>
                  <a:lnTo>
                    <a:pt x="57" y="1"/>
                  </a:lnTo>
                  <a:lnTo>
                    <a:pt x="48" y="2"/>
                  </a:lnTo>
                  <a:lnTo>
                    <a:pt x="37" y="5"/>
                  </a:lnTo>
                  <a:lnTo>
                    <a:pt x="26" y="7"/>
                  </a:lnTo>
                  <a:lnTo>
                    <a:pt x="16" y="9"/>
                  </a:lnTo>
                  <a:lnTo>
                    <a:pt x="7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6" y="24"/>
                  </a:lnTo>
                  <a:lnTo>
                    <a:pt x="8" y="23"/>
                  </a:lnTo>
                  <a:lnTo>
                    <a:pt x="11" y="22"/>
                  </a:lnTo>
                  <a:lnTo>
                    <a:pt x="16" y="18"/>
                  </a:lnTo>
                  <a:lnTo>
                    <a:pt x="22" y="16"/>
                  </a:lnTo>
                  <a:lnTo>
                    <a:pt x="29" y="14"/>
                  </a:lnTo>
                  <a:lnTo>
                    <a:pt x="34" y="10"/>
                  </a:lnTo>
                  <a:lnTo>
                    <a:pt x="39" y="9"/>
                  </a:lnTo>
                  <a:lnTo>
                    <a:pt x="44" y="8"/>
                  </a:lnTo>
                  <a:lnTo>
                    <a:pt x="51" y="7"/>
                  </a:lnTo>
                  <a:lnTo>
                    <a:pt x="57" y="6"/>
                  </a:lnTo>
                  <a:lnTo>
                    <a:pt x="64" y="2"/>
                  </a:lnTo>
                  <a:lnTo>
                    <a:pt x="7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6" name="任意多边形 542752"/>
            <p:cNvSpPr>
              <a:spLocks noChangeArrowheads="1"/>
            </p:cNvSpPr>
            <p:nvPr/>
          </p:nvSpPr>
          <p:spPr bwMode="auto">
            <a:xfrm>
              <a:off x="5355" y="2857"/>
              <a:ext cx="2" cy="10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17"/>
                </a:cxn>
                <a:cxn ang="0">
                  <a:pos x="6" y="14"/>
                </a:cxn>
                <a:cxn ang="0">
                  <a:pos x="5" y="8"/>
                </a:cxn>
                <a:cxn ang="0">
                  <a:pos x="5" y="3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6"/>
                </a:cxn>
                <a:cxn ang="0">
                  <a:pos x="4" y="11"/>
                </a:cxn>
                <a:cxn ang="0">
                  <a:pos x="5" y="17"/>
                </a:cxn>
                <a:cxn ang="0">
                  <a:pos x="6" y="20"/>
                </a:cxn>
              </a:cxnLst>
              <a:rect l="0" t="0" r="r" b="b"/>
              <a:pathLst>
                <a:path w="6" h="20">
                  <a:moveTo>
                    <a:pt x="6" y="20"/>
                  </a:moveTo>
                  <a:lnTo>
                    <a:pt x="6" y="17"/>
                  </a:lnTo>
                  <a:lnTo>
                    <a:pt x="6" y="14"/>
                  </a:lnTo>
                  <a:lnTo>
                    <a:pt x="5" y="8"/>
                  </a:lnTo>
                  <a:lnTo>
                    <a:pt x="5" y="3"/>
                  </a:lnTo>
                  <a:lnTo>
                    <a:pt x="4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6"/>
                  </a:lnTo>
                  <a:lnTo>
                    <a:pt x="4" y="11"/>
                  </a:lnTo>
                  <a:lnTo>
                    <a:pt x="5" y="17"/>
                  </a:lnTo>
                  <a:lnTo>
                    <a:pt x="6" y="2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7" name="任意多边形 542753"/>
            <p:cNvSpPr>
              <a:spLocks noChangeArrowheads="1"/>
            </p:cNvSpPr>
            <p:nvPr/>
          </p:nvSpPr>
          <p:spPr bwMode="auto">
            <a:xfrm>
              <a:off x="5319" y="2825"/>
              <a:ext cx="22" cy="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6"/>
                </a:cxn>
                <a:cxn ang="0">
                  <a:pos x="15" y="60"/>
                </a:cxn>
                <a:cxn ang="0">
                  <a:pos x="24" y="94"/>
                </a:cxn>
                <a:cxn ang="0">
                  <a:pos x="31" y="118"/>
                </a:cxn>
                <a:cxn ang="0">
                  <a:pos x="36" y="139"/>
                </a:cxn>
                <a:cxn ang="0">
                  <a:pos x="40" y="163"/>
                </a:cxn>
                <a:cxn ang="0">
                  <a:pos x="42" y="186"/>
                </a:cxn>
                <a:cxn ang="0">
                  <a:pos x="44" y="202"/>
                </a:cxn>
                <a:cxn ang="0">
                  <a:pos x="42" y="221"/>
                </a:cxn>
                <a:cxn ang="0">
                  <a:pos x="40" y="251"/>
                </a:cxn>
                <a:cxn ang="0">
                  <a:pos x="39" y="282"/>
                </a:cxn>
                <a:cxn ang="0">
                  <a:pos x="40" y="302"/>
                </a:cxn>
                <a:cxn ang="0">
                  <a:pos x="38" y="270"/>
                </a:cxn>
                <a:cxn ang="0">
                  <a:pos x="38" y="239"/>
                </a:cxn>
                <a:cxn ang="0">
                  <a:pos x="38" y="213"/>
                </a:cxn>
                <a:cxn ang="0">
                  <a:pos x="38" y="196"/>
                </a:cxn>
                <a:cxn ang="0">
                  <a:pos x="37" y="182"/>
                </a:cxn>
                <a:cxn ang="0">
                  <a:pos x="34" y="165"/>
                </a:cxn>
                <a:cxn ang="0">
                  <a:pos x="32" y="149"/>
                </a:cxn>
                <a:cxn ang="0">
                  <a:pos x="28" y="135"/>
                </a:cxn>
                <a:cxn ang="0">
                  <a:pos x="21" y="112"/>
                </a:cxn>
                <a:cxn ang="0">
                  <a:pos x="11" y="74"/>
                </a:cxn>
                <a:cxn ang="0">
                  <a:pos x="3" y="33"/>
                </a:cxn>
                <a:cxn ang="0">
                  <a:pos x="0" y="0"/>
                </a:cxn>
              </a:cxnLst>
              <a:rect l="0" t="0" r="r" b="b"/>
              <a:pathLst>
                <a:path w="44" h="302">
                  <a:moveTo>
                    <a:pt x="0" y="0"/>
                  </a:moveTo>
                  <a:lnTo>
                    <a:pt x="6" y="26"/>
                  </a:lnTo>
                  <a:lnTo>
                    <a:pt x="15" y="60"/>
                  </a:lnTo>
                  <a:lnTo>
                    <a:pt x="24" y="94"/>
                  </a:lnTo>
                  <a:lnTo>
                    <a:pt x="31" y="118"/>
                  </a:lnTo>
                  <a:lnTo>
                    <a:pt x="36" y="139"/>
                  </a:lnTo>
                  <a:lnTo>
                    <a:pt x="40" y="163"/>
                  </a:lnTo>
                  <a:lnTo>
                    <a:pt x="42" y="186"/>
                  </a:lnTo>
                  <a:lnTo>
                    <a:pt x="44" y="202"/>
                  </a:lnTo>
                  <a:lnTo>
                    <a:pt x="42" y="221"/>
                  </a:lnTo>
                  <a:lnTo>
                    <a:pt x="40" y="251"/>
                  </a:lnTo>
                  <a:lnTo>
                    <a:pt x="39" y="282"/>
                  </a:lnTo>
                  <a:lnTo>
                    <a:pt x="40" y="302"/>
                  </a:lnTo>
                  <a:lnTo>
                    <a:pt x="38" y="270"/>
                  </a:lnTo>
                  <a:lnTo>
                    <a:pt x="38" y="239"/>
                  </a:lnTo>
                  <a:lnTo>
                    <a:pt x="38" y="213"/>
                  </a:lnTo>
                  <a:lnTo>
                    <a:pt x="38" y="196"/>
                  </a:lnTo>
                  <a:lnTo>
                    <a:pt x="37" y="182"/>
                  </a:lnTo>
                  <a:lnTo>
                    <a:pt x="34" y="165"/>
                  </a:lnTo>
                  <a:lnTo>
                    <a:pt x="32" y="149"/>
                  </a:lnTo>
                  <a:lnTo>
                    <a:pt x="28" y="135"/>
                  </a:lnTo>
                  <a:lnTo>
                    <a:pt x="21" y="112"/>
                  </a:lnTo>
                  <a:lnTo>
                    <a:pt x="11" y="74"/>
                  </a:lnTo>
                  <a:lnTo>
                    <a:pt x="3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8" name="任意多边形 542754"/>
            <p:cNvSpPr>
              <a:spLocks noChangeArrowheads="1"/>
            </p:cNvSpPr>
            <p:nvPr/>
          </p:nvSpPr>
          <p:spPr bwMode="auto">
            <a:xfrm>
              <a:off x="5320" y="2913"/>
              <a:ext cx="10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1"/>
                </a:cxn>
                <a:cxn ang="0">
                  <a:pos x="6" y="24"/>
                </a:cxn>
                <a:cxn ang="0">
                  <a:pos x="7" y="3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8" y="69"/>
                </a:cxn>
                <a:cxn ang="0">
                  <a:pos x="8" y="84"/>
                </a:cxn>
                <a:cxn ang="0">
                  <a:pos x="9" y="94"/>
                </a:cxn>
                <a:cxn ang="0">
                  <a:pos x="10" y="103"/>
                </a:cxn>
                <a:cxn ang="0">
                  <a:pos x="13" y="116"/>
                </a:cxn>
                <a:cxn ang="0">
                  <a:pos x="15" y="130"/>
                </a:cxn>
                <a:cxn ang="0">
                  <a:pos x="16" y="140"/>
                </a:cxn>
                <a:cxn ang="0">
                  <a:pos x="17" y="149"/>
                </a:cxn>
                <a:cxn ang="0">
                  <a:pos x="18" y="163"/>
                </a:cxn>
                <a:cxn ang="0">
                  <a:pos x="18" y="178"/>
                </a:cxn>
                <a:cxn ang="0">
                  <a:pos x="18" y="192"/>
                </a:cxn>
                <a:cxn ang="0">
                  <a:pos x="20" y="164"/>
                </a:cxn>
                <a:cxn ang="0">
                  <a:pos x="20" y="143"/>
                </a:cxn>
                <a:cxn ang="0">
                  <a:pos x="20" y="128"/>
                </a:cxn>
                <a:cxn ang="0">
                  <a:pos x="18" y="119"/>
                </a:cxn>
                <a:cxn ang="0">
                  <a:pos x="17" y="111"/>
                </a:cxn>
                <a:cxn ang="0">
                  <a:pos x="16" y="104"/>
                </a:cxn>
                <a:cxn ang="0">
                  <a:pos x="16" y="97"/>
                </a:cxn>
                <a:cxn ang="0">
                  <a:pos x="15" y="90"/>
                </a:cxn>
                <a:cxn ang="0">
                  <a:pos x="15" y="80"/>
                </a:cxn>
                <a:cxn ang="0">
                  <a:pos x="16" y="64"/>
                </a:cxn>
                <a:cxn ang="0">
                  <a:pos x="15" y="48"/>
                </a:cxn>
                <a:cxn ang="0">
                  <a:pos x="14" y="34"/>
                </a:cxn>
                <a:cxn ang="0">
                  <a:pos x="12" y="25"/>
                </a:cxn>
                <a:cxn ang="0">
                  <a:pos x="8" y="16"/>
                </a:cxn>
                <a:cxn ang="0">
                  <a:pos x="5" y="8"/>
                </a:cxn>
                <a:cxn ang="0">
                  <a:pos x="0" y="0"/>
                </a:cxn>
              </a:cxnLst>
              <a:rect l="0" t="0" r="r" b="b"/>
              <a:pathLst>
                <a:path w="20" h="192">
                  <a:moveTo>
                    <a:pt x="0" y="0"/>
                  </a:moveTo>
                  <a:lnTo>
                    <a:pt x="2" y="11"/>
                  </a:lnTo>
                  <a:lnTo>
                    <a:pt x="6" y="24"/>
                  </a:lnTo>
                  <a:lnTo>
                    <a:pt x="7" y="3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8" y="69"/>
                  </a:lnTo>
                  <a:lnTo>
                    <a:pt x="8" y="84"/>
                  </a:lnTo>
                  <a:lnTo>
                    <a:pt x="9" y="94"/>
                  </a:lnTo>
                  <a:lnTo>
                    <a:pt x="10" y="103"/>
                  </a:lnTo>
                  <a:lnTo>
                    <a:pt x="13" y="116"/>
                  </a:lnTo>
                  <a:lnTo>
                    <a:pt x="15" y="130"/>
                  </a:lnTo>
                  <a:lnTo>
                    <a:pt x="16" y="140"/>
                  </a:lnTo>
                  <a:lnTo>
                    <a:pt x="17" y="149"/>
                  </a:lnTo>
                  <a:lnTo>
                    <a:pt x="18" y="163"/>
                  </a:lnTo>
                  <a:lnTo>
                    <a:pt x="18" y="178"/>
                  </a:lnTo>
                  <a:lnTo>
                    <a:pt x="18" y="192"/>
                  </a:lnTo>
                  <a:lnTo>
                    <a:pt x="20" y="164"/>
                  </a:lnTo>
                  <a:lnTo>
                    <a:pt x="20" y="143"/>
                  </a:lnTo>
                  <a:lnTo>
                    <a:pt x="20" y="128"/>
                  </a:lnTo>
                  <a:lnTo>
                    <a:pt x="18" y="119"/>
                  </a:lnTo>
                  <a:lnTo>
                    <a:pt x="17" y="111"/>
                  </a:lnTo>
                  <a:lnTo>
                    <a:pt x="16" y="104"/>
                  </a:lnTo>
                  <a:lnTo>
                    <a:pt x="16" y="97"/>
                  </a:lnTo>
                  <a:lnTo>
                    <a:pt x="15" y="90"/>
                  </a:lnTo>
                  <a:lnTo>
                    <a:pt x="15" y="80"/>
                  </a:lnTo>
                  <a:lnTo>
                    <a:pt x="16" y="64"/>
                  </a:lnTo>
                  <a:lnTo>
                    <a:pt x="15" y="48"/>
                  </a:lnTo>
                  <a:lnTo>
                    <a:pt x="14" y="34"/>
                  </a:lnTo>
                  <a:lnTo>
                    <a:pt x="12" y="25"/>
                  </a:lnTo>
                  <a:lnTo>
                    <a:pt x="8" y="16"/>
                  </a:lnTo>
                  <a:lnTo>
                    <a:pt x="5" y="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39" name="任意多边形 542755"/>
            <p:cNvSpPr>
              <a:spLocks noChangeArrowheads="1"/>
            </p:cNvSpPr>
            <p:nvPr/>
          </p:nvSpPr>
          <p:spPr bwMode="auto">
            <a:xfrm>
              <a:off x="5278" y="2927"/>
              <a:ext cx="36" cy="20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2" y="41"/>
                </a:cxn>
                <a:cxn ang="0">
                  <a:pos x="4" y="41"/>
                </a:cxn>
                <a:cxn ang="0">
                  <a:pos x="6" y="41"/>
                </a:cxn>
                <a:cxn ang="0">
                  <a:pos x="7" y="41"/>
                </a:cxn>
                <a:cxn ang="0">
                  <a:pos x="14" y="41"/>
                </a:cxn>
                <a:cxn ang="0">
                  <a:pos x="21" y="41"/>
                </a:cxn>
                <a:cxn ang="0">
                  <a:pos x="27" y="40"/>
                </a:cxn>
                <a:cxn ang="0">
                  <a:pos x="33" y="39"/>
                </a:cxn>
                <a:cxn ang="0">
                  <a:pos x="40" y="39"/>
                </a:cxn>
                <a:cxn ang="0">
                  <a:pos x="46" y="38"/>
                </a:cxn>
                <a:cxn ang="0">
                  <a:pos x="52" y="36"/>
                </a:cxn>
                <a:cxn ang="0">
                  <a:pos x="56" y="35"/>
                </a:cxn>
                <a:cxn ang="0">
                  <a:pos x="59" y="28"/>
                </a:cxn>
                <a:cxn ang="0">
                  <a:pos x="62" y="18"/>
                </a:cxn>
                <a:cxn ang="0">
                  <a:pos x="67" y="9"/>
                </a:cxn>
                <a:cxn ang="0">
                  <a:pos x="71" y="0"/>
                </a:cxn>
                <a:cxn ang="0">
                  <a:pos x="69" y="1"/>
                </a:cxn>
                <a:cxn ang="0">
                  <a:pos x="67" y="1"/>
                </a:cxn>
                <a:cxn ang="0">
                  <a:pos x="63" y="2"/>
                </a:cxn>
                <a:cxn ang="0">
                  <a:pos x="61" y="2"/>
                </a:cxn>
                <a:cxn ang="0">
                  <a:pos x="54" y="3"/>
                </a:cxn>
                <a:cxn ang="0">
                  <a:pos x="46" y="5"/>
                </a:cxn>
                <a:cxn ang="0">
                  <a:pos x="38" y="6"/>
                </a:cxn>
                <a:cxn ang="0">
                  <a:pos x="30" y="6"/>
                </a:cxn>
                <a:cxn ang="0">
                  <a:pos x="22" y="6"/>
                </a:cxn>
                <a:cxn ang="0">
                  <a:pos x="15" y="6"/>
                </a:cxn>
                <a:cxn ang="0">
                  <a:pos x="9" y="6"/>
                </a:cxn>
                <a:cxn ang="0">
                  <a:pos x="5" y="6"/>
                </a:cxn>
                <a:cxn ang="0">
                  <a:pos x="4" y="13"/>
                </a:cxn>
                <a:cxn ang="0">
                  <a:pos x="1" y="23"/>
                </a:cxn>
                <a:cxn ang="0">
                  <a:pos x="0" y="33"/>
                </a:cxn>
                <a:cxn ang="0">
                  <a:pos x="0" y="41"/>
                </a:cxn>
              </a:cxnLst>
              <a:rect l="0" t="0" r="r" b="b"/>
              <a:pathLst>
                <a:path w="71" h="41">
                  <a:moveTo>
                    <a:pt x="0" y="41"/>
                  </a:moveTo>
                  <a:lnTo>
                    <a:pt x="2" y="41"/>
                  </a:lnTo>
                  <a:lnTo>
                    <a:pt x="4" y="41"/>
                  </a:lnTo>
                  <a:lnTo>
                    <a:pt x="6" y="41"/>
                  </a:lnTo>
                  <a:lnTo>
                    <a:pt x="7" y="41"/>
                  </a:lnTo>
                  <a:lnTo>
                    <a:pt x="14" y="41"/>
                  </a:lnTo>
                  <a:lnTo>
                    <a:pt x="21" y="41"/>
                  </a:lnTo>
                  <a:lnTo>
                    <a:pt x="27" y="40"/>
                  </a:lnTo>
                  <a:lnTo>
                    <a:pt x="33" y="39"/>
                  </a:lnTo>
                  <a:lnTo>
                    <a:pt x="40" y="39"/>
                  </a:lnTo>
                  <a:lnTo>
                    <a:pt x="46" y="38"/>
                  </a:lnTo>
                  <a:lnTo>
                    <a:pt x="52" y="36"/>
                  </a:lnTo>
                  <a:lnTo>
                    <a:pt x="56" y="35"/>
                  </a:lnTo>
                  <a:lnTo>
                    <a:pt x="59" y="28"/>
                  </a:lnTo>
                  <a:lnTo>
                    <a:pt x="62" y="18"/>
                  </a:lnTo>
                  <a:lnTo>
                    <a:pt x="67" y="9"/>
                  </a:lnTo>
                  <a:lnTo>
                    <a:pt x="71" y="0"/>
                  </a:lnTo>
                  <a:lnTo>
                    <a:pt x="69" y="1"/>
                  </a:lnTo>
                  <a:lnTo>
                    <a:pt x="67" y="1"/>
                  </a:lnTo>
                  <a:lnTo>
                    <a:pt x="63" y="2"/>
                  </a:lnTo>
                  <a:lnTo>
                    <a:pt x="61" y="2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38" y="6"/>
                  </a:lnTo>
                  <a:lnTo>
                    <a:pt x="30" y="6"/>
                  </a:lnTo>
                  <a:lnTo>
                    <a:pt x="22" y="6"/>
                  </a:lnTo>
                  <a:lnTo>
                    <a:pt x="15" y="6"/>
                  </a:lnTo>
                  <a:lnTo>
                    <a:pt x="9" y="6"/>
                  </a:lnTo>
                  <a:lnTo>
                    <a:pt x="5" y="6"/>
                  </a:lnTo>
                  <a:lnTo>
                    <a:pt x="4" y="13"/>
                  </a:lnTo>
                  <a:lnTo>
                    <a:pt x="1" y="23"/>
                  </a:lnTo>
                  <a:lnTo>
                    <a:pt x="0" y="33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0" name="任意多边形 542756"/>
            <p:cNvSpPr>
              <a:spLocks noChangeArrowheads="1"/>
            </p:cNvSpPr>
            <p:nvPr/>
          </p:nvSpPr>
          <p:spPr bwMode="auto">
            <a:xfrm>
              <a:off x="5214" y="2992"/>
              <a:ext cx="163" cy="189"/>
            </a:xfrm>
            <a:custGeom>
              <a:avLst/>
              <a:gdLst/>
              <a:ahLst/>
              <a:cxnLst>
                <a:cxn ang="0">
                  <a:pos x="22" y="189"/>
                </a:cxn>
                <a:cxn ang="0">
                  <a:pos x="30" y="213"/>
                </a:cxn>
                <a:cxn ang="0">
                  <a:pos x="33" y="227"/>
                </a:cxn>
                <a:cxn ang="0">
                  <a:pos x="43" y="260"/>
                </a:cxn>
                <a:cxn ang="0">
                  <a:pos x="56" y="299"/>
                </a:cxn>
                <a:cxn ang="0">
                  <a:pos x="58" y="322"/>
                </a:cxn>
                <a:cxn ang="0">
                  <a:pos x="60" y="338"/>
                </a:cxn>
                <a:cxn ang="0">
                  <a:pos x="58" y="364"/>
                </a:cxn>
                <a:cxn ang="0">
                  <a:pos x="62" y="371"/>
                </a:cxn>
                <a:cxn ang="0">
                  <a:pos x="83" y="375"/>
                </a:cxn>
                <a:cxn ang="0">
                  <a:pos x="102" y="376"/>
                </a:cxn>
                <a:cxn ang="0">
                  <a:pos x="113" y="376"/>
                </a:cxn>
                <a:cxn ang="0">
                  <a:pos x="120" y="379"/>
                </a:cxn>
                <a:cxn ang="0">
                  <a:pos x="134" y="373"/>
                </a:cxn>
                <a:cxn ang="0">
                  <a:pos x="148" y="370"/>
                </a:cxn>
                <a:cxn ang="0">
                  <a:pos x="151" y="364"/>
                </a:cxn>
                <a:cxn ang="0">
                  <a:pos x="182" y="351"/>
                </a:cxn>
                <a:cxn ang="0">
                  <a:pos x="220" y="337"/>
                </a:cxn>
                <a:cxn ang="0">
                  <a:pos x="250" y="330"/>
                </a:cxn>
                <a:cxn ang="0">
                  <a:pos x="271" y="332"/>
                </a:cxn>
                <a:cxn ang="0">
                  <a:pos x="265" y="342"/>
                </a:cxn>
                <a:cxn ang="0">
                  <a:pos x="271" y="343"/>
                </a:cxn>
                <a:cxn ang="0">
                  <a:pos x="291" y="336"/>
                </a:cxn>
                <a:cxn ang="0">
                  <a:pos x="314" y="329"/>
                </a:cxn>
                <a:cxn ang="0">
                  <a:pos x="309" y="327"/>
                </a:cxn>
                <a:cxn ang="0">
                  <a:pos x="288" y="330"/>
                </a:cxn>
                <a:cxn ang="0">
                  <a:pos x="267" y="286"/>
                </a:cxn>
                <a:cxn ang="0">
                  <a:pos x="274" y="312"/>
                </a:cxn>
                <a:cxn ang="0">
                  <a:pos x="264" y="326"/>
                </a:cxn>
                <a:cxn ang="0">
                  <a:pos x="205" y="268"/>
                </a:cxn>
                <a:cxn ang="0">
                  <a:pos x="108" y="175"/>
                </a:cxn>
                <a:cxn ang="0">
                  <a:pos x="120" y="175"/>
                </a:cxn>
                <a:cxn ang="0">
                  <a:pos x="121" y="168"/>
                </a:cxn>
                <a:cxn ang="0">
                  <a:pos x="145" y="187"/>
                </a:cxn>
                <a:cxn ang="0">
                  <a:pos x="188" y="216"/>
                </a:cxn>
                <a:cxn ang="0">
                  <a:pos x="218" y="234"/>
                </a:cxn>
                <a:cxn ang="0">
                  <a:pos x="205" y="177"/>
                </a:cxn>
                <a:cxn ang="0">
                  <a:pos x="159" y="130"/>
                </a:cxn>
                <a:cxn ang="0">
                  <a:pos x="117" y="75"/>
                </a:cxn>
                <a:cxn ang="0">
                  <a:pos x="112" y="52"/>
                </a:cxn>
                <a:cxn ang="0">
                  <a:pos x="133" y="71"/>
                </a:cxn>
                <a:cxn ang="0">
                  <a:pos x="117" y="15"/>
                </a:cxn>
                <a:cxn ang="0">
                  <a:pos x="104" y="35"/>
                </a:cxn>
                <a:cxn ang="0">
                  <a:pos x="89" y="61"/>
                </a:cxn>
                <a:cxn ang="0">
                  <a:pos x="64" y="62"/>
                </a:cxn>
                <a:cxn ang="0">
                  <a:pos x="27" y="61"/>
                </a:cxn>
                <a:cxn ang="0">
                  <a:pos x="5" y="61"/>
                </a:cxn>
                <a:cxn ang="0">
                  <a:pos x="8" y="120"/>
                </a:cxn>
                <a:cxn ang="0">
                  <a:pos x="22" y="189"/>
                </a:cxn>
              </a:cxnLst>
              <a:rect l="0" t="0" r="r" b="b"/>
              <a:pathLst>
                <a:path w="326" h="379">
                  <a:moveTo>
                    <a:pt x="11" y="130"/>
                  </a:moveTo>
                  <a:lnTo>
                    <a:pt x="13" y="145"/>
                  </a:lnTo>
                  <a:lnTo>
                    <a:pt x="18" y="167"/>
                  </a:lnTo>
                  <a:lnTo>
                    <a:pt x="22" y="189"/>
                  </a:lnTo>
                  <a:lnTo>
                    <a:pt x="27" y="203"/>
                  </a:lnTo>
                  <a:lnTo>
                    <a:pt x="28" y="206"/>
                  </a:lnTo>
                  <a:lnTo>
                    <a:pt x="29" y="210"/>
                  </a:lnTo>
                  <a:lnTo>
                    <a:pt x="30" y="213"/>
                  </a:lnTo>
                  <a:lnTo>
                    <a:pt x="31" y="218"/>
                  </a:lnTo>
                  <a:lnTo>
                    <a:pt x="33" y="221"/>
                  </a:lnTo>
                  <a:lnTo>
                    <a:pt x="33" y="223"/>
                  </a:lnTo>
                  <a:lnTo>
                    <a:pt x="33" y="227"/>
                  </a:lnTo>
                  <a:lnTo>
                    <a:pt x="34" y="229"/>
                  </a:lnTo>
                  <a:lnTo>
                    <a:pt x="35" y="237"/>
                  </a:lnTo>
                  <a:lnTo>
                    <a:pt x="38" y="249"/>
                  </a:lnTo>
                  <a:lnTo>
                    <a:pt x="43" y="260"/>
                  </a:lnTo>
                  <a:lnTo>
                    <a:pt x="46" y="269"/>
                  </a:lnTo>
                  <a:lnTo>
                    <a:pt x="50" y="279"/>
                  </a:lnTo>
                  <a:lnTo>
                    <a:pt x="53" y="289"/>
                  </a:lnTo>
                  <a:lnTo>
                    <a:pt x="56" y="299"/>
                  </a:lnTo>
                  <a:lnTo>
                    <a:pt x="57" y="307"/>
                  </a:lnTo>
                  <a:lnTo>
                    <a:pt x="57" y="313"/>
                  </a:lnTo>
                  <a:lnTo>
                    <a:pt x="58" y="318"/>
                  </a:lnTo>
                  <a:lnTo>
                    <a:pt x="58" y="322"/>
                  </a:lnTo>
                  <a:lnTo>
                    <a:pt x="59" y="327"/>
                  </a:lnTo>
                  <a:lnTo>
                    <a:pt x="60" y="330"/>
                  </a:lnTo>
                  <a:lnTo>
                    <a:pt x="60" y="334"/>
                  </a:lnTo>
                  <a:lnTo>
                    <a:pt x="60" y="338"/>
                  </a:lnTo>
                  <a:lnTo>
                    <a:pt x="60" y="343"/>
                  </a:lnTo>
                  <a:lnTo>
                    <a:pt x="60" y="349"/>
                  </a:lnTo>
                  <a:lnTo>
                    <a:pt x="59" y="357"/>
                  </a:lnTo>
                  <a:lnTo>
                    <a:pt x="58" y="364"/>
                  </a:lnTo>
                  <a:lnTo>
                    <a:pt x="57" y="370"/>
                  </a:lnTo>
                  <a:lnTo>
                    <a:pt x="59" y="371"/>
                  </a:lnTo>
                  <a:lnTo>
                    <a:pt x="61" y="371"/>
                  </a:lnTo>
                  <a:lnTo>
                    <a:pt x="62" y="371"/>
                  </a:lnTo>
                  <a:lnTo>
                    <a:pt x="65" y="372"/>
                  </a:lnTo>
                  <a:lnTo>
                    <a:pt x="72" y="373"/>
                  </a:lnTo>
                  <a:lnTo>
                    <a:pt x="77" y="374"/>
                  </a:lnTo>
                  <a:lnTo>
                    <a:pt x="83" y="375"/>
                  </a:lnTo>
                  <a:lnTo>
                    <a:pt x="89" y="375"/>
                  </a:lnTo>
                  <a:lnTo>
                    <a:pt x="94" y="376"/>
                  </a:lnTo>
                  <a:lnTo>
                    <a:pt x="98" y="376"/>
                  </a:lnTo>
                  <a:lnTo>
                    <a:pt x="102" y="376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6"/>
                  </a:lnTo>
                  <a:lnTo>
                    <a:pt x="113" y="376"/>
                  </a:lnTo>
                  <a:lnTo>
                    <a:pt x="115" y="376"/>
                  </a:lnTo>
                  <a:lnTo>
                    <a:pt x="117" y="378"/>
                  </a:lnTo>
                  <a:lnTo>
                    <a:pt x="118" y="379"/>
                  </a:lnTo>
                  <a:lnTo>
                    <a:pt x="120" y="379"/>
                  </a:lnTo>
                  <a:lnTo>
                    <a:pt x="121" y="379"/>
                  </a:lnTo>
                  <a:lnTo>
                    <a:pt x="125" y="378"/>
                  </a:lnTo>
                  <a:lnTo>
                    <a:pt x="129" y="375"/>
                  </a:lnTo>
                  <a:lnTo>
                    <a:pt x="134" y="373"/>
                  </a:lnTo>
                  <a:lnTo>
                    <a:pt x="136" y="372"/>
                  </a:lnTo>
                  <a:lnTo>
                    <a:pt x="140" y="372"/>
                  </a:lnTo>
                  <a:lnTo>
                    <a:pt x="144" y="371"/>
                  </a:lnTo>
                  <a:lnTo>
                    <a:pt x="148" y="370"/>
                  </a:lnTo>
                  <a:lnTo>
                    <a:pt x="151" y="370"/>
                  </a:lnTo>
                  <a:lnTo>
                    <a:pt x="151" y="367"/>
                  </a:lnTo>
                  <a:lnTo>
                    <a:pt x="151" y="366"/>
                  </a:lnTo>
                  <a:lnTo>
                    <a:pt x="151" y="364"/>
                  </a:lnTo>
                  <a:lnTo>
                    <a:pt x="151" y="363"/>
                  </a:lnTo>
                  <a:lnTo>
                    <a:pt x="160" y="359"/>
                  </a:lnTo>
                  <a:lnTo>
                    <a:pt x="171" y="356"/>
                  </a:lnTo>
                  <a:lnTo>
                    <a:pt x="182" y="351"/>
                  </a:lnTo>
                  <a:lnTo>
                    <a:pt x="194" y="348"/>
                  </a:lnTo>
                  <a:lnTo>
                    <a:pt x="204" y="343"/>
                  </a:lnTo>
                  <a:lnTo>
                    <a:pt x="213" y="340"/>
                  </a:lnTo>
                  <a:lnTo>
                    <a:pt x="220" y="337"/>
                  </a:lnTo>
                  <a:lnTo>
                    <a:pt x="225" y="336"/>
                  </a:lnTo>
                  <a:lnTo>
                    <a:pt x="234" y="333"/>
                  </a:lnTo>
                  <a:lnTo>
                    <a:pt x="242" y="330"/>
                  </a:lnTo>
                  <a:lnTo>
                    <a:pt x="250" y="330"/>
                  </a:lnTo>
                  <a:lnTo>
                    <a:pt x="257" y="329"/>
                  </a:lnTo>
                  <a:lnTo>
                    <a:pt x="262" y="329"/>
                  </a:lnTo>
                  <a:lnTo>
                    <a:pt x="267" y="330"/>
                  </a:lnTo>
                  <a:lnTo>
                    <a:pt x="271" y="332"/>
                  </a:lnTo>
                  <a:lnTo>
                    <a:pt x="274" y="332"/>
                  </a:lnTo>
                  <a:lnTo>
                    <a:pt x="277" y="334"/>
                  </a:lnTo>
                  <a:lnTo>
                    <a:pt x="273" y="338"/>
                  </a:lnTo>
                  <a:lnTo>
                    <a:pt x="265" y="342"/>
                  </a:lnTo>
                  <a:lnTo>
                    <a:pt x="257" y="345"/>
                  </a:lnTo>
                  <a:lnTo>
                    <a:pt x="262" y="345"/>
                  </a:lnTo>
                  <a:lnTo>
                    <a:pt x="266" y="344"/>
                  </a:lnTo>
                  <a:lnTo>
                    <a:pt x="271" y="343"/>
                  </a:lnTo>
                  <a:lnTo>
                    <a:pt x="277" y="342"/>
                  </a:lnTo>
                  <a:lnTo>
                    <a:pt x="281" y="340"/>
                  </a:lnTo>
                  <a:lnTo>
                    <a:pt x="287" y="338"/>
                  </a:lnTo>
                  <a:lnTo>
                    <a:pt x="291" y="336"/>
                  </a:lnTo>
                  <a:lnTo>
                    <a:pt x="295" y="335"/>
                  </a:lnTo>
                  <a:lnTo>
                    <a:pt x="301" y="332"/>
                  </a:lnTo>
                  <a:lnTo>
                    <a:pt x="308" y="330"/>
                  </a:lnTo>
                  <a:lnTo>
                    <a:pt x="314" y="329"/>
                  </a:lnTo>
                  <a:lnTo>
                    <a:pt x="326" y="330"/>
                  </a:lnTo>
                  <a:lnTo>
                    <a:pt x="320" y="328"/>
                  </a:lnTo>
                  <a:lnTo>
                    <a:pt x="314" y="327"/>
                  </a:lnTo>
                  <a:lnTo>
                    <a:pt x="309" y="327"/>
                  </a:lnTo>
                  <a:lnTo>
                    <a:pt x="303" y="327"/>
                  </a:lnTo>
                  <a:lnTo>
                    <a:pt x="297" y="327"/>
                  </a:lnTo>
                  <a:lnTo>
                    <a:pt x="293" y="328"/>
                  </a:lnTo>
                  <a:lnTo>
                    <a:pt x="288" y="330"/>
                  </a:lnTo>
                  <a:lnTo>
                    <a:pt x="283" y="333"/>
                  </a:lnTo>
                  <a:lnTo>
                    <a:pt x="281" y="319"/>
                  </a:lnTo>
                  <a:lnTo>
                    <a:pt x="277" y="303"/>
                  </a:lnTo>
                  <a:lnTo>
                    <a:pt x="267" y="286"/>
                  </a:lnTo>
                  <a:lnTo>
                    <a:pt x="253" y="269"/>
                  </a:lnTo>
                  <a:lnTo>
                    <a:pt x="260" y="279"/>
                  </a:lnTo>
                  <a:lnTo>
                    <a:pt x="268" y="295"/>
                  </a:lnTo>
                  <a:lnTo>
                    <a:pt x="274" y="312"/>
                  </a:lnTo>
                  <a:lnTo>
                    <a:pt x="277" y="328"/>
                  </a:lnTo>
                  <a:lnTo>
                    <a:pt x="273" y="327"/>
                  </a:lnTo>
                  <a:lnTo>
                    <a:pt x="268" y="327"/>
                  </a:lnTo>
                  <a:lnTo>
                    <a:pt x="264" y="326"/>
                  </a:lnTo>
                  <a:lnTo>
                    <a:pt x="258" y="326"/>
                  </a:lnTo>
                  <a:lnTo>
                    <a:pt x="248" y="312"/>
                  </a:lnTo>
                  <a:lnTo>
                    <a:pt x="229" y="292"/>
                  </a:lnTo>
                  <a:lnTo>
                    <a:pt x="205" y="268"/>
                  </a:lnTo>
                  <a:lnTo>
                    <a:pt x="179" y="243"/>
                  </a:lnTo>
                  <a:lnTo>
                    <a:pt x="151" y="218"/>
                  </a:lnTo>
                  <a:lnTo>
                    <a:pt x="127" y="195"/>
                  </a:lnTo>
                  <a:lnTo>
                    <a:pt x="108" y="175"/>
                  </a:lnTo>
                  <a:lnTo>
                    <a:pt x="98" y="160"/>
                  </a:lnTo>
                  <a:lnTo>
                    <a:pt x="104" y="165"/>
                  </a:lnTo>
                  <a:lnTo>
                    <a:pt x="112" y="170"/>
                  </a:lnTo>
                  <a:lnTo>
                    <a:pt x="120" y="175"/>
                  </a:lnTo>
                  <a:lnTo>
                    <a:pt x="127" y="178"/>
                  </a:lnTo>
                  <a:lnTo>
                    <a:pt x="125" y="176"/>
                  </a:lnTo>
                  <a:lnTo>
                    <a:pt x="123" y="172"/>
                  </a:lnTo>
                  <a:lnTo>
                    <a:pt x="121" y="168"/>
                  </a:lnTo>
                  <a:lnTo>
                    <a:pt x="119" y="165"/>
                  </a:lnTo>
                  <a:lnTo>
                    <a:pt x="126" y="170"/>
                  </a:lnTo>
                  <a:lnTo>
                    <a:pt x="135" y="178"/>
                  </a:lnTo>
                  <a:lnTo>
                    <a:pt x="145" y="187"/>
                  </a:lnTo>
                  <a:lnTo>
                    <a:pt x="158" y="196"/>
                  </a:lnTo>
                  <a:lnTo>
                    <a:pt x="169" y="204"/>
                  </a:lnTo>
                  <a:lnTo>
                    <a:pt x="180" y="211"/>
                  </a:lnTo>
                  <a:lnTo>
                    <a:pt x="188" y="216"/>
                  </a:lnTo>
                  <a:lnTo>
                    <a:pt x="194" y="220"/>
                  </a:lnTo>
                  <a:lnTo>
                    <a:pt x="202" y="223"/>
                  </a:lnTo>
                  <a:lnTo>
                    <a:pt x="211" y="229"/>
                  </a:lnTo>
                  <a:lnTo>
                    <a:pt x="218" y="234"/>
                  </a:lnTo>
                  <a:lnTo>
                    <a:pt x="224" y="237"/>
                  </a:lnTo>
                  <a:lnTo>
                    <a:pt x="220" y="215"/>
                  </a:lnTo>
                  <a:lnTo>
                    <a:pt x="214" y="196"/>
                  </a:lnTo>
                  <a:lnTo>
                    <a:pt x="205" y="177"/>
                  </a:lnTo>
                  <a:lnTo>
                    <a:pt x="193" y="161"/>
                  </a:lnTo>
                  <a:lnTo>
                    <a:pt x="183" y="153"/>
                  </a:lnTo>
                  <a:lnTo>
                    <a:pt x="172" y="143"/>
                  </a:lnTo>
                  <a:lnTo>
                    <a:pt x="159" y="130"/>
                  </a:lnTo>
                  <a:lnTo>
                    <a:pt x="146" y="116"/>
                  </a:lnTo>
                  <a:lnTo>
                    <a:pt x="135" y="103"/>
                  </a:lnTo>
                  <a:lnTo>
                    <a:pt x="125" y="89"/>
                  </a:lnTo>
                  <a:lnTo>
                    <a:pt x="117" y="75"/>
                  </a:lnTo>
                  <a:lnTo>
                    <a:pt x="112" y="62"/>
                  </a:lnTo>
                  <a:lnTo>
                    <a:pt x="111" y="53"/>
                  </a:lnTo>
                  <a:lnTo>
                    <a:pt x="111" y="51"/>
                  </a:lnTo>
                  <a:lnTo>
                    <a:pt x="112" y="52"/>
                  </a:lnTo>
                  <a:lnTo>
                    <a:pt x="114" y="54"/>
                  </a:lnTo>
                  <a:lnTo>
                    <a:pt x="119" y="60"/>
                  </a:lnTo>
                  <a:lnTo>
                    <a:pt x="127" y="67"/>
                  </a:lnTo>
                  <a:lnTo>
                    <a:pt x="133" y="71"/>
                  </a:lnTo>
                  <a:lnTo>
                    <a:pt x="133" y="68"/>
                  </a:lnTo>
                  <a:lnTo>
                    <a:pt x="127" y="54"/>
                  </a:lnTo>
                  <a:lnTo>
                    <a:pt x="121" y="35"/>
                  </a:lnTo>
                  <a:lnTo>
                    <a:pt x="117" y="15"/>
                  </a:lnTo>
                  <a:lnTo>
                    <a:pt x="115" y="0"/>
                  </a:lnTo>
                  <a:lnTo>
                    <a:pt x="112" y="12"/>
                  </a:lnTo>
                  <a:lnTo>
                    <a:pt x="108" y="23"/>
                  </a:lnTo>
                  <a:lnTo>
                    <a:pt x="104" y="35"/>
                  </a:lnTo>
                  <a:lnTo>
                    <a:pt x="99" y="45"/>
                  </a:lnTo>
                  <a:lnTo>
                    <a:pt x="96" y="52"/>
                  </a:lnTo>
                  <a:lnTo>
                    <a:pt x="94" y="58"/>
                  </a:lnTo>
                  <a:lnTo>
                    <a:pt x="89" y="61"/>
                  </a:lnTo>
                  <a:lnTo>
                    <a:pt x="82" y="62"/>
                  </a:lnTo>
                  <a:lnTo>
                    <a:pt x="77" y="62"/>
                  </a:lnTo>
                  <a:lnTo>
                    <a:pt x="72" y="62"/>
                  </a:lnTo>
                  <a:lnTo>
                    <a:pt x="64" y="62"/>
                  </a:lnTo>
                  <a:lnTo>
                    <a:pt x="56" y="61"/>
                  </a:lnTo>
                  <a:lnTo>
                    <a:pt x="46" y="61"/>
                  </a:lnTo>
                  <a:lnTo>
                    <a:pt x="36" y="61"/>
                  </a:lnTo>
                  <a:lnTo>
                    <a:pt x="27" y="61"/>
                  </a:lnTo>
                  <a:lnTo>
                    <a:pt x="18" y="61"/>
                  </a:lnTo>
                  <a:lnTo>
                    <a:pt x="13" y="61"/>
                  </a:lnTo>
                  <a:lnTo>
                    <a:pt x="10" y="61"/>
                  </a:lnTo>
                  <a:lnTo>
                    <a:pt x="5" y="61"/>
                  </a:lnTo>
                  <a:lnTo>
                    <a:pt x="0" y="61"/>
                  </a:lnTo>
                  <a:lnTo>
                    <a:pt x="3" y="89"/>
                  </a:lnTo>
                  <a:lnTo>
                    <a:pt x="6" y="107"/>
                  </a:lnTo>
                  <a:lnTo>
                    <a:pt x="8" y="120"/>
                  </a:lnTo>
                  <a:lnTo>
                    <a:pt x="11" y="130"/>
                  </a:lnTo>
                  <a:lnTo>
                    <a:pt x="13" y="145"/>
                  </a:lnTo>
                  <a:lnTo>
                    <a:pt x="18" y="167"/>
                  </a:lnTo>
                  <a:lnTo>
                    <a:pt x="22" y="189"/>
                  </a:lnTo>
                  <a:lnTo>
                    <a:pt x="27" y="203"/>
                  </a:lnTo>
                  <a:lnTo>
                    <a:pt x="11" y="13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1" name="任意多边形 542757"/>
            <p:cNvSpPr>
              <a:spLocks noChangeArrowheads="1"/>
            </p:cNvSpPr>
            <p:nvPr/>
          </p:nvSpPr>
          <p:spPr bwMode="auto">
            <a:xfrm>
              <a:off x="5266" y="3173"/>
              <a:ext cx="24" cy="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1"/>
                </a:cxn>
                <a:cxn ang="0">
                  <a:pos x="47" y="3"/>
                </a:cxn>
                <a:cxn ang="0">
                  <a:pos x="47" y="4"/>
                </a:cxn>
                <a:cxn ang="0">
                  <a:pos x="47" y="7"/>
                </a:cxn>
                <a:cxn ang="0">
                  <a:pos x="44" y="7"/>
                </a:cxn>
                <a:cxn ang="0">
                  <a:pos x="40" y="8"/>
                </a:cxn>
                <a:cxn ang="0">
                  <a:pos x="36" y="9"/>
                </a:cxn>
                <a:cxn ang="0">
                  <a:pos x="32" y="9"/>
                </a:cxn>
                <a:cxn ang="0">
                  <a:pos x="30" y="10"/>
                </a:cxn>
                <a:cxn ang="0">
                  <a:pos x="25" y="12"/>
                </a:cxn>
                <a:cxn ang="0">
                  <a:pos x="21" y="15"/>
                </a:cxn>
                <a:cxn ang="0">
                  <a:pos x="17" y="16"/>
                </a:cxn>
                <a:cxn ang="0">
                  <a:pos x="16" y="16"/>
                </a:cxn>
                <a:cxn ang="0">
                  <a:pos x="14" y="16"/>
                </a:cxn>
                <a:cxn ang="0">
                  <a:pos x="13" y="15"/>
                </a:cxn>
                <a:cxn ang="0">
                  <a:pos x="11" y="13"/>
                </a:cxn>
                <a:cxn ang="0">
                  <a:pos x="9" y="13"/>
                </a:cxn>
                <a:cxn ang="0">
                  <a:pos x="8" y="13"/>
                </a:cxn>
                <a:cxn ang="0">
                  <a:pos x="4" y="13"/>
                </a:cxn>
                <a:cxn ang="0">
                  <a:pos x="0" y="13"/>
                </a:cxn>
                <a:cxn ang="0">
                  <a:pos x="6" y="12"/>
                </a:cxn>
                <a:cxn ang="0">
                  <a:pos x="13" y="11"/>
                </a:cxn>
                <a:cxn ang="0">
                  <a:pos x="18" y="9"/>
                </a:cxn>
                <a:cxn ang="0">
                  <a:pos x="25" y="7"/>
                </a:cxn>
                <a:cxn ang="0">
                  <a:pos x="32" y="5"/>
                </a:cxn>
                <a:cxn ang="0">
                  <a:pos x="38" y="3"/>
                </a:cxn>
                <a:cxn ang="0">
                  <a:pos x="42" y="1"/>
                </a:cxn>
                <a:cxn ang="0">
                  <a:pos x="47" y="0"/>
                </a:cxn>
              </a:cxnLst>
              <a:rect l="0" t="0" r="r" b="b"/>
              <a:pathLst>
                <a:path w="47" h="16">
                  <a:moveTo>
                    <a:pt x="47" y="0"/>
                  </a:moveTo>
                  <a:lnTo>
                    <a:pt x="47" y="1"/>
                  </a:lnTo>
                  <a:lnTo>
                    <a:pt x="47" y="3"/>
                  </a:lnTo>
                  <a:lnTo>
                    <a:pt x="47" y="4"/>
                  </a:lnTo>
                  <a:lnTo>
                    <a:pt x="47" y="7"/>
                  </a:lnTo>
                  <a:lnTo>
                    <a:pt x="44" y="7"/>
                  </a:lnTo>
                  <a:lnTo>
                    <a:pt x="40" y="8"/>
                  </a:lnTo>
                  <a:lnTo>
                    <a:pt x="36" y="9"/>
                  </a:lnTo>
                  <a:lnTo>
                    <a:pt x="32" y="9"/>
                  </a:lnTo>
                  <a:lnTo>
                    <a:pt x="30" y="10"/>
                  </a:lnTo>
                  <a:lnTo>
                    <a:pt x="25" y="12"/>
                  </a:lnTo>
                  <a:lnTo>
                    <a:pt x="21" y="15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3" y="15"/>
                  </a:lnTo>
                  <a:lnTo>
                    <a:pt x="11" y="13"/>
                  </a:lnTo>
                  <a:lnTo>
                    <a:pt x="9" y="13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3" y="11"/>
                  </a:lnTo>
                  <a:lnTo>
                    <a:pt x="18" y="9"/>
                  </a:lnTo>
                  <a:lnTo>
                    <a:pt x="25" y="7"/>
                  </a:lnTo>
                  <a:lnTo>
                    <a:pt x="32" y="5"/>
                  </a:lnTo>
                  <a:lnTo>
                    <a:pt x="38" y="3"/>
                  </a:lnTo>
                  <a:lnTo>
                    <a:pt x="42" y="1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2" name="任意多边形 542758"/>
            <p:cNvSpPr>
              <a:spLocks noChangeArrowheads="1"/>
            </p:cNvSpPr>
            <p:nvPr/>
          </p:nvSpPr>
          <p:spPr bwMode="auto">
            <a:xfrm>
              <a:off x="5263" y="2944"/>
              <a:ext cx="114" cy="233"/>
            </a:xfrm>
            <a:custGeom>
              <a:avLst/>
              <a:gdLst/>
              <a:ahLst/>
              <a:cxnLst>
                <a:cxn ang="0">
                  <a:pos x="179" y="398"/>
                </a:cxn>
                <a:cxn ang="0">
                  <a:pos x="162" y="374"/>
                </a:cxn>
                <a:cxn ang="0">
                  <a:pos x="179" y="423"/>
                </a:cxn>
                <a:cxn ang="0">
                  <a:pos x="166" y="421"/>
                </a:cxn>
                <a:cxn ang="0">
                  <a:pos x="131" y="387"/>
                </a:cxn>
                <a:cxn ang="0">
                  <a:pos x="53" y="313"/>
                </a:cxn>
                <a:cxn ang="0">
                  <a:pos x="0" y="255"/>
                </a:cxn>
                <a:cxn ang="0">
                  <a:pos x="22" y="270"/>
                </a:cxn>
                <a:cxn ang="0">
                  <a:pos x="25" y="267"/>
                </a:cxn>
                <a:cxn ang="0">
                  <a:pos x="28" y="265"/>
                </a:cxn>
                <a:cxn ang="0">
                  <a:pos x="60" y="291"/>
                </a:cxn>
                <a:cxn ang="0">
                  <a:pos x="90" y="311"/>
                </a:cxn>
                <a:cxn ang="0">
                  <a:pos x="113" y="324"/>
                </a:cxn>
                <a:cxn ang="0">
                  <a:pos x="122" y="310"/>
                </a:cxn>
                <a:cxn ang="0">
                  <a:pos x="95" y="256"/>
                </a:cxn>
                <a:cxn ang="0">
                  <a:pos x="61" y="225"/>
                </a:cxn>
                <a:cxn ang="0">
                  <a:pos x="27" y="184"/>
                </a:cxn>
                <a:cxn ang="0">
                  <a:pos x="13" y="148"/>
                </a:cxn>
                <a:cxn ang="0">
                  <a:pos x="16" y="149"/>
                </a:cxn>
                <a:cxn ang="0">
                  <a:pos x="35" y="166"/>
                </a:cxn>
                <a:cxn ang="0">
                  <a:pos x="23" y="130"/>
                </a:cxn>
                <a:cxn ang="0">
                  <a:pos x="22" y="72"/>
                </a:cxn>
                <a:cxn ang="0">
                  <a:pos x="30" y="6"/>
                </a:cxn>
                <a:cxn ang="0">
                  <a:pos x="52" y="5"/>
                </a:cxn>
                <a:cxn ang="0">
                  <a:pos x="74" y="3"/>
                </a:cxn>
                <a:cxn ang="0">
                  <a:pos x="95" y="6"/>
                </a:cxn>
                <a:cxn ang="0">
                  <a:pos x="115" y="39"/>
                </a:cxn>
                <a:cxn ang="0">
                  <a:pos x="128" y="71"/>
                </a:cxn>
                <a:cxn ang="0">
                  <a:pos x="132" y="102"/>
                </a:cxn>
                <a:cxn ang="0">
                  <a:pos x="136" y="142"/>
                </a:cxn>
                <a:cxn ang="0">
                  <a:pos x="162" y="168"/>
                </a:cxn>
                <a:cxn ang="0">
                  <a:pos x="166" y="238"/>
                </a:cxn>
                <a:cxn ang="0">
                  <a:pos x="175" y="275"/>
                </a:cxn>
                <a:cxn ang="0">
                  <a:pos x="191" y="307"/>
                </a:cxn>
                <a:cxn ang="0">
                  <a:pos x="205" y="333"/>
                </a:cxn>
                <a:cxn ang="0">
                  <a:pos x="227" y="404"/>
                </a:cxn>
                <a:cxn ang="0">
                  <a:pos x="220" y="429"/>
                </a:cxn>
                <a:cxn ang="0">
                  <a:pos x="203" y="439"/>
                </a:cxn>
                <a:cxn ang="0">
                  <a:pos x="185" y="450"/>
                </a:cxn>
                <a:cxn ang="0">
                  <a:pos x="166" y="458"/>
                </a:cxn>
                <a:cxn ang="0">
                  <a:pos x="141" y="463"/>
                </a:cxn>
                <a:cxn ang="0">
                  <a:pos x="123" y="458"/>
                </a:cxn>
                <a:cxn ang="0">
                  <a:pos x="127" y="431"/>
                </a:cxn>
                <a:cxn ang="0">
                  <a:pos x="152" y="425"/>
                </a:cxn>
                <a:cxn ang="0">
                  <a:pos x="169" y="425"/>
                </a:cxn>
                <a:cxn ang="0">
                  <a:pos x="179" y="429"/>
                </a:cxn>
                <a:cxn ang="0">
                  <a:pos x="159" y="440"/>
                </a:cxn>
                <a:cxn ang="0">
                  <a:pos x="173" y="438"/>
                </a:cxn>
                <a:cxn ang="0">
                  <a:pos x="189" y="433"/>
                </a:cxn>
                <a:cxn ang="0">
                  <a:pos x="203" y="427"/>
                </a:cxn>
                <a:cxn ang="0">
                  <a:pos x="228" y="425"/>
                </a:cxn>
                <a:cxn ang="0">
                  <a:pos x="211" y="422"/>
                </a:cxn>
                <a:cxn ang="0">
                  <a:pos x="195" y="423"/>
                </a:cxn>
              </a:cxnLst>
              <a:rect l="0" t="0" r="r" b="b"/>
              <a:pathLst>
                <a:path w="228" h="466">
                  <a:moveTo>
                    <a:pt x="185" y="428"/>
                  </a:moveTo>
                  <a:lnTo>
                    <a:pt x="183" y="414"/>
                  </a:lnTo>
                  <a:lnTo>
                    <a:pt x="179" y="398"/>
                  </a:lnTo>
                  <a:lnTo>
                    <a:pt x="169" y="381"/>
                  </a:lnTo>
                  <a:lnTo>
                    <a:pt x="155" y="364"/>
                  </a:lnTo>
                  <a:lnTo>
                    <a:pt x="162" y="374"/>
                  </a:lnTo>
                  <a:lnTo>
                    <a:pt x="170" y="390"/>
                  </a:lnTo>
                  <a:lnTo>
                    <a:pt x="176" y="407"/>
                  </a:lnTo>
                  <a:lnTo>
                    <a:pt x="179" y="423"/>
                  </a:lnTo>
                  <a:lnTo>
                    <a:pt x="175" y="422"/>
                  </a:lnTo>
                  <a:lnTo>
                    <a:pt x="170" y="422"/>
                  </a:lnTo>
                  <a:lnTo>
                    <a:pt x="166" y="421"/>
                  </a:lnTo>
                  <a:lnTo>
                    <a:pt x="160" y="421"/>
                  </a:lnTo>
                  <a:lnTo>
                    <a:pt x="150" y="407"/>
                  </a:lnTo>
                  <a:lnTo>
                    <a:pt x="131" y="387"/>
                  </a:lnTo>
                  <a:lnTo>
                    <a:pt x="107" y="363"/>
                  </a:lnTo>
                  <a:lnTo>
                    <a:pt x="81" y="338"/>
                  </a:lnTo>
                  <a:lnTo>
                    <a:pt x="53" y="313"/>
                  </a:lnTo>
                  <a:lnTo>
                    <a:pt x="29" y="290"/>
                  </a:lnTo>
                  <a:lnTo>
                    <a:pt x="10" y="270"/>
                  </a:lnTo>
                  <a:lnTo>
                    <a:pt x="0" y="255"/>
                  </a:lnTo>
                  <a:lnTo>
                    <a:pt x="6" y="260"/>
                  </a:lnTo>
                  <a:lnTo>
                    <a:pt x="14" y="265"/>
                  </a:lnTo>
                  <a:lnTo>
                    <a:pt x="22" y="270"/>
                  </a:lnTo>
                  <a:lnTo>
                    <a:pt x="29" y="273"/>
                  </a:lnTo>
                  <a:lnTo>
                    <a:pt x="27" y="271"/>
                  </a:lnTo>
                  <a:lnTo>
                    <a:pt x="25" y="267"/>
                  </a:lnTo>
                  <a:lnTo>
                    <a:pt x="23" y="263"/>
                  </a:lnTo>
                  <a:lnTo>
                    <a:pt x="21" y="260"/>
                  </a:lnTo>
                  <a:lnTo>
                    <a:pt x="28" y="265"/>
                  </a:lnTo>
                  <a:lnTo>
                    <a:pt x="37" y="273"/>
                  </a:lnTo>
                  <a:lnTo>
                    <a:pt x="47" y="282"/>
                  </a:lnTo>
                  <a:lnTo>
                    <a:pt x="60" y="291"/>
                  </a:lnTo>
                  <a:lnTo>
                    <a:pt x="71" y="299"/>
                  </a:lnTo>
                  <a:lnTo>
                    <a:pt x="82" y="306"/>
                  </a:lnTo>
                  <a:lnTo>
                    <a:pt x="90" y="311"/>
                  </a:lnTo>
                  <a:lnTo>
                    <a:pt x="96" y="315"/>
                  </a:lnTo>
                  <a:lnTo>
                    <a:pt x="104" y="318"/>
                  </a:lnTo>
                  <a:lnTo>
                    <a:pt x="113" y="324"/>
                  </a:lnTo>
                  <a:lnTo>
                    <a:pt x="120" y="329"/>
                  </a:lnTo>
                  <a:lnTo>
                    <a:pt x="126" y="332"/>
                  </a:lnTo>
                  <a:lnTo>
                    <a:pt x="122" y="310"/>
                  </a:lnTo>
                  <a:lnTo>
                    <a:pt x="116" y="291"/>
                  </a:lnTo>
                  <a:lnTo>
                    <a:pt x="107" y="272"/>
                  </a:lnTo>
                  <a:lnTo>
                    <a:pt x="95" y="256"/>
                  </a:lnTo>
                  <a:lnTo>
                    <a:pt x="85" y="248"/>
                  </a:lnTo>
                  <a:lnTo>
                    <a:pt x="74" y="238"/>
                  </a:lnTo>
                  <a:lnTo>
                    <a:pt x="61" y="225"/>
                  </a:lnTo>
                  <a:lnTo>
                    <a:pt x="48" y="211"/>
                  </a:lnTo>
                  <a:lnTo>
                    <a:pt x="37" y="198"/>
                  </a:lnTo>
                  <a:lnTo>
                    <a:pt x="27" y="184"/>
                  </a:lnTo>
                  <a:lnTo>
                    <a:pt x="19" y="170"/>
                  </a:lnTo>
                  <a:lnTo>
                    <a:pt x="14" y="157"/>
                  </a:lnTo>
                  <a:lnTo>
                    <a:pt x="13" y="148"/>
                  </a:lnTo>
                  <a:lnTo>
                    <a:pt x="13" y="146"/>
                  </a:lnTo>
                  <a:lnTo>
                    <a:pt x="14" y="147"/>
                  </a:lnTo>
                  <a:lnTo>
                    <a:pt x="16" y="149"/>
                  </a:lnTo>
                  <a:lnTo>
                    <a:pt x="21" y="155"/>
                  </a:lnTo>
                  <a:lnTo>
                    <a:pt x="29" y="162"/>
                  </a:lnTo>
                  <a:lnTo>
                    <a:pt x="35" y="166"/>
                  </a:lnTo>
                  <a:lnTo>
                    <a:pt x="35" y="163"/>
                  </a:lnTo>
                  <a:lnTo>
                    <a:pt x="29" y="149"/>
                  </a:lnTo>
                  <a:lnTo>
                    <a:pt x="23" y="130"/>
                  </a:lnTo>
                  <a:lnTo>
                    <a:pt x="19" y="110"/>
                  </a:lnTo>
                  <a:lnTo>
                    <a:pt x="17" y="95"/>
                  </a:lnTo>
                  <a:lnTo>
                    <a:pt x="22" y="72"/>
                  </a:lnTo>
                  <a:lnTo>
                    <a:pt x="25" y="50"/>
                  </a:lnTo>
                  <a:lnTo>
                    <a:pt x="28" y="27"/>
                  </a:lnTo>
                  <a:lnTo>
                    <a:pt x="30" y="6"/>
                  </a:lnTo>
                  <a:lnTo>
                    <a:pt x="37" y="6"/>
                  </a:lnTo>
                  <a:lnTo>
                    <a:pt x="44" y="6"/>
                  </a:lnTo>
                  <a:lnTo>
                    <a:pt x="52" y="5"/>
                  </a:lnTo>
                  <a:lnTo>
                    <a:pt x="59" y="5"/>
                  </a:lnTo>
                  <a:lnTo>
                    <a:pt x="67" y="4"/>
                  </a:lnTo>
                  <a:lnTo>
                    <a:pt x="74" y="3"/>
                  </a:lnTo>
                  <a:lnTo>
                    <a:pt x="81" y="2"/>
                  </a:lnTo>
                  <a:lnTo>
                    <a:pt x="86" y="0"/>
                  </a:lnTo>
                  <a:lnTo>
                    <a:pt x="95" y="6"/>
                  </a:lnTo>
                  <a:lnTo>
                    <a:pt x="103" y="16"/>
                  </a:lnTo>
                  <a:lnTo>
                    <a:pt x="109" y="27"/>
                  </a:lnTo>
                  <a:lnTo>
                    <a:pt x="115" y="39"/>
                  </a:lnTo>
                  <a:lnTo>
                    <a:pt x="121" y="50"/>
                  </a:lnTo>
                  <a:lnTo>
                    <a:pt x="126" y="62"/>
                  </a:lnTo>
                  <a:lnTo>
                    <a:pt x="128" y="71"/>
                  </a:lnTo>
                  <a:lnTo>
                    <a:pt x="130" y="79"/>
                  </a:lnTo>
                  <a:lnTo>
                    <a:pt x="131" y="88"/>
                  </a:lnTo>
                  <a:lnTo>
                    <a:pt x="132" y="102"/>
                  </a:lnTo>
                  <a:lnTo>
                    <a:pt x="132" y="117"/>
                  </a:lnTo>
                  <a:lnTo>
                    <a:pt x="132" y="131"/>
                  </a:lnTo>
                  <a:lnTo>
                    <a:pt x="136" y="142"/>
                  </a:lnTo>
                  <a:lnTo>
                    <a:pt x="144" y="154"/>
                  </a:lnTo>
                  <a:lnTo>
                    <a:pt x="153" y="162"/>
                  </a:lnTo>
                  <a:lnTo>
                    <a:pt x="162" y="168"/>
                  </a:lnTo>
                  <a:lnTo>
                    <a:pt x="162" y="185"/>
                  </a:lnTo>
                  <a:lnTo>
                    <a:pt x="164" y="210"/>
                  </a:lnTo>
                  <a:lnTo>
                    <a:pt x="166" y="238"/>
                  </a:lnTo>
                  <a:lnTo>
                    <a:pt x="168" y="262"/>
                  </a:lnTo>
                  <a:lnTo>
                    <a:pt x="172" y="267"/>
                  </a:lnTo>
                  <a:lnTo>
                    <a:pt x="175" y="275"/>
                  </a:lnTo>
                  <a:lnTo>
                    <a:pt x="180" y="284"/>
                  </a:lnTo>
                  <a:lnTo>
                    <a:pt x="185" y="295"/>
                  </a:lnTo>
                  <a:lnTo>
                    <a:pt x="191" y="307"/>
                  </a:lnTo>
                  <a:lnTo>
                    <a:pt x="197" y="317"/>
                  </a:lnTo>
                  <a:lnTo>
                    <a:pt x="202" y="326"/>
                  </a:lnTo>
                  <a:lnTo>
                    <a:pt x="205" y="333"/>
                  </a:lnTo>
                  <a:lnTo>
                    <a:pt x="212" y="351"/>
                  </a:lnTo>
                  <a:lnTo>
                    <a:pt x="220" y="376"/>
                  </a:lnTo>
                  <a:lnTo>
                    <a:pt x="227" y="404"/>
                  </a:lnTo>
                  <a:lnTo>
                    <a:pt x="228" y="425"/>
                  </a:lnTo>
                  <a:lnTo>
                    <a:pt x="225" y="427"/>
                  </a:lnTo>
                  <a:lnTo>
                    <a:pt x="220" y="429"/>
                  </a:lnTo>
                  <a:lnTo>
                    <a:pt x="215" y="431"/>
                  </a:lnTo>
                  <a:lnTo>
                    <a:pt x="208" y="435"/>
                  </a:lnTo>
                  <a:lnTo>
                    <a:pt x="203" y="439"/>
                  </a:lnTo>
                  <a:lnTo>
                    <a:pt x="197" y="443"/>
                  </a:lnTo>
                  <a:lnTo>
                    <a:pt x="191" y="446"/>
                  </a:lnTo>
                  <a:lnTo>
                    <a:pt x="185" y="450"/>
                  </a:lnTo>
                  <a:lnTo>
                    <a:pt x="181" y="452"/>
                  </a:lnTo>
                  <a:lnTo>
                    <a:pt x="174" y="454"/>
                  </a:lnTo>
                  <a:lnTo>
                    <a:pt x="166" y="458"/>
                  </a:lnTo>
                  <a:lnTo>
                    <a:pt x="158" y="459"/>
                  </a:lnTo>
                  <a:lnTo>
                    <a:pt x="149" y="461"/>
                  </a:lnTo>
                  <a:lnTo>
                    <a:pt x="141" y="463"/>
                  </a:lnTo>
                  <a:lnTo>
                    <a:pt x="131" y="465"/>
                  </a:lnTo>
                  <a:lnTo>
                    <a:pt x="123" y="466"/>
                  </a:lnTo>
                  <a:lnTo>
                    <a:pt x="123" y="458"/>
                  </a:lnTo>
                  <a:lnTo>
                    <a:pt x="124" y="448"/>
                  </a:lnTo>
                  <a:lnTo>
                    <a:pt x="126" y="438"/>
                  </a:lnTo>
                  <a:lnTo>
                    <a:pt x="127" y="431"/>
                  </a:lnTo>
                  <a:lnTo>
                    <a:pt x="136" y="428"/>
                  </a:lnTo>
                  <a:lnTo>
                    <a:pt x="144" y="425"/>
                  </a:lnTo>
                  <a:lnTo>
                    <a:pt x="152" y="425"/>
                  </a:lnTo>
                  <a:lnTo>
                    <a:pt x="159" y="424"/>
                  </a:lnTo>
                  <a:lnTo>
                    <a:pt x="164" y="424"/>
                  </a:lnTo>
                  <a:lnTo>
                    <a:pt x="169" y="425"/>
                  </a:lnTo>
                  <a:lnTo>
                    <a:pt x="173" y="427"/>
                  </a:lnTo>
                  <a:lnTo>
                    <a:pt x="176" y="427"/>
                  </a:lnTo>
                  <a:lnTo>
                    <a:pt x="179" y="429"/>
                  </a:lnTo>
                  <a:lnTo>
                    <a:pt x="175" y="433"/>
                  </a:lnTo>
                  <a:lnTo>
                    <a:pt x="167" y="437"/>
                  </a:lnTo>
                  <a:lnTo>
                    <a:pt x="159" y="440"/>
                  </a:lnTo>
                  <a:lnTo>
                    <a:pt x="164" y="440"/>
                  </a:lnTo>
                  <a:lnTo>
                    <a:pt x="168" y="439"/>
                  </a:lnTo>
                  <a:lnTo>
                    <a:pt x="173" y="438"/>
                  </a:lnTo>
                  <a:lnTo>
                    <a:pt x="179" y="437"/>
                  </a:lnTo>
                  <a:lnTo>
                    <a:pt x="183" y="435"/>
                  </a:lnTo>
                  <a:lnTo>
                    <a:pt x="189" y="433"/>
                  </a:lnTo>
                  <a:lnTo>
                    <a:pt x="193" y="431"/>
                  </a:lnTo>
                  <a:lnTo>
                    <a:pt x="197" y="430"/>
                  </a:lnTo>
                  <a:lnTo>
                    <a:pt x="203" y="427"/>
                  </a:lnTo>
                  <a:lnTo>
                    <a:pt x="210" y="425"/>
                  </a:lnTo>
                  <a:lnTo>
                    <a:pt x="216" y="424"/>
                  </a:lnTo>
                  <a:lnTo>
                    <a:pt x="228" y="425"/>
                  </a:lnTo>
                  <a:lnTo>
                    <a:pt x="222" y="423"/>
                  </a:lnTo>
                  <a:lnTo>
                    <a:pt x="216" y="422"/>
                  </a:lnTo>
                  <a:lnTo>
                    <a:pt x="211" y="422"/>
                  </a:lnTo>
                  <a:lnTo>
                    <a:pt x="205" y="422"/>
                  </a:lnTo>
                  <a:lnTo>
                    <a:pt x="199" y="422"/>
                  </a:lnTo>
                  <a:lnTo>
                    <a:pt x="195" y="423"/>
                  </a:lnTo>
                  <a:lnTo>
                    <a:pt x="190" y="425"/>
                  </a:lnTo>
                  <a:lnTo>
                    <a:pt x="185" y="42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3" name="任意多边形 542759"/>
            <p:cNvSpPr>
              <a:spLocks noChangeArrowheads="1"/>
            </p:cNvSpPr>
            <p:nvPr/>
          </p:nvSpPr>
          <p:spPr bwMode="auto">
            <a:xfrm>
              <a:off x="5227" y="3093"/>
              <a:ext cx="11" cy="12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3" y="10"/>
                </a:cxn>
                <a:cxn ang="0">
                  <a:pos x="2" y="7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0" y="13"/>
                </a:cxn>
                <a:cxn ang="0">
                  <a:pos x="16" y="19"/>
                </a:cxn>
                <a:cxn ang="0">
                  <a:pos x="20" y="24"/>
                </a:cxn>
                <a:cxn ang="0">
                  <a:pos x="16" y="22"/>
                </a:cxn>
                <a:cxn ang="0">
                  <a:pos x="12" y="19"/>
                </a:cxn>
                <a:cxn ang="0">
                  <a:pos x="9" y="17"/>
                </a:cxn>
                <a:cxn ang="0">
                  <a:pos x="4" y="15"/>
                </a:cxn>
              </a:cxnLst>
              <a:rect l="0" t="0" r="r" b="b"/>
              <a:pathLst>
                <a:path w="20" h="24">
                  <a:moveTo>
                    <a:pt x="4" y="15"/>
                  </a:moveTo>
                  <a:lnTo>
                    <a:pt x="3" y="10"/>
                  </a:lnTo>
                  <a:lnTo>
                    <a:pt x="2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6" y="8"/>
                  </a:lnTo>
                  <a:lnTo>
                    <a:pt x="10" y="13"/>
                  </a:lnTo>
                  <a:lnTo>
                    <a:pt x="16" y="19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12" y="19"/>
                  </a:lnTo>
                  <a:lnTo>
                    <a:pt x="9" y="17"/>
                  </a:lnTo>
                  <a:lnTo>
                    <a:pt x="4" y="1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4" name="任意多边形 542760"/>
            <p:cNvSpPr>
              <a:spLocks noChangeArrowheads="1"/>
            </p:cNvSpPr>
            <p:nvPr/>
          </p:nvSpPr>
          <p:spPr bwMode="auto">
            <a:xfrm>
              <a:off x="5347" y="3075"/>
              <a:ext cx="19" cy="45"/>
            </a:xfrm>
            <a:custGeom>
              <a:avLst/>
              <a:gdLst/>
              <a:ahLst/>
              <a:cxnLst>
                <a:cxn ang="0">
                  <a:pos x="37" y="71"/>
                </a:cxn>
                <a:cxn ang="0">
                  <a:pos x="34" y="64"/>
                </a:cxn>
                <a:cxn ang="0">
                  <a:pos x="29" y="55"/>
                </a:cxn>
                <a:cxn ang="0">
                  <a:pos x="23" y="45"/>
                </a:cxn>
                <a:cxn ang="0">
                  <a:pos x="17" y="33"/>
                </a:cxn>
                <a:cxn ang="0">
                  <a:pos x="12" y="22"/>
                </a:cxn>
                <a:cxn ang="0">
                  <a:pos x="7" y="13"/>
                </a:cxn>
                <a:cxn ang="0">
                  <a:pos x="4" y="5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7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1" y="29"/>
                </a:cxn>
                <a:cxn ang="0">
                  <a:pos x="2" y="25"/>
                </a:cxn>
                <a:cxn ang="0">
                  <a:pos x="4" y="23"/>
                </a:cxn>
                <a:cxn ang="0">
                  <a:pos x="4" y="20"/>
                </a:cxn>
                <a:cxn ang="0">
                  <a:pos x="11" y="36"/>
                </a:cxn>
                <a:cxn ang="0">
                  <a:pos x="20" y="58"/>
                </a:cxn>
                <a:cxn ang="0">
                  <a:pos x="29" y="78"/>
                </a:cxn>
                <a:cxn ang="0">
                  <a:pos x="32" y="91"/>
                </a:cxn>
                <a:cxn ang="0">
                  <a:pos x="34" y="89"/>
                </a:cxn>
                <a:cxn ang="0">
                  <a:pos x="36" y="85"/>
                </a:cxn>
                <a:cxn ang="0">
                  <a:pos x="37" y="84"/>
                </a:cxn>
                <a:cxn ang="0">
                  <a:pos x="38" y="83"/>
                </a:cxn>
                <a:cxn ang="0">
                  <a:pos x="38" y="82"/>
                </a:cxn>
                <a:cxn ang="0">
                  <a:pos x="38" y="78"/>
                </a:cxn>
                <a:cxn ang="0">
                  <a:pos x="38" y="76"/>
                </a:cxn>
                <a:cxn ang="0">
                  <a:pos x="37" y="71"/>
                </a:cxn>
              </a:cxnLst>
              <a:rect l="0" t="0" r="r" b="b"/>
              <a:pathLst>
                <a:path w="38" h="91">
                  <a:moveTo>
                    <a:pt x="37" y="71"/>
                  </a:moveTo>
                  <a:lnTo>
                    <a:pt x="34" y="64"/>
                  </a:lnTo>
                  <a:lnTo>
                    <a:pt x="29" y="55"/>
                  </a:lnTo>
                  <a:lnTo>
                    <a:pt x="23" y="45"/>
                  </a:lnTo>
                  <a:lnTo>
                    <a:pt x="17" y="33"/>
                  </a:lnTo>
                  <a:lnTo>
                    <a:pt x="12" y="22"/>
                  </a:lnTo>
                  <a:lnTo>
                    <a:pt x="7" y="13"/>
                  </a:lnTo>
                  <a:lnTo>
                    <a:pt x="4" y="5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1" y="29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20"/>
                  </a:lnTo>
                  <a:lnTo>
                    <a:pt x="11" y="36"/>
                  </a:lnTo>
                  <a:lnTo>
                    <a:pt x="20" y="58"/>
                  </a:lnTo>
                  <a:lnTo>
                    <a:pt x="29" y="78"/>
                  </a:lnTo>
                  <a:lnTo>
                    <a:pt x="32" y="91"/>
                  </a:lnTo>
                  <a:lnTo>
                    <a:pt x="34" y="89"/>
                  </a:lnTo>
                  <a:lnTo>
                    <a:pt x="36" y="85"/>
                  </a:lnTo>
                  <a:lnTo>
                    <a:pt x="37" y="84"/>
                  </a:lnTo>
                  <a:lnTo>
                    <a:pt x="38" y="83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37" y="7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5" name="任意多边形 542761"/>
            <p:cNvSpPr>
              <a:spLocks noChangeArrowheads="1"/>
            </p:cNvSpPr>
            <p:nvPr/>
          </p:nvSpPr>
          <p:spPr bwMode="auto">
            <a:xfrm>
              <a:off x="5246" y="2798"/>
              <a:ext cx="74" cy="149"/>
            </a:xfrm>
            <a:custGeom>
              <a:avLst/>
              <a:gdLst/>
              <a:ahLst/>
              <a:cxnLst>
                <a:cxn ang="0">
                  <a:pos x="125" y="25"/>
                </a:cxn>
                <a:cxn ang="0">
                  <a:pos x="122" y="53"/>
                </a:cxn>
                <a:cxn ang="0">
                  <a:pos x="119" y="64"/>
                </a:cxn>
                <a:cxn ang="0">
                  <a:pos x="115" y="67"/>
                </a:cxn>
                <a:cxn ang="0">
                  <a:pos x="112" y="72"/>
                </a:cxn>
                <a:cxn ang="0">
                  <a:pos x="115" y="83"/>
                </a:cxn>
                <a:cxn ang="0">
                  <a:pos x="124" y="127"/>
                </a:cxn>
                <a:cxn ang="0">
                  <a:pos x="142" y="205"/>
                </a:cxn>
                <a:cxn ang="0">
                  <a:pos x="146" y="235"/>
                </a:cxn>
                <a:cxn ang="0">
                  <a:pos x="139" y="249"/>
                </a:cxn>
                <a:cxn ang="0">
                  <a:pos x="133" y="258"/>
                </a:cxn>
                <a:cxn ang="0">
                  <a:pos x="127" y="259"/>
                </a:cxn>
                <a:cxn ang="0">
                  <a:pos x="123" y="260"/>
                </a:cxn>
                <a:cxn ang="0">
                  <a:pos x="116" y="260"/>
                </a:cxn>
                <a:cxn ang="0">
                  <a:pos x="105" y="262"/>
                </a:cxn>
                <a:cxn ang="0">
                  <a:pos x="93" y="263"/>
                </a:cxn>
                <a:cxn ang="0">
                  <a:pos x="81" y="263"/>
                </a:cxn>
                <a:cxn ang="0">
                  <a:pos x="72" y="263"/>
                </a:cxn>
                <a:cxn ang="0">
                  <a:pos x="68" y="270"/>
                </a:cxn>
                <a:cxn ang="0">
                  <a:pos x="64" y="290"/>
                </a:cxn>
                <a:cxn ang="0">
                  <a:pos x="64" y="290"/>
                </a:cxn>
                <a:cxn ang="0">
                  <a:pos x="64" y="272"/>
                </a:cxn>
                <a:cxn ang="0">
                  <a:pos x="62" y="241"/>
                </a:cxn>
                <a:cxn ang="0">
                  <a:pos x="54" y="196"/>
                </a:cxn>
                <a:cxn ang="0">
                  <a:pos x="39" y="150"/>
                </a:cxn>
                <a:cxn ang="0">
                  <a:pos x="18" y="86"/>
                </a:cxn>
                <a:cxn ang="0">
                  <a:pos x="11" y="64"/>
                </a:cxn>
                <a:cxn ang="0">
                  <a:pos x="2" y="59"/>
                </a:cxn>
                <a:cxn ang="0">
                  <a:pos x="3" y="48"/>
                </a:cxn>
                <a:cxn ang="0">
                  <a:pos x="12" y="20"/>
                </a:cxn>
                <a:cxn ang="0">
                  <a:pos x="17" y="8"/>
                </a:cxn>
                <a:cxn ang="0">
                  <a:pos x="20" y="5"/>
                </a:cxn>
                <a:cxn ang="0">
                  <a:pos x="23" y="7"/>
                </a:cxn>
                <a:cxn ang="0">
                  <a:pos x="28" y="19"/>
                </a:cxn>
                <a:cxn ang="0">
                  <a:pos x="33" y="38"/>
                </a:cxn>
                <a:cxn ang="0">
                  <a:pos x="41" y="71"/>
                </a:cxn>
                <a:cxn ang="0">
                  <a:pos x="53" y="104"/>
                </a:cxn>
                <a:cxn ang="0">
                  <a:pos x="63" y="129"/>
                </a:cxn>
                <a:cxn ang="0">
                  <a:pos x="70" y="113"/>
                </a:cxn>
                <a:cxn ang="0">
                  <a:pos x="81" y="73"/>
                </a:cxn>
                <a:cxn ang="0">
                  <a:pos x="92" y="52"/>
                </a:cxn>
                <a:cxn ang="0">
                  <a:pos x="107" y="26"/>
                </a:cxn>
                <a:cxn ang="0">
                  <a:pos x="109" y="12"/>
                </a:cxn>
                <a:cxn ang="0">
                  <a:pos x="110" y="3"/>
                </a:cxn>
                <a:cxn ang="0">
                  <a:pos x="115" y="3"/>
                </a:cxn>
                <a:cxn ang="0">
                  <a:pos x="124" y="11"/>
                </a:cxn>
              </a:cxnLst>
              <a:rect l="0" t="0" r="r" b="b"/>
              <a:pathLst>
                <a:path w="148" h="298">
                  <a:moveTo>
                    <a:pt x="129" y="13"/>
                  </a:moveTo>
                  <a:lnTo>
                    <a:pt x="125" y="25"/>
                  </a:lnTo>
                  <a:lnTo>
                    <a:pt x="124" y="38"/>
                  </a:lnTo>
                  <a:lnTo>
                    <a:pt x="122" y="53"/>
                  </a:lnTo>
                  <a:lnTo>
                    <a:pt x="122" y="64"/>
                  </a:lnTo>
                  <a:lnTo>
                    <a:pt x="119" y="64"/>
                  </a:lnTo>
                  <a:lnTo>
                    <a:pt x="117" y="65"/>
                  </a:lnTo>
                  <a:lnTo>
                    <a:pt x="115" y="67"/>
                  </a:lnTo>
                  <a:lnTo>
                    <a:pt x="112" y="68"/>
                  </a:lnTo>
                  <a:lnTo>
                    <a:pt x="112" y="72"/>
                  </a:lnTo>
                  <a:lnTo>
                    <a:pt x="114" y="77"/>
                  </a:lnTo>
                  <a:lnTo>
                    <a:pt x="115" y="83"/>
                  </a:lnTo>
                  <a:lnTo>
                    <a:pt x="116" y="90"/>
                  </a:lnTo>
                  <a:lnTo>
                    <a:pt x="124" y="127"/>
                  </a:lnTo>
                  <a:lnTo>
                    <a:pt x="134" y="168"/>
                  </a:lnTo>
                  <a:lnTo>
                    <a:pt x="142" y="205"/>
                  </a:lnTo>
                  <a:lnTo>
                    <a:pt x="148" y="231"/>
                  </a:lnTo>
                  <a:lnTo>
                    <a:pt x="146" y="235"/>
                  </a:lnTo>
                  <a:lnTo>
                    <a:pt x="142" y="241"/>
                  </a:lnTo>
                  <a:lnTo>
                    <a:pt x="139" y="249"/>
                  </a:lnTo>
                  <a:lnTo>
                    <a:pt x="135" y="257"/>
                  </a:lnTo>
                  <a:lnTo>
                    <a:pt x="133" y="258"/>
                  </a:lnTo>
                  <a:lnTo>
                    <a:pt x="131" y="258"/>
                  </a:lnTo>
                  <a:lnTo>
                    <a:pt x="127" y="259"/>
                  </a:lnTo>
                  <a:lnTo>
                    <a:pt x="125" y="259"/>
                  </a:lnTo>
                  <a:lnTo>
                    <a:pt x="123" y="260"/>
                  </a:lnTo>
                  <a:lnTo>
                    <a:pt x="119" y="260"/>
                  </a:lnTo>
                  <a:lnTo>
                    <a:pt x="116" y="260"/>
                  </a:lnTo>
                  <a:lnTo>
                    <a:pt x="111" y="262"/>
                  </a:lnTo>
                  <a:lnTo>
                    <a:pt x="105" y="262"/>
                  </a:lnTo>
                  <a:lnTo>
                    <a:pt x="99" y="263"/>
                  </a:lnTo>
                  <a:lnTo>
                    <a:pt x="93" y="263"/>
                  </a:lnTo>
                  <a:lnTo>
                    <a:pt x="87" y="263"/>
                  </a:lnTo>
                  <a:lnTo>
                    <a:pt x="81" y="263"/>
                  </a:lnTo>
                  <a:lnTo>
                    <a:pt x="77" y="263"/>
                  </a:lnTo>
                  <a:lnTo>
                    <a:pt x="72" y="263"/>
                  </a:lnTo>
                  <a:lnTo>
                    <a:pt x="69" y="263"/>
                  </a:lnTo>
                  <a:lnTo>
                    <a:pt x="68" y="270"/>
                  </a:lnTo>
                  <a:lnTo>
                    <a:pt x="65" y="280"/>
                  </a:lnTo>
                  <a:lnTo>
                    <a:pt x="64" y="290"/>
                  </a:lnTo>
                  <a:lnTo>
                    <a:pt x="64" y="298"/>
                  </a:lnTo>
                  <a:lnTo>
                    <a:pt x="64" y="290"/>
                  </a:lnTo>
                  <a:lnTo>
                    <a:pt x="64" y="282"/>
                  </a:lnTo>
                  <a:lnTo>
                    <a:pt x="64" y="272"/>
                  </a:lnTo>
                  <a:lnTo>
                    <a:pt x="63" y="263"/>
                  </a:lnTo>
                  <a:lnTo>
                    <a:pt x="62" y="241"/>
                  </a:lnTo>
                  <a:lnTo>
                    <a:pt x="58" y="218"/>
                  </a:lnTo>
                  <a:lnTo>
                    <a:pt x="54" y="196"/>
                  </a:lnTo>
                  <a:lnTo>
                    <a:pt x="48" y="176"/>
                  </a:lnTo>
                  <a:lnTo>
                    <a:pt x="39" y="150"/>
                  </a:lnTo>
                  <a:lnTo>
                    <a:pt x="28" y="117"/>
                  </a:lnTo>
                  <a:lnTo>
                    <a:pt x="18" y="86"/>
                  </a:lnTo>
                  <a:lnTo>
                    <a:pt x="15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2" y="59"/>
                  </a:lnTo>
                  <a:lnTo>
                    <a:pt x="0" y="57"/>
                  </a:lnTo>
                  <a:lnTo>
                    <a:pt x="3" y="48"/>
                  </a:lnTo>
                  <a:lnTo>
                    <a:pt x="8" y="34"/>
                  </a:lnTo>
                  <a:lnTo>
                    <a:pt x="12" y="20"/>
                  </a:lnTo>
                  <a:lnTo>
                    <a:pt x="15" y="12"/>
                  </a:lnTo>
                  <a:lnTo>
                    <a:pt x="17" y="8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1" y="3"/>
                  </a:lnTo>
                  <a:lnTo>
                    <a:pt x="23" y="7"/>
                  </a:lnTo>
                  <a:lnTo>
                    <a:pt x="25" y="13"/>
                  </a:lnTo>
                  <a:lnTo>
                    <a:pt x="28" y="19"/>
                  </a:lnTo>
                  <a:lnTo>
                    <a:pt x="31" y="23"/>
                  </a:lnTo>
                  <a:lnTo>
                    <a:pt x="33" y="38"/>
                  </a:lnTo>
                  <a:lnTo>
                    <a:pt x="36" y="54"/>
                  </a:lnTo>
                  <a:lnTo>
                    <a:pt x="41" y="71"/>
                  </a:lnTo>
                  <a:lnTo>
                    <a:pt x="47" y="88"/>
                  </a:lnTo>
                  <a:lnTo>
                    <a:pt x="53" y="104"/>
                  </a:lnTo>
                  <a:lnTo>
                    <a:pt x="58" y="118"/>
                  </a:lnTo>
                  <a:lnTo>
                    <a:pt x="63" y="129"/>
                  </a:lnTo>
                  <a:lnTo>
                    <a:pt x="65" y="137"/>
                  </a:lnTo>
                  <a:lnTo>
                    <a:pt x="70" y="113"/>
                  </a:lnTo>
                  <a:lnTo>
                    <a:pt x="76" y="90"/>
                  </a:lnTo>
                  <a:lnTo>
                    <a:pt x="81" y="73"/>
                  </a:lnTo>
                  <a:lnTo>
                    <a:pt x="86" y="61"/>
                  </a:lnTo>
                  <a:lnTo>
                    <a:pt x="92" y="52"/>
                  </a:lnTo>
                  <a:lnTo>
                    <a:pt x="100" y="38"/>
                  </a:lnTo>
                  <a:lnTo>
                    <a:pt x="107" y="26"/>
                  </a:lnTo>
                  <a:lnTo>
                    <a:pt x="109" y="18"/>
                  </a:lnTo>
                  <a:lnTo>
                    <a:pt x="109" y="12"/>
                  </a:lnTo>
                  <a:lnTo>
                    <a:pt x="109" y="7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5" y="3"/>
                  </a:lnTo>
                  <a:lnTo>
                    <a:pt x="119" y="6"/>
                  </a:lnTo>
                  <a:lnTo>
                    <a:pt x="124" y="11"/>
                  </a:lnTo>
                  <a:lnTo>
                    <a:pt x="129" y="13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6" name="任意多边形 542762"/>
            <p:cNvSpPr>
              <a:spLocks noChangeArrowheads="1"/>
            </p:cNvSpPr>
            <p:nvPr/>
          </p:nvSpPr>
          <p:spPr bwMode="auto">
            <a:xfrm>
              <a:off x="5289" y="2798"/>
              <a:ext cx="21" cy="39"/>
            </a:xfrm>
            <a:custGeom>
              <a:avLst/>
              <a:gdLst/>
              <a:ahLst/>
              <a:cxnLst>
                <a:cxn ang="0">
                  <a:pos x="26" y="68"/>
                </a:cxn>
                <a:cxn ang="0">
                  <a:pos x="29" y="67"/>
                </a:cxn>
                <a:cxn ang="0">
                  <a:pos x="31" y="65"/>
                </a:cxn>
                <a:cxn ang="0">
                  <a:pos x="33" y="64"/>
                </a:cxn>
                <a:cxn ang="0">
                  <a:pos x="36" y="64"/>
                </a:cxn>
                <a:cxn ang="0">
                  <a:pos x="36" y="53"/>
                </a:cxn>
                <a:cxn ang="0">
                  <a:pos x="38" y="38"/>
                </a:cxn>
                <a:cxn ang="0">
                  <a:pos x="39" y="25"/>
                </a:cxn>
                <a:cxn ang="0">
                  <a:pos x="43" y="13"/>
                </a:cxn>
                <a:cxn ang="0">
                  <a:pos x="38" y="11"/>
                </a:cxn>
                <a:cxn ang="0">
                  <a:pos x="33" y="6"/>
                </a:cxn>
                <a:cxn ang="0">
                  <a:pos x="29" y="3"/>
                </a:cxn>
                <a:cxn ang="0">
                  <a:pos x="25" y="0"/>
                </a:cxn>
                <a:cxn ang="0">
                  <a:pos x="24" y="3"/>
                </a:cxn>
                <a:cxn ang="0">
                  <a:pos x="23" y="7"/>
                </a:cxn>
                <a:cxn ang="0">
                  <a:pos x="23" y="12"/>
                </a:cxn>
                <a:cxn ang="0">
                  <a:pos x="23" y="18"/>
                </a:cxn>
                <a:cxn ang="0">
                  <a:pos x="21" y="26"/>
                </a:cxn>
                <a:cxn ang="0">
                  <a:pos x="14" y="38"/>
                </a:cxn>
                <a:cxn ang="0">
                  <a:pos x="6" y="52"/>
                </a:cxn>
                <a:cxn ang="0">
                  <a:pos x="0" y="61"/>
                </a:cxn>
                <a:cxn ang="0">
                  <a:pos x="3" y="61"/>
                </a:cxn>
                <a:cxn ang="0">
                  <a:pos x="8" y="63"/>
                </a:cxn>
                <a:cxn ang="0">
                  <a:pos x="11" y="63"/>
                </a:cxn>
                <a:cxn ang="0">
                  <a:pos x="13" y="64"/>
                </a:cxn>
                <a:cxn ang="0">
                  <a:pos x="13" y="67"/>
                </a:cxn>
                <a:cxn ang="0">
                  <a:pos x="11" y="72"/>
                </a:cxn>
                <a:cxn ang="0">
                  <a:pos x="10" y="76"/>
                </a:cxn>
                <a:cxn ang="0">
                  <a:pos x="9" y="79"/>
                </a:cxn>
                <a:cxn ang="0">
                  <a:pos x="11" y="77"/>
                </a:cxn>
                <a:cxn ang="0">
                  <a:pos x="16" y="75"/>
                </a:cxn>
                <a:cxn ang="0">
                  <a:pos x="23" y="71"/>
                </a:cxn>
                <a:cxn ang="0">
                  <a:pos x="26" y="68"/>
                </a:cxn>
              </a:cxnLst>
              <a:rect l="0" t="0" r="r" b="b"/>
              <a:pathLst>
                <a:path w="43" h="79">
                  <a:moveTo>
                    <a:pt x="26" y="68"/>
                  </a:moveTo>
                  <a:lnTo>
                    <a:pt x="29" y="67"/>
                  </a:lnTo>
                  <a:lnTo>
                    <a:pt x="31" y="65"/>
                  </a:lnTo>
                  <a:lnTo>
                    <a:pt x="33" y="64"/>
                  </a:lnTo>
                  <a:lnTo>
                    <a:pt x="36" y="64"/>
                  </a:lnTo>
                  <a:lnTo>
                    <a:pt x="36" y="53"/>
                  </a:lnTo>
                  <a:lnTo>
                    <a:pt x="38" y="38"/>
                  </a:lnTo>
                  <a:lnTo>
                    <a:pt x="39" y="25"/>
                  </a:lnTo>
                  <a:lnTo>
                    <a:pt x="43" y="13"/>
                  </a:lnTo>
                  <a:lnTo>
                    <a:pt x="38" y="11"/>
                  </a:lnTo>
                  <a:lnTo>
                    <a:pt x="33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4" y="3"/>
                  </a:lnTo>
                  <a:lnTo>
                    <a:pt x="23" y="7"/>
                  </a:lnTo>
                  <a:lnTo>
                    <a:pt x="23" y="12"/>
                  </a:lnTo>
                  <a:lnTo>
                    <a:pt x="23" y="18"/>
                  </a:lnTo>
                  <a:lnTo>
                    <a:pt x="21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1"/>
                  </a:lnTo>
                  <a:lnTo>
                    <a:pt x="3" y="61"/>
                  </a:lnTo>
                  <a:lnTo>
                    <a:pt x="8" y="63"/>
                  </a:lnTo>
                  <a:lnTo>
                    <a:pt x="11" y="63"/>
                  </a:lnTo>
                  <a:lnTo>
                    <a:pt x="13" y="64"/>
                  </a:lnTo>
                  <a:lnTo>
                    <a:pt x="13" y="67"/>
                  </a:lnTo>
                  <a:lnTo>
                    <a:pt x="11" y="72"/>
                  </a:lnTo>
                  <a:lnTo>
                    <a:pt x="10" y="76"/>
                  </a:lnTo>
                  <a:lnTo>
                    <a:pt x="9" y="79"/>
                  </a:lnTo>
                  <a:lnTo>
                    <a:pt x="11" y="77"/>
                  </a:lnTo>
                  <a:lnTo>
                    <a:pt x="16" y="75"/>
                  </a:lnTo>
                  <a:lnTo>
                    <a:pt x="23" y="71"/>
                  </a:lnTo>
                  <a:lnTo>
                    <a:pt x="26" y="6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7" name="任意多边形 542763"/>
            <p:cNvSpPr>
              <a:spLocks noChangeArrowheads="1"/>
            </p:cNvSpPr>
            <p:nvPr/>
          </p:nvSpPr>
          <p:spPr bwMode="auto">
            <a:xfrm>
              <a:off x="5283" y="2843"/>
              <a:ext cx="35" cy="86"/>
            </a:xfrm>
            <a:custGeom>
              <a:avLst/>
              <a:gdLst/>
              <a:ahLst/>
              <a:cxnLst>
                <a:cxn ang="0">
                  <a:pos x="49" y="29"/>
                </a:cxn>
                <a:cxn ang="0">
                  <a:pos x="65" y="92"/>
                </a:cxn>
                <a:cxn ang="0">
                  <a:pos x="66" y="129"/>
                </a:cxn>
                <a:cxn ang="0">
                  <a:pos x="51" y="151"/>
                </a:cxn>
                <a:cxn ang="0">
                  <a:pos x="52" y="154"/>
                </a:cxn>
                <a:cxn ang="0">
                  <a:pos x="66" y="139"/>
                </a:cxn>
                <a:cxn ang="0">
                  <a:pos x="68" y="142"/>
                </a:cxn>
                <a:cxn ang="0">
                  <a:pos x="58" y="161"/>
                </a:cxn>
                <a:cxn ang="0">
                  <a:pos x="50" y="170"/>
                </a:cxn>
                <a:cxn ang="0">
                  <a:pos x="43" y="170"/>
                </a:cxn>
                <a:cxn ang="0">
                  <a:pos x="34" y="170"/>
                </a:cxn>
                <a:cxn ang="0">
                  <a:pos x="26" y="169"/>
                </a:cxn>
                <a:cxn ang="0">
                  <a:pos x="29" y="160"/>
                </a:cxn>
                <a:cxn ang="0">
                  <a:pos x="38" y="132"/>
                </a:cxn>
                <a:cxn ang="0">
                  <a:pos x="32" y="120"/>
                </a:cxn>
                <a:cxn ang="0">
                  <a:pos x="21" y="127"/>
                </a:cxn>
                <a:cxn ang="0">
                  <a:pos x="12" y="136"/>
                </a:cxn>
                <a:cxn ang="0">
                  <a:pos x="4" y="143"/>
                </a:cxn>
                <a:cxn ang="0">
                  <a:pos x="5" y="136"/>
                </a:cxn>
                <a:cxn ang="0">
                  <a:pos x="14" y="122"/>
                </a:cxn>
                <a:cxn ang="0">
                  <a:pos x="23" y="109"/>
                </a:cxn>
                <a:cxn ang="0">
                  <a:pos x="32" y="99"/>
                </a:cxn>
                <a:cxn ang="0">
                  <a:pos x="43" y="89"/>
                </a:cxn>
                <a:cxn ang="0">
                  <a:pos x="54" y="69"/>
                </a:cxn>
                <a:cxn ang="0">
                  <a:pos x="52" y="51"/>
                </a:cxn>
                <a:cxn ang="0">
                  <a:pos x="50" y="42"/>
                </a:cxn>
                <a:cxn ang="0">
                  <a:pos x="45" y="39"/>
                </a:cxn>
                <a:cxn ang="0">
                  <a:pos x="31" y="42"/>
                </a:cxn>
                <a:cxn ang="0">
                  <a:pos x="16" y="43"/>
                </a:cxn>
                <a:cxn ang="0">
                  <a:pos x="5" y="45"/>
                </a:cxn>
                <a:cxn ang="0">
                  <a:pos x="5" y="42"/>
                </a:cxn>
                <a:cxn ang="0">
                  <a:pos x="13" y="37"/>
                </a:cxn>
                <a:cxn ang="0">
                  <a:pos x="22" y="34"/>
                </a:cxn>
                <a:cxn ang="0">
                  <a:pos x="31" y="32"/>
                </a:cxn>
                <a:cxn ang="0">
                  <a:pos x="38" y="29"/>
                </a:cxn>
                <a:cxn ang="0">
                  <a:pos x="44" y="20"/>
                </a:cxn>
                <a:cxn ang="0">
                  <a:pos x="43" y="14"/>
                </a:cxn>
                <a:cxn ang="0">
                  <a:pos x="43" y="5"/>
                </a:cxn>
              </a:cxnLst>
              <a:rect l="0" t="0" r="r" b="b"/>
              <a:pathLst>
                <a:path w="72" h="172">
                  <a:moveTo>
                    <a:pt x="43" y="0"/>
                  </a:moveTo>
                  <a:lnTo>
                    <a:pt x="49" y="29"/>
                  </a:lnTo>
                  <a:lnTo>
                    <a:pt x="57" y="60"/>
                  </a:lnTo>
                  <a:lnTo>
                    <a:pt x="65" y="92"/>
                  </a:lnTo>
                  <a:lnTo>
                    <a:pt x="72" y="121"/>
                  </a:lnTo>
                  <a:lnTo>
                    <a:pt x="66" y="129"/>
                  </a:lnTo>
                  <a:lnTo>
                    <a:pt x="58" y="139"/>
                  </a:lnTo>
                  <a:lnTo>
                    <a:pt x="51" y="151"/>
                  </a:lnTo>
                  <a:lnTo>
                    <a:pt x="47" y="159"/>
                  </a:lnTo>
                  <a:lnTo>
                    <a:pt x="52" y="154"/>
                  </a:lnTo>
                  <a:lnTo>
                    <a:pt x="59" y="146"/>
                  </a:lnTo>
                  <a:lnTo>
                    <a:pt x="66" y="139"/>
                  </a:lnTo>
                  <a:lnTo>
                    <a:pt x="69" y="137"/>
                  </a:lnTo>
                  <a:lnTo>
                    <a:pt x="68" y="142"/>
                  </a:lnTo>
                  <a:lnTo>
                    <a:pt x="64" y="151"/>
                  </a:lnTo>
                  <a:lnTo>
                    <a:pt x="58" y="161"/>
                  </a:lnTo>
                  <a:lnTo>
                    <a:pt x="52" y="169"/>
                  </a:lnTo>
                  <a:lnTo>
                    <a:pt x="50" y="170"/>
                  </a:lnTo>
                  <a:lnTo>
                    <a:pt x="46" y="170"/>
                  </a:lnTo>
                  <a:lnTo>
                    <a:pt x="43" y="170"/>
                  </a:lnTo>
                  <a:lnTo>
                    <a:pt x="38" y="172"/>
                  </a:lnTo>
                  <a:lnTo>
                    <a:pt x="34" y="170"/>
                  </a:lnTo>
                  <a:lnTo>
                    <a:pt x="29" y="170"/>
                  </a:lnTo>
                  <a:lnTo>
                    <a:pt x="26" y="169"/>
                  </a:lnTo>
                  <a:lnTo>
                    <a:pt x="26" y="167"/>
                  </a:lnTo>
                  <a:lnTo>
                    <a:pt x="29" y="160"/>
                  </a:lnTo>
                  <a:lnTo>
                    <a:pt x="34" y="147"/>
                  </a:lnTo>
                  <a:lnTo>
                    <a:pt x="38" y="132"/>
                  </a:lnTo>
                  <a:lnTo>
                    <a:pt x="38" y="119"/>
                  </a:lnTo>
                  <a:lnTo>
                    <a:pt x="32" y="120"/>
                  </a:lnTo>
                  <a:lnTo>
                    <a:pt x="27" y="123"/>
                  </a:lnTo>
                  <a:lnTo>
                    <a:pt x="21" y="127"/>
                  </a:lnTo>
                  <a:lnTo>
                    <a:pt x="16" y="131"/>
                  </a:lnTo>
                  <a:lnTo>
                    <a:pt x="12" y="136"/>
                  </a:lnTo>
                  <a:lnTo>
                    <a:pt x="7" y="141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5" y="136"/>
                  </a:lnTo>
                  <a:lnTo>
                    <a:pt x="9" y="129"/>
                  </a:lnTo>
                  <a:lnTo>
                    <a:pt x="14" y="122"/>
                  </a:lnTo>
                  <a:lnTo>
                    <a:pt x="19" y="115"/>
                  </a:lnTo>
                  <a:lnTo>
                    <a:pt x="23" y="109"/>
                  </a:lnTo>
                  <a:lnTo>
                    <a:pt x="28" y="104"/>
                  </a:lnTo>
                  <a:lnTo>
                    <a:pt x="32" y="99"/>
                  </a:lnTo>
                  <a:lnTo>
                    <a:pt x="36" y="96"/>
                  </a:lnTo>
                  <a:lnTo>
                    <a:pt x="43" y="89"/>
                  </a:lnTo>
                  <a:lnTo>
                    <a:pt x="50" y="81"/>
                  </a:lnTo>
                  <a:lnTo>
                    <a:pt x="54" y="69"/>
                  </a:lnTo>
                  <a:lnTo>
                    <a:pt x="53" y="55"/>
                  </a:lnTo>
                  <a:lnTo>
                    <a:pt x="52" y="51"/>
                  </a:lnTo>
                  <a:lnTo>
                    <a:pt x="51" y="46"/>
                  </a:lnTo>
                  <a:lnTo>
                    <a:pt x="50" y="42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38" y="40"/>
                  </a:lnTo>
                  <a:lnTo>
                    <a:pt x="31" y="42"/>
                  </a:lnTo>
                  <a:lnTo>
                    <a:pt x="24" y="43"/>
                  </a:lnTo>
                  <a:lnTo>
                    <a:pt x="16" y="43"/>
                  </a:lnTo>
                  <a:lnTo>
                    <a:pt x="9" y="44"/>
                  </a:lnTo>
                  <a:lnTo>
                    <a:pt x="5" y="45"/>
                  </a:lnTo>
                  <a:lnTo>
                    <a:pt x="1" y="45"/>
                  </a:lnTo>
                  <a:lnTo>
                    <a:pt x="5" y="42"/>
                  </a:lnTo>
                  <a:lnTo>
                    <a:pt x="8" y="39"/>
                  </a:lnTo>
                  <a:lnTo>
                    <a:pt x="13" y="37"/>
                  </a:lnTo>
                  <a:lnTo>
                    <a:pt x="18" y="35"/>
                  </a:lnTo>
                  <a:lnTo>
                    <a:pt x="22" y="34"/>
                  </a:lnTo>
                  <a:lnTo>
                    <a:pt x="27" y="34"/>
                  </a:lnTo>
                  <a:lnTo>
                    <a:pt x="31" y="32"/>
                  </a:lnTo>
                  <a:lnTo>
                    <a:pt x="36" y="32"/>
                  </a:lnTo>
                  <a:lnTo>
                    <a:pt x="38" y="29"/>
                  </a:lnTo>
                  <a:lnTo>
                    <a:pt x="42" y="24"/>
                  </a:lnTo>
                  <a:lnTo>
                    <a:pt x="44" y="20"/>
                  </a:lnTo>
                  <a:lnTo>
                    <a:pt x="44" y="16"/>
                  </a:lnTo>
                  <a:lnTo>
                    <a:pt x="43" y="14"/>
                  </a:lnTo>
                  <a:lnTo>
                    <a:pt x="43" y="9"/>
                  </a:lnTo>
                  <a:lnTo>
                    <a:pt x="43" y="5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8" name="任意多边形 542764"/>
            <p:cNvSpPr>
              <a:spLocks noChangeArrowheads="1"/>
            </p:cNvSpPr>
            <p:nvPr/>
          </p:nvSpPr>
          <p:spPr bwMode="auto">
            <a:xfrm>
              <a:off x="5306" y="2903"/>
              <a:ext cx="14" cy="25"/>
            </a:xfrm>
            <a:custGeom>
              <a:avLst/>
              <a:gdLst/>
              <a:ahLst/>
              <a:cxnLst>
                <a:cxn ang="0">
                  <a:pos x="5" y="48"/>
                </a:cxn>
                <a:cxn ang="0">
                  <a:pos x="11" y="40"/>
                </a:cxn>
                <a:cxn ang="0">
                  <a:pos x="17" y="30"/>
                </a:cxn>
                <a:cxn ang="0">
                  <a:pos x="21" y="21"/>
                </a:cxn>
                <a:cxn ang="0">
                  <a:pos x="22" y="16"/>
                </a:cxn>
                <a:cxn ang="0">
                  <a:pos x="19" y="18"/>
                </a:cxn>
                <a:cxn ang="0">
                  <a:pos x="12" y="25"/>
                </a:cxn>
                <a:cxn ang="0">
                  <a:pos x="5" y="33"/>
                </a:cxn>
                <a:cxn ang="0">
                  <a:pos x="0" y="38"/>
                </a:cxn>
                <a:cxn ang="0">
                  <a:pos x="4" y="30"/>
                </a:cxn>
                <a:cxn ang="0">
                  <a:pos x="11" y="18"/>
                </a:cxn>
                <a:cxn ang="0">
                  <a:pos x="19" y="8"/>
                </a:cxn>
                <a:cxn ang="0">
                  <a:pos x="25" y="0"/>
                </a:cxn>
                <a:cxn ang="0">
                  <a:pos x="26" y="6"/>
                </a:cxn>
                <a:cxn ang="0">
                  <a:pos x="27" y="11"/>
                </a:cxn>
                <a:cxn ang="0">
                  <a:pos x="28" y="16"/>
                </a:cxn>
                <a:cxn ang="0">
                  <a:pos x="28" y="20"/>
                </a:cxn>
                <a:cxn ang="0">
                  <a:pos x="26" y="24"/>
                </a:cxn>
                <a:cxn ang="0">
                  <a:pos x="22" y="30"/>
                </a:cxn>
                <a:cxn ang="0">
                  <a:pos x="19" y="38"/>
                </a:cxn>
                <a:cxn ang="0">
                  <a:pos x="15" y="46"/>
                </a:cxn>
                <a:cxn ang="0">
                  <a:pos x="13" y="47"/>
                </a:cxn>
                <a:cxn ang="0">
                  <a:pos x="11" y="47"/>
                </a:cxn>
                <a:cxn ang="0">
                  <a:pos x="7" y="48"/>
                </a:cxn>
                <a:cxn ang="0">
                  <a:pos x="5" y="48"/>
                </a:cxn>
              </a:cxnLst>
              <a:rect l="0" t="0" r="r" b="b"/>
              <a:pathLst>
                <a:path w="28" h="48">
                  <a:moveTo>
                    <a:pt x="5" y="48"/>
                  </a:moveTo>
                  <a:lnTo>
                    <a:pt x="11" y="40"/>
                  </a:lnTo>
                  <a:lnTo>
                    <a:pt x="17" y="30"/>
                  </a:lnTo>
                  <a:lnTo>
                    <a:pt x="21" y="21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25"/>
                  </a:lnTo>
                  <a:lnTo>
                    <a:pt x="5" y="33"/>
                  </a:lnTo>
                  <a:lnTo>
                    <a:pt x="0" y="38"/>
                  </a:lnTo>
                  <a:lnTo>
                    <a:pt x="4" y="30"/>
                  </a:lnTo>
                  <a:lnTo>
                    <a:pt x="11" y="18"/>
                  </a:lnTo>
                  <a:lnTo>
                    <a:pt x="19" y="8"/>
                  </a:lnTo>
                  <a:lnTo>
                    <a:pt x="25" y="0"/>
                  </a:lnTo>
                  <a:lnTo>
                    <a:pt x="26" y="6"/>
                  </a:lnTo>
                  <a:lnTo>
                    <a:pt x="27" y="11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6" y="24"/>
                  </a:lnTo>
                  <a:lnTo>
                    <a:pt x="22" y="30"/>
                  </a:lnTo>
                  <a:lnTo>
                    <a:pt x="19" y="38"/>
                  </a:lnTo>
                  <a:lnTo>
                    <a:pt x="15" y="46"/>
                  </a:lnTo>
                  <a:lnTo>
                    <a:pt x="13" y="47"/>
                  </a:lnTo>
                  <a:lnTo>
                    <a:pt x="11" y="47"/>
                  </a:lnTo>
                  <a:lnTo>
                    <a:pt x="7" y="48"/>
                  </a:lnTo>
                  <a:lnTo>
                    <a:pt x="5" y="4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9" name="任意多边形 542765"/>
            <p:cNvSpPr>
              <a:spLocks noChangeArrowheads="1"/>
            </p:cNvSpPr>
            <p:nvPr/>
          </p:nvSpPr>
          <p:spPr bwMode="auto">
            <a:xfrm>
              <a:off x="5278" y="2938"/>
              <a:ext cx="5" cy="9"/>
            </a:xfrm>
            <a:custGeom>
              <a:avLst/>
              <a:gdLst/>
              <a:ahLst/>
              <a:cxnLst>
                <a:cxn ang="0">
                  <a:pos x="7" y="18"/>
                </a:cxn>
                <a:cxn ang="0">
                  <a:pos x="6" y="18"/>
                </a:cxn>
                <a:cxn ang="0">
                  <a:pos x="4" y="18"/>
                </a:cxn>
                <a:cxn ang="0">
                  <a:pos x="2" y="18"/>
                </a:cxn>
                <a:cxn ang="0">
                  <a:pos x="0" y="18"/>
                </a:cxn>
                <a:cxn ang="0">
                  <a:pos x="1" y="13"/>
                </a:cxn>
                <a:cxn ang="0">
                  <a:pos x="5" y="8"/>
                </a:cxn>
                <a:cxn ang="0">
                  <a:pos x="7" y="3"/>
                </a:cxn>
                <a:cxn ang="0">
                  <a:pos x="9" y="0"/>
                </a:cxn>
                <a:cxn ang="0">
                  <a:pos x="8" y="3"/>
                </a:cxn>
                <a:cxn ang="0">
                  <a:pos x="7" y="7"/>
                </a:cxn>
                <a:cxn ang="0">
                  <a:pos x="6" y="10"/>
                </a:cxn>
                <a:cxn ang="0">
                  <a:pos x="5" y="12"/>
                </a:cxn>
                <a:cxn ang="0">
                  <a:pos x="6" y="12"/>
                </a:cxn>
                <a:cxn ang="0">
                  <a:pos x="7" y="13"/>
                </a:cxn>
                <a:cxn ang="0">
                  <a:pos x="7" y="14"/>
                </a:cxn>
                <a:cxn ang="0">
                  <a:pos x="8" y="15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7" y="17"/>
                </a:cxn>
                <a:cxn ang="0">
                  <a:pos x="7" y="18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1" y="13"/>
                  </a:lnTo>
                  <a:lnTo>
                    <a:pt x="5" y="8"/>
                  </a:lnTo>
                  <a:lnTo>
                    <a:pt x="7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7" y="7"/>
                  </a:lnTo>
                  <a:lnTo>
                    <a:pt x="6" y="10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7" y="13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8" y="16"/>
                  </a:lnTo>
                  <a:lnTo>
                    <a:pt x="7" y="17"/>
                  </a:lnTo>
                  <a:lnTo>
                    <a:pt x="7" y="1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0" name="任意多边形 542766"/>
            <p:cNvSpPr>
              <a:spLocks noChangeArrowheads="1"/>
            </p:cNvSpPr>
            <p:nvPr/>
          </p:nvSpPr>
          <p:spPr bwMode="auto">
            <a:xfrm>
              <a:off x="5306" y="2927"/>
              <a:ext cx="8" cy="17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3" y="28"/>
                </a:cxn>
                <a:cxn ang="0">
                  <a:pos x="6" y="18"/>
                </a:cxn>
                <a:cxn ang="0">
                  <a:pos x="11" y="9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4" y="9"/>
                </a:cxn>
                <a:cxn ang="0">
                  <a:pos x="3" y="18"/>
                </a:cxn>
                <a:cxn ang="0">
                  <a:pos x="0" y="28"/>
                </a:cxn>
                <a:cxn ang="0">
                  <a:pos x="0" y="35"/>
                </a:cxn>
              </a:cxnLst>
              <a:rect l="0" t="0" r="r" b="b"/>
              <a:pathLst>
                <a:path w="15" h="35">
                  <a:moveTo>
                    <a:pt x="0" y="35"/>
                  </a:moveTo>
                  <a:lnTo>
                    <a:pt x="3" y="28"/>
                  </a:lnTo>
                  <a:lnTo>
                    <a:pt x="6" y="18"/>
                  </a:lnTo>
                  <a:lnTo>
                    <a:pt x="11" y="9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7" y="2"/>
                  </a:lnTo>
                  <a:lnTo>
                    <a:pt x="5" y="2"/>
                  </a:lnTo>
                  <a:lnTo>
                    <a:pt x="4" y="9"/>
                  </a:lnTo>
                  <a:lnTo>
                    <a:pt x="3" y="18"/>
                  </a:lnTo>
                  <a:lnTo>
                    <a:pt x="0" y="28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1" name="任意多边形 542767"/>
            <p:cNvSpPr>
              <a:spLocks noChangeArrowheads="1"/>
            </p:cNvSpPr>
            <p:nvPr/>
          </p:nvSpPr>
          <p:spPr bwMode="auto">
            <a:xfrm>
              <a:off x="5252" y="3266"/>
              <a:ext cx="27" cy="56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4"/>
                </a:cxn>
                <a:cxn ang="0">
                  <a:pos x="19" y="10"/>
                </a:cxn>
                <a:cxn ang="0">
                  <a:pos x="16" y="18"/>
                </a:cxn>
                <a:cxn ang="0">
                  <a:pos x="13" y="29"/>
                </a:cxn>
                <a:cxn ang="0">
                  <a:pos x="12" y="31"/>
                </a:cxn>
                <a:cxn ang="0">
                  <a:pos x="9" y="37"/>
                </a:cxn>
                <a:cxn ang="0">
                  <a:pos x="7" y="44"/>
                </a:cxn>
                <a:cxn ang="0">
                  <a:pos x="6" y="52"/>
                </a:cxn>
                <a:cxn ang="0">
                  <a:pos x="6" y="60"/>
                </a:cxn>
                <a:cxn ang="0">
                  <a:pos x="8" y="68"/>
                </a:cxn>
                <a:cxn ang="0">
                  <a:pos x="15" y="74"/>
                </a:cxn>
                <a:cxn ang="0">
                  <a:pos x="27" y="77"/>
                </a:cxn>
                <a:cxn ang="0">
                  <a:pos x="39" y="76"/>
                </a:cxn>
                <a:cxn ang="0">
                  <a:pos x="47" y="68"/>
                </a:cxn>
                <a:cxn ang="0">
                  <a:pos x="52" y="54"/>
                </a:cxn>
                <a:cxn ang="0">
                  <a:pos x="54" y="36"/>
                </a:cxn>
                <a:cxn ang="0">
                  <a:pos x="55" y="46"/>
                </a:cxn>
                <a:cxn ang="0">
                  <a:pos x="55" y="59"/>
                </a:cxn>
                <a:cxn ang="0">
                  <a:pos x="53" y="71"/>
                </a:cxn>
                <a:cxn ang="0">
                  <a:pos x="50" y="84"/>
                </a:cxn>
                <a:cxn ang="0">
                  <a:pos x="44" y="96"/>
                </a:cxn>
                <a:cxn ang="0">
                  <a:pos x="36" y="105"/>
                </a:cxn>
                <a:cxn ang="0">
                  <a:pos x="27" y="111"/>
                </a:cxn>
                <a:cxn ang="0">
                  <a:pos x="16" y="113"/>
                </a:cxn>
                <a:cxn ang="0">
                  <a:pos x="15" y="112"/>
                </a:cxn>
                <a:cxn ang="0">
                  <a:pos x="13" y="109"/>
                </a:cxn>
                <a:cxn ang="0">
                  <a:pos x="10" y="105"/>
                </a:cxn>
                <a:cxn ang="0">
                  <a:pos x="8" y="100"/>
                </a:cxn>
                <a:cxn ang="0">
                  <a:pos x="4" y="88"/>
                </a:cxn>
                <a:cxn ang="0">
                  <a:pos x="0" y="73"/>
                </a:cxn>
                <a:cxn ang="0">
                  <a:pos x="0" y="56"/>
                </a:cxn>
                <a:cxn ang="0">
                  <a:pos x="4" y="43"/>
                </a:cxn>
                <a:cxn ang="0">
                  <a:pos x="9" y="28"/>
                </a:cxn>
                <a:cxn ang="0">
                  <a:pos x="14" y="15"/>
                </a:cxn>
                <a:cxn ang="0">
                  <a:pos x="17" y="6"/>
                </a:cxn>
                <a:cxn ang="0">
                  <a:pos x="21" y="0"/>
                </a:cxn>
              </a:cxnLst>
              <a:rect l="0" t="0" r="r" b="b"/>
              <a:pathLst>
                <a:path w="55" h="113">
                  <a:moveTo>
                    <a:pt x="21" y="0"/>
                  </a:moveTo>
                  <a:lnTo>
                    <a:pt x="21" y="4"/>
                  </a:lnTo>
                  <a:lnTo>
                    <a:pt x="19" y="10"/>
                  </a:lnTo>
                  <a:lnTo>
                    <a:pt x="16" y="18"/>
                  </a:lnTo>
                  <a:lnTo>
                    <a:pt x="13" y="29"/>
                  </a:lnTo>
                  <a:lnTo>
                    <a:pt x="12" y="31"/>
                  </a:lnTo>
                  <a:lnTo>
                    <a:pt x="9" y="37"/>
                  </a:lnTo>
                  <a:lnTo>
                    <a:pt x="7" y="44"/>
                  </a:lnTo>
                  <a:lnTo>
                    <a:pt x="6" y="52"/>
                  </a:lnTo>
                  <a:lnTo>
                    <a:pt x="6" y="60"/>
                  </a:lnTo>
                  <a:lnTo>
                    <a:pt x="8" y="68"/>
                  </a:lnTo>
                  <a:lnTo>
                    <a:pt x="15" y="74"/>
                  </a:lnTo>
                  <a:lnTo>
                    <a:pt x="27" y="77"/>
                  </a:lnTo>
                  <a:lnTo>
                    <a:pt x="39" y="76"/>
                  </a:lnTo>
                  <a:lnTo>
                    <a:pt x="47" y="68"/>
                  </a:lnTo>
                  <a:lnTo>
                    <a:pt x="52" y="54"/>
                  </a:lnTo>
                  <a:lnTo>
                    <a:pt x="54" y="36"/>
                  </a:lnTo>
                  <a:lnTo>
                    <a:pt x="55" y="46"/>
                  </a:lnTo>
                  <a:lnTo>
                    <a:pt x="55" y="59"/>
                  </a:lnTo>
                  <a:lnTo>
                    <a:pt x="53" y="71"/>
                  </a:lnTo>
                  <a:lnTo>
                    <a:pt x="50" y="84"/>
                  </a:lnTo>
                  <a:lnTo>
                    <a:pt x="44" y="96"/>
                  </a:lnTo>
                  <a:lnTo>
                    <a:pt x="36" y="105"/>
                  </a:lnTo>
                  <a:lnTo>
                    <a:pt x="27" y="111"/>
                  </a:lnTo>
                  <a:lnTo>
                    <a:pt x="16" y="113"/>
                  </a:lnTo>
                  <a:lnTo>
                    <a:pt x="15" y="112"/>
                  </a:lnTo>
                  <a:lnTo>
                    <a:pt x="13" y="109"/>
                  </a:lnTo>
                  <a:lnTo>
                    <a:pt x="10" y="105"/>
                  </a:lnTo>
                  <a:lnTo>
                    <a:pt x="8" y="100"/>
                  </a:lnTo>
                  <a:lnTo>
                    <a:pt x="4" y="88"/>
                  </a:lnTo>
                  <a:lnTo>
                    <a:pt x="0" y="73"/>
                  </a:lnTo>
                  <a:lnTo>
                    <a:pt x="0" y="56"/>
                  </a:lnTo>
                  <a:lnTo>
                    <a:pt x="4" y="43"/>
                  </a:lnTo>
                  <a:lnTo>
                    <a:pt x="9" y="28"/>
                  </a:lnTo>
                  <a:lnTo>
                    <a:pt x="14" y="15"/>
                  </a:lnTo>
                  <a:lnTo>
                    <a:pt x="17" y="6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2" name="任意多边形 542768"/>
            <p:cNvSpPr>
              <a:spLocks noChangeArrowheads="1"/>
            </p:cNvSpPr>
            <p:nvPr/>
          </p:nvSpPr>
          <p:spPr bwMode="auto">
            <a:xfrm>
              <a:off x="5290" y="3314"/>
              <a:ext cx="32" cy="2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3"/>
                </a:cxn>
                <a:cxn ang="0">
                  <a:pos x="4" y="9"/>
                </a:cxn>
                <a:cxn ang="0">
                  <a:pos x="5" y="15"/>
                </a:cxn>
                <a:cxn ang="0">
                  <a:pos x="6" y="19"/>
                </a:cxn>
                <a:cxn ang="0">
                  <a:pos x="7" y="23"/>
                </a:cxn>
                <a:cxn ang="0">
                  <a:pos x="11" y="24"/>
                </a:cxn>
                <a:cxn ang="0">
                  <a:pos x="13" y="25"/>
                </a:cxn>
                <a:cxn ang="0">
                  <a:pos x="16" y="25"/>
                </a:cxn>
                <a:cxn ang="0">
                  <a:pos x="22" y="24"/>
                </a:cxn>
                <a:cxn ang="0">
                  <a:pos x="30" y="23"/>
                </a:cxn>
                <a:cxn ang="0">
                  <a:pos x="39" y="22"/>
                </a:cxn>
                <a:cxn ang="0">
                  <a:pos x="46" y="22"/>
                </a:cxn>
                <a:cxn ang="0">
                  <a:pos x="51" y="23"/>
                </a:cxn>
                <a:cxn ang="0">
                  <a:pos x="55" y="22"/>
                </a:cxn>
                <a:cxn ang="0">
                  <a:pos x="58" y="18"/>
                </a:cxn>
                <a:cxn ang="0">
                  <a:pos x="58" y="12"/>
                </a:cxn>
                <a:cxn ang="0">
                  <a:pos x="61" y="16"/>
                </a:cxn>
                <a:cxn ang="0">
                  <a:pos x="62" y="18"/>
                </a:cxn>
                <a:cxn ang="0">
                  <a:pos x="64" y="20"/>
                </a:cxn>
                <a:cxn ang="0">
                  <a:pos x="64" y="22"/>
                </a:cxn>
                <a:cxn ang="0">
                  <a:pos x="64" y="26"/>
                </a:cxn>
                <a:cxn ang="0">
                  <a:pos x="64" y="33"/>
                </a:cxn>
                <a:cxn ang="0">
                  <a:pos x="61" y="39"/>
                </a:cxn>
                <a:cxn ang="0">
                  <a:pos x="55" y="42"/>
                </a:cxn>
                <a:cxn ang="0">
                  <a:pos x="51" y="42"/>
                </a:cxn>
                <a:cxn ang="0">
                  <a:pos x="44" y="43"/>
                </a:cxn>
                <a:cxn ang="0">
                  <a:pos x="36" y="43"/>
                </a:cxn>
                <a:cxn ang="0">
                  <a:pos x="27" y="43"/>
                </a:cxn>
                <a:cxn ang="0">
                  <a:pos x="19" y="43"/>
                </a:cxn>
                <a:cxn ang="0">
                  <a:pos x="12" y="43"/>
                </a:cxn>
                <a:cxn ang="0">
                  <a:pos x="7" y="42"/>
                </a:cxn>
                <a:cxn ang="0">
                  <a:pos x="5" y="41"/>
                </a:cxn>
                <a:cxn ang="0">
                  <a:pos x="4" y="38"/>
                </a:cxn>
                <a:cxn ang="0">
                  <a:pos x="3" y="32"/>
                </a:cxn>
                <a:cxn ang="0">
                  <a:pos x="1" y="27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1" y="11"/>
                </a:cxn>
                <a:cxn ang="0">
                  <a:pos x="3" y="4"/>
                </a:cxn>
                <a:cxn ang="0">
                  <a:pos x="3" y="0"/>
                </a:cxn>
              </a:cxnLst>
              <a:rect l="0" t="0" r="r" b="b"/>
              <a:pathLst>
                <a:path w="64" h="43">
                  <a:moveTo>
                    <a:pt x="3" y="0"/>
                  </a:moveTo>
                  <a:lnTo>
                    <a:pt x="3" y="3"/>
                  </a:lnTo>
                  <a:lnTo>
                    <a:pt x="4" y="9"/>
                  </a:lnTo>
                  <a:lnTo>
                    <a:pt x="5" y="15"/>
                  </a:lnTo>
                  <a:lnTo>
                    <a:pt x="6" y="19"/>
                  </a:lnTo>
                  <a:lnTo>
                    <a:pt x="7" y="23"/>
                  </a:lnTo>
                  <a:lnTo>
                    <a:pt x="11" y="24"/>
                  </a:lnTo>
                  <a:lnTo>
                    <a:pt x="13" y="25"/>
                  </a:lnTo>
                  <a:lnTo>
                    <a:pt x="16" y="25"/>
                  </a:lnTo>
                  <a:lnTo>
                    <a:pt x="22" y="24"/>
                  </a:lnTo>
                  <a:lnTo>
                    <a:pt x="30" y="23"/>
                  </a:lnTo>
                  <a:lnTo>
                    <a:pt x="39" y="22"/>
                  </a:lnTo>
                  <a:lnTo>
                    <a:pt x="46" y="22"/>
                  </a:lnTo>
                  <a:lnTo>
                    <a:pt x="51" y="23"/>
                  </a:lnTo>
                  <a:lnTo>
                    <a:pt x="55" y="22"/>
                  </a:lnTo>
                  <a:lnTo>
                    <a:pt x="58" y="18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2" y="18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6"/>
                  </a:lnTo>
                  <a:lnTo>
                    <a:pt x="64" y="33"/>
                  </a:lnTo>
                  <a:lnTo>
                    <a:pt x="61" y="39"/>
                  </a:lnTo>
                  <a:lnTo>
                    <a:pt x="55" y="42"/>
                  </a:lnTo>
                  <a:lnTo>
                    <a:pt x="51" y="42"/>
                  </a:lnTo>
                  <a:lnTo>
                    <a:pt x="44" y="43"/>
                  </a:lnTo>
                  <a:lnTo>
                    <a:pt x="36" y="43"/>
                  </a:lnTo>
                  <a:lnTo>
                    <a:pt x="27" y="43"/>
                  </a:lnTo>
                  <a:lnTo>
                    <a:pt x="19" y="43"/>
                  </a:lnTo>
                  <a:lnTo>
                    <a:pt x="12" y="43"/>
                  </a:lnTo>
                  <a:lnTo>
                    <a:pt x="7" y="42"/>
                  </a:lnTo>
                  <a:lnTo>
                    <a:pt x="5" y="41"/>
                  </a:lnTo>
                  <a:lnTo>
                    <a:pt x="4" y="38"/>
                  </a:lnTo>
                  <a:lnTo>
                    <a:pt x="3" y="32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1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3" name="任意多边形 542769"/>
            <p:cNvSpPr>
              <a:spLocks noChangeArrowheads="1"/>
            </p:cNvSpPr>
            <p:nvPr/>
          </p:nvSpPr>
          <p:spPr bwMode="auto">
            <a:xfrm>
              <a:off x="5256" y="3306"/>
              <a:ext cx="4" cy="1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17"/>
                </a:cxn>
                <a:cxn ang="0">
                  <a:pos x="1" y="10"/>
                </a:cxn>
                <a:cxn ang="0">
                  <a:pos x="2" y="5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6"/>
                </a:cxn>
                <a:cxn ang="0">
                  <a:pos x="6" y="14"/>
                </a:cxn>
                <a:cxn ang="0">
                  <a:pos x="8" y="21"/>
                </a:cxn>
                <a:cxn ang="0">
                  <a:pos x="9" y="27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9" y="32"/>
                </a:cxn>
                <a:cxn ang="0">
                  <a:pos x="8" y="34"/>
                </a:cxn>
                <a:cxn ang="0">
                  <a:pos x="7" y="33"/>
                </a:cxn>
                <a:cxn ang="0">
                  <a:pos x="5" y="30"/>
                </a:cxn>
                <a:cxn ang="0">
                  <a:pos x="2" y="26"/>
                </a:cxn>
                <a:cxn ang="0">
                  <a:pos x="0" y="21"/>
                </a:cxn>
              </a:cxnLst>
              <a:rect l="0" t="0" r="r" b="b"/>
              <a:pathLst>
                <a:path w="9" h="34">
                  <a:moveTo>
                    <a:pt x="0" y="21"/>
                  </a:moveTo>
                  <a:lnTo>
                    <a:pt x="0" y="17"/>
                  </a:lnTo>
                  <a:lnTo>
                    <a:pt x="1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6"/>
                  </a:lnTo>
                  <a:lnTo>
                    <a:pt x="6" y="14"/>
                  </a:lnTo>
                  <a:lnTo>
                    <a:pt x="8" y="21"/>
                  </a:lnTo>
                  <a:lnTo>
                    <a:pt x="9" y="27"/>
                  </a:lnTo>
                  <a:lnTo>
                    <a:pt x="9" y="28"/>
                  </a:lnTo>
                  <a:lnTo>
                    <a:pt x="9" y="30"/>
                  </a:lnTo>
                  <a:lnTo>
                    <a:pt x="9" y="32"/>
                  </a:lnTo>
                  <a:lnTo>
                    <a:pt x="8" y="34"/>
                  </a:lnTo>
                  <a:lnTo>
                    <a:pt x="7" y="33"/>
                  </a:lnTo>
                  <a:lnTo>
                    <a:pt x="5" y="30"/>
                  </a:lnTo>
                  <a:lnTo>
                    <a:pt x="2" y="26"/>
                  </a:lnTo>
                  <a:lnTo>
                    <a:pt x="0" y="2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4" name="任意多边形 542770"/>
            <p:cNvSpPr>
              <a:spLocks noChangeArrowheads="1"/>
            </p:cNvSpPr>
            <p:nvPr/>
          </p:nvSpPr>
          <p:spPr bwMode="auto">
            <a:xfrm>
              <a:off x="5294" y="3326"/>
              <a:ext cx="21" cy="1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3" y="2"/>
                </a:cxn>
                <a:cxn ang="0">
                  <a:pos x="6" y="6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4"/>
                </a:cxn>
                <a:cxn ang="0">
                  <a:pos x="6" y="16"/>
                </a:cxn>
                <a:cxn ang="0">
                  <a:pos x="12" y="18"/>
                </a:cxn>
                <a:cxn ang="0">
                  <a:pos x="19" y="19"/>
                </a:cxn>
                <a:cxn ang="0">
                  <a:pos x="27" y="18"/>
                </a:cxn>
                <a:cxn ang="0">
                  <a:pos x="34" y="16"/>
                </a:cxn>
                <a:cxn ang="0">
                  <a:pos x="39" y="14"/>
                </a:cxn>
                <a:cxn ang="0">
                  <a:pos x="42" y="11"/>
                </a:cxn>
                <a:cxn ang="0">
                  <a:pos x="37" y="10"/>
                </a:cxn>
                <a:cxn ang="0">
                  <a:pos x="28" y="10"/>
                </a:cxn>
                <a:cxn ang="0">
                  <a:pos x="18" y="10"/>
                </a:cxn>
                <a:cxn ang="0">
                  <a:pos x="13" y="9"/>
                </a:cxn>
                <a:cxn ang="0">
                  <a:pos x="14" y="7"/>
                </a:cxn>
                <a:cxn ang="0">
                  <a:pos x="18" y="5"/>
                </a:cxn>
                <a:cxn ang="0">
                  <a:pos x="20" y="2"/>
                </a:cxn>
                <a:cxn ang="0">
                  <a:pos x="21" y="0"/>
                </a:cxn>
              </a:cxnLst>
              <a:rect l="0" t="0" r="r" b="b"/>
              <a:pathLst>
                <a:path w="42" h="19">
                  <a:moveTo>
                    <a:pt x="21" y="0"/>
                  </a:moveTo>
                  <a:lnTo>
                    <a:pt x="13" y="2"/>
                  </a:lnTo>
                  <a:lnTo>
                    <a:pt x="6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4"/>
                  </a:lnTo>
                  <a:lnTo>
                    <a:pt x="6" y="16"/>
                  </a:lnTo>
                  <a:lnTo>
                    <a:pt x="12" y="18"/>
                  </a:lnTo>
                  <a:lnTo>
                    <a:pt x="19" y="19"/>
                  </a:lnTo>
                  <a:lnTo>
                    <a:pt x="27" y="18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2" y="11"/>
                  </a:lnTo>
                  <a:lnTo>
                    <a:pt x="37" y="10"/>
                  </a:lnTo>
                  <a:lnTo>
                    <a:pt x="28" y="10"/>
                  </a:lnTo>
                  <a:lnTo>
                    <a:pt x="18" y="10"/>
                  </a:lnTo>
                  <a:lnTo>
                    <a:pt x="13" y="9"/>
                  </a:lnTo>
                  <a:lnTo>
                    <a:pt x="14" y="7"/>
                  </a:lnTo>
                  <a:lnTo>
                    <a:pt x="18" y="5"/>
                  </a:lnTo>
                  <a:lnTo>
                    <a:pt x="20" y="2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5" name="任意多边形 542771"/>
            <p:cNvSpPr>
              <a:spLocks noChangeArrowheads="1"/>
            </p:cNvSpPr>
            <p:nvPr/>
          </p:nvSpPr>
          <p:spPr bwMode="auto">
            <a:xfrm>
              <a:off x="5246" y="3177"/>
              <a:ext cx="37" cy="128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60" y="6"/>
                </a:cxn>
                <a:cxn ang="0">
                  <a:pos x="55" y="7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3" y="4"/>
                </a:cxn>
                <a:cxn ang="0">
                  <a:pos x="35" y="4"/>
                </a:cxn>
                <a:cxn ang="0">
                  <a:pos x="25" y="4"/>
                </a:cxn>
                <a:cxn ang="0">
                  <a:pos x="14" y="2"/>
                </a:cxn>
                <a:cxn ang="0">
                  <a:pos x="4" y="1"/>
                </a:cxn>
                <a:cxn ang="0">
                  <a:pos x="0" y="19"/>
                </a:cxn>
                <a:cxn ang="0">
                  <a:pos x="7" y="62"/>
                </a:cxn>
                <a:cxn ang="0">
                  <a:pos x="19" y="95"/>
                </a:cxn>
                <a:cxn ang="0">
                  <a:pos x="30" y="125"/>
                </a:cxn>
                <a:cxn ang="0">
                  <a:pos x="30" y="141"/>
                </a:cxn>
                <a:cxn ang="0">
                  <a:pos x="30" y="154"/>
                </a:cxn>
                <a:cxn ang="0">
                  <a:pos x="32" y="160"/>
                </a:cxn>
                <a:cxn ang="0">
                  <a:pos x="32" y="167"/>
                </a:cxn>
                <a:cxn ang="0">
                  <a:pos x="32" y="172"/>
                </a:cxn>
                <a:cxn ang="0">
                  <a:pos x="32" y="176"/>
                </a:cxn>
                <a:cxn ang="0">
                  <a:pos x="31" y="181"/>
                </a:cxn>
                <a:cxn ang="0">
                  <a:pos x="26" y="195"/>
                </a:cxn>
                <a:cxn ang="0">
                  <a:pos x="22" y="208"/>
                </a:cxn>
                <a:cxn ang="0">
                  <a:pos x="17" y="221"/>
                </a:cxn>
                <a:cxn ang="0">
                  <a:pos x="16" y="237"/>
                </a:cxn>
                <a:cxn ang="0">
                  <a:pos x="25" y="251"/>
                </a:cxn>
                <a:cxn ang="0">
                  <a:pos x="49" y="253"/>
                </a:cxn>
                <a:cxn ang="0">
                  <a:pos x="62" y="231"/>
                </a:cxn>
                <a:cxn ang="0">
                  <a:pos x="67" y="197"/>
                </a:cxn>
                <a:cxn ang="0">
                  <a:pos x="71" y="164"/>
                </a:cxn>
                <a:cxn ang="0">
                  <a:pos x="68" y="145"/>
                </a:cxn>
                <a:cxn ang="0">
                  <a:pos x="67" y="126"/>
                </a:cxn>
                <a:cxn ang="0">
                  <a:pos x="69" y="100"/>
                </a:cxn>
                <a:cxn ang="0">
                  <a:pos x="73" y="52"/>
                </a:cxn>
                <a:cxn ang="0">
                  <a:pos x="72" y="27"/>
                </a:cxn>
                <a:cxn ang="0">
                  <a:pos x="71" y="9"/>
                </a:cxn>
              </a:cxnLst>
              <a:rect l="0" t="0" r="r" b="b"/>
              <a:pathLst>
                <a:path w="73" h="254">
                  <a:moveTo>
                    <a:pt x="71" y="0"/>
                  </a:moveTo>
                  <a:lnTo>
                    <a:pt x="69" y="1"/>
                  </a:lnTo>
                  <a:lnTo>
                    <a:pt x="64" y="3"/>
                  </a:lnTo>
                  <a:lnTo>
                    <a:pt x="60" y="6"/>
                  </a:lnTo>
                  <a:lnTo>
                    <a:pt x="56" y="7"/>
                  </a:lnTo>
                  <a:lnTo>
                    <a:pt x="55" y="7"/>
                  </a:lnTo>
                  <a:lnTo>
                    <a:pt x="53" y="7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48" y="4"/>
                  </a:lnTo>
                  <a:lnTo>
                    <a:pt x="47" y="4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5" y="4"/>
                  </a:lnTo>
                  <a:lnTo>
                    <a:pt x="31" y="4"/>
                  </a:lnTo>
                  <a:lnTo>
                    <a:pt x="25" y="4"/>
                  </a:lnTo>
                  <a:lnTo>
                    <a:pt x="18" y="3"/>
                  </a:lnTo>
                  <a:lnTo>
                    <a:pt x="14" y="2"/>
                  </a:lnTo>
                  <a:lnTo>
                    <a:pt x="9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" y="41"/>
                  </a:lnTo>
                  <a:lnTo>
                    <a:pt x="7" y="62"/>
                  </a:lnTo>
                  <a:lnTo>
                    <a:pt x="12" y="79"/>
                  </a:lnTo>
                  <a:lnTo>
                    <a:pt x="19" y="95"/>
                  </a:lnTo>
                  <a:lnTo>
                    <a:pt x="25" y="110"/>
                  </a:lnTo>
                  <a:lnTo>
                    <a:pt x="30" y="125"/>
                  </a:lnTo>
                  <a:lnTo>
                    <a:pt x="31" y="134"/>
                  </a:lnTo>
                  <a:lnTo>
                    <a:pt x="30" y="141"/>
                  </a:lnTo>
                  <a:lnTo>
                    <a:pt x="30" y="147"/>
                  </a:lnTo>
                  <a:lnTo>
                    <a:pt x="30" y="154"/>
                  </a:lnTo>
                  <a:lnTo>
                    <a:pt x="31" y="158"/>
                  </a:lnTo>
                  <a:lnTo>
                    <a:pt x="32" y="160"/>
                  </a:lnTo>
                  <a:lnTo>
                    <a:pt x="32" y="163"/>
                  </a:lnTo>
                  <a:lnTo>
                    <a:pt x="32" y="167"/>
                  </a:lnTo>
                  <a:lnTo>
                    <a:pt x="32" y="171"/>
                  </a:lnTo>
                  <a:lnTo>
                    <a:pt x="32" y="172"/>
                  </a:lnTo>
                  <a:lnTo>
                    <a:pt x="32" y="175"/>
                  </a:lnTo>
                  <a:lnTo>
                    <a:pt x="32" y="176"/>
                  </a:lnTo>
                  <a:lnTo>
                    <a:pt x="31" y="177"/>
                  </a:lnTo>
                  <a:lnTo>
                    <a:pt x="31" y="181"/>
                  </a:lnTo>
                  <a:lnTo>
                    <a:pt x="29" y="187"/>
                  </a:lnTo>
                  <a:lnTo>
                    <a:pt x="26" y="195"/>
                  </a:lnTo>
                  <a:lnTo>
                    <a:pt x="23" y="206"/>
                  </a:lnTo>
                  <a:lnTo>
                    <a:pt x="22" y="208"/>
                  </a:lnTo>
                  <a:lnTo>
                    <a:pt x="19" y="214"/>
                  </a:lnTo>
                  <a:lnTo>
                    <a:pt x="17" y="221"/>
                  </a:lnTo>
                  <a:lnTo>
                    <a:pt x="16" y="229"/>
                  </a:lnTo>
                  <a:lnTo>
                    <a:pt x="16" y="237"/>
                  </a:lnTo>
                  <a:lnTo>
                    <a:pt x="18" y="245"/>
                  </a:lnTo>
                  <a:lnTo>
                    <a:pt x="25" y="251"/>
                  </a:lnTo>
                  <a:lnTo>
                    <a:pt x="37" y="254"/>
                  </a:lnTo>
                  <a:lnTo>
                    <a:pt x="49" y="253"/>
                  </a:lnTo>
                  <a:lnTo>
                    <a:pt x="57" y="245"/>
                  </a:lnTo>
                  <a:lnTo>
                    <a:pt x="62" y="231"/>
                  </a:lnTo>
                  <a:lnTo>
                    <a:pt x="64" y="213"/>
                  </a:lnTo>
                  <a:lnTo>
                    <a:pt x="67" y="197"/>
                  </a:lnTo>
                  <a:lnTo>
                    <a:pt x="69" y="179"/>
                  </a:lnTo>
                  <a:lnTo>
                    <a:pt x="71" y="164"/>
                  </a:lnTo>
                  <a:lnTo>
                    <a:pt x="70" y="153"/>
                  </a:lnTo>
                  <a:lnTo>
                    <a:pt x="68" y="145"/>
                  </a:lnTo>
                  <a:lnTo>
                    <a:pt x="67" y="136"/>
                  </a:lnTo>
                  <a:lnTo>
                    <a:pt x="67" y="126"/>
                  </a:lnTo>
                  <a:lnTo>
                    <a:pt x="68" y="116"/>
                  </a:lnTo>
                  <a:lnTo>
                    <a:pt x="69" y="100"/>
                  </a:lnTo>
                  <a:lnTo>
                    <a:pt x="72" y="76"/>
                  </a:lnTo>
                  <a:lnTo>
                    <a:pt x="73" y="52"/>
                  </a:lnTo>
                  <a:lnTo>
                    <a:pt x="73" y="37"/>
                  </a:lnTo>
                  <a:lnTo>
                    <a:pt x="72" y="27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6" name="任意多边形 542772"/>
            <p:cNvSpPr>
              <a:spLocks noChangeArrowheads="1"/>
            </p:cNvSpPr>
            <p:nvPr/>
          </p:nvSpPr>
          <p:spPr bwMode="auto">
            <a:xfrm>
              <a:off x="5287" y="3160"/>
              <a:ext cx="39" cy="167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58" y="7"/>
                </a:cxn>
                <a:cxn ang="0">
                  <a:pos x="36" y="15"/>
                </a:cxn>
                <a:cxn ang="0">
                  <a:pos x="14" y="23"/>
                </a:cxn>
                <a:cxn ang="0">
                  <a:pos x="5" y="28"/>
                </a:cxn>
                <a:cxn ang="0">
                  <a:pos x="5" y="31"/>
                </a:cxn>
                <a:cxn ang="0">
                  <a:pos x="3" y="44"/>
                </a:cxn>
                <a:cxn ang="0">
                  <a:pos x="0" y="68"/>
                </a:cxn>
                <a:cxn ang="0">
                  <a:pos x="3" y="115"/>
                </a:cxn>
                <a:cxn ang="0">
                  <a:pos x="11" y="176"/>
                </a:cxn>
                <a:cxn ang="0">
                  <a:pos x="17" y="215"/>
                </a:cxn>
                <a:cxn ang="0">
                  <a:pos x="18" y="249"/>
                </a:cxn>
                <a:cxn ang="0">
                  <a:pos x="13" y="269"/>
                </a:cxn>
                <a:cxn ang="0">
                  <a:pos x="10" y="283"/>
                </a:cxn>
                <a:cxn ang="0">
                  <a:pos x="11" y="290"/>
                </a:cxn>
                <a:cxn ang="0">
                  <a:pos x="11" y="296"/>
                </a:cxn>
                <a:cxn ang="0">
                  <a:pos x="10" y="302"/>
                </a:cxn>
                <a:cxn ang="0">
                  <a:pos x="9" y="307"/>
                </a:cxn>
                <a:cxn ang="0">
                  <a:pos x="9" y="313"/>
                </a:cxn>
                <a:cxn ang="0">
                  <a:pos x="11" y="325"/>
                </a:cxn>
                <a:cxn ang="0">
                  <a:pos x="13" y="333"/>
                </a:cxn>
                <a:cxn ang="0">
                  <a:pos x="19" y="335"/>
                </a:cxn>
                <a:cxn ang="0">
                  <a:pos x="28" y="334"/>
                </a:cxn>
                <a:cxn ang="0">
                  <a:pos x="45" y="332"/>
                </a:cxn>
                <a:cxn ang="0">
                  <a:pos x="57" y="333"/>
                </a:cxn>
                <a:cxn ang="0">
                  <a:pos x="64" y="328"/>
                </a:cxn>
                <a:cxn ang="0">
                  <a:pos x="61" y="316"/>
                </a:cxn>
                <a:cxn ang="0">
                  <a:pos x="56" y="298"/>
                </a:cxn>
                <a:cxn ang="0">
                  <a:pos x="52" y="282"/>
                </a:cxn>
                <a:cxn ang="0">
                  <a:pos x="49" y="264"/>
                </a:cxn>
                <a:cxn ang="0">
                  <a:pos x="49" y="246"/>
                </a:cxn>
                <a:cxn ang="0">
                  <a:pos x="55" y="203"/>
                </a:cxn>
                <a:cxn ang="0">
                  <a:pos x="60" y="160"/>
                </a:cxn>
                <a:cxn ang="0">
                  <a:pos x="72" y="92"/>
                </a:cxn>
                <a:cxn ang="0">
                  <a:pos x="74" y="52"/>
                </a:cxn>
                <a:cxn ang="0">
                  <a:pos x="78" y="12"/>
                </a:cxn>
              </a:cxnLst>
              <a:rect l="0" t="0" r="r" b="b"/>
              <a:pathLst>
                <a:path w="79" h="335">
                  <a:moveTo>
                    <a:pt x="79" y="0"/>
                  </a:moveTo>
                  <a:lnTo>
                    <a:pt x="74" y="1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48" y="12"/>
                  </a:lnTo>
                  <a:lnTo>
                    <a:pt x="36" y="15"/>
                  </a:lnTo>
                  <a:lnTo>
                    <a:pt x="25" y="20"/>
                  </a:lnTo>
                  <a:lnTo>
                    <a:pt x="14" y="23"/>
                  </a:lnTo>
                  <a:lnTo>
                    <a:pt x="5" y="27"/>
                  </a:lnTo>
                  <a:lnTo>
                    <a:pt x="5" y="28"/>
                  </a:lnTo>
                  <a:lnTo>
                    <a:pt x="5" y="30"/>
                  </a:lnTo>
                  <a:lnTo>
                    <a:pt x="5" y="31"/>
                  </a:lnTo>
                  <a:lnTo>
                    <a:pt x="5" y="34"/>
                  </a:lnTo>
                  <a:lnTo>
                    <a:pt x="3" y="44"/>
                  </a:lnTo>
                  <a:lnTo>
                    <a:pt x="2" y="54"/>
                  </a:lnTo>
                  <a:lnTo>
                    <a:pt x="0" y="68"/>
                  </a:lnTo>
                  <a:lnTo>
                    <a:pt x="0" y="84"/>
                  </a:lnTo>
                  <a:lnTo>
                    <a:pt x="3" y="115"/>
                  </a:lnTo>
                  <a:lnTo>
                    <a:pt x="7" y="147"/>
                  </a:lnTo>
                  <a:lnTo>
                    <a:pt x="11" y="176"/>
                  </a:lnTo>
                  <a:lnTo>
                    <a:pt x="14" y="198"/>
                  </a:lnTo>
                  <a:lnTo>
                    <a:pt x="17" y="215"/>
                  </a:lnTo>
                  <a:lnTo>
                    <a:pt x="18" y="234"/>
                  </a:lnTo>
                  <a:lnTo>
                    <a:pt x="18" y="249"/>
                  </a:lnTo>
                  <a:lnTo>
                    <a:pt x="15" y="260"/>
                  </a:lnTo>
                  <a:lnTo>
                    <a:pt x="13" y="269"/>
                  </a:lnTo>
                  <a:lnTo>
                    <a:pt x="11" y="276"/>
                  </a:lnTo>
                  <a:lnTo>
                    <a:pt x="10" y="283"/>
                  </a:lnTo>
                  <a:lnTo>
                    <a:pt x="10" y="287"/>
                  </a:lnTo>
                  <a:lnTo>
                    <a:pt x="11" y="290"/>
                  </a:lnTo>
                  <a:lnTo>
                    <a:pt x="11" y="292"/>
                  </a:lnTo>
                  <a:lnTo>
                    <a:pt x="11" y="296"/>
                  </a:lnTo>
                  <a:lnTo>
                    <a:pt x="11" y="299"/>
                  </a:lnTo>
                  <a:lnTo>
                    <a:pt x="10" y="302"/>
                  </a:lnTo>
                  <a:lnTo>
                    <a:pt x="10" y="304"/>
                  </a:lnTo>
                  <a:lnTo>
                    <a:pt x="9" y="307"/>
                  </a:lnTo>
                  <a:lnTo>
                    <a:pt x="9" y="310"/>
                  </a:lnTo>
                  <a:lnTo>
                    <a:pt x="9" y="313"/>
                  </a:lnTo>
                  <a:lnTo>
                    <a:pt x="10" y="319"/>
                  </a:lnTo>
                  <a:lnTo>
                    <a:pt x="11" y="325"/>
                  </a:lnTo>
                  <a:lnTo>
                    <a:pt x="12" y="329"/>
                  </a:lnTo>
                  <a:lnTo>
                    <a:pt x="13" y="333"/>
                  </a:lnTo>
                  <a:lnTo>
                    <a:pt x="17" y="334"/>
                  </a:lnTo>
                  <a:lnTo>
                    <a:pt x="19" y="335"/>
                  </a:lnTo>
                  <a:lnTo>
                    <a:pt x="22" y="335"/>
                  </a:lnTo>
                  <a:lnTo>
                    <a:pt x="28" y="334"/>
                  </a:lnTo>
                  <a:lnTo>
                    <a:pt x="36" y="333"/>
                  </a:lnTo>
                  <a:lnTo>
                    <a:pt x="45" y="332"/>
                  </a:lnTo>
                  <a:lnTo>
                    <a:pt x="52" y="332"/>
                  </a:lnTo>
                  <a:lnTo>
                    <a:pt x="57" y="333"/>
                  </a:lnTo>
                  <a:lnTo>
                    <a:pt x="61" y="332"/>
                  </a:lnTo>
                  <a:lnTo>
                    <a:pt x="64" y="328"/>
                  </a:lnTo>
                  <a:lnTo>
                    <a:pt x="64" y="322"/>
                  </a:lnTo>
                  <a:lnTo>
                    <a:pt x="61" y="316"/>
                  </a:lnTo>
                  <a:lnTo>
                    <a:pt x="59" y="306"/>
                  </a:lnTo>
                  <a:lnTo>
                    <a:pt x="56" y="298"/>
                  </a:lnTo>
                  <a:lnTo>
                    <a:pt x="53" y="291"/>
                  </a:lnTo>
                  <a:lnTo>
                    <a:pt x="52" y="282"/>
                  </a:lnTo>
                  <a:lnTo>
                    <a:pt x="50" y="273"/>
                  </a:lnTo>
                  <a:lnTo>
                    <a:pt x="49" y="264"/>
                  </a:lnTo>
                  <a:lnTo>
                    <a:pt x="48" y="258"/>
                  </a:lnTo>
                  <a:lnTo>
                    <a:pt x="49" y="246"/>
                  </a:lnTo>
                  <a:lnTo>
                    <a:pt x="51" y="226"/>
                  </a:lnTo>
                  <a:lnTo>
                    <a:pt x="55" y="203"/>
                  </a:lnTo>
                  <a:lnTo>
                    <a:pt x="57" y="184"/>
                  </a:lnTo>
                  <a:lnTo>
                    <a:pt x="60" y="160"/>
                  </a:lnTo>
                  <a:lnTo>
                    <a:pt x="66" y="127"/>
                  </a:lnTo>
                  <a:lnTo>
                    <a:pt x="72" y="92"/>
                  </a:lnTo>
                  <a:lnTo>
                    <a:pt x="74" y="69"/>
                  </a:lnTo>
                  <a:lnTo>
                    <a:pt x="74" y="52"/>
                  </a:lnTo>
                  <a:lnTo>
                    <a:pt x="75" y="31"/>
                  </a:lnTo>
                  <a:lnTo>
                    <a:pt x="78" y="12"/>
                  </a:lnTo>
                  <a:lnTo>
                    <a:pt x="79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7" name="任意多边形 542773"/>
            <p:cNvSpPr>
              <a:spLocks noChangeArrowheads="1"/>
            </p:cNvSpPr>
            <p:nvPr/>
          </p:nvSpPr>
          <p:spPr bwMode="auto">
            <a:xfrm>
              <a:off x="5253" y="2716"/>
              <a:ext cx="62" cy="151"/>
            </a:xfrm>
            <a:custGeom>
              <a:avLst/>
              <a:gdLst/>
              <a:ahLst/>
              <a:cxnLst>
                <a:cxn ang="0">
                  <a:pos x="121" y="101"/>
                </a:cxn>
                <a:cxn ang="0">
                  <a:pos x="118" y="106"/>
                </a:cxn>
                <a:cxn ang="0">
                  <a:pos x="116" y="113"/>
                </a:cxn>
                <a:cxn ang="0">
                  <a:pos x="112" y="117"/>
                </a:cxn>
                <a:cxn ang="0">
                  <a:pos x="107" y="116"/>
                </a:cxn>
                <a:cxn ang="0">
                  <a:pos x="101" y="131"/>
                </a:cxn>
                <a:cxn ang="0">
                  <a:pos x="96" y="151"/>
                </a:cxn>
                <a:cxn ang="0">
                  <a:pos x="97" y="162"/>
                </a:cxn>
                <a:cxn ang="0">
                  <a:pos x="96" y="175"/>
                </a:cxn>
                <a:cxn ang="0">
                  <a:pos x="79" y="215"/>
                </a:cxn>
                <a:cxn ang="0">
                  <a:pos x="57" y="276"/>
                </a:cxn>
                <a:cxn ang="0">
                  <a:pos x="40" y="267"/>
                </a:cxn>
                <a:cxn ang="0">
                  <a:pos x="20" y="201"/>
                </a:cxn>
                <a:cxn ang="0">
                  <a:pos x="10" y="170"/>
                </a:cxn>
                <a:cxn ang="0">
                  <a:pos x="15" y="128"/>
                </a:cxn>
                <a:cxn ang="0">
                  <a:pos x="14" y="118"/>
                </a:cxn>
                <a:cxn ang="0">
                  <a:pos x="8" y="117"/>
                </a:cxn>
                <a:cxn ang="0">
                  <a:pos x="5" y="102"/>
                </a:cxn>
                <a:cxn ang="0">
                  <a:pos x="0" y="89"/>
                </a:cxn>
                <a:cxn ang="0">
                  <a:pos x="6" y="86"/>
                </a:cxn>
                <a:cxn ang="0">
                  <a:pos x="6" y="89"/>
                </a:cxn>
                <a:cxn ang="0">
                  <a:pos x="12" y="77"/>
                </a:cxn>
                <a:cxn ang="0">
                  <a:pos x="8" y="61"/>
                </a:cxn>
                <a:cxn ang="0">
                  <a:pos x="8" y="56"/>
                </a:cxn>
                <a:cxn ang="0">
                  <a:pos x="8" y="55"/>
                </a:cxn>
                <a:cxn ang="0">
                  <a:pos x="13" y="47"/>
                </a:cxn>
                <a:cxn ang="0">
                  <a:pos x="6" y="47"/>
                </a:cxn>
                <a:cxn ang="0">
                  <a:pos x="11" y="43"/>
                </a:cxn>
                <a:cxn ang="0">
                  <a:pos x="23" y="33"/>
                </a:cxn>
                <a:cxn ang="0">
                  <a:pos x="22" y="32"/>
                </a:cxn>
                <a:cxn ang="0">
                  <a:pos x="23" y="23"/>
                </a:cxn>
                <a:cxn ang="0">
                  <a:pos x="37" y="8"/>
                </a:cxn>
                <a:cxn ang="0">
                  <a:pos x="45" y="8"/>
                </a:cxn>
                <a:cxn ang="0">
                  <a:pos x="48" y="7"/>
                </a:cxn>
                <a:cxn ang="0">
                  <a:pos x="49" y="5"/>
                </a:cxn>
                <a:cxn ang="0">
                  <a:pos x="56" y="6"/>
                </a:cxn>
                <a:cxn ang="0">
                  <a:pos x="58" y="7"/>
                </a:cxn>
                <a:cxn ang="0">
                  <a:pos x="61" y="7"/>
                </a:cxn>
                <a:cxn ang="0">
                  <a:pos x="66" y="5"/>
                </a:cxn>
                <a:cxn ang="0">
                  <a:pos x="72" y="2"/>
                </a:cxn>
                <a:cxn ang="0">
                  <a:pos x="73" y="3"/>
                </a:cxn>
                <a:cxn ang="0">
                  <a:pos x="78" y="7"/>
                </a:cxn>
                <a:cxn ang="0">
                  <a:pos x="90" y="11"/>
                </a:cxn>
                <a:cxn ang="0">
                  <a:pos x="104" y="18"/>
                </a:cxn>
                <a:cxn ang="0">
                  <a:pos x="104" y="19"/>
                </a:cxn>
                <a:cxn ang="0">
                  <a:pos x="102" y="24"/>
                </a:cxn>
                <a:cxn ang="0">
                  <a:pos x="110" y="31"/>
                </a:cxn>
                <a:cxn ang="0">
                  <a:pos x="111" y="46"/>
                </a:cxn>
                <a:cxn ang="0">
                  <a:pos x="114" y="56"/>
                </a:cxn>
                <a:cxn ang="0">
                  <a:pos x="116" y="62"/>
                </a:cxn>
                <a:cxn ang="0">
                  <a:pos x="116" y="74"/>
                </a:cxn>
                <a:cxn ang="0">
                  <a:pos x="116" y="85"/>
                </a:cxn>
                <a:cxn ang="0">
                  <a:pos x="114" y="93"/>
                </a:cxn>
                <a:cxn ang="0">
                  <a:pos x="119" y="91"/>
                </a:cxn>
                <a:cxn ang="0">
                  <a:pos x="124" y="86"/>
                </a:cxn>
                <a:cxn ang="0">
                  <a:pos x="126" y="86"/>
                </a:cxn>
              </a:cxnLst>
              <a:rect l="0" t="0" r="r" b="b"/>
              <a:pathLst>
                <a:path w="126" h="300">
                  <a:moveTo>
                    <a:pt x="126" y="87"/>
                  </a:moveTo>
                  <a:lnTo>
                    <a:pt x="125" y="92"/>
                  </a:lnTo>
                  <a:lnTo>
                    <a:pt x="124" y="97"/>
                  </a:lnTo>
                  <a:lnTo>
                    <a:pt x="121" y="101"/>
                  </a:lnTo>
                  <a:lnTo>
                    <a:pt x="119" y="104"/>
                  </a:lnTo>
                  <a:lnTo>
                    <a:pt x="118" y="105"/>
                  </a:lnTo>
                  <a:lnTo>
                    <a:pt x="118" y="106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6" y="110"/>
                  </a:lnTo>
                  <a:lnTo>
                    <a:pt x="116" y="113"/>
                  </a:lnTo>
                  <a:lnTo>
                    <a:pt x="114" y="115"/>
                  </a:lnTo>
                  <a:lnTo>
                    <a:pt x="113" y="116"/>
                  </a:lnTo>
                  <a:lnTo>
                    <a:pt x="112" y="117"/>
                  </a:lnTo>
                  <a:lnTo>
                    <a:pt x="111" y="118"/>
                  </a:lnTo>
                  <a:lnTo>
                    <a:pt x="110" y="118"/>
                  </a:lnTo>
                  <a:lnTo>
                    <a:pt x="107" y="117"/>
                  </a:lnTo>
                  <a:lnTo>
                    <a:pt x="107" y="116"/>
                  </a:lnTo>
                  <a:lnTo>
                    <a:pt x="107" y="113"/>
                  </a:lnTo>
                  <a:lnTo>
                    <a:pt x="106" y="117"/>
                  </a:lnTo>
                  <a:lnTo>
                    <a:pt x="103" y="124"/>
                  </a:lnTo>
                  <a:lnTo>
                    <a:pt x="101" y="131"/>
                  </a:lnTo>
                  <a:lnTo>
                    <a:pt x="98" y="136"/>
                  </a:lnTo>
                  <a:lnTo>
                    <a:pt x="97" y="140"/>
                  </a:lnTo>
                  <a:lnTo>
                    <a:pt x="96" y="145"/>
                  </a:lnTo>
                  <a:lnTo>
                    <a:pt x="96" y="151"/>
                  </a:lnTo>
                  <a:lnTo>
                    <a:pt x="97" y="158"/>
                  </a:lnTo>
                  <a:lnTo>
                    <a:pt x="97" y="159"/>
                  </a:lnTo>
                  <a:lnTo>
                    <a:pt x="97" y="160"/>
                  </a:lnTo>
                  <a:lnTo>
                    <a:pt x="97" y="162"/>
                  </a:lnTo>
                  <a:lnTo>
                    <a:pt x="98" y="163"/>
                  </a:lnTo>
                  <a:lnTo>
                    <a:pt x="97" y="166"/>
                  </a:lnTo>
                  <a:lnTo>
                    <a:pt x="96" y="170"/>
                  </a:lnTo>
                  <a:lnTo>
                    <a:pt x="96" y="175"/>
                  </a:lnTo>
                  <a:lnTo>
                    <a:pt x="96" y="181"/>
                  </a:lnTo>
                  <a:lnTo>
                    <a:pt x="94" y="189"/>
                  </a:lnTo>
                  <a:lnTo>
                    <a:pt x="87" y="201"/>
                  </a:lnTo>
                  <a:lnTo>
                    <a:pt x="79" y="215"/>
                  </a:lnTo>
                  <a:lnTo>
                    <a:pt x="73" y="224"/>
                  </a:lnTo>
                  <a:lnTo>
                    <a:pt x="68" y="236"/>
                  </a:lnTo>
                  <a:lnTo>
                    <a:pt x="63" y="253"/>
                  </a:lnTo>
                  <a:lnTo>
                    <a:pt x="57" y="276"/>
                  </a:lnTo>
                  <a:lnTo>
                    <a:pt x="52" y="300"/>
                  </a:lnTo>
                  <a:lnTo>
                    <a:pt x="50" y="292"/>
                  </a:lnTo>
                  <a:lnTo>
                    <a:pt x="45" y="281"/>
                  </a:lnTo>
                  <a:lnTo>
                    <a:pt x="40" y="267"/>
                  </a:lnTo>
                  <a:lnTo>
                    <a:pt x="34" y="251"/>
                  </a:lnTo>
                  <a:lnTo>
                    <a:pt x="28" y="234"/>
                  </a:lnTo>
                  <a:lnTo>
                    <a:pt x="23" y="217"/>
                  </a:lnTo>
                  <a:lnTo>
                    <a:pt x="20" y="201"/>
                  </a:lnTo>
                  <a:lnTo>
                    <a:pt x="18" y="186"/>
                  </a:lnTo>
                  <a:lnTo>
                    <a:pt x="15" y="182"/>
                  </a:lnTo>
                  <a:lnTo>
                    <a:pt x="12" y="176"/>
                  </a:lnTo>
                  <a:lnTo>
                    <a:pt x="10" y="170"/>
                  </a:lnTo>
                  <a:lnTo>
                    <a:pt x="8" y="166"/>
                  </a:lnTo>
                  <a:lnTo>
                    <a:pt x="12" y="156"/>
                  </a:lnTo>
                  <a:lnTo>
                    <a:pt x="14" y="141"/>
                  </a:lnTo>
                  <a:lnTo>
                    <a:pt x="15" y="128"/>
                  </a:lnTo>
                  <a:lnTo>
                    <a:pt x="14" y="116"/>
                  </a:lnTo>
                  <a:lnTo>
                    <a:pt x="14" y="117"/>
                  </a:lnTo>
                  <a:lnTo>
                    <a:pt x="14" y="118"/>
                  </a:lnTo>
                  <a:lnTo>
                    <a:pt x="13" y="118"/>
                  </a:lnTo>
                  <a:lnTo>
                    <a:pt x="12" y="118"/>
                  </a:lnTo>
                  <a:lnTo>
                    <a:pt x="10" y="118"/>
                  </a:lnTo>
                  <a:lnTo>
                    <a:pt x="8" y="117"/>
                  </a:lnTo>
                  <a:lnTo>
                    <a:pt x="8" y="115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5" y="102"/>
                  </a:lnTo>
                  <a:lnTo>
                    <a:pt x="4" y="99"/>
                  </a:lnTo>
                  <a:lnTo>
                    <a:pt x="3" y="97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2" y="86"/>
                  </a:lnTo>
                  <a:lnTo>
                    <a:pt x="3" y="87"/>
                  </a:lnTo>
                  <a:lnTo>
                    <a:pt x="5" y="87"/>
                  </a:lnTo>
                  <a:lnTo>
                    <a:pt x="6" y="86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7"/>
                  </a:lnTo>
                  <a:lnTo>
                    <a:pt x="6" y="89"/>
                  </a:lnTo>
                  <a:lnTo>
                    <a:pt x="5" y="89"/>
                  </a:lnTo>
                  <a:lnTo>
                    <a:pt x="8" y="86"/>
                  </a:lnTo>
                  <a:lnTo>
                    <a:pt x="11" y="82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12" y="68"/>
                  </a:lnTo>
                  <a:lnTo>
                    <a:pt x="11" y="64"/>
                  </a:lnTo>
                  <a:lnTo>
                    <a:pt x="8" y="61"/>
                  </a:lnTo>
                  <a:lnTo>
                    <a:pt x="7" y="59"/>
                  </a:lnTo>
                  <a:lnTo>
                    <a:pt x="8" y="57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8" y="55"/>
                  </a:lnTo>
                  <a:lnTo>
                    <a:pt x="7" y="55"/>
                  </a:lnTo>
                  <a:lnTo>
                    <a:pt x="10" y="53"/>
                  </a:lnTo>
                  <a:lnTo>
                    <a:pt x="11" y="51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7"/>
                  </a:lnTo>
                  <a:lnTo>
                    <a:pt x="6" y="47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7" y="45"/>
                  </a:lnTo>
                  <a:lnTo>
                    <a:pt x="11" y="43"/>
                  </a:lnTo>
                  <a:lnTo>
                    <a:pt x="17" y="39"/>
                  </a:lnTo>
                  <a:lnTo>
                    <a:pt x="21" y="36"/>
                  </a:lnTo>
                  <a:lnTo>
                    <a:pt x="22" y="34"/>
                  </a:lnTo>
                  <a:lnTo>
                    <a:pt x="23" y="33"/>
                  </a:lnTo>
                  <a:lnTo>
                    <a:pt x="25" y="31"/>
                  </a:lnTo>
                  <a:lnTo>
                    <a:pt x="26" y="30"/>
                  </a:lnTo>
                  <a:lnTo>
                    <a:pt x="23" y="31"/>
                  </a:lnTo>
                  <a:lnTo>
                    <a:pt x="22" y="32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20" y="29"/>
                  </a:lnTo>
                  <a:lnTo>
                    <a:pt x="23" y="23"/>
                  </a:lnTo>
                  <a:lnTo>
                    <a:pt x="27" y="17"/>
                  </a:lnTo>
                  <a:lnTo>
                    <a:pt x="31" y="11"/>
                  </a:lnTo>
                  <a:lnTo>
                    <a:pt x="34" y="9"/>
                  </a:lnTo>
                  <a:lnTo>
                    <a:pt x="37" y="8"/>
                  </a:lnTo>
                  <a:lnTo>
                    <a:pt x="40" y="6"/>
                  </a:lnTo>
                  <a:lnTo>
                    <a:pt x="41" y="5"/>
                  </a:lnTo>
                  <a:lnTo>
                    <a:pt x="43" y="7"/>
                  </a:lnTo>
                  <a:lnTo>
                    <a:pt x="45" y="8"/>
                  </a:lnTo>
                  <a:lnTo>
                    <a:pt x="48" y="9"/>
                  </a:lnTo>
                  <a:lnTo>
                    <a:pt x="52" y="9"/>
                  </a:lnTo>
                  <a:lnTo>
                    <a:pt x="50" y="8"/>
                  </a:lnTo>
                  <a:lnTo>
                    <a:pt x="48" y="7"/>
                  </a:lnTo>
                  <a:lnTo>
                    <a:pt x="45" y="6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9" y="5"/>
                  </a:lnTo>
                  <a:lnTo>
                    <a:pt x="51" y="5"/>
                  </a:lnTo>
                  <a:lnTo>
                    <a:pt x="53" y="6"/>
                  </a:lnTo>
                  <a:lnTo>
                    <a:pt x="55" y="6"/>
                  </a:lnTo>
                  <a:lnTo>
                    <a:pt x="56" y="6"/>
                  </a:lnTo>
                  <a:lnTo>
                    <a:pt x="57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8" y="8"/>
                  </a:lnTo>
                  <a:lnTo>
                    <a:pt x="59" y="8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1" y="6"/>
                  </a:lnTo>
                  <a:lnTo>
                    <a:pt x="63" y="5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6"/>
                  </a:lnTo>
                  <a:lnTo>
                    <a:pt x="71" y="3"/>
                  </a:lnTo>
                  <a:lnTo>
                    <a:pt x="72" y="2"/>
                  </a:lnTo>
                  <a:lnTo>
                    <a:pt x="74" y="0"/>
                  </a:lnTo>
                  <a:lnTo>
                    <a:pt x="75" y="0"/>
                  </a:lnTo>
                  <a:lnTo>
                    <a:pt x="74" y="1"/>
                  </a:lnTo>
                  <a:lnTo>
                    <a:pt x="73" y="3"/>
                  </a:lnTo>
                  <a:lnTo>
                    <a:pt x="72" y="5"/>
                  </a:lnTo>
                  <a:lnTo>
                    <a:pt x="72" y="7"/>
                  </a:lnTo>
                  <a:lnTo>
                    <a:pt x="75" y="7"/>
                  </a:lnTo>
                  <a:lnTo>
                    <a:pt x="78" y="7"/>
                  </a:lnTo>
                  <a:lnTo>
                    <a:pt x="81" y="7"/>
                  </a:lnTo>
                  <a:lnTo>
                    <a:pt x="82" y="8"/>
                  </a:lnTo>
                  <a:lnTo>
                    <a:pt x="86" y="9"/>
                  </a:lnTo>
                  <a:lnTo>
                    <a:pt x="90" y="11"/>
                  </a:lnTo>
                  <a:lnTo>
                    <a:pt x="94" y="14"/>
                  </a:lnTo>
                  <a:lnTo>
                    <a:pt x="97" y="16"/>
                  </a:lnTo>
                  <a:lnTo>
                    <a:pt x="101" y="17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2" y="18"/>
                  </a:lnTo>
                  <a:lnTo>
                    <a:pt x="109" y="19"/>
                  </a:lnTo>
                  <a:lnTo>
                    <a:pt x="104" y="19"/>
                  </a:lnTo>
                  <a:lnTo>
                    <a:pt x="101" y="19"/>
                  </a:lnTo>
                  <a:lnTo>
                    <a:pt x="97" y="18"/>
                  </a:lnTo>
                  <a:lnTo>
                    <a:pt x="99" y="22"/>
                  </a:lnTo>
                  <a:lnTo>
                    <a:pt x="102" y="24"/>
                  </a:lnTo>
                  <a:lnTo>
                    <a:pt x="105" y="26"/>
                  </a:lnTo>
                  <a:lnTo>
                    <a:pt x="109" y="28"/>
                  </a:lnTo>
                  <a:lnTo>
                    <a:pt x="110" y="30"/>
                  </a:lnTo>
                  <a:lnTo>
                    <a:pt x="110" y="31"/>
                  </a:lnTo>
                  <a:lnTo>
                    <a:pt x="110" y="33"/>
                  </a:lnTo>
                  <a:lnTo>
                    <a:pt x="109" y="34"/>
                  </a:lnTo>
                  <a:lnTo>
                    <a:pt x="110" y="39"/>
                  </a:lnTo>
                  <a:lnTo>
                    <a:pt x="111" y="46"/>
                  </a:lnTo>
                  <a:lnTo>
                    <a:pt x="112" y="53"/>
                  </a:lnTo>
                  <a:lnTo>
                    <a:pt x="112" y="57"/>
                  </a:lnTo>
                  <a:lnTo>
                    <a:pt x="113" y="57"/>
                  </a:lnTo>
                  <a:lnTo>
                    <a:pt x="114" y="56"/>
                  </a:lnTo>
                  <a:lnTo>
                    <a:pt x="116" y="56"/>
                  </a:lnTo>
                  <a:lnTo>
                    <a:pt x="117" y="55"/>
                  </a:lnTo>
                  <a:lnTo>
                    <a:pt x="116" y="59"/>
                  </a:lnTo>
                  <a:lnTo>
                    <a:pt x="116" y="62"/>
                  </a:lnTo>
                  <a:lnTo>
                    <a:pt x="114" y="66"/>
                  </a:lnTo>
                  <a:lnTo>
                    <a:pt x="114" y="68"/>
                  </a:lnTo>
                  <a:lnTo>
                    <a:pt x="114" y="70"/>
                  </a:lnTo>
                  <a:lnTo>
                    <a:pt x="116" y="74"/>
                  </a:lnTo>
                  <a:lnTo>
                    <a:pt x="116" y="78"/>
                  </a:lnTo>
                  <a:lnTo>
                    <a:pt x="117" y="82"/>
                  </a:lnTo>
                  <a:lnTo>
                    <a:pt x="117" y="83"/>
                  </a:lnTo>
                  <a:lnTo>
                    <a:pt x="116" y="85"/>
                  </a:lnTo>
                  <a:lnTo>
                    <a:pt x="113" y="87"/>
                  </a:lnTo>
                  <a:lnTo>
                    <a:pt x="113" y="90"/>
                  </a:lnTo>
                  <a:lnTo>
                    <a:pt x="113" y="91"/>
                  </a:lnTo>
                  <a:lnTo>
                    <a:pt x="114" y="93"/>
                  </a:lnTo>
                  <a:lnTo>
                    <a:pt x="116" y="94"/>
                  </a:lnTo>
                  <a:lnTo>
                    <a:pt x="117" y="94"/>
                  </a:lnTo>
                  <a:lnTo>
                    <a:pt x="118" y="93"/>
                  </a:lnTo>
                  <a:lnTo>
                    <a:pt x="119" y="91"/>
                  </a:lnTo>
                  <a:lnTo>
                    <a:pt x="120" y="89"/>
                  </a:lnTo>
                  <a:lnTo>
                    <a:pt x="120" y="86"/>
                  </a:lnTo>
                  <a:lnTo>
                    <a:pt x="121" y="86"/>
                  </a:lnTo>
                  <a:lnTo>
                    <a:pt x="124" y="86"/>
                  </a:lnTo>
                  <a:lnTo>
                    <a:pt x="125" y="86"/>
                  </a:lnTo>
                  <a:lnTo>
                    <a:pt x="126" y="85"/>
                  </a:lnTo>
                  <a:lnTo>
                    <a:pt x="126" y="86"/>
                  </a:lnTo>
                  <a:lnTo>
                    <a:pt x="125" y="87"/>
                  </a:lnTo>
                  <a:lnTo>
                    <a:pt x="126" y="8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8" name="任意多边形 542774"/>
            <p:cNvSpPr>
              <a:spLocks noChangeArrowheads="1"/>
            </p:cNvSpPr>
            <p:nvPr/>
          </p:nvSpPr>
          <p:spPr bwMode="auto">
            <a:xfrm>
              <a:off x="5177" y="3032"/>
              <a:ext cx="26" cy="3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0" y="0"/>
                </a:cxn>
                <a:cxn ang="0">
                  <a:pos x="24" y="1"/>
                </a:cxn>
                <a:cxn ang="0">
                  <a:pos x="27" y="1"/>
                </a:cxn>
                <a:cxn ang="0">
                  <a:pos x="32" y="2"/>
                </a:cxn>
                <a:cxn ang="0">
                  <a:pos x="36" y="2"/>
                </a:cxn>
                <a:cxn ang="0">
                  <a:pos x="42" y="2"/>
                </a:cxn>
                <a:cxn ang="0">
                  <a:pos x="47" y="2"/>
                </a:cxn>
                <a:cxn ang="0">
                  <a:pos x="51" y="2"/>
                </a:cxn>
                <a:cxn ang="0">
                  <a:pos x="51" y="7"/>
                </a:cxn>
                <a:cxn ang="0">
                  <a:pos x="51" y="11"/>
                </a:cxn>
                <a:cxn ang="0">
                  <a:pos x="50" y="16"/>
                </a:cxn>
                <a:cxn ang="0">
                  <a:pos x="49" y="18"/>
                </a:cxn>
                <a:cxn ang="0">
                  <a:pos x="48" y="23"/>
                </a:cxn>
                <a:cxn ang="0">
                  <a:pos x="46" y="28"/>
                </a:cxn>
                <a:cxn ang="0">
                  <a:pos x="43" y="35"/>
                </a:cxn>
                <a:cxn ang="0">
                  <a:pos x="42" y="40"/>
                </a:cxn>
                <a:cxn ang="0">
                  <a:pos x="47" y="40"/>
                </a:cxn>
                <a:cxn ang="0">
                  <a:pos x="49" y="41"/>
                </a:cxn>
                <a:cxn ang="0">
                  <a:pos x="49" y="43"/>
                </a:cxn>
                <a:cxn ang="0">
                  <a:pos x="46" y="49"/>
                </a:cxn>
                <a:cxn ang="0">
                  <a:pos x="49" y="50"/>
                </a:cxn>
                <a:cxn ang="0">
                  <a:pos x="50" y="51"/>
                </a:cxn>
                <a:cxn ang="0">
                  <a:pos x="50" y="53"/>
                </a:cxn>
                <a:cxn ang="0">
                  <a:pos x="49" y="55"/>
                </a:cxn>
                <a:cxn ang="0">
                  <a:pos x="46" y="57"/>
                </a:cxn>
                <a:cxn ang="0">
                  <a:pos x="44" y="59"/>
                </a:cxn>
                <a:cxn ang="0">
                  <a:pos x="42" y="62"/>
                </a:cxn>
                <a:cxn ang="0">
                  <a:pos x="40" y="63"/>
                </a:cxn>
                <a:cxn ang="0">
                  <a:pos x="36" y="65"/>
                </a:cxn>
                <a:cxn ang="0">
                  <a:pos x="34" y="65"/>
                </a:cxn>
                <a:cxn ang="0">
                  <a:pos x="32" y="66"/>
                </a:cxn>
                <a:cxn ang="0">
                  <a:pos x="29" y="65"/>
                </a:cxn>
                <a:cxn ang="0">
                  <a:pos x="28" y="64"/>
                </a:cxn>
                <a:cxn ang="0">
                  <a:pos x="26" y="63"/>
                </a:cxn>
                <a:cxn ang="0">
                  <a:pos x="25" y="63"/>
                </a:cxn>
                <a:cxn ang="0">
                  <a:pos x="23" y="62"/>
                </a:cxn>
                <a:cxn ang="0">
                  <a:pos x="21" y="61"/>
                </a:cxn>
                <a:cxn ang="0">
                  <a:pos x="20" y="61"/>
                </a:cxn>
                <a:cxn ang="0">
                  <a:pos x="18" y="59"/>
                </a:cxn>
                <a:cxn ang="0">
                  <a:pos x="16" y="58"/>
                </a:cxn>
                <a:cxn ang="0">
                  <a:pos x="9" y="53"/>
                </a:cxn>
                <a:cxn ang="0">
                  <a:pos x="3" y="46"/>
                </a:cxn>
                <a:cxn ang="0">
                  <a:pos x="0" y="40"/>
                </a:cxn>
                <a:cxn ang="0">
                  <a:pos x="1" y="34"/>
                </a:cxn>
                <a:cxn ang="0">
                  <a:pos x="5" y="27"/>
                </a:cxn>
                <a:cxn ang="0">
                  <a:pos x="11" y="18"/>
                </a:cxn>
                <a:cxn ang="0">
                  <a:pos x="16" y="8"/>
                </a:cxn>
                <a:cxn ang="0">
                  <a:pos x="17" y="0"/>
                </a:cxn>
              </a:cxnLst>
              <a:rect l="0" t="0" r="r" b="b"/>
              <a:pathLst>
                <a:path w="51" h="66">
                  <a:moveTo>
                    <a:pt x="17" y="0"/>
                  </a:moveTo>
                  <a:lnTo>
                    <a:pt x="20" y="0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32" y="2"/>
                  </a:lnTo>
                  <a:lnTo>
                    <a:pt x="36" y="2"/>
                  </a:lnTo>
                  <a:lnTo>
                    <a:pt x="42" y="2"/>
                  </a:lnTo>
                  <a:lnTo>
                    <a:pt x="47" y="2"/>
                  </a:lnTo>
                  <a:lnTo>
                    <a:pt x="51" y="2"/>
                  </a:lnTo>
                  <a:lnTo>
                    <a:pt x="51" y="7"/>
                  </a:lnTo>
                  <a:lnTo>
                    <a:pt x="51" y="11"/>
                  </a:lnTo>
                  <a:lnTo>
                    <a:pt x="50" y="16"/>
                  </a:lnTo>
                  <a:lnTo>
                    <a:pt x="49" y="18"/>
                  </a:lnTo>
                  <a:lnTo>
                    <a:pt x="48" y="23"/>
                  </a:lnTo>
                  <a:lnTo>
                    <a:pt x="46" y="28"/>
                  </a:lnTo>
                  <a:lnTo>
                    <a:pt x="43" y="35"/>
                  </a:lnTo>
                  <a:lnTo>
                    <a:pt x="42" y="40"/>
                  </a:lnTo>
                  <a:lnTo>
                    <a:pt x="47" y="40"/>
                  </a:lnTo>
                  <a:lnTo>
                    <a:pt x="49" y="41"/>
                  </a:lnTo>
                  <a:lnTo>
                    <a:pt x="49" y="43"/>
                  </a:lnTo>
                  <a:lnTo>
                    <a:pt x="46" y="49"/>
                  </a:lnTo>
                  <a:lnTo>
                    <a:pt x="49" y="50"/>
                  </a:lnTo>
                  <a:lnTo>
                    <a:pt x="50" y="51"/>
                  </a:lnTo>
                  <a:lnTo>
                    <a:pt x="50" y="53"/>
                  </a:lnTo>
                  <a:lnTo>
                    <a:pt x="49" y="55"/>
                  </a:lnTo>
                  <a:lnTo>
                    <a:pt x="46" y="57"/>
                  </a:lnTo>
                  <a:lnTo>
                    <a:pt x="44" y="59"/>
                  </a:lnTo>
                  <a:lnTo>
                    <a:pt x="42" y="62"/>
                  </a:lnTo>
                  <a:lnTo>
                    <a:pt x="40" y="63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2" y="66"/>
                  </a:lnTo>
                  <a:lnTo>
                    <a:pt x="29" y="65"/>
                  </a:lnTo>
                  <a:lnTo>
                    <a:pt x="28" y="64"/>
                  </a:lnTo>
                  <a:lnTo>
                    <a:pt x="26" y="63"/>
                  </a:lnTo>
                  <a:lnTo>
                    <a:pt x="25" y="63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20" y="61"/>
                  </a:lnTo>
                  <a:lnTo>
                    <a:pt x="18" y="59"/>
                  </a:lnTo>
                  <a:lnTo>
                    <a:pt x="16" y="58"/>
                  </a:lnTo>
                  <a:lnTo>
                    <a:pt x="9" y="53"/>
                  </a:lnTo>
                  <a:lnTo>
                    <a:pt x="3" y="46"/>
                  </a:lnTo>
                  <a:lnTo>
                    <a:pt x="0" y="40"/>
                  </a:lnTo>
                  <a:lnTo>
                    <a:pt x="1" y="34"/>
                  </a:lnTo>
                  <a:lnTo>
                    <a:pt x="5" y="27"/>
                  </a:lnTo>
                  <a:lnTo>
                    <a:pt x="11" y="18"/>
                  </a:lnTo>
                  <a:lnTo>
                    <a:pt x="16" y="8"/>
                  </a:lnTo>
                  <a:lnTo>
                    <a:pt x="17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9" name="任意多边形 542775"/>
            <p:cNvSpPr>
              <a:spLocks noChangeArrowheads="1"/>
            </p:cNvSpPr>
            <p:nvPr/>
          </p:nvSpPr>
          <p:spPr bwMode="auto">
            <a:xfrm>
              <a:off x="5349" y="3027"/>
              <a:ext cx="25" cy="48"/>
            </a:xfrm>
            <a:custGeom>
              <a:avLst/>
              <a:gdLst/>
              <a:ahLst/>
              <a:cxnLst>
                <a:cxn ang="0">
                  <a:pos x="6" y="49"/>
                </a:cxn>
                <a:cxn ang="0">
                  <a:pos x="1" y="37"/>
                </a:cxn>
                <a:cxn ang="0">
                  <a:pos x="0" y="28"/>
                </a:cxn>
                <a:cxn ang="0">
                  <a:pos x="3" y="8"/>
                </a:cxn>
                <a:cxn ang="0">
                  <a:pos x="9" y="0"/>
                </a:cxn>
                <a:cxn ang="0">
                  <a:pos x="18" y="0"/>
                </a:cxn>
                <a:cxn ang="0">
                  <a:pos x="29" y="3"/>
                </a:cxn>
                <a:cxn ang="0">
                  <a:pos x="40" y="7"/>
                </a:cxn>
                <a:cxn ang="0">
                  <a:pos x="47" y="22"/>
                </a:cxn>
                <a:cxn ang="0">
                  <a:pos x="48" y="48"/>
                </a:cxn>
                <a:cxn ang="0">
                  <a:pos x="45" y="57"/>
                </a:cxn>
                <a:cxn ang="0">
                  <a:pos x="43" y="60"/>
                </a:cxn>
                <a:cxn ang="0">
                  <a:pos x="41" y="65"/>
                </a:cxn>
                <a:cxn ang="0">
                  <a:pos x="38" y="69"/>
                </a:cxn>
                <a:cxn ang="0">
                  <a:pos x="31" y="75"/>
                </a:cxn>
                <a:cxn ang="0">
                  <a:pos x="22" y="82"/>
                </a:cxn>
                <a:cxn ang="0">
                  <a:pos x="16" y="87"/>
                </a:cxn>
                <a:cxn ang="0">
                  <a:pos x="12" y="94"/>
                </a:cxn>
                <a:cxn ang="0">
                  <a:pos x="7" y="96"/>
                </a:cxn>
                <a:cxn ang="0">
                  <a:pos x="6" y="90"/>
                </a:cxn>
                <a:cxn ang="0">
                  <a:pos x="6" y="84"/>
                </a:cxn>
                <a:cxn ang="0">
                  <a:pos x="6" y="83"/>
                </a:cxn>
                <a:cxn ang="0">
                  <a:pos x="6" y="80"/>
                </a:cxn>
                <a:cxn ang="0">
                  <a:pos x="9" y="74"/>
                </a:cxn>
                <a:cxn ang="0">
                  <a:pos x="8" y="75"/>
                </a:cxn>
                <a:cxn ang="0">
                  <a:pos x="2" y="79"/>
                </a:cxn>
                <a:cxn ang="0">
                  <a:pos x="0" y="79"/>
                </a:cxn>
                <a:cxn ang="0">
                  <a:pos x="1" y="78"/>
                </a:cxn>
                <a:cxn ang="0">
                  <a:pos x="1" y="74"/>
                </a:cxn>
                <a:cxn ang="0">
                  <a:pos x="3" y="69"/>
                </a:cxn>
                <a:cxn ang="0">
                  <a:pos x="8" y="66"/>
                </a:cxn>
                <a:cxn ang="0">
                  <a:pos x="11" y="64"/>
                </a:cxn>
                <a:cxn ang="0">
                  <a:pos x="11" y="60"/>
                </a:cxn>
                <a:cxn ang="0">
                  <a:pos x="10" y="55"/>
                </a:cxn>
                <a:cxn ang="0">
                  <a:pos x="17" y="46"/>
                </a:cxn>
                <a:cxn ang="0">
                  <a:pos x="17" y="36"/>
                </a:cxn>
                <a:cxn ang="0">
                  <a:pos x="17" y="27"/>
                </a:cxn>
                <a:cxn ang="0">
                  <a:pos x="14" y="30"/>
                </a:cxn>
                <a:cxn ang="0">
                  <a:pos x="11" y="34"/>
                </a:cxn>
                <a:cxn ang="0">
                  <a:pos x="15" y="40"/>
                </a:cxn>
                <a:cxn ang="0">
                  <a:pos x="17" y="46"/>
                </a:cxn>
              </a:cxnLst>
              <a:rect l="0" t="0" r="r" b="b"/>
              <a:pathLst>
                <a:path w="48" h="96">
                  <a:moveTo>
                    <a:pt x="8" y="52"/>
                  </a:moveTo>
                  <a:lnTo>
                    <a:pt x="6" y="49"/>
                  </a:lnTo>
                  <a:lnTo>
                    <a:pt x="3" y="43"/>
                  </a:lnTo>
                  <a:lnTo>
                    <a:pt x="1" y="37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19"/>
                  </a:lnTo>
                  <a:lnTo>
                    <a:pt x="3" y="8"/>
                  </a:lnTo>
                  <a:lnTo>
                    <a:pt x="4" y="2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2"/>
                  </a:lnTo>
                  <a:lnTo>
                    <a:pt x="29" y="3"/>
                  </a:lnTo>
                  <a:lnTo>
                    <a:pt x="34" y="5"/>
                  </a:lnTo>
                  <a:lnTo>
                    <a:pt x="40" y="7"/>
                  </a:lnTo>
                  <a:lnTo>
                    <a:pt x="45" y="10"/>
                  </a:lnTo>
                  <a:lnTo>
                    <a:pt x="47" y="22"/>
                  </a:lnTo>
                  <a:lnTo>
                    <a:pt x="48" y="35"/>
                  </a:lnTo>
                  <a:lnTo>
                    <a:pt x="48" y="48"/>
                  </a:lnTo>
                  <a:lnTo>
                    <a:pt x="46" y="55"/>
                  </a:lnTo>
                  <a:lnTo>
                    <a:pt x="45" y="57"/>
                  </a:lnTo>
                  <a:lnTo>
                    <a:pt x="45" y="58"/>
                  </a:lnTo>
                  <a:lnTo>
                    <a:pt x="43" y="60"/>
                  </a:lnTo>
                  <a:lnTo>
                    <a:pt x="42" y="63"/>
                  </a:lnTo>
                  <a:lnTo>
                    <a:pt x="41" y="65"/>
                  </a:lnTo>
                  <a:lnTo>
                    <a:pt x="40" y="67"/>
                  </a:lnTo>
                  <a:lnTo>
                    <a:pt x="38" y="69"/>
                  </a:lnTo>
                  <a:lnTo>
                    <a:pt x="34" y="72"/>
                  </a:lnTo>
                  <a:lnTo>
                    <a:pt x="31" y="75"/>
                  </a:lnTo>
                  <a:lnTo>
                    <a:pt x="26" y="79"/>
                  </a:lnTo>
                  <a:lnTo>
                    <a:pt x="22" y="82"/>
                  </a:lnTo>
                  <a:lnTo>
                    <a:pt x="18" y="84"/>
                  </a:lnTo>
                  <a:lnTo>
                    <a:pt x="16" y="87"/>
                  </a:lnTo>
                  <a:lnTo>
                    <a:pt x="15" y="90"/>
                  </a:lnTo>
                  <a:lnTo>
                    <a:pt x="12" y="94"/>
                  </a:lnTo>
                  <a:lnTo>
                    <a:pt x="10" y="96"/>
                  </a:lnTo>
                  <a:lnTo>
                    <a:pt x="7" y="96"/>
                  </a:lnTo>
                  <a:lnTo>
                    <a:pt x="6" y="94"/>
                  </a:lnTo>
                  <a:lnTo>
                    <a:pt x="6" y="90"/>
                  </a:lnTo>
                  <a:lnTo>
                    <a:pt x="7" y="86"/>
                  </a:lnTo>
                  <a:lnTo>
                    <a:pt x="6" y="84"/>
                  </a:lnTo>
                  <a:lnTo>
                    <a:pt x="6" y="83"/>
                  </a:lnTo>
                  <a:lnTo>
                    <a:pt x="4" y="83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9" y="74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6" y="76"/>
                  </a:lnTo>
                  <a:lnTo>
                    <a:pt x="2" y="79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6"/>
                  </a:lnTo>
                  <a:lnTo>
                    <a:pt x="1" y="74"/>
                  </a:lnTo>
                  <a:lnTo>
                    <a:pt x="2" y="72"/>
                  </a:lnTo>
                  <a:lnTo>
                    <a:pt x="3" y="69"/>
                  </a:lnTo>
                  <a:lnTo>
                    <a:pt x="6" y="67"/>
                  </a:lnTo>
                  <a:lnTo>
                    <a:pt x="8" y="66"/>
                  </a:lnTo>
                  <a:lnTo>
                    <a:pt x="10" y="65"/>
                  </a:lnTo>
                  <a:lnTo>
                    <a:pt x="11" y="64"/>
                  </a:lnTo>
                  <a:lnTo>
                    <a:pt x="11" y="63"/>
                  </a:lnTo>
                  <a:lnTo>
                    <a:pt x="11" y="60"/>
                  </a:lnTo>
                  <a:lnTo>
                    <a:pt x="11" y="57"/>
                  </a:lnTo>
                  <a:lnTo>
                    <a:pt x="10" y="55"/>
                  </a:lnTo>
                  <a:lnTo>
                    <a:pt x="8" y="52"/>
                  </a:lnTo>
                  <a:lnTo>
                    <a:pt x="17" y="46"/>
                  </a:lnTo>
                  <a:lnTo>
                    <a:pt x="17" y="42"/>
                  </a:lnTo>
                  <a:lnTo>
                    <a:pt x="17" y="36"/>
                  </a:lnTo>
                  <a:lnTo>
                    <a:pt x="17" y="30"/>
                  </a:lnTo>
                  <a:lnTo>
                    <a:pt x="17" y="27"/>
                  </a:lnTo>
                  <a:lnTo>
                    <a:pt x="16" y="28"/>
                  </a:lnTo>
                  <a:lnTo>
                    <a:pt x="14" y="30"/>
                  </a:lnTo>
                  <a:lnTo>
                    <a:pt x="12" y="33"/>
                  </a:lnTo>
                  <a:lnTo>
                    <a:pt x="11" y="34"/>
                  </a:lnTo>
                  <a:lnTo>
                    <a:pt x="12" y="36"/>
                  </a:lnTo>
                  <a:lnTo>
                    <a:pt x="15" y="40"/>
                  </a:lnTo>
                  <a:lnTo>
                    <a:pt x="16" y="44"/>
                  </a:lnTo>
                  <a:lnTo>
                    <a:pt x="17" y="46"/>
                  </a:lnTo>
                  <a:lnTo>
                    <a:pt x="8" y="5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0" name="任意多边形 542776"/>
            <p:cNvSpPr>
              <a:spLocks noChangeArrowheads="1"/>
            </p:cNvSpPr>
            <p:nvPr/>
          </p:nvSpPr>
          <p:spPr bwMode="auto">
            <a:xfrm>
              <a:off x="5243" y="2702"/>
              <a:ext cx="87" cy="62"/>
            </a:xfrm>
            <a:custGeom>
              <a:avLst/>
              <a:gdLst/>
              <a:ahLst/>
              <a:cxnLst>
                <a:cxn ang="0">
                  <a:pos x="26" y="115"/>
                </a:cxn>
                <a:cxn ang="0">
                  <a:pos x="27" y="116"/>
                </a:cxn>
                <a:cxn ang="0">
                  <a:pos x="30" y="94"/>
                </a:cxn>
                <a:cxn ang="0">
                  <a:pos x="27" y="86"/>
                </a:cxn>
                <a:cxn ang="0">
                  <a:pos x="26" y="85"/>
                </a:cxn>
                <a:cxn ang="0">
                  <a:pos x="31" y="76"/>
                </a:cxn>
                <a:cxn ang="0">
                  <a:pos x="27" y="74"/>
                </a:cxn>
                <a:cxn ang="0">
                  <a:pos x="41" y="62"/>
                </a:cxn>
                <a:cxn ang="0">
                  <a:pos x="46" y="47"/>
                </a:cxn>
                <a:cxn ang="0">
                  <a:pos x="60" y="35"/>
                </a:cxn>
                <a:cxn ang="0">
                  <a:pos x="69" y="38"/>
                </a:cxn>
                <a:cxn ang="0">
                  <a:pos x="68" y="35"/>
                </a:cxn>
                <a:cxn ang="0">
                  <a:pos x="76" y="36"/>
                </a:cxn>
                <a:cxn ang="0">
                  <a:pos x="78" y="38"/>
                </a:cxn>
                <a:cxn ang="0">
                  <a:pos x="83" y="35"/>
                </a:cxn>
                <a:cxn ang="0">
                  <a:pos x="91" y="32"/>
                </a:cxn>
                <a:cxn ang="0">
                  <a:pos x="91" y="35"/>
                </a:cxn>
                <a:cxn ang="0">
                  <a:pos x="101" y="38"/>
                </a:cxn>
                <a:cxn ang="0">
                  <a:pos x="120" y="47"/>
                </a:cxn>
                <a:cxn ang="0">
                  <a:pos x="123" y="49"/>
                </a:cxn>
                <a:cxn ang="0">
                  <a:pos x="124" y="56"/>
                </a:cxn>
                <a:cxn ang="0">
                  <a:pos x="128" y="64"/>
                </a:cxn>
                <a:cxn ang="0">
                  <a:pos x="132" y="87"/>
                </a:cxn>
                <a:cxn ang="0">
                  <a:pos x="135" y="92"/>
                </a:cxn>
                <a:cxn ang="0">
                  <a:pos x="135" y="108"/>
                </a:cxn>
                <a:cxn ang="0">
                  <a:pos x="132" y="120"/>
                </a:cxn>
                <a:cxn ang="0">
                  <a:pos x="137" y="123"/>
                </a:cxn>
                <a:cxn ang="0">
                  <a:pos x="143" y="116"/>
                </a:cxn>
                <a:cxn ang="0">
                  <a:pos x="144" y="117"/>
                </a:cxn>
                <a:cxn ang="0">
                  <a:pos x="158" y="106"/>
                </a:cxn>
                <a:cxn ang="0">
                  <a:pos x="149" y="108"/>
                </a:cxn>
                <a:cxn ang="0">
                  <a:pos x="161" y="92"/>
                </a:cxn>
                <a:cxn ang="0">
                  <a:pos x="160" y="86"/>
                </a:cxn>
                <a:cxn ang="0">
                  <a:pos x="172" y="74"/>
                </a:cxn>
                <a:cxn ang="0">
                  <a:pos x="158" y="74"/>
                </a:cxn>
                <a:cxn ang="0">
                  <a:pos x="167" y="64"/>
                </a:cxn>
                <a:cxn ang="0">
                  <a:pos x="156" y="62"/>
                </a:cxn>
                <a:cxn ang="0">
                  <a:pos x="160" y="47"/>
                </a:cxn>
                <a:cxn ang="0">
                  <a:pos x="154" y="40"/>
                </a:cxn>
                <a:cxn ang="0">
                  <a:pos x="159" y="35"/>
                </a:cxn>
                <a:cxn ang="0">
                  <a:pos x="154" y="26"/>
                </a:cxn>
                <a:cxn ang="0">
                  <a:pos x="158" y="23"/>
                </a:cxn>
                <a:cxn ang="0">
                  <a:pos x="154" y="23"/>
                </a:cxn>
                <a:cxn ang="0">
                  <a:pos x="148" y="24"/>
                </a:cxn>
                <a:cxn ang="0">
                  <a:pos x="146" y="22"/>
                </a:cxn>
                <a:cxn ang="0">
                  <a:pos x="132" y="14"/>
                </a:cxn>
                <a:cxn ang="0">
                  <a:pos x="122" y="10"/>
                </a:cxn>
                <a:cxn ang="0">
                  <a:pos x="109" y="3"/>
                </a:cxn>
                <a:cxn ang="0">
                  <a:pos x="83" y="1"/>
                </a:cxn>
                <a:cxn ang="0">
                  <a:pos x="63" y="3"/>
                </a:cxn>
                <a:cxn ang="0">
                  <a:pos x="54" y="7"/>
                </a:cxn>
                <a:cxn ang="0">
                  <a:pos x="41" y="6"/>
                </a:cxn>
                <a:cxn ang="0">
                  <a:pos x="34" y="18"/>
                </a:cxn>
                <a:cxn ang="0">
                  <a:pos x="23" y="32"/>
                </a:cxn>
                <a:cxn ang="0">
                  <a:pos x="22" y="41"/>
                </a:cxn>
                <a:cxn ang="0">
                  <a:pos x="9" y="73"/>
                </a:cxn>
                <a:cxn ang="0">
                  <a:pos x="3" y="78"/>
                </a:cxn>
                <a:cxn ang="0">
                  <a:pos x="6" y="84"/>
                </a:cxn>
                <a:cxn ang="0">
                  <a:pos x="13" y="98"/>
                </a:cxn>
                <a:cxn ang="0">
                  <a:pos x="14" y="109"/>
                </a:cxn>
              </a:cxnLst>
              <a:rect l="0" t="0" r="r" b="b"/>
              <a:pathLst>
                <a:path w="174" h="124">
                  <a:moveTo>
                    <a:pt x="21" y="116"/>
                  </a:moveTo>
                  <a:lnTo>
                    <a:pt x="22" y="117"/>
                  </a:lnTo>
                  <a:lnTo>
                    <a:pt x="24" y="117"/>
                  </a:lnTo>
                  <a:lnTo>
                    <a:pt x="25" y="116"/>
                  </a:lnTo>
                  <a:lnTo>
                    <a:pt x="26" y="115"/>
                  </a:lnTo>
                  <a:lnTo>
                    <a:pt x="26" y="116"/>
                  </a:lnTo>
                  <a:lnTo>
                    <a:pt x="26" y="117"/>
                  </a:lnTo>
                  <a:lnTo>
                    <a:pt x="25" y="119"/>
                  </a:lnTo>
                  <a:lnTo>
                    <a:pt x="24" y="119"/>
                  </a:lnTo>
                  <a:lnTo>
                    <a:pt x="27" y="116"/>
                  </a:lnTo>
                  <a:lnTo>
                    <a:pt x="30" y="112"/>
                  </a:lnTo>
                  <a:lnTo>
                    <a:pt x="31" y="107"/>
                  </a:lnTo>
                  <a:lnTo>
                    <a:pt x="31" y="101"/>
                  </a:lnTo>
                  <a:lnTo>
                    <a:pt x="31" y="98"/>
                  </a:lnTo>
                  <a:lnTo>
                    <a:pt x="30" y="94"/>
                  </a:lnTo>
                  <a:lnTo>
                    <a:pt x="27" y="91"/>
                  </a:lnTo>
                  <a:lnTo>
                    <a:pt x="26" y="89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9" y="86"/>
                  </a:lnTo>
                  <a:lnTo>
                    <a:pt x="27" y="85"/>
                  </a:lnTo>
                  <a:lnTo>
                    <a:pt x="26" y="85"/>
                  </a:lnTo>
                  <a:lnTo>
                    <a:pt x="29" y="83"/>
                  </a:lnTo>
                  <a:lnTo>
                    <a:pt x="30" y="81"/>
                  </a:lnTo>
                  <a:lnTo>
                    <a:pt x="32" y="77"/>
                  </a:lnTo>
                  <a:lnTo>
                    <a:pt x="33" y="75"/>
                  </a:lnTo>
                  <a:lnTo>
                    <a:pt x="31" y="76"/>
                  </a:lnTo>
                  <a:lnTo>
                    <a:pt x="29" y="77"/>
                  </a:lnTo>
                  <a:lnTo>
                    <a:pt x="25" y="77"/>
                  </a:lnTo>
                  <a:lnTo>
                    <a:pt x="23" y="78"/>
                  </a:lnTo>
                  <a:lnTo>
                    <a:pt x="23" y="76"/>
                  </a:lnTo>
                  <a:lnTo>
                    <a:pt x="27" y="74"/>
                  </a:lnTo>
                  <a:lnTo>
                    <a:pt x="33" y="70"/>
                  </a:lnTo>
                  <a:lnTo>
                    <a:pt x="39" y="66"/>
                  </a:lnTo>
                  <a:lnTo>
                    <a:pt x="45" y="60"/>
                  </a:lnTo>
                  <a:lnTo>
                    <a:pt x="42" y="61"/>
                  </a:lnTo>
                  <a:lnTo>
                    <a:pt x="41" y="62"/>
                  </a:lnTo>
                  <a:lnTo>
                    <a:pt x="39" y="63"/>
                  </a:lnTo>
                  <a:lnTo>
                    <a:pt x="37" y="63"/>
                  </a:lnTo>
                  <a:lnTo>
                    <a:pt x="39" y="59"/>
                  </a:lnTo>
                  <a:lnTo>
                    <a:pt x="42" y="53"/>
                  </a:lnTo>
                  <a:lnTo>
                    <a:pt x="46" y="47"/>
                  </a:lnTo>
                  <a:lnTo>
                    <a:pt x="50" y="41"/>
                  </a:lnTo>
                  <a:lnTo>
                    <a:pt x="53" y="39"/>
                  </a:lnTo>
                  <a:lnTo>
                    <a:pt x="56" y="38"/>
                  </a:lnTo>
                  <a:lnTo>
                    <a:pt x="59" y="36"/>
                  </a:lnTo>
                  <a:lnTo>
                    <a:pt x="60" y="35"/>
                  </a:lnTo>
                  <a:lnTo>
                    <a:pt x="62" y="37"/>
                  </a:lnTo>
                  <a:lnTo>
                    <a:pt x="64" y="38"/>
                  </a:lnTo>
                  <a:lnTo>
                    <a:pt x="67" y="39"/>
                  </a:lnTo>
                  <a:lnTo>
                    <a:pt x="71" y="39"/>
                  </a:lnTo>
                  <a:lnTo>
                    <a:pt x="69" y="38"/>
                  </a:lnTo>
                  <a:lnTo>
                    <a:pt x="67" y="37"/>
                  </a:lnTo>
                  <a:lnTo>
                    <a:pt x="64" y="36"/>
                  </a:lnTo>
                  <a:lnTo>
                    <a:pt x="63" y="33"/>
                  </a:lnTo>
                  <a:lnTo>
                    <a:pt x="65" y="33"/>
                  </a:lnTo>
                  <a:lnTo>
                    <a:pt x="68" y="35"/>
                  </a:lnTo>
                  <a:lnTo>
                    <a:pt x="70" y="35"/>
                  </a:lnTo>
                  <a:lnTo>
                    <a:pt x="72" y="36"/>
                  </a:lnTo>
                  <a:lnTo>
                    <a:pt x="74" y="36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6"/>
                  </a:lnTo>
                  <a:lnTo>
                    <a:pt x="77" y="37"/>
                  </a:lnTo>
                  <a:lnTo>
                    <a:pt x="77" y="38"/>
                  </a:lnTo>
                  <a:lnTo>
                    <a:pt x="78" y="38"/>
                  </a:lnTo>
                  <a:lnTo>
                    <a:pt x="79" y="38"/>
                  </a:lnTo>
                  <a:lnTo>
                    <a:pt x="80" y="37"/>
                  </a:lnTo>
                  <a:lnTo>
                    <a:pt x="80" y="36"/>
                  </a:lnTo>
                  <a:lnTo>
                    <a:pt x="82" y="35"/>
                  </a:lnTo>
                  <a:lnTo>
                    <a:pt x="83" y="35"/>
                  </a:lnTo>
                  <a:lnTo>
                    <a:pt x="85" y="35"/>
                  </a:lnTo>
                  <a:lnTo>
                    <a:pt x="86" y="35"/>
                  </a:lnTo>
                  <a:lnTo>
                    <a:pt x="88" y="36"/>
                  </a:lnTo>
                  <a:lnTo>
                    <a:pt x="90" y="33"/>
                  </a:lnTo>
                  <a:lnTo>
                    <a:pt x="91" y="32"/>
                  </a:lnTo>
                  <a:lnTo>
                    <a:pt x="93" y="30"/>
                  </a:lnTo>
                  <a:lnTo>
                    <a:pt x="94" y="30"/>
                  </a:lnTo>
                  <a:lnTo>
                    <a:pt x="93" y="31"/>
                  </a:lnTo>
                  <a:lnTo>
                    <a:pt x="92" y="33"/>
                  </a:lnTo>
                  <a:lnTo>
                    <a:pt x="91" y="35"/>
                  </a:lnTo>
                  <a:lnTo>
                    <a:pt x="91" y="37"/>
                  </a:lnTo>
                  <a:lnTo>
                    <a:pt x="94" y="37"/>
                  </a:lnTo>
                  <a:lnTo>
                    <a:pt x="97" y="37"/>
                  </a:lnTo>
                  <a:lnTo>
                    <a:pt x="100" y="37"/>
                  </a:lnTo>
                  <a:lnTo>
                    <a:pt x="101" y="38"/>
                  </a:lnTo>
                  <a:lnTo>
                    <a:pt x="105" y="39"/>
                  </a:lnTo>
                  <a:lnTo>
                    <a:pt x="109" y="41"/>
                  </a:lnTo>
                  <a:lnTo>
                    <a:pt x="113" y="44"/>
                  </a:lnTo>
                  <a:lnTo>
                    <a:pt x="116" y="46"/>
                  </a:lnTo>
                  <a:lnTo>
                    <a:pt x="120" y="47"/>
                  </a:lnTo>
                  <a:lnTo>
                    <a:pt x="123" y="48"/>
                  </a:lnTo>
                  <a:lnTo>
                    <a:pt x="126" y="48"/>
                  </a:lnTo>
                  <a:lnTo>
                    <a:pt x="131" y="48"/>
                  </a:lnTo>
                  <a:lnTo>
                    <a:pt x="128" y="49"/>
                  </a:lnTo>
                  <a:lnTo>
                    <a:pt x="123" y="49"/>
                  </a:lnTo>
                  <a:lnTo>
                    <a:pt x="120" y="49"/>
                  </a:lnTo>
                  <a:lnTo>
                    <a:pt x="116" y="48"/>
                  </a:lnTo>
                  <a:lnTo>
                    <a:pt x="118" y="52"/>
                  </a:lnTo>
                  <a:lnTo>
                    <a:pt x="121" y="54"/>
                  </a:lnTo>
                  <a:lnTo>
                    <a:pt x="124" y="56"/>
                  </a:lnTo>
                  <a:lnTo>
                    <a:pt x="128" y="58"/>
                  </a:lnTo>
                  <a:lnTo>
                    <a:pt x="129" y="60"/>
                  </a:lnTo>
                  <a:lnTo>
                    <a:pt x="129" y="61"/>
                  </a:lnTo>
                  <a:lnTo>
                    <a:pt x="129" y="63"/>
                  </a:lnTo>
                  <a:lnTo>
                    <a:pt x="128" y="64"/>
                  </a:lnTo>
                  <a:lnTo>
                    <a:pt x="129" y="69"/>
                  </a:lnTo>
                  <a:lnTo>
                    <a:pt x="130" y="76"/>
                  </a:lnTo>
                  <a:lnTo>
                    <a:pt x="131" y="83"/>
                  </a:lnTo>
                  <a:lnTo>
                    <a:pt x="131" y="87"/>
                  </a:lnTo>
                  <a:lnTo>
                    <a:pt x="132" y="87"/>
                  </a:lnTo>
                  <a:lnTo>
                    <a:pt x="133" y="86"/>
                  </a:lnTo>
                  <a:lnTo>
                    <a:pt x="135" y="86"/>
                  </a:lnTo>
                  <a:lnTo>
                    <a:pt x="136" y="85"/>
                  </a:lnTo>
                  <a:lnTo>
                    <a:pt x="135" y="89"/>
                  </a:lnTo>
                  <a:lnTo>
                    <a:pt x="135" y="92"/>
                  </a:lnTo>
                  <a:lnTo>
                    <a:pt x="133" y="96"/>
                  </a:lnTo>
                  <a:lnTo>
                    <a:pt x="133" y="98"/>
                  </a:lnTo>
                  <a:lnTo>
                    <a:pt x="133" y="100"/>
                  </a:lnTo>
                  <a:lnTo>
                    <a:pt x="135" y="104"/>
                  </a:lnTo>
                  <a:lnTo>
                    <a:pt x="135" y="108"/>
                  </a:lnTo>
                  <a:lnTo>
                    <a:pt x="136" y="112"/>
                  </a:lnTo>
                  <a:lnTo>
                    <a:pt x="136" y="113"/>
                  </a:lnTo>
                  <a:lnTo>
                    <a:pt x="135" y="115"/>
                  </a:lnTo>
                  <a:lnTo>
                    <a:pt x="132" y="117"/>
                  </a:lnTo>
                  <a:lnTo>
                    <a:pt x="132" y="120"/>
                  </a:lnTo>
                  <a:lnTo>
                    <a:pt x="132" y="121"/>
                  </a:lnTo>
                  <a:lnTo>
                    <a:pt x="133" y="123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7" y="123"/>
                  </a:lnTo>
                  <a:lnTo>
                    <a:pt x="138" y="121"/>
                  </a:lnTo>
                  <a:lnTo>
                    <a:pt x="139" y="119"/>
                  </a:lnTo>
                  <a:lnTo>
                    <a:pt x="139" y="116"/>
                  </a:lnTo>
                  <a:lnTo>
                    <a:pt x="140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4" y="117"/>
                  </a:lnTo>
                  <a:lnTo>
                    <a:pt x="145" y="117"/>
                  </a:lnTo>
                  <a:lnTo>
                    <a:pt x="151" y="116"/>
                  </a:lnTo>
                  <a:lnTo>
                    <a:pt x="155" y="112"/>
                  </a:lnTo>
                  <a:lnTo>
                    <a:pt x="158" y="106"/>
                  </a:lnTo>
                  <a:lnTo>
                    <a:pt x="159" y="101"/>
                  </a:lnTo>
                  <a:lnTo>
                    <a:pt x="156" y="104"/>
                  </a:lnTo>
                  <a:lnTo>
                    <a:pt x="153" y="107"/>
                  </a:lnTo>
                  <a:lnTo>
                    <a:pt x="151" y="108"/>
                  </a:lnTo>
                  <a:lnTo>
                    <a:pt x="149" y="108"/>
                  </a:lnTo>
                  <a:lnTo>
                    <a:pt x="149" y="104"/>
                  </a:lnTo>
                  <a:lnTo>
                    <a:pt x="153" y="99"/>
                  </a:lnTo>
                  <a:lnTo>
                    <a:pt x="158" y="94"/>
                  </a:lnTo>
                  <a:lnTo>
                    <a:pt x="161" y="92"/>
                  </a:lnTo>
                  <a:lnTo>
                    <a:pt x="160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6"/>
                  </a:lnTo>
                  <a:lnTo>
                    <a:pt x="160" y="84"/>
                  </a:lnTo>
                  <a:lnTo>
                    <a:pt x="158" y="83"/>
                  </a:lnTo>
                  <a:lnTo>
                    <a:pt x="164" y="82"/>
                  </a:lnTo>
                  <a:lnTo>
                    <a:pt x="169" y="78"/>
                  </a:lnTo>
                  <a:lnTo>
                    <a:pt x="172" y="74"/>
                  </a:lnTo>
                  <a:lnTo>
                    <a:pt x="174" y="68"/>
                  </a:lnTo>
                  <a:lnTo>
                    <a:pt x="170" y="70"/>
                  </a:lnTo>
                  <a:lnTo>
                    <a:pt x="167" y="73"/>
                  </a:lnTo>
                  <a:lnTo>
                    <a:pt x="162" y="74"/>
                  </a:lnTo>
                  <a:lnTo>
                    <a:pt x="158" y="74"/>
                  </a:lnTo>
                  <a:lnTo>
                    <a:pt x="162" y="71"/>
                  </a:lnTo>
                  <a:lnTo>
                    <a:pt x="166" y="68"/>
                  </a:lnTo>
                  <a:lnTo>
                    <a:pt x="168" y="66"/>
                  </a:lnTo>
                  <a:lnTo>
                    <a:pt x="169" y="63"/>
                  </a:lnTo>
                  <a:lnTo>
                    <a:pt x="167" y="64"/>
                  </a:lnTo>
                  <a:lnTo>
                    <a:pt x="163" y="66"/>
                  </a:lnTo>
                  <a:lnTo>
                    <a:pt x="161" y="66"/>
                  </a:lnTo>
                  <a:lnTo>
                    <a:pt x="159" y="66"/>
                  </a:lnTo>
                  <a:lnTo>
                    <a:pt x="158" y="64"/>
                  </a:lnTo>
                  <a:lnTo>
                    <a:pt x="156" y="62"/>
                  </a:lnTo>
                  <a:lnTo>
                    <a:pt x="155" y="61"/>
                  </a:lnTo>
                  <a:lnTo>
                    <a:pt x="154" y="60"/>
                  </a:lnTo>
                  <a:lnTo>
                    <a:pt x="156" y="55"/>
                  </a:lnTo>
                  <a:lnTo>
                    <a:pt x="159" y="51"/>
                  </a:lnTo>
                  <a:lnTo>
                    <a:pt x="160" y="47"/>
                  </a:lnTo>
                  <a:lnTo>
                    <a:pt x="160" y="45"/>
                  </a:lnTo>
                  <a:lnTo>
                    <a:pt x="159" y="44"/>
                  </a:lnTo>
                  <a:lnTo>
                    <a:pt x="156" y="44"/>
                  </a:lnTo>
                  <a:lnTo>
                    <a:pt x="155" y="43"/>
                  </a:lnTo>
                  <a:lnTo>
                    <a:pt x="154" y="40"/>
                  </a:lnTo>
                  <a:lnTo>
                    <a:pt x="158" y="39"/>
                  </a:lnTo>
                  <a:lnTo>
                    <a:pt x="160" y="38"/>
                  </a:lnTo>
                  <a:lnTo>
                    <a:pt x="162" y="37"/>
                  </a:lnTo>
                  <a:lnTo>
                    <a:pt x="163" y="36"/>
                  </a:lnTo>
                  <a:lnTo>
                    <a:pt x="159" y="35"/>
                  </a:lnTo>
                  <a:lnTo>
                    <a:pt x="155" y="33"/>
                  </a:lnTo>
                  <a:lnTo>
                    <a:pt x="152" y="32"/>
                  </a:lnTo>
                  <a:lnTo>
                    <a:pt x="149" y="30"/>
                  </a:lnTo>
                  <a:lnTo>
                    <a:pt x="152" y="29"/>
                  </a:lnTo>
                  <a:lnTo>
                    <a:pt x="154" y="26"/>
                  </a:lnTo>
                  <a:lnTo>
                    <a:pt x="156" y="25"/>
                  </a:lnTo>
                  <a:lnTo>
                    <a:pt x="158" y="25"/>
                  </a:lnTo>
                  <a:lnTo>
                    <a:pt x="158" y="24"/>
                  </a:lnTo>
                  <a:lnTo>
                    <a:pt x="158" y="23"/>
                  </a:lnTo>
                  <a:lnTo>
                    <a:pt x="158" y="22"/>
                  </a:lnTo>
                  <a:lnTo>
                    <a:pt x="156" y="23"/>
                  </a:lnTo>
                  <a:lnTo>
                    <a:pt x="155" y="23"/>
                  </a:lnTo>
                  <a:lnTo>
                    <a:pt x="154" y="23"/>
                  </a:lnTo>
                  <a:lnTo>
                    <a:pt x="153" y="24"/>
                  </a:lnTo>
                  <a:lnTo>
                    <a:pt x="151" y="24"/>
                  </a:lnTo>
                  <a:lnTo>
                    <a:pt x="149" y="25"/>
                  </a:lnTo>
                  <a:lnTo>
                    <a:pt x="148" y="25"/>
                  </a:lnTo>
                  <a:lnTo>
                    <a:pt x="148" y="24"/>
                  </a:lnTo>
                  <a:lnTo>
                    <a:pt x="149" y="23"/>
                  </a:lnTo>
                  <a:lnTo>
                    <a:pt x="149" y="22"/>
                  </a:lnTo>
                  <a:lnTo>
                    <a:pt x="149" y="21"/>
                  </a:lnTo>
                  <a:lnTo>
                    <a:pt x="148" y="22"/>
                  </a:lnTo>
                  <a:lnTo>
                    <a:pt x="146" y="22"/>
                  </a:lnTo>
                  <a:lnTo>
                    <a:pt x="145" y="22"/>
                  </a:lnTo>
                  <a:lnTo>
                    <a:pt x="144" y="22"/>
                  </a:lnTo>
                  <a:lnTo>
                    <a:pt x="141" y="20"/>
                  </a:lnTo>
                  <a:lnTo>
                    <a:pt x="137" y="17"/>
                  </a:lnTo>
                  <a:lnTo>
                    <a:pt x="132" y="14"/>
                  </a:lnTo>
                  <a:lnTo>
                    <a:pt x="130" y="13"/>
                  </a:lnTo>
                  <a:lnTo>
                    <a:pt x="128" y="13"/>
                  </a:lnTo>
                  <a:lnTo>
                    <a:pt x="126" y="13"/>
                  </a:lnTo>
                  <a:lnTo>
                    <a:pt x="124" y="12"/>
                  </a:lnTo>
                  <a:lnTo>
                    <a:pt x="122" y="10"/>
                  </a:lnTo>
                  <a:lnTo>
                    <a:pt x="121" y="8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09" y="3"/>
                  </a:lnTo>
                  <a:lnTo>
                    <a:pt x="102" y="1"/>
                  </a:lnTo>
                  <a:lnTo>
                    <a:pt x="94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80" y="2"/>
                  </a:lnTo>
                  <a:lnTo>
                    <a:pt x="78" y="3"/>
                  </a:lnTo>
                  <a:lnTo>
                    <a:pt x="76" y="1"/>
                  </a:lnTo>
                  <a:lnTo>
                    <a:pt x="70" y="1"/>
                  </a:lnTo>
                  <a:lnTo>
                    <a:pt x="63" y="3"/>
                  </a:lnTo>
                  <a:lnTo>
                    <a:pt x="60" y="6"/>
                  </a:lnTo>
                  <a:lnTo>
                    <a:pt x="59" y="7"/>
                  </a:lnTo>
                  <a:lnTo>
                    <a:pt x="57" y="7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2" y="5"/>
                  </a:lnTo>
                  <a:lnTo>
                    <a:pt x="47" y="3"/>
                  </a:lnTo>
                  <a:lnTo>
                    <a:pt x="42" y="5"/>
                  </a:lnTo>
                  <a:lnTo>
                    <a:pt x="40" y="5"/>
                  </a:lnTo>
                  <a:lnTo>
                    <a:pt x="41" y="6"/>
                  </a:lnTo>
                  <a:lnTo>
                    <a:pt x="44" y="9"/>
                  </a:lnTo>
                  <a:lnTo>
                    <a:pt x="45" y="12"/>
                  </a:lnTo>
                  <a:lnTo>
                    <a:pt x="44" y="14"/>
                  </a:lnTo>
                  <a:lnTo>
                    <a:pt x="40" y="15"/>
                  </a:lnTo>
                  <a:lnTo>
                    <a:pt x="34" y="18"/>
                  </a:lnTo>
                  <a:lnTo>
                    <a:pt x="30" y="21"/>
                  </a:lnTo>
                  <a:lnTo>
                    <a:pt x="27" y="23"/>
                  </a:lnTo>
                  <a:lnTo>
                    <a:pt x="25" y="25"/>
                  </a:lnTo>
                  <a:lnTo>
                    <a:pt x="24" y="29"/>
                  </a:lnTo>
                  <a:lnTo>
                    <a:pt x="23" y="32"/>
                  </a:lnTo>
                  <a:lnTo>
                    <a:pt x="22" y="35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2" y="39"/>
                  </a:lnTo>
                  <a:lnTo>
                    <a:pt x="22" y="41"/>
                  </a:lnTo>
                  <a:lnTo>
                    <a:pt x="16" y="46"/>
                  </a:lnTo>
                  <a:lnTo>
                    <a:pt x="11" y="52"/>
                  </a:lnTo>
                  <a:lnTo>
                    <a:pt x="10" y="59"/>
                  </a:lnTo>
                  <a:lnTo>
                    <a:pt x="10" y="68"/>
                  </a:lnTo>
                  <a:lnTo>
                    <a:pt x="9" y="73"/>
                  </a:lnTo>
                  <a:lnTo>
                    <a:pt x="7" y="75"/>
                  </a:lnTo>
                  <a:lnTo>
                    <a:pt x="3" y="76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3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6" y="81"/>
                  </a:lnTo>
                  <a:lnTo>
                    <a:pt x="6" y="82"/>
                  </a:lnTo>
                  <a:lnTo>
                    <a:pt x="6" y="84"/>
                  </a:lnTo>
                  <a:lnTo>
                    <a:pt x="7" y="85"/>
                  </a:lnTo>
                  <a:lnTo>
                    <a:pt x="8" y="87"/>
                  </a:lnTo>
                  <a:lnTo>
                    <a:pt x="9" y="92"/>
                  </a:lnTo>
                  <a:lnTo>
                    <a:pt x="10" y="96"/>
                  </a:lnTo>
                  <a:lnTo>
                    <a:pt x="13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4" y="106"/>
                  </a:lnTo>
                  <a:lnTo>
                    <a:pt x="11" y="107"/>
                  </a:lnTo>
                  <a:lnTo>
                    <a:pt x="14" y="109"/>
                  </a:lnTo>
                  <a:lnTo>
                    <a:pt x="16" y="112"/>
                  </a:lnTo>
                  <a:lnTo>
                    <a:pt x="18" y="115"/>
                  </a:lnTo>
                  <a:lnTo>
                    <a:pt x="21" y="11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1" name="任意多边形 542777"/>
            <p:cNvSpPr>
              <a:spLocks noChangeArrowheads="1"/>
            </p:cNvSpPr>
            <p:nvPr/>
          </p:nvSpPr>
          <p:spPr bwMode="auto">
            <a:xfrm>
              <a:off x="5254" y="2723"/>
              <a:ext cx="10" cy="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3" y="9"/>
                </a:cxn>
                <a:cxn ang="0">
                  <a:pos x="8" y="4"/>
                </a:cxn>
                <a:cxn ang="0">
                  <a:pos x="14" y="2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9" y="1"/>
                </a:cxn>
                <a:cxn ang="0">
                  <a:pos x="19" y="2"/>
                </a:cxn>
                <a:cxn ang="0">
                  <a:pos x="19" y="3"/>
                </a:cxn>
                <a:cxn ang="0">
                  <a:pos x="12" y="4"/>
                </a:cxn>
                <a:cxn ang="0">
                  <a:pos x="7" y="8"/>
                </a:cxn>
                <a:cxn ang="0">
                  <a:pos x="2" y="11"/>
                </a:cxn>
                <a:cxn ang="0">
                  <a:pos x="0" y="15"/>
                </a:cxn>
              </a:cxnLst>
              <a:rect l="0" t="0" r="r" b="b"/>
              <a:pathLst>
                <a:path w="19" h="15">
                  <a:moveTo>
                    <a:pt x="0" y="15"/>
                  </a:moveTo>
                  <a:lnTo>
                    <a:pt x="3" y="9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19" y="2"/>
                  </a:lnTo>
                  <a:lnTo>
                    <a:pt x="19" y="3"/>
                  </a:lnTo>
                  <a:lnTo>
                    <a:pt x="12" y="4"/>
                  </a:lnTo>
                  <a:lnTo>
                    <a:pt x="7" y="8"/>
                  </a:lnTo>
                  <a:lnTo>
                    <a:pt x="2" y="1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2" name="任意多边形 542778"/>
            <p:cNvSpPr>
              <a:spLocks noChangeArrowheads="1"/>
            </p:cNvSpPr>
            <p:nvPr/>
          </p:nvSpPr>
          <p:spPr bwMode="auto">
            <a:xfrm>
              <a:off x="5271" y="2707"/>
              <a:ext cx="10" cy="11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5" y="11"/>
                </a:cxn>
                <a:cxn ang="0">
                  <a:pos x="4" y="10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5" y="8"/>
                </a:cxn>
                <a:cxn ang="0">
                  <a:pos x="7" y="6"/>
                </a:cxn>
                <a:cxn ang="0">
                  <a:pos x="9" y="6"/>
                </a:cxn>
                <a:cxn ang="0">
                  <a:pos x="9" y="4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12" y="1"/>
                </a:cxn>
                <a:cxn ang="0">
                  <a:pos x="15" y="3"/>
                </a:cxn>
                <a:cxn ang="0">
                  <a:pos x="16" y="5"/>
                </a:cxn>
                <a:cxn ang="0">
                  <a:pos x="17" y="9"/>
                </a:cxn>
                <a:cxn ang="0">
                  <a:pos x="19" y="12"/>
                </a:cxn>
                <a:cxn ang="0">
                  <a:pos x="20" y="17"/>
                </a:cxn>
                <a:cxn ang="0">
                  <a:pos x="21" y="20"/>
                </a:cxn>
                <a:cxn ang="0">
                  <a:pos x="19" y="19"/>
                </a:cxn>
                <a:cxn ang="0">
                  <a:pos x="15" y="17"/>
                </a:cxn>
                <a:cxn ang="0">
                  <a:pos x="13" y="16"/>
                </a:cxn>
                <a:cxn ang="0">
                  <a:pos x="10" y="14"/>
                </a:cxn>
                <a:cxn ang="0">
                  <a:pos x="9" y="13"/>
                </a:cxn>
                <a:cxn ang="0">
                  <a:pos x="7" y="13"/>
                </a:cxn>
                <a:cxn ang="0">
                  <a:pos x="6" y="13"/>
                </a:cxn>
                <a:cxn ang="0">
                  <a:pos x="5" y="12"/>
                </a:cxn>
              </a:cxnLst>
              <a:rect l="0" t="0" r="r" b="b"/>
              <a:pathLst>
                <a:path w="21" h="20">
                  <a:moveTo>
                    <a:pt x="5" y="12"/>
                  </a:moveTo>
                  <a:lnTo>
                    <a:pt x="5" y="11"/>
                  </a:lnTo>
                  <a:lnTo>
                    <a:pt x="4" y="10"/>
                  </a:lnTo>
                  <a:lnTo>
                    <a:pt x="2" y="9"/>
                  </a:lnTo>
                  <a:lnTo>
                    <a:pt x="0" y="9"/>
                  </a:lnTo>
                  <a:lnTo>
                    <a:pt x="2" y="8"/>
                  </a:lnTo>
                  <a:lnTo>
                    <a:pt x="5" y="8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12" y="1"/>
                  </a:lnTo>
                  <a:lnTo>
                    <a:pt x="15" y="3"/>
                  </a:lnTo>
                  <a:lnTo>
                    <a:pt x="16" y="5"/>
                  </a:lnTo>
                  <a:lnTo>
                    <a:pt x="17" y="9"/>
                  </a:lnTo>
                  <a:lnTo>
                    <a:pt x="19" y="12"/>
                  </a:lnTo>
                  <a:lnTo>
                    <a:pt x="20" y="17"/>
                  </a:lnTo>
                  <a:lnTo>
                    <a:pt x="21" y="20"/>
                  </a:lnTo>
                  <a:lnTo>
                    <a:pt x="19" y="19"/>
                  </a:lnTo>
                  <a:lnTo>
                    <a:pt x="15" y="17"/>
                  </a:lnTo>
                  <a:lnTo>
                    <a:pt x="13" y="16"/>
                  </a:lnTo>
                  <a:lnTo>
                    <a:pt x="10" y="14"/>
                  </a:lnTo>
                  <a:lnTo>
                    <a:pt x="9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5" y="1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3" name="任意多边形 542779"/>
            <p:cNvSpPr>
              <a:spLocks noChangeArrowheads="1"/>
            </p:cNvSpPr>
            <p:nvPr/>
          </p:nvSpPr>
          <p:spPr bwMode="auto">
            <a:xfrm>
              <a:off x="5257" y="2714"/>
              <a:ext cx="22" cy="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" y="19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2" y="16"/>
                </a:cxn>
                <a:cxn ang="0">
                  <a:pos x="5" y="15"/>
                </a:cxn>
                <a:cxn ang="0">
                  <a:pos x="9" y="13"/>
                </a:cxn>
                <a:cxn ang="0">
                  <a:pos x="11" y="12"/>
                </a:cxn>
                <a:cxn ang="0">
                  <a:pos x="12" y="11"/>
                </a:cxn>
                <a:cxn ang="0">
                  <a:pos x="12" y="9"/>
                </a:cxn>
                <a:cxn ang="0">
                  <a:pos x="12" y="7"/>
                </a:cxn>
                <a:cxn ang="0">
                  <a:pos x="12" y="5"/>
                </a:cxn>
                <a:cxn ang="0">
                  <a:pos x="13" y="4"/>
                </a:cxn>
                <a:cxn ang="0">
                  <a:pos x="16" y="2"/>
                </a:cxn>
                <a:cxn ang="0">
                  <a:pos x="20" y="1"/>
                </a:cxn>
                <a:cxn ang="0">
                  <a:pos x="25" y="0"/>
                </a:cxn>
                <a:cxn ang="0">
                  <a:pos x="31" y="0"/>
                </a:cxn>
                <a:cxn ang="0">
                  <a:pos x="34" y="2"/>
                </a:cxn>
                <a:cxn ang="0">
                  <a:pos x="38" y="6"/>
                </a:cxn>
                <a:cxn ang="0">
                  <a:pos x="41" y="9"/>
                </a:cxn>
                <a:cxn ang="0">
                  <a:pos x="43" y="12"/>
                </a:cxn>
                <a:cxn ang="0">
                  <a:pos x="41" y="11"/>
                </a:cxn>
                <a:cxn ang="0">
                  <a:pos x="39" y="11"/>
                </a:cxn>
                <a:cxn ang="0">
                  <a:pos x="36" y="9"/>
                </a:cxn>
                <a:cxn ang="0">
                  <a:pos x="34" y="9"/>
                </a:cxn>
                <a:cxn ang="0">
                  <a:pos x="30" y="8"/>
                </a:cxn>
                <a:cxn ang="0">
                  <a:pos x="25" y="8"/>
                </a:cxn>
                <a:cxn ang="0">
                  <a:pos x="19" y="9"/>
                </a:cxn>
                <a:cxn ang="0">
                  <a:pos x="16" y="12"/>
                </a:cxn>
                <a:cxn ang="0">
                  <a:pos x="12" y="14"/>
                </a:cxn>
                <a:cxn ang="0">
                  <a:pos x="8" y="17"/>
                </a:cxn>
                <a:cxn ang="0">
                  <a:pos x="3" y="19"/>
                </a:cxn>
                <a:cxn ang="0">
                  <a:pos x="0" y="20"/>
                </a:cxn>
              </a:cxnLst>
              <a:rect l="0" t="0" r="r" b="b"/>
              <a:pathLst>
                <a:path w="43" h="20">
                  <a:moveTo>
                    <a:pt x="0" y="20"/>
                  </a:moveTo>
                  <a:lnTo>
                    <a:pt x="1" y="19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5" y="15"/>
                  </a:lnTo>
                  <a:lnTo>
                    <a:pt x="9" y="13"/>
                  </a:lnTo>
                  <a:lnTo>
                    <a:pt x="11" y="12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1" y="9"/>
                  </a:lnTo>
                  <a:lnTo>
                    <a:pt x="43" y="12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0" y="8"/>
                  </a:lnTo>
                  <a:lnTo>
                    <a:pt x="25" y="8"/>
                  </a:lnTo>
                  <a:lnTo>
                    <a:pt x="19" y="9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7"/>
                  </a:lnTo>
                  <a:lnTo>
                    <a:pt x="3" y="19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4" name="任意多边形 542780"/>
            <p:cNvSpPr>
              <a:spLocks noChangeArrowheads="1"/>
            </p:cNvSpPr>
            <p:nvPr/>
          </p:nvSpPr>
          <p:spPr bwMode="auto">
            <a:xfrm>
              <a:off x="5273" y="2703"/>
              <a:ext cx="33" cy="19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6" y="10"/>
                </a:cxn>
                <a:cxn ang="0">
                  <a:pos x="17" y="10"/>
                </a:cxn>
                <a:cxn ang="0">
                  <a:pos x="19" y="8"/>
                </a:cxn>
                <a:cxn ang="0">
                  <a:pos x="19" y="12"/>
                </a:cxn>
                <a:cxn ang="0">
                  <a:pos x="23" y="14"/>
                </a:cxn>
                <a:cxn ang="0">
                  <a:pos x="27" y="10"/>
                </a:cxn>
                <a:cxn ang="0">
                  <a:pos x="33" y="5"/>
                </a:cxn>
                <a:cxn ang="0">
                  <a:pos x="38" y="7"/>
                </a:cxn>
                <a:cxn ang="0">
                  <a:pos x="47" y="6"/>
                </a:cxn>
                <a:cxn ang="0">
                  <a:pos x="50" y="8"/>
                </a:cxn>
                <a:cxn ang="0">
                  <a:pos x="46" y="10"/>
                </a:cxn>
                <a:cxn ang="0">
                  <a:pos x="40" y="12"/>
                </a:cxn>
                <a:cxn ang="0">
                  <a:pos x="49" y="13"/>
                </a:cxn>
                <a:cxn ang="0">
                  <a:pos x="54" y="14"/>
                </a:cxn>
                <a:cxn ang="0">
                  <a:pos x="57" y="22"/>
                </a:cxn>
                <a:cxn ang="0">
                  <a:pos x="62" y="30"/>
                </a:cxn>
                <a:cxn ang="0">
                  <a:pos x="64" y="35"/>
                </a:cxn>
                <a:cxn ang="0">
                  <a:pos x="66" y="38"/>
                </a:cxn>
                <a:cxn ang="0">
                  <a:pos x="60" y="33"/>
                </a:cxn>
                <a:cxn ang="0">
                  <a:pos x="54" y="28"/>
                </a:cxn>
                <a:cxn ang="0">
                  <a:pos x="47" y="23"/>
                </a:cxn>
                <a:cxn ang="0">
                  <a:pos x="37" y="23"/>
                </a:cxn>
                <a:cxn ang="0">
                  <a:pos x="35" y="22"/>
                </a:cxn>
                <a:cxn ang="0">
                  <a:pos x="33" y="22"/>
                </a:cxn>
                <a:cxn ang="0">
                  <a:pos x="34" y="20"/>
                </a:cxn>
                <a:cxn ang="0">
                  <a:pos x="35" y="19"/>
                </a:cxn>
                <a:cxn ang="0">
                  <a:pos x="28" y="22"/>
                </a:cxn>
                <a:cxn ang="0">
                  <a:pos x="24" y="33"/>
                </a:cxn>
                <a:cxn ang="0">
                  <a:pos x="23" y="33"/>
                </a:cxn>
                <a:cxn ang="0">
                  <a:pos x="22" y="33"/>
                </a:cxn>
                <a:cxn ang="0">
                  <a:pos x="23" y="26"/>
                </a:cxn>
                <a:cxn ang="0">
                  <a:pos x="25" y="19"/>
                </a:cxn>
                <a:cxn ang="0">
                  <a:pos x="25" y="18"/>
                </a:cxn>
                <a:cxn ang="0">
                  <a:pos x="24" y="16"/>
                </a:cxn>
                <a:cxn ang="0">
                  <a:pos x="22" y="20"/>
                </a:cxn>
                <a:cxn ang="0">
                  <a:pos x="19" y="23"/>
                </a:cxn>
                <a:cxn ang="0">
                  <a:pos x="18" y="20"/>
                </a:cxn>
                <a:cxn ang="0">
                  <a:pos x="17" y="18"/>
                </a:cxn>
                <a:cxn ang="0">
                  <a:pos x="15" y="18"/>
                </a:cxn>
                <a:cxn ang="0">
                  <a:pos x="12" y="16"/>
                </a:cxn>
                <a:cxn ang="0">
                  <a:pos x="10" y="11"/>
                </a:cxn>
                <a:cxn ang="0">
                  <a:pos x="8" y="7"/>
                </a:cxn>
                <a:cxn ang="0">
                  <a:pos x="4" y="6"/>
                </a:cxn>
                <a:cxn ang="0">
                  <a:pos x="0" y="4"/>
                </a:cxn>
                <a:cxn ang="0">
                  <a:pos x="3" y="3"/>
                </a:cxn>
                <a:cxn ang="0">
                  <a:pos x="8" y="1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1"/>
                </a:cxn>
              </a:cxnLst>
              <a:rect l="0" t="0" r="r" b="b"/>
              <a:pathLst>
                <a:path w="66" h="38">
                  <a:moveTo>
                    <a:pt x="18" y="1"/>
                  </a:moveTo>
                  <a:lnTo>
                    <a:pt x="17" y="4"/>
                  </a:lnTo>
                  <a:lnTo>
                    <a:pt x="17" y="6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4" y="7"/>
                  </a:lnTo>
                  <a:lnTo>
                    <a:pt x="23" y="14"/>
                  </a:lnTo>
                  <a:lnTo>
                    <a:pt x="24" y="13"/>
                  </a:lnTo>
                  <a:lnTo>
                    <a:pt x="27" y="10"/>
                  </a:lnTo>
                  <a:lnTo>
                    <a:pt x="31" y="7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8" y="7"/>
                  </a:lnTo>
                  <a:lnTo>
                    <a:pt x="42" y="6"/>
                  </a:lnTo>
                  <a:lnTo>
                    <a:pt x="47" y="6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2" y="11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49" y="13"/>
                  </a:lnTo>
                  <a:lnTo>
                    <a:pt x="51" y="13"/>
                  </a:lnTo>
                  <a:lnTo>
                    <a:pt x="54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60" y="27"/>
                  </a:lnTo>
                  <a:lnTo>
                    <a:pt x="62" y="30"/>
                  </a:lnTo>
                  <a:lnTo>
                    <a:pt x="63" y="33"/>
                  </a:lnTo>
                  <a:lnTo>
                    <a:pt x="64" y="35"/>
                  </a:lnTo>
                  <a:lnTo>
                    <a:pt x="65" y="37"/>
                  </a:lnTo>
                  <a:lnTo>
                    <a:pt x="66" y="38"/>
                  </a:lnTo>
                  <a:lnTo>
                    <a:pt x="63" y="36"/>
                  </a:lnTo>
                  <a:lnTo>
                    <a:pt x="60" y="33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1" y="26"/>
                  </a:lnTo>
                  <a:lnTo>
                    <a:pt x="47" y="23"/>
                  </a:lnTo>
                  <a:lnTo>
                    <a:pt x="42" y="22"/>
                  </a:lnTo>
                  <a:lnTo>
                    <a:pt x="37" y="23"/>
                  </a:lnTo>
                  <a:lnTo>
                    <a:pt x="35" y="23"/>
                  </a:lnTo>
                  <a:lnTo>
                    <a:pt x="35" y="22"/>
                  </a:lnTo>
                  <a:lnTo>
                    <a:pt x="34" y="22"/>
                  </a:lnTo>
                  <a:lnTo>
                    <a:pt x="33" y="22"/>
                  </a:lnTo>
                  <a:lnTo>
                    <a:pt x="33" y="21"/>
                  </a:lnTo>
                  <a:lnTo>
                    <a:pt x="34" y="20"/>
                  </a:lnTo>
                  <a:lnTo>
                    <a:pt x="34" y="19"/>
                  </a:lnTo>
                  <a:lnTo>
                    <a:pt x="35" y="19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6" y="27"/>
                  </a:lnTo>
                  <a:lnTo>
                    <a:pt x="24" y="33"/>
                  </a:lnTo>
                  <a:lnTo>
                    <a:pt x="23" y="33"/>
                  </a:lnTo>
                  <a:lnTo>
                    <a:pt x="22" y="33"/>
                  </a:lnTo>
                  <a:lnTo>
                    <a:pt x="22" y="29"/>
                  </a:lnTo>
                  <a:lnTo>
                    <a:pt x="23" y="26"/>
                  </a:lnTo>
                  <a:lnTo>
                    <a:pt x="24" y="21"/>
                  </a:lnTo>
                  <a:lnTo>
                    <a:pt x="25" y="19"/>
                  </a:lnTo>
                  <a:lnTo>
                    <a:pt x="25" y="18"/>
                  </a:lnTo>
                  <a:lnTo>
                    <a:pt x="24" y="16"/>
                  </a:lnTo>
                  <a:lnTo>
                    <a:pt x="23" y="18"/>
                  </a:lnTo>
                  <a:lnTo>
                    <a:pt x="22" y="20"/>
                  </a:lnTo>
                  <a:lnTo>
                    <a:pt x="20" y="21"/>
                  </a:lnTo>
                  <a:lnTo>
                    <a:pt x="19" y="23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19"/>
                  </a:lnTo>
                  <a:lnTo>
                    <a:pt x="17" y="18"/>
                  </a:lnTo>
                  <a:lnTo>
                    <a:pt x="16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7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3" y="3"/>
                  </a:lnTo>
                  <a:lnTo>
                    <a:pt x="5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5" name="任意多边形 542781"/>
            <p:cNvSpPr>
              <a:spLocks noChangeArrowheads="1"/>
            </p:cNvSpPr>
            <p:nvPr/>
          </p:nvSpPr>
          <p:spPr bwMode="auto">
            <a:xfrm>
              <a:off x="5273" y="2782"/>
              <a:ext cx="29" cy="47"/>
            </a:xfrm>
            <a:custGeom>
              <a:avLst/>
              <a:gdLst/>
              <a:ahLst/>
              <a:cxnLst>
                <a:cxn ang="0">
                  <a:pos x="56" y="28"/>
                </a:cxn>
                <a:cxn ang="0">
                  <a:pos x="56" y="31"/>
                </a:cxn>
                <a:cxn ang="0">
                  <a:pos x="56" y="35"/>
                </a:cxn>
                <a:cxn ang="0">
                  <a:pos x="55" y="44"/>
                </a:cxn>
                <a:cxn ang="0">
                  <a:pos x="53" y="58"/>
                </a:cxn>
                <a:cxn ang="0">
                  <a:pos x="38" y="84"/>
                </a:cxn>
                <a:cxn ang="0">
                  <a:pos x="33" y="89"/>
                </a:cxn>
                <a:cxn ang="0">
                  <a:pos x="35" y="81"/>
                </a:cxn>
                <a:cxn ang="0">
                  <a:pos x="35" y="77"/>
                </a:cxn>
                <a:cxn ang="0">
                  <a:pos x="33" y="75"/>
                </a:cxn>
                <a:cxn ang="0">
                  <a:pos x="33" y="74"/>
                </a:cxn>
                <a:cxn ang="0">
                  <a:pos x="33" y="70"/>
                </a:cxn>
                <a:cxn ang="0">
                  <a:pos x="30" y="68"/>
                </a:cxn>
                <a:cxn ang="0">
                  <a:pos x="22" y="63"/>
                </a:cxn>
                <a:cxn ang="0">
                  <a:pos x="18" y="57"/>
                </a:cxn>
                <a:cxn ang="0">
                  <a:pos x="16" y="50"/>
                </a:cxn>
                <a:cxn ang="0">
                  <a:pos x="14" y="44"/>
                </a:cxn>
                <a:cxn ang="0">
                  <a:pos x="12" y="39"/>
                </a:cxn>
                <a:cxn ang="0">
                  <a:pos x="11" y="34"/>
                </a:cxn>
                <a:cxn ang="0">
                  <a:pos x="7" y="24"/>
                </a:cxn>
                <a:cxn ang="0">
                  <a:pos x="8" y="23"/>
                </a:cxn>
                <a:cxn ang="0">
                  <a:pos x="14" y="23"/>
                </a:cxn>
                <a:cxn ang="0">
                  <a:pos x="17" y="22"/>
                </a:cxn>
                <a:cxn ang="0">
                  <a:pos x="22" y="21"/>
                </a:cxn>
                <a:cxn ang="0">
                  <a:pos x="18" y="20"/>
                </a:cxn>
                <a:cxn ang="0">
                  <a:pos x="8" y="17"/>
                </a:cxn>
                <a:cxn ang="0">
                  <a:pos x="4" y="14"/>
                </a:cxn>
                <a:cxn ang="0">
                  <a:pos x="1" y="12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5" y="8"/>
                </a:cxn>
                <a:cxn ang="0">
                  <a:pos x="11" y="12"/>
                </a:cxn>
                <a:cxn ang="0">
                  <a:pos x="18" y="13"/>
                </a:cxn>
                <a:cxn ang="0">
                  <a:pos x="25" y="10"/>
                </a:cxn>
                <a:cxn ang="0">
                  <a:pos x="28" y="10"/>
                </a:cxn>
                <a:cxn ang="0">
                  <a:pos x="32" y="12"/>
                </a:cxn>
                <a:cxn ang="0">
                  <a:pos x="38" y="12"/>
                </a:cxn>
                <a:cxn ang="0">
                  <a:pos x="41" y="9"/>
                </a:cxn>
                <a:cxn ang="0">
                  <a:pos x="45" y="8"/>
                </a:cxn>
                <a:cxn ang="0">
                  <a:pos x="47" y="5"/>
                </a:cxn>
                <a:cxn ang="0">
                  <a:pos x="53" y="0"/>
                </a:cxn>
                <a:cxn ang="0">
                  <a:pos x="53" y="1"/>
                </a:cxn>
                <a:cxn ang="0">
                  <a:pos x="45" y="9"/>
                </a:cxn>
                <a:cxn ang="0">
                  <a:pos x="43" y="13"/>
                </a:cxn>
                <a:cxn ang="0">
                  <a:pos x="46" y="16"/>
                </a:cxn>
                <a:cxn ang="0">
                  <a:pos x="47" y="21"/>
                </a:cxn>
                <a:cxn ang="0">
                  <a:pos x="48" y="32"/>
                </a:cxn>
                <a:cxn ang="0">
                  <a:pos x="49" y="36"/>
                </a:cxn>
                <a:cxn ang="0">
                  <a:pos x="53" y="37"/>
                </a:cxn>
                <a:cxn ang="0">
                  <a:pos x="54" y="35"/>
                </a:cxn>
                <a:cxn ang="0">
                  <a:pos x="56" y="29"/>
                </a:cxn>
              </a:cxnLst>
              <a:rect l="0" t="0" r="r" b="b"/>
              <a:pathLst>
                <a:path w="57" h="93">
                  <a:moveTo>
                    <a:pt x="56" y="27"/>
                  </a:moveTo>
                  <a:lnTo>
                    <a:pt x="56" y="28"/>
                  </a:lnTo>
                  <a:lnTo>
                    <a:pt x="56" y="29"/>
                  </a:lnTo>
                  <a:lnTo>
                    <a:pt x="56" y="31"/>
                  </a:lnTo>
                  <a:lnTo>
                    <a:pt x="57" y="32"/>
                  </a:lnTo>
                  <a:lnTo>
                    <a:pt x="56" y="35"/>
                  </a:lnTo>
                  <a:lnTo>
                    <a:pt x="55" y="39"/>
                  </a:lnTo>
                  <a:lnTo>
                    <a:pt x="55" y="44"/>
                  </a:lnTo>
                  <a:lnTo>
                    <a:pt x="55" y="50"/>
                  </a:lnTo>
                  <a:lnTo>
                    <a:pt x="53" y="58"/>
                  </a:lnTo>
                  <a:lnTo>
                    <a:pt x="46" y="70"/>
                  </a:lnTo>
                  <a:lnTo>
                    <a:pt x="38" y="84"/>
                  </a:lnTo>
                  <a:lnTo>
                    <a:pt x="32" y="93"/>
                  </a:lnTo>
                  <a:lnTo>
                    <a:pt x="33" y="89"/>
                  </a:lnTo>
                  <a:lnTo>
                    <a:pt x="34" y="84"/>
                  </a:lnTo>
                  <a:lnTo>
                    <a:pt x="35" y="81"/>
                  </a:lnTo>
                  <a:lnTo>
                    <a:pt x="37" y="78"/>
                  </a:lnTo>
                  <a:lnTo>
                    <a:pt x="35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2" y="75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33" y="70"/>
                  </a:lnTo>
                  <a:lnTo>
                    <a:pt x="32" y="69"/>
                  </a:lnTo>
                  <a:lnTo>
                    <a:pt x="30" y="68"/>
                  </a:lnTo>
                  <a:lnTo>
                    <a:pt x="26" y="66"/>
                  </a:lnTo>
                  <a:lnTo>
                    <a:pt x="22" y="63"/>
                  </a:lnTo>
                  <a:lnTo>
                    <a:pt x="19" y="60"/>
                  </a:lnTo>
                  <a:lnTo>
                    <a:pt x="18" y="57"/>
                  </a:lnTo>
                  <a:lnTo>
                    <a:pt x="17" y="53"/>
                  </a:lnTo>
                  <a:lnTo>
                    <a:pt x="16" y="50"/>
                  </a:lnTo>
                  <a:lnTo>
                    <a:pt x="15" y="46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2" y="39"/>
                  </a:lnTo>
                  <a:lnTo>
                    <a:pt x="12" y="37"/>
                  </a:lnTo>
                  <a:lnTo>
                    <a:pt x="11" y="34"/>
                  </a:lnTo>
                  <a:lnTo>
                    <a:pt x="10" y="29"/>
                  </a:lnTo>
                  <a:lnTo>
                    <a:pt x="7" y="24"/>
                  </a:lnTo>
                  <a:lnTo>
                    <a:pt x="3" y="22"/>
                  </a:lnTo>
                  <a:lnTo>
                    <a:pt x="8" y="23"/>
                  </a:lnTo>
                  <a:lnTo>
                    <a:pt x="11" y="23"/>
                  </a:lnTo>
                  <a:lnTo>
                    <a:pt x="14" y="23"/>
                  </a:lnTo>
                  <a:lnTo>
                    <a:pt x="16" y="22"/>
                  </a:lnTo>
                  <a:lnTo>
                    <a:pt x="17" y="22"/>
                  </a:lnTo>
                  <a:lnTo>
                    <a:pt x="19" y="21"/>
                  </a:lnTo>
                  <a:lnTo>
                    <a:pt x="22" y="21"/>
                  </a:lnTo>
                  <a:lnTo>
                    <a:pt x="24" y="20"/>
                  </a:lnTo>
                  <a:lnTo>
                    <a:pt x="18" y="20"/>
                  </a:lnTo>
                  <a:lnTo>
                    <a:pt x="12" y="19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9"/>
                  </a:lnTo>
                  <a:lnTo>
                    <a:pt x="4" y="9"/>
                  </a:lnTo>
                  <a:lnTo>
                    <a:pt x="5" y="8"/>
                  </a:lnTo>
                  <a:lnTo>
                    <a:pt x="7" y="8"/>
                  </a:lnTo>
                  <a:lnTo>
                    <a:pt x="11" y="12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3" y="12"/>
                  </a:lnTo>
                  <a:lnTo>
                    <a:pt x="25" y="10"/>
                  </a:lnTo>
                  <a:lnTo>
                    <a:pt x="27" y="10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2" y="12"/>
                  </a:lnTo>
                  <a:lnTo>
                    <a:pt x="35" y="12"/>
                  </a:lnTo>
                  <a:lnTo>
                    <a:pt x="38" y="12"/>
                  </a:lnTo>
                  <a:lnTo>
                    <a:pt x="40" y="10"/>
                  </a:lnTo>
                  <a:lnTo>
                    <a:pt x="41" y="9"/>
                  </a:lnTo>
                  <a:lnTo>
                    <a:pt x="43" y="9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50" y="2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49" y="6"/>
                  </a:lnTo>
                  <a:lnTo>
                    <a:pt x="45" y="9"/>
                  </a:lnTo>
                  <a:lnTo>
                    <a:pt x="43" y="12"/>
                  </a:lnTo>
                  <a:lnTo>
                    <a:pt x="43" y="13"/>
                  </a:lnTo>
                  <a:lnTo>
                    <a:pt x="45" y="14"/>
                  </a:lnTo>
                  <a:lnTo>
                    <a:pt x="46" y="16"/>
                  </a:lnTo>
                  <a:lnTo>
                    <a:pt x="46" y="17"/>
                  </a:lnTo>
                  <a:lnTo>
                    <a:pt x="47" y="21"/>
                  </a:lnTo>
                  <a:lnTo>
                    <a:pt x="48" y="27"/>
                  </a:lnTo>
                  <a:lnTo>
                    <a:pt x="48" y="32"/>
                  </a:lnTo>
                  <a:lnTo>
                    <a:pt x="49" y="35"/>
                  </a:lnTo>
                  <a:lnTo>
                    <a:pt x="49" y="36"/>
                  </a:lnTo>
                  <a:lnTo>
                    <a:pt x="51" y="36"/>
                  </a:lnTo>
                  <a:lnTo>
                    <a:pt x="53" y="37"/>
                  </a:lnTo>
                  <a:lnTo>
                    <a:pt x="54" y="35"/>
                  </a:lnTo>
                  <a:lnTo>
                    <a:pt x="55" y="32"/>
                  </a:lnTo>
                  <a:lnTo>
                    <a:pt x="56" y="29"/>
                  </a:lnTo>
                  <a:lnTo>
                    <a:pt x="56" y="2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6" name="任意多边形 542782"/>
            <p:cNvSpPr>
              <a:spLocks noChangeArrowheads="1"/>
            </p:cNvSpPr>
            <p:nvPr/>
          </p:nvSpPr>
          <p:spPr bwMode="auto">
            <a:xfrm>
              <a:off x="5192" y="3052"/>
              <a:ext cx="10" cy="13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3" y="26"/>
                </a:cxn>
                <a:cxn ang="0">
                  <a:pos x="5" y="25"/>
                </a:cxn>
                <a:cxn ang="0">
                  <a:pos x="7" y="25"/>
                </a:cxn>
                <a:cxn ang="0">
                  <a:pos x="11" y="23"/>
                </a:cxn>
                <a:cxn ang="0">
                  <a:pos x="13" y="22"/>
                </a:cxn>
                <a:cxn ang="0">
                  <a:pos x="15" y="19"/>
                </a:cxn>
                <a:cxn ang="0">
                  <a:pos x="17" y="17"/>
                </a:cxn>
                <a:cxn ang="0">
                  <a:pos x="20" y="15"/>
                </a:cxn>
                <a:cxn ang="0">
                  <a:pos x="21" y="13"/>
                </a:cxn>
                <a:cxn ang="0">
                  <a:pos x="21" y="11"/>
                </a:cxn>
                <a:cxn ang="0">
                  <a:pos x="20" y="10"/>
                </a:cxn>
                <a:cxn ang="0">
                  <a:pos x="17" y="9"/>
                </a:cxn>
                <a:cxn ang="0">
                  <a:pos x="20" y="3"/>
                </a:cxn>
                <a:cxn ang="0">
                  <a:pos x="20" y="1"/>
                </a:cxn>
                <a:cxn ang="0">
                  <a:pos x="18" y="0"/>
                </a:cxn>
                <a:cxn ang="0">
                  <a:pos x="13" y="0"/>
                </a:cxn>
                <a:cxn ang="0">
                  <a:pos x="12" y="3"/>
                </a:cxn>
                <a:cxn ang="0">
                  <a:pos x="11" y="8"/>
                </a:cxn>
                <a:cxn ang="0">
                  <a:pos x="10" y="10"/>
                </a:cxn>
                <a:cxn ang="0">
                  <a:pos x="8" y="13"/>
                </a:cxn>
                <a:cxn ang="0">
                  <a:pos x="6" y="15"/>
                </a:cxn>
                <a:cxn ang="0">
                  <a:pos x="4" y="18"/>
                </a:cxn>
                <a:cxn ang="0">
                  <a:pos x="2" y="23"/>
                </a:cxn>
                <a:cxn ang="0">
                  <a:pos x="0" y="25"/>
                </a:cxn>
              </a:cxnLst>
              <a:rect l="0" t="0" r="r" b="b"/>
              <a:pathLst>
                <a:path w="21" h="26">
                  <a:moveTo>
                    <a:pt x="0" y="25"/>
                  </a:moveTo>
                  <a:lnTo>
                    <a:pt x="3" y="26"/>
                  </a:lnTo>
                  <a:lnTo>
                    <a:pt x="5" y="25"/>
                  </a:lnTo>
                  <a:lnTo>
                    <a:pt x="7" y="25"/>
                  </a:lnTo>
                  <a:lnTo>
                    <a:pt x="11" y="23"/>
                  </a:lnTo>
                  <a:lnTo>
                    <a:pt x="13" y="22"/>
                  </a:lnTo>
                  <a:lnTo>
                    <a:pt x="15" y="19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1" y="13"/>
                  </a:lnTo>
                  <a:lnTo>
                    <a:pt x="21" y="11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2" y="3"/>
                  </a:lnTo>
                  <a:lnTo>
                    <a:pt x="11" y="8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7" name="任意多边形 542783"/>
            <p:cNvSpPr>
              <a:spLocks noChangeArrowheads="1"/>
            </p:cNvSpPr>
            <p:nvPr/>
          </p:nvSpPr>
          <p:spPr bwMode="auto">
            <a:xfrm>
              <a:off x="5185" y="3050"/>
              <a:ext cx="7" cy="13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2" y="13"/>
                </a:cxn>
                <a:cxn ang="0">
                  <a:pos x="11" y="12"/>
                </a:cxn>
                <a:cxn ang="0">
                  <a:pos x="10" y="11"/>
                </a:cxn>
                <a:cxn ang="0">
                  <a:pos x="10" y="9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1" y="9"/>
                </a:cxn>
                <a:cxn ang="0">
                  <a:pos x="1" y="12"/>
                </a:cxn>
                <a:cxn ang="0">
                  <a:pos x="2" y="14"/>
                </a:cxn>
                <a:cxn ang="0">
                  <a:pos x="2" y="17"/>
                </a:cxn>
                <a:cxn ang="0">
                  <a:pos x="2" y="19"/>
                </a:cxn>
                <a:cxn ang="0">
                  <a:pos x="3" y="21"/>
                </a:cxn>
                <a:cxn ang="0">
                  <a:pos x="2" y="22"/>
                </a:cxn>
                <a:cxn ang="0">
                  <a:pos x="0" y="22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5" y="25"/>
                </a:cxn>
                <a:cxn ang="0">
                  <a:pos x="7" y="26"/>
                </a:cxn>
                <a:cxn ang="0">
                  <a:pos x="7" y="22"/>
                </a:cxn>
                <a:cxn ang="0">
                  <a:pos x="8" y="19"/>
                </a:cxn>
                <a:cxn ang="0">
                  <a:pos x="11" y="15"/>
                </a:cxn>
                <a:cxn ang="0">
                  <a:pos x="13" y="12"/>
                </a:cxn>
              </a:cxnLst>
              <a:rect l="0" t="0" r="r" b="b"/>
              <a:pathLst>
                <a:path w="13" h="26">
                  <a:moveTo>
                    <a:pt x="13" y="12"/>
                  </a:moveTo>
                  <a:lnTo>
                    <a:pt x="12" y="13"/>
                  </a:lnTo>
                  <a:lnTo>
                    <a:pt x="11" y="12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3"/>
                  </a:lnTo>
                  <a:lnTo>
                    <a:pt x="9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8" y="19"/>
                  </a:lnTo>
                  <a:lnTo>
                    <a:pt x="11" y="15"/>
                  </a:lnTo>
                  <a:lnTo>
                    <a:pt x="13" y="1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8" name="任意多边形 542784"/>
            <p:cNvSpPr>
              <a:spLocks noChangeArrowheads="1"/>
            </p:cNvSpPr>
            <p:nvPr/>
          </p:nvSpPr>
          <p:spPr bwMode="auto">
            <a:xfrm>
              <a:off x="5275" y="2807"/>
              <a:ext cx="5" cy="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5" y="8"/>
                </a:cxn>
                <a:cxn ang="0">
                  <a:pos x="6" y="8"/>
                </a:cxn>
                <a:cxn ang="0">
                  <a:pos x="6" y="10"/>
                </a:cxn>
                <a:cxn ang="0">
                  <a:pos x="8" y="12"/>
                </a:cxn>
                <a:cxn ang="0">
                  <a:pos x="9" y="15"/>
                </a:cxn>
                <a:cxn ang="0">
                  <a:pos x="11" y="16"/>
                </a:cxn>
                <a:cxn ang="0">
                  <a:pos x="11" y="17"/>
                </a:cxn>
                <a:cxn ang="0">
                  <a:pos x="9" y="18"/>
                </a:cxn>
                <a:cxn ang="0">
                  <a:pos x="7" y="19"/>
                </a:cxn>
                <a:cxn ang="0">
                  <a:pos x="7" y="20"/>
                </a:cxn>
                <a:cxn ang="0">
                  <a:pos x="5" y="18"/>
                </a:cxn>
                <a:cxn ang="0">
                  <a:pos x="1" y="15"/>
                </a:cxn>
                <a:cxn ang="0">
                  <a:pos x="0" y="9"/>
                </a:cxn>
                <a:cxn ang="0">
                  <a:pos x="1" y="0"/>
                </a:cxn>
              </a:cxnLst>
              <a:rect l="0" t="0" r="r" b="b"/>
              <a:pathLst>
                <a:path w="11" h="20">
                  <a:moveTo>
                    <a:pt x="1" y="0"/>
                  </a:moveTo>
                  <a:lnTo>
                    <a:pt x="1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9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1" y="15"/>
                  </a:lnTo>
                  <a:lnTo>
                    <a:pt x="0" y="9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9" name="任意多边形 542785"/>
            <p:cNvSpPr>
              <a:spLocks noChangeArrowheads="1"/>
            </p:cNvSpPr>
            <p:nvPr/>
          </p:nvSpPr>
          <p:spPr bwMode="auto">
            <a:xfrm>
              <a:off x="5306" y="2772"/>
              <a:ext cx="4" cy="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2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7" y="5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5" y="7"/>
                </a:cxn>
                <a:cxn ang="0">
                  <a:pos x="4" y="8"/>
                </a:cxn>
                <a:cxn ang="0">
                  <a:pos x="3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4" y="0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lnTo>
                    <a:pt x="5" y="2"/>
                  </a:lnTo>
                  <a:lnTo>
                    <a:pt x="6" y="3"/>
                  </a:lnTo>
                  <a:lnTo>
                    <a:pt x="6" y="4"/>
                  </a:lnTo>
                  <a:lnTo>
                    <a:pt x="7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0" name="任意多边形 542786"/>
            <p:cNvSpPr>
              <a:spLocks noChangeArrowheads="1"/>
            </p:cNvSpPr>
            <p:nvPr/>
          </p:nvSpPr>
          <p:spPr bwMode="auto">
            <a:xfrm>
              <a:off x="5273" y="2771"/>
              <a:ext cx="20" cy="9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0" y="1"/>
                </a:cxn>
                <a:cxn ang="0">
                  <a:pos x="17" y="1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1" y="9"/>
                </a:cxn>
                <a:cxn ang="0">
                  <a:pos x="2" y="12"/>
                </a:cxn>
                <a:cxn ang="0">
                  <a:pos x="4" y="13"/>
                </a:cxn>
                <a:cxn ang="0">
                  <a:pos x="7" y="14"/>
                </a:cxn>
                <a:cxn ang="0">
                  <a:pos x="9" y="15"/>
                </a:cxn>
                <a:cxn ang="0">
                  <a:pos x="11" y="16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20"/>
                </a:cxn>
                <a:cxn ang="0">
                  <a:pos x="12" y="20"/>
                </a:cxn>
                <a:cxn ang="0">
                  <a:pos x="14" y="20"/>
                </a:cxn>
                <a:cxn ang="0">
                  <a:pos x="17" y="20"/>
                </a:cxn>
                <a:cxn ang="0">
                  <a:pos x="22" y="20"/>
                </a:cxn>
                <a:cxn ang="0">
                  <a:pos x="24" y="20"/>
                </a:cxn>
                <a:cxn ang="0">
                  <a:pos x="25" y="19"/>
                </a:cxn>
                <a:cxn ang="0">
                  <a:pos x="26" y="17"/>
                </a:cxn>
                <a:cxn ang="0">
                  <a:pos x="27" y="17"/>
                </a:cxn>
                <a:cxn ang="0">
                  <a:pos x="28" y="16"/>
                </a:cxn>
                <a:cxn ang="0">
                  <a:pos x="28" y="16"/>
                </a:cxn>
                <a:cxn ang="0">
                  <a:pos x="30" y="15"/>
                </a:cxn>
                <a:cxn ang="0">
                  <a:pos x="30" y="14"/>
                </a:cxn>
                <a:cxn ang="0">
                  <a:pos x="31" y="13"/>
                </a:cxn>
                <a:cxn ang="0">
                  <a:pos x="32" y="12"/>
                </a:cxn>
                <a:cxn ang="0">
                  <a:pos x="32" y="9"/>
                </a:cxn>
                <a:cxn ang="0">
                  <a:pos x="33" y="8"/>
                </a:cxn>
                <a:cxn ang="0">
                  <a:pos x="33" y="7"/>
                </a:cxn>
                <a:cxn ang="0">
                  <a:pos x="35" y="7"/>
                </a:cxn>
                <a:cxn ang="0">
                  <a:pos x="37" y="7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40" y="7"/>
                </a:cxn>
                <a:cxn ang="0">
                  <a:pos x="40" y="7"/>
                </a:cxn>
                <a:cxn ang="0">
                  <a:pos x="39" y="7"/>
                </a:cxn>
                <a:cxn ang="0">
                  <a:pos x="38" y="6"/>
                </a:cxn>
                <a:cxn ang="0">
                  <a:pos x="37" y="6"/>
                </a:cxn>
                <a:cxn ang="0">
                  <a:pos x="37" y="6"/>
                </a:cxn>
                <a:cxn ang="0">
                  <a:pos x="35" y="6"/>
                </a:cxn>
                <a:cxn ang="0">
                  <a:pos x="34" y="6"/>
                </a:cxn>
                <a:cxn ang="0">
                  <a:pos x="32" y="4"/>
                </a:cxn>
                <a:cxn ang="0">
                  <a:pos x="30" y="1"/>
                </a:cxn>
                <a:cxn ang="0">
                  <a:pos x="26" y="0"/>
                </a:cxn>
                <a:cxn ang="0">
                  <a:pos x="22" y="0"/>
                </a:cxn>
              </a:cxnLst>
              <a:rect l="0" t="0" r="r" b="b"/>
              <a:pathLst>
                <a:path w="40" h="20">
                  <a:moveTo>
                    <a:pt x="22" y="0"/>
                  </a:moveTo>
                  <a:lnTo>
                    <a:pt x="20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4"/>
                  </a:lnTo>
                  <a:lnTo>
                    <a:pt x="9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5" y="19"/>
                  </a:lnTo>
                  <a:lnTo>
                    <a:pt x="26" y="17"/>
                  </a:lnTo>
                  <a:lnTo>
                    <a:pt x="27" y="17"/>
                  </a:lnTo>
                  <a:lnTo>
                    <a:pt x="28" y="16"/>
                  </a:lnTo>
                  <a:lnTo>
                    <a:pt x="30" y="15"/>
                  </a:lnTo>
                  <a:lnTo>
                    <a:pt x="30" y="14"/>
                  </a:lnTo>
                  <a:lnTo>
                    <a:pt x="31" y="13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3" y="8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8" y="7"/>
                  </a:lnTo>
                  <a:lnTo>
                    <a:pt x="39" y="8"/>
                  </a:lnTo>
                  <a:lnTo>
                    <a:pt x="40" y="7"/>
                  </a:lnTo>
                  <a:lnTo>
                    <a:pt x="39" y="7"/>
                  </a:lnTo>
                  <a:lnTo>
                    <a:pt x="38" y="6"/>
                  </a:lnTo>
                  <a:lnTo>
                    <a:pt x="37" y="6"/>
                  </a:lnTo>
                  <a:lnTo>
                    <a:pt x="35" y="6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1" name="任意多边形 542787"/>
            <p:cNvSpPr>
              <a:spLocks noChangeArrowheads="1"/>
            </p:cNvSpPr>
            <p:nvPr/>
          </p:nvSpPr>
          <p:spPr bwMode="auto">
            <a:xfrm>
              <a:off x="5246" y="3177"/>
              <a:ext cx="24" cy="82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14" y="2"/>
                </a:cxn>
                <a:cxn ang="0">
                  <a:pos x="9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19"/>
                </a:cxn>
                <a:cxn ang="0">
                  <a:pos x="2" y="41"/>
                </a:cxn>
                <a:cxn ang="0">
                  <a:pos x="7" y="62"/>
                </a:cxn>
                <a:cxn ang="0">
                  <a:pos x="12" y="79"/>
                </a:cxn>
                <a:cxn ang="0">
                  <a:pos x="19" y="95"/>
                </a:cxn>
                <a:cxn ang="0">
                  <a:pos x="25" y="110"/>
                </a:cxn>
                <a:cxn ang="0">
                  <a:pos x="30" y="125"/>
                </a:cxn>
                <a:cxn ang="0">
                  <a:pos x="31" y="134"/>
                </a:cxn>
                <a:cxn ang="0">
                  <a:pos x="32" y="141"/>
                </a:cxn>
                <a:cxn ang="0">
                  <a:pos x="34" y="149"/>
                </a:cxn>
                <a:cxn ang="0">
                  <a:pos x="39" y="158"/>
                </a:cxn>
                <a:cxn ang="0">
                  <a:pos x="45" y="162"/>
                </a:cxn>
                <a:cxn ang="0">
                  <a:pos x="47" y="144"/>
                </a:cxn>
                <a:cxn ang="0">
                  <a:pos x="47" y="124"/>
                </a:cxn>
                <a:cxn ang="0">
                  <a:pos x="46" y="107"/>
                </a:cxn>
                <a:cxn ang="0">
                  <a:pos x="42" y="94"/>
                </a:cxn>
                <a:cxn ang="0">
                  <a:pos x="39" y="77"/>
                </a:cxn>
                <a:cxn ang="0">
                  <a:pos x="35" y="55"/>
                </a:cxn>
                <a:cxn ang="0">
                  <a:pos x="34" y="34"/>
                </a:cxn>
                <a:cxn ang="0">
                  <a:pos x="35" y="21"/>
                </a:cxn>
                <a:cxn ang="0">
                  <a:pos x="33" y="21"/>
                </a:cxn>
                <a:cxn ang="0">
                  <a:pos x="32" y="19"/>
                </a:cxn>
                <a:cxn ang="0">
                  <a:pos x="30" y="18"/>
                </a:cxn>
                <a:cxn ang="0">
                  <a:pos x="29" y="17"/>
                </a:cxn>
                <a:cxn ang="0">
                  <a:pos x="27" y="15"/>
                </a:cxn>
                <a:cxn ang="0">
                  <a:pos x="25" y="10"/>
                </a:cxn>
                <a:cxn ang="0">
                  <a:pos x="22" y="7"/>
                </a:cxn>
                <a:cxn ang="0">
                  <a:pos x="18" y="3"/>
                </a:cxn>
              </a:cxnLst>
              <a:rect l="0" t="0" r="r" b="b"/>
              <a:pathLst>
                <a:path w="47" h="162">
                  <a:moveTo>
                    <a:pt x="18" y="3"/>
                  </a:moveTo>
                  <a:lnTo>
                    <a:pt x="14" y="2"/>
                  </a:lnTo>
                  <a:lnTo>
                    <a:pt x="9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" y="41"/>
                  </a:lnTo>
                  <a:lnTo>
                    <a:pt x="7" y="62"/>
                  </a:lnTo>
                  <a:lnTo>
                    <a:pt x="12" y="79"/>
                  </a:lnTo>
                  <a:lnTo>
                    <a:pt x="19" y="95"/>
                  </a:lnTo>
                  <a:lnTo>
                    <a:pt x="25" y="110"/>
                  </a:lnTo>
                  <a:lnTo>
                    <a:pt x="30" y="125"/>
                  </a:lnTo>
                  <a:lnTo>
                    <a:pt x="31" y="134"/>
                  </a:lnTo>
                  <a:lnTo>
                    <a:pt x="32" y="141"/>
                  </a:lnTo>
                  <a:lnTo>
                    <a:pt x="34" y="149"/>
                  </a:lnTo>
                  <a:lnTo>
                    <a:pt x="39" y="158"/>
                  </a:lnTo>
                  <a:lnTo>
                    <a:pt x="45" y="162"/>
                  </a:lnTo>
                  <a:lnTo>
                    <a:pt x="47" y="144"/>
                  </a:lnTo>
                  <a:lnTo>
                    <a:pt x="47" y="124"/>
                  </a:lnTo>
                  <a:lnTo>
                    <a:pt x="46" y="107"/>
                  </a:lnTo>
                  <a:lnTo>
                    <a:pt x="42" y="94"/>
                  </a:lnTo>
                  <a:lnTo>
                    <a:pt x="39" y="77"/>
                  </a:lnTo>
                  <a:lnTo>
                    <a:pt x="35" y="55"/>
                  </a:lnTo>
                  <a:lnTo>
                    <a:pt x="34" y="34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2" y="19"/>
                  </a:lnTo>
                  <a:lnTo>
                    <a:pt x="30" y="18"/>
                  </a:lnTo>
                  <a:lnTo>
                    <a:pt x="29" y="17"/>
                  </a:lnTo>
                  <a:lnTo>
                    <a:pt x="27" y="15"/>
                  </a:lnTo>
                  <a:lnTo>
                    <a:pt x="25" y="10"/>
                  </a:lnTo>
                  <a:lnTo>
                    <a:pt x="22" y="7"/>
                  </a:lnTo>
                  <a:lnTo>
                    <a:pt x="18" y="3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2" name="任意多边形 542788"/>
            <p:cNvSpPr>
              <a:spLocks noChangeArrowheads="1"/>
            </p:cNvSpPr>
            <p:nvPr/>
          </p:nvSpPr>
          <p:spPr bwMode="auto">
            <a:xfrm>
              <a:off x="5287" y="3202"/>
              <a:ext cx="26" cy="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1"/>
                </a:cxn>
                <a:cxn ang="0">
                  <a:pos x="7" y="63"/>
                </a:cxn>
                <a:cxn ang="0">
                  <a:pos x="11" y="92"/>
                </a:cxn>
                <a:cxn ang="0">
                  <a:pos x="14" y="114"/>
                </a:cxn>
                <a:cxn ang="0">
                  <a:pos x="17" y="131"/>
                </a:cxn>
                <a:cxn ang="0">
                  <a:pos x="18" y="150"/>
                </a:cxn>
                <a:cxn ang="0">
                  <a:pos x="18" y="165"/>
                </a:cxn>
                <a:cxn ang="0">
                  <a:pos x="15" y="176"/>
                </a:cxn>
                <a:cxn ang="0">
                  <a:pos x="13" y="185"/>
                </a:cxn>
                <a:cxn ang="0">
                  <a:pos x="11" y="192"/>
                </a:cxn>
                <a:cxn ang="0">
                  <a:pos x="10" y="199"/>
                </a:cxn>
                <a:cxn ang="0">
                  <a:pos x="10" y="203"/>
                </a:cxn>
                <a:cxn ang="0">
                  <a:pos x="11" y="206"/>
                </a:cxn>
                <a:cxn ang="0">
                  <a:pos x="11" y="208"/>
                </a:cxn>
                <a:cxn ang="0">
                  <a:pos x="11" y="212"/>
                </a:cxn>
                <a:cxn ang="0">
                  <a:pos x="11" y="215"/>
                </a:cxn>
                <a:cxn ang="0">
                  <a:pos x="10" y="218"/>
                </a:cxn>
                <a:cxn ang="0">
                  <a:pos x="10" y="220"/>
                </a:cxn>
                <a:cxn ang="0">
                  <a:pos x="9" y="223"/>
                </a:cxn>
                <a:cxn ang="0">
                  <a:pos x="9" y="226"/>
                </a:cxn>
                <a:cxn ang="0">
                  <a:pos x="9" y="229"/>
                </a:cxn>
                <a:cxn ang="0">
                  <a:pos x="10" y="235"/>
                </a:cxn>
                <a:cxn ang="0">
                  <a:pos x="11" y="241"/>
                </a:cxn>
                <a:cxn ang="0">
                  <a:pos x="12" y="245"/>
                </a:cxn>
                <a:cxn ang="0">
                  <a:pos x="13" y="249"/>
                </a:cxn>
                <a:cxn ang="0">
                  <a:pos x="17" y="250"/>
                </a:cxn>
                <a:cxn ang="0">
                  <a:pos x="19" y="251"/>
                </a:cxn>
                <a:cxn ang="0">
                  <a:pos x="22" y="251"/>
                </a:cxn>
                <a:cxn ang="0">
                  <a:pos x="28" y="250"/>
                </a:cxn>
                <a:cxn ang="0">
                  <a:pos x="36" y="249"/>
                </a:cxn>
                <a:cxn ang="0">
                  <a:pos x="45" y="248"/>
                </a:cxn>
                <a:cxn ang="0">
                  <a:pos x="52" y="248"/>
                </a:cxn>
                <a:cxn ang="0">
                  <a:pos x="47" y="234"/>
                </a:cxn>
                <a:cxn ang="0">
                  <a:pos x="40" y="220"/>
                </a:cxn>
                <a:cxn ang="0">
                  <a:pos x="34" y="208"/>
                </a:cxn>
                <a:cxn ang="0">
                  <a:pos x="28" y="205"/>
                </a:cxn>
                <a:cxn ang="0">
                  <a:pos x="29" y="187"/>
                </a:cxn>
                <a:cxn ang="0">
                  <a:pos x="29" y="164"/>
                </a:cxn>
                <a:cxn ang="0">
                  <a:pos x="28" y="141"/>
                </a:cxn>
                <a:cxn ang="0">
                  <a:pos x="27" y="121"/>
                </a:cxn>
                <a:cxn ang="0">
                  <a:pos x="25" y="100"/>
                </a:cxn>
                <a:cxn ang="0">
                  <a:pos x="20" y="77"/>
                </a:cxn>
                <a:cxn ang="0">
                  <a:pos x="15" y="57"/>
                </a:cxn>
                <a:cxn ang="0">
                  <a:pos x="11" y="40"/>
                </a:cxn>
                <a:cxn ang="0">
                  <a:pos x="7" y="30"/>
                </a:cxn>
                <a:cxn ang="0">
                  <a:pos x="4" y="19"/>
                </a:cxn>
                <a:cxn ang="0">
                  <a:pos x="2" y="8"/>
                </a:cxn>
                <a:cxn ang="0">
                  <a:pos x="0" y="0"/>
                </a:cxn>
              </a:cxnLst>
              <a:rect l="0" t="0" r="r" b="b"/>
              <a:pathLst>
                <a:path w="52" h="251">
                  <a:moveTo>
                    <a:pt x="0" y="0"/>
                  </a:moveTo>
                  <a:lnTo>
                    <a:pt x="3" y="31"/>
                  </a:lnTo>
                  <a:lnTo>
                    <a:pt x="7" y="63"/>
                  </a:lnTo>
                  <a:lnTo>
                    <a:pt x="11" y="92"/>
                  </a:lnTo>
                  <a:lnTo>
                    <a:pt x="14" y="114"/>
                  </a:lnTo>
                  <a:lnTo>
                    <a:pt x="17" y="131"/>
                  </a:lnTo>
                  <a:lnTo>
                    <a:pt x="18" y="150"/>
                  </a:lnTo>
                  <a:lnTo>
                    <a:pt x="18" y="165"/>
                  </a:lnTo>
                  <a:lnTo>
                    <a:pt x="15" y="176"/>
                  </a:lnTo>
                  <a:lnTo>
                    <a:pt x="13" y="185"/>
                  </a:lnTo>
                  <a:lnTo>
                    <a:pt x="11" y="192"/>
                  </a:lnTo>
                  <a:lnTo>
                    <a:pt x="10" y="199"/>
                  </a:lnTo>
                  <a:lnTo>
                    <a:pt x="10" y="203"/>
                  </a:lnTo>
                  <a:lnTo>
                    <a:pt x="11" y="206"/>
                  </a:lnTo>
                  <a:lnTo>
                    <a:pt x="11" y="208"/>
                  </a:lnTo>
                  <a:lnTo>
                    <a:pt x="11" y="212"/>
                  </a:lnTo>
                  <a:lnTo>
                    <a:pt x="11" y="215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9" y="223"/>
                  </a:lnTo>
                  <a:lnTo>
                    <a:pt x="9" y="226"/>
                  </a:lnTo>
                  <a:lnTo>
                    <a:pt x="9" y="229"/>
                  </a:lnTo>
                  <a:lnTo>
                    <a:pt x="10" y="235"/>
                  </a:lnTo>
                  <a:lnTo>
                    <a:pt x="11" y="241"/>
                  </a:lnTo>
                  <a:lnTo>
                    <a:pt x="12" y="245"/>
                  </a:lnTo>
                  <a:lnTo>
                    <a:pt x="13" y="249"/>
                  </a:lnTo>
                  <a:lnTo>
                    <a:pt x="17" y="250"/>
                  </a:lnTo>
                  <a:lnTo>
                    <a:pt x="19" y="251"/>
                  </a:lnTo>
                  <a:lnTo>
                    <a:pt x="22" y="251"/>
                  </a:lnTo>
                  <a:lnTo>
                    <a:pt x="28" y="250"/>
                  </a:lnTo>
                  <a:lnTo>
                    <a:pt x="36" y="249"/>
                  </a:lnTo>
                  <a:lnTo>
                    <a:pt x="45" y="248"/>
                  </a:lnTo>
                  <a:lnTo>
                    <a:pt x="52" y="248"/>
                  </a:lnTo>
                  <a:lnTo>
                    <a:pt x="47" y="234"/>
                  </a:lnTo>
                  <a:lnTo>
                    <a:pt x="40" y="220"/>
                  </a:lnTo>
                  <a:lnTo>
                    <a:pt x="34" y="208"/>
                  </a:lnTo>
                  <a:lnTo>
                    <a:pt x="28" y="205"/>
                  </a:lnTo>
                  <a:lnTo>
                    <a:pt x="29" y="187"/>
                  </a:lnTo>
                  <a:lnTo>
                    <a:pt x="29" y="164"/>
                  </a:lnTo>
                  <a:lnTo>
                    <a:pt x="28" y="141"/>
                  </a:lnTo>
                  <a:lnTo>
                    <a:pt x="27" y="121"/>
                  </a:lnTo>
                  <a:lnTo>
                    <a:pt x="25" y="100"/>
                  </a:lnTo>
                  <a:lnTo>
                    <a:pt x="20" y="77"/>
                  </a:lnTo>
                  <a:lnTo>
                    <a:pt x="15" y="57"/>
                  </a:lnTo>
                  <a:lnTo>
                    <a:pt x="11" y="40"/>
                  </a:lnTo>
                  <a:lnTo>
                    <a:pt x="7" y="30"/>
                  </a:lnTo>
                  <a:lnTo>
                    <a:pt x="4" y="19"/>
                  </a:lnTo>
                  <a:lnTo>
                    <a:pt x="2" y="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3" name="任意多边形 542789"/>
            <p:cNvSpPr>
              <a:spLocks noChangeArrowheads="1"/>
            </p:cNvSpPr>
            <p:nvPr/>
          </p:nvSpPr>
          <p:spPr bwMode="auto">
            <a:xfrm>
              <a:off x="5254" y="3263"/>
              <a:ext cx="17" cy="42"/>
            </a:xfrm>
            <a:custGeom>
              <a:avLst/>
              <a:gdLst/>
              <a:ahLst/>
              <a:cxnLst>
                <a:cxn ang="0">
                  <a:pos x="21" y="83"/>
                </a:cxn>
                <a:cxn ang="0">
                  <a:pos x="9" y="80"/>
                </a:cxn>
                <a:cxn ang="0">
                  <a:pos x="2" y="74"/>
                </a:cxn>
                <a:cxn ang="0">
                  <a:pos x="0" y="66"/>
                </a:cxn>
                <a:cxn ang="0">
                  <a:pos x="0" y="58"/>
                </a:cxn>
                <a:cxn ang="0">
                  <a:pos x="1" y="50"/>
                </a:cxn>
                <a:cxn ang="0">
                  <a:pos x="3" y="43"/>
                </a:cxn>
                <a:cxn ang="0">
                  <a:pos x="6" y="37"/>
                </a:cxn>
                <a:cxn ang="0">
                  <a:pos x="7" y="35"/>
                </a:cxn>
                <a:cxn ang="0">
                  <a:pos x="10" y="24"/>
                </a:cxn>
                <a:cxn ang="0">
                  <a:pos x="13" y="16"/>
                </a:cxn>
                <a:cxn ang="0">
                  <a:pos x="15" y="10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6" y="1"/>
                </a:cxn>
                <a:cxn ang="0">
                  <a:pos x="16" y="0"/>
                </a:cxn>
                <a:cxn ang="0">
                  <a:pos x="21" y="3"/>
                </a:cxn>
                <a:cxn ang="0">
                  <a:pos x="25" y="5"/>
                </a:cxn>
                <a:cxn ang="0">
                  <a:pos x="29" y="8"/>
                </a:cxn>
                <a:cxn ang="0">
                  <a:pos x="31" y="10"/>
                </a:cxn>
                <a:cxn ang="0">
                  <a:pos x="31" y="16"/>
                </a:cxn>
                <a:cxn ang="0">
                  <a:pos x="31" y="23"/>
                </a:cxn>
                <a:cxn ang="0">
                  <a:pos x="31" y="30"/>
                </a:cxn>
                <a:cxn ang="0">
                  <a:pos x="31" y="36"/>
                </a:cxn>
                <a:cxn ang="0">
                  <a:pos x="32" y="42"/>
                </a:cxn>
                <a:cxn ang="0">
                  <a:pos x="32" y="48"/>
                </a:cxn>
                <a:cxn ang="0">
                  <a:pos x="32" y="53"/>
                </a:cxn>
                <a:cxn ang="0">
                  <a:pos x="31" y="59"/>
                </a:cxn>
                <a:cxn ang="0">
                  <a:pos x="27" y="65"/>
                </a:cxn>
                <a:cxn ang="0">
                  <a:pos x="25" y="73"/>
                </a:cxn>
                <a:cxn ang="0">
                  <a:pos x="22" y="79"/>
                </a:cxn>
                <a:cxn ang="0">
                  <a:pos x="21" y="83"/>
                </a:cxn>
              </a:cxnLst>
              <a:rect l="0" t="0" r="r" b="b"/>
              <a:pathLst>
                <a:path w="32" h="83">
                  <a:moveTo>
                    <a:pt x="21" y="83"/>
                  </a:moveTo>
                  <a:lnTo>
                    <a:pt x="9" y="80"/>
                  </a:lnTo>
                  <a:lnTo>
                    <a:pt x="2" y="74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1" y="50"/>
                  </a:lnTo>
                  <a:lnTo>
                    <a:pt x="3" y="43"/>
                  </a:lnTo>
                  <a:lnTo>
                    <a:pt x="6" y="37"/>
                  </a:lnTo>
                  <a:lnTo>
                    <a:pt x="7" y="35"/>
                  </a:lnTo>
                  <a:lnTo>
                    <a:pt x="10" y="24"/>
                  </a:lnTo>
                  <a:lnTo>
                    <a:pt x="13" y="16"/>
                  </a:lnTo>
                  <a:lnTo>
                    <a:pt x="15" y="10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1"/>
                  </a:lnTo>
                  <a:lnTo>
                    <a:pt x="16" y="0"/>
                  </a:lnTo>
                  <a:lnTo>
                    <a:pt x="21" y="3"/>
                  </a:lnTo>
                  <a:lnTo>
                    <a:pt x="25" y="5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31" y="30"/>
                  </a:lnTo>
                  <a:lnTo>
                    <a:pt x="31" y="36"/>
                  </a:lnTo>
                  <a:lnTo>
                    <a:pt x="32" y="42"/>
                  </a:lnTo>
                  <a:lnTo>
                    <a:pt x="32" y="48"/>
                  </a:lnTo>
                  <a:lnTo>
                    <a:pt x="32" y="53"/>
                  </a:lnTo>
                  <a:lnTo>
                    <a:pt x="31" y="59"/>
                  </a:lnTo>
                  <a:lnTo>
                    <a:pt x="27" y="65"/>
                  </a:lnTo>
                  <a:lnTo>
                    <a:pt x="25" y="73"/>
                  </a:lnTo>
                  <a:lnTo>
                    <a:pt x="22" y="79"/>
                  </a:lnTo>
                  <a:lnTo>
                    <a:pt x="21" y="83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4" name="任意多边形 542790"/>
            <p:cNvSpPr>
              <a:spLocks noChangeArrowheads="1"/>
            </p:cNvSpPr>
            <p:nvPr/>
          </p:nvSpPr>
          <p:spPr bwMode="auto">
            <a:xfrm>
              <a:off x="5257" y="2775"/>
              <a:ext cx="13" cy="40"/>
            </a:xfrm>
            <a:custGeom>
              <a:avLst/>
              <a:gdLst/>
              <a:ahLst/>
              <a:cxnLst>
                <a:cxn ang="0">
                  <a:pos x="10" y="70"/>
                </a:cxn>
                <a:cxn ang="0">
                  <a:pos x="7" y="66"/>
                </a:cxn>
                <a:cxn ang="0">
                  <a:pos x="4" y="60"/>
                </a:cxn>
                <a:cxn ang="0">
                  <a:pos x="2" y="54"/>
                </a:cxn>
                <a:cxn ang="0">
                  <a:pos x="0" y="50"/>
                </a:cxn>
                <a:cxn ang="0">
                  <a:pos x="4" y="40"/>
                </a:cxn>
                <a:cxn ang="0">
                  <a:pos x="6" y="25"/>
                </a:cxn>
                <a:cxn ang="0">
                  <a:pos x="7" y="12"/>
                </a:cxn>
                <a:cxn ang="0">
                  <a:pos x="6" y="0"/>
                </a:cxn>
                <a:cxn ang="0">
                  <a:pos x="10" y="8"/>
                </a:cxn>
                <a:cxn ang="0">
                  <a:pos x="13" y="15"/>
                </a:cxn>
                <a:cxn ang="0">
                  <a:pos x="18" y="21"/>
                </a:cxn>
                <a:cxn ang="0">
                  <a:pos x="22" y="25"/>
                </a:cxn>
                <a:cxn ang="0">
                  <a:pos x="22" y="31"/>
                </a:cxn>
                <a:cxn ang="0">
                  <a:pos x="25" y="37"/>
                </a:cxn>
                <a:cxn ang="0">
                  <a:pos x="26" y="43"/>
                </a:cxn>
                <a:cxn ang="0">
                  <a:pos x="27" y="47"/>
                </a:cxn>
                <a:cxn ang="0">
                  <a:pos x="26" y="53"/>
                </a:cxn>
                <a:cxn ang="0">
                  <a:pos x="25" y="61"/>
                </a:cxn>
                <a:cxn ang="0">
                  <a:pos x="23" y="68"/>
                </a:cxn>
                <a:cxn ang="0">
                  <a:pos x="23" y="74"/>
                </a:cxn>
                <a:cxn ang="0">
                  <a:pos x="23" y="77"/>
                </a:cxn>
                <a:cxn ang="0">
                  <a:pos x="23" y="80"/>
                </a:cxn>
                <a:cxn ang="0">
                  <a:pos x="21" y="81"/>
                </a:cxn>
                <a:cxn ang="0">
                  <a:pos x="19" y="81"/>
                </a:cxn>
                <a:cxn ang="0">
                  <a:pos x="17" y="80"/>
                </a:cxn>
                <a:cxn ang="0">
                  <a:pos x="15" y="80"/>
                </a:cxn>
                <a:cxn ang="0">
                  <a:pos x="14" y="80"/>
                </a:cxn>
                <a:cxn ang="0">
                  <a:pos x="13" y="80"/>
                </a:cxn>
                <a:cxn ang="0">
                  <a:pos x="12" y="77"/>
                </a:cxn>
                <a:cxn ang="0">
                  <a:pos x="12" y="75"/>
                </a:cxn>
                <a:cxn ang="0">
                  <a:pos x="11" y="73"/>
                </a:cxn>
                <a:cxn ang="0">
                  <a:pos x="10" y="70"/>
                </a:cxn>
              </a:cxnLst>
              <a:rect l="0" t="0" r="r" b="b"/>
              <a:pathLst>
                <a:path w="27" h="81">
                  <a:moveTo>
                    <a:pt x="10" y="70"/>
                  </a:moveTo>
                  <a:lnTo>
                    <a:pt x="7" y="66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4" y="40"/>
                  </a:lnTo>
                  <a:lnTo>
                    <a:pt x="6" y="25"/>
                  </a:lnTo>
                  <a:lnTo>
                    <a:pt x="7" y="12"/>
                  </a:lnTo>
                  <a:lnTo>
                    <a:pt x="6" y="0"/>
                  </a:lnTo>
                  <a:lnTo>
                    <a:pt x="10" y="8"/>
                  </a:lnTo>
                  <a:lnTo>
                    <a:pt x="13" y="15"/>
                  </a:lnTo>
                  <a:lnTo>
                    <a:pt x="18" y="21"/>
                  </a:lnTo>
                  <a:lnTo>
                    <a:pt x="22" y="25"/>
                  </a:lnTo>
                  <a:lnTo>
                    <a:pt x="22" y="31"/>
                  </a:lnTo>
                  <a:lnTo>
                    <a:pt x="25" y="37"/>
                  </a:lnTo>
                  <a:lnTo>
                    <a:pt x="26" y="43"/>
                  </a:lnTo>
                  <a:lnTo>
                    <a:pt x="27" y="47"/>
                  </a:lnTo>
                  <a:lnTo>
                    <a:pt x="26" y="53"/>
                  </a:lnTo>
                  <a:lnTo>
                    <a:pt x="25" y="61"/>
                  </a:lnTo>
                  <a:lnTo>
                    <a:pt x="23" y="68"/>
                  </a:lnTo>
                  <a:lnTo>
                    <a:pt x="23" y="74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1" y="81"/>
                  </a:lnTo>
                  <a:lnTo>
                    <a:pt x="19" y="81"/>
                  </a:lnTo>
                  <a:lnTo>
                    <a:pt x="17" y="80"/>
                  </a:lnTo>
                  <a:lnTo>
                    <a:pt x="15" y="80"/>
                  </a:lnTo>
                  <a:lnTo>
                    <a:pt x="14" y="80"/>
                  </a:lnTo>
                  <a:lnTo>
                    <a:pt x="13" y="80"/>
                  </a:lnTo>
                  <a:lnTo>
                    <a:pt x="12" y="77"/>
                  </a:lnTo>
                  <a:lnTo>
                    <a:pt x="12" y="75"/>
                  </a:lnTo>
                  <a:lnTo>
                    <a:pt x="11" y="73"/>
                  </a:lnTo>
                  <a:lnTo>
                    <a:pt x="10" y="7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5" name="任意多边形 542791"/>
            <p:cNvSpPr>
              <a:spLocks noChangeArrowheads="1"/>
            </p:cNvSpPr>
            <p:nvPr/>
          </p:nvSpPr>
          <p:spPr bwMode="auto">
            <a:xfrm>
              <a:off x="5177" y="3032"/>
              <a:ext cx="20" cy="29"/>
            </a:xfrm>
            <a:custGeom>
              <a:avLst/>
              <a:gdLst/>
              <a:ahLst/>
              <a:cxnLst>
                <a:cxn ang="0">
                  <a:pos x="16" y="57"/>
                </a:cxn>
                <a:cxn ang="0">
                  <a:pos x="9" y="52"/>
                </a:cxn>
                <a:cxn ang="0">
                  <a:pos x="3" y="45"/>
                </a:cxn>
                <a:cxn ang="0">
                  <a:pos x="0" y="39"/>
                </a:cxn>
                <a:cxn ang="0">
                  <a:pos x="1" y="33"/>
                </a:cxn>
                <a:cxn ang="0">
                  <a:pos x="6" y="26"/>
                </a:cxn>
                <a:cxn ang="0">
                  <a:pos x="11" y="19"/>
                </a:cxn>
                <a:cxn ang="0">
                  <a:pos x="16" y="12"/>
                </a:cxn>
                <a:cxn ang="0">
                  <a:pos x="18" y="7"/>
                </a:cxn>
                <a:cxn ang="0">
                  <a:pos x="20" y="3"/>
                </a:cxn>
                <a:cxn ang="0">
                  <a:pos x="24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6" y="9"/>
                </a:cxn>
                <a:cxn ang="0">
                  <a:pos x="39" y="12"/>
                </a:cxn>
                <a:cxn ang="0">
                  <a:pos x="40" y="15"/>
                </a:cxn>
                <a:cxn ang="0">
                  <a:pos x="40" y="17"/>
                </a:cxn>
                <a:cxn ang="0">
                  <a:pos x="40" y="22"/>
                </a:cxn>
                <a:cxn ang="0">
                  <a:pos x="39" y="27"/>
                </a:cxn>
                <a:cxn ang="0">
                  <a:pos x="39" y="34"/>
                </a:cxn>
                <a:cxn ang="0">
                  <a:pos x="37" y="38"/>
                </a:cxn>
                <a:cxn ang="0">
                  <a:pos x="35" y="40"/>
                </a:cxn>
                <a:cxn ang="0">
                  <a:pos x="33" y="42"/>
                </a:cxn>
                <a:cxn ang="0">
                  <a:pos x="31" y="46"/>
                </a:cxn>
                <a:cxn ang="0">
                  <a:pos x="29" y="47"/>
                </a:cxn>
                <a:cxn ang="0">
                  <a:pos x="28" y="48"/>
                </a:cxn>
                <a:cxn ang="0">
                  <a:pos x="27" y="47"/>
                </a:cxn>
                <a:cxn ang="0">
                  <a:pos x="26" y="46"/>
                </a:cxn>
                <a:cxn ang="0">
                  <a:pos x="26" y="44"/>
                </a:cxn>
                <a:cxn ang="0">
                  <a:pos x="26" y="41"/>
                </a:cxn>
                <a:cxn ang="0">
                  <a:pos x="26" y="39"/>
                </a:cxn>
                <a:cxn ang="0">
                  <a:pos x="26" y="38"/>
                </a:cxn>
                <a:cxn ang="0">
                  <a:pos x="25" y="37"/>
                </a:cxn>
                <a:cxn ang="0">
                  <a:pos x="24" y="35"/>
                </a:cxn>
                <a:cxn ang="0">
                  <a:pos x="21" y="35"/>
                </a:cxn>
                <a:cxn ang="0">
                  <a:pos x="19" y="35"/>
                </a:cxn>
                <a:cxn ang="0">
                  <a:pos x="18" y="35"/>
                </a:cxn>
                <a:cxn ang="0">
                  <a:pos x="18" y="37"/>
                </a:cxn>
                <a:cxn ang="0">
                  <a:pos x="17" y="39"/>
                </a:cxn>
                <a:cxn ang="0">
                  <a:pos x="16" y="40"/>
                </a:cxn>
                <a:cxn ang="0">
                  <a:pos x="16" y="42"/>
                </a:cxn>
                <a:cxn ang="0">
                  <a:pos x="17" y="44"/>
                </a:cxn>
                <a:cxn ang="0">
                  <a:pos x="17" y="47"/>
                </a:cxn>
                <a:cxn ang="0">
                  <a:pos x="18" y="49"/>
                </a:cxn>
                <a:cxn ang="0">
                  <a:pos x="18" y="52"/>
                </a:cxn>
                <a:cxn ang="0">
                  <a:pos x="18" y="54"/>
                </a:cxn>
                <a:cxn ang="0">
                  <a:pos x="19" y="56"/>
                </a:cxn>
                <a:cxn ang="0">
                  <a:pos x="18" y="57"/>
                </a:cxn>
                <a:cxn ang="0">
                  <a:pos x="16" y="57"/>
                </a:cxn>
              </a:cxnLst>
              <a:rect l="0" t="0" r="r" b="b"/>
              <a:pathLst>
                <a:path w="40" h="57">
                  <a:moveTo>
                    <a:pt x="16" y="57"/>
                  </a:moveTo>
                  <a:lnTo>
                    <a:pt x="9" y="52"/>
                  </a:lnTo>
                  <a:lnTo>
                    <a:pt x="3" y="45"/>
                  </a:lnTo>
                  <a:lnTo>
                    <a:pt x="0" y="39"/>
                  </a:lnTo>
                  <a:lnTo>
                    <a:pt x="1" y="33"/>
                  </a:lnTo>
                  <a:lnTo>
                    <a:pt x="6" y="26"/>
                  </a:lnTo>
                  <a:lnTo>
                    <a:pt x="11" y="19"/>
                  </a:lnTo>
                  <a:lnTo>
                    <a:pt x="16" y="12"/>
                  </a:lnTo>
                  <a:lnTo>
                    <a:pt x="18" y="7"/>
                  </a:lnTo>
                  <a:lnTo>
                    <a:pt x="20" y="3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33" y="4"/>
                  </a:lnTo>
                  <a:lnTo>
                    <a:pt x="36" y="9"/>
                  </a:lnTo>
                  <a:lnTo>
                    <a:pt x="39" y="12"/>
                  </a:lnTo>
                  <a:lnTo>
                    <a:pt x="40" y="15"/>
                  </a:lnTo>
                  <a:lnTo>
                    <a:pt x="40" y="17"/>
                  </a:lnTo>
                  <a:lnTo>
                    <a:pt x="40" y="22"/>
                  </a:lnTo>
                  <a:lnTo>
                    <a:pt x="39" y="27"/>
                  </a:lnTo>
                  <a:lnTo>
                    <a:pt x="39" y="34"/>
                  </a:lnTo>
                  <a:lnTo>
                    <a:pt x="37" y="38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31" y="46"/>
                  </a:lnTo>
                  <a:lnTo>
                    <a:pt x="29" y="47"/>
                  </a:lnTo>
                  <a:lnTo>
                    <a:pt x="28" y="48"/>
                  </a:lnTo>
                  <a:lnTo>
                    <a:pt x="27" y="47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1"/>
                  </a:lnTo>
                  <a:lnTo>
                    <a:pt x="26" y="39"/>
                  </a:lnTo>
                  <a:lnTo>
                    <a:pt x="26" y="38"/>
                  </a:lnTo>
                  <a:lnTo>
                    <a:pt x="25" y="37"/>
                  </a:lnTo>
                  <a:lnTo>
                    <a:pt x="24" y="35"/>
                  </a:lnTo>
                  <a:lnTo>
                    <a:pt x="21" y="35"/>
                  </a:lnTo>
                  <a:lnTo>
                    <a:pt x="19" y="35"/>
                  </a:lnTo>
                  <a:lnTo>
                    <a:pt x="18" y="35"/>
                  </a:lnTo>
                  <a:lnTo>
                    <a:pt x="18" y="37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7" y="44"/>
                  </a:lnTo>
                  <a:lnTo>
                    <a:pt x="17" y="47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8" y="54"/>
                  </a:lnTo>
                  <a:lnTo>
                    <a:pt x="19" y="56"/>
                  </a:lnTo>
                  <a:lnTo>
                    <a:pt x="18" y="57"/>
                  </a:lnTo>
                  <a:lnTo>
                    <a:pt x="16" y="5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6" name="任意多边形 542792"/>
            <p:cNvSpPr>
              <a:spLocks noChangeArrowheads="1"/>
            </p:cNvSpPr>
            <p:nvPr/>
          </p:nvSpPr>
          <p:spPr bwMode="auto">
            <a:xfrm>
              <a:off x="5291" y="2745"/>
              <a:ext cx="12" cy="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2" y="2"/>
                </a:cxn>
                <a:cxn ang="0">
                  <a:pos x="11" y="3"/>
                </a:cxn>
                <a:cxn ang="0">
                  <a:pos x="11" y="4"/>
                </a:cxn>
                <a:cxn ang="0">
                  <a:pos x="11" y="5"/>
                </a:cxn>
                <a:cxn ang="0">
                  <a:pos x="14" y="4"/>
                </a:cxn>
                <a:cxn ang="0">
                  <a:pos x="18" y="4"/>
                </a:cxn>
                <a:cxn ang="0">
                  <a:pos x="19" y="5"/>
                </a:cxn>
                <a:cxn ang="0">
                  <a:pos x="21" y="7"/>
                </a:cxn>
                <a:cxn ang="0">
                  <a:pos x="18" y="6"/>
                </a:cxn>
                <a:cxn ang="0">
                  <a:pos x="15" y="6"/>
                </a:cxn>
                <a:cxn ang="0">
                  <a:pos x="12" y="7"/>
                </a:cxn>
                <a:cxn ang="0">
                  <a:pos x="10" y="10"/>
                </a:cxn>
                <a:cxn ang="0">
                  <a:pos x="13" y="11"/>
                </a:cxn>
                <a:cxn ang="0">
                  <a:pos x="16" y="11"/>
                </a:cxn>
                <a:cxn ang="0">
                  <a:pos x="19" y="11"/>
                </a:cxn>
                <a:cxn ang="0">
                  <a:pos x="21" y="11"/>
                </a:cxn>
                <a:cxn ang="0">
                  <a:pos x="22" y="12"/>
                </a:cxn>
                <a:cxn ang="0">
                  <a:pos x="23" y="13"/>
                </a:cxn>
                <a:cxn ang="0">
                  <a:pos x="23" y="13"/>
                </a:cxn>
                <a:cxn ang="0">
                  <a:pos x="25" y="14"/>
                </a:cxn>
                <a:cxn ang="0">
                  <a:pos x="23" y="14"/>
                </a:cxn>
                <a:cxn ang="0">
                  <a:pos x="22" y="14"/>
                </a:cxn>
                <a:cxn ang="0">
                  <a:pos x="21" y="14"/>
                </a:cxn>
                <a:cxn ang="0">
                  <a:pos x="20" y="14"/>
                </a:cxn>
                <a:cxn ang="0">
                  <a:pos x="20" y="15"/>
                </a:cxn>
                <a:cxn ang="0">
                  <a:pos x="19" y="17"/>
                </a:cxn>
                <a:cxn ang="0">
                  <a:pos x="16" y="18"/>
                </a:cxn>
                <a:cxn ang="0">
                  <a:pos x="14" y="18"/>
                </a:cxn>
                <a:cxn ang="0">
                  <a:pos x="13" y="18"/>
                </a:cxn>
                <a:cxn ang="0">
                  <a:pos x="12" y="15"/>
                </a:cxn>
                <a:cxn ang="0">
                  <a:pos x="11" y="14"/>
                </a:cxn>
                <a:cxn ang="0">
                  <a:pos x="10" y="11"/>
                </a:cxn>
                <a:cxn ang="0">
                  <a:pos x="7" y="11"/>
                </a:cxn>
                <a:cxn ang="0">
                  <a:pos x="5" y="11"/>
                </a:cxn>
                <a:cxn ang="0">
                  <a:pos x="3" y="13"/>
                </a:cxn>
                <a:cxn ang="0">
                  <a:pos x="2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3" y="5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4" y="0"/>
                </a:cxn>
              </a:cxnLst>
              <a:rect l="0" t="0" r="r" b="b"/>
              <a:pathLst>
                <a:path w="25" h="18">
                  <a:moveTo>
                    <a:pt x="14" y="0"/>
                  </a:moveTo>
                  <a:lnTo>
                    <a:pt x="12" y="2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5" y="6"/>
                  </a:lnTo>
                  <a:lnTo>
                    <a:pt x="12" y="7"/>
                  </a:lnTo>
                  <a:lnTo>
                    <a:pt x="10" y="10"/>
                  </a:lnTo>
                  <a:lnTo>
                    <a:pt x="13" y="11"/>
                  </a:lnTo>
                  <a:lnTo>
                    <a:pt x="16" y="11"/>
                  </a:lnTo>
                  <a:lnTo>
                    <a:pt x="19" y="11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5" y="14"/>
                  </a:lnTo>
                  <a:lnTo>
                    <a:pt x="23" y="14"/>
                  </a:lnTo>
                  <a:lnTo>
                    <a:pt x="22" y="14"/>
                  </a:lnTo>
                  <a:lnTo>
                    <a:pt x="21" y="14"/>
                  </a:lnTo>
                  <a:lnTo>
                    <a:pt x="20" y="14"/>
                  </a:lnTo>
                  <a:lnTo>
                    <a:pt x="20" y="15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4" y="18"/>
                  </a:lnTo>
                  <a:lnTo>
                    <a:pt x="13" y="18"/>
                  </a:lnTo>
                  <a:lnTo>
                    <a:pt x="12" y="15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7" name="任意多边形 542793"/>
            <p:cNvSpPr>
              <a:spLocks noChangeArrowheads="1"/>
            </p:cNvSpPr>
            <p:nvPr/>
          </p:nvSpPr>
          <p:spPr bwMode="auto">
            <a:xfrm>
              <a:off x="5295" y="2754"/>
              <a:ext cx="5" cy="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1"/>
                </a:cxn>
                <a:cxn ang="0">
                  <a:pos x="10" y="1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11" h="1">
                  <a:moveTo>
                    <a:pt x="2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8" name="任意多边形 542794"/>
            <p:cNvSpPr>
              <a:spLocks noChangeArrowheads="1"/>
            </p:cNvSpPr>
            <p:nvPr/>
          </p:nvSpPr>
          <p:spPr bwMode="auto">
            <a:xfrm>
              <a:off x="5265" y="2745"/>
              <a:ext cx="15" cy="9"/>
            </a:xfrm>
            <a:custGeom>
              <a:avLst/>
              <a:gdLst/>
              <a:ahLst/>
              <a:cxnLst>
                <a:cxn ang="0">
                  <a:pos x="29" y="13"/>
                </a:cxn>
                <a:cxn ang="0">
                  <a:pos x="27" y="12"/>
                </a:cxn>
                <a:cxn ang="0">
                  <a:pos x="25" y="12"/>
                </a:cxn>
                <a:cxn ang="0">
                  <a:pos x="23" y="13"/>
                </a:cxn>
                <a:cxn ang="0">
                  <a:pos x="22" y="13"/>
                </a:cxn>
                <a:cxn ang="0">
                  <a:pos x="20" y="14"/>
                </a:cxn>
                <a:cxn ang="0">
                  <a:pos x="20" y="16"/>
                </a:cxn>
                <a:cxn ang="0">
                  <a:pos x="19" y="18"/>
                </a:cxn>
                <a:cxn ang="0">
                  <a:pos x="18" y="20"/>
                </a:cxn>
                <a:cxn ang="0">
                  <a:pos x="16" y="20"/>
                </a:cxn>
                <a:cxn ang="0">
                  <a:pos x="14" y="20"/>
                </a:cxn>
                <a:cxn ang="0">
                  <a:pos x="12" y="20"/>
                </a:cxn>
                <a:cxn ang="0">
                  <a:pos x="11" y="19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4" y="16"/>
                </a:cxn>
                <a:cxn ang="0">
                  <a:pos x="14" y="14"/>
                </a:cxn>
                <a:cxn ang="0">
                  <a:pos x="12" y="13"/>
                </a:cxn>
                <a:cxn ang="0">
                  <a:pos x="11" y="12"/>
                </a:cxn>
                <a:cxn ang="0">
                  <a:pos x="10" y="11"/>
                </a:cxn>
                <a:cxn ang="0">
                  <a:pos x="9" y="11"/>
                </a:cxn>
                <a:cxn ang="0">
                  <a:pos x="7" y="12"/>
                </a:cxn>
                <a:cxn ang="0">
                  <a:pos x="5" y="13"/>
                </a:cxn>
                <a:cxn ang="0">
                  <a:pos x="3" y="13"/>
                </a:cxn>
                <a:cxn ang="0">
                  <a:pos x="2" y="13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4" y="10"/>
                </a:cxn>
                <a:cxn ang="0">
                  <a:pos x="9" y="8"/>
                </a:cxn>
                <a:cxn ang="0">
                  <a:pos x="12" y="7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2" y="1"/>
                </a:cxn>
                <a:cxn ang="0">
                  <a:pos x="5" y="1"/>
                </a:cxn>
                <a:cxn ang="0">
                  <a:pos x="1" y="3"/>
                </a:cxn>
                <a:cxn ang="0">
                  <a:pos x="12" y="0"/>
                </a:cxn>
                <a:cxn ang="0">
                  <a:pos x="22" y="3"/>
                </a:cxn>
                <a:cxn ang="0">
                  <a:pos x="26" y="7"/>
                </a:cxn>
                <a:cxn ang="0">
                  <a:pos x="29" y="13"/>
                </a:cxn>
              </a:cxnLst>
              <a:rect l="0" t="0" r="r" b="b"/>
              <a:pathLst>
                <a:path w="29" h="20">
                  <a:moveTo>
                    <a:pt x="29" y="13"/>
                  </a:moveTo>
                  <a:lnTo>
                    <a:pt x="27" y="12"/>
                  </a:lnTo>
                  <a:lnTo>
                    <a:pt x="25" y="12"/>
                  </a:lnTo>
                  <a:lnTo>
                    <a:pt x="23" y="13"/>
                  </a:lnTo>
                  <a:lnTo>
                    <a:pt x="22" y="13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11" y="19"/>
                  </a:lnTo>
                  <a:lnTo>
                    <a:pt x="12" y="18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2" y="13"/>
                  </a:lnTo>
                  <a:lnTo>
                    <a:pt x="11" y="12"/>
                  </a:lnTo>
                  <a:lnTo>
                    <a:pt x="10" y="11"/>
                  </a:lnTo>
                  <a:lnTo>
                    <a:pt x="9" y="11"/>
                  </a:lnTo>
                  <a:lnTo>
                    <a:pt x="7" y="12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1"/>
                  </a:lnTo>
                  <a:lnTo>
                    <a:pt x="5" y="1"/>
                  </a:lnTo>
                  <a:lnTo>
                    <a:pt x="1" y="3"/>
                  </a:lnTo>
                  <a:lnTo>
                    <a:pt x="12" y="0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29" y="13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79" name="任意多边形 542795"/>
            <p:cNvSpPr>
              <a:spLocks noChangeArrowheads="1"/>
            </p:cNvSpPr>
            <p:nvPr/>
          </p:nvSpPr>
          <p:spPr bwMode="auto">
            <a:xfrm>
              <a:off x="5271" y="2755"/>
              <a:ext cx="3" cy="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7" h="1">
                  <a:moveTo>
                    <a:pt x="1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0" name="任意多边形 542796"/>
            <p:cNvSpPr>
              <a:spLocks noChangeArrowheads="1"/>
            </p:cNvSpPr>
            <p:nvPr/>
          </p:nvSpPr>
          <p:spPr bwMode="auto">
            <a:xfrm>
              <a:off x="5308" y="2769"/>
              <a:ext cx="6" cy="13"/>
            </a:xfrm>
            <a:custGeom>
              <a:avLst/>
              <a:gdLst/>
              <a:ahLst/>
              <a:cxnLst>
                <a:cxn ang="0">
                  <a:pos x="3" y="9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9"/>
                </a:cxn>
                <a:cxn ang="0">
                  <a:pos x="1" y="23"/>
                </a:cxn>
                <a:cxn ang="0">
                  <a:pos x="2" y="24"/>
                </a:cxn>
                <a:cxn ang="0">
                  <a:pos x="5" y="25"/>
                </a:cxn>
                <a:cxn ang="0">
                  <a:pos x="8" y="24"/>
                </a:cxn>
                <a:cxn ang="0">
                  <a:pos x="10" y="23"/>
                </a:cxn>
                <a:cxn ang="0">
                  <a:pos x="11" y="18"/>
                </a:cxn>
                <a:cxn ang="0">
                  <a:pos x="11" y="17"/>
                </a:cxn>
                <a:cxn ang="0">
                  <a:pos x="11" y="16"/>
                </a:cxn>
                <a:cxn ang="0">
                  <a:pos x="11" y="16"/>
                </a:cxn>
                <a:cxn ang="0">
                  <a:pos x="11" y="15"/>
                </a:cxn>
                <a:cxn ang="0">
                  <a:pos x="11" y="10"/>
                </a:cxn>
                <a:cxn ang="0">
                  <a:pos x="9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2" y="8"/>
                </a:cxn>
                <a:cxn ang="0">
                  <a:pos x="3" y="9"/>
                </a:cxn>
              </a:cxnLst>
              <a:rect l="0" t="0" r="r" b="b"/>
              <a:pathLst>
                <a:path w="11" h="25">
                  <a:moveTo>
                    <a:pt x="3" y="9"/>
                  </a:moveTo>
                  <a:lnTo>
                    <a:pt x="2" y="10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2" y="24"/>
                  </a:lnTo>
                  <a:lnTo>
                    <a:pt x="5" y="25"/>
                  </a:lnTo>
                  <a:lnTo>
                    <a:pt x="8" y="24"/>
                  </a:lnTo>
                  <a:lnTo>
                    <a:pt x="10" y="23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8"/>
                  </a:lnTo>
                  <a:lnTo>
                    <a:pt x="3" y="9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1" name="任意多边形 542797"/>
            <p:cNvSpPr>
              <a:spLocks noChangeArrowheads="1"/>
            </p:cNvSpPr>
            <p:nvPr/>
          </p:nvSpPr>
          <p:spPr bwMode="auto">
            <a:xfrm>
              <a:off x="5252" y="2768"/>
              <a:ext cx="7" cy="13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9" y="13"/>
                </a:cxn>
                <a:cxn ang="0">
                  <a:pos x="11" y="14"/>
                </a:cxn>
                <a:cxn ang="0">
                  <a:pos x="13" y="14"/>
                </a:cxn>
                <a:cxn ang="0">
                  <a:pos x="14" y="14"/>
                </a:cxn>
                <a:cxn ang="0">
                  <a:pos x="13" y="18"/>
                </a:cxn>
                <a:cxn ang="0">
                  <a:pos x="13" y="21"/>
                </a:cxn>
                <a:cxn ang="0">
                  <a:pos x="12" y="24"/>
                </a:cxn>
                <a:cxn ang="0">
                  <a:pos x="9" y="25"/>
                </a:cxn>
                <a:cxn ang="0">
                  <a:pos x="6" y="24"/>
                </a:cxn>
                <a:cxn ang="0">
                  <a:pos x="4" y="23"/>
                </a:cxn>
                <a:cxn ang="0">
                  <a:pos x="0" y="19"/>
                </a:cxn>
                <a:cxn ang="0">
                  <a:pos x="0" y="16"/>
                </a:cxn>
                <a:cxn ang="0">
                  <a:pos x="1" y="9"/>
                </a:cxn>
                <a:cxn ang="0">
                  <a:pos x="4" y="4"/>
                </a:cxn>
                <a:cxn ang="0">
                  <a:pos x="5" y="2"/>
                </a:cxn>
                <a:cxn ang="0">
                  <a:pos x="7" y="0"/>
                </a:cxn>
                <a:cxn ang="0">
                  <a:pos x="8" y="1"/>
                </a:cxn>
                <a:cxn ang="0">
                  <a:pos x="9" y="2"/>
                </a:cxn>
                <a:cxn ang="0">
                  <a:pos x="12" y="3"/>
                </a:cxn>
                <a:cxn ang="0">
                  <a:pos x="12" y="3"/>
                </a:cxn>
                <a:cxn ang="0">
                  <a:pos x="11" y="5"/>
                </a:cxn>
                <a:cxn ang="0">
                  <a:pos x="11" y="8"/>
                </a:cxn>
                <a:cxn ang="0">
                  <a:pos x="9" y="10"/>
                </a:cxn>
                <a:cxn ang="0">
                  <a:pos x="9" y="11"/>
                </a:cxn>
              </a:cxnLst>
              <a:rect l="0" t="0" r="r" b="b"/>
              <a:pathLst>
                <a:path w="14" h="25">
                  <a:moveTo>
                    <a:pt x="9" y="11"/>
                  </a:moveTo>
                  <a:lnTo>
                    <a:pt x="9" y="13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9" y="25"/>
                  </a:lnTo>
                  <a:lnTo>
                    <a:pt x="6" y="24"/>
                  </a:lnTo>
                  <a:lnTo>
                    <a:pt x="4" y="23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1" y="9"/>
                  </a:lnTo>
                  <a:lnTo>
                    <a:pt x="4" y="4"/>
                  </a:lnTo>
                  <a:lnTo>
                    <a:pt x="5" y="2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9" y="10"/>
                  </a:lnTo>
                  <a:lnTo>
                    <a:pt x="9" y="11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2" name="任意多边形 542798"/>
            <p:cNvSpPr>
              <a:spLocks noChangeArrowheads="1"/>
            </p:cNvSpPr>
            <p:nvPr/>
          </p:nvSpPr>
          <p:spPr bwMode="auto">
            <a:xfrm>
              <a:off x="5308" y="2774"/>
              <a:ext cx="2" cy="7"/>
            </a:xfrm>
            <a:custGeom>
              <a:avLst/>
              <a:gdLst/>
              <a:ahLst/>
              <a:cxnLst>
                <a:cxn ang="0">
                  <a:pos x="5" y="8"/>
                </a:cxn>
                <a:cxn ang="0">
                  <a:pos x="5" y="10"/>
                </a:cxn>
                <a:cxn ang="0">
                  <a:pos x="5" y="13"/>
                </a:cxn>
                <a:cxn ang="0">
                  <a:pos x="3" y="14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5" y="3"/>
                </a:cxn>
                <a:cxn ang="0">
                  <a:pos x="5" y="6"/>
                </a:cxn>
                <a:cxn ang="0">
                  <a:pos x="5" y="8"/>
                </a:cxn>
              </a:cxnLst>
              <a:rect l="0" t="0" r="r" b="b"/>
              <a:pathLst>
                <a:path w="5" h="15">
                  <a:moveTo>
                    <a:pt x="5" y="8"/>
                  </a:moveTo>
                  <a:lnTo>
                    <a:pt x="5" y="10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5" y="3"/>
                  </a:lnTo>
                  <a:lnTo>
                    <a:pt x="5" y="6"/>
                  </a:lnTo>
                  <a:lnTo>
                    <a:pt x="5" y="8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3" name="任意多边形 542799"/>
            <p:cNvSpPr>
              <a:spLocks noChangeArrowheads="1"/>
            </p:cNvSpPr>
            <p:nvPr/>
          </p:nvSpPr>
          <p:spPr bwMode="auto">
            <a:xfrm>
              <a:off x="5308" y="2769"/>
              <a:ext cx="6" cy="10"/>
            </a:xfrm>
            <a:custGeom>
              <a:avLst/>
              <a:gdLst/>
              <a:ahLst/>
              <a:cxnLst>
                <a:cxn ang="0">
                  <a:pos x="11" y="15"/>
                </a:cxn>
                <a:cxn ang="0">
                  <a:pos x="11" y="10"/>
                </a:cxn>
                <a:cxn ang="0">
                  <a:pos x="9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2" y="8"/>
                </a:cxn>
                <a:cxn ang="0">
                  <a:pos x="3" y="9"/>
                </a:cxn>
                <a:cxn ang="0">
                  <a:pos x="3" y="10"/>
                </a:cxn>
                <a:cxn ang="0">
                  <a:pos x="5" y="12"/>
                </a:cxn>
                <a:cxn ang="0">
                  <a:pos x="5" y="15"/>
                </a:cxn>
                <a:cxn ang="0">
                  <a:pos x="5" y="17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10" y="17"/>
                </a:cxn>
                <a:cxn ang="0">
                  <a:pos x="11" y="15"/>
                </a:cxn>
              </a:cxnLst>
              <a:rect l="0" t="0" r="r" b="b"/>
              <a:pathLst>
                <a:path w="11" h="18">
                  <a:moveTo>
                    <a:pt x="11" y="15"/>
                  </a:moveTo>
                  <a:lnTo>
                    <a:pt x="11" y="10"/>
                  </a:lnTo>
                  <a:lnTo>
                    <a:pt x="9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8"/>
                  </a:lnTo>
                  <a:lnTo>
                    <a:pt x="3" y="9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7"/>
                  </a:lnTo>
                  <a:lnTo>
                    <a:pt x="11" y="15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4" name="任意多边形 542800"/>
            <p:cNvSpPr>
              <a:spLocks noChangeArrowheads="1"/>
            </p:cNvSpPr>
            <p:nvPr/>
          </p:nvSpPr>
          <p:spPr bwMode="auto">
            <a:xfrm>
              <a:off x="5256" y="2774"/>
              <a:ext cx="3" cy="7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8"/>
                </a:cxn>
                <a:cxn ang="0">
                  <a:pos x="1" y="10"/>
                </a:cxn>
                <a:cxn ang="0">
                  <a:pos x="1" y="12"/>
                </a:cxn>
                <a:cxn ang="0">
                  <a:pos x="2" y="14"/>
                </a:cxn>
                <a:cxn ang="0">
                  <a:pos x="5" y="13"/>
                </a:cxn>
                <a:cxn ang="0">
                  <a:pos x="6" y="10"/>
                </a:cxn>
                <a:cxn ang="0">
                  <a:pos x="6" y="7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7"/>
                </a:cxn>
              </a:cxnLst>
              <a:rect l="0" t="0" r="r" b="b"/>
              <a:pathLst>
                <a:path w="7" h="14">
                  <a:moveTo>
                    <a:pt x="0" y="7"/>
                  </a:moveTo>
                  <a:lnTo>
                    <a:pt x="0" y="8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2" y="14"/>
                  </a:lnTo>
                  <a:lnTo>
                    <a:pt x="5" y="13"/>
                  </a:lnTo>
                  <a:lnTo>
                    <a:pt x="6" y="10"/>
                  </a:lnTo>
                  <a:lnTo>
                    <a:pt x="6" y="7"/>
                  </a:lnTo>
                  <a:lnTo>
                    <a:pt x="7" y="3"/>
                  </a:lnTo>
                  <a:lnTo>
                    <a:pt x="6" y="3"/>
                  </a:lnTo>
                  <a:lnTo>
                    <a:pt x="4" y="3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5" name="任意多边形 542801"/>
            <p:cNvSpPr>
              <a:spLocks noChangeArrowheads="1"/>
            </p:cNvSpPr>
            <p:nvPr/>
          </p:nvSpPr>
          <p:spPr bwMode="auto">
            <a:xfrm>
              <a:off x="5252" y="2768"/>
              <a:ext cx="6" cy="10"/>
            </a:xfrm>
            <a:custGeom>
              <a:avLst/>
              <a:gdLst/>
              <a:ahLst/>
              <a:cxnLst>
                <a:cxn ang="0">
                  <a:pos x="7" y="18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8" y="12"/>
                </a:cxn>
                <a:cxn ang="0">
                  <a:pos x="9" y="11"/>
                </a:cxn>
                <a:cxn ang="0">
                  <a:pos x="9" y="10"/>
                </a:cxn>
                <a:cxn ang="0">
                  <a:pos x="11" y="8"/>
                </a:cxn>
                <a:cxn ang="0">
                  <a:pos x="11" y="5"/>
                </a:cxn>
                <a:cxn ang="0">
                  <a:pos x="12" y="3"/>
                </a:cxn>
                <a:cxn ang="0">
                  <a:pos x="12" y="3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1" y="9"/>
                </a:cxn>
                <a:cxn ang="0">
                  <a:pos x="0" y="16"/>
                </a:cxn>
                <a:cxn ang="0">
                  <a:pos x="1" y="17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7" y="18"/>
                </a:cxn>
              </a:cxnLst>
              <a:rect l="0" t="0" r="r" b="b"/>
              <a:pathLst>
                <a:path w="12" h="19">
                  <a:moveTo>
                    <a:pt x="7" y="18"/>
                  </a:moveTo>
                  <a:lnTo>
                    <a:pt x="7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2" y="3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7" y="18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6" name="任意多边形 542802"/>
            <p:cNvSpPr>
              <a:spLocks noChangeArrowheads="1"/>
            </p:cNvSpPr>
            <p:nvPr/>
          </p:nvSpPr>
          <p:spPr bwMode="auto">
            <a:xfrm>
              <a:off x="5171" y="3063"/>
              <a:ext cx="33" cy="110"/>
            </a:xfrm>
            <a:custGeom>
              <a:avLst/>
              <a:gdLst/>
              <a:ahLst/>
              <a:cxnLst>
                <a:cxn ang="0">
                  <a:pos x="43" y="1"/>
                </a:cxn>
                <a:cxn ang="0">
                  <a:pos x="13" y="3"/>
                </a:cxn>
                <a:cxn ang="0">
                  <a:pos x="0" y="5"/>
                </a:cxn>
                <a:cxn ang="0">
                  <a:pos x="1" y="31"/>
                </a:cxn>
                <a:cxn ang="0">
                  <a:pos x="12" y="211"/>
                </a:cxn>
                <a:cxn ang="0">
                  <a:pos x="12" y="220"/>
                </a:cxn>
                <a:cxn ang="0">
                  <a:pos x="21" y="220"/>
                </a:cxn>
                <a:cxn ang="0">
                  <a:pos x="58" y="215"/>
                </a:cxn>
                <a:cxn ang="0">
                  <a:pos x="66" y="215"/>
                </a:cxn>
                <a:cxn ang="0">
                  <a:pos x="66" y="206"/>
                </a:cxn>
                <a:cxn ang="0">
                  <a:pos x="56" y="24"/>
                </a:cxn>
                <a:cxn ang="0">
                  <a:pos x="55" y="0"/>
                </a:cxn>
                <a:cxn ang="0">
                  <a:pos x="43" y="1"/>
                </a:cxn>
              </a:cxnLst>
              <a:rect l="0" t="0" r="r" b="b"/>
              <a:pathLst>
                <a:path w="66" h="220">
                  <a:moveTo>
                    <a:pt x="43" y="1"/>
                  </a:moveTo>
                  <a:lnTo>
                    <a:pt x="13" y="3"/>
                  </a:lnTo>
                  <a:lnTo>
                    <a:pt x="0" y="5"/>
                  </a:lnTo>
                  <a:lnTo>
                    <a:pt x="1" y="31"/>
                  </a:lnTo>
                  <a:lnTo>
                    <a:pt x="12" y="211"/>
                  </a:lnTo>
                  <a:lnTo>
                    <a:pt x="12" y="220"/>
                  </a:lnTo>
                  <a:lnTo>
                    <a:pt x="21" y="220"/>
                  </a:lnTo>
                  <a:lnTo>
                    <a:pt x="58" y="215"/>
                  </a:lnTo>
                  <a:lnTo>
                    <a:pt x="66" y="215"/>
                  </a:lnTo>
                  <a:lnTo>
                    <a:pt x="66" y="206"/>
                  </a:lnTo>
                  <a:lnTo>
                    <a:pt x="56" y="24"/>
                  </a:lnTo>
                  <a:lnTo>
                    <a:pt x="55" y="0"/>
                  </a:lnTo>
                  <a:lnTo>
                    <a:pt x="43" y="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7" name="任意多边形 542803"/>
            <p:cNvSpPr>
              <a:spLocks noChangeArrowheads="1"/>
            </p:cNvSpPr>
            <p:nvPr/>
          </p:nvSpPr>
          <p:spPr bwMode="auto">
            <a:xfrm>
              <a:off x="5177" y="3063"/>
              <a:ext cx="43" cy="114"/>
            </a:xfrm>
            <a:custGeom>
              <a:avLst/>
              <a:gdLst/>
              <a:ahLst/>
              <a:cxnLst>
                <a:cxn ang="0">
                  <a:pos x="0" y="220"/>
                </a:cxn>
                <a:cxn ang="0">
                  <a:pos x="9" y="220"/>
                </a:cxn>
                <a:cxn ang="0">
                  <a:pos x="46" y="215"/>
                </a:cxn>
                <a:cxn ang="0">
                  <a:pos x="54" y="215"/>
                </a:cxn>
                <a:cxn ang="0">
                  <a:pos x="54" y="206"/>
                </a:cxn>
                <a:cxn ang="0">
                  <a:pos x="44" y="24"/>
                </a:cxn>
                <a:cxn ang="0">
                  <a:pos x="43" y="0"/>
                </a:cxn>
                <a:cxn ang="0">
                  <a:pos x="77" y="69"/>
                </a:cxn>
                <a:cxn ang="0">
                  <a:pos x="86" y="224"/>
                </a:cxn>
                <a:cxn ang="0">
                  <a:pos x="50" y="228"/>
                </a:cxn>
                <a:cxn ang="0">
                  <a:pos x="0" y="220"/>
                </a:cxn>
              </a:cxnLst>
              <a:rect l="0" t="0" r="r" b="b"/>
              <a:pathLst>
                <a:path w="86" h="228">
                  <a:moveTo>
                    <a:pt x="0" y="220"/>
                  </a:moveTo>
                  <a:lnTo>
                    <a:pt x="9" y="220"/>
                  </a:lnTo>
                  <a:lnTo>
                    <a:pt x="46" y="215"/>
                  </a:lnTo>
                  <a:lnTo>
                    <a:pt x="54" y="215"/>
                  </a:lnTo>
                  <a:lnTo>
                    <a:pt x="54" y="206"/>
                  </a:lnTo>
                  <a:lnTo>
                    <a:pt x="44" y="24"/>
                  </a:lnTo>
                  <a:lnTo>
                    <a:pt x="43" y="0"/>
                  </a:lnTo>
                  <a:lnTo>
                    <a:pt x="77" y="69"/>
                  </a:lnTo>
                  <a:lnTo>
                    <a:pt x="86" y="224"/>
                  </a:lnTo>
                  <a:lnTo>
                    <a:pt x="50" y="228"/>
                  </a:lnTo>
                  <a:lnTo>
                    <a:pt x="0" y="22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8" name="任意多边形 542804"/>
            <p:cNvSpPr>
              <a:spLocks noChangeArrowheads="1"/>
            </p:cNvSpPr>
            <p:nvPr/>
          </p:nvSpPr>
          <p:spPr bwMode="auto">
            <a:xfrm>
              <a:off x="5171" y="3065"/>
              <a:ext cx="6" cy="1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2"/>
                </a:cxn>
                <a:cxn ang="0">
                  <a:pos x="1" y="28"/>
                </a:cxn>
                <a:cxn ang="0">
                  <a:pos x="2" y="28"/>
                </a:cxn>
                <a:cxn ang="0">
                  <a:pos x="5" y="27"/>
                </a:cxn>
                <a:cxn ang="0">
                  <a:pos x="6" y="27"/>
                </a:cxn>
                <a:cxn ang="0">
                  <a:pos x="7" y="27"/>
                </a:cxn>
                <a:cxn ang="0">
                  <a:pos x="7" y="10"/>
                </a:cxn>
                <a:cxn ang="0">
                  <a:pos x="13" y="6"/>
                </a:cxn>
                <a:cxn ang="0">
                  <a:pos x="13" y="0"/>
                </a:cxn>
              </a:cxnLst>
              <a:rect l="0" t="0" r="r" b="b"/>
              <a:pathLst>
                <a:path w="13" h="28">
                  <a:moveTo>
                    <a:pt x="13" y="0"/>
                  </a:moveTo>
                  <a:lnTo>
                    <a:pt x="0" y="2"/>
                  </a:lnTo>
                  <a:lnTo>
                    <a:pt x="1" y="28"/>
                  </a:lnTo>
                  <a:lnTo>
                    <a:pt x="2" y="28"/>
                  </a:lnTo>
                  <a:lnTo>
                    <a:pt x="5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10"/>
                  </a:lnTo>
                  <a:lnTo>
                    <a:pt x="13" y="6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89" name="任意多边形 542805"/>
            <p:cNvSpPr>
              <a:spLocks noChangeArrowheads="1"/>
            </p:cNvSpPr>
            <p:nvPr/>
          </p:nvSpPr>
          <p:spPr bwMode="auto">
            <a:xfrm>
              <a:off x="5177" y="3169"/>
              <a:ext cx="4" cy="4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9" y="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" y="2"/>
                  </a:lnTo>
                  <a:lnTo>
                    <a:pt x="8" y="5"/>
                  </a:lnTo>
                  <a:lnTo>
                    <a:pt x="9" y="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0" name="任意多边形 542806"/>
            <p:cNvSpPr>
              <a:spLocks noChangeArrowheads="1"/>
            </p:cNvSpPr>
            <p:nvPr/>
          </p:nvSpPr>
          <p:spPr bwMode="auto">
            <a:xfrm>
              <a:off x="5200" y="3166"/>
              <a:ext cx="4" cy="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8" y="9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7"/>
                </a:cxn>
                <a:cxn ang="0">
                  <a:pos x="0" y="9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8" y="9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7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1" name="任意多边形 542807"/>
            <p:cNvSpPr>
              <a:spLocks noChangeArrowheads="1"/>
            </p:cNvSpPr>
            <p:nvPr/>
          </p:nvSpPr>
          <p:spPr bwMode="auto">
            <a:xfrm>
              <a:off x="5192" y="3063"/>
              <a:ext cx="7" cy="13"/>
            </a:xfrm>
            <a:custGeom>
              <a:avLst/>
              <a:gdLst/>
              <a:ahLst/>
              <a:cxnLst>
                <a:cxn ang="0">
                  <a:pos x="13" y="24"/>
                </a:cxn>
                <a:cxn ang="0">
                  <a:pos x="12" y="0"/>
                </a:cxn>
                <a:cxn ang="0">
                  <a:pos x="0" y="1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8" y="23"/>
                </a:cxn>
                <a:cxn ang="0">
                  <a:pos x="13" y="24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0" y="8"/>
                  </a:lnTo>
                  <a:lnTo>
                    <a:pt x="6" y="10"/>
                  </a:lnTo>
                  <a:lnTo>
                    <a:pt x="8" y="23"/>
                  </a:lnTo>
                  <a:lnTo>
                    <a:pt x="13" y="2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2" name="任意多边形 542808"/>
            <p:cNvSpPr>
              <a:spLocks noChangeArrowheads="1"/>
            </p:cNvSpPr>
            <p:nvPr/>
          </p:nvSpPr>
          <p:spPr bwMode="auto">
            <a:xfrm>
              <a:off x="5459" y="3300"/>
              <a:ext cx="223" cy="35"/>
            </a:xfrm>
            <a:custGeom>
              <a:avLst/>
              <a:gdLst/>
              <a:ahLst/>
              <a:cxnLst>
                <a:cxn ang="0">
                  <a:pos x="331" y="11"/>
                </a:cxn>
                <a:cxn ang="0">
                  <a:pos x="290" y="9"/>
                </a:cxn>
                <a:cxn ang="0">
                  <a:pos x="263" y="8"/>
                </a:cxn>
                <a:cxn ang="0">
                  <a:pos x="244" y="11"/>
                </a:cxn>
                <a:cxn ang="0">
                  <a:pos x="230" y="10"/>
                </a:cxn>
                <a:cxn ang="0">
                  <a:pos x="212" y="8"/>
                </a:cxn>
                <a:cxn ang="0">
                  <a:pos x="201" y="7"/>
                </a:cxn>
                <a:cxn ang="0">
                  <a:pos x="186" y="6"/>
                </a:cxn>
                <a:cxn ang="0">
                  <a:pos x="161" y="2"/>
                </a:cxn>
                <a:cxn ang="0">
                  <a:pos x="139" y="0"/>
                </a:cxn>
                <a:cxn ang="0">
                  <a:pos x="114" y="5"/>
                </a:cxn>
                <a:cxn ang="0">
                  <a:pos x="90" y="11"/>
                </a:cxn>
                <a:cxn ang="0">
                  <a:pos x="71" y="16"/>
                </a:cxn>
                <a:cxn ang="0">
                  <a:pos x="55" y="20"/>
                </a:cxn>
                <a:cxn ang="0">
                  <a:pos x="53" y="25"/>
                </a:cxn>
                <a:cxn ang="0">
                  <a:pos x="38" y="25"/>
                </a:cxn>
                <a:cxn ang="0">
                  <a:pos x="21" y="28"/>
                </a:cxn>
                <a:cxn ang="0">
                  <a:pos x="0" y="69"/>
                </a:cxn>
                <a:cxn ang="0">
                  <a:pos x="24" y="61"/>
                </a:cxn>
                <a:cxn ang="0">
                  <a:pos x="47" y="55"/>
                </a:cxn>
                <a:cxn ang="0">
                  <a:pos x="63" y="54"/>
                </a:cxn>
                <a:cxn ang="0">
                  <a:pos x="90" y="54"/>
                </a:cxn>
                <a:cxn ang="0">
                  <a:pos x="119" y="53"/>
                </a:cxn>
                <a:cxn ang="0">
                  <a:pos x="149" y="52"/>
                </a:cxn>
                <a:cxn ang="0">
                  <a:pos x="212" y="52"/>
                </a:cxn>
                <a:cxn ang="0">
                  <a:pos x="253" y="52"/>
                </a:cxn>
                <a:cxn ang="0">
                  <a:pos x="250" y="49"/>
                </a:cxn>
                <a:cxn ang="0">
                  <a:pos x="260" y="48"/>
                </a:cxn>
                <a:cxn ang="0">
                  <a:pos x="277" y="51"/>
                </a:cxn>
                <a:cxn ang="0">
                  <a:pos x="287" y="52"/>
                </a:cxn>
                <a:cxn ang="0">
                  <a:pos x="305" y="48"/>
                </a:cxn>
                <a:cxn ang="0">
                  <a:pos x="326" y="51"/>
                </a:cxn>
                <a:cxn ang="0">
                  <a:pos x="351" y="52"/>
                </a:cxn>
                <a:cxn ang="0">
                  <a:pos x="386" y="48"/>
                </a:cxn>
                <a:cxn ang="0">
                  <a:pos x="422" y="46"/>
                </a:cxn>
                <a:cxn ang="0">
                  <a:pos x="438" y="43"/>
                </a:cxn>
                <a:cxn ang="0">
                  <a:pos x="422" y="32"/>
                </a:cxn>
                <a:cxn ang="0">
                  <a:pos x="437" y="23"/>
                </a:cxn>
                <a:cxn ang="0">
                  <a:pos x="439" y="17"/>
                </a:cxn>
                <a:cxn ang="0">
                  <a:pos x="415" y="11"/>
                </a:cxn>
                <a:cxn ang="0">
                  <a:pos x="397" y="7"/>
                </a:cxn>
                <a:cxn ang="0">
                  <a:pos x="384" y="5"/>
                </a:cxn>
                <a:cxn ang="0">
                  <a:pos x="360" y="9"/>
                </a:cxn>
              </a:cxnLst>
              <a:rect l="0" t="0" r="r" b="b"/>
              <a:pathLst>
                <a:path w="445" h="69">
                  <a:moveTo>
                    <a:pt x="351" y="11"/>
                  </a:moveTo>
                  <a:lnTo>
                    <a:pt x="343" y="11"/>
                  </a:lnTo>
                  <a:lnTo>
                    <a:pt x="331" y="11"/>
                  </a:lnTo>
                  <a:lnTo>
                    <a:pt x="318" y="11"/>
                  </a:lnTo>
                  <a:lnTo>
                    <a:pt x="303" y="10"/>
                  </a:lnTo>
                  <a:lnTo>
                    <a:pt x="290" y="9"/>
                  </a:lnTo>
                  <a:lnTo>
                    <a:pt x="278" y="8"/>
                  </a:lnTo>
                  <a:lnTo>
                    <a:pt x="269" y="8"/>
                  </a:lnTo>
                  <a:lnTo>
                    <a:pt x="263" y="8"/>
                  </a:lnTo>
                  <a:lnTo>
                    <a:pt x="256" y="9"/>
                  </a:lnTo>
                  <a:lnTo>
                    <a:pt x="250" y="10"/>
                  </a:lnTo>
                  <a:lnTo>
                    <a:pt x="244" y="11"/>
                  </a:lnTo>
                  <a:lnTo>
                    <a:pt x="238" y="11"/>
                  </a:lnTo>
                  <a:lnTo>
                    <a:pt x="234" y="11"/>
                  </a:lnTo>
                  <a:lnTo>
                    <a:pt x="230" y="10"/>
                  </a:lnTo>
                  <a:lnTo>
                    <a:pt x="224" y="10"/>
                  </a:lnTo>
                  <a:lnTo>
                    <a:pt x="218" y="9"/>
                  </a:lnTo>
                  <a:lnTo>
                    <a:pt x="212" y="8"/>
                  </a:lnTo>
                  <a:lnTo>
                    <a:pt x="208" y="8"/>
                  </a:lnTo>
                  <a:lnTo>
                    <a:pt x="203" y="7"/>
                  </a:lnTo>
                  <a:lnTo>
                    <a:pt x="201" y="7"/>
                  </a:lnTo>
                  <a:lnTo>
                    <a:pt x="198" y="7"/>
                  </a:lnTo>
                  <a:lnTo>
                    <a:pt x="193" y="6"/>
                  </a:lnTo>
                  <a:lnTo>
                    <a:pt x="186" y="6"/>
                  </a:lnTo>
                  <a:lnTo>
                    <a:pt x="178" y="5"/>
                  </a:lnTo>
                  <a:lnTo>
                    <a:pt x="170" y="3"/>
                  </a:lnTo>
                  <a:lnTo>
                    <a:pt x="161" y="2"/>
                  </a:lnTo>
                  <a:lnTo>
                    <a:pt x="153" y="1"/>
                  </a:lnTo>
                  <a:lnTo>
                    <a:pt x="146" y="0"/>
                  </a:lnTo>
                  <a:lnTo>
                    <a:pt x="139" y="0"/>
                  </a:lnTo>
                  <a:lnTo>
                    <a:pt x="131" y="1"/>
                  </a:lnTo>
                  <a:lnTo>
                    <a:pt x="122" y="2"/>
                  </a:lnTo>
                  <a:lnTo>
                    <a:pt x="114" y="5"/>
                  </a:lnTo>
                  <a:lnTo>
                    <a:pt x="104" y="8"/>
                  </a:lnTo>
                  <a:lnTo>
                    <a:pt x="97" y="10"/>
                  </a:lnTo>
                  <a:lnTo>
                    <a:pt x="90" y="11"/>
                  </a:lnTo>
                  <a:lnTo>
                    <a:pt x="87" y="13"/>
                  </a:lnTo>
                  <a:lnTo>
                    <a:pt x="80" y="15"/>
                  </a:lnTo>
                  <a:lnTo>
                    <a:pt x="71" y="16"/>
                  </a:lnTo>
                  <a:lnTo>
                    <a:pt x="62" y="18"/>
                  </a:lnTo>
                  <a:lnTo>
                    <a:pt x="56" y="20"/>
                  </a:lnTo>
                  <a:lnTo>
                    <a:pt x="55" y="20"/>
                  </a:lnTo>
                  <a:lnTo>
                    <a:pt x="53" y="22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48" y="25"/>
                  </a:lnTo>
                  <a:lnTo>
                    <a:pt x="42" y="24"/>
                  </a:lnTo>
                  <a:lnTo>
                    <a:pt x="38" y="25"/>
                  </a:lnTo>
                  <a:lnTo>
                    <a:pt x="32" y="25"/>
                  </a:lnTo>
                  <a:lnTo>
                    <a:pt x="26" y="26"/>
                  </a:lnTo>
                  <a:lnTo>
                    <a:pt x="21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0" y="69"/>
                  </a:lnTo>
                  <a:lnTo>
                    <a:pt x="8" y="66"/>
                  </a:lnTo>
                  <a:lnTo>
                    <a:pt x="16" y="63"/>
                  </a:lnTo>
                  <a:lnTo>
                    <a:pt x="24" y="61"/>
                  </a:lnTo>
                  <a:lnTo>
                    <a:pt x="32" y="58"/>
                  </a:lnTo>
                  <a:lnTo>
                    <a:pt x="40" y="56"/>
                  </a:lnTo>
                  <a:lnTo>
                    <a:pt x="47" y="55"/>
                  </a:lnTo>
                  <a:lnTo>
                    <a:pt x="53" y="54"/>
                  </a:lnTo>
                  <a:lnTo>
                    <a:pt x="57" y="54"/>
                  </a:lnTo>
                  <a:lnTo>
                    <a:pt x="63" y="54"/>
                  </a:lnTo>
                  <a:lnTo>
                    <a:pt x="71" y="54"/>
                  </a:lnTo>
                  <a:lnTo>
                    <a:pt x="80" y="54"/>
                  </a:lnTo>
                  <a:lnTo>
                    <a:pt x="90" y="54"/>
                  </a:lnTo>
                  <a:lnTo>
                    <a:pt x="101" y="54"/>
                  </a:lnTo>
                  <a:lnTo>
                    <a:pt x="111" y="53"/>
                  </a:lnTo>
                  <a:lnTo>
                    <a:pt x="119" y="53"/>
                  </a:lnTo>
                  <a:lnTo>
                    <a:pt x="125" y="52"/>
                  </a:lnTo>
                  <a:lnTo>
                    <a:pt x="134" y="52"/>
                  </a:lnTo>
                  <a:lnTo>
                    <a:pt x="149" y="52"/>
                  </a:lnTo>
                  <a:lnTo>
                    <a:pt x="169" y="52"/>
                  </a:lnTo>
                  <a:lnTo>
                    <a:pt x="191" y="52"/>
                  </a:lnTo>
                  <a:lnTo>
                    <a:pt x="212" y="52"/>
                  </a:lnTo>
                  <a:lnTo>
                    <a:pt x="231" y="52"/>
                  </a:lnTo>
                  <a:lnTo>
                    <a:pt x="245" y="52"/>
                  </a:lnTo>
                  <a:lnTo>
                    <a:pt x="253" y="52"/>
                  </a:lnTo>
                  <a:lnTo>
                    <a:pt x="252" y="52"/>
                  </a:lnTo>
                  <a:lnTo>
                    <a:pt x="252" y="51"/>
                  </a:lnTo>
                  <a:lnTo>
                    <a:pt x="250" y="49"/>
                  </a:lnTo>
                  <a:lnTo>
                    <a:pt x="249" y="48"/>
                  </a:lnTo>
                  <a:lnTo>
                    <a:pt x="254" y="48"/>
                  </a:lnTo>
                  <a:lnTo>
                    <a:pt x="260" y="48"/>
                  </a:lnTo>
                  <a:lnTo>
                    <a:pt x="265" y="48"/>
                  </a:lnTo>
                  <a:lnTo>
                    <a:pt x="271" y="49"/>
                  </a:lnTo>
                  <a:lnTo>
                    <a:pt x="277" y="51"/>
                  </a:lnTo>
                  <a:lnTo>
                    <a:pt x="282" y="51"/>
                  </a:lnTo>
                  <a:lnTo>
                    <a:pt x="285" y="52"/>
                  </a:lnTo>
                  <a:lnTo>
                    <a:pt x="287" y="52"/>
                  </a:lnTo>
                  <a:lnTo>
                    <a:pt x="292" y="52"/>
                  </a:lnTo>
                  <a:lnTo>
                    <a:pt x="298" y="49"/>
                  </a:lnTo>
                  <a:lnTo>
                    <a:pt x="305" y="48"/>
                  </a:lnTo>
                  <a:lnTo>
                    <a:pt x="311" y="48"/>
                  </a:lnTo>
                  <a:lnTo>
                    <a:pt x="318" y="49"/>
                  </a:lnTo>
                  <a:lnTo>
                    <a:pt x="326" y="51"/>
                  </a:lnTo>
                  <a:lnTo>
                    <a:pt x="336" y="52"/>
                  </a:lnTo>
                  <a:lnTo>
                    <a:pt x="343" y="52"/>
                  </a:lnTo>
                  <a:lnTo>
                    <a:pt x="351" y="52"/>
                  </a:lnTo>
                  <a:lnTo>
                    <a:pt x="361" y="51"/>
                  </a:lnTo>
                  <a:lnTo>
                    <a:pt x="374" y="51"/>
                  </a:lnTo>
                  <a:lnTo>
                    <a:pt x="386" y="48"/>
                  </a:lnTo>
                  <a:lnTo>
                    <a:pt x="400" y="47"/>
                  </a:lnTo>
                  <a:lnTo>
                    <a:pt x="412" y="46"/>
                  </a:lnTo>
                  <a:lnTo>
                    <a:pt x="422" y="46"/>
                  </a:lnTo>
                  <a:lnTo>
                    <a:pt x="429" y="46"/>
                  </a:lnTo>
                  <a:lnTo>
                    <a:pt x="436" y="46"/>
                  </a:lnTo>
                  <a:lnTo>
                    <a:pt x="438" y="43"/>
                  </a:lnTo>
                  <a:lnTo>
                    <a:pt x="435" y="39"/>
                  </a:lnTo>
                  <a:lnTo>
                    <a:pt x="428" y="37"/>
                  </a:lnTo>
                  <a:lnTo>
                    <a:pt x="422" y="32"/>
                  </a:lnTo>
                  <a:lnTo>
                    <a:pt x="422" y="28"/>
                  </a:lnTo>
                  <a:lnTo>
                    <a:pt x="428" y="23"/>
                  </a:lnTo>
                  <a:lnTo>
                    <a:pt x="437" y="23"/>
                  </a:lnTo>
                  <a:lnTo>
                    <a:pt x="445" y="24"/>
                  </a:lnTo>
                  <a:lnTo>
                    <a:pt x="445" y="22"/>
                  </a:lnTo>
                  <a:lnTo>
                    <a:pt x="439" y="17"/>
                  </a:lnTo>
                  <a:lnTo>
                    <a:pt x="428" y="15"/>
                  </a:lnTo>
                  <a:lnTo>
                    <a:pt x="421" y="14"/>
                  </a:lnTo>
                  <a:lnTo>
                    <a:pt x="415" y="11"/>
                  </a:lnTo>
                  <a:lnTo>
                    <a:pt x="408" y="10"/>
                  </a:lnTo>
                  <a:lnTo>
                    <a:pt x="402" y="9"/>
                  </a:lnTo>
                  <a:lnTo>
                    <a:pt x="397" y="7"/>
                  </a:lnTo>
                  <a:lnTo>
                    <a:pt x="391" y="6"/>
                  </a:lnTo>
                  <a:lnTo>
                    <a:pt x="387" y="6"/>
                  </a:lnTo>
                  <a:lnTo>
                    <a:pt x="384" y="5"/>
                  </a:lnTo>
                  <a:lnTo>
                    <a:pt x="377" y="5"/>
                  </a:lnTo>
                  <a:lnTo>
                    <a:pt x="369" y="7"/>
                  </a:lnTo>
                  <a:lnTo>
                    <a:pt x="360" y="9"/>
                  </a:lnTo>
                  <a:lnTo>
                    <a:pt x="351" y="1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3" name="任意多边形 542809"/>
            <p:cNvSpPr>
              <a:spLocks noChangeArrowheads="1"/>
            </p:cNvSpPr>
            <p:nvPr/>
          </p:nvSpPr>
          <p:spPr bwMode="auto">
            <a:xfrm>
              <a:off x="5485" y="3009"/>
              <a:ext cx="78" cy="251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16" y="36"/>
                </a:cxn>
                <a:cxn ang="0">
                  <a:pos x="31" y="43"/>
                </a:cxn>
                <a:cxn ang="0">
                  <a:pos x="48" y="34"/>
                </a:cxn>
                <a:cxn ang="0">
                  <a:pos x="66" y="25"/>
                </a:cxn>
                <a:cxn ang="0">
                  <a:pos x="82" y="17"/>
                </a:cxn>
                <a:cxn ang="0">
                  <a:pos x="95" y="12"/>
                </a:cxn>
                <a:cxn ang="0">
                  <a:pos x="107" y="11"/>
                </a:cxn>
                <a:cxn ang="0">
                  <a:pos x="117" y="15"/>
                </a:cxn>
                <a:cxn ang="0">
                  <a:pos x="128" y="16"/>
                </a:cxn>
                <a:cxn ang="0">
                  <a:pos x="141" y="16"/>
                </a:cxn>
                <a:cxn ang="0">
                  <a:pos x="152" y="16"/>
                </a:cxn>
                <a:cxn ang="0">
                  <a:pos x="156" y="23"/>
                </a:cxn>
                <a:cxn ang="0">
                  <a:pos x="151" y="41"/>
                </a:cxn>
                <a:cxn ang="0">
                  <a:pos x="150" y="57"/>
                </a:cxn>
                <a:cxn ang="0">
                  <a:pos x="150" y="84"/>
                </a:cxn>
                <a:cxn ang="0">
                  <a:pos x="148" y="97"/>
                </a:cxn>
                <a:cxn ang="0">
                  <a:pos x="144" y="119"/>
                </a:cxn>
                <a:cxn ang="0">
                  <a:pos x="143" y="137"/>
                </a:cxn>
                <a:cxn ang="0">
                  <a:pos x="141" y="156"/>
                </a:cxn>
                <a:cxn ang="0">
                  <a:pos x="137" y="170"/>
                </a:cxn>
                <a:cxn ang="0">
                  <a:pos x="133" y="191"/>
                </a:cxn>
                <a:cxn ang="0">
                  <a:pos x="130" y="207"/>
                </a:cxn>
                <a:cxn ang="0">
                  <a:pos x="126" y="224"/>
                </a:cxn>
                <a:cxn ang="0">
                  <a:pos x="115" y="244"/>
                </a:cxn>
                <a:cxn ang="0">
                  <a:pos x="117" y="261"/>
                </a:cxn>
                <a:cxn ang="0">
                  <a:pos x="120" y="285"/>
                </a:cxn>
                <a:cxn ang="0">
                  <a:pos x="117" y="339"/>
                </a:cxn>
                <a:cxn ang="0">
                  <a:pos x="110" y="381"/>
                </a:cxn>
                <a:cxn ang="0">
                  <a:pos x="102" y="423"/>
                </a:cxn>
                <a:cxn ang="0">
                  <a:pos x="99" y="444"/>
                </a:cxn>
                <a:cxn ang="0">
                  <a:pos x="94" y="475"/>
                </a:cxn>
                <a:cxn ang="0">
                  <a:pos x="87" y="493"/>
                </a:cxn>
                <a:cxn ang="0">
                  <a:pos x="83" y="497"/>
                </a:cxn>
                <a:cxn ang="0">
                  <a:pos x="74" y="501"/>
                </a:cxn>
                <a:cxn ang="0">
                  <a:pos x="57" y="500"/>
                </a:cxn>
                <a:cxn ang="0">
                  <a:pos x="45" y="497"/>
                </a:cxn>
                <a:cxn ang="0">
                  <a:pos x="38" y="493"/>
                </a:cxn>
                <a:cxn ang="0">
                  <a:pos x="31" y="490"/>
                </a:cxn>
                <a:cxn ang="0">
                  <a:pos x="25" y="486"/>
                </a:cxn>
                <a:cxn ang="0">
                  <a:pos x="22" y="477"/>
                </a:cxn>
                <a:cxn ang="0">
                  <a:pos x="20" y="454"/>
                </a:cxn>
                <a:cxn ang="0">
                  <a:pos x="20" y="435"/>
                </a:cxn>
                <a:cxn ang="0">
                  <a:pos x="18" y="415"/>
                </a:cxn>
                <a:cxn ang="0">
                  <a:pos x="11" y="379"/>
                </a:cxn>
                <a:cxn ang="0">
                  <a:pos x="10" y="337"/>
                </a:cxn>
                <a:cxn ang="0">
                  <a:pos x="12" y="320"/>
                </a:cxn>
                <a:cxn ang="0">
                  <a:pos x="12" y="310"/>
                </a:cxn>
                <a:cxn ang="0">
                  <a:pos x="10" y="303"/>
                </a:cxn>
                <a:cxn ang="0">
                  <a:pos x="8" y="292"/>
                </a:cxn>
                <a:cxn ang="0">
                  <a:pos x="8" y="283"/>
                </a:cxn>
                <a:cxn ang="0">
                  <a:pos x="5" y="269"/>
                </a:cxn>
                <a:cxn ang="0">
                  <a:pos x="0" y="256"/>
                </a:cxn>
                <a:cxn ang="0">
                  <a:pos x="2" y="241"/>
                </a:cxn>
                <a:cxn ang="0">
                  <a:pos x="4" y="223"/>
                </a:cxn>
                <a:cxn ang="0">
                  <a:pos x="12" y="177"/>
                </a:cxn>
                <a:cxn ang="0">
                  <a:pos x="14" y="156"/>
                </a:cxn>
                <a:cxn ang="0">
                  <a:pos x="14" y="139"/>
                </a:cxn>
                <a:cxn ang="0">
                  <a:pos x="15" y="129"/>
                </a:cxn>
                <a:cxn ang="0">
                  <a:pos x="14" y="117"/>
                </a:cxn>
                <a:cxn ang="0">
                  <a:pos x="10" y="87"/>
                </a:cxn>
                <a:cxn ang="0">
                  <a:pos x="2" y="17"/>
                </a:cxn>
              </a:cxnLst>
              <a:rect l="0" t="0" r="r" b="b"/>
              <a:pathLst>
                <a:path w="157" h="501">
                  <a:moveTo>
                    <a:pt x="0" y="0"/>
                  </a:moveTo>
                  <a:lnTo>
                    <a:pt x="4" y="9"/>
                  </a:lnTo>
                  <a:lnTo>
                    <a:pt x="10" y="23"/>
                  </a:lnTo>
                  <a:lnTo>
                    <a:pt x="16" y="36"/>
                  </a:lnTo>
                  <a:lnTo>
                    <a:pt x="26" y="46"/>
                  </a:lnTo>
                  <a:lnTo>
                    <a:pt x="31" y="43"/>
                  </a:lnTo>
                  <a:lnTo>
                    <a:pt x="38" y="40"/>
                  </a:lnTo>
                  <a:lnTo>
                    <a:pt x="48" y="34"/>
                  </a:lnTo>
                  <a:lnTo>
                    <a:pt x="57" y="30"/>
                  </a:lnTo>
                  <a:lnTo>
                    <a:pt x="66" y="25"/>
                  </a:lnTo>
                  <a:lnTo>
                    <a:pt x="74" y="20"/>
                  </a:lnTo>
                  <a:lnTo>
                    <a:pt x="82" y="17"/>
                  </a:lnTo>
                  <a:lnTo>
                    <a:pt x="87" y="15"/>
                  </a:lnTo>
                  <a:lnTo>
                    <a:pt x="95" y="12"/>
                  </a:lnTo>
                  <a:lnTo>
                    <a:pt x="102" y="11"/>
                  </a:lnTo>
                  <a:lnTo>
                    <a:pt x="107" y="11"/>
                  </a:lnTo>
                  <a:lnTo>
                    <a:pt x="113" y="13"/>
                  </a:lnTo>
                  <a:lnTo>
                    <a:pt x="117" y="15"/>
                  </a:lnTo>
                  <a:lnTo>
                    <a:pt x="122" y="15"/>
                  </a:lnTo>
                  <a:lnTo>
                    <a:pt x="128" y="16"/>
                  </a:lnTo>
                  <a:lnTo>
                    <a:pt x="135" y="16"/>
                  </a:lnTo>
                  <a:lnTo>
                    <a:pt x="141" y="16"/>
                  </a:lnTo>
                  <a:lnTo>
                    <a:pt x="148" y="16"/>
                  </a:lnTo>
                  <a:lnTo>
                    <a:pt x="152" y="16"/>
                  </a:lnTo>
                  <a:lnTo>
                    <a:pt x="157" y="16"/>
                  </a:lnTo>
                  <a:lnTo>
                    <a:pt x="156" y="23"/>
                  </a:lnTo>
                  <a:lnTo>
                    <a:pt x="153" y="32"/>
                  </a:lnTo>
                  <a:lnTo>
                    <a:pt x="151" y="41"/>
                  </a:lnTo>
                  <a:lnTo>
                    <a:pt x="150" y="48"/>
                  </a:lnTo>
                  <a:lnTo>
                    <a:pt x="150" y="57"/>
                  </a:lnTo>
                  <a:lnTo>
                    <a:pt x="150" y="71"/>
                  </a:lnTo>
                  <a:lnTo>
                    <a:pt x="150" y="84"/>
                  </a:lnTo>
                  <a:lnTo>
                    <a:pt x="149" y="91"/>
                  </a:lnTo>
                  <a:lnTo>
                    <a:pt x="148" y="97"/>
                  </a:lnTo>
                  <a:lnTo>
                    <a:pt x="145" y="108"/>
                  </a:lnTo>
                  <a:lnTo>
                    <a:pt x="144" y="119"/>
                  </a:lnTo>
                  <a:lnTo>
                    <a:pt x="144" y="129"/>
                  </a:lnTo>
                  <a:lnTo>
                    <a:pt x="143" y="137"/>
                  </a:lnTo>
                  <a:lnTo>
                    <a:pt x="142" y="146"/>
                  </a:lnTo>
                  <a:lnTo>
                    <a:pt x="141" y="156"/>
                  </a:lnTo>
                  <a:lnTo>
                    <a:pt x="140" y="163"/>
                  </a:lnTo>
                  <a:lnTo>
                    <a:pt x="137" y="170"/>
                  </a:lnTo>
                  <a:lnTo>
                    <a:pt x="135" y="180"/>
                  </a:lnTo>
                  <a:lnTo>
                    <a:pt x="133" y="191"/>
                  </a:lnTo>
                  <a:lnTo>
                    <a:pt x="132" y="199"/>
                  </a:lnTo>
                  <a:lnTo>
                    <a:pt x="130" y="207"/>
                  </a:lnTo>
                  <a:lnTo>
                    <a:pt x="129" y="215"/>
                  </a:lnTo>
                  <a:lnTo>
                    <a:pt x="126" y="224"/>
                  </a:lnTo>
                  <a:lnTo>
                    <a:pt x="120" y="234"/>
                  </a:lnTo>
                  <a:lnTo>
                    <a:pt x="115" y="244"/>
                  </a:lnTo>
                  <a:lnTo>
                    <a:pt x="115" y="252"/>
                  </a:lnTo>
                  <a:lnTo>
                    <a:pt x="117" y="261"/>
                  </a:lnTo>
                  <a:lnTo>
                    <a:pt x="119" y="269"/>
                  </a:lnTo>
                  <a:lnTo>
                    <a:pt x="120" y="285"/>
                  </a:lnTo>
                  <a:lnTo>
                    <a:pt x="119" y="312"/>
                  </a:lnTo>
                  <a:lnTo>
                    <a:pt x="117" y="339"/>
                  </a:lnTo>
                  <a:lnTo>
                    <a:pt x="113" y="361"/>
                  </a:lnTo>
                  <a:lnTo>
                    <a:pt x="110" y="381"/>
                  </a:lnTo>
                  <a:lnTo>
                    <a:pt x="105" y="402"/>
                  </a:lnTo>
                  <a:lnTo>
                    <a:pt x="102" y="423"/>
                  </a:lnTo>
                  <a:lnTo>
                    <a:pt x="100" y="435"/>
                  </a:lnTo>
                  <a:lnTo>
                    <a:pt x="99" y="444"/>
                  </a:lnTo>
                  <a:lnTo>
                    <a:pt x="97" y="458"/>
                  </a:lnTo>
                  <a:lnTo>
                    <a:pt x="94" y="475"/>
                  </a:lnTo>
                  <a:lnTo>
                    <a:pt x="90" y="492"/>
                  </a:lnTo>
                  <a:lnTo>
                    <a:pt x="87" y="493"/>
                  </a:lnTo>
                  <a:lnTo>
                    <a:pt x="86" y="495"/>
                  </a:lnTo>
                  <a:lnTo>
                    <a:pt x="83" y="497"/>
                  </a:lnTo>
                  <a:lnTo>
                    <a:pt x="81" y="498"/>
                  </a:lnTo>
                  <a:lnTo>
                    <a:pt x="74" y="501"/>
                  </a:lnTo>
                  <a:lnTo>
                    <a:pt x="66" y="501"/>
                  </a:lnTo>
                  <a:lnTo>
                    <a:pt x="57" y="500"/>
                  </a:lnTo>
                  <a:lnTo>
                    <a:pt x="49" y="498"/>
                  </a:lnTo>
                  <a:lnTo>
                    <a:pt x="45" y="497"/>
                  </a:lnTo>
                  <a:lnTo>
                    <a:pt x="42" y="496"/>
                  </a:lnTo>
                  <a:lnTo>
                    <a:pt x="38" y="493"/>
                  </a:lnTo>
                  <a:lnTo>
                    <a:pt x="36" y="492"/>
                  </a:lnTo>
                  <a:lnTo>
                    <a:pt x="31" y="490"/>
                  </a:lnTo>
                  <a:lnTo>
                    <a:pt x="28" y="488"/>
                  </a:lnTo>
                  <a:lnTo>
                    <a:pt x="25" y="486"/>
                  </a:lnTo>
                  <a:lnTo>
                    <a:pt x="22" y="485"/>
                  </a:lnTo>
                  <a:lnTo>
                    <a:pt x="22" y="477"/>
                  </a:lnTo>
                  <a:lnTo>
                    <a:pt x="21" y="467"/>
                  </a:lnTo>
                  <a:lnTo>
                    <a:pt x="20" y="454"/>
                  </a:lnTo>
                  <a:lnTo>
                    <a:pt x="20" y="442"/>
                  </a:lnTo>
                  <a:lnTo>
                    <a:pt x="20" y="435"/>
                  </a:lnTo>
                  <a:lnTo>
                    <a:pt x="20" y="425"/>
                  </a:lnTo>
                  <a:lnTo>
                    <a:pt x="18" y="415"/>
                  </a:lnTo>
                  <a:lnTo>
                    <a:pt x="15" y="402"/>
                  </a:lnTo>
                  <a:lnTo>
                    <a:pt x="11" y="379"/>
                  </a:lnTo>
                  <a:lnTo>
                    <a:pt x="8" y="356"/>
                  </a:lnTo>
                  <a:lnTo>
                    <a:pt x="10" y="337"/>
                  </a:lnTo>
                  <a:lnTo>
                    <a:pt x="11" y="323"/>
                  </a:lnTo>
                  <a:lnTo>
                    <a:pt x="12" y="320"/>
                  </a:lnTo>
                  <a:lnTo>
                    <a:pt x="12" y="315"/>
                  </a:lnTo>
                  <a:lnTo>
                    <a:pt x="12" y="310"/>
                  </a:lnTo>
                  <a:lnTo>
                    <a:pt x="11" y="307"/>
                  </a:lnTo>
                  <a:lnTo>
                    <a:pt x="10" y="303"/>
                  </a:lnTo>
                  <a:lnTo>
                    <a:pt x="8" y="298"/>
                  </a:lnTo>
                  <a:lnTo>
                    <a:pt x="8" y="292"/>
                  </a:lnTo>
                  <a:lnTo>
                    <a:pt x="8" y="287"/>
                  </a:lnTo>
                  <a:lnTo>
                    <a:pt x="8" y="283"/>
                  </a:lnTo>
                  <a:lnTo>
                    <a:pt x="7" y="276"/>
                  </a:lnTo>
                  <a:lnTo>
                    <a:pt x="5" y="269"/>
                  </a:lnTo>
                  <a:lnTo>
                    <a:pt x="3" y="262"/>
                  </a:lnTo>
                  <a:lnTo>
                    <a:pt x="0" y="256"/>
                  </a:lnTo>
                  <a:lnTo>
                    <a:pt x="2" y="248"/>
                  </a:lnTo>
                  <a:lnTo>
                    <a:pt x="2" y="241"/>
                  </a:lnTo>
                  <a:lnTo>
                    <a:pt x="3" y="236"/>
                  </a:lnTo>
                  <a:lnTo>
                    <a:pt x="4" y="223"/>
                  </a:lnTo>
                  <a:lnTo>
                    <a:pt x="7" y="200"/>
                  </a:lnTo>
                  <a:lnTo>
                    <a:pt x="12" y="177"/>
                  </a:lnTo>
                  <a:lnTo>
                    <a:pt x="14" y="162"/>
                  </a:lnTo>
                  <a:lnTo>
                    <a:pt x="14" y="156"/>
                  </a:lnTo>
                  <a:lnTo>
                    <a:pt x="14" y="147"/>
                  </a:lnTo>
                  <a:lnTo>
                    <a:pt x="14" y="139"/>
                  </a:lnTo>
                  <a:lnTo>
                    <a:pt x="14" y="133"/>
                  </a:lnTo>
                  <a:lnTo>
                    <a:pt x="15" y="129"/>
                  </a:lnTo>
                  <a:lnTo>
                    <a:pt x="15" y="123"/>
                  </a:lnTo>
                  <a:lnTo>
                    <a:pt x="14" y="117"/>
                  </a:lnTo>
                  <a:lnTo>
                    <a:pt x="12" y="111"/>
                  </a:lnTo>
                  <a:lnTo>
                    <a:pt x="10" y="87"/>
                  </a:lnTo>
                  <a:lnTo>
                    <a:pt x="6" y="51"/>
                  </a:lnTo>
                  <a:lnTo>
                    <a:pt x="2" y="1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4" name="任意多边形 542810"/>
            <p:cNvSpPr>
              <a:spLocks noChangeArrowheads="1"/>
            </p:cNvSpPr>
            <p:nvPr/>
          </p:nvSpPr>
          <p:spPr bwMode="auto">
            <a:xfrm>
              <a:off x="5424" y="3009"/>
              <a:ext cx="69" cy="301"/>
            </a:xfrm>
            <a:custGeom>
              <a:avLst/>
              <a:gdLst/>
              <a:ahLst/>
              <a:cxnLst>
                <a:cxn ang="0">
                  <a:pos x="137" y="156"/>
                </a:cxn>
                <a:cxn ang="0">
                  <a:pos x="137" y="139"/>
                </a:cxn>
                <a:cxn ang="0">
                  <a:pos x="138" y="129"/>
                </a:cxn>
                <a:cxn ang="0">
                  <a:pos x="137" y="117"/>
                </a:cxn>
                <a:cxn ang="0">
                  <a:pos x="133" y="87"/>
                </a:cxn>
                <a:cxn ang="0">
                  <a:pos x="125" y="17"/>
                </a:cxn>
                <a:cxn ang="0">
                  <a:pos x="120" y="12"/>
                </a:cxn>
                <a:cxn ang="0">
                  <a:pos x="107" y="56"/>
                </a:cxn>
                <a:cxn ang="0">
                  <a:pos x="101" y="72"/>
                </a:cxn>
                <a:cxn ang="0">
                  <a:pos x="96" y="80"/>
                </a:cxn>
                <a:cxn ang="0">
                  <a:pos x="83" y="80"/>
                </a:cxn>
                <a:cxn ang="0">
                  <a:pos x="61" y="81"/>
                </a:cxn>
                <a:cxn ang="0">
                  <a:pos x="35" y="84"/>
                </a:cxn>
                <a:cxn ang="0">
                  <a:pos x="9" y="86"/>
                </a:cxn>
                <a:cxn ang="0">
                  <a:pos x="3" y="101"/>
                </a:cxn>
                <a:cxn ang="0">
                  <a:pos x="9" y="137"/>
                </a:cxn>
                <a:cxn ang="0">
                  <a:pos x="13" y="152"/>
                </a:cxn>
                <a:cxn ang="0">
                  <a:pos x="15" y="161"/>
                </a:cxn>
                <a:cxn ang="0">
                  <a:pos x="15" y="178"/>
                </a:cxn>
                <a:cxn ang="0">
                  <a:pos x="14" y="226"/>
                </a:cxn>
                <a:cxn ang="0">
                  <a:pos x="14" y="254"/>
                </a:cxn>
                <a:cxn ang="0">
                  <a:pos x="15" y="283"/>
                </a:cxn>
                <a:cxn ang="0">
                  <a:pos x="15" y="298"/>
                </a:cxn>
                <a:cxn ang="0">
                  <a:pos x="14" y="310"/>
                </a:cxn>
                <a:cxn ang="0">
                  <a:pos x="14" y="324"/>
                </a:cxn>
                <a:cxn ang="0">
                  <a:pos x="15" y="352"/>
                </a:cxn>
                <a:cxn ang="0">
                  <a:pos x="20" y="384"/>
                </a:cxn>
                <a:cxn ang="0">
                  <a:pos x="29" y="443"/>
                </a:cxn>
                <a:cxn ang="0">
                  <a:pos x="30" y="489"/>
                </a:cxn>
                <a:cxn ang="0">
                  <a:pos x="31" y="569"/>
                </a:cxn>
                <a:cxn ang="0">
                  <a:pos x="32" y="593"/>
                </a:cxn>
                <a:cxn ang="0">
                  <a:pos x="36" y="595"/>
                </a:cxn>
                <a:cxn ang="0">
                  <a:pos x="43" y="598"/>
                </a:cxn>
                <a:cxn ang="0">
                  <a:pos x="58" y="600"/>
                </a:cxn>
                <a:cxn ang="0">
                  <a:pos x="74" y="602"/>
                </a:cxn>
                <a:cxn ang="0">
                  <a:pos x="91" y="602"/>
                </a:cxn>
                <a:cxn ang="0">
                  <a:pos x="104" y="602"/>
                </a:cxn>
                <a:cxn ang="0">
                  <a:pos x="112" y="602"/>
                </a:cxn>
                <a:cxn ang="0">
                  <a:pos x="115" y="576"/>
                </a:cxn>
                <a:cxn ang="0">
                  <a:pos x="113" y="512"/>
                </a:cxn>
                <a:cxn ang="0">
                  <a:pos x="115" y="457"/>
                </a:cxn>
                <a:cxn ang="0">
                  <a:pos x="116" y="355"/>
                </a:cxn>
                <a:cxn ang="0">
                  <a:pos x="118" y="324"/>
                </a:cxn>
                <a:cxn ang="0">
                  <a:pos x="116" y="314"/>
                </a:cxn>
                <a:cxn ang="0">
                  <a:pos x="114" y="306"/>
                </a:cxn>
                <a:cxn ang="0">
                  <a:pos x="114" y="295"/>
                </a:cxn>
                <a:cxn ang="0">
                  <a:pos x="118" y="280"/>
                </a:cxn>
                <a:cxn ang="0">
                  <a:pos x="122" y="251"/>
                </a:cxn>
                <a:cxn ang="0">
                  <a:pos x="123" y="230"/>
                </a:cxn>
                <a:cxn ang="0">
                  <a:pos x="123" y="210"/>
                </a:cxn>
                <a:cxn ang="0">
                  <a:pos x="123" y="193"/>
                </a:cxn>
                <a:cxn ang="0">
                  <a:pos x="131" y="170"/>
                </a:cxn>
              </a:cxnLst>
              <a:rect l="0" t="0" r="r" b="b"/>
              <a:pathLst>
                <a:path w="138" h="602">
                  <a:moveTo>
                    <a:pt x="137" y="162"/>
                  </a:moveTo>
                  <a:lnTo>
                    <a:pt x="137" y="156"/>
                  </a:lnTo>
                  <a:lnTo>
                    <a:pt x="137" y="147"/>
                  </a:lnTo>
                  <a:lnTo>
                    <a:pt x="137" y="139"/>
                  </a:lnTo>
                  <a:lnTo>
                    <a:pt x="137" y="133"/>
                  </a:lnTo>
                  <a:lnTo>
                    <a:pt x="138" y="129"/>
                  </a:lnTo>
                  <a:lnTo>
                    <a:pt x="138" y="123"/>
                  </a:lnTo>
                  <a:lnTo>
                    <a:pt x="137" y="117"/>
                  </a:lnTo>
                  <a:lnTo>
                    <a:pt x="135" y="111"/>
                  </a:lnTo>
                  <a:lnTo>
                    <a:pt x="133" y="87"/>
                  </a:lnTo>
                  <a:lnTo>
                    <a:pt x="129" y="51"/>
                  </a:lnTo>
                  <a:lnTo>
                    <a:pt x="125" y="17"/>
                  </a:lnTo>
                  <a:lnTo>
                    <a:pt x="123" y="0"/>
                  </a:lnTo>
                  <a:lnTo>
                    <a:pt x="120" y="12"/>
                  </a:lnTo>
                  <a:lnTo>
                    <a:pt x="114" y="34"/>
                  </a:lnTo>
                  <a:lnTo>
                    <a:pt x="107" y="56"/>
                  </a:lnTo>
                  <a:lnTo>
                    <a:pt x="104" y="68"/>
                  </a:lnTo>
                  <a:lnTo>
                    <a:pt x="101" y="72"/>
                  </a:lnTo>
                  <a:lnTo>
                    <a:pt x="99" y="77"/>
                  </a:lnTo>
                  <a:lnTo>
                    <a:pt x="96" y="80"/>
                  </a:lnTo>
                  <a:lnTo>
                    <a:pt x="89" y="80"/>
                  </a:lnTo>
                  <a:lnTo>
                    <a:pt x="83" y="80"/>
                  </a:lnTo>
                  <a:lnTo>
                    <a:pt x="73" y="80"/>
                  </a:lnTo>
                  <a:lnTo>
                    <a:pt x="61" y="81"/>
                  </a:lnTo>
                  <a:lnTo>
                    <a:pt x="49" y="82"/>
                  </a:lnTo>
                  <a:lnTo>
                    <a:pt x="35" y="84"/>
                  </a:lnTo>
                  <a:lnTo>
                    <a:pt x="21" y="85"/>
                  </a:lnTo>
                  <a:lnTo>
                    <a:pt x="9" y="86"/>
                  </a:lnTo>
                  <a:lnTo>
                    <a:pt x="0" y="87"/>
                  </a:lnTo>
                  <a:lnTo>
                    <a:pt x="3" y="101"/>
                  </a:lnTo>
                  <a:lnTo>
                    <a:pt x="6" y="119"/>
                  </a:lnTo>
                  <a:lnTo>
                    <a:pt x="9" y="137"/>
                  </a:lnTo>
                  <a:lnTo>
                    <a:pt x="12" y="147"/>
                  </a:lnTo>
                  <a:lnTo>
                    <a:pt x="13" y="152"/>
                  </a:lnTo>
                  <a:lnTo>
                    <a:pt x="14" y="156"/>
                  </a:lnTo>
                  <a:lnTo>
                    <a:pt x="15" y="161"/>
                  </a:lnTo>
                  <a:lnTo>
                    <a:pt x="15" y="165"/>
                  </a:lnTo>
                  <a:lnTo>
                    <a:pt x="15" y="178"/>
                  </a:lnTo>
                  <a:lnTo>
                    <a:pt x="15" y="202"/>
                  </a:lnTo>
                  <a:lnTo>
                    <a:pt x="14" y="226"/>
                  </a:lnTo>
                  <a:lnTo>
                    <a:pt x="14" y="242"/>
                  </a:lnTo>
                  <a:lnTo>
                    <a:pt x="14" y="254"/>
                  </a:lnTo>
                  <a:lnTo>
                    <a:pt x="15" y="269"/>
                  </a:lnTo>
                  <a:lnTo>
                    <a:pt x="15" y="283"/>
                  </a:lnTo>
                  <a:lnTo>
                    <a:pt x="15" y="292"/>
                  </a:lnTo>
                  <a:lnTo>
                    <a:pt x="15" y="298"/>
                  </a:lnTo>
                  <a:lnTo>
                    <a:pt x="14" y="303"/>
                  </a:lnTo>
                  <a:lnTo>
                    <a:pt x="14" y="310"/>
                  </a:lnTo>
                  <a:lnTo>
                    <a:pt x="14" y="316"/>
                  </a:lnTo>
                  <a:lnTo>
                    <a:pt x="14" y="324"/>
                  </a:lnTo>
                  <a:lnTo>
                    <a:pt x="14" y="337"/>
                  </a:lnTo>
                  <a:lnTo>
                    <a:pt x="15" y="352"/>
                  </a:lnTo>
                  <a:lnTo>
                    <a:pt x="16" y="364"/>
                  </a:lnTo>
                  <a:lnTo>
                    <a:pt x="20" y="384"/>
                  </a:lnTo>
                  <a:lnTo>
                    <a:pt x="26" y="413"/>
                  </a:lnTo>
                  <a:lnTo>
                    <a:pt x="29" y="443"/>
                  </a:lnTo>
                  <a:lnTo>
                    <a:pt x="30" y="463"/>
                  </a:lnTo>
                  <a:lnTo>
                    <a:pt x="30" y="489"/>
                  </a:lnTo>
                  <a:lnTo>
                    <a:pt x="30" y="529"/>
                  </a:lnTo>
                  <a:lnTo>
                    <a:pt x="31" y="569"/>
                  </a:lnTo>
                  <a:lnTo>
                    <a:pt x="31" y="592"/>
                  </a:lnTo>
                  <a:lnTo>
                    <a:pt x="32" y="593"/>
                  </a:lnTo>
                  <a:lnTo>
                    <a:pt x="35" y="593"/>
                  </a:lnTo>
                  <a:lnTo>
                    <a:pt x="36" y="595"/>
                  </a:lnTo>
                  <a:lnTo>
                    <a:pt x="37" y="596"/>
                  </a:lnTo>
                  <a:lnTo>
                    <a:pt x="43" y="598"/>
                  </a:lnTo>
                  <a:lnTo>
                    <a:pt x="50" y="599"/>
                  </a:lnTo>
                  <a:lnTo>
                    <a:pt x="58" y="600"/>
                  </a:lnTo>
                  <a:lnTo>
                    <a:pt x="66" y="602"/>
                  </a:lnTo>
                  <a:lnTo>
                    <a:pt x="74" y="602"/>
                  </a:lnTo>
                  <a:lnTo>
                    <a:pt x="83" y="602"/>
                  </a:lnTo>
                  <a:lnTo>
                    <a:pt x="91" y="602"/>
                  </a:lnTo>
                  <a:lnTo>
                    <a:pt x="99" y="602"/>
                  </a:lnTo>
                  <a:lnTo>
                    <a:pt x="104" y="602"/>
                  </a:lnTo>
                  <a:lnTo>
                    <a:pt x="107" y="602"/>
                  </a:lnTo>
                  <a:lnTo>
                    <a:pt x="112" y="602"/>
                  </a:lnTo>
                  <a:lnTo>
                    <a:pt x="115" y="600"/>
                  </a:lnTo>
                  <a:lnTo>
                    <a:pt x="115" y="576"/>
                  </a:lnTo>
                  <a:lnTo>
                    <a:pt x="114" y="543"/>
                  </a:lnTo>
                  <a:lnTo>
                    <a:pt x="113" y="512"/>
                  </a:lnTo>
                  <a:lnTo>
                    <a:pt x="114" y="489"/>
                  </a:lnTo>
                  <a:lnTo>
                    <a:pt x="115" y="457"/>
                  </a:lnTo>
                  <a:lnTo>
                    <a:pt x="115" y="405"/>
                  </a:lnTo>
                  <a:lnTo>
                    <a:pt x="116" y="355"/>
                  </a:lnTo>
                  <a:lnTo>
                    <a:pt x="116" y="330"/>
                  </a:lnTo>
                  <a:lnTo>
                    <a:pt x="118" y="324"/>
                  </a:lnTo>
                  <a:lnTo>
                    <a:pt x="118" y="320"/>
                  </a:lnTo>
                  <a:lnTo>
                    <a:pt x="116" y="314"/>
                  </a:lnTo>
                  <a:lnTo>
                    <a:pt x="115" y="310"/>
                  </a:lnTo>
                  <a:lnTo>
                    <a:pt x="114" y="306"/>
                  </a:lnTo>
                  <a:lnTo>
                    <a:pt x="114" y="301"/>
                  </a:lnTo>
                  <a:lnTo>
                    <a:pt x="114" y="295"/>
                  </a:lnTo>
                  <a:lnTo>
                    <a:pt x="115" y="290"/>
                  </a:lnTo>
                  <a:lnTo>
                    <a:pt x="118" y="280"/>
                  </a:lnTo>
                  <a:lnTo>
                    <a:pt x="120" y="265"/>
                  </a:lnTo>
                  <a:lnTo>
                    <a:pt x="122" y="251"/>
                  </a:lnTo>
                  <a:lnTo>
                    <a:pt x="123" y="239"/>
                  </a:lnTo>
                  <a:lnTo>
                    <a:pt x="123" y="230"/>
                  </a:lnTo>
                  <a:lnTo>
                    <a:pt x="123" y="219"/>
                  </a:lnTo>
                  <a:lnTo>
                    <a:pt x="123" y="210"/>
                  </a:lnTo>
                  <a:lnTo>
                    <a:pt x="123" y="203"/>
                  </a:lnTo>
                  <a:lnTo>
                    <a:pt x="123" y="193"/>
                  </a:lnTo>
                  <a:lnTo>
                    <a:pt x="127" y="181"/>
                  </a:lnTo>
                  <a:lnTo>
                    <a:pt x="131" y="170"/>
                  </a:lnTo>
                  <a:lnTo>
                    <a:pt x="137" y="16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5" name="任意多边形 542811"/>
            <p:cNvSpPr>
              <a:spLocks noChangeArrowheads="1"/>
            </p:cNvSpPr>
            <p:nvPr/>
          </p:nvSpPr>
          <p:spPr bwMode="auto">
            <a:xfrm>
              <a:off x="5382" y="2754"/>
              <a:ext cx="204" cy="299"/>
            </a:xfrm>
            <a:custGeom>
              <a:avLst/>
              <a:gdLst/>
              <a:ahLst/>
              <a:cxnLst>
                <a:cxn ang="0">
                  <a:pos x="376" y="282"/>
                </a:cxn>
                <a:cxn ang="0">
                  <a:pos x="389" y="168"/>
                </a:cxn>
                <a:cxn ang="0">
                  <a:pos x="408" y="45"/>
                </a:cxn>
                <a:cxn ang="0">
                  <a:pos x="397" y="37"/>
                </a:cxn>
                <a:cxn ang="0">
                  <a:pos x="382" y="31"/>
                </a:cxn>
                <a:cxn ang="0">
                  <a:pos x="365" y="28"/>
                </a:cxn>
                <a:cxn ang="0">
                  <a:pos x="343" y="23"/>
                </a:cxn>
                <a:cxn ang="0">
                  <a:pos x="319" y="18"/>
                </a:cxn>
                <a:cxn ang="0">
                  <a:pos x="306" y="18"/>
                </a:cxn>
                <a:cxn ang="0">
                  <a:pos x="297" y="16"/>
                </a:cxn>
                <a:cxn ang="0">
                  <a:pos x="282" y="10"/>
                </a:cxn>
                <a:cxn ang="0">
                  <a:pos x="272" y="4"/>
                </a:cxn>
                <a:cxn ang="0">
                  <a:pos x="264" y="0"/>
                </a:cxn>
                <a:cxn ang="0">
                  <a:pos x="266" y="23"/>
                </a:cxn>
                <a:cxn ang="0">
                  <a:pos x="264" y="85"/>
                </a:cxn>
                <a:cxn ang="0">
                  <a:pos x="250" y="141"/>
                </a:cxn>
                <a:cxn ang="0">
                  <a:pos x="233" y="215"/>
                </a:cxn>
                <a:cxn ang="0">
                  <a:pos x="224" y="250"/>
                </a:cxn>
                <a:cxn ang="0">
                  <a:pos x="212" y="280"/>
                </a:cxn>
                <a:cxn ang="0">
                  <a:pos x="191" y="231"/>
                </a:cxn>
                <a:cxn ang="0">
                  <a:pos x="179" y="191"/>
                </a:cxn>
                <a:cxn ang="0">
                  <a:pos x="175" y="154"/>
                </a:cxn>
                <a:cxn ang="0">
                  <a:pos x="166" y="90"/>
                </a:cxn>
                <a:cxn ang="0">
                  <a:pos x="161" y="54"/>
                </a:cxn>
                <a:cxn ang="0">
                  <a:pos x="148" y="40"/>
                </a:cxn>
                <a:cxn ang="0">
                  <a:pos x="138" y="34"/>
                </a:cxn>
                <a:cxn ang="0">
                  <a:pos x="132" y="33"/>
                </a:cxn>
                <a:cxn ang="0">
                  <a:pos x="117" y="40"/>
                </a:cxn>
                <a:cxn ang="0">
                  <a:pos x="96" y="47"/>
                </a:cxn>
                <a:cxn ang="0">
                  <a:pos x="74" y="55"/>
                </a:cxn>
                <a:cxn ang="0">
                  <a:pos x="58" y="65"/>
                </a:cxn>
                <a:cxn ang="0">
                  <a:pos x="45" y="78"/>
                </a:cxn>
                <a:cxn ang="0">
                  <a:pos x="30" y="138"/>
                </a:cxn>
                <a:cxn ang="0">
                  <a:pos x="22" y="196"/>
                </a:cxn>
                <a:cxn ang="0">
                  <a:pos x="10" y="304"/>
                </a:cxn>
                <a:cxn ang="0">
                  <a:pos x="5" y="333"/>
                </a:cxn>
                <a:cxn ang="0">
                  <a:pos x="0" y="382"/>
                </a:cxn>
                <a:cxn ang="0">
                  <a:pos x="4" y="466"/>
                </a:cxn>
                <a:cxn ang="0">
                  <a:pos x="7" y="563"/>
                </a:cxn>
                <a:cxn ang="0">
                  <a:pos x="30" y="556"/>
                </a:cxn>
                <a:cxn ang="0">
                  <a:pos x="42" y="556"/>
                </a:cxn>
                <a:cxn ang="0">
                  <a:pos x="57" y="560"/>
                </a:cxn>
                <a:cxn ang="0">
                  <a:pos x="69" y="567"/>
                </a:cxn>
                <a:cxn ang="0">
                  <a:pos x="74" y="581"/>
                </a:cxn>
                <a:cxn ang="0">
                  <a:pos x="79" y="590"/>
                </a:cxn>
                <a:cxn ang="0">
                  <a:pos x="92" y="595"/>
                </a:cxn>
                <a:cxn ang="0">
                  <a:pos x="132" y="591"/>
                </a:cxn>
                <a:cxn ang="0">
                  <a:pos x="166" y="589"/>
                </a:cxn>
                <a:cxn ang="0">
                  <a:pos x="182" y="586"/>
                </a:cxn>
                <a:cxn ang="0">
                  <a:pos x="190" y="565"/>
                </a:cxn>
                <a:cxn ang="0">
                  <a:pos x="206" y="509"/>
                </a:cxn>
                <a:cxn ang="0">
                  <a:pos x="222" y="545"/>
                </a:cxn>
                <a:cxn ang="0">
                  <a:pos x="244" y="549"/>
                </a:cxn>
                <a:cxn ang="0">
                  <a:pos x="272" y="534"/>
                </a:cxn>
                <a:cxn ang="0">
                  <a:pos x="293" y="524"/>
                </a:cxn>
                <a:cxn ang="0">
                  <a:pos x="313" y="520"/>
                </a:cxn>
                <a:cxn ang="0">
                  <a:pos x="328" y="524"/>
                </a:cxn>
                <a:cxn ang="0">
                  <a:pos x="347" y="525"/>
                </a:cxn>
                <a:cxn ang="0">
                  <a:pos x="363" y="525"/>
                </a:cxn>
                <a:cxn ang="0">
                  <a:pos x="374" y="420"/>
                </a:cxn>
                <a:cxn ang="0">
                  <a:pos x="376" y="356"/>
                </a:cxn>
              </a:cxnLst>
              <a:rect l="0" t="0" r="r" b="b"/>
              <a:pathLst>
                <a:path w="408" h="596">
                  <a:moveTo>
                    <a:pt x="373" y="314"/>
                  </a:moveTo>
                  <a:lnTo>
                    <a:pt x="374" y="301"/>
                  </a:lnTo>
                  <a:lnTo>
                    <a:pt x="376" y="282"/>
                  </a:lnTo>
                  <a:lnTo>
                    <a:pt x="379" y="255"/>
                  </a:lnTo>
                  <a:lnTo>
                    <a:pt x="382" y="225"/>
                  </a:lnTo>
                  <a:lnTo>
                    <a:pt x="389" y="168"/>
                  </a:lnTo>
                  <a:lnTo>
                    <a:pt x="397" y="113"/>
                  </a:lnTo>
                  <a:lnTo>
                    <a:pt x="403" y="69"/>
                  </a:lnTo>
                  <a:lnTo>
                    <a:pt x="408" y="45"/>
                  </a:lnTo>
                  <a:lnTo>
                    <a:pt x="405" y="42"/>
                  </a:lnTo>
                  <a:lnTo>
                    <a:pt x="402" y="40"/>
                  </a:lnTo>
                  <a:lnTo>
                    <a:pt x="397" y="37"/>
                  </a:lnTo>
                  <a:lnTo>
                    <a:pt x="393" y="34"/>
                  </a:lnTo>
                  <a:lnTo>
                    <a:pt x="388" y="33"/>
                  </a:lnTo>
                  <a:lnTo>
                    <a:pt x="382" y="31"/>
                  </a:lnTo>
                  <a:lnTo>
                    <a:pt x="377" y="30"/>
                  </a:lnTo>
                  <a:lnTo>
                    <a:pt x="371" y="29"/>
                  </a:lnTo>
                  <a:lnTo>
                    <a:pt x="365" y="28"/>
                  </a:lnTo>
                  <a:lnTo>
                    <a:pt x="358" y="26"/>
                  </a:lnTo>
                  <a:lnTo>
                    <a:pt x="351" y="24"/>
                  </a:lnTo>
                  <a:lnTo>
                    <a:pt x="343" y="23"/>
                  </a:lnTo>
                  <a:lnTo>
                    <a:pt x="335" y="21"/>
                  </a:lnTo>
                  <a:lnTo>
                    <a:pt x="327" y="19"/>
                  </a:lnTo>
                  <a:lnTo>
                    <a:pt x="319" y="18"/>
                  </a:lnTo>
                  <a:lnTo>
                    <a:pt x="311" y="18"/>
                  </a:lnTo>
                  <a:lnTo>
                    <a:pt x="309" y="18"/>
                  </a:lnTo>
                  <a:lnTo>
                    <a:pt x="306" y="18"/>
                  </a:lnTo>
                  <a:lnTo>
                    <a:pt x="304" y="18"/>
                  </a:lnTo>
                  <a:lnTo>
                    <a:pt x="302" y="19"/>
                  </a:lnTo>
                  <a:lnTo>
                    <a:pt x="297" y="16"/>
                  </a:lnTo>
                  <a:lnTo>
                    <a:pt x="292" y="13"/>
                  </a:lnTo>
                  <a:lnTo>
                    <a:pt x="287" y="11"/>
                  </a:lnTo>
                  <a:lnTo>
                    <a:pt x="282" y="10"/>
                  </a:lnTo>
                  <a:lnTo>
                    <a:pt x="279" y="9"/>
                  </a:lnTo>
                  <a:lnTo>
                    <a:pt x="275" y="7"/>
                  </a:lnTo>
                  <a:lnTo>
                    <a:pt x="272" y="4"/>
                  </a:lnTo>
                  <a:lnTo>
                    <a:pt x="270" y="2"/>
                  </a:lnTo>
                  <a:lnTo>
                    <a:pt x="267" y="1"/>
                  </a:lnTo>
                  <a:lnTo>
                    <a:pt x="264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66" y="23"/>
                  </a:lnTo>
                  <a:lnTo>
                    <a:pt x="270" y="46"/>
                  </a:lnTo>
                  <a:lnTo>
                    <a:pt x="267" y="67"/>
                  </a:lnTo>
                  <a:lnTo>
                    <a:pt x="264" y="85"/>
                  </a:lnTo>
                  <a:lnTo>
                    <a:pt x="260" y="98"/>
                  </a:lnTo>
                  <a:lnTo>
                    <a:pt x="256" y="117"/>
                  </a:lnTo>
                  <a:lnTo>
                    <a:pt x="250" y="141"/>
                  </a:lnTo>
                  <a:lnTo>
                    <a:pt x="244" y="167"/>
                  </a:lnTo>
                  <a:lnTo>
                    <a:pt x="239" y="193"/>
                  </a:lnTo>
                  <a:lnTo>
                    <a:pt x="233" y="215"/>
                  </a:lnTo>
                  <a:lnTo>
                    <a:pt x="229" y="232"/>
                  </a:lnTo>
                  <a:lnTo>
                    <a:pt x="227" y="240"/>
                  </a:lnTo>
                  <a:lnTo>
                    <a:pt x="224" y="250"/>
                  </a:lnTo>
                  <a:lnTo>
                    <a:pt x="220" y="261"/>
                  </a:lnTo>
                  <a:lnTo>
                    <a:pt x="217" y="272"/>
                  </a:lnTo>
                  <a:lnTo>
                    <a:pt x="212" y="280"/>
                  </a:lnTo>
                  <a:lnTo>
                    <a:pt x="204" y="263"/>
                  </a:lnTo>
                  <a:lnTo>
                    <a:pt x="197" y="247"/>
                  </a:lnTo>
                  <a:lnTo>
                    <a:pt x="191" y="231"/>
                  </a:lnTo>
                  <a:lnTo>
                    <a:pt x="186" y="216"/>
                  </a:lnTo>
                  <a:lnTo>
                    <a:pt x="182" y="202"/>
                  </a:lnTo>
                  <a:lnTo>
                    <a:pt x="179" y="191"/>
                  </a:lnTo>
                  <a:lnTo>
                    <a:pt x="178" y="181"/>
                  </a:lnTo>
                  <a:lnTo>
                    <a:pt x="176" y="174"/>
                  </a:lnTo>
                  <a:lnTo>
                    <a:pt x="175" y="154"/>
                  </a:lnTo>
                  <a:lnTo>
                    <a:pt x="173" y="130"/>
                  </a:lnTo>
                  <a:lnTo>
                    <a:pt x="170" y="106"/>
                  </a:lnTo>
                  <a:lnTo>
                    <a:pt x="166" y="90"/>
                  </a:lnTo>
                  <a:lnTo>
                    <a:pt x="165" y="79"/>
                  </a:lnTo>
                  <a:lnTo>
                    <a:pt x="163" y="67"/>
                  </a:lnTo>
                  <a:lnTo>
                    <a:pt x="161" y="54"/>
                  </a:lnTo>
                  <a:lnTo>
                    <a:pt x="160" y="47"/>
                  </a:lnTo>
                  <a:lnTo>
                    <a:pt x="153" y="44"/>
                  </a:lnTo>
                  <a:lnTo>
                    <a:pt x="148" y="40"/>
                  </a:lnTo>
                  <a:lnTo>
                    <a:pt x="143" y="37"/>
                  </a:lnTo>
                  <a:lnTo>
                    <a:pt x="142" y="34"/>
                  </a:lnTo>
                  <a:lnTo>
                    <a:pt x="138" y="34"/>
                  </a:lnTo>
                  <a:lnTo>
                    <a:pt x="137" y="33"/>
                  </a:lnTo>
                  <a:lnTo>
                    <a:pt x="135" y="33"/>
                  </a:lnTo>
                  <a:lnTo>
                    <a:pt x="132" y="33"/>
                  </a:lnTo>
                  <a:lnTo>
                    <a:pt x="128" y="36"/>
                  </a:lnTo>
                  <a:lnTo>
                    <a:pt x="122" y="38"/>
                  </a:lnTo>
                  <a:lnTo>
                    <a:pt x="117" y="40"/>
                  </a:lnTo>
                  <a:lnTo>
                    <a:pt x="110" y="42"/>
                  </a:lnTo>
                  <a:lnTo>
                    <a:pt x="103" y="45"/>
                  </a:lnTo>
                  <a:lnTo>
                    <a:pt x="96" y="47"/>
                  </a:lnTo>
                  <a:lnTo>
                    <a:pt x="88" y="49"/>
                  </a:lnTo>
                  <a:lnTo>
                    <a:pt x="81" y="53"/>
                  </a:lnTo>
                  <a:lnTo>
                    <a:pt x="74" y="55"/>
                  </a:lnTo>
                  <a:lnTo>
                    <a:pt x="68" y="59"/>
                  </a:lnTo>
                  <a:lnTo>
                    <a:pt x="63" y="62"/>
                  </a:lnTo>
                  <a:lnTo>
                    <a:pt x="58" y="65"/>
                  </a:lnTo>
                  <a:lnTo>
                    <a:pt x="53" y="69"/>
                  </a:lnTo>
                  <a:lnTo>
                    <a:pt x="49" y="74"/>
                  </a:lnTo>
                  <a:lnTo>
                    <a:pt x="45" y="78"/>
                  </a:lnTo>
                  <a:lnTo>
                    <a:pt x="43" y="84"/>
                  </a:lnTo>
                  <a:lnTo>
                    <a:pt x="35" y="110"/>
                  </a:lnTo>
                  <a:lnTo>
                    <a:pt x="30" y="138"/>
                  </a:lnTo>
                  <a:lnTo>
                    <a:pt x="27" y="160"/>
                  </a:lnTo>
                  <a:lnTo>
                    <a:pt x="25" y="173"/>
                  </a:lnTo>
                  <a:lnTo>
                    <a:pt x="22" y="196"/>
                  </a:lnTo>
                  <a:lnTo>
                    <a:pt x="18" y="238"/>
                  </a:lnTo>
                  <a:lnTo>
                    <a:pt x="12" y="282"/>
                  </a:lnTo>
                  <a:lnTo>
                    <a:pt x="10" y="304"/>
                  </a:lnTo>
                  <a:lnTo>
                    <a:pt x="8" y="312"/>
                  </a:lnTo>
                  <a:lnTo>
                    <a:pt x="7" y="322"/>
                  </a:lnTo>
                  <a:lnTo>
                    <a:pt x="5" y="333"/>
                  </a:lnTo>
                  <a:lnTo>
                    <a:pt x="4" y="342"/>
                  </a:lnTo>
                  <a:lnTo>
                    <a:pt x="2" y="357"/>
                  </a:lnTo>
                  <a:lnTo>
                    <a:pt x="0" y="382"/>
                  </a:lnTo>
                  <a:lnTo>
                    <a:pt x="0" y="412"/>
                  </a:lnTo>
                  <a:lnTo>
                    <a:pt x="2" y="437"/>
                  </a:lnTo>
                  <a:lnTo>
                    <a:pt x="4" y="466"/>
                  </a:lnTo>
                  <a:lnTo>
                    <a:pt x="5" y="505"/>
                  </a:lnTo>
                  <a:lnTo>
                    <a:pt x="7" y="542"/>
                  </a:lnTo>
                  <a:lnTo>
                    <a:pt x="7" y="563"/>
                  </a:lnTo>
                  <a:lnTo>
                    <a:pt x="14" y="560"/>
                  </a:lnTo>
                  <a:lnTo>
                    <a:pt x="22" y="557"/>
                  </a:lnTo>
                  <a:lnTo>
                    <a:pt x="30" y="556"/>
                  </a:lnTo>
                  <a:lnTo>
                    <a:pt x="35" y="555"/>
                  </a:lnTo>
                  <a:lnTo>
                    <a:pt x="37" y="555"/>
                  </a:lnTo>
                  <a:lnTo>
                    <a:pt x="42" y="556"/>
                  </a:lnTo>
                  <a:lnTo>
                    <a:pt x="46" y="557"/>
                  </a:lnTo>
                  <a:lnTo>
                    <a:pt x="52" y="558"/>
                  </a:lnTo>
                  <a:lnTo>
                    <a:pt x="57" y="560"/>
                  </a:lnTo>
                  <a:lnTo>
                    <a:pt x="61" y="563"/>
                  </a:lnTo>
                  <a:lnTo>
                    <a:pt x="66" y="565"/>
                  </a:lnTo>
                  <a:lnTo>
                    <a:pt x="69" y="567"/>
                  </a:lnTo>
                  <a:lnTo>
                    <a:pt x="71" y="572"/>
                  </a:lnTo>
                  <a:lnTo>
                    <a:pt x="72" y="577"/>
                  </a:lnTo>
                  <a:lnTo>
                    <a:pt x="74" y="581"/>
                  </a:lnTo>
                  <a:lnTo>
                    <a:pt x="74" y="586"/>
                  </a:lnTo>
                  <a:lnTo>
                    <a:pt x="76" y="588"/>
                  </a:lnTo>
                  <a:lnTo>
                    <a:pt x="79" y="590"/>
                  </a:lnTo>
                  <a:lnTo>
                    <a:pt x="81" y="594"/>
                  </a:lnTo>
                  <a:lnTo>
                    <a:pt x="83" y="596"/>
                  </a:lnTo>
                  <a:lnTo>
                    <a:pt x="92" y="595"/>
                  </a:lnTo>
                  <a:lnTo>
                    <a:pt x="104" y="594"/>
                  </a:lnTo>
                  <a:lnTo>
                    <a:pt x="118" y="593"/>
                  </a:lnTo>
                  <a:lnTo>
                    <a:pt x="132" y="591"/>
                  </a:lnTo>
                  <a:lnTo>
                    <a:pt x="144" y="590"/>
                  </a:lnTo>
                  <a:lnTo>
                    <a:pt x="156" y="589"/>
                  </a:lnTo>
                  <a:lnTo>
                    <a:pt x="166" y="589"/>
                  </a:lnTo>
                  <a:lnTo>
                    <a:pt x="172" y="589"/>
                  </a:lnTo>
                  <a:lnTo>
                    <a:pt x="179" y="589"/>
                  </a:lnTo>
                  <a:lnTo>
                    <a:pt x="182" y="586"/>
                  </a:lnTo>
                  <a:lnTo>
                    <a:pt x="184" y="581"/>
                  </a:lnTo>
                  <a:lnTo>
                    <a:pt x="187" y="577"/>
                  </a:lnTo>
                  <a:lnTo>
                    <a:pt x="190" y="565"/>
                  </a:lnTo>
                  <a:lnTo>
                    <a:pt x="197" y="543"/>
                  </a:lnTo>
                  <a:lnTo>
                    <a:pt x="203" y="521"/>
                  </a:lnTo>
                  <a:lnTo>
                    <a:pt x="206" y="509"/>
                  </a:lnTo>
                  <a:lnTo>
                    <a:pt x="210" y="518"/>
                  </a:lnTo>
                  <a:lnTo>
                    <a:pt x="216" y="532"/>
                  </a:lnTo>
                  <a:lnTo>
                    <a:pt x="222" y="545"/>
                  </a:lnTo>
                  <a:lnTo>
                    <a:pt x="232" y="555"/>
                  </a:lnTo>
                  <a:lnTo>
                    <a:pt x="237" y="552"/>
                  </a:lnTo>
                  <a:lnTo>
                    <a:pt x="244" y="549"/>
                  </a:lnTo>
                  <a:lnTo>
                    <a:pt x="254" y="543"/>
                  </a:lnTo>
                  <a:lnTo>
                    <a:pt x="263" y="539"/>
                  </a:lnTo>
                  <a:lnTo>
                    <a:pt x="272" y="534"/>
                  </a:lnTo>
                  <a:lnTo>
                    <a:pt x="280" y="529"/>
                  </a:lnTo>
                  <a:lnTo>
                    <a:pt x="288" y="526"/>
                  </a:lnTo>
                  <a:lnTo>
                    <a:pt x="293" y="524"/>
                  </a:lnTo>
                  <a:lnTo>
                    <a:pt x="301" y="521"/>
                  </a:lnTo>
                  <a:lnTo>
                    <a:pt x="308" y="520"/>
                  </a:lnTo>
                  <a:lnTo>
                    <a:pt x="313" y="520"/>
                  </a:lnTo>
                  <a:lnTo>
                    <a:pt x="319" y="522"/>
                  </a:lnTo>
                  <a:lnTo>
                    <a:pt x="323" y="524"/>
                  </a:lnTo>
                  <a:lnTo>
                    <a:pt x="328" y="524"/>
                  </a:lnTo>
                  <a:lnTo>
                    <a:pt x="334" y="525"/>
                  </a:lnTo>
                  <a:lnTo>
                    <a:pt x="341" y="525"/>
                  </a:lnTo>
                  <a:lnTo>
                    <a:pt x="347" y="525"/>
                  </a:lnTo>
                  <a:lnTo>
                    <a:pt x="354" y="525"/>
                  </a:lnTo>
                  <a:lnTo>
                    <a:pt x="358" y="525"/>
                  </a:lnTo>
                  <a:lnTo>
                    <a:pt x="363" y="525"/>
                  </a:lnTo>
                  <a:lnTo>
                    <a:pt x="369" y="496"/>
                  </a:lnTo>
                  <a:lnTo>
                    <a:pt x="372" y="459"/>
                  </a:lnTo>
                  <a:lnTo>
                    <a:pt x="374" y="420"/>
                  </a:lnTo>
                  <a:lnTo>
                    <a:pt x="377" y="380"/>
                  </a:lnTo>
                  <a:lnTo>
                    <a:pt x="377" y="369"/>
                  </a:lnTo>
                  <a:lnTo>
                    <a:pt x="376" y="356"/>
                  </a:lnTo>
                  <a:lnTo>
                    <a:pt x="373" y="338"/>
                  </a:lnTo>
                  <a:lnTo>
                    <a:pt x="373" y="31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6" name="任意多边形 542812"/>
            <p:cNvSpPr>
              <a:spLocks noChangeArrowheads="1"/>
            </p:cNvSpPr>
            <p:nvPr/>
          </p:nvSpPr>
          <p:spPr bwMode="auto">
            <a:xfrm>
              <a:off x="5382" y="2824"/>
              <a:ext cx="30" cy="149"/>
            </a:xfrm>
            <a:custGeom>
              <a:avLst/>
              <a:gdLst/>
              <a:ahLst/>
              <a:cxnLst>
                <a:cxn ang="0">
                  <a:pos x="2" y="299"/>
                </a:cxn>
                <a:cxn ang="0">
                  <a:pos x="0" y="274"/>
                </a:cxn>
                <a:cxn ang="0">
                  <a:pos x="0" y="244"/>
                </a:cxn>
                <a:cxn ang="0">
                  <a:pos x="2" y="219"/>
                </a:cxn>
                <a:cxn ang="0">
                  <a:pos x="4" y="204"/>
                </a:cxn>
                <a:cxn ang="0">
                  <a:pos x="5" y="195"/>
                </a:cxn>
                <a:cxn ang="0">
                  <a:pos x="7" y="184"/>
                </a:cxn>
                <a:cxn ang="0">
                  <a:pos x="8" y="174"/>
                </a:cxn>
                <a:cxn ang="0">
                  <a:pos x="10" y="166"/>
                </a:cxn>
                <a:cxn ang="0">
                  <a:pos x="12" y="144"/>
                </a:cxn>
                <a:cxn ang="0">
                  <a:pos x="18" y="100"/>
                </a:cxn>
                <a:cxn ang="0">
                  <a:pos x="22" y="58"/>
                </a:cxn>
                <a:cxn ang="0">
                  <a:pos x="25" y="35"/>
                </a:cxn>
                <a:cxn ang="0">
                  <a:pos x="26" y="51"/>
                </a:cxn>
                <a:cxn ang="0">
                  <a:pos x="27" y="69"/>
                </a:cxn>
                <a:cxn ang="0">
                  <a:pos x="27" y="87"/>
                </a:cxn>
                <a:cxn ang="0">
                  <a:pos x="26" y="101"/>
                </a:cxn>
                <a:cxn ang="0">
                  <a:pos x="30" y="87"/>
                </a:cxn>
                <a:cxn ang="0">
                  <a:pos x="36" y="74"/>
                </a:cxn>
                <a:cxn ang="0">
                  <a:pos x="42" y="60"/>
                </a:cxn>
                <a:cxn ang="0">
                  <a:pos x="48" y="46"/>
                </a:cxn>
                <a:cxn ang="0">
                  <a:pos x="52" y="32"/>
                </a:cxn>
                <a:cxn ang="0">
                  <a:pos x="56" y="21"/>
                </a:cxn>
                <a:cxn ang="0">
                  <a:pos x="59" y="9"/>
                </a:cxn>
                <a:cxn ang="0">
                  <a:pos x="60" y="0"/>
                </a:cxn>
                <a:cxn ang="0">
                  <a:pos x="54" y="40"/>
                </a:cxn>
                <a:cxn ang="0">
                  <a:pos x="43" y="79"/>
                </a:cxn>
                <a:cxn ang="0">
                  <a:pos x="31" y="112"/>
                </a:cxn>
                <a:cxn ang="0">
                  <a:pos x="27" y="131"/>
                </a:cxn>
                <a:cxn ang="0">
                  <a:pos x="26" y="140"/>
                </a:cxn>
                <a:cxn ang="0">
                  <a:pos x="23" y="146"/>
                </a:cxn>
                <a:cxn ang="0">
                  <a:pos x="22" y="150"/>
                </a:cxn>
                <a:cxn ang="0">
                  <a:pos x="20" y="154"/>
                </a:cxn>
                <a:cxn ang="0">
                  <a:pos x="19" y="160"/>
                </a:cxn>
                <a:cxn ang="0">
                  <a:pos x="16" y="166"/>
                </a:cxn>
                <a:cxn ang="0">
                  <a:pos x="15" y="171"/>
                </a:cxn>
                <a:cxn ang="0">
                  <a:pos x="15" y="177"/>
                </a:cxn>
                <a:cxn ang="0">
                  <a:pos x="15" y="184"/>
                </a:cxn>
                <a:cxn ang="0">
                  <a:pos x="15" y="191"/>
                </a:cxn>
                <a:cxn ang="0">
                  <a:pos x="14" y="198"/>
                </a:cxn>
                <a:cxn ang="0">
                  <a:pos x="13" y="203"/>
                </a:cxn>
                <a:cxn ang="0">
                  <a:pos x="11" y="214"/>
                </a:cxn>
                <a:cxn ang="0">
                  <a:pos x="6" y="237"/>
                </a:cxn>
                <a:cxn ang="0">
                  <a:pos x="2" y="267"/>
                </a:cxn>
                <a:cxn ang="0">
                  <a:pos x="2" y="299"/>
                </a:cxn>
              </a:cxnLst>
              <a:rect l="0" t="0" r="r" b="b"/>
              <a:pathLst>
                <a:path w="60" h="299">
                  <a:moveTo>
                    <a:pt x="2" y="299"/>
                  </a:moveTo>
                  <a:lnTo>
                    <a:pt x="0" y="274"/>
                  </a:lnTo>
                  <a:lnTo>
                    <a:pt x="0" y="244"/>
                  </a:lnTo>
                  <a:lnTo>
                    <a:pt x="2" y="219"/>
                  </a:lnTo>
                  <a:lnTo>
                    <a:pt x="4" y="204"/>
                  </a:lnTo>
                  <a:lnTo>
                    <a:pt x="5" y="195"/>
                  </a:lnTo>
                  <a:lnTo>
                    <a:pt x="7" y="184"/>
                  </a:lnTo>
                  <a:lnTo>
                    <a:pt x="8" y="174"/>
                  </a:lnTo>
                  <a:lnTo>
                    <a:pt x="10" y="166"/>
                  </a:lnTo>
                  <a:lnTo>
                    <a:pt x="12" y="144"/>
                  </a:lnTo>
                  <a:lnTo>
                    <a:pt x="18" y="100"/>
                  </a:lnTo>
                  <a:lnTo>
                    <a:pt x="22" y="58"/>
                  </a:lnTo>
                  <a:lnTo>
                    <a:pt x="25" y="35"/>
                  </a:lnTo>
                  <a:lnTo>
                    <a:pt x="26" y="51"/>
                  </a:lnTo>
                  <a:lnTo>
                    <a:pt x="27" y="69"/>
                  </a:lnTo>
                  <a:lnTo>
                    <a:pt x="27" y="87"/>
                  </a:lnTo>
                  <a:lnTo>
                    <a:pt x="26" y="101"/>
                  </a:lnTo>
                  <a:lnTo>
                    <a:pt x="30" y="87"/>
                  </a:lnTo>
                  <a:lnTo>
                    <a:pt x="36" y="74"/>
                  </a:lnTo>
                  <a:lnTo>
                    <a:pt x="42" y="60"/>
                  </a:lnTo>
                  <a:lnTo>
                    <a:pt x="48" y="46"/>
                  </a:lnTo>
                  <a:lnTo>
                    <a:pt x="52" y="32"/>
                  </a:lnTo>
                  <a:lnTo>
                    <a:pt x="56" y="21"/>
                  </a:lnTo>
                  <a:lnTo>
                    <a:pt x="59" y="9"/>
                  </a:lnTo>
                  <a:lnTo>
                    <a:pt x="60" y="0"/>
                  </a:lnTo>
                  <a:lnTo>
                    <a:pt x="54" y="40"/>
                  </a:lnTo>
                  <a:lnTo>
                    <a:pt x="43" y="79"/>
                  </a:lnTo>
                  <a:lnTo>
                    <a:pt x="31" y="112"/>
                  </a:lnTo>
                  <a:lnTo>
                    <a:pt x="27" y="131"/>
                  </a:lnTo>
                  <a:lnTo>
                    <a:pt x="26" y="140"/>
                  </a:lnTo>
                  <a:lnTo>
                    <a:pt x="23" y="146"/>
                  </a:lnTo>
                  <a:lnTo>
                    <a:pt x="22" y="150"/>
                  </a:lnTo>
                  <a:lnTo>
                    <a:pt x="20" y="154"/>
                  </a:lnTo>
                  <a:lnTo>
                    <a:pt x="19" y="160"/>
                  </a:lnTo>
                  <a:lnTo>
                    <a:pt x="16" y="166"/>
                  </a:lnTo>
                  <a:lnTo>
                    <a:pt x="15" y="171"/>
                  </a:lnTo>
                  <a:lnTo>
                    <a:pt x="15" y="177"/>
                  </a:lnTo>
                  <a:lnTo>
                    <a:pt x="15" y="184"/>
                  </a:lnTo>
                  <a:lnTo>
                    <a:pt x="15" y="191"/>
                  </a:lnTo>
                  <a:lnTo>
                    <a:pt x="14" y="198"/>
                  </a:lnTo>
                  <a:lnTo>
                    <a:pt x="13" y="203"/>
                  </a:lnTo>
                  <a:lnTo>
                    <a:pt x="11" y="214"/>
                  </a:lnTo>
                  <a:lnTo>
                    <a:pt x="6" y="237"/>
                  </a:lnTo>
                  <a:lnTo>
                    <a:pt x="2" y="267"/>
                  </a:lnTo>
                  <a:lnTo>
                    <a:pt x="2" y="29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7" name="任意多边形 542813"/>
            <p:cNvSpPr>
              <a:spLocks noChangeArrowheads="1"/>
            </p:cNvSpPr>
            <p:nvPr/>
          </p:nvSpPr>
          <p:spPr bwMode="auto">
            <a:xfrm>
              <a:off x="5567" y="2769"/>
              <a:ext cx="19" cy="10"/>
            </a:xfrm>
            <a:custGeom>
              <a:avLst/>
              <a:gdLst/>
              <a:ahLst/>
              <a:cxnLst>
                <a:cxn ang="0">
                  <a:pos x="37" y="16"/>
                </a:cxn>
                <a:cxn ang="0">
                  <a:pos x="34" y="13"/>
                </a:cxn>
                <a:cxn ang="0">
                  <a:pos x="31" y="11"/>
                </a:cxn>
                <a:cxn ang="0">
                  <a:pos x="26" y="8"/>
                </a:cxn>
                <a:cxn ang="0">
                  <a:pos x="22" y="5"/>
                </a:cxn>
                <a:cxn ang="0">
                  <a:pos x="17" y="4"/>
                </a:cxn>
                <a:cxn ang="0">
                  <a:pos x="11" y="2"/>
                </a:cxn>
                <a:cxn ang="0">
                  <a:pos x="6" y="1"/>
                </a:cxn>
                <a:cxn ang="0">
                  <a:pos x="0" y="0"/>
                </a:cxn>
                <a:cxn ang="0">
                  <a:pos x="7" y="5"/>
                </a:cxn>
                <a:cxn ang="0">
                  <a:pos x="16" y="11"/>
                </a:cxn>
                <a:cxn ang="0">
                  <a:pos x="25" y="16"/>
                </a:cxn>
                <a:cxn ang="0">
                  <a:pos x="31" y="19"/>
                </a:cxn>
                <a:cxn ang="0">
                  <a:pos x="32" y="18"/>
                </a:cxn>
                <a:cxn ang="0">
                  <a:pos x="34" y="17"/>
                </a:cxn>
                <a:cxn ang="0">
                  <a:pos x="36" y="17"/>
                </a:cxn>
                <a:cxn ang="0">
                  <a:pos x="37" y="16"/>
                </a:cxn>
              </a:cxnLst>
              <a:rect l="0" t="0" r="r" b="b"/>
              <a:pathLst>
                <a:path w="37" h="19">
                  <a:moveTo>
                    <a:pt x="37" y="16"/>
                  </a:moveTo>
                  <a:lnTo>
                    <a:pt x="34" y="13"/>
                  </a:lnTo>
                  <a:lnTo>
                    <a:pt x="31" y="11"/>
                  </a:lnTo>
                  <a:lnTo>
                    <a:pt x="26" y="8"/>
                  </a:lnTo>
                  <a:lnTo>
                    <a:pt x="22" y="5"/>
                  </a:lnTo>
                  <a:lnTo>
                    <a:pt x="17" y="4"/>
                  </a:lnTo>
                  <a:lnTo>
                    <a:pt x="11" y="2"/>
                  </a:lnTo>
                  <a:lnTo>
                    <a:pt x="6" y="1"/>
                  </a:lnTo>
                  <a:lnTo>
                    <a:pt x="0" y="0"/>
                  </a:lnTo>
                  <a:lnTo>
                    <a:pt x="7" y="5"/>
                  </a:lnTo>
                  <a:lnTo>
                    <a:pt x="16" y="11"/>
                  </a:lnTo>
                  <a:lnTo>
                    <a:pt x="25" y="16"/>
                  </a:lnTo>
                  <a:lnTo>
                    <a:pt x="31" y="19"/>
                  </a:lnTo>
                  <a:lnTo>
                    <a:pt x="32" y="18"/>
                  </a:lnTo>
                  <a:lnTo>
                    <a:pt x="34" y="17"/>
                  </a:lnTo>
                  <a:lnTo>
                    <a:pt x="36" y="17"/>
                  </a:lnTo>
                  <a:lnTo>
                    <a:pt x="37" y="1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8" name="任意多边形 542814"/>
            <p:cNvSpPr>
              <a:spLocks noChangeArrowheads="1"/>
            </p:cNvSpPr>
            <p:nvPr/>
          </p:nvSpPr>
          <p:spPr bwMode="auto">
            <a:xfrm>
              <a:off x="5532" y="2764"/>
              <a:ext cx="6" cy="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3" y="10"/>
                </a:cxn>
                <a:cxn ang="0">
                  <a:pos x="7" y="6"/>
                </a:cxn>
                <a:cxn ang="0">
                  <a:pos x="9" y="3"/>
                </a:cxn>
                <a:cxn ang="0">
                  <a:pos x="10" y="0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8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4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7" y="6"/>
                  </a:lnTo>
                  <a:lnTo>
                    <a:pt x="9" y="3"/>
                  </a:lnTo>
                  <a:lnTo>
                    <a:pt x="1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9" name="任意多边形 542815"/>
            <p:cNvSpPr>
              <a:spLocks noChangeArrowheads="1"/>
            </p:cNvSpPr>
            <p:nvPr/>
          </p:nvSpPr>
          <p:spPr bwMode="auto">
            <a:xfrm>
              <a:off x="5530" y="2834"/>
              <a:ext cx="28" cy="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9" y="0"/>
                </a:cxn>
                <a:cxn ang="0">
                  <a:pos x="38" y="0"/>
                </a:cxn>
                <a:cxn ang="0">
                  <a:pos x="47" y="0"/>
                </a:cxn>
                <a:cxn ang="0">
                  <a:pos x="53" y="0"/>
                </a:cxn>
                <a:cxn ang="0">
                  <a:pos x="55" y="0"/>
                </a:cxn>
                <a:cxn ang="0">
                  <a:pos x="57" y="2"/>
                </a:cxn>
                <a:cxn ang="0">
                  <a:pos x="57" y="3"/>
                </a:cxn>
                <a:cxn ang="0">
                  <a:pos x="57" y="6"/>
                </a:cxn>
                <a:cxn ang="0">
                  <a:pos x="55" y="7"/>
                </a:cxn>
                <a:cxn ang="0">
                  <a:pos x="52" y="7"/>
                </a:cxn>
                <a:cxn ang="0">
                  <a:pos x="45" y="7"/>
                </a:cxn>
                <a:cxn ang="0">
                  <a:pos x="37" y="7"/>
                </a:cxn>
                <a:cxn ang="0">
                  <a:pos x="28" y="7"/>
                </a:cxn>
                <a:cxn ang="0">
                  <a:pos x="19" y="7"/>
                </a:cxn>
                <a:cxn ang="0">
                  <a:pos x="10" y="7"/>
                </a:cxn>
                <a:cxn ang="0">
                  <a:pos x="4" y="7"/>
                </a:cxn>
                <a:cxn ang="0">
                  <a:pos x="0" y="7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57" h="7">
                  <a:moveTo>
                    <a:pt x="1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29" y="0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2"/>
                  </a:lnTo>
                  <a:lnTo>
                    <a:pt x="57" y="3"/>
                  </a:lnTo>
                  <a:lnTo>
                    <a:pt x="57" y="6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37" y="7"/>
                  </a:lnTo>
                  <a:lnTo>
                    <a:pt x="28" y="7"/>
                  </a:lnTo>
                  <a:lnTo>
                    <a:pt x="19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0" name="任意多边形 542816"/>
            <p:cNvSpPr>
              <a:spLocks noChangeArrowheads="1"/>
            </p:cNvSpPr>
            <p:nvPr/>
          </p:nvSpPr>
          <p:spPr bwMode="auto">
            <a:xfrm>
              <a:off x="5417" y="3000"/>
              <a:ext cx="3" cy="2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7"/>
                </a:cxn>
                <a:cxn ang="0">
                  <a:pos x="3" y="15"/>
                </a:cxn>
                <a:cxn ang="0">
                  <a:pos x="2" y="23"/>
                </a:cxn>
                <a:cxn ang="0">
                  <a:pos x="0" y="28"/>
                </a:cxn>
                <a:cxn ang="0">
                  <a:pos x="0" y="33"/>
                </a:cxn>
                <a:cxn ang="0">
                  <a:pos x="0" y="38"/>
                </a:cxn>
                <a:cxn ang="0">
                  <a:pos x="0" y="45"/>
                </a:cxn>
                <a:cxn ang="0">
                  <a:pos x="0" y="49"/>
                </a:cxn>
                <a:cxn ang="0">
                  <a:pos x="4" y="38"/>
                </a:cxn>
                <a:cxn ang="0">
                  <a:pos x="6" y="23"/>
                </a:cxn>
                <a:cxn ang="0">
                  <a:pos x="7" y="10"/>
                </a:cxn>
                <a:cxn ang="0">
                  <a:pos x="7" y="0"/>
                </a:cxn>
              </a:cxnLst>
              <a:rect l="0" t="0" r="r" b="b"/>
              <a:pathLst>
                <a:path w="7" h="49">
                  <a:moveTo>
                    <a:pt x="7" y="0"/>
                  </a:moveTo>
                  <a:lnTo>
                    <a:pt x="5" y="7"/>
                  </a:lnTo>
                  <a:lnTo>
                    <a:pt x="3" y="15"/>
                  </a:lnTo>
                  <a:lnTo>
                    <a:pt x="2" y="23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4" y="38"/>
                  </a:lnTo>
                  <a:lnTo>
                    <a:pt x="6" y="23"/>
                  </a:lnTo>
                  <a:lnTo>
                    <a:pt x="7" y="10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1" name="任意多边形 542817"/>
            <p:cNvSpPr>
              <a:spLocks noChangeArrowheads="1"/>
            </p:cNvSpPr>
            <p:nvPr/>
          </p:nvSpPr>
          <p:spPr bwMode="auto">
            <a:xfrm>
              <a:off x="5500" y="3001"/>
              <a:ext cx="31" cy="20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3" y="41"/>
                </a:cxn>
                <a:cxn ang="0">
                  <a:pos x="5" y="41"/>
                </a:cxn>
                <a:cxn ang="0">
                  <a:pos x="7" y="41"/>
                </a:cxn>
                <a:cxn ang="0">
                  <a:pos x="9" y="41"/>
                </a:cxn>
                <a:cxn ang="0">
                  <a:pos x="11" y="38"/>
                </a:cxn>
                <a:cxn ang="0">
                  <a:pos x="14" y="35"/>
                </a:cxn>
                <a:cxn ang="0">
                  <a:pos x="20" y="29"/>
                </a:cxn>
                <a:cxn ang="0">
                  <a:pos x="27" y="22"/>
                </a:cxn>
                <a:cxn ang="0">
                  <a:pos x="34" y="17"/>
                </a:cxn>
                <a:cxn ang="0">
                  <a:pos x="43" y="10"/>
                </a:cxn>
                <a:cxn ang="0">
                  <a:pos x="52" y="4"/>
                </a:cxn>
                <a:cxn ang="0">
                  <a:pos x="61" y="0"/>
                </a:cxn>
                <a:cxn ang="0">
                  <a:pos x="49" y="3"/>
                </a:cxn>
                <a:cxn ang="0">
                  <a:pos x="39" y="6"/>
                </a:cxn>
                <a:cxn ang="0">
                  <a:pos x="33" y="10"/>
                </a:cxn>
                <a:cxn ang="0">
                  <a:pos x="26" y="13"/>
                </a:cxn>
                <a:cxn ang="0">
                  <a:pos x="21" y="19"/>
                </a:cxn>
                <a:cxn ang="0">
                  <a:pos x="15" y="25"/>
                </a:cxn>
                <a:cxn ang="0">
                  <a:pos x="8" y="32"/>
                </a:cxn>
                <a:cxn ang="0">
                  <a:pos x="0" y="41"/>
                </a:cxn>
              </a:cxnLst>
              <a:rect l="0" t="0" r="r" b="b"/>
              <a:pathLst>
                <a:path w="61" h="41">
                  <a:moveTo>
                    <a:pt x="0" y="41"/>
                  </a:moveTo>
                  <a:lnTo>
                    <a:pt x="3" y="41"/>
                  </a:lnTo>
                  <a:lnTo>
                    <a:pt x="5" y="41"/>
                  </a:lnTo>
                  <a:lnTo>
                    <a:pt x="7" y="41"/>
                  </a:lnTo>
                  <a:lnTo>
                    <a:pt x="9" y="41"/>
                  </a:lnTo>
                  <a:lnTo>
                    <a:pt x="11" y="38"/>
                  </a:lnTo>
                  <a:lnTo>
                    <a:pt x="14" y="35"/>
                  </a:lnTo>
                  <a:lnTo>
                    <a:pt x="20" y="29"/>
                  </a:lnTo>
                  <a:lnTo>
                    <a:pt x="27" y="22"/>
                  </a:lnTo>
                  <a:lnTo>
                    <a:pt x="34" y="17"/>
                  </a:lnTo>
                  <a:lnTo>
                    <a:pt x="43" y="10"/>
                  </a:lnTo>
                  <a:lnTo>
                    <a:pt x="52" y="4"/>
                  </a:lnTo>
                  <a:lnTo>
                    <a:pt x="61" y="0"/>
                  </a:lnTo>
                  <a:lnTo>
                    <a:pt x="49" y="3"/>
                  </a:lnTo>
                  <a:lnTo>
                    <a:pt x="39" y="6"/>
                  </a:lnTo>
                  <a:lnTo>
                    <a:pt x="33" y="10"/>
                  </a:lnTo>
                  <a:lnTo>
                    <a:pt x="26" y="13"/>
                  </a:lnTo>
                  <a:lnTo>
                    <a:pt x="21" y="19"/>
                  </a:lnTo>
                  <a:lnTo>
                    <a:pt x="15" y="25"/>
                  </a:lnTo>
                  <a:lnTo>
                    <a:pt x="8" y="32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2" name="任意多边形 542818"/>
            <p:cNvSpPr>
              <a:spLocks noChangeArrowheads="1"/>
            </p:cNvSpPr>
            <p:nvPr/>
          </p:nvSpPr>
          <p:spPr bwMode="auto">
            <a:xfrm>
              <a:off x="5403" y="2772"/>
              <a:ext cx="48" cy="2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2" y="43"/>
                </a:cxn>
                <a:cxn ang="0">
                  <a:pos x="6" y="39"/>
                </a:cxn>
                <a:cxn ang="0">
                  <a:pos x="10" y="34"/>
                </a:cxn>
                <a:cxn ang="0">
                  <a:pos x="15" y="31"/>
                </a:cxn>
                <a:cxn ang="0">
                  <a:pos x="21" y="26"/>
                </a:cxn>
                <a:cxn ang="0">
                  <a:pos x="26" y="23"/>
                </a:cxn>
                <a:cxn ang="0">
                  <a:pos x="32" y="20"/>
                </a:cxn>
                <a:cxn ang="0">
                  <a:pos x="38" y="17"/>
                </a:cxn>
                <a:cxn ang="0">
                  <a:pos x="45" y="16"/>
                </a:cxn>
                <a:cxn ang="0">
                  <a:pos x="49" y="13"/>
                </a:cxn>
                <a:cxn ang="0">
                  <a:pos x="54" y="11"/>
                </a:cxn>
                <a:cxn ang="0">
                  <a:pos x="57" y="10"/>
                </a:cxn>
                <a:cxn ang="0">
                  <a:pos x="61" y="9"/>
                </a:cxn>
                <a:cxn ang="0">
                  <a:pos x="65" y="8"/>
                </a:cxn>
                <a:cxn ang="0">
                  <a:pos x="70" y="5"/>
                </a:cxn>
                <a:cxn ang="0">
                  <a:pos x="73" y="4"/>
                </a:cxn>
                <a:cxn ang="0">
                  <a:pos x="78" y="2"/>
                </a:cxn>
                <a:cxn ang="0">
                  <a:pos x="84" y="1"/>
                </a:cxn>
                <a:cxn ang="0">
                  <a:pos x="88" y="0"/>
                </a:cxn>
                <a:cxn ang="0">
                  <a:pos x="91" y="0"/>
                </a:cxn>
                <a:cxn ang="0">
                  <a:pos x="93" y="0"/>
                </a:cxn>
                <a:cxn ang="0">
                  <a:pos x="94" y="0"/>
                </a:cxn>
                <a:cxn ang="0">
                  <a:pos x="96" y="1"/>
                </a:cxn>
                <a:cxn ang="0">
                  <a:pos x="96" y="1"/>
                </a:cxn>
                <a:cxn ang="0">
                  <a:pos x="92" y="3"/>
                </a:cxn>
                <a:cxn ang="0">
                  <a:pos x="85" y="5"/>
                </a:cxn>
                <a:cxn ang="0">
                  <a:pos x="80" y="9"/>
                </a:cxn>
                <a:cxn ang="0">
                  <a:pos x="77" y="10"/>
                </a:cxn>
                <a:cxn ang="0">
                  <a:pos x="76" y="11"/>
                </a:cxn>
                <a:cxn ang="0">
                  <a:pos x="75" y="12"/>
                </a:cxn>
                <a:cxn ang="0">
                  <a:pos x="72" y="12"/>
                </a:cxn>
                <a:cxn ang="0">
                  <a:pos x="70" y="13"/>
                </a:cxn>
                <a:cxn ang="0">
                  <a:pos x="68" y="15"/>
                </a:cxn>
                <a:cxn ang="0">
                  <a:pos x="63" y="16"/>
                </a:cxn>
                <a:cxn ang="0">
                  <a:pos x="56" y="18"/>
                </a:cxn>
                <a:cxn ang="0">
                  <a:pos x="49" y="21"/>
                </a:cxn>
                <a:cxn ang="0">
                  <a:pos x="42" y="24"/>
                </a:cxn>
                <a:cxn ang="0">
                  <a:pos x="35" y="27"/>
                </a:cxn>
                <a:cxn ang="0">
                  <a:pos x="30" y="31"/>
                </a:cxn>
                <a:cxn ang="0">
                  <a:pos x="25" y="33"/>
                </a:cxn>
                <a:cxn ang="0">
                  <a:pos x="24" y="34"/>
                </a:cxn>
                <a:cxn ang="0">
                  <a:pos x="23" y="36"/>
                </a:cxn>
                <a:cxn ang="0">
                  <a:pos x="22" y="38"/>
                </a:cxn>
                <a:cxn ang="0">
                  <a:pos x="21" y="40"/>
                </a:cxn>
                <a:cxn ang="0">
                  <a:pos x="17" y="41"/>
                </a:cxn>
                <a:cxn ang="0">
                  <a:pos x="15" y="41"/>
                </a:cxn>
                <a:cxn ang="0">
                  <a:pos x="12" y="41"/>
                </a:cxn>
                <a:cxn ang="0">
                  <a:pos x="11" y="42"/>
                </a:cxn>
                <a:cxn ang="0">
                  <a:pos x="9" y="43"/>
                </a:cxn>
                <a:cxn ang="0">
                  <a:pos x="7" y="46"/>
                </a:cxn>
                <a:cxn ang="0">
                  <a:pos x="3" y="47"/>
                </a:cxn>
                <a:cxn ang="0">
                  <a:pos x="0" y="48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lnTo>
                    <a:pt x="2" y="43"/>
                  </a:lnTo>
                  <a:lnTo>
                    <a:pt x="6" y="39"/>
                  </a:lnTo>
                  <a:lnTo>
                    <a:pt x="10" y="34"/>
                  </a:lnTo>
                  <a:lnTo>
                    <a:pt x="15" y="31"/>
                  </a:lnTo>
                  <a:lnTo>
                    <a:pt x="21" y="26"/>
                  </a:lnTo>
                  <a:lnTo>
                    <a:pt x="26" y="23"/>
                  </a:lnTo>
                  <a:lnTo>
                    <a:pt x="32" y="20"/>
                  </a:lnTo>
                  <a:lnTo>
                    <a:pt x="38" y="17"/>
                  </a:lnTo>
                  <a:lnTo>
                    <a:pt x="45" y="16"/>
                  </a:lnTo>
                  <a:lnTo>
                    <a:pt x="49" y="13"/>
                  </a:lnTo>
                  <a:lnTo>
                    <a:pt x="54" y="11"/>
                  </a:lnTo>
                  <a:lnTo>
                    <a:pt x="57" y="10"/>
                  </a:lnTo>
                  <a:lnTo>
                    <a:pt x="61" y="9"/>
                  </a:lnTo>
                  <a:lnTo>
                    <a:pt x="65" y="8"/>
                  </a:lnTo>
                  <a:lnTo>
                    <a:pt x="70" y="5"/>
                  </a:lnTo>
                  <a:lnTo>
                    <a:pt x="73" y="4"/>
                  </a:lnTo>
                  <a:lnTo>
                    <a:pt x="78" y="2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3" y="0"/>
                  </a:lnTo>
                  <a:lnTo>
                    <a:pt x="94" y="0"/>
                  </a:lnTo>
                  <a:lnTo>
                    <a:pt x="96" y="1"/>
                  </a:lnTo>
                  <a:lnTo>
                    <a:pt x="92" y="3"/>
                  </a:lnTo>
                  <a:lnTo>
                    <a:pt x="85" y="5"/>
                  </a:lnTo>
                  <a:lnTo>
                    <a:pt x="80" y="9"/>
                  </a:lnTo>
                  <a:lnTo>
                    <a:pt x="77" y="10"/>
                  </a:lnTo>
                  <a:lnTo>
                    <a:pt x="76" y="11"/>
                  </a:lnTo>
                  <a:lnTo>
                    <a:pt x="75" y="12"/>
                  </a:lnTo>
                  <a:lnTo>
                    <a:pt x="72" y="12"/>
                  </a:lnTo>
                  <a:lnTo>
                    <a:pt x="70" y="13"/>
                  </a:lnTo>
                  <a:lnTo>
                    <a:pt x="68" y="15"/>
                  </a:lnTo>
                  <a:lnTo>
                    <a:pt x="63" y="16"/>
                  </a:lnTo>
                  <a:lnTo>
                    <a:pt x="56" y="18"/>
                  </a:lnTo>
                  <a:lnTo>
                    <a:pt x="49" y="21"/>
                  </a:lnTo>
                  <a:lnTo>
                    <a:pt x="42" y="24"/>
                  </a:lnTo>
                  <a:lnTo>
                    <a:pt x="35" y="27"/>
                  </a:lnTo>
                  <a:lnTo>
                    <a:pt x="30" y="31"/>
                  </a:lnTo>
                  <a:lnTo>
                    <a:pt x="25" y="33"/>
                  </a:lnTo>
                  <a:lnTo>
                    <a:pt x="24" y="34"/>
                  </a:lnTo>
                  <a:lnTo>
                    <a:pt x="23" y="36"/>
                  </a:lnTo>
                  <a:lnTo>
                    <a:pt x="22" y="38"/>
                  </a:lnTo>
                  <a:lnTo>
                    <a:pt x="21" y="40"/>
                  </a:lnTo>
                  <a:lnTo>
                    <a:pt x="17" y="41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1" y="42"/>
                  </a:lnTo>
                  <a:lnTo>
                    <a:pt x="9" y="43"/>
                  </a:lnTo>
                  <a:lnTo>
                    <a:pt x="7" y="46"/>
                  </a:lnTo>
                  <a:lnTo>
                    <a:pt x="3" y="47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3" name="任意多边形 542819"/>
            <p:cNvSpPr>
              <a:spLocks noChangeArrowheads="1"/>
            </p:cNvSpPr>
            <p:nvPr/>
          </p:nvSpPr>
          <p:spPr bwMode="auto">
            <a:xfrm>
              <a:off x="5462" y="2751"/>
              <a:ext cx="55" cy="143"/>
            </a:xfrm>
            <a:custGeom>
              <a:avLst/>
              <a:gdLst/>
              <a:ahLst/>
              <a:cxnLst>
                <a:cxn ang="0">
                  <a:pos x="102" y="13"/>
                </a:cxn>
                <a:cxn ang="0">
                  <a:pos x="106" y="26"/>
                </a:cxn>
                <a:cxn ang="0">
                  <a:pos x="107" y="36"/>
                </a:cxn>
                <a:cxn ang="0">
                  <a:pos x="109" y="40"/>
                </a:cxn>
                <a:cxn ang="0">
                  <a:pos x="110" y="56"/>
                </a:cxn>
                <a:cxn ang="0">
                  <a:pos x="106" y="81"/>
                </a:cxn>
                <a:cxn ang="0">
                  <a:pos x="100" y="105"/>
                </a:cxn>
                <a:cxn ang="0">
                  <a:pos x="90" y="147"/>
                </a:cxn>
                <a:cxn ang="0">
                  <a:pos x="79" y="199"/>
                </a:cxn>
                <a:cxn ang="0">
                  <a:pos x="69" y="239"/>
                </a:cxn>
                <a:cxn ang="0">
                  <a:pos x="64" y="257"/>
                </a:cxn>
                <a:cxn ang="0">
                  <a:pos x="57" y="279"/>
                </a:cxn>
                <a:cxn ang="0">
                  <a:pos x="44" y="270"/>
                </a:cxn>
                <a:cxn ang="0">
                  <a:pos x="31" y="238"/>
                </a:cxn>
                <a:cxn ang="0">
                  <a:pos x="22" y="209"/>
                </a:cxn>
                <a:cxn ang="0">
                  <a:pos x="18" y="188"/>
                </a:cxn>
                <a:cxn ang="0">
                  <a:pos x="15" y="161"/>
                </a:cxn>
                <a:cxn ang="0">
                  <a:pos x="10" y="113"/>
                </a:cxn>
                <a:cxn ang="0">
                  <a:pos x="5" y="86"/>
                </a:cxn>
                <a:cxn ang="0">
                  <a:pos x="1" y="61"/>
                </a:cxn>
                <a:cxn ang="0">
                  <a:pos x="4" y="55"/>
                </a:cxn>
                <a:cxn ang="0">
                  <a:pos x="18" y="59"/>
                </a:cxn>
                <a:cxn ang="0">
                  <a:pos x="33" y="60"/>
                </a:cxn>
                <a:cxn ang="0">
                  <a:pos x="44" y="59"/>
                </a:cxn>
                <a:cxn ang="0">
                  <a:pos x="56" y="53"/>
                </a:cxn>
                <a:cxn ang="0">
                  <a:pos x="69" y="39"/>
                </a:cxn>
                <a:cxn ang="0">
                  <a:pos x="82" y="22"/>
                </a:cxn>
                <a:cxn ang="0">
                  <a:pos x="91" y="6"/>
                </a:cxn>
                <a:cxn ang="0">
                  <a:pos x="94" y="0"/>
                </a:cxn>
                <a:cxn ang="0">
                  <a:pos x="96" y="1"/>
                </a:cxn>
                <a:cxn ang="0">
                  <a:pos x="98" y="2"/>
                </a:cxn>
                <a:cxn ang="0">
                  <a:pos x="98" y="6"/>
                </a:cxn>
              </a:cxnLst>
              <a:rect l="0" t="0" r="r" b="b"/>
              <a:pathLst>
                <a:path w="110" h="287">
                  <a:moveTo>
                    <a:pt x="98" y="7"/>
                  </a:moveTo>
                  <a:lnTo>
                    <a:pt x="102" y="13"/>
                  </a:lnTo>
                  <a:lnTo>
                    <a:pt x="104" y="20"/>
                  </a:lnTo>
                  <a:lnTo>
                    <a:pt x="106" y="26"/>
                  </a:lnTo>
                  <a:lnTo>
                    <a:pt x="107" y="33"/>
                  </a:lnTo>
                  <a:lnTo>
                    <a:pt x="107" y="36"/>
                  </a:lnTo>
                  <a:lnTo>
                    <a:pt x="109" y="38"/>
                  </a:lnTo>
                  <a:lnTo>
                    <a:pt x="109" y="40"/>
                  </a:lnTo>
                  <a:lnTo>
                    <a:pt x="109" y="43"/>
                  </a:lnTo>
                  <a:lnTo>
                    <a:pt x="110" y="56"/>
                  </a:lnTo>
                  <a:lnTo>
                    <a:pt x="109" y="69"/>
                  </a:lnTo>
                  <a:lnTo>
                    <a:pt x="106" y="81"/>
                  </a:lnTo>
                  <a:lnTo>
                    <a:pt x="104" y="92"/>
                  </a:lnTo>
                  <a:lnTo>
                    <a:pt x="100" y="105"/>
                  </a:lnTo>
                  <a:lnTo>
                    <a:pt x="96" y="123"/>
                  </a:lnTo>
                  <a:lnTo>
                    <a:pt x="90" y="147"/>
                  </a:lnTo>
                  <a:lnTo>
                    <a:pt x="84" y="173"/>
                  </a:lnTo>
                  <a:lnTo>
                    <a:pt x="79" y="199"/>
                  </a:lnTo>
                  <a:lnTo>
                    <a:pt x="73" y="222"/>
                  </a:lnTo>
                  <a:lnTo>
                    <a:pt x="69" y="239"/>
                  </a:lnTo>
                  <a:lnTo>
                    <a:pt x="67" y="247"/>
                  </a:lnTo>
                  <a:lnTo>
                    <a:pt x="64" y="257"/>
                  </a:lnTo>
                  <a:lnTo>
                    <a:pt x="60" y="268"/>
                  </a:lnTo>
                  <a:lnTo>
                    <a:pt x="57" y="279"/>
                  </a:lnTo>
                  <a:lnTo>
                    <a:pt x="52" y="287"/>
                  </a:lnTo>
                  <a:lnTo>
                    <a:pt x="44" y="270"/>
                  </a:lnTo>
                  <a:lnTo>
                    <a:pt x="37" y="254"/>
                  </a:lnTo>
                  <a:lnTo>
                    <a:pt x="31" y="238"/>
                  </a:lnTo>
                  <a:lnTo>
                    <a:pt x="26" y="223"/>
                  </a:lnTo>
                  <a:lnTo>
                    <a:pt x="22" y="209"/>
                  </a:lnTo>
                  <a:lnTo>
                    <a:pt x="19" y="198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15" y="161"/>
                  </a:lnTo>
                  <a:lnTo>
                    <a:pt x="13" y="137"/>
                  </a:lnTo>
                  <a:lnTo>
                    <a:pt x="10" y="113"/>
                  </a:lnTo>
                  <a:lnTo>
                    <a:pt x="6" y="97"/>
                  </a:lnTo>
                  <a:lnTo>
                    <a:pt x="5" y="86"/>
                  </a:lnTo>
                  <a:lnTo>
                    <a:pt x="3" y="74"/>
                  </a:lnTo>
                  <a:lnTo>
                    <a:pt x="1" y="61"/>
                  </a:lnTo>
                  <a:lnTo>
                    <a:pt x="0" y="54"/>
                  </a:lnTo>
                  <a:lnTo>
                    <a:pt x="4" y="55"/>
                  </a:lnTo>
                  <a:lnTo>
                    <a:pt x="11" y="56"/>
                  </a:lnTo>
                  <a:lnTo>
                    <a:pt x="18" y="59"/>
                  </a:lnTo>
                  <a:lnTo>
                    <a:pt x="27" y="60"/>
                  </a:lnTo>
                  <a:lnTo>
                    <a:pt x="33" y="60"/>
                  </a:lnTo>
                  <a:lnTo>
                    <a:pt x="38" y="60"/>
                  </a:lnTo>
                  <a:lnTo>
                    <a:pt x="44" y="59"/>
                  </a:lnTo>
                  <a:lnTo>
                    <a:pt x="49" y="56"/>
                  </a:lnTo>
                  <a:lnTo>
                    <a:pt x="56" y="53"/>
                  </a:lnTo>
                  <a:lnTo>
                    <a:pt x="62" y="46"/>
                  </a:lnTo>
                  <a:lnTo>
                    <a:pt x="69" y="39"/>
                  </a:lnTo>
                  <a:lnTo>
                    <a:pt x="76" y="31"/>
                  </a:lnTo>
                  <a:lnTo>
                    <a:pt x="82" y="22"/>
                  </a:lnTo>
                  <a:lnTo>
                    <a:pt x="88" y="14"/>
                  </a:lnTo>
                  <a:lnTo>
                    <a:pt x="91" y="6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6" y="1"/>
                  </a:lnTo>
                  <a:lnTo>
                    <a:pt x="97" y="1"/>
                  </a:lnTo>
                  <a:lnTo>
                    <a:pt x="98" y="2"/>
                  </a:lnTo>
                  <a:lnTo>
                    <a:pt x="98" y="3"/>
                  </a:lnTo>
                  <a:lnTo>
                    <a:pt x="98" y="6"/>
                  </a:lnTo>
                  <a:lnTo>
                    <a:pt x="98" y="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4" name="任意多边形 542820"/>
            <p:cNvSpPr>
              <a:spLocks noChangeArrowheads="1"/>
            </p:cNvSpPr>
            <p:nvPr/>
          </p:nvSpPr>
          <p:spPr bwMode="auto">
            <a:xfrm>
              <a:off x="5470" y="2779"/>
              <a:ext cx="26" cy="115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7" y="4"/>
                </a:cxn>
                <a:cxn ang="0">
                  <a:pos x="22" y="4"/>
                </a:cxn>
                <a:cxn ang="0">
                  <a:pos x="28" y="3"/>
                </a:cxn>
                <a:cxn ang="0">
                  <a:pos x="33" y="0"/>
                </a:cxn>
                <a:cxn ang="0">
                  <a:pos x="35" y="3"/>
                </a:cxn>
                <a:cxn ang="0">
                  <a:pos x="36" y="4"/>
                </a:cxn>
                <a:cxn ang="0">
                  <a:pos x="37" y="6"/>
                </a:cxn>
                <a:cxn ang="0">
                  <a:pos x="38" y="8"/>
                </a:cxn>
                <a:cxn ang="0">
                  <a:pos x="38" y="13"/>
                </a:cxn>
                <a:cxn ang="0">
                  <a:pos x="38" y="16"/>
                </a:cxn>
                <a:cxn ang="0">
                  <a:pos x="38" y="21"/>
                </a:cxn>
                <a:cxn ang="0">
                  <a:pos x="37" y="26"/>
                </a:cxn>
                <a:cxn ang="0">
                  <a:pos x="36" y="28"/>
                </a:cxn>
                <a:cxn ang="0">
                  <a:pos x="35" y="30"/>
                </a:cxn>
                <a:cxn ang="0">
                  <a:pos x="33" y="33"/>
                </a:cxn>
                <a:cxn ang="0">
                  <a:pos x="32" y="35"/>
                </a:cxn>
                <a:cxn ang="0">
                  <a:pos x="35" y="41"/>
                </a:cxn>
                <a:cxn ang="0">
                  <a:pos x="37" y="46"/>
                </a:cxn>
                <a:cxn ang="0">
                  <a:pos x="40" y="51"/>
                </a:cxn>
                <a:cxn ang="0">
                  <a:pos x="42" y="56"/>
                </a:cxn>
                <a:cxn ang="0">
                  <a:pos x="43" y="60"/>
                </a:cxn>
                <a:cxn ang="0">
                  <a:pos x="44" y="66"/>
                </a:cxn>
                <a:cxn ang="0">
                  <a:pos x="45" y="71"/>
                </a:cxn>
                <a:cxn ang="0">
                  <a:pos x="45" y="75"/>
                </a:cxn>
                <a:cxn ang="0">
                  <a:pos x="45" y="80"/>
                </a:cxn>
                <a:cxn ang="0">
                  <a:pos x="46" y="88"/>
                </a:cxn>
                <a:cxn ang="0">
                  <a:pos x="48" y="96"/>
                </a:cxn>
                <a:cxn ang="0">
                  <a:pos x="49" y="103"/>
                </a:cxn>
                <a:cxn ang="0">
                  <a:pos x="50" y="118"/>
                </a:cxn>
                <a:cxn ang="0">
                  <a:pos x="50" y="145"/>
                </a:cxn>
                <a:cxn ang="0">
                  <a:pos x="51" y="174"/>
                </a:cxn>
                <a:cxn ang="0">
                  <a:pos x="51" y="191"/>
                </a:cxn>
                <a:cxn ang="0">
                  <a:pos x="48" y="201"/>
                </a:cxn>
                <a:cxn ang="0">
                  <a:pos x="44" y="212"/>
                </a:cxn>
                <a:cxn ang="0">
                  <a:pos x="41" y="223"/>
                </a:cxn>
                <a:cxn ang="0">
                  <a:pos x="36" y="231"/>
                </a:cxn>
                <a:cxn ang="0">
                  <a:pos x="28" y="214"/>
                </a:cxn>
                <a:cxn ang="0">
                  <a:pos x="21" y="198"/>
                </a:cxn>
                <a:cxn ang="0">
                  <a:pos x="15" y="182"/>
                </a:cxn>
                <a:cxn ang="0">
                  <a:pos x="10" y="167"/>
                </a:cxn>
                <a:cxn ang="0">
                  <a:pos x="6" y="153"/>
                </a:cxn>
                <a:cxn ang="0">
                  <a:pos x="3" y="142"/>
                </a:cxn>
                <a:cxn ang="0">
                  <a:pos x="2" y="132"/>
                </a:cxn>
                <a:cxn ang="0">
                  <a:pos x="0" y="125"/>
                </a:cxn>
                <a:cxn ang="0">
                  <a:pos x="2" y="103"/>
                </a:cxn>
                <a:cxn ang="0">
                  <a:pos x="5" y="76"/>
                </a:cxn>
                <a:cxn ang="0">
                  <a:pos x="10" y="52"/>
                </a:cxn>
                <a:cxn ang="0">
                  <a:pos x="13" y="37"/>
                </a:cxn>
                <a:cxn ang="0">
                  <a:pos x="10" y="34"/>
                </a:cxn>
                <a:cxn ang="0">
                  <a:pos x="6" y="29"/>
                </a:cxn>
                <a:cxn ang="0">
                  <a:pos x="4" y="26"/>
                </a:cxn>
                <a:cxn ang="0">
                  <a:pos x="4" y="22"/>
                </a:cxn>
                <a:cxn ang="0">
                  <a:pos x="6" y="19"/>
                </a:cxn>
                <a:cxn ang="0">
                  <a:pos x="8" y="15"/>
                </a:cxn>
                <a:cxn ang="0">
                  <a:pos x="10" y="12"/>
                </a:cxn>
                <a:cxn ang="0">
                  <a:pos x="11" y="10"/>
                </a:cxn>
                <a:cxn ang="0">
                  <a:pos x="11" y="8"/>
                </a:cxn>
                <a:cxn ang="0">
                  <a:pos x="11" y="6"/>
                </a:cxn>
                <a:cxn ang="0">
                  <a:pos x="11" y="5"/>
                </a:cxn>
                <a:cxn ang="0">
                  <a:pos x="11" y="4"/>
                </a:cxn>
              </a:cxnLst>
              <a:rect l="0" t="0" r="r" b="b"/>
              <a:pathLst>
                <a:path w="51" h="231">
                  <a:moveTo>
                    <a:pt x="11" y="4"/>
                  </a:moveTo>
                  <a:lnTo>
                    <a:pt x="17" y="4"/>
                  </a:lnTo>
                  <a:lnTo>
                    <a:pt x="22" y="4"/>
                  </a:lnTo>
                  <a:lnTo>
                    <a:pt x="28" y="3"/>
                  </a:lnTo>
                  <a:lnTo>
                    <a:pt x="33" y="0"/>
                  </a:lnTo>
                  <a:lnTo>
                    <a:pt x="35" y="3"/>
                  </a:lnTo>
                  <a:lnTo>
                    <a:pt x="36" y="4"/>
                  </a:lnTo>
                  <a:lnTo>
                    <a:pt x="37" y="6"/>
                  </a:lnTo>
                  <a:lnTo>
                    <a:pt x="38" y="8"/>
                  </a:lnTo>
                  <a:lnTo>
                    <a:pt x="38" y="13"/>
                  </a:lnTo>
                  <a:lnTo>
                    <a:pt x="38" y="16"/>
                  </a:lnTo>
                  <a:lnTo>
                    <a:pt x="38" y="21"/>
                  </a:lnTo>
                  <a:lnTo>
                    <a:pt x="37" y="26"/>
                  </a:lnTo>
                  <a:lnTo>
                    <a:pt x="36" y="28"/>
                  </a:lnTo>
                  <a:lnTo>
                    <a:pt x="35" y="30"/>
                  </a:lnTo>
                  <a:lnTo>
                    <a:pt x="33" y="33"/>
                  </a:lnTo>
                  <a:lnTo>
                    <a:pt x="32" y="35"/>
                  </a:lnTo>
                  <a:lnTo>
                    <a:pt x="35" y="41"/>
                  </a:lnTo>
                  <a:lnTo>
                    <a:pt x="37" y="46"/>
                  </a:lnTo>
                  <a:lnTo>
                    <a:pt x="40" y="51"/>
                  </a:lnTo>
                  <a:lnTo>
                    <a:pt x="42" y="56"/>
                  </a:lnTo>
                  <a:lnTo>
                    <a:pt x="43" y="60"/>
                  </a:lnTo>
                  <a:lnTo>
                    <a:pt x="44" y="66"/>
                  </a:lnTo>
                  <a:lnTo>
                    <a:pt x="45" y="71"/>
                  </a:lnTo>
                  <a:lnTo>
                    <a:pt x="45" y="75"/>
                  </a:lnTo>
                  <a:lnTo>
                    <a:pt x="45" y="80"/>
                  </a:lnTo>
                  <a:lnTo>
                    <a:pt x="46" y="88"/>
                  </a:lnTo>
                  <a:lnTo>
                    <a:pt x="48" y="96"/>
                  </a:lnTo>
                  <a:lnTo>
                    <a:pt x="49" y="103"/>
                  </a:lnTo>
                  <a:lnTo>
                    <a:pt x="50" y="118"/>
                  </a:lnTo>
                  <a:lnTo>
                    <a:pt x="50" y="145"/>
                  </a:lnTo>
                  <a:lnTo>
                    <a:pt x="51" y="174"/>
                  </a:lnTo>
                  <a:lnTo>
                    <a:pt x="51" y="191"/>
                  </a:lnTo>
                  <a:lnTo>
                    <a:pt x="48" y="201"/>
                  </a:lnTo>
                  <a:lnTo>
                    <a:pt x="44" y="212"/>
                  </a:lnTo>
                  <a:lnTo>
                    <a:pt x="41" y="223"/>
                  </a:lnTo>
                  <a:lnTo>
                    <a:pt x="36" y="231"/>
                  </a:lnTo>
                  <a:lnTo>
                    <a:pt x="28" y="214"/>
                  </a:lnTo>
                  <a:lnTo>
                    <a:pt x="21" y="198"/>
                  </a:lnTo>
                  <a:lnTo>
                    <a:pt x="15" y="182"/>
                  </a:lnTo>
                  <a:lnTo>
                    <a:pt x="10" y="167"/>
                  </a:lnTo>
                  <a:lnTo>
                    <a:pt x="6" y="153"/>
                  </a:lnTo>
                  <a:lnTo>
                    <a:pt x="3" y="142"/>
                  </a:lnTo>
                  <a:lnTo>
                    <a:pt x="2" y="132"/>
                  </a:lnTo>
                  <a:lnTo>
                    <a:pt x="0" y="125"/>
                  </a:lnTo>
                  <a:lnTo>
                    <a:pt x="2" y="103"/>
                  </a:lnTo>
                  <a:lnTo>
                    <a:pt x="5" y="76"/>
                  </a:lnTo>
                  <a:lnTo>
                    <a:pt x="10" y="52"/>
                  </a:lnTo>
                  <a:lnTo>
                    <a:pt x="13" y="37"/>
                  </a:lnTo>
                  <a:lnTo>
                    <a:pt x="10" y="34"/>
                  </a:lnTo>
                  <a:lnTo>
                    <a:pt x="6" y="29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6" y="19"/>
                  </a:lnTo>
                  <a:lnTo>
                    <a:pt x="8" y="15"/>
                  </a:lnTo>
                  <a:lnTo>
                    <a:pt x="10" y="12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5" name="任意多边形 542821"/>
            <p:cNvSpPr>
              <a:spLocks noChangeArrowheads="1"/>
            </p:cNvSpPr>
            <p:nvPr/>
          </p:nvSpPr>
          <p:spPr bwMode="auto">
            <a:xfrm>
              <a:off x="5489" y="2783"/>
              <a:ext cx="11" cy="16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" y="13"/>
                </a:cxn>
                <a:cxn ang="0">
                  <a:pos x="1" y="8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5" y="8"/>
                </a:cxn>
                <a:cxn ang="0">
                  <a:pos x="8" y="17"/>
                </a:cxn>
                <a:cxn ang="0">
                  <a:pos x="14" y="25"/>
                </a:cxn>
                <a:cxn ang="0">
                  <a:pos x="23" y="32"/>
                </a:cxn>
                <a:cxn ang="0">
                  <a:pos x="19" y="29"/>
                </a:cxn>
                <a:cxn ang="0">
                  <a:pos x="14" y="28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6" y="25"/>
                </a:cxn>
                <a:cxn ang="0">
                  <a:pos x="4" y="22"/>
                </a:cxn>
                <a:cxn ang="0">
                  <a:pos x="3" y="20"/>
                </a:cxn>
                <a:cxn ang="0">
                  <a:pos x="0" y="18"/>
                </a:cxn>
              </a:cxnLst>
              <a:rect l="0" t="0" r="r" b="b"/>
              <a:pathLst>
                <a:path w="23" h="32">
                  <a:moveTo>
                    <a:pt x="0" y="18"/>
                  </a:moveTo>
                  <a:lnTo>
                    <a:pt x="1" y="13"/>
                  </a:lnTo>
                  <a:lnTo>
                    <a:pt x="1" y="8"/>
                  </a:lnTo>
                  <a:lnTo>
                    <a:pt x="1" y="5"/>
                  </a:lnTo>
                  <a:lnTo>
                    <a:pt x="1" y="0"/>
                  </a:lnTo>
                  <a:lnTo>
                    <a:pt x="5" y="8"/>
                  </a:lnTo>
                  <a:lnTo>
                    <a:pt x="8" y="17"/>
                  </a:lnTo>
                  <a:lnTo>
                    <a:pt x="14" y="25"/>
                  </a:lnTo>
                  <a:lnTo>
                    <a:pt x="23" y="32"/>
                  </a:lnTo>
                  <a:lnTo>
                    <a:pt x="19" y="29"/>
                  </a:lnTo>
                  <a:lnTo>
                    <a:pt x="14" y="28"/>
                  </a:lnTo>
                  <a:lnTo>
                    <a:pt x="11" y="27"/>
                  </a:lnTo>
                  <a:lnTo>
                    <a:pt x="7" y="27"/>
                  </a:lnTo>
                  <a:lnTo>
                    <a:pt x="6" y="25"/>
                  </a:lnTo>
                  <a:lnTo>
                    <a:pt x="4" y="22"/>
                  </a:lnTo>
                  <a:lnTo>
                    <a:pt x="3" y="20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6" name="任意多边形 542822"/>
            <p:cNvSpPr>
              <a:spLocks noChangeArrowheads="1"/>
            </p:cNvSpPr>
            <p:nvPr/>
          </p:nvSpPr>
          <p:spPr bwMode="auto">
            <a:xfrm>
              <a:off x="5506" y="2768"/>
              <a:ext cx="10" cy="22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7"/>
                </a:cxn>
                <a:cxn ang="0">
                  <a:pos x="20" y="5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3" y="12"/>
                </a:cxn>
                <a:cxn ang="0">
                  <a:pos x="6" y="25"/>
                </a:cxn>
                <a:cxn ang="0">
                  <a:pos x="2" y="37"/>
                </a:cxn>
                <a:cxn ang="0">
                  <a:pos x="0" y="45"/>
                </a:cxn>
                <a:cxn ang="0">
                  <a:pos x="6" y="31"/>
                </a:cxn>
                <a:cxn ang="0">
                  <a:pos x="11" y="22"/>
                </a:cxn>
                <a:cxn ang="0">
                  <a:pos x="16" y="15"/>
                </a:cxn>
                <a:cxn ang="0">
                  <a:pos x="20" y="10"/>
                </a:cxn>
              </a:cxnLst>
              <a:rect l="0" t="0" r="r" b="b"/>
              <a:pathLst>
                <a:path w="20" h="45">
                  <a:moveTo>
                    <a:pt x="20" y="10"/>
                  </a:moveTo>
                  <a:lnTo>
                    <a:pt x="20" y="7"/>
                  </a:lnTo>
                  <a:lnTo>
                    <a:pt x="20" y="5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13" y="12"/>
                  </a:lnTo>
                  <a:lnTo>
                    <a:pt x="6" y="25"/>
                  </a:lnTo>
                  <a:lnTo>
                    <a:pt x="2" y="37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1" y="22"/>
                  </a:lnTo>
                  <a:lnTo>
                    <a:pt x="16" y="15"/>
                  </a:lnTo>
                  <a:lnTo>
                    <a:pt x="20" y="1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7" name="任意多边形 542823"/>
            <p:cNvSpPr>
              <a:spLocks noChangeArrowheads="1"/>
            </p:cNvSpPr>
            <p:nvPr/>
          </p:nvSpPr>
          <p:spPr bwMode="auto">
            <a:xfrm>
              <a:off x="5466" y="2793"/>
              <a:ext cx="7" cy="1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" y="12"/>
                </a:cxn>
                <a:cxn ang="0">
                  <a:pos x="7" y="7"/>
                </a:cxn>
                <a:cxn ang="0">
                  <a:pos x="12" y="3"/>
                </a:cxn>
                <a:cxn ang="0">
                  <a:pos x="14" y="0"/>
                </a:cxn>
                <a:cxn ang="0">
                  <a:pos x="13" y="6"/>
                </a:cxn>
                <a:cxn ang="0">
                  <a:pos x="12" y="12"/>
                </a:cxn>
                <a:cxn ang="0">
                  <a:pos x="11" y="18"/>
                </a:cxn>
                <a:cxn ang="0">
                  <a:pos x="11" y="24"/>
                </a:cxn>
                <a:cxn ang="0">
                  <a:pos x="9" y="21"/>
                </a:cxn>
                <a:cxn ang="0">
                  <a:pos x="8" y="16"/>
                </a:cxn>
                <a:cxn ang="0">
                  <a:pos x="7" y="13"/>
                </a:cxn>
                <a:cxn ang="0">
                  <a:pos x="7" y="10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3" y="13"/>
                </a:cxn>
                <a:cxn ang="0">
                  <a:pos x="0" y="14"/>
                </a:cxn>
              </a:cxnLst>
              <a:rect l="0" t="0" r="r" b="b"/>
              <a:pathLst>
                <a:path w="14" h="24">
                  <a:moveTo>
                    <a:pt x="0" y="14"/>
                  </a:moveTo>
                  <a:lnTo>
                    <a:pt x="3" y="12"/>
                  </a:lnTo>
                  <a:lnTo>
                    <a:pt x="7" y="7"/>
                  </a:lnTo>
                  <a:lnTo>
                    <a:pt x="12" y="3"/>
                  </a:lnTo>
                  <a:lnTo>
                    <a:pt x="14" y="0"/>
                  </a:lnTo>
                  <a:lnTo>
                    <a:pt x="13" y="6"/>
                  </a:lnTo>
                  <a:lnTo>
                    <a:pt x="12" y="12"/>
                  </a:lnTo>
                  <a:lnTo>
                    <a:pt x="11" y="18"/>
                  </a:lnTo>
                  <a:lnTo>
                    <a:pt x="11" y="24"/>
                  </a:lnTo>
                  <a:lnTo>
                    <a:pt x="9" y="21"/>
                  </a:lnTo>
                  <a:lnTo>
                    <a:pt x="8" y="16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3" y="13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8" name="任意多边形 542824"/>
            <p:cNvSpPr>
              <a:spLocks noChangeArrowheads="1"/>
            </p:cNvSpPr>
            <p:nvPr/>
          </p:nvSpPr>
          <p:spPr bwMode="auto">
            <a:xfrm>
              <a:off x="5492" y="2802"/>
              <a:ext cx="12" cy="73"/>
            </a:xfrm>
            <a:custGeom>
              <a:avLst/>
              <a:gdLst/>
              <a:ahLst/>
              <a:cxnLst>
                <a:cxn ang="0">
                  <a:pos x="24" y="71"/>
                </a:cxn>
                <a:cxn ang="0">
                  <a:pos x="19" y="97"/>
                </a:cxn>
                <a:cxn ang="0">
                  <a:pos x="13" y="120"/>
                </a:cxn>
                <a:cxn ang="0">
                  <a:pos x="9" y="137"/>
                </a:cxn>
                <a:cxn ang="0">
                  <a:pos x="7" y="145"/>
                </a:cxn>
                <a:cxn ang="0">
                  <a:pos x="7" y="128"/>
                </a:cxn>
                <a:cxn ang="0">
                  <a:pos x="6" y="99"/>
                </a:cxn>
                <a:cxn ang="0">
                  <a:pos x="6" y="72"/>
                </a:cxn>
                <a:cxn ang="0">
                  <a:pos x="5" y="57"/>
                </a:cxn>
                <a:cxn ang="0">
                  <a:pos x="5" y="44"/>
                </a:cxn>
                <a:cxn ang="0">
                  <a:pos x="5" y="27"/>
                </a:cxn>
                <a:cxn ang="0">
                  <a:pos x="2" y="11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6"/>
                </a:cxn>
                <a:cxn ang="0">
                  <a:pos x="9" y="7"/>
                </a:cxn>
                <a:cxn ang="0">
                  <a:pos x="11" y="10"/>
                </a:cxn>
                <a:cxn ang="0">
                  <a:pos x="12" y="12"/>
                </a:cxn>
                <a:cxn ang="0">
                  <a:pos x="14" y="15"/>
                </a:cxn>
                <a:cxn ang="0">
                  <a:pos x="15" y="18"/>
                </a:cxn>
                <a:cxn ang="0">
                  <a:pos x="17" y="20"/>
                </a:cxn>
                <a:cxn ang="0">
                  <a:pos x="19" y="22"/>
                </a:cxn>
                <a:cxn ang="0">
                  <a:pos x="19" y="23"/>
                </a:cxn>
                <a:cxn ang="0">
                  <a:pos x="19" y="26"/>
                </a:cxn>
                <a:cxn ang="0">
                  <a:pos x="19" y="30"/>
                </a:cxn>
                <a:cxn ang="0">
                  <a:pos x="19" y="38"/>
                </a:cxn>
                <a:cxn ang="0">
                  <a:pos x="19" y="46"/>
                </a:cxn>
                <a:cxn ang="0">
                  <a:pos x="20" y="50"/>
                </a:cxn>
                <a:cxn ang="0">
                  <a:pos x="21" y="50"/>
                </a:cxn>
                <a:cxn ang="0">
                  <a:pos x="22" y="51"/>
                </a:cxn>
                <a:cxn ang="0">
                  <a:pos x="24" y="51"/>
                </a:cxn>
                <a:cxn ang="0">
                  <a:pos x="24" y="52"/>
                </a:cxn>
                <a:cxn ang="0">
                  <a:pos x="24" y="56"/>
                </a:cxn>
                <a:cxn ang="0">
                  <a:pos x="24" y="61"/>
                </a:cxn>
                <a:cxn ang="0">
                  <a:pos x="24" y="67"/>
                </a:cxn>
                <a:cxn ang="0">
                  <a:pos x="24" y="71"/>
                </a:cxn>
              </a:cxnLst>
              <a:rect l="0" t="0" r="r" b="b"/>
              <a:pathLst>
                <a:path w="24" h="145">
                  <a:moveTo>
                    <a:pt x="24" y="71"/>
                  </a:moveTo>
                  <a:lnTo>
                    <a:pt x="19" y="97"/>
                  </a:lnTo>
                  <a:lnTo>
                    <a:pt x="13" y="120"/>
                  </a:lnTo>
                  <a:lnTo>
                    <a:pt x="9" y="137"/>
                  </a:lnTo>
                  <a:lnTo>
                    <a:pt x="7" y="145"/>
                  </a:lnTo>
                  <a:lnTo>
                    <a:pt x="7" y="128"/>
                  </a:lnTo>
                  <a:lnTo>
                    <a:pt x="6" y="99"/>
                  </a:lnTo>
                  <a:lnTo>
                    <a:pt x="6" y="72"/>
                  </a:lnTo>
                  <a:lnTo>
                    <a:pt x="5" y="57"/>
                  </a:lnTo>
                  <a:lnTo>
                    <a:pt x="5" y="44"/>
                  </a:lnTo>
                  <a:lnTo>
                    <a:pt x="5" y="27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" y="2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4"/>
                  </a:lnTo>
                  <a:lnTo>
                    <a:pt x="9" y="6"/>
                  </a:lnTo>
                  <a:lnTo>
                    <a:pt x="9" y="7"/>
                  </a:lnTo>
                  <a:lnTo>
                    <a:pt x="11" y="10"/>
                  </a:lnTo>
                  <a:lnTo>
                    <a:pt x="12" y="12"/>
                  </a:lnTo>
                  <a:lnTo>
                    <a:pt x="14" y="15"/>
                  </a:lnTo>
                  <a:lnTo>
                    <a:pt x="15" y="18"/>
                  </a:lnTo>
                  <a:lnTo>
                    <a:pt x="17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6"/>
                  </a:lnTo>
                  <a:lnTo>
                    <a:pt x="19" y="30"/>
                  </a:lnTo>
                  <a:lnTo>
                    <a:pt x="19" y="38"/>
                  </a:lnTo>
                  <a:lnTo>
                    <a:pt x="19" y="46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4" y="51"/>
                  </a:lnTo>
                  <a:lnTo>
                    <a:pt x="24" y="52"/>
                  </a:lnTo>
                  <a:lnTo>
                    <a:pt x="24" y="56"/>
                  </a:lnTo>
                  <a:lnTo>
                    <a:pt x="24" y="61"/>
                  </a:lnTo>
                  <a:lnTo>
                    <a:pt x="24" y="67"/>
                  </a:lnTo>
                  <a:lnTo>
                    <a:pt x="24" y="7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9" name="任意多边形 542825"/>
            <p:cNvSpPr>
              <a:spLocks noChangeArrowheads="1"/>
            </p:cNvSpPr>
            <p:nvPr/>
          </p:nvSpPr>
          <p:spPr bwMode="auto">
            <a:xfrm>
              <a:off x="5495" y="3255"/>
              <a:ext cx="37" cy="65"/>
            </a:xfrm>
            <a:custGeom>
              <a:avLst/>
              <a:gdLst/>
              <a:ahLst/>
              <a:cxnLst>
                <a:cxn ang="0">
                  <a:pos x="54" y="9"/>
                </a:cxn>
                <a:cxn ang="0">
                  <a:pos x="37" y="8"/>
                </a:cxn>
                <a:cxn ang="0">
                  <a:pos x="25" y="5"/>
                </a:cxn>
                <a:cxn ang="0">
                  <a:pos x="18" y="1"/>
                </a:cxn>
                <a:cxn ang="0">
                  <a:pos x="14" y="5"/>
                </a:cxn>
                <a:cxn ang="0">
                  <a:pos x="9" y="14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9" y="31"/>
                </a:cxn>
                <a:cxn ang="0">
                  <a:pos x="7" y="37"/>
                </a:cxn>
                <a:cxn ang="0">
                  <a:pos x="7" y="45"/>
                </a:cxn>
                <a:cxn ang="0">
                  <a:pos x="9" y="61"/>
                </a:cxn>
                <a:cxn ang="0">
                  <a:pos x="8" y="72"/>
                </a:cxn>
                <a:cxn ang="0">
                  <a:pos x="5" y="87"/>
                </a:cxn>
                <a:cxn ang="0">
                  <a:pos x="3" y="96"/>
                </a:cxn>
                <a:cxn ang="0">
                  <a:pos x="1" y="107"/>
                </a:cxn>
                <a:cxn ang="0">
                  <a:pos x="0" y="115"/>
                </a:cxn>
                <a:cxn ang="0">
                  <a:pos x="8" y="127"/>
                </a:cxn>
                <a:cxn ang="0">
                  <a:pos x="22" y="130"/>
                </a:cxn>
                <a:cxn ang="0">
                  <a:pos x="37" y="129"/>
                </a:cxn>
                <a:cxn ang="0">
                  <a:pos x="54" y="128"/>
                </a:cxn>
                <a:cxn ang="0">
                  <a:pos x="67" y="127"/>
                </a:cxn>
                <a:cxn ang="0">
                  <a:pos x="74" y="121"/>
                </a:cxn>
                <a:cxn ang="0">
                  <a:pos x="75" y="110"/>
                </a:cxn>
                <a:cxn ang="0">
                  <a:pos x="71" y="101"/>
                </a:cxn>
                <a:cxn ang="0">
                  <a:pos x="69" y="85"/>
                </a:cxn>
                <a:cxn ang="0">
                  <a:pos x="68" y="72"/>
                </a:cxn>
                <a:cxn ang="0">
                  <a:pos x="66" y="53"/>
                </a:cxn>
                <a:cxn ang="0">
                  <a:pos x="63" y="40"/>
                </a:cxn>
                <a:cxn ang="0">
                  <a:pos x="60" y="29"/>
                </a:cxn>
                <a:cxn ang="0">
                  <a:pos x="61" y="21"/>
                </a:cxn>
                <a:cxn ang="0">
                  <a:pos x="62" y="11"/>
                </a:cxn>
              </a:cxnLst>
              <a:rect l="0" t="0" r="r" b="b"/>
              <a:pathLst>
                <a:path w="75" h="130">
                  <a:moveTo>
                    <a:pt x="61" y="6"/>
                  </a:moveTo>
                  <a:lnTo>
                    <a:pt x="54" y="9"/>
                  </a:lnTo>
                  <a:lnTo>
                    <a:pt x="46" y="9"/>
                  </a:lnTo>
                  <a:lnTo>
                    <a:pt x="37" y="8"/>
                  </a:lnTo>
                  <a:lnTo>
                    <a:pt x="29" y="6"/>
                  </a:lnTo>
                  <a:lnTo>
                    <a:pt x="25" y="5"/>
                  </a:lnTo>
                  <a:lnTo>
                    <a:pt x="22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5"/>
                  </a:lnTo>
                  <a:lnTo>
                    <a:pt x="11" y="9"/>
                  </a:lnTo>
                  <a:lnTo>
                    <a:pt x="9" y="14"/>
                  </a:lnTo>
                  <a:lnTo>
                    <a:pt x="8" y="17"/>
                  </a:lnTo>
                  <a:lnTo>
                    <a:pt x="8" y="20"/>
                  </a:lnTo>
                  <a:lnTo>
                    <a:pt x="9" y="23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9" y="31"/>
                  </a:lnTo>
                  <a:lnTo>
                    <a:pt x="8" y="34"/>
                  </a:lnTo>
                  <a:lnTo>
                    <a:pt x="7" y="37"/>
                  </a:lnTo>
                  <a:lnTo>
                    <a:pt x="7" y="40"/>
                  </a:lnTo>
                  <a:lnTo>
                    <a:pt x="7" y="45"/>
                  </a:lnTo>
                  <a:lnTo>
                    <a:pt x="8" y="53"/>
                  </a:lnTo>
                  <a:lnTo>
                    <a:pt x="9" y="61"/>
                  </a:lnTo>
                  <a:lnTo>
                    <a:pt x="9" y="67"/>
                  </a:lnTo>
                  <a:lnTo>
                    <a:pt x="8" y="72"/>
                  </a:lnTo>
                  <a:lnTo>
                    <a:pt x="6" y="78"/>
                  </a:lnTo>
                  <a:lnTo>
                    <a:pt x="5" y="87"/>
                  </a:lnTo>
                  <a:lnTo>
                    <a:pt x="3" y="92"/>
                  </a:lnTo>
                  <a:lnTo>
                    <a:pt x="3" y="96"/>
                  </a:lnTo>
                  <a:lnTo>
                    <a:pt x="2" y="101"/>
                  </a:lnTo>
                  <a:lnTo>
                    <a:pt x="1" y="107"/>
                  </a:lnTo>
                  <a:lnTo>
                    <a:pt x="0" y="111"/>
                  </a:lnTo>
                  <a:lnTo>
                    <a:pt x="0" y="115"/>
                  </a:lnTo>
                  <a:lnTo>
                    <a:pt x="2" y="121"/>
                  </a:lnTo>
                  <a:lnTo>
                    <a:pt x="8" y="127"/>
                  </a:lnTo>
                  <a:lnTo>
                    <a:pt x="16" y="130"/>
                  </a:lnTo>
                  <a:lnTo>
                    <a:pt x="22" y="130"/>
                  </a:lnTo>
                  <a:lnTo>
                    <a:pt x="29" y="130"/>
                  </a:lnTo>
                  <a:lnTo>
                    <a:pt x="37" y="129"/>
                  </a:lnTo>
                  <a:lnTo>
                    <a:pt x="46" y="129"/>
                  </a:lnTo>
                  <a:lnTo>
                    <a:pt x="54" y="128"/>
                  </a:lnTo>
                  <a:lnTo>
                    <a:pt x="61" y="128"/>
                  </a:lnTo>
                  <a:lnTo>
                    <a:pt x="67" y="127"/>
                  </a:lnTo>
                  <a:lnTo>
                    <a:pt x="70" y="127"/>
                  </a:lnTo>
                  <a:lnTo>
                    <a:pt x="74" y="121"/>
                  </a:lnTo>
                  <a:lnTo>
                    <a:pt x="75" y="114"/>
                  </a:lnTo>
                  <a:lnTo>
                    <a:pt x="75" y="110"/>
                  </a:lnTo>
                  <a:lnTo>
                    <a:pt x="74" y="106"/>
                  </a:lnTo>
                  <a:lnTo>
                    <a:pt x="71" y="101"/>
                  </a:lnTo>
                  <a:lnTo>
                    <a:pt x="70" y="93"/>
                  </a:lnTo>
                  <a:lnTo>
                    <a:pt x="69" y="85"/>
                  </a:lnTo>
                  <a:lnTo>
                    <a:pt x="68" y="78"/>
                  </a:lnTo>
                  <a:lnTo>
                    <a:pt x="68" y="72"/>
                  </a:lnTo>
                  <a:lnTo>
                    <a:pt x="67" y="62"/>
                  </a:lnTo>
                  <a:lnTo>
                    <a:pt x="66" y="53"/>
                  </a:lnTo>
                  <a:lnTo>
                    <a:pt x="64" y="46"/>
                  </a:lnTo>
                  <a:lnTo>
                    <a:pt x="63" y="40"/>
                  </a:lnTo>
                  <a:lnTo>
                    <a:pt x="61" y="34"/>
                  </a:lnTo>
                  <a:lnTo>
                    <a:pt x="60" y="29"/>
                  </a:lnTo>
                  <a:lnTo>
                    <a:pt x="60" y="26"/>
                  </a:lnTo>
                  <a:lnTo>
                    <a:pt x="61" y="21"/>
                  </a:lnTo>
                  <a:lnTo>
                    <a:pt x="62" y="15"/>
                  </a:lnTo>
                  <a:lnTo>
                    <a:pt x="62" y="11"/>
                  </a:lnTo>
                  <a:lnTo>
                    <a:pt x="61" y="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0" name="任意多边形 542826"/>
            <p:cNvSpPr>
              <a:spLocks noChangeArrowheads="1"/>
            </p:cNvSpPr>
            <p:nvPr/>
          </p:nvSpPr>
          <p:spPr bwMode="auto">
            <a:xfrm>
              <a:off x="5421" y="3307"/>
              <a:ext cx="53" cy="34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47" y="2"/>
                </a:cxn>
                <a:cxn ang="0">
                  <a:pos x="54" y="3"/>
                </a:cxn>
                <a:cxn ang="0">
                  <a:pos x="62" y="4"/>
                </a:cxn>
                <a:cxn ang="0">
                  <a:pos x="70" y="6"/>
                </a:cxn>
                <a:cxn ang="0">
                  <a:pos x="78" y="6"/>
                </a:cxn>
                <a:cxn ang="0">
                  <a:pos x="87" y="6"/>
                </a:cxn>
                <a:cxn ang="0">
                  <a:pos x="95" y="6"/>
                </a:cxn>
                <a:cxn ang="0">
                  <a:pos x="103" y="6"/>
                </a:cxn>
                <a:cxn ang="0">
                  <a:pos x="104" y="15"/>
                </a:cxn>
                <a:cxn ang="0">
                  <a:pos x="104" y="25"/>
                </a:cxn>
                <a:cxn ang="0">
                  <a:pos x="103" y="35"/>
                </a:cxn>
                <a:cxn ang="0">
                  <a:pos x="102" y="41"/>
                </a:cxn>
                <a:cxn ang="0">
                  <a:pos x="97" y="44"/>
                </a:cxn>
                <a:cxn ang="0">
                  <a:pos x="94" y="47"/>
                </a:cxn>
                <a:cxn ang="0">
                  <a:pos x="91" y="50"/>
                </a:cxn>
                <a:cxn ang="0">
                  <a:pos x="87" y="55"/>
                </a:cxn>
                <a:cxn ang="0">
                  <a:pos x="84" y="60"/>
                </a:cxn>
                <a:cxn ang="0">
                  <a:pos x="80" y="62"/>
                </a:cxn>
                <a:cxn ang="0">
                  <a:pos x="73" y="65"/>
                </a:cxn>
                <a:cxn ang="0">
                  <a:pos x="65" y="67"/>
                </a:cxn>
                <a:cxn ang="0">
                  <a:pos x="59" y="67"/>
                </a:cxn>
                <a:cxn ang="0">
                  <a:pos x="53" y="67"/>
                </a:cxn>
                <a:cxn ang="0">
                  <a:pos x="44" y="68"/>
                </a:cxn>
                <a:cxn ang="0">
                  <a:pos x="35" y="68"/>
                </a:cxn>
                <a:cxn ang="0">
                  <a:pos x="26" y="69"/>
                </a:cxn>
                <a:cxn ang="0">
                  <a:pos x="18" y="69"/>
                </a:cxn>
                <a:cxn ang="0">
                  <a:pos x="11" y="69"/>
                </a:cxn>
                <a:cxn ang="0">
                  <a:pos x="7" y="68"/>
                </a:cxn>
                <a:cxn ang="0">
                  <a:pos x="5" y="68"/>
                </a:cxn>
                <a:cxn ang="0">
                  <a:pos x="3" y="67"/>
                </a:cxn>
                <a:cxn ang="0">
                  <a:pos x="2" y="65"/>
                </a:cxn>
                <a:cxn ang="0">
                  <a:pos x="1" y="64"/>
                </a:cxn>
                <a:cxn ang="0">
                  <a:pos x="0" y="57"/>
                </a:cxn>
                <a:cxn ang="0">
                  <a:pos x="2" y="50"/>
                </a:cxn>
                <a:cxn ang="0">
                  <a:pos x="8" y="44"/>
                </a:cxn>
                <a:cxn ang="0">
                  <a:pos x="15" y="40"/>
                </a:cxn>
                <a:cxn ang="0">
                  <a:pos x="17" y="35"/>
                </a:cxn>
                <a:cxn ang="0">
                  <a:pos x="19" y="31"/>
                </a:cxn>
                <a:cxn ang="0">
                  <a:pos x="23" y="27"/>
                </a:cxn>
                <a:cxn ang="0">
                  <a:pos x="25" y="25"/>
                </a:cxn>
                <a:cxn ang="0">
                  <a:pos x="26" y="24"/>
                </a:cxn>
                <a:cxn ang="0">
                  <a:pos x="26" y="23"/>
                </a:cxn>
                <a:cxn ang="0">
                  <a:pos x="26" y="22"/>
                </a:cxn>
                <a:cxn ang="0">
                  <a:pos x="26" y="21"/>
                </a:cxn>
                <a:cxn ang="0">
                  <a:pos x="27" y="17"/>
                </a:cxn>
                <a:cxn ang="0">
                  <a:pos x="28" y="14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3" y="7"/>
                </a:cxn>
                <a:cxn ang="0">
                  <a:pos x="36" y="4"/>
                </a:cxn>
                <a:cxn ang="0">
                  <a:pos x="39" y="2"/>
                </a:cxn>
                <a:cxn ang="0">
                  <a:pos x="41" y="0"/>
                </a:cxn>
              </a:cxnLst>
              <a:rect l="0" t="0" r="r" b="b"/>
              <a:pathLst>
                <a:path w="104" h="69">
                  <a:moveTo>
                    <a:pt x="41" y="0"/>
                  </a:moveTo>
                  <a:lnTo>
                    <a:pt x="47" y="2"/>
                  </a:lnTo>
                  <a:lnTo>
                    <a:pt x="54" y="3"/>
                  </a:lnTo>
                  <a:lnTo>
                    <a:pt x="62" y="4"/>
                  </a:lnTo>
                  <a:lnTo>
                    <a:pt x="70" y="6"/>
                  </a:lnTo>
                  <a:lnTo>
                    <a:pt x="78" y="6"/>
                  </a:lnTo>
                  <a:lnTo>
                    <a:pt x="87" y="6"/>
                  </a:lnTo>
                  <a:lnTo>
                    <a:pt x="95" y="6"/>
                  </a:lnTo>
                  <a:lnTo>
                    <a:pt x="103" y="6"/>
                  </a:lnTo>
                  <a:lnTo>
                    <a:pt x="104" y="15"/>
                  </a:lnTo>
                  <a:lnTo>
                    <a:pt x="104" y="25"/>
                  </a:lnTo>
                  <a:lnTo>
                    <a:pt x="103" y="35"/>
                  </a:lnTo>
                  <a:lnTo>
                    <a:pt x="102" y="41"/>
                  </a:lnTo>
                  <a:lnTo>
                    <a:pt x="97" y="44"/>
                  </a:lnTo>
                  <a:lnTo>
                    <a:pt x="94" y="47"/>
                  </a:lnTo>
                  <a:lnTo>
                    <a:pt x="91" y="50"/>
                  </a:lnTo>
                  <a:lnTo>
                    <a:pt x="87" y="55"/>
                  </a:lnTo>
                  <a:lnTo>
                    <a:pt x="84" y="60"/>
                  </a:lnTo>
                  <a:lnTo>
                    <a:pt x="80" y="62"/>
                  </a:lnTo>
                  <a:lnTo>
                    <a:pt x="73" y="65"/>
                  </a:lnTo>
                  <a:lnTo>
                    <a:pt x="65" y="67"/>
                  </a:lnTo>
                  <a:lnTo>
                    <a:pt x="59" y="67"/>
                  </a:lnTo>
                  <a:lnTo>
                    <a:pt x="53" y="67"/>
                  </a:lnTo>
                  <a:lnTo>
                    <a:pt x="44" y="68"/>
                  </a:lnTo>
                  <a:lnTo>
                    <a:pt x="35" y="68"/>
                  </a:lnTo>
                  <a:lnTo>
                    <a:pt x="26" y="69"/>
                  </a:lnTo>
                  <a:lnTo>
                    <a:pt x="18" y="69"/>
                  </a:lnTo>
                  <a:lnTo>
                    <a:pt x="11" y="69"/>
                  </a:lnTo>
                  <a:lnTo>
                    <a:pt x="7" y="68"/>
                  </a:lnTo>
                  <a:lnTo>
                    <a:pt x="5" y="68"/>
                  </a:lnTo>
                  <a:lnTo>
                    <a:pt x="3" y="67"/>
                  </a:lnTo>
                  <a:lnTo>
                    <a:pt x="2" y="65"/>
                  </a:lnTo>
                  <a:lnTo>
                    <a:pt x="1" y="64"/>
                  </a:lnTo>
                  <a:lnTo>
                    <a:pt x="0" y="57"/>
                  </a:lnTo>
                  <a:lnTo>
                    <a:pt x="2" y="50"/>
                  </a:lnTo>
                  <a:lnTo>
                    <a:pt x="8" y="44"/>
                  </a:lnTo>
                  <a:lnTo>
                    <a:pt x="15" y="40"/>
                  </a:lnTo>
                  <a:lnTo>
                    <a:pt x="17" y="35"/>
                  </a:lnTo>
                  <a:lnTo>
                    <a:pt x="19" y="31"/>
                  </a:lnTo>
                  <a:lnTo>
                    <a:pt x="23" y="27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3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7" y="17"/>
                  </a:lnTo>
                  <a:lnTo>
                    <a:pt x="28" y="14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3" y="7"/>
                  </a:lnTo>
                  <a:lnTo>
                    <a:pt x="36" y="4"/>
                  </a:lnTo>
                  <a:lnTo>
                    <a:pt x="39" y="2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1" name="任意多边形 542827"/>
            <p:cNvSpPr>
              <a:spLocks noChangeArrowheads="1"/>
            </p:cNvSpPr>
            <p:nvPr/>
          </p:nvSpPr>
          <p:spPr bwMode="auto">
            <a:xfrm>
              <a:off x="5486" y="3044"/>
              <a:ext cx="25" cy="83"/>
            </a:xfrm>
            <a:custGeom>
              <a:avLst/>
              <a:gdLst/>
              <a:ahLst/>
              <a:cxnLst>
                <a:cxn ang="0">
                  <a:pos x="11" y="92"/>
                </a:cxn>
                <a:cxn ang="0">
                  <a:pos x="9" y="107"/>
                </a:cxn>
                <a:cxn ang="0">
                  <a:pos x="4" y="130"/>
                </a:cxn>
                <a:cxn ang="0">
                  <a:pos x="1" y="153"/>
                </a:cxn>
                <a:cxn ang="0">
                  <a:pos x="0" y="166"/>
                </a:cxn>
                <a:cxn ang="0">
                  <a:pos x="3" y="157"/>
                </a:cxn>
                <a:cxn ang="0">
                  <a:pos x="5" y="151"/>
                </a:cxn>
                <a:cxn ang="0">
                  <a:pos x="9" y="146"/>
                </a:cxn>
                <a:cxn ang="0">
                  <a:pos x="10" y="143"/>
                </a:cxn>
                <a:cxn ang="0">
                  <a:pos x="12" y="134"/>
                </a:cxn>
                <a:cxn ang="0">
                  <a:pos x="16" y="121"/>
                </a:cxn>
                <a:cxn ang="0">
                  <a:pos x="20" y="105"/>
                </a:cxn>
                <a:cxn ang="0">
                  <a:pos x="26" y="93"/>
                </a:cxn>
                <a:cxn ang="0">
                  <a:pos x="28" y="88"/>
                </a:cxn>
                <a:cxn ang="0">
                  <a:pos x="30" y="84"/>
                </a:cxn>
                <a:cxn ang="0">
                  <a:pos x="31" y="79"/>
                </a:cxn>
                <a:cxn ang="0">
                  <a:pos x="31" y="75"/>
                </a:cxn>
                <a:cxn ang="0">
                  <a:pos x="31" y="70"/>
                </a:cxn>
                <a:cxn ang="0">
                  <a:pos x="32" y="62"/>
                </a:cxn>
                <a:cxn ang="0">
                  <a:pos x="33" y="55"/>
                </a:cxn>
                <a:cxn ang="0">
                  <a:pos x="35" y="50"/>
                </a:cxn>
                <a:cxn ang="0">
                  <a:pos x="34" y="49"/>
                </a:cxn>
                <a:cxn ang="0">
                  <a:pos x="32" y="48"/>
                </a:cxn>
                <a:cxn ang="0">
                  <a:pos x="31" y="46"/>
                </a:cxn>
                <a:cxn ang="0">
                  <a:pos x="28" y="46"/>
                </a:cxn>
                <a:cxn ang="0">
                  <a:pos x="32" y="39"/>
                </a:cxn>
                <a:cxn ang="0">
                  <a:pos x="36" y="32"/>
                </a:cxn>
                <a:cxn ang="0">
                  <a:pos x="41" y="25"/>
                </a:cxn>
                <a:cxn ang="0">
                  <a:pos x="47" y="19"/>
                </a:cxn>
                <a:cxn ang="0">
                  <a:pos x="49" y="16"/>
                </a:cxn>
                <a:cxn ang="0">
                  <a:pos x="47" y="15"/>
                </a:cxn>
                <a:cxn ang="0">
                  <a:pos x="43" y="16"/>
                </a:cxn>
                <a:cxn ang="0">
                  <a:pos x="41" y="17"/>
                </a:cxn>
                <a:cxn ang="0">
                  <a:pos x="38" y="19"/>
                </a:cxn>
                <a:cxn ang="0">
                  <a:pos x="33" y="23"/>
                </a:cxn>
                <a:cxn ang="0">
                  <a:pos x="28" y="26"/>
                </a:cxn>
                <a:cxn ang="0">
                  <a:pos x="25" y="30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5" y="24"/>
                </a:cxn>
                <a:cxn ang="0">
                  <a:pos x="26" y="23"/>
                </a:cxn>
                <a:cxn ang="0">
                  <a:pos x="27" y="19"/>
                </a:cxn>
                <a:cxn ang="0">
                  <a:pos x="26" y="12"/>
                </a:cxn>
                <a:cxn ang="0">
                  <a:pos x="25" y="6"/>
                </a:cxn>
                <a:cxn ang="0">
                  <a:pos x="26" y="0"/>
                </a:cxn>
                <a:cxn ang="0">
                  <a:pos x="20" y="11"/>
                </a:cxn>
                <a:cxn ang="0">
                  <a:pos x="15" y="24"/>
                </a:cxn>
                <a:cxn ang="0">
                  <a:pos x="11" y="34"/>
                </a:cxn>
                <a:cxn ang="0">
                  <a:pos x="9" y="41"/>
                </a:cxn>
                <a:cxn ang="0">
                  <a:pos x="11" y="47"/>
                </a:cxn>
                <a:cxn ang="0">
                  <a:pos x="12" y="53"/>
                </a:cxn>
                <a:cxn ang="0">
                  <a:pos x="12" y="59"/>
                </a:cxn>
                <a:cxn ang="0">
                  <a:pos x="11" y="63"/>
                </a:cxn>
                <a:cxn ang="0">
                  <a:pos x="11" y="69"/>
                </a:cxn>
                <a:cxn ang="0">
                  <a:pos x="11" y="77"/>
                </a:cxn>
                <a:cxn ang="0">
                  <a:pos x="11" y="86"/>
                </a:cxn>
                <a:cxn ang="0">
                  <a:pos x="11" y="92"/>
                </a:cxn>
              </a:cxnLst>
              <a:rect l="0" t="0" r="r" b="b"/>
              <a:pathLst>
                <a:path w="49" h="166">
                  <a:moveTo>
                    <a:pt x="11" y="92"/>
                  </a:moveTo>
                  <a:lnTo>
                    <a:pt x="9" y="107"/>
                  </a:lnTo>
                  <a:lnTo>
                    <a:pt x="4" y="130"/>
                  </a:lnTo>
                  <a:lnTo>
                    <a:pt x="1" y="153"/>
                  </a:lnTo>
                  <a:lnTo>
                    <a:pt x="0" y="166"/>
                  </a:lnTo>
                  <a:lnTo>
                    <a:pt x="3" y="157"/>
                  </a:lnTo>
                  <a:lnTo>
                    <a:pt x="5" y="151"/>
                  </a:lnTo>
                  <a:lnTo>
                    <a:pt x="9" y="146"/>
                  </a:lnTo>
                  <a:lnTo>
                    <a:pt x="10" y="143"/>
                  </a:lnTo>
                  <a:lnTo>
                    <a:pt x="12" y="134"/>
                  </a:lnTo>
                  <a:lnTo>
                    <a:pt x="16" y="121"/>
                  </a:lnTo>
                  <a:lnTo>
                    <a:pt x="20" y="105"/>
                  </a:lnTo>
                  <a:lnTo>
                    <a:pt x="26" y="93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1" y="79"/>
                  </a:lnTo>
                  <a:lnTo>
                    <a:pt x="31" y="75"/>
                  </a:lnTo>
                  <a:lnTo>
                    <a:pt x="31" y="70"/>
                  </a:lnTo>
                  <a:lnTo>
                    <a:pt x="32" y="62"/>
                  </a:lnTo>
                  <a:lnTo>
                    <a:pt x="33" y="55"/>
                  </a:lnTo>
                  <a:lnTo>
                    <a:pt x="35" y="50"/>
                  </a:lnTo>
                  <a:lnTo>
                    <a:pt x="34" y="49"/>
                  </a:lnTo>
                  <a:lnTo>
                    <a:pt x="32" y="48"/>
                  </a:lnTo>
                  <a:lnTo>
                    <a:pt x="31" y="46"/>
                  </a:lnTo>
                  <a:lnTo>
                    <a:pt x="28" y="46"/>
                  </a:lnTo>
                  <a:lnTo>
                    <a:pt x="32" y="39"/>
                  </a:lnTo>
                  <a:lnTo>
                    <a:pt x="36" y="32"/>
                  </a:lnTo>
                  <a:lnTo>
                    <a:pt x="41" y="25"/>
                  </a:lnTo>
                  <a:lnTo>
                    <a:pt x="47" y="19"/>
                  </a:lnTo>
                  <a:lnTo>
                    <a:pt x="49" y="16"/>
                  </a:lnTo>
                  <a:lnTo>
                    <a:pt x="47" y="15"/>
                  </a:lnTo>
                  <a:lnTo>
                    <a:pt x="43" y="16"/>
                  </a:lnTo>
                  <a:lnTo>
                    <a:pt x="41" y="17"/>
                  </a:lnTo>
                  <a:lnTo>
                    <a:pt x="38" y="19"/>
                  </a:lnTo>
                  <a:lnTo>
                    <a:pt x="33" y="23"/>
                  </a:lnTo>
                  <a:lnTo>
                    <a:pt x="28" y="26"/>
                  </a:lnTo>
                  <a:lnTo>
                    <a:pt x="25" y="30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4"/>
                  </a:lnTo>
                  <a:lnTo>
                    <a:pt x="26" y="23"/>
                  </a:lnTo>
                  <a:lnTo>
                    <a:pt x="27" y="19"/>
                  </a:lnTo>
                  <a:lnTo>
                    <a:pt x="26" y="12"/>
                  </a:lnTo>
                  <a:lnTo>
                    <a:pt x="25" y="6"/>
                  </a:lnTo>
                  <a:lnTo>
                    <a:pt x="26" y="0"/>
                  </a:lnTo>
                  <a:lnTo>
                    <a:pt x="20" y="11"/>
                  </a:lnTo>
                  <a:lnTo>
                    <a:pt x="15" y="24"/>
                  </a:lnTo>
                  <a:lnTo>
                    <a:pt x="11" y="34"/>
                  </a:lnTo>
                  <a:lnTo>
                    <a:pt x="9" y="41"/>
                  </a:lnTo>
                  <a:lnTo>
                    <a:pt x="11" y="47"/>
                  </a:lnTo>
                  <a:lnTo>
                    <a:pt x="12" y="53"/>
                  </a:lnTo>
                  <a:lnTo>
                    <a:pt x="12" y="59"/>
                  </a:lnTo>
                  <a:lnTo>
                    <a:pt x="11" y="63"/>
                  </a:lnTo>
                  <a:lnTo>
                    <a:pt x="11" y="69"/>
                  </a:lnTo>
                  <a:lnTo>
                    <a:pt x="11" y="77"/>
                  </a:lnTo>
                  <a:lnTo>
                    <a:pt x="11" y="86"/>
                  </a:lnTo>
                  <a:lnTo>
                    <a:pt x="11" y="9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2" name="任意多边形 542828"/>
            <p:cNvSpPr>
              <a:spLocks noChangeArrowheads="1"/>
            </p:cNvSpPr>
            <p:nvPr/>
          </p:nvSpPr>
          <p:spPr bwMode="auto">
            <a:xfrm>
              <a:off x="5490" y="3162"/>
              <a:ext cx="5" cy="1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" y="13"/>
                </a:cxn>
                <a:cxn ang="0">
                  <a:pos x="1" y="8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3" y="5"/>
                </a:cxn>
                <a:cxn ang="0">
                  <a:pos x="5" y="9"/>
                </a:cxn>
                <a:cxn ang="0">
                  <a:pos x="8" y="15"/>
                </a:cxn>
                <a:cxn ang="0">
                  <a:pos x="9" y="23"/>
                </a:cxn>
                <a:cxn ang="0">
                  <a:pos x="7" y="21"/>
                </a:cxn>
                <a:cxn ang="0">
                  <a:pos x="4" y="18"/>
                </a:cxn>
                <a:cxn ang="0">
                  <a:pos x="2" y="17"/>
                </a:cxn>
                <a:cxn ang="0">
                  <a:pos x="0" y="16"/>
                </a:cxn>
              </a:cxnLst>
              <a:rect l="0" t="0" r="r" b="b"/>
              <a:pathLst>
                <a:path w="9" h="23">
                  <a:moveTo>
                    <a:pt x="0" y="16"/>
                  </a:moveTo>
                  <a:lnTo>
                    <a:pt x="1" y="13"/>
                  </a:lnTo>
                  <a:lnTo>
                    <a:pt x="1" y="8"/>
                  </a:lnTo>
                  <a:lnTo>
                    <a:pt x="1" y="3"/>
                  </a:lnTo>
                  <a:lnTo>
                    <a:pt x="0" y="0"/>
                  </a:lnTo>
                  <a:lnTo>
                    <a:pt x="3" y="5"/>
                  </a:lnTo>
                  <a:lnTo>
                    <a:pt x="5" y="9"/>
                  </a:lnTo>
                  <a:lnTo>
                    <a:pt x="8" y="15"/>
                  </a:lnTo>
                  <a:lnTo>
                    <a:pt x="9" y="23"/>
                  </a:lnTo>
                  <a:lnTo>
                    <a:pt x="7" y="21"/>
                  </a:lnTo>
                  <a:lnTo>
                    <a:pt x="4" y="18"/>
                  </a:lnTo>
                  <a:lnTo>
                    <a:pt x="2" y="17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3" name="任意多边形 542829"/>
            <p:cNvSpPr>
              <a:spLocks noChangeArrowheads="1"/>
            </p:cNvSpPr>
            <p:nvPr/>
          </p:nvSpPr>
          <p:spPr bwMode="auto">
            <a:xfrm>
              <a:off x="5495" y="3230"/>
              <a:ext cx="14" cy="28"/>
            </a:xfrm>
            <a:custGeom>
              <a:avLst/>
              <a:gdLst/>
              <a:ahLst/>
              <a:cxnLst>
                <a:cxn ang="0">
                  <a:pos x="29" y="56"/>
                </a:cxn>
                <a:cxn ang="0">
                  <a:pos x="19" y="53"/>
                </a:cxn>
                <a:cxn ang="0">
                  <a:pos x="13" y="48"/>
                </a:cxn>
                <a:cxn ang="0">
                  <a:pos x="6" y="46"/>
                </a:cxn>
                <a:cxn ang="0">
                  <a:pos x="2" y="43"/>
                </a:cxn>
                <a:cxn ang="0">
                  <a:pos x="2" y="35"/>
                </a:cxn>
                <a:cxn ang="0">
                  <a:pos x="1" y="25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5" y="15"/>
                </a:cxn>
                <a:cxn ang="0">
                  <a:pos x="13" y="32"/>
                </a:cxn>
                <a:cxn ang="0">
                  <a:pos x="21" y="47"/>
                </a:cxn>
                <a:cxn ang="0">
                  <a:pos x="29" y="56"/>
                </a:cxn>
              </a:cxnLst>
              <a:rect l="0" t="0" r="r" b="b"/>
              <a:pathLst>
                <a:path w="29" h="56">
                  <a:moveTo>
                    <a:pt x="29" y="56"/>
                  </a:moveTo>
                  <a:lnTo>
                    <a:pt x="19" y="53"/>
                  </a:lnTo>
                  <a:lnTo>
                    <a:pt x="13" y="48"/>
                  </a:lnTo>
                  <a:lnTo>
                    <a:pt x="6" y="46"/>
                  </a:lnTo>
                  <a:lnTo>
                    <a:pt x="2" y="43"/>
                  </a:lnTo>
                  <a:lnTo>
                    <a:pt x="2" y="35"/>
                  </a:lnTo>
                  <a:lnTo>
                    <a:pt x="1" y="25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" y="15"/>
                  </a:lnTo>
                  <a:lnTo>
                    <a:pt x="13" y="32"/>
                  </a:lnTo>
                  <a:lnTo>
                    <a:pt x="21" y="47"/>
                  </a:lnTo>
                  <a:lnTo>
                    <a:pt x="29" y="5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4" name="任意多边形 542830"/>
            <p:cNvSpPr>
              <a:spLocks noChangeArrowheads="1"/>
            </p:cNvSpPr>
            <p:nvPr/>
          </p:nvSpPr>
          <p:spPr bwMode="auto">
            <a:xfrm>
              <a:off x="5431" y="3130"/>
              <a:ext cx="6" cy="37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0" y="68"/>
                </a:cxn>
                <a:cxn ang="0">
                  <a:pos x="0" y="61"/>
                </a:cxn>
                <a:cxn ang="0">
                  <a:pos x="1" y="56"/>
                </a:cxn>
                <a:cxn ang="0">
                  <a:pos x="1" y="50"/>
                </a:cxn>
                <a:cxn ang="0">
                  <a:pos x="1" y="41"/>
                </a:cxn>
                <a:cxn ang="0">
                  <a:pos x="1" y="27"/>
                </a:cxn>
                <a:cxn ang="0">
                  <a:pos x="0" y="12"/>
                </a:cxn>
                <a:cxn ang="0">
                  <a:pos x="0" y="0"/>
                </a:cxn>
                <a:cxn ang="0">
                  <a:pos x="2" y="14"/>
                </a:cxn>
                <a:cxn ang="0">
                  <a:pos x="6" y="36"/>
                </a:cxn>
                <a:cxn ang="0">
                  <a:pos x="9" y="58"/>
                </a:cxn>
                <a:cxn ang="0">
                  <a:pos x="13" y="71"/>
                </a:cxn>
                <a:cxn ang="0">
                  <a:pos x="10" y="68"/>
                </a:cxn>
                <a:cxn ang="0">
                  <a:pos x="8" y="66"/>
                </a:cxn>
                <a:cxn ang="0">
                  <a:pos x="6" y="63"/>
                </a:cxn>
                <a:cxn ang="0">
                  <a:pos x="3" y="59"/>
                </a:cxn>
                <a:cxn ang="0">
                  <a:pos x="3" y="63"/>
                </a:cxn>
                <a:cxn ang="0">
                  <a:pos x="2" y="66"/>
                </a:cxn>
                <a:cxn ang="0">
                  <a:pos x="0" y="71"/>
                </a:cxn>
                <a:cxn ang="0">
                  <a:pos x="0" y="74"/>
                </a:cxn>
              </a:cxnLst>
              <a:rect l="0" t="0" r="r" b="b"/>
              <a:pathLst>
                <a:path w="13" h="74">
                  <a:moveTo>
                    <a:pt x="0" y="74"/>
                  </a:moveTo>
                  <a:lnTo>
                    <a:pt x="0" y="68"/>
                  </a:lnTo>
                  <a:lnTo>
                    <a:pt x="0" y="61"/>
                  </a:lnTo>
                  <a:lnTo>
                    <a:pt x="1" y="56"/>
                  </a:lnTo>
                  <a:lnTo>
                    <a:pt x="1" y="50"/>
                  </a:lnTo>
                  <a:lnTo>
                    <a:pt x="1" y="41"/>
                  </a:lnTo>
                  <a:lnTo>
                    <a:pt x="1" y="2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2" y="14"/>
                  </a:lnTo>
                  <a:lnTo>
                    <a:pt x="6" y="36"/>
                  </a:lnTo>
                  <a:lnTo>
                    <a:pt x="9" y="58"/>
                  </a:lnTo>
                  <a:lnTo>
                    <a:pt x="13" y="71"/>
                  </a:lnTo>
                  <a:lnTo>
                    <a:pt x="10" y="68"/>
                  </a:lnTo>
                  <a:lnTo>
                    <a:pt x="8" y="66"/>
                  </a:lnTo>
                  <a:lnTo>
                    <a:pt x="6" y="63"/>
                  </a:lnTo>
                  <a:lnTo>
                    <a:pt x="3" y="59"/>
                  </a:lnTo>
                  <a:lnTo>
                    <a:pt x="3" y="63"/>
                  </a:lnTo>
                  <a:lnTo>
                    <a:pt x="2" y="66"/>
                  </a:lnTo>
                  <a:lnTo>
                    <a:pt x="0" y="71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5" name="任意多边形 542831"/>
            <p:cNvSpPr>
              <a:spLocks noChangeArrowheads="1"/>
            </p:cNvSpPr>
            <p:nvPr/>
          </p:nvSpPr>
          <p:spPr bwMode="auto">
            <a:xfrm>
              <a:off x="5459" y="3223"/>
              <a:ext cx="18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"/>
                </a:cxn>
                <a:cxn ang="0">
                  <a:pos x="0" y="14"/>
                </a:cxn>
                <a:cxn ang="0">
                  <a:pos x="1" y="21"/>
                </a:cxn>
                <a:cxn ang="0">
                  <a:pos x="2" y="28"/>
                </a:cxn>
                <a:cxn ang="0">
                  <a:pos x="4" y="36"/>
                </a:cxn>
                <a:cxn ang="0">
                  <a:pos x="6" y="47"/>
                </a:cxn>
                <a:cxn ang="0">
                  <a:pos x="9" y="60"/>
                </a:cxn>
                <a:cxn ang="0">
                  <a:pos x="11" y="70"/>
                </a:cxn>
                <a:cxn ang="0">
                  <a:pos x="13" y="85"/>
                </a:cxn>
                <a:cxn ang="0">
                  <a:pos x="18" y="105"/>
                </a:cxn>
                <a:cxn ang="0">
                  <a:pos x="25" y="125"/>
                </a:cxn>
                <a:cxn ang="0">
                  <a:pos x="34" y="143"/>
                </a:cxn>
                <a:cxn ang="0">
                  <a:pos x="31" y="133"/>
                </a:cxn>
                <a:cxn ang="0">
                  <a:pos x="28" y="127"/>
                </a:cxn>
                <a:cxn ang="0">
                  <a:pos x="27" y="122"/>
                </a:cxn>
                <a:cxn ang="0">
                  <a:pos x="26" y="118"/>
                </a:cxn>
                <a:cxn ang="0">
                  <a:pos x="27" y="116"/>
                </a:cxn>
                <a:cxn ang="0">
                  <a:pos x="27" y="112"/>
                </a:cxn>
                <a:cxn ang="0">
                  <a:pos x="27" y="108"/>
                </a:cxn>
                <a:cxn ang="0">
                  <a:pos x="27" y="106"/>
                </a:cxn>
                <a:cxn ang="0">
                  <a:pos x="23" y="86"/>
                </a:cxn>
                <a:cxn ang="0">
                  <a:pos x="18" y="63"/>
                </a:cxn>
                <a:cxn ang="0">
                  <a:pos x="13" y="42"/>
                </a:cxn>
                <a:cxn ang="0">
                  <a:pos x="10" y="30"/>
                </a:cxn>
                <a:cxn ang="0">
                  <a:pos x="8" y="26"/>
                </a:cxn>
                <a:cxn ang="0">
                  <a:pos x="4" y="22"/>
                </a:cxn>
                <a:cxn ang="0">
                  <a:pos x="3" y="17"/>
                </a:cxn>
                <a:cxn ang="0">
                  <a:pos x="2" y="15"/>
                </a:cxn>
                <a:cxn ang="0">
                  <a:pos x="2" y="11"/>
                </a:cxn>
                <a:cxn ang="0">
                  <a:pos x="1" y="8"/>
                </a:cxn>
                <a:cxn ang="0">
                  <a:pos x="1" y="3"/>
                </a:cxn>
                <a:cxn ang="0">
                  <a:pos x="0" y="0"/>
                </a:cxn>
              </a:cxnLst>
              <a:rect l="0" t="0" r="r" b="b"/>
              <a:pathLst>
                <a:path w="34" h="143">
                  <a:moveTo>
                    <a:pt x="0" y="0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2" y="28"/>
                  </a:lnTo>
                  <a:lnTo>
                    <a:pt x="4" y="36"/>
                  </a:lnTo>
                  <a:lnTo>
                    <a:pt x="6" y="47"/>
                  </a:lnTo>
                  <a:lnTo>
                    <a:pt x="9" y="60"/>
                  </a:lnTo>
                  <a:lnTo>
                    <a:pt x="11" y="70"/>
                  </a:lnTo>
                  <a:lnTo>
                    <a:pt x="13" y="85"/>
                  </a:lnTo>
                  <a:lnTo>
                    <a:pt x="18" y="105"/>
                  </a:lnTo>
                  <a:lnTo>
                    <a:pt x="25" y="125"/>
                  </a:lnTo>
                  <a:lnTo>
                    <a:pt x="34" y="143"/>
                  </a:lnTo>
                  <a:lnTo>
                    <a:pt x="31" y="133"/>
                  </a:lnTo>
                  <a:lnTo>
                    <a:pt x="28" y="127"/>
                  </a:lnTo>
                  <a:lnTo>
                    <a:pt x="27" y="122"/>
                  </a:lnTo>
                  <a:lnTo>
                    <a:pt x="26" y="118"/>
                  </a:lnTo>
                  <a:lnTo>
                    <a:pt x="27" y="116"/>
                  </a:lnTo>
                  <a:lnTo>
                    <a:pt x="27" y="112"/>
                  </a:lnTo>
                  <a:lnTo>
                    <a:pt x="27" y="108"/>
                  </a:lnTo>
                  <a:lnTo>
                    <a:pt x="27" y="106"/>
                  </a:lnTo>
                  <a:lnTo>
                    <a:pt x="23" y="86"/>
                  </a:lnTo>
                  <a:lnTo>
                    <a:pt x="18" y="63"/>
                  </a:lnTo>
                  <a:lnTo>
                    <a:pt x="13" y="42"/>
                  </a:lnTo>
                  <a:lnTo>
                    <a:pt x="10" y="30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3" y="17"/>
                  </a:lnTo>
                  <a:lnTo>
                    <a:pt x="2" y="15"/>
                  </a:lnTo>
                  <a:lnTo>
                    <a:pt x="2" y="11"/>
                  </a:lnTo>
                  <a:lnTo>
                    <a:pt x="1" y="8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6" name="任意多边形 542832"/>
            <p:cNvSpPr>
              <a:spLocks noChangeArrowheads="1"/>
            </p:cNvSpPr>
            <p:nvPr/>
          </p:nvSpPr>
          <p:spPr bwMode="auto">
            <a:xfrm>
              <a:off x="5533" y="3145"/>
              <a:ext cx="11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3" y="3"/>
                </a:cxn>
                <a:cxn ang="0">
                  <a:pos x="16" y="8"/>
                </a:cxn>
                <a:cxn ang="0">
                  <a:pos x="19" y="13"/>
                </a:cxn>
                <a:cxn ang="0">
                  <a:pos x="22" y="16"/>
                </a:cxn>
                <a:cxn ang="0">
                  <a:pos x="23" y="19"/>
                </a:cxn>
                <a:cxn ang="0">
                  <a:pos x="23" y="21"/>
                </a:cxn>
                <a:cxn ang="0">
                  <a:pos x="23" y="25"/>
                </a:cxn>
                <a:cxn ang="0">
                  <a:pos x="23" y="28"/>
                </a:cxn>
                <a:cxn ang="0">
                  <a:pos x="18" y="21"/>
                </a:cxn>
                <a:cxn ang="0">
                  <a:pos x="13" y="14"/>
                </a:cxn>
                <a:cxn ang="0">
                  <a:pos x="6" y="6"/>
                </a:cxn>
                <a:cxn ang="0">
                  <a:pos x="0" y="0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6" y="8"/>
                  </a:lnTo>
                  <a:lnTo>
                    <a:pt x="19" y="13"/>
                  </a:lnTo>
                  <a:lnTo>
                    <a:pt x="22" y="16"/>
                  </a:lnTo>
                  <a:lnTo>
                    <a:pt x="23" y="19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23" y="28"/>
                  </a:lnTo>
                  <a:lnTo>
                    <a:pt x="18" y="21"/>
                  </a:lnTo>
                  <a:lnTo>
                    <a:pt x="13" y="14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7" name="任意多边形 542833"/>
            <p:cNvSpPr>
              <a:spLocks noChangeArrowheads="1"/>
            </p:cNvSpPr>
            <p:nvPr/>
          </p:nvSpPr>
          <p:spPr bwMode="auto">
            <a:xfrm>
              <a:off x="5490" y="3112"/>
              <a:ext cx="8" cy="37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2" y="8"/>
                </a:cxn>
                <a:cxn ang="0">
                  <a:pos x="15" y="17"/>
                </a:cxn>
                <a:cxn ang="0">
                  <a:pos x="16" y="25"/>
                </a:cxn>
                <a:cxn ang="0">
                  <a:pos x="17" y="31"/>
                </a:cxn>
                <a:cxn ang="0">
                  <a:pos x="13" y="40"/>
                </a:cxn>
                <a:cxn ang="0">
                  <a:pos x="9" y="52"/>
                </a:cxn>
                <a:cxn ang="0">
                  <a:pos x="5" y="63"/>
                </a:cxn>
                <a:cxn ang="0">
                  <a:pos x="4" y="72"/>
                </a:cxn>
                <a:cxn ang="0">
                  <a:pos x="3" y="65"/>
                </a:cxn>
                <a:cxn ang="0">
                  <a:pos x="1" y="57"/>
                </a:cxn>
                <a:cxn ang="0">
                  <a:pos x="0" y="52"/>
                </a:cxn>
                <a:cxn ang="0">
                  <a:pos x="0" y="46"/>
                </a:cxn>
                <a:cxn ang="0">
                  <a:pos x="1" y="41"/>
                </a:cxn>
                <a:cxn ang="0">
                  <a:pos x="3" y="35"/>
                </a:cxn>
                <a:cxn ang="0">
                  <a:pos x="4" y="30"/>
                </a:cxn>
                <a:cxn ang="0">
                  <a:pos x="4" y="25"/>
                </a:cxn>
                <a:cxn ang="0">
                  <a:pos x="5" y="29"/>
                </a:cxn>
                <a:cxn ang="0">
                  <a:pos x="6" y="32"/>
                </a:cxn>
                <a:cxn ang="0">
                  <a:pos x="6" y="35"/>
                </a:cxn>
                <a:cxn ang="0">
                  <a:pos x="8" y="39"/>
                </a:cxn>
                <a:cxn ang="0">
                  <a:pos x="8" y="33"/>
                </a:cxn>
                <a:cxn ang="0">
                  <a:pos x="8" y="27"/>
                </a:cxn>
                <a:cxn ang="0">
                  <a:pos x="6" y="23"/>
                </a:cxn>
                <a:cxn ang="0">
                  <a:pos x="6" y="18"/>
                </a:cxn>
                <a:cxn ang="0">
                  <a:pos x="8" y="14"/>
                </a:cxn>
                <a:cxn ang="0">
                  <a:pos x="9" y="9"/>
                </a:cxn>
                <a:cxn ang="0">
                  <a:pos x="10" y="3"/>
                </a:cxn>
                <a:cxn ang="0">
                  <a:pos x="11" y="0"/>
                </a:cxn>
              </a:cxnLst>
              <a:rect l="0" t="0" r="r" b="b"/>
              <a:pathLst>
                <a:path w="17" h="72">
                  <a:moveTo>
                    <a:pt x="11" y="0"/>
                  </a:moveTo>
                  <a:lnTo>
                    <a:pt x="12" y="8"/>
                  </a:lnTo>
                  <a:lnTo>
                    <a:pt x="15" y="17"/>
                  </a:lnTo>
                  <a:lnTo>
                    <a:pt x="16" y="25"/>
                  </a:lnTo>
                  <a:lnTo>
                    <a:pt x="17" y="31"/>
                  </a:lnTo>
                  <a:lnTo>
                    <a:pt x="13" y="40"/>
                  </a:lnTo>
                  <a:lnTo>
                    <a:pt x="9" y="52"/>
                  </a:lnTo>
                  <a:lnTo>
                    <a:pt x="5" y="63"/>
                  </a:lnTo>
                  <a:lnTo>
                    <a:pt x="4" y="72"/>
                  </a:lnTo>
                  <a:lnTo>
                    <a:pt x="3" y="65"/>
                  </a:lnTo>
                  <a:lnTo>
                    <a:pt x="1" y="57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1" y="41"/>
                  </a:lnTo>
                  <a:lnTo>
                    <a:pt x="3" y="35"/>
                  </a:lnTo>
                  <a:lnTo>
                    <a:pt x="4" y="30"/>
                  </a:lnTo>
                  <a:lnTo>
                    <a:pt x="4" y="25"/>
                  </a:lnTo>
                  <a:lnTo>
                    <a:pt x="5" y="29"/>
                  </a:lnTo>
                  <a:lnTo>
                    <a:pt x="6" y="32"/>
                  </a:lnTo>
                  <a:lnTo>
                    <a:pt x="6" y="35"/>
                  </a:lnTo>
                  <a:lnTo>
                    <a:pt x="8" y="39"/>
                  </a:lnTo>
                  <a:lnTo>
                    <a:pt x="8" y="33"/>
                  </a:lnTo>
                  <a:lnTo>
                    <a:pt x="8" y="27"/>
                  </a:lnTo>
                  <a:lnTo>
                    <a:pt x="6" y="23"/>
                  </a:lnTo>
                  <a:lnTo>
                    <a:pt x="6" y="18"/>
                  </a:lnTo>
                  <a:lnTo>
                    <a:pt x="8" y="14"/>
                  </a:lnTo>
                  <a:lnTo>
                    <a:pt x="9" y="9"/>
                  </a:lnTo>
                  <a:lnTo>
                    <a:pt x="10" y="3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8" name="任意多边形 542834"/>
            <p:cNvSpPr>
              <a:spLocks noChangeArrowheads="1"/>
            </p:cNvSpPr>
            <p:nvPr/>
          </p:nvSpPr>
          <p:spPr bwMode="auto">
            <a:xfrm>
              <a:off x="5421" y="3310"/>
              <a:ext cx="22" cy="29"/>
            </a:xfrm>
            <a:custGeom>
              <a:avLst/>
              <a:gdLst/>
              <a:ahLst/>
              <a:cxnLst>
                <a:cxn ang="0">
                  <a:pos x="1" y="58"/>
                </a:cxn>
                <a:cxn ang="0">
                  <a:pos x="0" y="51"/>
                </a:cxn>
                <a:cxn ang="0">
                  <a:pos x="2" y="44"/>
                </a:cxn>
                <a:cxn ang="0">
                  <a:pos x="8" y="38"/>
                </a:cxn>
                <a:cxn ang="0">
                  <a:pos x="15" y="34"/>
                </a:cxn>
                <a:cxn ang="0">
                  <a:pos x="17" y="29"/>
                </a:cxn>
                <a:cxn ang="0">
                  <a:pos x="19" y="25"/>
                </a:cxn>
                <a:cxn ang="0">
                  <a:pos x="23" y="21"/>
                </a:cxn>
                <a:cxn ang="0">
                  <a:pos x="25" y="19"/>
                </a:cxn>
                <a:cxn ang="0">
                  <a:pos x="26" y="18"/>
                </a:cxn>
                <a:cxn ang="0">
                  <a:pos x="26" y="17"/>
                </a:cxn>
                <a:cxn ang="0">
                  <a:pos x="26" y="16"/>
                </a:cxn>
                <a:cxn ang="0">
                  <a:pos x="26" y="15"/>
                </a:cxn>
                <a:cxn ang="0">
                  <a:pos x="30" y="12"/>
                </a:cxn>
                <a:cxn ang="0">
                  <a:pos x="32" y="9"/>
                </a:cxn>
                <a:cxn ang="0">
                  <a:pos x="33" y="6"/>
                </a:cxn>
                <a:cxn ang="0">
                  <a:pos x="35" y="4"/>
                </a:cxn>
                <a:cxn ang="0">
                  <a:pos x="36" y="3"/>
                </a:cxn>
                <a:cxn ang="0">
                  <a:pos x="39" y="2"/>
                </a:cxn>
                <a:cxn ang="0">
                  <a:pos x="41" y="1"/>
                </a:cxn>
                <a:cxn ang="0">
                  <a:pos x="43" y="0"/>
                </a:cxn>
                <a:cxn ang="0">
                  <a:pos x="42" y="4"/>
                </a:cxn>
                <a:cxn ang="0">
                  <a:pos x="40" y="9"/>
                </a:cxn>
                <a:cxn ang="0">
                  <a:pos x="38" y="13"/>
                </a:cxn>
                <a:cxn ang="0">
                  <a:pos x="36" y="17"/>
                </a:cxn>
                <a:cxn ang="0">
                  <a:pos x="34" y="19"/>
                </a:cxn>
                <a:cxn ang="0">
                  <a:pos x="28" y="23"/>
                </a:cxn>
                <a:cxn ang="0">
                  <a:pos x="24" y="27"/>
                </a:cxn>
                <a:cxn ang="0">
                  <a:pos x="20" y="32"/>
                </a:cxn>
                <a:cxn ang="0">
                  <a:pos x="26" y="29"/>
                </a:cxn>
                <a:cxn ang="0">
                  <a:pos x="32" y="26"/>
                </a:cxn>
                <a:cxn ang="0">
                  <a:pos x="38" y="23"/>
                </a:cxn>
                <a:cxn ang="0">
                  <a:pos x="42" y="20"/>
                </a:cxn>
                <a:cxn ang="0">
                  <a:pos x="42" y="24"/>
                </a:cxn>
                <a:cxn ang="0">
                  <a:pos x="40" y="27"/>
                </a:cxn>
                <a:cxn ang="0">
                  <a:pos x="39" y="29"/>
                </a:cxn>
                <a:cxn ang="0">
                  <a:pos x="38" y="31"/>
                </a:cxn>
                <a:cxn ang="0">
                  <a:pos x="38" y="35"/>
                </a:cxn>
                <a:cxn ang="0">
                  <a:pos x="36" y="39"/>
                </a:cxn>
                <a:cxn ang="0">
                  <a:pos x="34" y="42"/>
                </a:cxn>
                <a:cxn ang="0">
                  <a:pos x="31" y="44"/>
                </a:cxn>
                <a:cxn ang="0">
                  <a:pos x="24" y="47"/>
                </a:cxn>
                <a:cxn ang="0">
                  <a:pos x="15" y="50"/>
                </a:cxn>
                <a:cxn ang="0">
                  <a:pos x="7" y="55"/>
                </a:cxn>
                <a:cxn ang="0">
                  <a:pos x="1" y="58"/>
                </a:cxn>
              </a:cxnLst>
              <a:rect l="0" t="0" r="r" b="b"/>
              <a:pathLst>
                <a:path w="43" h="58">
                  <a:moveTo>
                    <a:pt x="1" y="58"/>
                  </a:moveTo>
                  <a:lnTo>
                    <a:pt x="0" y="51"/>
                  </a:lnTo>
                  <a:lnTo>
                    <a:pt x="2" y="44"/>
                  </a:lnTo>
                  <a:lnTo>
                    <a:pt x="8" y="38"/>
                  </a:lnTo>
                  <a:lnTo>
                    <a:pt x="15" y="34"/>
                  </a:lnTo>
                  <a:lnTo>
                    <a:pt x="17" y="29"/>
                  </a:lnTo>
                  <a:lnTo>
                    <a:pt x="19" y="25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6" y="18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6" y="15"/>
                  </a:lnTo>
                  <a:lnTo>
                    <a:pt x="30" y="12"/>
                  </a:lnTo>
                  <a:lnTo>
                    <a:pt x="32" y="9"/>
                  </a:lnTo>
                  <a:lnTo>
                    <a:pt x="33" y="6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9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2" y="4"/>
                  </a:lnTo>
                  <a:lnTo>
                    <a:pt x="40" y="9"/>
                  </a:lnTo>
                  <a:lnTo>
                    <a:pt x="38" y="13"/>
                  </a:lnTo>
                  <a:lnTo>
                    <a:pt x="36" y="17"/>
                  </a:lnTo>
                  <a:lnTo>
                    <a:pt x="34" y="19"/>
                  </a:lnTo>
                  <a:lnTo>
                    <a:pt x="28" y="23"/>
                  </a:lnTo>
                  <a:lnTo>
                    <a:pt x="24" y="27"/>
                  </a:lnTo>
                  <a:lnTo>
                    <a:pt x="20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3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0" y="27"/>
                  </a:lnTo>
                  <a:lnTo>
                    <a:pt x="39" y="29"/>
                  </a:lnTo>
                  <a:lnTo>
                    <a:pt x="38" y="31"/>
                  </a:lnTo>
                  <a:lnTo>
                    <a:pt x="38" y="35"/>
                  </a:lnTo>
                  <a:lnTo>
                    <a:pt x="36" y="39"/>
                  </a:lnTo>
                  <a:lnTo>
                    <a:pt x="34" y="42"/>
                  </a:lnTo>
                  <a:lnTo>
                    <a:pt x="31" y="44"/>
                  </a:lnTo>
                  <a:lnTo>
                    <a:pt x="24" y="47"/>
                  </a:lnTo>
                  <a:lnTo>
                    <a:pt x="15" y="50"/>
                  </a:lnTo>
                  <a:lnTo>
                    <a:pt x="7" y="55"/>
                  </a:lnTo>
                  <a:lnTo>
                    <a:pt x="1" y="5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9" name="任意多边形 542835"/>
            <p:cNvSpPr>
              <a:spLocks noChangeArrowheads="1"/>
            </p:cNvSpPr>
            <p:nvPr/>
          </p:nvSpPr>
          <p:spPr bwMode="auto">
            <a:xfrm>
              <a:off x="5448" y="3316"/>
              <a:ext cx="13" cy="12"/>
            </a:xfrm>
            <a:custGeom>
              <a:avLst/>
              <a:gdLst/>
              <a:ahLst/>
              <a:cxnLst>
                <a:cxn ang="0">
                  <a:pos x="25" y="24"/>
                </a:cxn>
                <a:cxn ang="0">
                  <a:pos x="22" y="24"/>
                </a:cxn>
                <a:cxn ang="0">
                  <a:pos x="18" y="24"/>
                </a:cxn>
                <a:cxn ang="0">
                  <a:pos x="16" y="23"/>
                </a:cxn>
                <a:cxn ang="0">
                  <a:pos x="14" y="21"/>
                </a:cxn>
                <a:cxn ang="0">
                  <a:pos x="10" y="18"/>
                </a:cxn>
                <a:cxn ang="0">
                  <a:pos x="7" y="15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1"/>
                </a:cxn>
                <a:cxn ang="0">
                  <a:pos x="9" y="2"/>
                </a:cxn>
                <a:cxn ang="0">
                  <a:pos x="9" y="5"/>
                </a:cxn>
                <a:cxn ang="0">
                  <a:pos x="11" y="9"/>
                </a:cxn>
                <a:cxn ang="0">
                  <a:pos x="14" y="15"/>
                </a:cxn>
                <a:cxn ang="0">
                  <a:pos x="17" y="18"/>
                </a:cxn>
                <a:cxn ang="0">
                  <a:pos x="20" y="20"/>
                </a:cxn>
                <a:cxn ang="0">
                  <a:pos x="23" y="22"/>
                </a:cxn>
                <a:cxn ang="0">
                  <a:pos x="24" y="23"/>
                </a:cxn>
                <a:cxn ang="0">
                  <a:pos x="25" y="24"/>
                </a:cxn>
              </a:cxnLst>
              <a:rect l="0" t="0" r="r" b="b"/>
              <a:pathLst>
                <a:path w="25" h="24">
                  <a:moveTo>
                    <a:pt x="25" y="24"/>
                  </a:moveTo>
                  <a:lnTo>
                    <a:pt x="22" y="24"/>
                  </a:lnTo>
                  <a:lnTo>
                    <a:pt x="18" y="24"/>
                  </a:lnTo>
                  <a:lnTo>
                    <a:pt x="16" y="23"/>
                  </a:lnTo>
                  <a:lnTo>
                    <a:pt x="14" y="21"/>
                  </a:lnTo>
                  <a:lnTo>
                    <a:pt x="10" y="18"/>
                  </a:lnTo>
                  <a:lnTo>
                    <a:pt x="7" y="15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9" y="5"/>
                  </a:lnTo>
                  <a:lnTo>
                    <a:pt x="11" y="9"/>
                  </a:lnTo>
                  <a:lnTo>
                    <a:pt x="14" y="15"/>
                  </a:lnTo>
                  <a:lnTo>
                    <a:pt x="17" y="18"/>
                  </a:lnTo>
                  <a:lnTo>
                    <a:pt x="20" y="20"/>
                  </a:lnTo>
                  <a:lnTo>
                    <a:pt x="23" y="22"/>
                  </a:lnTo>
                  <a:lnTo>
                    <a:pt x="24" y="23"/>
                  </a:lnTo>
                  <a:lnTo>
                    <a:pt x="25" y="2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0" name="任意多边形 542836"/>
            <p:cNvSpPr>
              <a:spLocks noChangeArrowheads="1"/>
            </p:cNvSpPr>
            <p:nvPr/>
          </p:nvSpPr>
          <p:spPr bwMode="auto">
            <a:xfrm>
              <a:off x="5517" y="3299"/>
              <a:ext cx="13" cy="9"/>
            </a:xfrm>
            <a:custGeom>
              <a:avLst/>
              <a:gdLst/>
              <a:ahLst/>
              <a:cxnLst>
                <a:cxn ang="0">
                  <a:pos x="25" y="12"/>
                </a:cxn>
                <a:cxn ang="0">
                  <a:pos x="23" y="13"/>
                </a:cxn>
                <a:cxn ang="0">
                  <a:pos x="19" y="15"/>
                </a:cxn>
                <a:cxn ang="0">
                  <a:pos x="17" y="17"/>
                </a:cxn>
                <a:cxn ang="0">
                  <a:pos x="15" y="18"/>
                </a:cxn>
                <a:cxn ang="0">
                  <a:pos x="16" y="17"/>
                </a:cxn>
                <a:cxn ang="0">
                  <a:pos x="16" y="16"/>
                </a:cxn>
                <a:cxn ang="0">
                  <a:pos x="16" y="15"/>
                </a:cxn>
                <a:cxn ang="0">
                  <a:pos x="16" y="13"/>
                </a:cxn>
                <a:cxn ang="0">
                  <a:pos x="12" y="11"/>
                </a:cxn>
                <a:cxn ang="0">
                  <a:pos x="8" y="8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6" y="0"/>
                </a:cxn>
                <a:cxn ang="0">
                  <a:pos x="9" y="2"/>
                </a:cxn>
                <a:cxn ang="0">
                  <a:pos x="14" y="3"/>
                </a:cxn>
                <a:cxn ang="0">
                  <a:pos x="17" y="5"/>
                </a:cxn>
                <a:cxn ang="0">
                  <a:pos x="18" y="7"/>
                </a:cxn>
                <a:cxn ang="0">
                  <a:pos x="19" y="8"/>
                </a:cxn>
                <a:cxn ang="0">
                  <a:pos x="22" y="9"/>
                </a:cxn>
                <a:cxn ang="0">
                  <a:pos x="23" y="11"/>
                </a:cxn>
                <a:cxn ang="0">
                  <a:pos x="25" y="12"/>
                </a:cxn>
              </a:cxnLst>
              <a:rect l="0" t="0" r="r" b="b"/>
              <a:pathLst>
                <a:path w="25" h="18">
                  <a:moveTo>
                    <a:pt x="25" y="12"/>
                  </a:moveTo>
                  <a:lnTo>
                    <a:pt x="23" y="13"/>
                  </a:lnTo>
                  <a:lnTo>
                    <a:pt x="19" y="15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2" y="11"/>
                  </a:lnTo>
                  <a:lnTo>
                    <a:pt x="8" y="8"/>
                  </a:lnTo>
                  <a:lnTo>
                    <a:pt x="3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0"/>
                  </a:lnTo>
                  <a:lnTo>
                    <a:pt x="9" y="2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22" y="9"/>
                  </a:lnTo>
                  <a:lnTo>
                    <a:pt x="23" y="11"/>
                  </a:lnTo>
                  <a:lnTo>
                    <a:pt x="25" y="1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1" name="任意多边形 542837"/>
            <p:cNvSpPr>
              <a:spLocks noChangeArrowheads="1"/>
            </p:cNvSpPr>
            <p:nvPr/>
          </p:nvSpPr>
          <p:spPr bwMode="auto">
            <a:xfrm>
              <a:off x="5497" y="3278"/>
              <a:ext cx="9" cy="38"/>
            </a:xfrm>
            <a:custGeom>
              <a:avLst/>
              <a:gdLst/>
              <a:ahLst/>
              <a:cxnLst>
                <a:cxn ang="0">
                  <a:pos x="11" y="77"/>
                </a:cxn>
                <a:cxn ang="0">
                  <a:pos x="10" y="73"/>
                </a:cxn>
                <a:cxn ang="0">
                  <a:pos x="10" y="68"/>
                </a:cxn>
                <a:cxn ang="0">
                  <a:pos x="8" y="63"/>
                </a:cxn>
                <a:cxn ang="0">
                  <a:pos x="8" y="59"/>
                </a:cxn>
                <a:cxn ang="0">
                  <a:pos x="10" y="53"/>
                </a:cxn>
                <a:cxn ang="0">
                  <a:pos x="12" y="44"/>
                </a:cxn>
                <a:cxn ang="0">
                  <a:pos x="13" y="35"/>
                </a:cxn>
                <a:cxn ang="0">
                  <a:pos x="14" y="30"/>
                </a:cxn>
                <a:cxn ang="0">
                  <a:pos x="15" y="29"/>
                </a:cxn>
                <a:cxn ang="0">
                  <a:pos x="16" y="28"/>
                </a:cxn>
                <a:cxn ang="0">
                  <a:pos x="18" y="27"/>
                </a:cxn>
                <a:cxn ang="0">
                  <a:pos x="19" y="27"/>
                </a:cxn>
                <a:cxn ang="0">
                  <a:pos x="16" y="20"/>
                </a:cxn>
                <a:cxn ang="0">
                  <a:pos x="13" y="12"/>
                </a:cxn>
                <a:cxn ang="0">
                  <a:pos x="11" y="5"/>
                </a:cxn>
                <a:cxn ang="0">
                  <a:pos x="10" y="0"/>
                </a:cxn>
                <a:cxn ang="0">
                  <a:pos x="10" y="4"/>
                </a:cxn>
                <a:cxn ang="0">
                  <a:pos x="10" y="8"/>
                </a:cxn>
                <a:cxn ang="0">
                  <a:pos x="10" y="13"/>
                </a:cxn>
                <a:cxn ang="0">
                  <a:pos x="10" y="16"/>
                </a:cxn>
                <a:cxn ang="0">
                  <a:pos x="10" y="22"/>
                </a:cxn>
                <a:cxn ang="0">
                  <a:pos x="7" y="30"/>
                </a:cxn>
                <a:cxn ang="0">
                  <a:pos x="5" y="39"/>
                </a:cxn>
                <a:cxn ang="0">
                  <a:pos x="3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4" y="68"/>
                </a:cxn>
                <a:cxn ang="0">
                  <a:pos x="11" y="77"/>
                </a:cxn>
              </a:cxnLst>
              <a:rect l="0" t="0" r="r" b="b"/>
              <a:pathLst>
                <a:path w="19" h="77">
                  <a:moveTo>
                    <a:pt x="11" y="77"/>
                  </a:moveTo>
                  <a:lnTo>
                    <a:pt x="10" y="73"/>
                  </a:lnTo>
                  <a:lnTo>
                    <a:pt x="10" y="68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10" y="53"/>
                  </a:lnTo>
                  <a:lnTo>
                    <a:pt x="12" y="44"/>
                  </a:lnTo>
                  <a:lnTo>
                    <a:pt x="13" y="35"/>
                  </a:lnTo>
                  <a:lnTo>
                    <a:pt x="14" y="30"/>
                  </a:lnTo>
                  <a:lnTo>
                    <a:pt x="15" y="29"/>
                  </a:lnTo>
                  <a:lnTo>
                    <a:pt x="16" y="28"/>
                  </a:lnTo>
                  <a:lnTo>
                    <a:pt x="18" y="27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3" y="12"/>
                  </a:lnTo>
                  <a:lnTo>
                    <a:pt x="11" y="5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7" y="30"/>
                  </a:lnTo>
                  <a:lnTo>
                    <a:pt x="5" y="39"/>
                  </a:lnTo>
                  <a:lnTo>
                    <a:pt x="3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4" y="68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2" name="任意多边形 542838"/>
            <p:cNvSpPr>
              <a:spLocks noChangeArrowheads="1"/>
            </p:cNvSpPr>
            <p:nvPr/>
          </p:nvSpPr>
          <p:spPr bwMode="auto">
            <a:xfrm>
              <a:off x="5451" y="2672"/>
              <a:ext cx="65" cy="69"/>
            </a:xfrm>
            <a:custGeom>
              <a:avLst/>
              <a:gdLst/>
              <a:ahLst/>
              <a:cxnLst>
                <a:cxn ang="0">
                  <a:pos x="115" y="134"/>
                </a:cxn>
                <a:cxn ang="0">
                  <a:pos x="119" y="128"/>
                </a:cxn>
                <a:cxn ang="0">
                  <a:pos x="122" y="122"/>
                </a:cxn>
                <a:cxn ang="0">
                  <a:pos x="121" y="113"/>
                </a:cxn>
                <a:cxn ang="0">
                  <a:pos x="128" y="102"/>
                </a:cxn>
                <a:cxn ang="0">
                  <a:pos x="130" y="88"/>
                </a:cxn>
                <a:cxn ang="0">
                  <a:pos x="130" y="71"/>
                </a:cxn>
                <a:cxn ang="0">
                  <a:pos x="128" y="67"/>
                </a:cxn>
                <a:cxn ang="0">
                  <a:pos x="126" y="58"/>
                </a:cxn>
                <a:cxn ang="0">
                  <a:pos x="123" y="51"/>
                </a:cxn>
                <a:cxn ang="0">
                  <a:pos x="113" y="37"/>
                </a:cxn>
                <a:cxn ang="0">
                  <a:pos x="119" y="37"/>
                </a:cxn>
                <a:cxn ang="0">
                  <a:pos x="114" y="28"/>
                </a:cxn>
                <a:cxn ang="0">
                  <a:pos x="104" y="19"/>
                </a:cxn>
                <a:cxn ang="0">
                  <a:pos x="82" y="6"/>
                </a:cxn>
                <a:cxn ang="0">
                  <a:pos x="68" y="3"/>
                </a:cxn>
                <a:cxn ang="0">
                  <a:pos x="51" y="0"/>
                </a:cxn>
                <a:cxn ang="0">
                  <a:pos x="30" y="3"/>
                </a:cxn>
                <a:cxn ang="0">
                  <a:pos x="14" y="7"/>
                </a:cxn>
                <a:cxn ang="0">
                  <a:pos x="3" y="15"/>
                </a:cxn>
                <a:cxn ang="0">
                  <a:pos x="7" y="14"/>
                </a:cxn>
                <a:cxn ang="0">
                  <a:pos x="12" y="14"/>
                </a:cxn>
                <a:cxn ang="0">
                  <a:pos x="7" y="19"/>
                </a:cxn>
                <a:cxn ang="0">
                  <a:pos x="14" y="18"/>
                </a:cxn>
                <a:cxn ang="0">
                  <a:pos x="23" y="14"/>
                </a:cxn>
                <a:cxn ang="0">
                  <a:pos x="30" y="14"/>
                </a:cxn>
                <a:cxn ang="0">
                  <a:pos x="39" y="15"/>
                </a:cxn>
                <a:cxn ang="0">
                  <a:pos x="42" y="21"/>
                </a:cxn>
                <a:cxn ang="0">
                  <a:pos x="54" y="21"/>
                </a:cxn>
                <a:cxn ang="0">
                  <a:pos x="61" y="26"/>
                </a:cxn>
                <a:cxn ang="0">
                  <a:pos x="56" y="33"/>
                </a:cxn>
                <a:cxn ang="0">
                  <a:pos x="64" y="39"/>
                </a:cxn>
                <a:cxn ang="0">
                  <a:pos x="60" y="43"/>
                </a:cxn>
                <a:cxn ang="0">
                  <a:pos x="58" y="44"/>
                </a:cxn>
                <a:cxn ang="0">
                  <a:pos x="64" y="51"/>
                </a:cxn>
                <a:cxn ang="0">
                  <a:pos x="50" y="45"/>
                </a:cxn>
                <a:cxn ang="0">
                  <a:pos x="47" y="47"/>
                </a:cxn>
                <a:cxn ang="0">
                  <a:pos x="47" y="51"/>
                </a:cxn>
                <a:cxn ang="0">
                  <a:pos x="44" y="50"/>
                </a:cxn>
                <a:cxn ang="0">
                  <a:pos x="51" y="64"/>
                </a:cxn>
                <a:cxn ang="0">
                  <a:pos x="49" y="65"/>
                </a:cxn>
                <a:cxn ang="0">
                  <a:pos x="46" y="65"/>
                </a:cxn>
                <a:cxn ang="0">
                  <a:pos x="53" y="76"/>
                </a:cxn>
                <a:cxn ang="0">
                  <a:pos x="54" y="80"/>
                </a:cxn>
                <a:cxn ang="0">
                  <a:pos x="60" y="88"/>
                </a:cxn>
                <a:cxn ang="0">
                  <a:pos x="68" y="90"/>
                </a:cxn>
                <a:cxn ang="0">
                  <a:pos x="65" y="85"/>
                </a:cxn>
                <a:cxn ang="0">
                  <a:pos x="80" y="76"/>
                </a:cxn>
                <a:cxn ang="0">
                  <a:pos x="90" y="87"/>
                </a:cxn>
                <a:cxn ang="0">
                  <a:pos x="90" y="97"/>
                </a:cxn>
                <a:cxn ang="0">
                  <a:pos x="87" y="102"/>
                </a:cxn>
                <a:cxn ang="0">
                  <a:pos x="87" y="108"/>
                </a:cxn>
                <a:cxn ang="0">
                  <a:pos x="87" y="119"/>
                </a:cxn>
                <a:cxn ang="0">
                  <a:pos x="90" y="129"/>
                </a:cxn>
                <a:cxn ang="0">
                  <a:pos x="97" y="133"/>
                </a:cxn>
                <a:cxn ang="0">
                  <a:pos x="103" y="133"/>
                </a:cxn>
                <a:cxn ang="0">
                  <a:pos x="107" y="135"/>
                </a:cxn>
              </a:cxnLst>
              <a:rect l="0" t="0" r="r" b="b"/>
              <a:pathLst>
                <a:path w="130" h="137">
                  <a:moveTo>
                    <a:pt x="112" y="137"/>
                  </a:moveTo>
                  <a:lnTo>
                    <a:pt x="113" y="135"/>
                  </a:lnTo>
                  <a:lnTo>
                    <a:pt x="115" y="134"/>
                  </a:lnTo>
                  <a:lnTo>
                    <a:pt x="117" y="132"/>
                  </a:lnTo>
                  <a:lnTo>
                    <a:pt x="117" y="129"/>
                  </a:lnTo>
                  <a:lnTo>
                    <a:pt x="119" y="128"/>
                  </a:lnTo>
                  <a:lnTo>
                    <a:pt x="121" y="127"/>
                  </a:lnTo>
                  <a:lnTo>
                    <a:pt x="122" y="125"/>
                  </a:lnTo>
                  <a:lnTo>
                    <a:pt x="122" y="122"/>
                  </a:lnTo>
                  <a:lnTo>
                    <a:pt x="121" y="119"/>
                  </a:lnTo>
                  <a:lnTo>
                    <a:pt x="121" y="115"/>
                  </a:lnTo>
                  <a:lnTo>
                    <a:pt x="121" y="113"/>
                  </a:lnTo>
                  <a:lnTo>
                    <a:pt x="121" y="111"/>
                  </a:lnTo>
                  <a:lnTo>
                    <a:pt x="125" y="106"/>
                  </a:lnTo>
                  <a:lnTo>
                    <a:pt x="128" y="102"/>
                  </a:lnTo>
                  <a:lnTo>
                    <a:pt x="129" y="96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30" y="81"/>
                  </a:lnTo>
                  <a:lnTo>
                    <a:pt x="130" y="74"/>
                  </a:lnTo>
                  <a:lnTo>
                    <a:pt x="130" y="71"/>
                  </a:lnTo>
                  <a:lnTo>
                    <a:pt x="129" y="69"/>
                  </a:lnTo>
                  <a:lnTo>
                    <a:pt x="129" y="68"/>
                  </a:lnTo>
                  <a:lnTo>
                    <a:pt x="128" y="67"/>
                  </a:lnTo>
                  <a:lnTo>
                    <a:pt x="127" y="66"/>
                  </a:lnTo>
                  <a:lnTo>
                    <a:pt x="126" y="61"/>
                  </a:lnTo>
                  <a:lnTo>
                    <a:pt x="126" y="58"/>
                  </a:lnTo>
                  <a:lnTo>
                    <a:pt x="126" y="57"/>
                  </a:lnTo>
                  <a:lnTo>
                    <a:pt x="125" y="54"/>
                  </a:lnTo>
                  <a:lnTo>
                    <a:pt x="123" y="51"/>
                  </a:lnTo>
                  <a:lnTo>
                    <a:pt x="120" y="46"/>
                  </a:lnTo>
                  <a:lnTo>
                    <a:pt x="117" y="41"/>
                  </a:lnTo>
                  <a:lnTo>
                    <a:pt x="113" y="37"/>
                  </a:lnTo>
                  <a:lnTo>
                    <a:pt x="115" y="37"/>
                  </a:lnTo>
                  <a:lnTo>
                    <a:pt x="117" y="37"/>
                  </a:lnTo>
                  <a:lnTo>
                    <a:pt x="119" y="37"/>
                  </a:lnTo>
                  <a:lnTo>
                    <a:pt x="120" y="38"/>
                  </a:lnTo>
                  <a:lnTo>
                    <a:pt x="117" y="33"/>
                  </a:lnTo>
                  <a:lnTo>
                    <a:pt x="114" y="28"/>
                  </a:lnTo>
                  <a:lnTo>
                    <a:pt x="111" y="24"/>
                  </a:lnTo>
                  <a:lnTo>
                    <a:pt x="108" y="22"/>
                  </a:lnTo>
                  <a:lnTo>
                    <a:pt x="104" y="19"/>
                  </a:lnTo>
                  <a:lnTo>
                    <a:pt x="97" y="14"/>
                  </a:lnTo>
                  <a:lnTo>
                    <a:pt x="89" y="10"/>
                  </a:lnTo>
                  <a:lnTo>
                    <a:pt x="82" y="6"/>
                  </a:lnTo>
                  <a:lnTo>
                    <a:pt x="79" y="5"/>
                  </a:lnTo>
                  <a:lnTo>
                    <a:pt x="74" y="4"/>
                  </a:lnTo>
                  <a:lnTo>
                    <a:pt x="68" y="3"/>
                  </a:lnTo>
                  <a:lnTo>
                    <a:pt x="64" y="1"/>
                  </a:lnTo>
                  <a:lnTo>
                    <a:pt x="57" y="0"/>
                  </a:lnTo>
                  <a:lnTo>
                    <a:pt x="51" y="0"/>
                  </a:lnTo>
                  <a:lnTo>
                    <a:pt x="44" y="0"/>
                  </a:lnTo>
                  <a:lnTo>
                    <a:pt x="37" y="1"/>
                  </a:lnTo>
                  <a:lnTo>
                    <a:pt x="30" y="3"/>
                  </a:lnTo>
                  <a:lnTo>
                    <a:pt x="24" y="4"/>
                  </a:lnTo>
                  <a:lnTo>
                    <a:pt x="19" y="6"/>
                  </a:lnTo>
                  <a:lnTo>
                    <a:pt x="14" y="7"/>
                  </a:lnTo>
                  <a:lnTo>
                    <a:pt x="10" y="10"/>
                  </a:lnTo>
                  <a:lnTo>
                    <a:pt x="6" y="12"/>
                  </a:lnTo>
                  <a:lnTo>
                    <a:pt x="3" y="15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1" y="15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20" y="15"/>
                  </a:lnTo>
                  <a:lnTo>
                    <a:pt x="23" y="14"/>
                  </a:lnTo>
                  <a:lnTo>
                    <a:pt x="27" y="14"/>
                  </a:lnTo>
                  <a:lnTo>
                    <a:pt x="28" y="13"/>
                  </a:lnTo>
                  <a:lnTo>
                    <a:pt x="30" y="14"/>
                  </a:lnTo>
                  <a:lnTo>
                    <a:pt x="34" y="15"/>
                  </a:lnTo>
                  <a:lnTo>
                    <a:pt x="36" y="15"/>
                  </a:lnTo>
                  <a:lnTo>
                    <a:pt x="39" y="15"/>
                  </a:lnTo>
                  <a:lnTo>
                    <a:pt x="39" y="18"/>
                  </a:lnTo>
                  <a:lnTo>
                    <a:pt x="41" y="20"/>
                  </a:lnTo>
                  <a:lnTo>
                    <a:pt x="42" y="21"/>
                  </a:lnTo>
                  <a:lnTo>
                    <a:pt x="44" y="22"/>
                  </a:lnTo>
                  <a:lnTo>
                    <a:pt x="49" y="22"/>
                  </a:lnTo>
                  <a:lnTo>
                    <a:pt x="54" y="21"/>
                  </a:lnTo>
                  <a:lnTo>
                    <a:pt x="60" y="21"/>
                  </a:lnTo>
                  <a:lnTo>
                    <a:pt x="62" y="22"/>
                  </a:lnTo>
                  <a:lnTo>
                    <a:pt x="61" y="26"/>
                  </a:lnTo>
                  <a:lnTo>
                    <a:pt x="59" y="28"/>
                  </a:lnTo>
                  <a:lnTo>
                    <a:pt x="57" y="30"/>
                  </a:lnTo>
                  <a:lnTo>
                    <a:pt x="56" y="33"/>
                  </a:lnTo>
                  <a:lnTo>
                    <a:pt x="58" y="34"/>
                  </a:lnTo>
                  <a:lnTo>
                    <a:pt x="61" y="36"/>
                  </a:lnTo>
                  <a:lnTo>
                    <a:pt x="64" y="39"/>
                  </a:lnTo>
                  <a:lnTo>
                    <a:pt x="64" y="41"/>
                  </a:lnTo>
                  <a:lnTo>
                    <a:pt x="62" y="42"/>
                  </a:lnTo>
                  <a:lnTo>
                    <a:pt x="60" y="43"/>
                  </a:lnTo>
                  <a:lnTo>
                    <a:pt x="59" y="43"/>
                  </a:lnTo>
                  <a:lnTo>
                    <a:pt x="57" y="42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1" y="50"/>
                  </a:lnTo>
                  <a:lnTo>
                    <a:pt x="64" y="51"/>
                  </a:lnTo>
                  <a:lnTo>
                    <a:pt x="59" y="50"/>
                  </a:lnTo>
                  <a:lnTo>
                    <a:pt x="54" y="47"/>
                  </a:lnTo>
                  <a:lnTo>
                    <a:pt x="50" y="45"/>
                  </a:lnTo>
                  <a:lnTo>
                    <a:pt x="46" y="43"/>
                  </a:lnTo>
                  <a:lnTo>
                    <a:pt x="46" y="45"/>
                  </a:lnTo>
                  <a:lnTo>
                    <a:pt x="47" y="47"/>
                  </a:lnTo>
                  <a:lnTo>
                    <a:pt x="47" y="51"/>
                  </a:lnTo>
                  <a:lnTo>
                    <a:pt x="49" y="52"/>
                  </a:lnTo>
                  <a:lnTo>
                    <a:pt x="47" y="51"/>
                  </a:lnTo>
                  <a:lnTo>
                    <a:pt x="46" y="51"/>
                  </a:lnTo>
                  <a:lnTo>
                    <a:pt x="45" y="51"/>
                  </a:lnTo>
                  <a:lnTo>
                    <a:pt x="44" y="50"/>
                  </a:lnTo>
                  <a:lnTo>
                    <a:pt x="45" y="54"/>
                  </a:lnTo>
                  <a:lnTo>
                    <a:pt x="49" y="59"/>
                  </a:lnTo>
                  <a:lnTo>
                    <a:pt x="51" y="64"/>
                  </a:lnTo>
                  <a:lnTo>
                    <a:pt x="53" y="66"/>
                  </a:lnTo>
                  <a:lnTo>
                    <a:pt x="51" y="66"/>
                  </a:lnTo>
                  <a:lnTo>
                    <a:pt x="49" y="65"/>
                  </a:lnTo>
                  <a:lnTo>
                    <a:pt x="46" y="62"/>
                  </a:lnTo>
                  <a:lnTo>
                    <a:pt x="45" y="61"/>
                  </a:lnTo>
                  <a:lnTo>
                    <a:pt x="46" y="65"/>
                  </a:lnTo>
                  <a:lnTo>
                    <a:pt x="47" y="69"/>
                  </a:lnTo>
                  <a:lnTo>
                    <a:pt x="50" y="73"/>
                  </a:lnTo>
                  <a:lnTo>
                    <a:pt x="53" y="76"/>
                  </a:lnTo>
                  <a:lnTo>
                    <a:pt x="53" y="77"/>
                  </a:lnTo>
                  <a:lnTo>
                    <a:pt x="54" y="79"/>
                  </a:lnTo>
                  <a:lnTo>
                    <a:pt x="54" y="80"/>
                  </a:lnTo>
                  <a:lnTo>
                    <a:pt x="56" y="81"/>
                  </a:lnTo>
                  <a:lnTo>
                    <a:pt x="57" y="84"/>
                  </a:lnTo>
                  <a:lnTo>
                    <a:pt x="60" y="88"/>
                  </a:lnTo>
                  <a:lnTo>
                    <a:pt x="64" y="90"/>
                  </a:lnTo>
                  <a:lnTo>
                    <a:pt x="69" y="91"/>
                  </a:lnTo>
                  <a:lnTo>
                    <a:pt x="68" y="90"/>
                  </a:lnTo>
                  <a:lnTo>
                    <a:pt x="67" y="89"/>
                  </a:lnTo>
                  <a:lnTo>
                    <a:pt x="66" y="87"/>
                  </a:lnTo>
                  <a:lnTo>
                    <a:pt x="65" y="85"/>
                  </a:lnTo>
                  <a:lnTo>
                    <a:pt x="69" y="81"/>
                  </a:lnTo>
                  <a:lnTo>
                    <a:pt x="75" y="77"/>
                  </a:lnTo>
                  <a:lnTo>
                    <a:pt x="80" y="76"/>
                  </a:lnTo>
                  <a:lnTo>
                    <a:pt x="84" y="79"/>
                  </a:lnTo>
                  <a:lnTo>
                    <a:pt x="88" y="82"/>
                  </a:lnTo>
                  <a:lnTo>
                    <a:pt x="90" y="87"/>
                  </a:lnTo>
                  <a:lnTo>
                    <a:pt x="91" y="90"/>
                  </a:lnTo>
                  <a:lnTo>
                    <a:pt x="90" y="96"/>
                  </a:lnTo>
                  <a:lnTo>
                    <a:pt x="90" y="97"/>
                  </a:lnTo>
                  <a:lnTo>
                    <a:pt x="89" y="99"/>
                  </a:lnTo>
                  <a:lnTo>
                    <a:pt x="88" y="100"/>
                  </a:lnTo>
                  <a:lnTo>
                    <a:pt x="87" y="102"/>
                  </a:lnTo>
                  <a:lnTo>
                    <a:pt x="87" y="104"/>
                  </a:lnTo>
                  <a:lnTo>
                    <a:pt x="87" y="106"/>
                  </a:lnTo>
                  <a:lnTo>
                    <a:pt x="87" y="108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9"/>
                  </a:lnTo>
                  <a:lnTo>
                    <a:pt x="87" y="125"/>
                  </a:lnTo>
                  <a:lnTo>
                    <a:pt x="88" y="128"/>
                  </a:lnTo>
                  <a:lnTo>
                    <a:pt x="90" y="129"/>
                  </a:lnTo>
                  <a:lnTo>
                    <a:pt x="92" y="132"/>
                  </a:lnTo>
                  <a:lnTo>
                    <a:pt x="95" y="133"/>
                  </a:lnTo>
                  <a:lnTo>
                    <a:pt x="97" y="133"/>
                  </a:lnTo>
                  <a:lnTo>
                    <a:pt x="99" y="133"/>
                  </a:lnTo>
                  <a:lnTo>
                    <a:pt x="100" y="133"/>
                  </a:lnTo>
                  <a:lnTo>
                    <a:pt x="103" y="133"/>
                  </a:lnTo>
                  <a:lnTo>
                    <a:pt x="104" y="133"/>
                  </a:lnTo>
                  <a:lnTo>
                    <a:pt x="106" y="134"/>
                  </a:lnTo>
                  <a:lnTo>
                    <a:pt x="107" y="135"/>
                  </a:lnTo>
                  <a:lnTo>
                    <a:pt x="110" y="136"/>
                  </a:lnTo>
                  <a:lnTo>
                    <a:pt x="112" y="13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3" name="任意多边形 542839"/>
            <p:cNvSpPr>
              <a:spLocks noChangeArrowheads="1"/>
            </p:cNvSpPr>
            <p:nvPr/>
          </p:nvSpPr>
          <p:spPr bwMode="auto">
            <a:xfrm>
              <a:off x="5387" y="3032"/>
              <a:ext cx="36" cy="46"/>
            </a:xfrm>
            <a:custGeom>
              <a:avLst/>
              <a:gdLst/>
              <a:ahLst/>
              <a:cxnLst>
                <a:cxn ang="0">
                  <a:pos x="69" y="74"/>
                </a:cxn>
                <a:cxn ang="0">
                  <a:pos x="65" y="74"/>
                </a:cxn>
                <a:cxn ang="0">
                  <a:pos x="66" y="78"/>
                </a:cxn>
                <a:cxn ang="0">
                  <a:pos x="69" y="88"/>
                </a:cxn>
                <a:cxn ang="0">
                  <a:pos x="59" y="88"/>
                </a:cxn>
                <a:cxn ang="0">
                  <a:pos x="51" y="81"/>
                </a:cxn>
                <a:cxn ang="0">
                  <a:pos x="46" y="78"/>
                </a:cxn>
                <a:cxn ang="0">
                  <a:pos x="33" y="77"/>
                </a:cxn>
                <a:cxn ang="0">
                  <a:pos x="25" y="74"/>
                </a:cxn>
                <a:cxn ang="0">
                  <a:pos x="19" y="66"/>
                </a:cxn>
                <a:cxn ang="0">
                  <a:pos x="13" y="58"/>
                </a:cxn>
                <a:cxn ang="0">
                  <a:pos x="5" y="49"/>
                </a:cxn>
                <a:cxn ang="0">
                  <a:pos x="1" y="40"/>
                </a:cxn>
                <a:cxn ang="0">
                  <a:pos x="0" y="17"/>
                </a:cxn>
                <a:cxn ang="0">
                  <a:pos x="6" y="4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4" y="1"/>
                </a:cxn>
                <a:cxn ang="0">
                  <a:pos x="44" y="4"/>
                </a:cxn>
                <a:cxn ang="0">
                  <a:pos x="55" y="10"/>
                </a:cxn>
                <a:cxn ang="0">
                  <a:pos x="61" y="17"/>
                </a:cxn>
                <a:cxn ang="0">
                  <a:pos x="64" y="26"/>
                </a:cxn>
                <a:cxn ang="0">
                  <a:pos x="64" y="39"/>
                </a:cxn>
                <a:cxn ang="0">
                  <a:pos x="69" y="50"/>
                </a:cxn>
                <a:cxn ang="0">
                  <a:pos x="72" y="56"/>
                </a:cxn>
                <a:cxn ang="0">
                  <a:pos x="72" y="59"/>
                </a:cxn>
                <a:cxn ang="0">
                  <a:pos x="65" y="61"/>
                </a:cxn>
                <a:cxn ang="0">
                  <a:pos x="58" y="56"/>
                </a:cxn>
                <a:cxn ang="0">
                  <a:pos x="56" y="51"/>
                </a:cxn>
                <a:cxn ang="0">
                  <a:pos x="56" y="56"/>
                </a:cxn>
                <a:cxn ang="0">
                  <a:pos x="58" y="58"/>
                </a:cxn>
                <a:cxn ang="0">
                  <a:pos x="63" y="59"/>
                </a:cxn>
                <a:cxn ang="0">
                  <a:pos x="71" y="64"/>
                </a:cxn>
                <a:cxn ang="0">
                  <a:pos x="72" y="71"/>
                </a:cxn>
              </a:cxnLst>
              <a:rect l="0" t="0" r="r" b="b"/>
              <a:pathLst>
                <a:path w="72" h="92">
                  <a:moveTo>
                    <a:pt x="71" y="73"/>
                  </a:moveTo>
                  <a:lnTo>
                    <a:pt x="69" y="74"/>
                  </a:lnTo>
                  <a:lnTo>
                    <a:pt x="67" y="74"/>
                  </a:lnTo>
                  <a:lnTo>
                    <a:pt x="65" y="74"/>
                  </a:lnTo>
                  <a:lnTo>
                    <a:pt x="63" y="73"/>
                  </a:lnTo>
                  <a:lnTo>
                    <a:pt x="66" y="78"/>
                  </a:lnTo>
                  <a:lnTo>
                    <a:pt x="69" y="84"/>
                  </a:lnTo>
                  <a:lnTo>
                    <a:pt x="69" y="88"/>
                  </a:lnTo>
                  <a:lnTo>
                    <a:pt x="65" y="92"/>
                  </a:lnTo>
                  <a:lnTo>
                    <a:pt x="59" y="88"/>
                  </a:lnTo>
                  <a:lnTo>
                    <a:pt x="56" y="85"/>
                  </a:lnTo>
                  <a:lnTo>
                    <a:pt x="51" y="81"/>
                  </a:lnTo>
                  <a:lnTo>
                    <a:pt x="49" y="79"/>
                  </a:lnTo>
                  <a:lnTo>
                    <a:pt x="46" y="78"/>
                  </a:lnTo>
                  <a:lnTo>
                    <a:pt x="40" y="77"/>
                  </a:lnTo>
                  <a:lnTo>
                    <a:pt x="33" y="77"/>
                  </a:lnTo>
                  <a:lnTo>
                    <a:pt x="28" y="77"/>
                  </a:lnTo>
                  <a:lnTo>
                    <a:pt x="25" y="74"/>
                  </a:lnTo>
                  <a:lnTo>
                    <a:pt x="23" y="71"/>
                  </a:lnTo>
                  <a:lnTo>
                    <a:pt x="19" y="66"/>
                  </a:lnTo>
                  <a:lnTo>
                    <a:pt x="17" y="63"/>
                  </a:lnTo>
                  <a:lnTo>
                    <a:pt x="13" y="58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2" y="46"/>
                  </a:lnTo>
                  <a:lnTo>
                    <a:pt x="1" y="40"/>
                  </a:lnTo>
                  <a:lnTo>
                    <a:pt x="1" y="30"/>
                  </a:lnTo>
                  <a:lnTo>
                    <a:pt x="0" y="17"/>
                  </a:lnTo>
                  <a:lnTo>
                    <a:pt x="0" y="7"/>
                  </a:lnTo>
                  <a:lnTo>
                    <a:pt x="6" y="4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4" y="4"/>
                  </a:lnTo>
                  <a:lnTo>
                    <a:pt x="50" y="7"/>
                  </a:lnTo>
                  <a:lnTo>
                    <a:pt x="55" y="10"/>
                  </a:lnTo>
                  <a:lnTo>
                    <a:pt x="59" y="12"/>
                  </a:lnTo>
                  <a:lnTo>
                    <a:pt x="61" y="17"/>
                  </a:lnTo>
                  <a:lnTo>
                    <a:pt x="62" y="22"/>
                  </a:lnTo>
                  <a:lnTo>
                    <a:pt x="64" y="26"/>
                  </a:lnTo>
                  <a:lnTo>
                    <a:pt x="64" y="31"/>
                  </a:lnTo>
                  <a:lnTo>
                    <a:pt x="64" y="39"/>
                  </a:lnTo>
                  <a:lnTo>
                    <a:pt x="66" y="46"/>
                  </a:lnTo>
                  <a:lnTo>
                    <a:pt x="69" y="50"/>
                  </a:lnTo>
                  <a:lnTo>
                    <a:pt x="71" y="54"/>
                  </a:lnTo>
                  <a:lnTo>
                    <a:pt x="72" y="56"/>
                  </a:lnTo>
                  <a:lnTo>
                    <a:pt x="72" y="57"/>
                  </a:lnTo>
                  <a:lnTo>
                    <a:pt x="72" y="59"/>
                  </a:lnTo>
                  <a:lnTo>
                    <a:pt x="71" y="61"/>
                  </a:lnTo>
                  <a:lnTo>
                    <a:pt x="65" y="61"/>
                  </a:lnTo>
                  <a:lnTo>
                    <a:pt x="62" y="59"/>
                  </a:lnTo>
                  <a:lnTo>
                    <a:pt x="58" y="56"/>
                  </a:lnTo>
                  <a:lnTo>
                    <a:pt x="56" y="50"/>
                  </a:lnTo>
                  <a:lnTo>
                    <a:pt x="56" y="51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61" y="59"/>
                  </a:lnTo>
                  <a:lnTo>
                    <a:pt x="63" y="59"/>
                  </a:lnTo>
                  <a:lnTo>
                    <a:pt x="67" y="62"/>
                  </a:lnTo>
                  <a:lnTo>
                    <a:pt x="71" y="64"/>
                  </a:lnTo>
                  <a:lnTo>
                    <a:pt x="72" y="68"/>
                  </a:lnTo>
                  <a:lnTo>
                    <a:pt x="72" y="71"/>
                  </a:lnTo>
                  <a:lnTo>
                    <a:pt x="71" y="73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4" name="任意多边形 542840"/>
            <p:cNvSpPr>
              <a:spLocks noChangeArrowheads="1"/>
            </p:cNvSpPr>
            <p:nvPr/>
          </p:nvSpPr>
          <p:spPr bwMode="auto">
            <a:xfrm>
              <a:off x="5430" y="2678"/>
              <a:ext cx="78" cy="103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49" y="6"/>
                </a:cxn>
                <a:cxn ang="0">
                  <a:pos x="65" y="2"/>
                </a:cxn>
                <a:cxn ang="0">
                  <a:pos x="77" y="3"/>
                </a:cxn>
                <a:cxn ang="0">
                  <a:pos x="83" y="9"/>
                </a:cxn>
                <a:cxn ang="0">
                  <a:pos x="101" y="9"/>
                </a:cxn>
                <a:cxn ang="0">
                  <a:pos x="98" y="18"/>
                </a:cxn>
                <a:cxn ang="0">
                  <a:pos x="105" y="27"/>
                </a:cxn>
                <a:cxn ang="0">
                  <a:pos x="100" y="31"/>
                </a:cxn>
                <a:cxn ang="0">
                  <a:pos x="102" y="38"/>
                </a:cxn>
                <a:cxn ang="0">
                  <a:pos x="91" y="33"/>
                </a:cxn>
                <a:cxn ang="0">
                  <a:pos x="88" y="39"/>
                </a:cxn>
                <a:cxn ang="0">
                  <a:pos x="86" y="39"/>
                </a:cxn>
                <a:cxn ang="0">
                  <a:pos x="92" y="52"/>
                </a:cxn>
                <a:cxn ang="0">
                  <a:pos x="87" y="50"/>
                </a:cxn>
                <a:cxn ang="0">
                  <a:pos x="91" y="61"/>
                </a:cxn>
                <a:cxn ang="0">
                  <a:pos x="102" y="77"/>
                </a:cxn>
                <a:cxn ang="0">
                  <a:pos x="107" y="75"/>
                </a:cxn>
                <a:cxn ang="0">
                  <a:pos x="121" y="64"/>
                </a:cxn>
                <a:cxn ang="0">
                  <a:pos x="132" y="78"/>
                </a:cxn>
                <a:cxn ang="0">
                  <a:pos x="129" y="88"/>
                </a:cxn>
                <a:cxn ang="0">
                  <a:pos x="128" y="96"/>
                </a:cxn>
                <a:cxn ang="0">
                  <a:pos x="128" y="113"/>
                </a:cxn>
                <a:cxn ang="0">
                  <a:pos x="136" y="121"/>
                </a:cxn>
                <a:cxn ang="0">
                  <a:pos x="144" y="121"/>
                </a:cxn>
                <a:cxn ang="0">
                  <a:pos x="151" y="124"/>
                </a:cxn>
                <a:cxn ang="0">
                  <a:pos x="153" y="141"/>
                </a:cxn>
                <a:cxn ang="0">
                  <a:pos x="146" y="168"/>
                </a:cxn>
                <a:cxn ang="0">
                  <a:pos x="120" y="199"/>
                </a:cxn>
                <a:cxn ang="0">
                  <a:pos x="97" y="206"/>
                </a:cxn>
                <a:cxn ang="0">
                  <a:pos x="68" y="201"/>
                </a:cxn>
                <a:cxn ang="0">
                  <a:pos x="47" y="190"/>
                </a:cxn>
                <a:cxn ang="0">
                  <a:pos x="39" y="186"/>
                </a:cxn>
                <a:cxn ang="0">
                  <a:pos x="27" y="179"/>
                </a:cxn>
                <a:cxn ang="0">
                  <a:pos x="26" y="169"/>
                </a:cxn>
                <a:cxn ang="0">
                  <a:pos x="22" y="159"/>
                </a:cxn>
                <a:cxn ang="0">
                  <a:pos x="18" y="154"/>
                </a:cxn>
                <a:cxn ang="0">
                  <a:pos x="22" y="148"/>
                </a:cxn>
                <a:cxn ang="0">
                  <a:pos x="14" y="137"/>
                </a:cxn>
                <a:cxn ang="0">
                  <a:pos x="14" y="128"/>
                </a:cxn>
                <a:cxn ang="0">
                  <a:pos x="8" y="124"/>
                </a:cxn>
                <a:cxn ang="0">
                  <a:pos x="0" y="120"/>
                </a:cxn>
                <a:cxn ang="0">
                  <a:pos x="3" y="107"/>
                </a:cxn>
                <a:cxn ang="0">
                  <a:pos x="8" y="92"/>
                </a:cxn>
                <a:cxn ang="0">
                  <a:pos x="7" y="87"/>
                </a:cxn>
                <a:cxn ang="0">
                  <a:pos x="8" y="79"/>
                </a:cxn>
                <a:cxn ang="0">
                  <a:pos x="4" y="75"/>
                </a:cxn>
                <a:cxn ang="0">
                  <a:pos x="2" y="71"/>
                </a:cxn>
                <a:cxn ang="0">
                  <a:pos x="6" y="63"/>
                </a:cxn>
                <a:cxn ang="0">
                  <a:pos x="10" y="42"/>
                </a:cxn>
                <a:cxn ang="0">
                  <a:pos x="23" y="21"/>
                </a:cxn>
                <a:cxn ang="0">
                  <a:pos x="39" y="8"/>
                </a:cxn>
              </a:cxnLst>
              <a:rect l="0" t="0" r="r" b="b"/>
              <a:pathLst>
                <a:path w="156" h="206">
                  <a:moveTo>
                    <a:pt x="41" y="6"/>
                  </a:moveTo>
                  <a:lnTo>
                    <a:pt x="45" y="4"/>
                  </a:lnTo>
                  <a:lnTo>
                    <a:pt x="48" y="2"/>
                  </a:lnTo>
                  <a:lnTo>
                    <a:pt x="52" y="1"/>
                  </a:lnTo>
                  <a:lnTo>
                    <a:pt x="54" y="0"/>
                  </a:lnTo>
                  <a:lnTo>
                    <a:pt x="53" y="2"/>
                  </a:lnTo>
                  <a:lnTo>
                    <a:pt x="52" y="3"/>
                  </a:lnTo>
                  <a:lnTo>
                    <a:pt x="49" y="6"/>
                  </a:lnTo>
                  <a:lnTo>
                    <a:pt x="48" y="7"/>
                  </a:lnTo>
                  <a:lnTo>
                    <a:pt x="54" y="6"/>
                  </a:lnTo>
                  <a:lnTo>
                    <a:pt x="60" y="3"/>
                  </a:lnTo>
                  <a:lnTo>
                    <a:pt x="65" y="2"/>
                  </a:lnTo>
                  <a:lnTo>
                    <a:pt x="69" y="1"/>
                  </a:lnTo>
                  <a:lnTo>
                    <a:pt x="71" y="2"/>
                  </a:lnTo>
                  <a:lnTo>
                    <a:pt x="75" y="3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0" y="6"/>
                  </a:lnTo>
                  <a:lnTo>
                    <a:pt x="82" y="8"/>
                  </a:lnTo>
                  <a:lnTo>
                    <a:pt x="83" y="9"/>
                  </a:lnTo>
                  <a:lnTo>
                    <a:pt x="85" y="10"/>
                  </a:lnTo>
                  <a:lnTo>
                    <a:pt x="90" y="10"/>
                  </a:lnTo>
                  <a:lnTo>
                    <a:pt x="95" y="9"/>
                  </a:lnTo>
                  <a:lnTo>
                    <a:pt x="101" y="9"/>
                  </a:lnTo>
                  <a:lnTo>
                    <a:pt x="103" y="10"/>
                  </a:lnTo>
                  <a:lnTo>
                    <a:pt x="102" y="14"/>
                  </a:lnTo>
                  <a:lnTo>
                    <a:pt x="100" y="16"/>
                  </a:lnTo>
                  <a:lnTo>
                    <a:pt x="98" y="18"/>
                  </a:lnTo>
                  <a:lnTo>
                    <a:pt x="97" y="21"/>
                  </a:lnTo>
                  <a:lnTo>
                    <a:pt x="99" y="22"/>
                  </a:lnTo>
                  <a:lnTo>
                    <a:pt x="102" y="24"/>
                  </a:lnTo>
                  <a:lnTo>
                    <a:pt x="105" y="27"/>
                  </a:lnTo>
                  <a:lnTo>
                    <a:pt x="105" y="29"/>
                  </a:lnTo>
                  <a:lnTo>
                    <a:pt x="103" y="30"/>
                  </a:lnTo>
                  <a:lnTo>
                    <a:pt x="101" y="31"/>
                  </a:lnTo>
                  <a:lnTo>
                    <a:pt x="100" y="31"/>
                  </a:lnTo>
                  <a:lnTo>
                    <a:pt x="98" y="30"/>
                  </a:lnTo>
                  <a:lnTo>
                    <a:pt x="99" y="32"/>
                  </a:lnTo>
                  <a:lnTo>
                    <a:pt x="101" y="34"/>
                  </a:lnTo>
                  <a:lnTo>
                    <a:pt x="102" y="38"/>
                  </a:lnTo>
                  <a:lnTo>
                    <a:pt x="105" y="39"/>
                  </a:lnTo>
                  <a:lnTo>
                    <a:pt x="100" y="38"/>
                  </a:lnTo>
                  <a:lnTo>
                    <a:pt x="95" y="35"/>
                  </a:lnTo>
                  <a:lnTo>
                    <a:pt x="91" y="33"/>
                  </a:lnTo>
                  <a:lnTo>
                    <a:pt x="87" y="31"/>
                  </a:lnTo>
                  <a:lnTo>
                    <a:pt x="87" y="33"/>
                  </a:lnTo>
                  <a:lnTo>
                    <a:pt x="88" y="35"/>
                  </a:lnTo>
                  <a:lnTo>
                    <a:pt x="88" y="39"/>
                  </a:lnTo>
                  <a:lnTo>
                    <a:pt x="90" y="40"/>
                  </a:lnTo>
                  <a:lnTo>
                    <a:pt x="88" y="39"/>
                  </a:lnTo>
                  <a:lnTo>
                    <a:pt x="87" y="39"/>
                  </a:lnTo>
                  <a:lnTo>
                    <a:pt x="86" y="39"/>
                  </a:lnTo>
                  <a:lnTo>
                    <a:pt x="85" y="38"/>
                  </a:lnTo>
                  <a:lnTo>
                    <a:pt x="86" y="42"/>
                  </a:lnTo>
                  <a:lnTo>
                    <a:pt x="90" y="47"/>
                  </a:lnTo>
                  <a:lnTo>
                    <a:pt x="92" y="52"/>
                  </a:lnTo>
                  <a:lnTo>
                    <a:pt x="94" y="54"/>
                  </a:lnTo>
                  <a:lnTo>
                    <a:pt x="92" y="54"/>
                  </a:lnTo>
                  <a:lnTo>
                    <a:pt x="90" y="53"/>
                  </a:lnTo>
                  <a:lnTo>
                    <a:pt x="87" y="50"/>
                  </a:lnTo>
                  <a:lnTo>
                    <a:pt x="86" y="49"/>
                  </a:lnTo>
                  <a:lnTo>
                    <a:pt x="87" y="53"/>
                  </a:lnTo>
                  <a:lnTo>
                    <a:pt x="88" y="57"/>
                  </a:lnTo>
                  <a:lnTo>
                    <a:pt x="91" y="61"/>
                  </a:lnTo>
                  <a:lnTo>
                    <a:pt x="94" y="64"/>
                  </a:lnTo>
                  <a:lnTo>
                    <a:pt x="95" y="68"/>
                  </a:lnTo>
                  <a:lnTo>
                    <a:pt x="98" y="72"/>
                  </a:lnTo>
                  <a:lnTo>
                    <a:pt x="102" y="77"/>
                  </a:lnTo>
                  <a:lnTo>
                    <a:pt x="110" y="79"/>
                  </a:lnTo>
                  <a:lnTo>
                    <a:pt x="109" y="78"/>
                  </a:lnTo>
                  <a:lnTo>
                    <a:pt x="108" y="77"/>
                  </a:lnTo>
                  <a:lnTo>
                    <a:pt x="107" y="75"/>
                  </a:lnTo>
                  <a:lnTo>
                    <a:pt x="106" y="73"/>
                  </a:lnTo>
                  <a:lnTo>
                    <a:pt x="110" y="69"/>
                  </a:lnTo>
                  <a:lnTo>
                    <a:pt x="116" y="65"/>
                  </a:lnTo>
                  <a:lnTo>
                    <a:pt x="121" y="64"/>
                  </a:lnTo>
                  <a:lnTo>
                    <a:pt x="125" y="67"/>
                  </a:lnTo>
                  <a:lnTo>
                    <a:pt x="129" y="70"/>
                  </a:lnTo>
                  <a:lnTo>
                    <a:pt x="131" y="75"/>
                  </a:lnTo>
                  <a:lnTo>
                    <a:pt x="132" y="78"/>
                  </a:lnTo>
                  <a:lnTo>
                    <a:pt x="131" y="84"/>
                  </a:lnTo>
                  <a:lnTo>
                    <a:pt x="131" y="85"/>
                  </a:lnTo>
                  <a:lnTo>
                    <a:pt x="130" y="87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8" y="92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8" y="99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113"/>
                  </a:lnTo>
                  <a:lnTo>
                    <a:pt x="129" y="116"/>
                  </a:lnTo>
                  <a:lnTo>
                    <a:pt x="131" y="117"/>
                  </a:lnTo>
                  <a:lnTo>
                    <a:pt x="133" y="120"/>
                  </a:lnTo>
                  <a:lnTo>
                    <a:pt x="136" y="121"/>
                  </a:lnTo>
                  <a:lnTo>
                    <a:pt x="138" y="121"/>
                  </a:lnTo>
                  <a:lnTo>
                    <a:pt x="140" y="121"/>
                  </a:lnTo>
                  <a:lnTo>
                    <a:pt x="141" y="121"/>
                  </a:lnTo>
                  <a:lnTo>
                    <a:pt x="144" y="121"/>
                  </a:lnTo>
                  <a:lnTo>
                    <a:pt x="145" y="121"/>
                  </a:lnTo>
                  <a:lnTo>
                    <a:pt x="147" y="122"/>
                  </a:lnTo>
                  <a:lnTo>
                    <a:pt x="148" y="123"/>
                  </a:lnTo>
                  <a:lnTo>
                    <a:pt x="151" y="124"/>
                  </a:lnTo>
                  <a:lnTo>
                    <a:pt x="153" y="125"/>
                  </a:lnTo>
                  <a:lnTo>
                    <a:pt x="152" y="131"/>
                  </a:lnTo>
                  <a:lnTo>
                    <a:pt x="152" y="137"/>
                  </a:lnTo>
                  <a:lnTo>
                    <a:pt x="153" y="141"/>
                  </a:lnTo>
                  <a:lnTo>
                    <a:pt x="156" y="146"/>
                  </a:lnTo>
                  <a:lnTo>
                    <a:pt x="155" y="152"/>
                  </a:lnTo>
                  <a:lnTo>
                    <a:pt x="152" y="160"/>
                  </a:lnTo>
                  <a:lnTo>
                    <a:pt x="146" y="168"/>
                  </a:lnTo>
                  <a:lnTo>
                    <a:pt x="140" y="177"/>
                  </a:lnTo>
                  <a:lnTo>
                    <a:pt x="133" y="185"/>
                  </a:lnTo>
                  <a:lnTo>
                    <a:pt x="126" y="192"/>
                  </a:lnTo>
                  <a:lnTo>
                    <a:pt x="120" y="199"/>
                  </a:lnTo>
                  <a:lnTo>
                    <a:pt x="113" y="202"/>
                  </a:lnTo>
                  <a:lnTo>
                    <a:pt x="108" y="205"/>
                  </a:lnTo>
                  <a:lnTo>
                    <a:pt x="102" y="206"/>
                  </a:lnTo>
                  <a:lnTo>
                    <a:pt x="97" y="206"/>
                  </a:lnTo>
                  <a:lnTo>
                    <a:pt x="91" y="206"/>
                  </a:lnTo>
                  <a:lnTo>
                    <a:pt x="82" y="205"/>
                  </a:lnTo>
                  <a:lnTo>
                    <a:pt x="75" y="202"/>
                  </a:lnTo>
                  <a:lnTo>
                    <a:pt x="68" y="201"/>
                  </a:lnTo>
                  <a:lnTo>
                    <a:pt x="64" y="200"/>
                  </a:lnTo>
                  <a:lnTo>
                    <a:pt x="57" y="197"/>
                  </a:lnTo>
                  <a:lnTo>
                    <a:pt x="52" y="193"/>
                  </a:lnTo>
                  <a:lnTo>
                    <a:pt x="47" y="190"/>
                  </a:lnTo>
                  <a:lnTo>
                    <a:pt x="46" y="187"/>
                  </a:lnTo>
                  <a:lnTo>
                    <a:pt x="42" y="187"/>
                  </a:lnTo>
                  <a:lnTo>
                    <a:pt x="41" y="186"/>
                  </a:lnTo>
                  <a:lnTo>
                    <a:pt x="39" y="186"/>
                  </a:lnTo>
                  <a:lnTo>
                    <a:pt x="36" y="186"/>
                  </a:lnTo>
                  <a:lnTo>
                    <a:pt x="32" y="184"/>
                  </a:lnTo>
                  <a:lnTo>
                    <a:pt x="30" y="182"/>
                  </a:lnTo>
                  <a:lnTo>
                    <a:pt x="27" y="179"/>
                  </a:lnTo>
                  <a:lnTo>
                    <a:pt x="26" y="176"/>
                  </a:lnTo>
                  <a:lnTo>
                    <a:pt x="25" y="174"/>
                  </a:lnTo>
                  <a:lnTo>
                    <a:pt x="25" y="171"/>
                  </a:lnTo>
                  <a:lnTo>
                    <a:pt x="26" y="169"/>
                  </a:lnTo>
                  <a:lnTo>
                    <a:pt x="27" y="167"/>
                  </a:lnTo>
                  <a:lnTo>
                    <a:pt x="27" y="163"/>
                  </a:lnTo>
                  <a:lnTo>
                    <a:pt x="25" y="161"/>
                  </a:lnTo>
                  <a:lnTo>
                    <a:pt x="22" y="159"/>
                  </a:lnTo>
                  <a:lnTo>
                    <a:pt x="19" y="157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8" y="154"/>
                  </a:lnTo>
                  <a:lnTo>
                    <a:pt x="18" y="153"/>
                  </a:lnTo>
                  <a:lnTo>
                    <a:pt x="19" y="152"/>
                  </a:lnTo>
                  <a:lnTo>
                    <a:pt x="21" y="151"/>
                  </a:lnTo>
                  <a:lnTo>
                    <a:pt x="22" y="148"/>
                  </a:lnTo>
                  <a:lnTo>
                    <a:pt x="24" y="145"/>
                  </a:lnTo>
                  <a:lnTo>
                    <a:pt x="17" y="143"/>
                  </a:lnTo>
                  <a:lnTo>
                    <a:pt x="15" y="140"/>
                  </a:lnTo>
                  <a:lnTo>
                    <a:pt x="14" y="137"/>
                  </a:lnTo>
                  <a:lnTo>
                    <a:pt x="15" y="136"/>
                  </a:lnTo>
                  <a:lnTo>
                    <a:pt x="15" y="133"/>
                  </a:lnTo>
                  <a:lnTo>
                    <a:pt x="15" y="131"/>
                  </a:lnTo>
                  <a:lnTo>
                    <a:pt x="14" y="128"/>
                  </a:lnTo>
                  <a:lnTo>
                    <a:pt x="14" y="125"/>
                  </a:lnTo>
                  <a:lnTo>
                    <a:pt x="13" y="125"/>
                  </a:lnTo>
                  <a:lnTo>
                    <a:pt x="10" y="124"/>
                  </a:lnTo>
                  <a:lnTo>
                    <a:pt x="8" y="124"/>
                  </a:lnTo>
                  <a:lnTo>
                    <a:pt x="4" y="124"/>
                  </a:lnTo>
                  <a:lnTo>
                    <a:pt x="2" y="123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3" y="107"/>
                  </a:lnTo>
                  <a:lnTo>
                    <a:pt x="4" y="105"/>
                  </a:lnTo>
                  <a:lnTo>
                    <a:pt x="4" y="101"/>
                  </a:lnTo>
                  <a:lnTo>
                    <a:pt x="7" y="96"/>
                  </a:lnTo>
                  <a:lnTo>
                    <a:pt x="8" y="92"/>
                  </a:lnTo>
                  <a:lnTo>
                    <a:pt x="9" y="88"/>
                  </a:lnTo>
                  <a:lnTo>
                    <a:pt x="8" y="87"/>
                  </a:lnTo>
                  <a:lnTo>
                    <a:pt x="7" y="87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8" y="79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4" y="73"/>
                  </a:lnTo>
                  <a:lnTo>
                    <a:pt x="3" y="73"/>
                  </a:lnTo>
                  <a:lnTo>
                    <a:pt x="3" y="72"/>
                  </a:lnTo>
                  <a:lnTo>
                    <a:pt x="2" y="71"/>
                  </a:lnTo>
                  <a:lnTo>
                    <a:pt x="1" y="70"/>
                  </a:lnTo>
                  <a:lnTo>
                    <a:pt x="2" y="69"/>
                  </a:lnTo>
                  <a:lnTo>
                    <a:pt x="3" y="67"/>
                  </a:lnTo>
                  <a:lnTo>
                    <a:pt x="6" y="63"/>
                  </a:lnTo>
                  <a:lnTo>
                    <a:pt x="8" y="61"/>
                  </a:lnTo>
                  <a:lnTo>
                    <a:pt x="8" y="54"/>
                  </a:lnTo>
                  <a:lnTo>
                    <a:pt x="9" y="48"/>
                  </a:lnTo>
                  <a:lnTo>
                    <a:pt x="10" y="42"/>
                  </a:lnTo>
                  <a:lnTo>
                    <a:pt x="13" y="38"/>
                  </a:lnTo>
                  <a:lnTo>
                    <a:pt x="17" y="30"/>
                  </a:lnTo>
                  <a:lnTo>
                    <a:pt x="21" y="24"/>
                  </a:lnTo>
                  <a:lnTo>
                    <a:pt x="23" y="21"/>
                  </a:lnTo>
                  <a:lnTo>
                    <a:pt x="25" y="18"/>
                  </a:lnTo>
                  <a:lnTo>
                    <a:pt x="29" y="15"/>
                  </a:lnTo>
                  <a:lnTo>
                    <a:pt x="34" y="11"/>
                  </a:lnTo>
                  <a:lnTo>
                    <a:pt x="39" y="8"/>
                  </a:lnTo>
                  <a:lnTo>
                    <a:pt x="41" y="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5" name="任意多边形 542841"/>
            <p:cNvSpPr>
              <a:spLocks noChangeArrowheads="1"/>
            </p:cNvSpPr>
            <p:nvPr/>
          </p:nvSpPr>
          <p:spPr bwMode="auto">
            <a:xfrm>
              <a:off x="5412" y="3044"/>
              <a:ext cx="11" cy="1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3"/>
                </a:cxn>
                <a:cxn ang="0">
                  <a:pos x="5" y="8"/>
                </a:cxn>
                <a:cxn ang="0">
                  <a:pos x="1" y="12"/>
                </a:cxn>
                <a:cxn ang="0">
                  <a:pos x="0" y="15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1" y="23"/>
                </a:cxn>
                <a:cxn ang="0">
                  <a:pos x="1" y="25"/>
                </a:cxn>
                <a:cxn ang="0">
                  <a:pos x="2" y="26"/>
                </a:cxn>
                <a:cxn ang="0">
                  <a:pos x="2" y="29"/>
                </a:cxn>
                <a:cxn ang="0">
                  <a:pos x="2" y="32"/>
                </a:cxn>
                <a:cxn ang="0">
                  <a:pos x="4" y="34"/>
                </a:cxn>
                <a:cxn ang="0">
                  <a:pos x="5" y="34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7" y="34"/>
                </a:cxn>
                <a:cxn ang="0">
                  <a:pos x="7" y="32"/>
                </a:cxn>
                <a:cxn ang="0">
                  <a:pos x="7" y="30"/>
                </a:cxn>
                <a:cxn ang="0">
                  <a:pos x="7" y="27"/>
                </a:cxn>
                <a:cxn ang="0">
                  <a:pos x="7" y="26"/>
                </a:cxn>
                <a:cxn ang="0">
                  <a:pos x="9" y="32"/>
                </a:cxn>
                <a:cxn ang="0">
                  <a:pos x="13" y="35"/>
                </a:cxn>
                <a:cxn ang="0">
                  <a:pos x="16" y="37"/>
                </a:cxn>
                <a:cxn ang="0">
                  <a:pos x="22" y="37"/>
                </a:cxn>
                <a:cxn ang="0">
                  <a:pos x="23" y="35"/>
                </a:cxn>
                <a:cxn ang="0">
                  <a:pos x="23" y="33"/>
                </a:cxn>
                <a:cxn ang="0">
                  <a:pos x="23" y="32"/>
                </a:cxn>
                <a:cxn ang="0">
                  <a:pos x="22" y="30"/>
                </a:cxn>
                <a:cxn ang="0">
                  <a:pos x="20" y="27"/>
                </a:cxn>
                <a:cxn ang="0">
                  <a:pos x="18" y="24"/>
                </a:cxn>
                <a:cxn ang="0">
                  <a:pos x="16" y="19"/>
                </a:cxn>
                <a:cxn ang="0">
                  <a:pos x="15" y="14"/>
                </a:cxn>
                <a:cxn ang="0">
                  <a:pos x="13" y="11"/>
                </a:cxn>
                <a:cxn ang="0">
                  <a:pos x="9" y="8"/>
                </a:cxn>
                <a:cxn ang="0">
                  <a:pos x="7" y="4"/>
                </a:cxn>
                <a:cxn ang="0">
                  <a:pos x="6" y="0"/>
                </a:cxn>
              </a:cxnLst>
              <a:rect l="0" t="0" r="r" b="b"/>
              <a:pathLst>
                <a:path w="23" h="37">
                  <a:moveTo>
                    <a:pt x="6" y="0"/>
                  </a:moveTo>
                  <a:lnTo>
                    <a:pt x="6" y="3"/>
                  </a:lnTo>
                  <a:lnTo>
                    <a:pt x="5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19"/>
                  </a:lnTo>
                  <a:lnTo>
                    <a:pt x="1" y="23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2" y="29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5" y="34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7" y="32"/>
                  </a:lnTo>
                  <a:lnTo>
                    <a:pt x="7" y="30"/>
                  </a:lnTo>
                  <a:lnTo>
                    <a:pt x="7" y="27"/>
                  </a:lnTo>
                  <a:lnTo>
                    <a:pt x="7" y="26"/>
                  </a:lnTo>
                  <a:lnTo>
                    <a:pt x="9" y="32"/>
                  </a:lnTo>
                  <a:lnTo>
                    <a:pt x="13" y="35"/>
                  </a:lnTo>
                  <a:lnTo>
                    <a:pt x="16" y="37"/>
                  </a:lnTo>
                  <a:lnTo>
                    <a:pt x="22" y="37"/>
                  </a:lnTo>
                  <a:lnTo>
                    <a:pt x="23" y="35"/>
                  </a:lnTo>
                  <a:lnTo>
                    <a:pt x="23" y="33"/>
                  </a:lnTo>
                  <a:lnTo>
                    <a:pt x="23" y="32"/>
                  </a:lnTo>
                  <a:lnTo>
                    <a:pt x="22" y="30"/>
                  </a:lnTo>
                  <a:lnTo>
                    <a:pt x="20" y="27"/>
                  </a:lnTo>
                  <a:lnTo>
                    <a:pt x="18" y="24"/>
                  </a:lnTo>
                  <a:lnTo>
                    <a:pt x="16" y="19"/>
                  </a:lnTo>
                  <a:lnTo>
                    <a:pt x="15" y="14"/>
                  </a:lnTo>
                  <a:lnTo>
                    <a:pt x="13" y="11"/>
                  </a:lnTo>
                  <a:lnTo>
                    <a:pt x="9" y="8"/>
                  </a:lnTo>
                  <a:lnTo>
                    <a:pt x="7" y="4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6" name="任意多边形 542842"/>
            <p:cNvSpPr>
              <a:spLocks noChangeArrowheads="1"/>
            </p:cNvSpPr>
            <p:nvPr/>
          </p:nvSpPr>
          <p:spPr bwMode="auto">
            <a:xfrm>
              <a:off x="5447" y="2748"/>
              <a:ext cx="4" cy="4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7" y="6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5" y="6"/>
                </a:cxn>
                <a:cxn ang="0">
                  <a:pos x="3" y="5"/>
                </a:cxn>
                <a:cxn ang="0">
                  <a:pos x="2" y="4"/>
                </a:cxn>
              </a:cxnLst>
              <a:rect l="0" t="0" r="r" b="b"/>
              <a:pathLst>
                <a:path w="7" h="7">
                  <a:moveTo>
                    <a:pt x="2" y="4"/>
                  </a:moveTo>
                  <a:lnTo>
                    <a:pt x="2" y="4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4"/>
                  </a:lnTo>
                  <a:lnTo>
                    <a:pt x="7" y="6"/>
                  </a:lnTo>
                  <a:lnTo>
                    <a:pt x="7" y="7"/>
                  </a:lnTo>
                  <a:lnTo>
                    <a:pt x="6" y="7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7" name="任意多边形 542843"/>
            <p:cNvSpPr>
              <a:spLocks noChangeArrowheads="1"/>
            </p:cNvSpPr>
            <p:nvPr/>
          </p:nvSpPr>
          <p:spPr bwMode="auto">
            <a:xfrm>
              <a:off x="5443" y="2718"/>
              <a:ext cx="65" cy="63"/>
            </a:xfrm>
            <a:custGeom>
              <a:avLst/>
              <a:gdLst/>
              <a:ahLst/>
              <a:cxnLst>
                <a:cxn ang="0">
                  <a:pos x="102" y="15"/>
                </a:cxn>
                <a:cxn ang="0">
                  <a:pos x="102" y="23"/>
                </a:cxn>
                <a:cxn ang="0">
                  <a:pos x="103" y="37"/>
                </a:cxn>
                <a:cxn ang="0">
                  <a:pos x="110" y="42"/>
                </a:cxn>
                <a:cxn ang="0">
                  <a:pos x="115" y="42"/>
                </a:cxn>
                <a:cxn ang="0">
                  <a:pos x="121" y="43"/>
                </a:cxn>
                <a:cxn ang="0">
                  <a:pos x="127" y="46"/>
                </a:cxn>
                <a:cxn ang="0">
                  <a:pos x="127" y="62"/>
                </a:cxn>
                <a:cxn ang="0">
                  <a:pos x="126" y="81"/>
                </a:cxn>
                <a:cxn ang="0">
                  <a:pos x="107" y="106"/>
                </a:cxn>
                <a:cxn ang="0">
                  <a:pos x="87" y="123"/>
                </a:cxn>
                <a:cxn ang="0">
                  <a:pos x="71" y="127"/>
                </a:cxn>
                <a:cxn ang="0">
                  <a:pos x="49" y="123"/>
                </a:cxn>
                <a:cxn ang="0">
                  <a:pos x="31" y="118"/>
                </a:cxn>
                <a:cxn ang="0">
                  <a:pos x="20" y="108"/>
                </a:cxn>
                <a:cxn ang="0">
                  <a:pos x="13" y="107"/>
                </a:cxn>
                <a:cxn ang="0">
                  <a:pos x="4" y="103"/>
                </a:cxn>
                <a:cxn ang="0">
                  <a:pos x="4" y="98"/>
                </a:cxn>
                <a:cxn ang="0">
                  <a:pos x="13" y="97"/>
                </a:cxn>
                <a:cxn ang="0">
                  <a:pos x="18" y="97"/>
                </a:cxn>
                <a:cxn ang="0">
                  <a:pos x="27" y="98"/>
                </a:cxn>
                <a:cxn ang="0">
                  <a:pos x="35" y="95"/>
                </a:cxn>
                <a:cxn ang="0">
                  <a:pos x="36" y="93"/>
                </a:cxn>
                <a:cxn ang="0">
                  <a:pos x="51" y="93"/>
                </a:cxn>
                <a:cxn ang="0">
                  <a:pos x="52" y="95"/>
                </a:cxn>
                <a:cxn ang="0">
                  <a:pos x="52" y="98"/>
                </a:cxn>
                <a:cxn ang="0">
                  <a:pos x="60" y="95"/>
                </a:cxn>
                <a:cxn ang="0">
                  <a:pos x="79" y="82"/>
                </a:cxn>
                <a:cxn ang="0">
                  <a:pos x="82" y="68"/>
                </a:cxn>
                <a:cxn ang="0">
                  <a:pos x="74" y="72"/>
                </a:cxn>
                <a:cxn ang="0">
                  <a:pos x="66" y="72"/>
                </a:cxn>
                <a:cxn ang="0">
                  <a:pos x="81" y="52"/>
                </a:cxn>
                <a:cxn ang="0">
                  <a:pos x="87" y="46"/>
                </a:cxn>
                <a:cxn ang="0">
                  <a:pos x="88" y="43"/>
                </a:cxn>
                <a:cxn ang="0">
                  <a:pos x="84" y="38"/>
                </a:cxn>
                <a:cxn ang="0">
                  <a:pos x="91" y="37"/>
                </a:cxn>
                <a:cxn ang="0">
                  <a:pos x="94" y="30"/>
                </a:cxn>
                <a:cxn ang="0">
                  <a:pos x="97" y="24"/>
                </a:cxn>
                <a:cxn ang="0">
                  <a:pos x="98" y="20"/>
                </a:cxn>
                <a:cxn ang="0">
                  <a:pos x="96" y="17"/>
                </a:cxn>
                <a:cxn ang="0">
                  <a:pos x="90" y="22"/>
                </a:cxn>
                <a:cxn ang="0">
                  <a:pos x="84" y="27"/>
                </a:cxn>
                <a:cxn ang="0">
                  <a:pos x="82" y="26"/>
                </a:cxn>
                <a:cxn ang="0">
                  <a:pos x="82" y="14"/>
                </a:cxn>
                <a:cxn ang="0">
                  <a:pos x="84" y="11"/>
                </a:cxn>
                <a:cxn ang="0">
                  <a:pos x="87" y="9"/>
                </a:cxn>
                <a:cxn ang="0">
                  <a:pos x="88" y="6"/>
                </a:cxn>
                <a:cxn ang="0">
                  <a:pos x="96" y="9"/>
                </a:cxn>
                <a:cxn ang="0">
                  <a:pos x="98" y="5"/>
                </a:cxn>
                <a:cxn ang="0">
                  <a:pos x="98" y="4"/>
                </a:cxn>
                <a:cxn ang="0">
                  <a:pos x="99" y="14"/>
                </a:cxn>
                <a:cxn ang="0">
                  <a:pos x="100" y="12"/>
                </a:cxn>
              </a:cxnLst>
              <a:rect l="0" t="0" r="r" b="b"/>
              <a:pathLst>
                <a:path w="130" h="127">
                  <a:moveTo>
                    <a:pt x="102" y="11"/>
                  </a:moveTo>
                  <a:lnTo>
                    <a:pt x="102" y="13"/>
                  </a:lnTo>
                  <a:lnTo>
                    <a:pt x="102" y="15"/>
                  </a:lnTo>
                  <a:lnTo>
                    <a:pt x="102" y="17"/>
                  </a:lnTo>
                  <a:lnTo>
                    <a:pt x="102" y="20"/>
                  </a:lnTo>
                  <a:lnTo>
                    <a:pt x="102" y="23"/>
                  </a:lnTo>
                  <a:lnTo>
                    <a:pt x="102" y="28"/>
                  </a:lnTo>
                  <a:lnTo>
                    <a:pt x="102" y="34"/>
                  </a:lnTo>
                  <a:lnTo>
                    <a:pt x="103" y="37"/>
                  </a:lnTo>
                  <a:lnTo>
                    <a:pt x="105" y="38"/>
                  </a:lnTo>
                  <a:lnTo>
                    <a:pt x="107" y="41"/>
                  </a:lnTo>
                  <a:lnTo>
                    <a:pt x="110" y="42"/>
                  </a:lnTo>
                  <a:lnTo>
                    <a:pt x="112" y="42"/>
                  </a:lnTo>
                  <a:lnTo>
                    <a:pt x="114" y="42"/>
                  </a:lnTo>
                  <a:lnTo>
                    <a:pt x="115" y="42"/>
                  </a:lnTo>
                  <a:lnTo>
                    <a:pt x="118" y="42"/>
                  </a:lnTo>
                  <a:lnTo>
                    <a:pt x="119" y="42"/>
                  </a:lnTo>
                  <a:lnTo>
                    <a:pt x="121" y="43"/>
                  </a:lnTo>
                  <a:lnTo>
                    <a:pt x="122" y="44"/>
                  </a:lnTo>
                  <a:lnTo>
                    <a:pt x="125" y="45"/>
                  </a:lnTo>
                  <a:lnTo>
                    <a:pt x="127" y="46"/>
                  </a:lnTo>
                  <a:lnTo>
                    <a:pt x="126" y="52"/>
                  </a:lnTo>
                  <a:lnTo>
                    <a:pt x="126" y="58"/>
                  </a:lnTo>
                  <a:lnTo>
                    <a:pt x="127" y="62"/>
                  </a:lnTo>
                  <a:lnTo>
                    <a:pt x="130" y="67"/>
                  </a:lnTo>
                  <a:lnTo>
                    <a:pt x="129" y="73"/>
                  </a:lnTo>
                  <a:lnTo>
                    <a:pt x="126" y="81"/>
                  </a:lnTo>
                  <a:lnTo>
                    <a:pt x="120" y="89"/>
                  </a:lnTo>
                  <a:lnTo>
                    <a:pt x="114" y="98"/>
                  </a:lnTo>
                  <a:lnTo>
                    <a:pt x="107" y="106"/>
                  </a:lnTo>
                  <a:lnTo>
                    <a:pt x="100" y="113"/>
                  </a:lnTo>
                  <a:lnTo>
                    <a:pt x="94" y="120"/>
                  </a:lnTo>
                  <a:lnTo>
                    <a:pt x="87" y="123"/>
                  </a:lnTo>
                  <a:lnTo>
                    <a:pt x="82" y="126"/>
                  </a:lnTo>
                  <a:lnTo>
                    <a:pt x="76" y="127"/>
                  </a:lnTo>
                  <a:lnTo>
                    <a:pt x="71" y="127"/>
                  </a:lnTo>
                  <a:lnTo>
                    <a:pt x="65" y="127"/>
                  </a:lnTo>
                  <a:lnTo>
                    <a:pt x="56" y="126"/>
                  </a:lnTo>
                  <a:lnTo>
                    <a:pt x="49" y="123"/>
                  </a:lnTo>
                  <a:lnTo>
                    <a:pt x="42" y="122"/>
                  </a:lnTo>
                  <a:lnTo>
                    <a:pt x="38" y="121"/>
                  </a:lnTo>
                  <a:lnTo>
                    <a:pt x="31" y="118"/>
                  </a:lnTo>
                  <a:lnTo>
                    <a:pt x="26" y="114"/>
                  </a:lnTo>
                  <a:lnTo>
                    <a:pt x="21" y="111"/>
                  </a:lnTo>
                  <a:lnTo>
                    <a:pt x="20" y="108"/>
                  </a:lnTo>
                  <a:lnTo>
                    <a:pt x="16" y="108"/>
                  </a:lnTo>
                  <a:lnTo>
                    <a:pt x="15" y="107"/>
                  </a:lnTo>
                  <a:lnTo>
                    <a:pt x="13" y="107"/>
                  </a:lnTo>
                  <a:lnTo>
                    <a:pt x="10" y="107"/>
                  </a:lnTo>
                  <a:lnTo>
                    <a:pt x="6" y="105"/>
                  </a:lnTo>
                  <a:lnTo>
                    <a:pt x="4" y="103"/>
                  </a:lnTo>
                  <a:lnTo>
                    <a:pt x="1" y="100"/>
                  </a:lnTo>
                  <a:lnTo>
                    <a:pt x="0" y="97"/>
                  </a:lnTo>
                  <a:lnTo>
                    <a:pt x="4" y="98"/>
                  </a:lnTo>
                  <a:lnTo>
                    <a:pt x="7" y="98"/>
                  </a:lnTo>
                  <a:lnTo>
                    <a:pt x="11" y="98"/>
                  </a:lnTo>
                  <a:lnTo>
                    <a:pt x="13" y="97"/>
                  </a:lnTo>
                  <a:lnTo>
                    <a:pt x="14" y="97"/>
                  </a:lnTo>
                  <a:lnTo>
                    <a:pt x="16" y="97"/>
                  </a:lnTo>
                  <a:lnTo>
                    <a:pt x="18" y="97"/>
                  </a:lnTo>
                  <a:lnTo>
                    <a:pt x="20" y="98"/>
                  </a:lnTo>
                  <a:lnTo>
                    <a:pt x="22" y="98"/>
                  </a:lnTo>
                  <a:lnTo>
                    <a:pt x="27" y="98"/>
                  </a:lnTo>
                  <a:lnTo>
                    <a:pt x="31" y="97"/>
                  </a:lnTo>
                  <a:lnTo>
                    <a:pt x="34" y="96"/>
                  </a:lnTo>
                  <a:lnTo>
                    <a:pt x="35" y="95"/>
                  </a:lnTo>
                  <a:lnTo>
                    <a:pt x="35" y="93"/>
                  </a:lnTo>
                  <a:lnTo>
                    <a:pt x="36" y="93"/>
                  </a:lnTo>
                  <a:lnTo>
                    <a:pt x="39" y="93"/>
                  </a:lnTo>
                  <a:lnTo>
                    <a:pt x="45" y="93"/>
                  </a:lnTo>
                  <a:lnTo>
                    <a:pt x="51" y="93"/>
                  </a:lnTo>
                  <a:lnTo>
                    <a:pt x="57" y="92"/>
                  </a:lnTo>
                  <a:lnTo>
                    <a:pt x="54" y="93"/>
                  </a:lnTo>
                  <a:lnTo>
                    <a:pt x="52" y="95"/>
                  </a:lnTo>
                  <a:lnTo>
                    <a:pt x="50" y="96"/>
                  </a:lnTo>
                  <a:lnTo>
                    <a:pt x="48" y="97"/>
                  </a:lnTo>
                  <a:lnTo>
                    <a:pt x="52" y="98"/>
                  </a:lnTo>
                  <a:lnTo>
                    <a:pt x="56" y="97"/>
                  </a:lnTo>
                  <a:lnTo>
                    <a:pt x="58" y="96"/>
                  </a:lnTo>
                  <a:lnTo>
                    <a:pt x="60" y="95"/>
                  </a:lnTo>
                  <a:lnTo>
                    <a:pt x="65" y="92"/>
                  </a:lnTo>
                  <a:lnTo>
                    <a:pt x="72" y="88"/>
                  </a:lnTo>
                  <a:lnTo>
                    <a:pt x="79" y="82"/>
                  </a:lnTo>
                  <a:lnTo>
                    <a:pt x="82" y="74"/>
                  </a:lnTo>
                  <a:lnTo>
                    <a:pt x="83" y="70"/>
                  </a:lnTo>
                  <a:lnTo>
                    <a:pt x="82" y="68"/>
                  </a:lnTo>
                  <a:lnTo>
                    <a:pt x="80" y="69"/>
                  </a:lnTo>
                  <a:lnTo>
                    <a:pt x="77" y="70"/>
                  </a:lnTo>
                  <a:lnTo>
                    <a:pt x="74" y="72"/>
                  </a:lnTo>
                  <a:lnTo>
                    <a:pt x="68" y="74"/>
                  </a:lnTo>
                  <a:lnTo>
                    <a:pt x="65" y="75"/>
                  </a:lnTo>
                  <a:lnTo>
                    <a:pt x="66" y="72"/>
                  </a:lnTo>
                  <a:lnTo>
                    <a:pt x="71" y="66"/>
                  </a:lnTo>
                  <a:lnTo>
                    <a:pt x="76" y="58"/>
                  </a:lnTo>
                  <a:lnTo>
                    <a:pt x="81" y="52"/>
                  </a:lnTo>
                  <a:lnTo>
                    <a:pt x="83" y="47"/>
                  </a:lnTo>
                  <a:lnTo>
                    <a:pt x="84" y="47"/>
                  </a:lnTo>
                  <a:lnTo>
                    <a:pt x="87" y="46"/>
                  </a:lnTo>
                  <a:lnTo>
                    <a:pt x="88" y="45"/>
                  </a:lnTo>
                  <a:lnTo>
                    <a:pt x="88" y="44"/>
                  </a:lnTo>
                  <a:lnTo>
                    <a:pt x="88" y="43"/>
                  </a:lnTo>
                  <a:lnTo>
                    <a:pt x="87" y="41"/>
                  </a:lnTo>
                  <a:lnTo>
                    <a:pt x="86" y="39"/>
                  </a:lnTo>
                  <a:lnTo>
                    <a:pt x="84" y="38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1" y="37"/>
                  </a:lnTo>
                  <a:lnTo>
                    <a:pt x="91" y="35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5" y="27"/>
                  </a:lnTo>
                  <a:lnTo>
                    <a:pt x="96" y="26"/>
                  </a:lnTo>
                  <a:lnTo>
                    <a:pt x="97" y="24"/>
                  </a:lnTo>
                  <a:lnTo>
                    <a:pt x="98" y="22"/>
                  </a:lnTo>
                  <a:lnTo>
                    <a:pt x="98" y="21"/>
                  </a:lnTo>
                  <a:lnTo>
                    <a:pt x="98" y="20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6" y="17"/>
                  </a:lnTo>
                  <a:lnTo>
                    <a:pt x="95" y="19"/>
                  </a:lnTo>
                  <a:lnTo>
                    <a:pt x="92" y="20"/>
                  </a:lnTo>
                  <a:lnTo>
                    <a:pt x="90" y="22"/>
                  </a:lnTo>
                  <a:lnTo>
                    <a:pt x="87" y="26"/>
                  </a:lnTo>
                  <a:lnTo>
                    <a:pt x="86" y="27"/>
                  </a:lnTo>
                  <a:lnTo>
                    <a:pt x="84" y="27"/>
                  </a:lnTo>
                  <a:lnTo>
                    <a:pt x="84" y="26"/>
                  </a:lnTo>
                  <a:lnTo>
                    <a:pt x="83" y="26"/>
                  </a:lnTo>
                  <a:lnTo>
                    <a:pt x="82" y="26"/>
                  </a:lnTo>
                  <a:lnTo>
                    <a:pt x="82" y="23"/>
                  </a:lnTo>
                  <a:lnTo>
                    <a:pt x="82" y="19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4" y="11"/>
                  </a:lnTo>
                  <a:lnTo>
                    <a:pt x="86" y="11"/>
                  </a:lnTo>
                  <a:lnTo>
                    <a:pt x="87" y="11"/>
                  </a:lnTo>
                  <a:lnTo>
                    <a:pt x="87" y="9"/>
                  </a:lnTo>
                  <a:lnTo>
                    <a:pt x="88" y="8"/>
                  </a:lnTo>
                  <a:lnTo>
                    <a:pt x="88" y="7"/>
                  </a:lnTo>
                  <a:lnTo>
                    <a:pt x="88" y="6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6" y="9"/>
                  </a:lnTo>
                  <a:lnTo>
                    <a:pt x="97" y="11"/>
                  </a:lnTo>
                  <a:lnTo>
                    <a:pt x="98" y="8"/>
                  </a:lnTo>
                  <a:lnTo>
                    <a:pt x="98" y="5"/>
                  </a:lnTo>
                  <a:lnTo>
                    <a:pt x="98" y="3"/>
                  </a:lnTo>
                  <a:lnTo>
                    <a:pt x="98" y="0"/>
                  </a:lnTo>
                  <a:lnTo>
                    <a:pt x="98" y="4"/>
                  </a:lnTo>
                  <a:lnTo>
                    <a:pt x="98" y="8"/>
                  </a:lnTo>
                  <a:lnTo>
                    <a:pt x="98" y="12"/>
                  </a:lnTo>
                  <a:lnTo>
                    <a:pt x="99" y="14"/>
                  </a:lnTo>
                  <a:lnTo>
                    <a:pt x="99" y="13"/>
                  </a:lnTo>
                  <a:lnTo>
                    <a:pt x="100" y="12"/>
                  </a:lnTo>
                  <a:lnTo>
                    <a:pt x="102" y="1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8" name="任意多边形 542844"/>
            <p:cNvSpPr>
              <a:spLocks noChangeArrowheads="1"/>
            </p:cNvSpPr>
            <p:nvPr/>
          </p:nvSpPr>
          <p:spPr bwMode="auto">
            <a:xfrm>
              <a:off x="5430" y="2735"/>
              <a:ext cx="17" cy="15"/>
            </a:xfrm>
            <a:custGeom>
              <a:avLst/>
              <a:gdLst/>
              <a:ahLst/>
              <a:cxnLst>
                <a:cxn ang="0">
                  <a:pos x="34" y="28"/>
                </a:cxn>
                <a:cxn ang="0">
                  <a:pos x="32" y="29"/>
                </a:cxn>
                <a:cxn ang="0">
                  <a:pos x="30" y="30"/>
                </a:cxn>
                <a:cxn ang="0">
                  <a:pos x="26" y="30"/>
                </a:cxn>
                <a:cxn ang="0">
                  <a:pos x="24" y="30"/>
                </a:cxn>
                <a:cxn ang="0">
                  <a:pos x="17" y="28"/>
                </a:cxn>
                <a:cxn ang="0">
                  <a:pos x="15" y="25"/>
                </a:cxn>
                <a:cxn ang="0">
                  <a:pos x="14" y="22"/>
                </a:cxn>
                <a:cxn ang="0">
                  <a:pos x="15" y="21"/>
                </a:cxn>
                <a:cxn ang="0">
                  <a:pos x="15" y="18"/>
                </a:cxn>
                <a:cxn ang="0">
                  <a:pos x="15" y="16"/>
                </a:cxn>
                <a:cxn ang="0">
                  <a:pos x="14" y="13"/>
                </a:cxn>
                <a:cxn ang="0">
                  <a:pos x="14" y="10"/>
                </a:cxn>
                <a:cxn ang="0">
                  <a:pos x="13" y="10"/>
                </a:cxn>
                <a:cxn ang="0">
                  <a:pos x="10" y="9"/>
                </a:cxn>
                <a:cxn ang="0">
                  <a:pos x="8" y="9"/>
                </a:cxn>
                <a:cxn ang="0">
                  <a:pos x="4" y="9"/>
                </a:cxn>
                <a:cxn ang="0">
                  <a:pos x="2" y="8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6" y="5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4" y="5"/>
                </a:cxn>
                <a:cxn ang="0">
                  <a:pos x="17" y="3"/>
                </a:cxn>
                <a:cxn ang="0">
                  <a:pos x="21" y="2"/>
                </a:cxn>
                <a:cxn ang="0">
                  <a:pos x="25" y="0"/>
                </a:cxn>
                <a:cxn ang="0">
                  <a:pos x="26" y="2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5" y="6"/>
                </a:cxn>
                <a:cxn ang="0">
                  <a:pos x="24" y="7"/>
                </a:cxn>
                <a:cxn ang="0">
                  <a:pos x="22" y="8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8" y="11"/>
                </a:cxn>
                <a:cxn ang="0">
                  <a:pos x="18" y="15"/>
                </a:cxn>
                <a:cxn ang="0">
                  <a:pos x="18" y="19"/>
                </a:cxn>
                <a:cxn ang="0">
                  <a:pos x="17" y="22"/>
                </a:cxn>
                <a:cxn ang="0">
                  <a:pos x="18" y="22"/>
                </a:cxn>
                <a:cxn ang="0">
                  <a:pos x="19" y="22"/>
                </a:cxn>
                <a:cxn ang="0">
                  <a:pos x="21" y="22"/>
                </a:cxn>
                <a:cxn ang="0">
                  <a:pos x="21" y="22"/>
                </a:cxn>
                <a:cxn ang="0">
                  <a:pos x="22" y="22"/>
                </a:cxn>
                <a:cxn ang="0">
                  <a:pos x="25" y="22"/>
                </a:cxn>
                <a:cxn ang="0">
                  <a:pos x="27" y="22"/>
                </a:cxn>
                <a:cxn ang="0">
                  <a:pos x="29" y="22"/>
                </a:cxn>
                <a:cxn ang="0">
                  <a:pos x="31" y="23"/>
                </a:cxn>
                <a:cxn ang="0">
                  <a:pos x="32" y="24"/>
                </a:cxn>
                <a:cxn ang="0">
                  <a:pos x="34" y="26"/>
                </a:cxn>
                <a:cxn ang="0">
                  <a:pos x="34" y="28"/>
                </a:cxn>
              </a:cxnLst>
              <a:rect l="0" t="0" r="r" b="b"/>
              <a:pathLst>
                <a:path w="34" h="30">
                  <a:moveTo>
                    <a:pt x="34" y="28"/>
                  </a:moveTo>
                  <a:lnTo>
                    <a:pt x="32" y="29"/>
                  </a:lnTo>
                  <a:lnTo>
                    <a:pt x="30" y="30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17" y="28"/>
                  </a:lnTo>
                  <a:lnTo>
                    <a:pt x="15" y="25"/>
                  </a:lnTo>
                  <a:lnTo>
                    <a:pt x="14" y="22"/>
                  </a:lnTo>
                  <a:lnTo>
                    <a:pt x="15" y="21"/>
                  </a:lnTo>
                  <a:lnTo>
                    <a:pt x="15" y="18"/>
                  </a:lnTo>
                  <a:lnTo>
                    <a:pt x="15" y="16"/>
                  </a:lnTo>
                  <a:lnTo>
                    <a:pt x="14" y="13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10" y="9"/>
                  </a:lnTo>
                  <a:lnTo>
                    <a:pt x="8" y="9"/>
                  </a:lnTo>
                  <a:lnTo>
                    <a:pt x="4" y="9"/>
                  </a:lnTo>
                  <a:lnTo>
                    <a:pt x="2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7" y="3"/>
                  </a:lnTo>
                  <a:lnTo>
                    <a:pt x="21" y="2"/>
                  </a:lnTo>
                  <a:lnTo>
                    <a:pt x="25" y="0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5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8" y="11"/>
                  </a:lnTo>
                  <a:lnTo>
                    <a:pt x="18" y="15"/>
                  </a:lnTo>
                  <a:lnTo>
                    <a:pt x="18" y="19"/>
                  </a:lnTo>
                  <a:lnTo>
                    <a:pt x="17" y="22"/>
                  </a:lnTo>
                  <a:lnTo>
                    <a:pt x="18" y="22"/>
                  </a:lnTo>
                  <a:lnTo>
                    <a:pt x="19" y="22"/>
                  </a:lnTo>
                  <a:lnTo>
                    <a:pt x="21" y="22"/>
                  </a:lnTo>
                  <a:lnTo>
                    <a:pt x="22" y="22"/>
                  </a:lnTo>
                  <a:lnTo>
                    <a:pt x="25" y="22"/>
                  </a:lnTo>
                  <a:lnTo>
                    <a:pt x="27" y="22"/>
                  </a:lnTo>
                  <a:lnTo>
                    <a:pt x="29" y="22"/>
                  </a:lnTo>
                  <a:lnTo>
                    <a:pt x="31" y="23"/>
                  </a:lnTo>
                  <a:lnTo>
                    <a:pt x="32" y="24"/>
                  </a:lnTo>
                  <a:lnTo>
                    <a:pt x="34" y="26"/>
                  </a:lnTo>
                  <a:lnTo>
                    <a:pt x="34" y="2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29" name="任意多边形 542845"/>
            <p:cNvSpPr>
              <a:spLocks noChangeArrowheads="1"/>
            </p:cNvSpPr>
            <p:nvPr/>
          </p:nvSpPr>
          <p:spPr bwMode="auto">
            <a:xfrm>
              <a:off x="5432" y="2715"/>
              <a:ext cx="3" cy="7"/>
            </a:xfrm>
            <a:custGeom>
              <a:avLst/>
              <a:gdLst/>
              <a:ahLst/>
              <a:cxnLst>
                <a:cxn ang="0">
                  <a:pos x="5" y="15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3" y="14"/>
                </a:cxn>
                <a:cxn ang="0">
                  <a:pos x="2" y="13"/>
                </a:cxn>
                <a:cxn ang="0">
                  <a:pos x="4" y="11"/>
                </a:cxn>
                <a:cxn ang="0">
                  <a:pos x="5" y="9"/>
                </a:cxn>
                <a:cxn ang="0">
                  <a:pos x="4" y="6"/>
                </a:cxn>
                <a:cxn ang="0">
                  <a:pos x="3" y="5"/>
                </a:cxn>
                <a:cxn ang="0">
                  <a:pos x="2" y="4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7"/>
                </a:cxn>
                <a:cxn ang="0">
                  <a:pos x="5" y="11"/>
                </a:cxn>
                <a:cxn ang="0">
                  <a:pos x="5" y="15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lnTo>
                    <a:pt x="4" y="14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4" y="11"/>
                  </a:lnTo>
                  <a:lnTo>
                    <a:pt x="5" y="9"/>
                  </a:lnTo>
                  <a:lnTo>
                    <a:pt x="4" y="6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11"/>
                  </a:lnTo>
                  <a:lnTo>
                    <a:pt x="5" y="1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0" name="任意多边形 542846"/>
            <p:cNvSpPr>
              <a:spLocks noChangeArrowheads="1"/>
            </p:cNvSpPr>
            <p:nvPr/>
          </p:nvSpPr>
          <p:spPr bwMode="auto">
            <a:xfrm>
              <a:off x="5436" y="2714"/>
              <a:ext cx="19" cy="5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34" y="6"/>
                </a:cxn>
                <a:cxn ang="0">
                  <a:pos x="35" y="7"/>
                </a:cxn>
                <a:cxn ang="0">
                  <a:pos x="37" y="9"/>
                </a:cxn>
                <a:cxn ang="0">
                  <a:pos x="38" y="11"/>
                </a:cxn>
                <a:cxn ang="0">
                  <a:pos x="36" y="9"/>
                </a:cxn>
                <a:cxn ang="0">
                  <a:pos x="35" y="9"/>
                </a:cxn>
                <a:cxn ang="0">
                  <a:pos x="33" y="9"/>
                </a:cxn>
                <a:cxn ang="0">
                  <a:pos x="31" y="11"/>
                </a:cxn>
                <a:cxn ang="0">
                  <a:pos x="30" y="9"/>
                </a:cxn>
                <a:cxn ang="0">
                  <a:pos x="29" y="8"/>
                </a:cxn>
                <a:cxn ang="0">
                  <a:pos x="28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20" y="7"/>
                </a:cxn>
                <a:cxn ang="0">
                  <a:pos x="15" y="7"/>
                </a:cxn>
                <a:cxn ang="0">
                  <a:pos x="12" y="7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8" y="9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4" y="8"/>
                </a:cxn>
                <a:cxn ang="0">
                  <a:pos x="3" y="7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11" y="0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3" y="1"/>
                </a:cxn>
                <a:cxn ang="0">
                  <a:pos x="26" y="1"/>
                </a:cxn>
                <a:cxn ang="0">
                  <a:pos x="29" y="2"/>
                </a:cxn>
                <a:cxn ang="0">
                  <a:pos x="29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1" y="4"/>
                </a:cxn>
              </a:cxnLst>
              <a:rect l="0" t="0" r="r" b="b"/>
              <a:pathLst>
                <a:path w="38" h="11">
                  <a:moveTo>
                    <a:pt x="31" y="4"/>
                  </a:moveTo>
                  <a:lnTo>
                    <a:pt x="34" y="6"/>
                  </a:lnTo>
                  <a:lnTo>
                    <a:pt x="35" y="7"/>
                  </a:lnTo>
                  <a:lnTo>
                    <a:pt x="37" y="9"/>
                  </a:lnTo>
                  <a:lnTo>
                    <a:pt x="38" y="11"/>
                  </a:lnTo>
                  <a:lnTo>
                    <a:pt x="36" y="9"/>
                  </a:lnTo>
                  <a:lnTo>
                    <a:pt x="35" y="9"/>
                  </a:lnTo>
                  <a:lnTo>
                    <a:pt x="33" y="9"/>
                  </a:lnTo>
                  <a:lnTo>
                    <a:pt x="31" y="11"/>
                  </a:lnTo>
                  <a:lnTo>
                    <a:pt x="30" y="9"/>
                  </a:lnTo>
                  <a:lnTo>
                    <a:pt x="29" y="8"/>
                  </a:lnTo>
                  <a:lnTo>
                    <a:pt x="28" y="7"/>
                  </a:lnTo>
                  <a:lnTo>
                    <a:pt x="27" y="7"/>
                  </a:lnTo>
                  <a:lnTo>
                    <a:pt x="23" y="7"/>
                  </a:lnTo>
                  <a:lnTo>
                    <a:pt x="20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1" y="8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8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4" y="8"/>
                  </a:lnTo>
                  <a:lnTo>
                    <a:pt x="3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1" name="任意多边形 542847"/>
            <p:cNvSpPr>
              <a:spLocks noChangeArrowheads="1"/>
            </p:cNvSpPr>
            <p:nvPr/>
          </p:nvSpPr>
          <p:spPr bwMode="auto">
            <a:xfrm>
              <a:off x="5440" y="2719"/>
              <a:ext cx="13" cy="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0" y="1"/>
                </a:cxn>
                <a:cxn ang="0">
                  <a:pos x="13" y="1"/>
                </a:cxn>
                <a:cxn ang="0">
                  <a:pos x="15" y="1"/>
                </a:cxn>
                <a:cxn ang="0">
                  <a:pos x="18" y="2"/>
                </a:cxn>
                <a:cxn ang="0">
                  <a:pos x="21" y="4"/>
                </a:cxn>
                <a:cxn ang="0">
                  <a:pos x="25" y="5"/>
                </a:cxn>
                <a:cxn ang="0">
                  <a:pos x="27" y="6"/>
                </a:cxn>
                <a:cxn ang="0">
                  <a:pos x="26" y="6"/>
                </a:cxn>
                <a:cxn ang="0">
                  <a:pos x="25" y="6"/>
                </a:cxn>
                <a:cxn ang="0">
                  <a:pos x="23" y="8"/>
                </a:cxn>
                <a:cxn ang="0">
                  <a:pos x="22" y="8"/>
                </a:cxn>
                <a:cxn ang="0">
                  <a:pos x="21" y="6"/>
                </a:cxn>
                <a:cxn ang="0">
                  <a:pos x="20" y="6"/>
                </a:cxn>
                <a:cxn ang="0">
                  <a:pos x="19" y="6"/>
                </a:cxn>
                <a:cxn ang="0">
                  <a:pos x="18" y="5"/>
                </a:cxn>
                <a:cxn ang="0">
                  <a:pos x="17" y="6"/>
                </a:cxn>
                <a:cxn ang="0">
                  <a:pos x="13" y="6"/>
                </a:cxn>
                <a:cxn ang="0">
                  <a:pos x="11" y="6"/>
                </a:cxn>
                <a:cxn ang="0">
                  <a:pos x="8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27" h="8">
                  <a:moveTo>
                    <a:pt x="3" y="0"/>
                  </a:moveTo>
                  <a:lnTo>
                    <a:pt x="6" y="1"/>
                  </a:lnTo>
                  <a:lnTo>
                    <a:pt x="10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8" y="2"/>
                  </a:lnTo>
                  <a:lnTo>
                    <a:pt x="21" y="4"/>
                  </a:lnTo>
                  <a:lnTo>
                    <a:pt x="25" y="5"/>
                  </a:lnTo>
                  <a:lnTo>
                    <a:pt x="27" y="6"/>
                  </a:lnTo>
                  <a:lnTo>
                    <a:pt x="26" y="6"/>
                  </a:lnTo>
                  <a:lnTo>
                    <a:pt x="25" y="6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7" y="6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8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2" name="任意多边形 542848"/>
            <p:cNvSpPr>
              <a:spLocks noChangeArrowheads="1"/>
            </p:cNvSpPr>
            <p:nvPr/>
          </p:nvSpPr>
          <p:spPr bwMode="auto">
            <a:xfrm>
              <a:off x="5441" y="2723"/>
              <a:ext cx="10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7" y="6"/>
                </a:cxn>
                <a:cxn ang="0">
                  <a:pos x="9" y="6"/>
                </a:cxn>
                <a:cxn ang="0">
                  <a:pos x="11" y="5"/>
                </a:cxn>
                <a:cxn ang="0">
                  <a:pos x="15" y="4"/>
                </a:cxn>
                <a:cxn ang="0">
                  <a:pos x="17" y="2"/>
                </a:cxn>
                <a:cxn ang="0">
                  <a:pos x="19" y="0"/>
                </a:cxn>
                <a:cxn ang="0">
                  <a:pos x="18" y="1"/>
                </a:cxn>
                <a:cxn ang="0">
                  <a:pos x="16" y="2"/>
                </a:cxn>
                <a:cxn ang="0">
                  <a:pos x="15" y="3"/>
                </a:cxn>
                <a:cxn ang="0">
                  <a:pos x="12" y="3"/>
                </a:cxn>
                <a:cxn ang="0">
                  <a:pos x="10" y="3"/>
                </a:cxn>
                <a:cxn ang="0">
                  <a:pos x="7" y="3"/>
                </a:cxn>
                <a:cxn ang="0">
                  <a:pos x="2" y="2"/>
                </a:cxn>
                <a:cxn ang="0">
                  <a:pos x="0" y="1"/>
                </a:cxn>
              </a:cxnLst>
              <a:rect l="0" t="0" r="r" b="b"/>
              <a:pathLst>
                <a:path w="19" h="6">
                  <a:moveTo>
                    <a:pt x="0" y="1"/>
                  </a:moveTo>
                  <a:lnTo>
                    <a:pt x="2" y="3"/>
                  </a:lnTo>
                  <a:lnTo>
                    <a:pt x="4" y="5"/>
                  </a:lnTo>
                  <a:lnTo>
                    <a:pt x="7" y="6"/>
                  </a:lnTo>
                  <a:lnTo>
                    <a:pt x="9" y="6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2"/>
                  </a:lnTo>
                  <a:lnTo>
                    <a:pt x="19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5" y="3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3" name="任意多边形 542849"/>
            <p:cNvSpPr>
              <a:spLocks noChangeArrowheads="1"/>
            </p:cNvSpPr>
            <p:nvPr/>
          </p:nvSpPr>
          <p:spPr bwMode="auto">
            <a:xfrm>
              <a:off x="5387" y="3032"/>
              <a:ext cx="36" cy="3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4"/>
                </a:cxn>
                <a:cxn ang="0">
                  <a:pos x="0" y="17"/>
                </a:cxn>
                <a:cxn ang="0">
                  <a:pos x="1" y="40"/>
                </a:cxn>
                <a:cxn ang="0">
                  <a:pos x="4" y="46"/>
                </a:cxn>
                <a:cxn ang="0">
                  <a:pos x="8" y="46"/>
                </a:cxn>
                <a:cxn ang="0">
                  <a:pos x="8" y="45"/>
                </a:cxn>
                <a:cxn ang="0">
                  <a:pos x="9" y="42"/>
                </a:cxn>
                <a:cxn ang="0">
                  <a:pos x="11" y="42"/>
                </a:cxn>
                <a:cxn ang="0">
                  <a:pos x="16" y="43"/>
                </a:cxn>
                <a:cxn ang="0">
                  <a:pos x="18" y="41"/>
                </a:cxn>
                <a:cxn ang="0">
                  <a:pos x="21" y="33"/>
                </a:cxn>
                <a:cxn ang="0">
                  <a:pos x="25" y="31"/>
                </a:cxn>
                <a:cxn ang="0">
                  <a:pos x="33" y="34"/>
                </a:cxn>
                <a:cxn ang="0">
                  <a:pos x="35" y="40"/>
                </a:cxn>
                <a:cxn ang="0">
                  <a:pos x="39" y="58"/>
                </a:cxn>
                <a:cxn ang="0">
                  <a:pos x="40" y="65"/>
                </a:cxn>
                <a:cxn ang="0">
                  <a:pos x="43" y="69"/>
                </a:cxn>
                <a:cxn ang="0">
                  <a:pos x="49" y="69"/>
                </a:cxn>
                <a:cxn ang="0">
                  <a:pos x="58" y="72"/>
                </a:cxn>
                <a:cxn ang="0">
                  <a:pos x="65" y="74"/>
                </a:cxn>
                <a:cxn ang="0">
                  <a:pos x="69" y="74"/>
                </a:cxn>
                <a:cxn ang="0">
                  <a:pos x="72" y="71"/>
                </a:cxn>
                <a:cxn ang="0">
                  <a:pos x="71" y="64"/>
                </a:cxn>
                <a:cxn ang="0">
                  <a:pos x="63" y="59"/>
                </a:cxn>
                <a:cxn ang="0">
                  <a:pos x="58" y="58"/>
                </a:cxn>
                <a:cxn ang="0">
                  <a:pos x="55" y="58"/>
                </a:cxn>
                <a:cxn ang="0">
                  <a:pos x="54" y="58"/>
                </a:cxn>
                <a:cxn ang="0">
                  <a:pos x="51" y="56"/>
                </a:cxn>
                <a:cxn ang="0">
                  <a:pos x="51" y="50"/>
                </a:cxn>
                <a:cxn ang="0">
                  <a:pos x="50" y="47"/>
                </a:cxn>
                <a:cxn ang="0">
                  <a:pos x="50" y="41"/>
                </a:cxn>
                <a:cxn ang="0">
                  <a:pos x="50" y="36"/>
                </a:cxn>
                <a:cxn ang="0">
                  <a:pos x="55" y="27"/>
                </a:cxn>
                <a:cxn ang="0">
                  <a:pos x="54" y="22"/>
                </a:cxn>
                <a:cxn ang="0">
                  <a:pos x="50" y="18"/>
                </a:cxn>
                <a:cxn ang="0">
                  <a:pos x="48" y="15"/>
                </a:cxn>
                <a:cxn ang="0">
                  <a:pos x="44" y="9"/>
                </a:cxn>
                <a:cxn ang="0">
                  <a:pos x="40" y="4"/>
                </a:cxn>
                <a:cxn ang="0">
                  <a:pos x="31" y="1"/>
                </a:cxn>
              </a:cxnLst>
              <a:rect l="0" t="0" r="r" b="b"/>
              <a:pathLst>
                <a:path w="72" h="74">
                  <a:moveTo>
                    <a:pt x="25" y="0"/>
                  </a:moveTo>
                  <a:lnTo>
                    <a:pt x="20" y="1"/>
                  </a:lnTo>
                  <a:lnTo>
                    <a:pt x="15" y="2"/>
                  </a:lnTo>
                  <a:lnTo>
                    <a:pt x="6" y="4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" y="30"/>
                  </a:lnTo>
                  <a:lnTo>
                    <a:pt x="1" y="40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8" y="45"/>
                  </a:lnTo>
                  <a:lnTo>
                    <a:pt x="9" y="43"/>
                  </a:lnTo>
                  <a:lnTo>
                    <a:pt x="9" y="42"/>
                  </a:lnTo>
                  <a:lnTo>
                    <a:pt x="10" y="42"/>
                  </a:lnTo>
                  <a:lnTo>
                    <a:pt x="11" y="42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7" y="43"/>
                  </a:lnTo>
                  <a:lnTo>
                    <a:pt x="18" y="41"/>
                  </a:lnTo>
                  <a:lnTo>
                    <a:pt x="19" y="36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5" y="31"/>
                  </a:lnTo>
                  <a:lnTo>
                    <a:pt x="29" y="32"/>
                  </a:lnTo>
                  <a:lnTo>
                    <a:pt x="33" y="34"/>
                  </a:lnTo>
                  <a:lnTo>
                    <a:pt x="35" y="35"/>
                  </a:lnTo>
                  <a:lnTo>
                    <a:pt x="35" y="40"/>
                  </a:lnTo>
                  <a:lnTo>
                    <a:pt x="38" y="49"/>
                  </a:lnTo>
                  <a:lnTo>
                    <a:pt x="39" y="58"/>
                  </a:lnTo>
                  <a:lnTo>
                    <a:pt x="39" y="64"/>
                  </a:lnTo>
                  <a:lnTo>
                    <a:pt x="40" y="65"/>
                  </a:lnTo>
                  <a:lnTo>
                    <a:pt x="41" y="68"/>
                  </a:lnTo>
                  <a:lnTo>
                    <a:pt x="43" y="69"/>
                  </a:lnTo>
                  <a:lnTo>
                    <a:pt x="46" y="69"/>
                  </a:lnTo>
                  <a:lnTo>
                    <a:pt x="49" y="69"/>
                  </a:lnTo>
                  <a:lnTo>
                    <a:pt x="54" y="70"/>
                  </a:lnTo>
                  <a:lnTo>
                    <a:pt x="58" y="72"/>
                  </a:lnTo>
                  <a:lnTo>
                    <a:pt x="63" y="73"/>
                  </a:lnTo>
                  <a:lnTo>
                    <a:pt x="65" y="74"/>
                  </a:lnTo>
                  <a:lnTo>
                    <a:pt x="67" y="74"/>
                  </a:lnTo>
                  <a:lnTo>
                    <a:pt x="69" y="74"/>
                  </a:lnTo>
                  <a:lnTo>
                    <a:pt x="71" y="73"/>
                  </a:lnTo>
                  <a:lnTo>
                    <a:pt x="72" y="71"/>
                  </a:lnTo>
                  <a:lnTo>
                    <a:pt x="72" y="68"/>
                  </a:lnTo>
                  <a:lnTo>
                    <a:pt x="71" y="64"/>
                  </a:lnTo>
                  <a:lnTo>
                    <a:pt x="67" y="62"/>
                  </a:lnTo>
                  <a:lnTo>
                    <a:pt x="63" y="59"/>
                  </a:lnTo>
                  <a:lnTo>
                    <a:pt x="61" y="59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5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1" y="56"/>
                  </a:lnTo>
                  <a:lnTo>
                    <a:pt x="51" y="53"/>
                  </a:lnTo>
                  <a:lnTo>
                    <a:pt x="51" y="50"/>
                  </a:lnTo>
                  <a:lnTo>
                    <a:pt x="50" y="49"/>
                  </a:lnTo>
                  <a:lnTo>
                    <a:pt x="50" y="47"/>
                  </a:lnTo>
                  <a:lnTo>
                    <a:pt x="50" y="43"/>
                  </a:lnTo>
                  <a:lnTo>
                    <a:pt x="50" y="41"/>
                  </a:lnTo>
                  <a:lnTo>
                    <a:pt x="49" y="39"/>
                  </a:lnTo>
                  <a:lnTo>
                    <a:pt x="50" y="36"/>
                  </a:lnTo>
                  <a:lnTo>
                    <a:pt x="54" y="32"/>
                  </a:lnTo>
                  <a:lnTo>
                    <a:pt x="55" y="27"/>
                  </a:lnTo>
                  <a:lnTo>
                    <a:pt x="55" y="24"/>
                  </a:lnTo>
                  <a:lnTo>
                    <a:pt x="54" y="22"/>
                  </a:lnTo>
                  <a:lnTo>
                    <a:pt x="53" y="19"/>
                  </a:lnTo>
                  <a:lnTo>
                    <a:pt x="50" y="18"/>
                  </a:lnTo>
                  <a:lnTo>
                    <a:pt x="49" y="17"/>
                  </a:lnTo>
                  <a:lnTo>
                    <a:pt x="48" y="15"/>
                  </a:lnTo>
                  <a:lnTo>
                    <a:pt x="46" y="12"/>
                  </a:lnTo>
                  <a:lnTo>
                    <a:pt x="44" y="9"/>
                  </a:lnTo>
                  <a:lnTo>
                    <a:pt x="42" y="7"/>
                  </a:lnTo>
                  <a:lnTo>
                    <a:pt x="40" y="4"/>
                  </a:lnTo>
                  <a:lnTo>
                    <a:pt x="35" y="3"/>
                  </a:lnTo>
                  <a:lnTo>
                    <a:pt x="31" y="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4" name="任意多边形 542850"/>
            <p:cNvSpPr>
              <a:spLocks noChangeArrowheads="1"/>
            </p:cNvSpPr>
            <p:nvPr/>
          </p:nvSpPr>
          <p:spPr bwMode="auto">
            <a:xfrm>
              <a:off x="5478" y="2731"/>
              <a:ext cx="5" cy="7"/>
            </a:xfrm>
            <a:custGeom>
              <a:avLst/>
              <a:gdLst/>
              <a:ahLst/>
              <a:cxnLst>
                <a:cxn ang="0">
                  <a:pos x="5" y="7"/>
                </a:cxn>
                <a:cxn ang="0">
                  <a:pos x="5" y="4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3" y="10"/>
                </a:cxn>
                <a:cxn ang="0">
                  <a:pos x="5" y="12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2"/>
                </a:cxn>
                <a:cxn ang="0">
                  <a:pos x="9" y="11"/>
                </a:cxn>
                <a:cxn ang="0">
                  <a:pos x="8" y="10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5" y="7"/>
                </a:cxn>
              </a:cxnLst>
              <a:rect l="0" t="0" r="r" b="b"/>
              <a:pathLst>
                <a:path w="10" h="14">
                  <a:moveTo>
                    <a:pt x="5" y="7"/>
                  </a:moveTo>
                  <a:lnTo>
                    <a:pt x="5" y="4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8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10" y="12"/>
                  </a:lnTo>
                  <a:lnTo>
                    <a:pt x="9" y="11"/>
                  </a:lnTo>
                  <a:lnTo>
                    <a:pt x="8" y="10"/>
                  </a:lnTo>
                  <a:lnTo>
                    <a:pt x="6" y="9"/>
                  </a:lnTo>
                  <a:lnTo>
                    <a:pt x="6" y="8"/>
                  </a:lnTo>
                  <a:lnTo>
                    <a:pt x="5" y="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5" name="任意多边形 542851"/>
            <p:cNvSpPr>
              <a:spLocks noChangeArrowheads="1"/>
            </p:cNvSpPr>
            <p:nvPr/>
          </p:nvSpPr>
          <p:spPr bwMode="auto">
            <a:xfrm>
              <a:off x="5435" y="2733"/>
              <a:ext cx="8" cy="5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7"/>
                </a:cxn>
                <a:cxn ang="0">
                  <a:pos x="7" y="8"/>
                </a:cxn>
                <a:cxn ang="0">
                  <a:pos x="4" y="10"/>
                </a:cxn>
                <a:cxn ang="0">
                  <a:pos x="0" y="10"/>
                </a:cxn>
                <a:cxn ang="0">
                  <a:pos x="1" y="6"/>
                </a:cxn>
                <a:cxn ang="0">
                  <a:pos x="4" y="4"/>
                </a:cxn>
                <a:cxn ang="0">
                  <a:pos x="6" y="1"/>
                </a:cxn>
                <a:cxn ang="0">
                  <a:pos x="8" y="0"/>
                </a:cxn>
                <a:cxn ang="0">
                  <a:pos x="11" y="0"/>
                </a:cxn>
                <a:cxn ang="0">
                  <a:pos x="13" y="1"/>
                </a:cxn>
                <a:cxn ang="0">
                  <a:pos x="14" y="4"/>
                </a:cxn>
                <a:cxn ang="0">
                  <a:pos x="15" y="5"/>
                </a:cxn>
              </a:cxnLst>
              <a:rect l="0" t="0" r="r" b="b"/>
              <a:pathLst>
                <a:path w="15" h="10">
                  <a:moveTo>
                    <a:pt x="15" y="5"/>
                  </a:moveTo>
                  <a:lnTo>
                    <a:pt x="11" y="7"/>
                  </a:lnTo>
                  <a:lnTo>
                    <a:pt x="7" y="8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1" y="6"/>
                  </a:lnTo>
                  <a:lnTo>
                    <a:pt x="4" y="4"/>
                  </a:lnTo>
                  <a:lnTo>
                    <a:pt x="6" y="1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4" y="4"/>
                  </a:lnTo>
                  <a:lnTo>
                    <a:pt x="15" y="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6" name="任意多边形 542852"/>
            <p:cNvSpPr>
              <a:spLocks noChangeArrowheads="1"/>
            </p:cNvSpPr>
            <p:nvPr/>
          </p:nvSpPr>
          <p:spPr bwMode="auto">
            <a:xfrm>
              <a:off x="5489" y="2675"/>
              <a:ext cx="24" cy="27"/>
            </a:xfrm>
            <a:custGeom>
              <a:avLst/>
              <a:gdLst/>
              <a:ahLst/>
              <a:cxnLst>
                <a:cxn ang="0">
                  <a:pos x="47" y="45"/>
                </a:cxn>
                <a:cxn ang="0">
                  <a:pos x="41" y="35"/>
                </a:cxn>
                <a:cxn ang="0">
                  <a:pos x="39" y="31"/>
                </a:cxn>
                <a:cxn ang="0">
                  <a:pos x="43" y="31"/>
                </a:cxn>
                <a:cxn ang="0">
                  <a:pos x="41" y="27"/>
                </a:cxn>
                <a:cxn ang="0">
                  <a:pos x="35" y="18"/>
                </a:cxn>
                <a:cxn ang="0">
                  <a:pos x="28" y="13"/>
                </a:cxn>
                <a:cxn ang="0">
                  <a:pos x="13" y="4"/>
                </a:cxn>
                <a:cxn ang="0">
                  <a:pos x="7" y="1"/>
                </a:cxn>
                <a:cxn ang="0">
                  <a:pos x="8" y="2"/>
                </a:cxn>
                <a:cxn ang="0">
                  <a:pos x="7" y="4"/>
                </a:cxn>
                <a:cxn ang="0">
                  <a:pos x="7" y="5"/>
                </a:cxn>
                <a:cxn ang="0">
                  <a:pos x="8" y="7"/>
                </a:cxn>
                <a:cxn ang="0">
                  <a:pos x="15" y="13"/>
                </a:cxn>
                <a:cxn ang="0">
                  <a:pos x="15" y="14"/>
                </a:cxn>
                <a:cxn ang="0">
                  <a:pos x="5" y="10"/>
                </a:cxn>
                <a:cxn ang="0">
                  <a:pos x="3" y="12"/>
                </a:cxn>
                <a:cxn ang="0">
                  <a:pos x="3" y="14"/>
                </a:cxn>
                <a:cxn ang="0">
                  <a:pos x="4" y="15"/>
                </a:cxn>
                <a:cxn ang="0">
                  <a:pos x="13" y="16"/>
                </a:cxn>
                <a:cxn ang="0">
                  <a:pos x="21" y="20"/>
                </a:cxn>
                <a:cxn ang="0">
                  <a:pos x="31" y="27"/>
                </a:cxn>
                <a:cxn ang="0">
                  <a:pos x="31" y="31"/>
                </a:cxn>
                <a:cxn ang="0">
                  <a:pos x="23" y="28"/>
                </a:cxn>
                <a:cxn ang="0">
                  <a:pos x="19" y="25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7" y="23"/>
                </a:cxn>
                <a:cxn ang="0">
                  <a:pos x="12" y="24"/>
                </a:cxn>
                <a:cxn ang="0">
                  <a:pos x="21" y="28"/>
                </a:cxn>
                <a:cxn ang="0">
                  <a:pos x="27" y="31"/>
                </a:cxn>
                <a:cxn ang="0">
                  <a:pos x="34" y="35"/>
                </a:cxn>
                <a:cxn ang="0">
                  <a:pos x="38" y="39"/>
                </a:cxn>
                <a:cxn ang="0">
                  <a:pos x="46" y="48"/>
                </a:cxn>
                <a:cxn ang="0">
                  <a:pos x="49" y="52"/>
                </a:cxn>
                <a:cxn ang="0">
                  <a:pos x="49" y="50"/>
                </a:cxn>
              </a:cxnLst>
              <a:rect l="0" t="0" r="r" b="b"/>
              <a:pathLst>
                <a:path w="49" h="53">
                  <a:moveTo>
                    <a:pt x="49" y="48"/>
                  </a:moveTo>
                  <a:lnTo>
                    <a:pt x="47" y="45"/>
                  </a:lnTo>
                  <a:lnTo>
                    <a:pt x="44" y="40"/>
                  </a:lnTo>
                  <a:lnTo>
                    <a:pt x="41" y="35"/>
                  </a:lnTo>
                  <a:lnTo>
                    <a:pt x="37" y="31"/>
                  </a:lnTo>
                  <a:lnTo>
                    <a:pt x="39" y="31"/>
                  </a:lnTo>
                  <a:lnTo>
                    <a:pt x="41" y="31"/>
                  </a:lnTo>
                  <a:lnTo>
                    <a:pt x="43" y="31"/>
                  </a:lnTo>
                  <a:lnTo>
                    <a:pt x="44" y="32"/>
                  </a:lnTo>
                  <a:lnTo>
                    <a:pt x="41" y="27"/>
                  </a:lnTo>
                  <a:lnTo>
                    <a:pt x="38" y="22"/>
                  </a:lnTo>
                  <a:lnTo>
                    <a:pt x="35" y="18"/>
                  </a:lnTo>
                  <a:lnTo>
                    <a:pt x="32" y="16"/>
                  </a:lnTo>
                  <a:lnTo>
                    <a:pt x="28" y="13"/>
                  </a:lnTo>
                  <a:lnTo>
                    <a:pt x="21" y="8"/>
                  </a:lnTo>
                  <a:lnTo>
                    <a:pt x="13" y="4"/>
                  </a:lnTo>
                  <a:lnTo>
                    <a:pt x="6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8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6" y="5"/>
                  </a:lnTo>
                  <a:lnTo>
                    <a:pt x="8" y="7"/>
                  </a:lnTo>
                  <a:lnTo>
                    <a:pt x="12" y="9"/>
                  </a:lnTo>
                  <a:lnTo>
                    <a:pt x="15" y="13"/>
                  </a:lnTo>
                  <a:lnTo>
                    <a:pt x="19" y="16"/>
                  </a:lnTo>
                  <a:lnTo>
                    <a:pt x="15" y="14"/>
                  </a:lnTo>
                  <a:lnTo>
                    <a:pt x="11" y="12"/>
                  </a:lnTo>
                  <a:lnTo>
                    <a:pt x="5" y="10"/>
                  </a:lnTo>
                  <a:lnTo>
                    <a:pt x="0" y="9"/>
                  </a:lnTo>
                  <a:lnTo>
                    <a:pt x="3" y="12"/>
                  </a:lnTo>
                  <a:lnTo>
                    <a:pt x="4" y="13"/>
                  </a:lnTo>
                  <a:lnTo>
                    <a:pt x="3" y="14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8" y="15"/>
                  </a:lnTo>
                  <a:lnTo>
                    <a:pt x="13" y="16"/>
                  </a:lnTo>
                  <a:lnTo>
                    <a:pt x="16" y="17"/>
                  </a:lnTo>
                  <a:lnTo>
                    <a:pt x="21" y="20"/>
                  </a:lnTo>
                  <a:lnTo>
                    <a:pt x="26" y="23"/>
                  </a:lnTo>
                  <a:lnTo>
                    <a:pt x="31" y="27"/>
                  </a:lnTo>
                  <a:lnTo>
                    <a:pt x="36" y="31"/>
                  </a:lnTo>
                  <a:lnTo>
                    <a:pt x="31" y="31"/>
                  </a:lnTo>
                  <a:lnTo>
                    <a:pt x="27" y="30"/>
                  </a:lnTo>
                  <a:lnTo>
                    <a:pt x="23" y="28"/>
                  </a:lnTo>
                  <a:lnTo>
                    <a:pt x="21" y="27"/>
                  </a:lnTo>
                  <a:lnTo>
                    <a:pt x="19" y="25"/>
                  </a:lnTo>
                  <a:lnTo>
                    <a:pt x="18" y="24"/>
                  </a:lnTo>
                  <a:lnTo>
                    <a:pt x="16" y="23"/>
                  </a:lnTo>
                  <a:lnTo>
                    <a:pt x="15" y="23"/>
                  </a:lnTo>
                  <a:lnTo>
                    <a:pt x="13" y="23"/>
                  </a:lnTo>
                  <a:lnTo>
                    <a:pt x="9" y="23"/>
                  </a:lnTo>
                  <a:lnTo>
                    <a:pt x="7" y="23"/>
                  </a:lnTo>
                  <a:lnTo>
                    <a:pt x="6" y="23"/>
                  </a:lnTo>
                  <a:lnTo>
                    <a:pt x="12" y="24"/>
                  </a:lnTo>
                  <a:lnTo>
                    <a:pt x="18" y="27"/>
                  </a:lnTo>
                  <a:lnTo>
                    <a:pt x="21" y="28"/>
                  </a:lnTo>
                  <a:lnTo>
                    <a:pt x="24" y="30"/>
                  </a:lnTo>
                  <a:lnTo>
                    <a:pt x="27" y="31"/>
                  </a:lnTo>
                  <a:lnTo>
                    <a:pt x="30" y="32"/>
                  </a:lnTo>
                  <a:lnTo>
                    <a:pt x="34" y="35"/>
                  </a:lnTo>
                  <a:lnTo>
                    <a:pt x="36" y="36"/>
                  </a:lnTo>
                  <a:lnTo>
                    <a:pt x="38" y="39"/>
                  </a:lnTo>
                  <a:lnTo>
                    <a:pt x="43" y="44"/>
                  </a:lnTo>
                  <a:lnTo>
                    <a:pt x="46" y="48"/>
                  </a:lnTo>
                  <a:lnTo>
                    <a:pt x="49" y="53"/>
                  </a:lnTo>
                  <a:lnTo>
                    <a:pt x="49" y="52"/>
                  </a:lnTo>
                  <a:lnTo>
                    <a:pt x="49" y="51"/>
                  </a:lnTo>
                  <a:lnTo>
                    <a:pt x="49" y="50"/>
                  </a:lnTo>
                  <a:lnTo>
                    <a:pt x="49" y="4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7" name="任意多边形 542853"/>
            <p:cNvSpPr>
              <a:spLocks noChangeArrowheads="1"/>
            </p:cNvSpPr>
            <p:nvPr/>
          </p:nvSpPr>
          <p:spPr bwMode="auto">
            <a:xfrm>
              <a:off x="5494" y="2696"/>
              <a:ext cx="22" cy="45"/>
            </a:xfrm>
            <a:custGeom>
              <a:avLst/>
              <a:gdLst/>
              <a:ahLst/>
              <a:cxnLst>
                <a:cxn ang="0">
                  <a:pos x="42" y="19"/>
                </a:cxn>
                <a:cxn ang="0">
                  <a:pos x="43" y="25"/>
                </a:cxn>
                <a:cxn ang="0">
                  <a:pos x="43" y="43"/>
                </a:cxn>
                <a:cxn ang="0">
                  <a:pos x="38" y="57"/>
                </a:cxn>
                <a:cxn ang="0">
                  <a:pos x="34" y="66"/>
                </a:cxn>
                <a:cxn ang="0">
                  <a:pos x="35" y="76"/>
                </a:cxn>
                <a:cxn ang="0">
                  <a:pos x="30" y="80"/>
                </a:cxn>
                <a:cxn ang="0">
                  <a:pos x="26" y="86"/>
                </a:cxn>
                <a:cxn ang="0">
                  <a:pos x="20" y="86"/>
                </a:cxn>
                <a:cxn ang="0">
                  <a:pos x="16" y="84"/>
                </a:cxn>
                <a:cxn ang="0">
                  <a:pos x="10" y="84"/>
                </a:cxn>
                <a:cxn ang="0">
                  <a:pos x="3" y="80"/>
                </a:cxn>
                <a:cxn ang="0">
                  <a:pos x="0" y="70"/>
                </a:cxn>
                <a:cxn ang="0">
                  <a:pos x="0" y="59"/>
                </a:cxn>
                <a:cxn ang="0">
                  <a:pos x="0" y="53"/>
                </a:cxn>
                <a:cxn ang="0">
                  <a:pos x="3" y="48"/>
                </a:cxn>
                <a:cxn ang="0">
                  <a:pos x="4" y="49"/>
                </a:cxn>
                <a:cxn ang="0">
                  <a:pos x="5" y="53"/>
                </a:cxn>
                <a:cxn ang="0">
                  <a:pos x="9" y="55"/>
                </a:cxn>
                <a:cxn ang="0">
                  <a:pos x="9" y="49"/>
                </a:cxn>
                <a:cxn ang="0">
                  <a:pos x="10" y="43"/>
                </a:cxn>
                <a:cxn ang="0">
                  <a:pos x="10" y="36"/>
                </a:cxn>
                <a:cxn ang="0">
                  <a:pos x="11" y="38"/>
                </a:cxn>
                <a:cxn ang="0">
                  <a:pos x="15" y="46"/>
                </a:cxn>
                <a:cxn ang="0">
                  <a:pos x="16" y="42"/>
                </a:cxn>
                <a:cxn ang="0">
                  <a:pos x="17" y="38"/>
                </a:cxn>
                <a:cxn ang="0">
                  <a:pos x="20" y="36"/>
                </a:cxn>
                <a:cxn ang="0">
                  <a:pos x="21" y="39"/>
                </a:cxn>
                <a:cxn ang="0">
                  <a:pos x="25" y="34"/>
                </a:cxn>
                <a:cxn ang="0">
                  <a:pos x="27" y="26"/>
                </a:cxn>
                <a:cxn ang="0">
                  <a:pos x="31" y="34"/>
                </a:cxn>
                <a:cxn ang="0">
                  <a:pos x="33" y="31"/>
                </a:cxn>
                <a:cxn ang="0">
                  <a:pos x="34" y="28"/>
                </a:cxn>
                <a:cxn ang="0">
                  <a:pos x="32" y="22"/>
                </a:cxn>
                <a:cxn ang="0">
                  <a:pos x="27" y="17"/>
                </a:cxn>
                <a:cxn ang="0">
                  <a:pos x="21" y="11"/>
                </a:cxn>
                <a:cxn ang="0">
                  <a:pos x="25" y="11"/>
                </a:cxn>
                <a:cxn ang="0">
                  <a:pos x="27" y="9"/>
                </a:cxn>
                <a:cxn ang="0">
                  <a:pos x="17" y="0"/>
                </a:cxn>
                <a:cxn ang="0">
                  <a:pos x="31" y="7"/>
                </a:cxn>
                <a:cxn ang="0">
                  <a:pos x="34" y="13"/>
                </a:cxn>
                <a:cxn ang="0">
                  <a:pos x="36" y="15"/>
                </a:cxn>
                <a:cxn ang="0">
                  <a:pos x="40" y="17"/>
                </a:cxn>
              </a:cxnLst>
              <a:rect l="0" t="0" r="r" b="b"/>
              <a:pathLst>
                <a:path w="43" h="88">
                  <a:moveTo>
                    <a:pt x="40" y="17"/>
                  </a:moveTo>
                  <a:lnTo>
                    <a:pt x="41" y="18"/>
                  </a:lnTo>
                  <a:lnTo>
                    <a:pt x="42" y="19"/>
                  </a:lnTo>
                  <a:lnTo>
                    <a:pt x="42" y="20"/>
                  </a:lnTo>
                  <a:lnTo>
                    <a:pt x="43" y="22"/>
                  </a:lnTo>
                  <a:lnTo>
                    <a:pt x="43" y="25"/>
                  </a:lnTo>
                  <a:lnTo>
                    <a:pt x="43" y="32"/>
                  </a:lnTo>
                  <a:lnTo>
                    <a:pt x="43" y="39"/>
                  </a:lnTo>
                  <a:lnTo>
                    <a:pt x="43" y="43"/>
                  </a:lnTo>
                  <a:lnTo>
                    <a:pt x="42" y="47"/>
                  </a:lnTo>
                  <a:lnTo>
                    <a:pt x="41" y="53"/>
                  </a:lnTo>
                  <a:lnTo>
                    <a:pt x="38" y="57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4" y="66"/>
                  </a:lnTo>
                  <a:lnTo>
                    <a:pt x="34" y="70"/>
                  </a:lnTo>
                  <a:lnTo>
                    <a:pt x="35" y="73"/>
                  </a:lnTo>
                  <a:lnTo>
                    <a:pt x="35" y="76"/>
                  </a:lnTo>
                  <a:lnTo>
                    <a:pt x="34" y="78"/>
                  </a:lnTo>
                  <a:lnTo>
                    <a:pt x="32" y="79"/>
                  </a:lnTo>
                  <a:lnTo>
                    <a:pt x="30" y="80"/>
                  </a:lnTo>
                  <a:lnTo>
                    <a:pt x="30" y="83"/>
                  </a:lnTo>
                  <a:lnTo>
                    <a:pt x="28" y="85"/>
                  </a:lnTo>
                  <a:lnTo>
                    <a:pt x="26" y="86"/>
                  </a:lnTo>
                  <a:lnTo>
                    <a:pt x="25" y="88"/>
                  </a:lnTo>
                  <a:lnTo>
                    <a:pt x="23" y="87"/>
                  </a:lnTo>
                  <a:lnTo>
                    <a:pt x="20" y="86"/>
                  </a:lnTo>
                  <a:lnTo>
                    <a:pt x="19" y="85"/>
                  </a:lnTo>
                  <a:lnTo>
                    <a:pt x="17" y="84"/>
                  </a:lnTo>
                  <a:lnTo>
                    <a:pt x="16" y="84"/>
                  </a:lnTo>
                  <a:lnTo>
                    <a:pt x="13" y="84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5" y="83"/>
                  </a:lnTo>
                  <a:lnTo>
                    <a:pt x="3" y="80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1" y="51"/>
                  </a:lnTo>
                  <a:lnTo>
                    <a:pt x="2" y="50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4" y="49"/>
                  </a:lnTo>
                  <a:lnTo>
                    <a:pt x="5" y="50"/>
                  </a:lnTo>
                  <a:lnTo>
                    <a:pt x="5" y="51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8" y="54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3"/>
                  </a:lnTo>
                  <a:lnTo>
                    <a:pt x="10" y="39"/>
                  </a:lnTo>
                  <a:lnTo>
                    <a:pt x="9" y="35"/>
                  </a:lnTo>
                  <a:lnTo>
                    <a:pt x="10" y="36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40"/>
                  </a:lnTo>
                  <a:lnTo>
                    <a:pt x="13" y="42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5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6" y="38"/>
                  </a:lnTo>
                  <a:lnTo>
                    <a:pt x="17" y="38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1" y="38"/>
                  </a:lnTo>
                  <a:lnTo>
                    <a:pt x="21" y="39"/>
                  </a:lnTo>
                  <a:lnTo>
                    <a:pt x="23" y="36"/>
                  </a:lnTo>
                  <a:lnTo>
                    <a:pt x="25" y="34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7" y="26"/>
                  </a:lnTo>
                  <a:lnTo>
                    <a:pt x="28" y="28"/>
                  </a:lnTo>
                  <a:lnTo>
                    <a:pt x="30" y="31"/>
                  </a:lnTo>
                  <a:lnTo>
                    <a:pt x="31" y="34"/>
                  </a:lnTo>
                  <a:lnTo>
                    <a:pt x="32" y="33"/>
                  </a:lnTo>
                  <a:lnTo>
                    <a:pt x="32" y="32"/>
                  </a:lnTo>
                  <a:lnTo>
                    <a:pt x="33" y="31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3" y="24"/>
                  </a:lnTo>
                  <a:lnTo>
                    <a:pt x="32" y="22"/>
                  </a:lnTo>
                  <a:lnTo>
                    <a:pt x="31" y="19"/>
                  </a:lnTo>
                  <a:lnTo>
                    <a:pt x="28" y="18"/>
                  </a:lnTo>
                  <a:lnTo>
                    <a:pt x="27" y="17"/>
                  </a:lnTo>
                  <a:lnTo>
                    <a:pt x="25" y="16"/>
                  </a:lnTo>
                  <a:lnTo>
                    <a:pt x="24" y="13"/>
                  </a:lnTo>
                  <a:lnTo>
                    <a:pt x="21" y="11"/>
                  </a:lnTo>
                  <a:lnTo>
                    <a:pt x="19" y="9"/>
                  </a:lnTo>
                  <a:lnTo>
                    <a:pt x="23" y="10"/>
                  </a:lnTo>
                  <a:lnTo>
                    <a:pt x="25" y="11"/>
                  </a:lnTo>
                  <a:lnTo>
                    <a:pt x="27" y="11"/>
                  </a:lnTo>
                  <a:lnTo>
                    <a:pt x="31" y="12"/>
                  </a:lnTo>
                  <a:lnTo>
                    <a:pt x="27" y="9"/>
                  </a:lnTo>
                  <a:lnTo>
                    <a:pt x="24" y="5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21" y="1"/>
                  </a:lnTo>
                  <a:lnTo>
                    <a:pt x="26" y="4"/>
                  </a:lnTo>
                  <a:lnTo>
                    <a:pt x="31" y="7"/>
                  </a:lnTo>
                  <a:lnTo>
                    <a:pt x="34" y="10"/>
                  </a:lnTo>
                  <a:lnTo>
                    <a:pt x="34" y="12"/>
                  </a:lnTo>
                  <a:lnTo>
                    <a:pt x="34" y="13"/>
                  </a:lnTo>
                  <a:lnTo>
                    <a:pt x="35" y="15"/>
                  </a:lnTo>
                  <a:lnTo>
                    <a:pt x="36" y="15"/>
                  </a:lnTo>
                  <a:lnTo>
                    <a:pt x="38" y="16"/>
                  </a:lnTo>
                  <a:lnTo>
                    <a:pt x="39" y="16"/>
                  </a:lnTo>
                  <a:lnTo>
                    <a:pt x="40" y="1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8" name="任意多边形 542854"/>
            <p:cNvSpPr>
              <a:spLocks noChangeArrowheads="1"/>
            </p:cNvSpPr>
            <p:nvPr/>
          </p:nvSpPr>
          <p:spPr bwMode="auto">
            <a:xfrm>
              <a:off x="5478" y="2712"/>
              <a:ext cx="7" cy="6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10" y="6"/>
                </a:cxn>
                <a:cxn ang="0">
                  <a:pos x="11" y="8"/>
                </a:cxn>
                <a:cxn ang="0">
                  <a:pos x="12" y="9"/>
                </a:cxn>
                <a:cxn ang="0">
                  <a:pos x="13" y="10"/>
                </a:cxn>
                <a:cxn ang="0">
                  <a:pos x="8" y="9"/>
                </a:cxn>
                <a:cxn ang="0">
                  <a:pos x="4" y="7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6" y="3"/>
                </a:cxn>
                <a:cxn ang="0">
                  <a:pos x="9" y="4"/>
                </a:cxn>
              </a:cxnLst>
              <a:rect l="0" t="0" r="r" b="b"/>
              <a:pathLst>
                <a:path w="13" h="10">
                  <a:moveTo>
                    <a:pt x="9" y="4"/>
                  </a:moveTo>
                  <a:lnTo>
                    <a:pt x="10" y="6"/>
                  </a:lnTo>
                  <a:lnTo>
                    <a:pt x="11" y="8"/>
                  </a:lnTo>
                  <a:lnTo>
                    <a:pt x="12" y="9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4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6" y="3"/>
                  </a:lnTo>
                  <a:lnTo>
                    <a:pt x="9" y="4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39" name="任意多边形 542855"/>
            <p:cNvSpPr>
              <a:spLocks noChangeArrowheads="1"/>
            </p:cNvSpPr>
            <p:nvPr/>
          </p:nvSpPr>
          <p:spPr bwMode="auto">
            <a:xfrm>
              <a:off x="5473" y="2703"/>
              <a:ext cx="11" cy="9"/>
            </a:xfrm>
            <a:custGeom>
              <a:avLst/>
              <a:gdLst/>
              <a:ahLst/>
              <a:cxnLst>
                <a:cxn ang="0">
                  <a:pos x="8" y="15"/>
                </a:cxn>
                <a:cxn ang="0">
                  <a:pos x="5" y="12"/>
                </a:cxn>
                <a:cxn ang="0">
                  <a:pos x="2" y="8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4" y="4"/>
                </a:cxn>
                <a:cxn ang="0">
                  <a:pos x="6" y="5"/>
                </a:cxn>
                <a:cxn ang="0">
                  <a:pos x="8" y="5"/>
                </a:cxn>
                <a:cxn ang="0">
                  <a:pos x="9" y="7"/>
                </a:cxn>
                <a:cxn ang="0">
                  <a:pos x="11" y="8"/>
                </a:cxn>
                <a:cxn ang="0">
                  <a:pos x="12" y="10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5" y="12"/>
                </a:cxn>
                <a:cxn ang="0">
                  <a:pos x="16" y="12"/>
                </a:cxn>
                <a:cxn ang="0">
                  <a:pos x="17" y="13"/>
                </a:cxn>
                <a:cxn ang="0">
                  <a:pos x="19" y="14"/>
                </a:cxn>
                <a:cxn ang="0">
                  <a:pos x="20" y="15"/>
                </a:cxn>
                <a:cxn ang="0">
                  <a:pos x="21" y="18"/>
                </a:cxn>
                <a:cxn ang="0">
                  <a:pos x="22" y="19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12" y="16"/>
                </a:cxn>
                <a:cxn ang="0">
                  <a:pos x="8" y="15"/>
                </a:cxn>
              </a:cxnLst>
              <a:rect l="0" t="0" r="r" b="b"/>
              <a:pathLst>
                <a:path w="22" h="19">
                  <a:moveTo>
                    <a:pt x="8" y="15"/>
                  </a:moveTo>
                  <a:lnTo>
                    <a:pt x="5" y="12"/>
                  </a:lnTo>
                  <a:lnTo>
                    <a:pt x="2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5"/>
                  </a:lnTo>
                  <a:lnTo>
                    <a:pt x="9" y="7"/>
                  </a:lnTo>
                  <a:lnTo>
                    <a:pt x="11" y="8"/>
                  </a:lnTo>
                  <a:lnTo>
                    <a:pt x="12" y="10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5" y="12"/>
                  </a:lnTo>
                  <a:lnTo>
                    <a:pt x="16" y="12"/>
                  </a:lnTo>
                  <a:lnTo>
                    <a:pt x="17" y="13"/>
                  </a:lnTo>
                  <a:lnTo>
                    <a:pt x="19" y="14"/>
                  </a:lnTo>
                  <a:lnTo>
                    <a:pt x="20" y="15"/>
                  </a:lnTo>
                  <a:lnTo>
                    <a:pt x="21" y="18"/>
                  </a:lnTo>
                  <a:lnTo>
                    <a:pt x="22" y="19"/>
                  </a:lnTo>
                  <a:lnTo>
                    <a:pt x="19" y="19"/>
                  </a:lnTo>
                  <a:lnTo>
                    <a:pt x="15" y="18"/>
                  </a:lnTo>
                  <a:lnTo>
                    <a:pt x="12" y="16"/>
                  </a:lnTo>
                  <a:lnTo>
                    <a:pt x="8" y="1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0" name="任意多边形 542856"/>
            <p:cNvSpPr>
              <a:spLocks noChangeArrowheads="1"/>
            </p:cNvSpPr>
            <p:nvPr/>
          </p:nvSpPr>
          <p:spPr bwMode="auto">
            <a:xfrm>
              <a:off x="5454" y="2674"/>
              <a:ext cx="22" cy="7"/>
            </a:xfrm>
            <a:custGeom>
              <a:avLst/>
              <a:gdLst/>
              <a:ahLst/>
              <a:cxnLst>
                <a:cxn ang="0">
                  <a:pos x="21" y="9"/>
                </a:cxn>
                <a:cxn ang="0">
                  <a:pos x="20" y="10"/>
                </a:cxn>
                <a:cxn ang="0">
                  <a:pos x="16" y="10"/>
                </a:cxn>
                <a:cxn ang="0">
                  <a:pos x="13" y="11"/>
                </a:cxn>
                <a:cxn ang="0">
                  <a:pos x="9" y="12"/>
                </a:cxn>
                <a:cxn ang="0">
                  <a:pos x="7" y="14"/>
                </a:cxn>
                <a:cxn ang="0">
                  <a:pos x="5" y="14"/>
                </a:cxn>
                <a:cxn ang="0">
                  <a:pos x="3" y="15"/>
                </a:cxn>
                <a:cxn ang="0">
                  <a:pos x="0" y="15"/>
                </a:cxn>
                <a:cxn ang="0">
                  <a:pos x="1" y="14"/>
                </a:cxn>
                <a:cxn ang="0">
                  <a:pos x="4" y="11"/>
                </a:cxn>
                <a:cxn ang="0">
                  <a:pos x="5" y="10"/>
                </a:cxn>
                <a:cxn ang="0">
                  <a:pos x="6" y="8"/>
                </a:cxn>
                <a:cxn ang="0">
                  <a:pos x="9" y="7"/>
                </a:cxn>
                <a:cxn ang="0">
                  <a:pos x="12" y="6"/>
                </a:cxn>
                <a:cxn ang="0">
                  <a:pos x="15" y="6"/>
                </a:cxn>
                <a:cxn ang="0">
                  <a:pos x="17" y="4"/>
                </a:cxn>
                <a:cxn ang="0">
                  <a:pos x="20" y="3"/>
                </a:cxn>
                <a:cxn ang="0">
                  <a:pos x="22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9" y="1"/>
                </a:cxn>
                <a:cxn ang="0">
                  <a:pos x="34" y="2"/>
                </a:cxn>
                <a:cxn ang="0">
                  <a:pos x="44" y="2"/>
                </a:cxn>
                <a:cxn ang="0">
                  <a:pos x="37" y="3"/>
                </a:cxn>
                <a:cxn ang="0">
                  <a:pos x="31" y="3"/>
                </a:cxn>
                <a:cxn ang="0">
                  <a:pos x="28" y="3"/>
                </a:cxn>
                <a:cxn ang="0">
                  <a:pos x="26" y="4"/>
                </a:cxn>
                <a:cxn ang="0">
                  <a:pos x="24" y="6"/>
                </a:cxn>
                <a:cxn ang="0">
                  <a:pos x="23" y="8"/>
                </a:cxn>
                <a:cxn ang="0">
                  <a:pos x="22" y="9"/>
                </a:cxn>
                <a:cxn ang="0">
                  <a:pos x="21" y="9"/>
                </a:cxn>
              </a:cxnLst>
              <a:rect l="0" t="0" r="r" b="b"/>
              <a:pathLst>
                <a:path w="44" h="15">
                  <a:moveTo>
                    <a:pt x="21" y="9"/>
                  </a:moveTo>
                  <a:lnTo>
                    <a:pt x="20" y="10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2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6" y="8"/>
                  </a:lnTo>
                  <a:lnTo>
                    <a:pt x="9" y="7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34" y="2"/>
                  </a:lnTo>
                  <a:lnTo>
                    <a:pt x="44" y="2"/>
                  </a:lnTo>
                  <a:lnTo>
                    <a:pt x="37" y="3"/>
                  </a:lnTo>
                  <a:lnTo>
                    <a:pt x="31" y="3"/>
                  </a:lnTo>
                  <a:lnTo>
                    <a:pt x="28" y="3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3" y="8"/>
                  </a:lnTo>
                  <a:lnTo>
                    <a:pt x="22" y="9"/>
                  </a:lnTo>
                  <a:lnTo>
                    <a:pt x="21" y="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1" name="任意多边形 542857"/>
            <p:cNvSpPr>
              <a:spLocks noChangeArrowheads="1"/>
            </p:cNvSpPr>
            <p:nvPr/>
          </p:nvSpPr>
          <p:spPr bwMode="auto">
            <a:xfrm>
              <a:off x="5525" y="2779"/>
              <a:ext cx="14" cy="4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12"/>
                </a:cxn>
                <a:cxn ang="0">
                  <a:pos x="19" y="25"/>
                </a:cxn>
                <a:cxn ang="0">
                  <a:pos x="23" y="37"/>
                </a:cxn>
                <a:cxn ang="0">
                  <a:pos x="25" y="44"/>
                </a:cxn>
                <a:cxn ang="0">
                  <a:pos x="27" y="48"/>
                </a:cxn>
                <a:cxn ang="0">
                  <a:pos x="27" y="51"/>
                </a:cxn>
                <a:cxn ang="0">
                  <a:pos x="26" y="54"/>
                </a:cxn>
                <a:cxn ang="0">
                  <a:pos x="24" y="57"/>
                </a:cxn>
                <a:cxn ang="0">
                  <a:pos x="19" y="61"/>
                </a:cxn>
                <a:cxn ang="0">
                  <a:pos x="12" y="69"/>
                </a:cxn>
                <a:cxn ang="0">
                  <a:pos x="6" y="77"/>
                </a:cxn>
                <a:cxn ang="0">
                  <a:pos x="0" y="83"/>
                </a:cxn>
                <a:cxn ang="0">
                  <a:pos x="4" y="75"/>
                </a:cxn>
                <a:cxn ang="0">
                  <a:pos x="10" y="66"/>
                </a:cxn>
                <a:cxn ang="0">
                  <a:pos x="15" y="59"/>
                </a:cxn>
                <a:cxn ang="0">
                  <a:pos x="18" y="54"/>
                </a:cxn>
                <a:cxn ang="0">
                  <a:pos x="19" y="52"/>
                </a:cxn>
                <a:cxn ang="0">
                  <a:pos x="20" y="49"/>
                </a:cxn>
                <a:cxn ang="0">
                  <a:pos x="20" y="46"/>
                </a:cxn>
                <a:cxn ang="0">
                  <a:pos x="19" y="44"/>
                </a:cxn>
                <a:cxn ang="0">
                  <a:pos x="18" y="38"/>
                </a:cxn>
                <a:cxn ang="0">
                  <a:pos x="17" y="27"/>
                </a:cxn>
                <a:cxn ang="0">
                  <a:pos x="17" y="13"/>
                </a:cxn>
                <a:cxn ang="0">
                  <a:pos x="18" y="0"/>
                </a:cxn>
              </a:cxnLst>
              <a:rect l="0" t="0" r="r" b="b"/>
              <a:pathLst>
                <a:path w="27" h="83">
                  <a:moveTo>
                    <a:pt x="18" y="0"/>
                  </a:moveTo>
                  <a:lnTo>
                    <a:pt x="18" y="12"/>
                  </a:lnTo>
                  <a:lnTo>
                    <a:pt x="19" y="25"/>
                  </a:lnTo>
                  <a:lnTo>
                    <a:pt x="23" y="37"/>
                  </a:lnTo>
                  <a:lnTo>
                    <a:pt x="25" y="44"/>
                  </a:lnTo>
                  <a:lnTo>
                    <a:pt x="27" y="48"/>
                  </a:lnTo>
                  <a:lnTo>
                    <a:pt x="27" y="51"/>
                  </a:lnTo>
                  <a:lnTo>
                    <a:pt x="26" y="54"/>
                  </a:lnTo>
                  <a:lnTo>
                    <a:pt x="24" y="57"/>
                  </a:lnTo>
                  <a:lnTo>
                    <a:pt x="19" y="61"/>
                  </a:lnTo>
                  <a:lnTo>
                    <a:pt x="12" y="69"/>
                  </a:lnTo>
                  <a:lnTo>
                    <a:pt x="6" y="77"/>
                  </a:lnTo>
                  <a:lnTo>
                    <a:pt x="0" y="83"/>
                  </a:lnTo>
                  <a:lnTo>
                    <a:pt x="4" y="75"/>
                  </a:lnTo>
                  <a:lnTo>
                    <a:pt x="10" y="66"/>
                  </a:lnTo>
                  <a:lnTo>
                    <a:pt x="15" y="59"/>
                  </a:lnTo>
                  <a:lnTo>
                    <a:pt x="18" y="54"/>
                  </a:lnTo>
                  <a:lnTo>
                    <a:pt x="19" y="52"/>
                  </a:lnTo>
                  <a:lnTo>
                    <a:pt x="20" y="49"/>
                  </a:lnTo>
                  <a:lnTo>
                    <a:pt x="20" y="46"/>
                  </a:lnTo>
                  <a:lnTo>
                    <a:pt x="19" y="44"/>
                  </a:lnTo>
                  <a:lnTo>
                    <a:pt x="18" y="38"/>
                  </a:lnTo>
                  <a:lnTo>
                    <a:pt x="17" y="27"/>
                  </a:lnTo>
                  <a:lnTo>
                    <a:pt x="17" y="13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2" name="任意多边形 542858"/>
            <p:cNvSpPr>
              <a:spLocks noChangeArrowheads="1"/>
            </p:cNvSpPr>
            <p:nvPr/>
          </p:nvSpPr>
          <p:spPr bwMode="auto">
            <a:xfrm>
              <a:off x="5503" y="2831"/>
              <a:ext cx="70" cy="117"/>
            </a:xfrm>
            <a:custGeom>
              <a:avLst/>
              <a:gdLst/>
              <a:ahLst/>
              <a:cxnLst>
                <a:cxn ang="0">
                  <a:pos x="68" y="215"/>
                </a:cxn>
                <a:cxn ang="0">
                  <a:pos x="83" y="209"/>
                </a:cxn>
                <a:cxn ang="0">
                  <a:pos x="98" y="200"/>
                </a:cxn>
                <a:cxn ang="0">
                  <a:pos x="109" y="191"/>
                </a:cxn>
                <a:cxn ang="0">
                  <a:pos x="115" y="183"/>
                </a:cxn>
                <a:cxn ang="0">
                  <a:pos x="120" y="185"/>
                </a:cxn>
                <a:cxn ang="0">
                  <a:pos x="121" y="197"/>
                </a:cxn>
                <a:cxn ang="0">
                  <a:pos x="121" y="217"/>
                </a:cxn>
                <a:cxn ang="0">
                  <a:pos x="123" y="232"/>
                </a:cxn>
                <a:cxn ang="0">
                  <a:pos x="131" y="229"/>
                </a:cxn>
                <a:cxn ang="0">
                  <a:pos x="135" y="216"/>
                </a:cxn>
                <a:cxn ang="0">
                  <a:pos x="131" y="185"/>
                </a:cxn>
                <a:cxn ang="0">
                  <a:pos x="132" y="148"/>
                </a:cxn>
                <a:cxn ang="0">
                  <a:pos x="137" y="102"/>
                </a:cxn>
                <a:cxn ang="0">
                  <a:pos x="138" y="54"/>
                </a:cxn>
                <a:cxn ang="0">
                  <a:pos x="134" y="11"/>
                </a:cxn>
                <a:cxn ang="0">
                  <a:pos x="128" y="14"/>
                </a:cxn>
                <a:cxn ang="0">
                  <a:pos x="117" y="43"/>
                </a:cxn>
                <a:cxn ang="0">
                  <a:pos x="106" y="71"/>
                </a:cxn>
                <a:cxn ang="0">
                  <a:pos x="97" y="93"/>
                </a:cxn>
                <a:cxn ang="0">
                  <a:pos x="89" y="109"/>
                </a:cxn>
                <a:cxn ang="0">
                  <a:pos x="73" y="142"/>
                </a:cxn>
                <a:cxn ang="0">
                  <a:pos x="47" y="183"/>
                </a:cxn>
                <a:cxn ang="0">
                  <a:pos x="16" y="221"/>
                </a:cxn>
                <a:cxn ang="0">
                  <a:pos x="8" y="230"/>
                </a:cxn>
                <a:cxn ang="0">
                  <a:pos x="27" y="224"/>
                </a:cxn>
                <a:cxn ang="0">
                  <a:pos x="45" y="220"/>
                </a:cxn>
                <a:cxn ang="0">
                  <a:pos x="58" y="216"/>
                </a:cxn>
                <a:cxn ang="0">
                  <a:pos x="44" y="206"/>
                </a:cxn>
                <a:cxn ang="0">
                  <a:pos x="63" y="186"/>
                </a:cxn>
                <a:cxn ang="0">
                  <a:pos x="74" y="168"/>
                </a:cxn>
                <a:cxn ang="0">
                  <a:pos x="90" y="144"/>
                </a:cxn>
                <a:cxn ang="0">
                  <a:pos x="107" y="128"/>
                </a:cxn>
                <a:cxn ang="0">
                  <a:pos x="99" y="154"/>
                </a:cxn>
                <a:cxn ang="0">
                  <a:pos x="90" y="175"/>
                </a:cxn>
                <a:cxn ang="0">
                  <a:pos x="83" y="180"/>
                </a:cxn>
                <a:cxn ang="0">
                  <a:pos x="71" y="190"/>
                </a:cxn>
                <a:cxn ang="0">
                  <a:pos x="58" y="199"/>
                </a:cxn>
                <a:cxn ang="0">
                  <a:pos x="44" y="206"/>
                </a:cxn>
              </a:cxnLst>
              <a:rect l="0" t="0" r="r" b="b"/>
              <a:pathLst>
                <a:path w="140" h="234">
                  <a:moveTo>
                    <a:pt x="62" y="216"/>
                  </a:moveTo>
                  <a:lnTo>
                    <a:pt x="68" y="215"/>
                  </a:lnTo>
                  <a:lnTo>
                    <a:pt x="75" y="213"/>
                  </a:lnTo>
                  <a:lnTo>
                    <a:pt x="83" y="209"/>
                  </a:lnTo>
                  <a:lnTo>
                    <a:pt x="91" y="205"/>
                  </a:lnTo>
                  <a:lnTo>
                    <a:pt x="98" y="200"/>
                  </a:lnTo>
                  <a:lnTo>
                    <a:pt x="105" y="196"/>
                  </a:lnTo>
                  <a:lnTo>
                    <a:pt x="109" y="191"/>
                  </a:lnTo>
                  <a:lnTo>
                    <a:pt x="113" y="186"/>
                  </a:lnTo>
                  <a:lnTo>
                    <a:pt x="115" y="183"/>
                  </a:lnTo>
                  <a:lnTo>
                    <a:pt x="117" y="183"/>
                  </a:lnTo>
                  <a:lnTo>
                    <a:pt x="120" y="185"/>
                  </a:lnTo>
                  <a:lnTo>
                    <a:pt x="121" y="190"/>
                  </a:lnTo>
                  <a:lnTo>
                    <a:pt x="121" y="197"/>
                  </a:lnTo>
                  <a:lnTo>
                    <a:pt x="121" y="206"/>
                  </a:lnTo>
                  <a:lnTo>
                    <a:pt x="121" y="217"/>
                  </a:lnTo>
                  <a:lnTo>
                    <a:pt x="120" y="234"/>
                  </a:lnTo>
                  <a:lnTo>
                    <a:pt x="123" y="232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5" y="227"/>
                  </a:lnTo>
                  <a:lnTo>
                    <a:pt x="135" y="216"/>
                  </a:lnTo>
                  <a:lnTo>
                    <a:pt x="134" y="203"/>
                  </a:lnTo>
                  <a:lnTo>
                    <a:pt x="131" y="185"/>
                  </a:lnTo>
                  <a:lnTo>
                    <a:pt x="131" y="161"/>
                  </a:lnTo>
                  <a:lnTo>
                    <a:pt x="132" y="148"/>
                  </a:lnTo>
                  <a:lnTo>
                    <a:pt x="134" y="129"/>
                  </a:lnTo>
                  <a:lnTo>
                    <a:pt x="137" y="102"/>
                  </a:lnTo>
                  <a:lnTo>
                    <a:pt x="140" y="72"/>
                  </a:lnTo>
                  <a:lnTo>
                    <a:pt x="138" y="54"/>
                  </a:lnTo>
                  <a:lnTo>
                    <a:pt x="135" y="31"/>
                  </a:lnTo>
                  <a:lnTo>
                    <a:pt x="134" y="11"/>
                  </a:lnTo>
                  <a:lnTo>
                    <a:pt x="132" y="0"/>
                  </a:lnTo>
                  <a:lnTo>
                    <a:pt x="128" y="14"/>
                  </a:lnTo>
                  <a:lnTo>
                    <a:pt x="123" y="28"/>
                  </a:lnTo>
                  <a:lnTo>
                    <a:pt x="117" y="43"/>
                  </a:lnTo>
                  <a:lnTo>
                    <a:pt x="112" y="58"/>
                  </a:lnTo>
                  <a:lnTo>
                    <a:pt x="106" y="71"/>
                  </a:lnTo>
                  <a:lnTo>
                    <a:pt x="100" y="83"/>
                  </a:lnTo>
                  <a:lnTo>
                    <a:pt x="97" y="93"/>
                  </a:lnTo>
                  <a:lnTo>
                    <a:pt x="93" y="100"/>
                  </a:lnTo>
                  <a:lnTo>
                    <a:pt x="89" y="109"/>
                  </a:lnTo>
                  <a:lnTo>
                    <a:pt x="82" y="123"/>
                  </a:lnTo>
                  <a:lnTo>
                    <a:pt x="73" y="142"/>
                  </a:lnTo>
                  <a:lnTo>
                    <a:pt x="61" y="162"/>
                  </a:lnTo>
                  <a:lnTo>
                    <a:pt x="47" y="183"/>
                  </a:lnTo>
                  <a:lnTo>
                    <a:pt x="32" y="204"/>
                  </a:lnTo>
                  <a:lnTo>
                    <a:pt x="16" y="221"/>
                  </a:lnTo>
                  <a:lnTo>
                    <a:pt x="0" y="234"/>
                  </a:lnTo>
                  <a:lnTo>
                    <a:pt x="8" y="230"/>
                  </a:lnTo>
                  <a:lnTo>
                    <a:pt x="17" y="228"/>
                  </a:lnTo>
                  <a:lnTo>
                    <a:pt x="27" y="224"/>
                  </a:lnTo>
                  <a:lnTo>
                    <a:pt x="36" y="222"/>
                  </a:lnTo>
                  <a:lnTo>
                    <a:pt x="45" y="220"/>
                  </a:lnTo>
                  <a:lnTo>
                    <a:pt x="52" y="217"/>
                  </a:lnTo>
                  <a:lnTo>
                    <a:pt x="58" y="216"/>
                  </a:lnTo>
                  <a:lnTo>
                    <a:pt x="62" y="216"/>
                  </a:lnTo>
                  <a:lnTo>
                    <a:pt x="44" y="206"/>
                  </a:lnTo>
                  <a:lnTo>
                    <a:pt x="55" y="196"/>
                  </a:lnTo>
                  <a:lnTo>
                    <a:pt x="63" y="186"/>
                  </a:lnTo>
                  <a:lnTo>
                    <a:pt x="69" y="177"/>
                  </a:lnTo>
                  <a:lnTo>
                    <a:pt x="74" y="168"/>
                  </a:lnTo>
                  <a:lnTo>
                    <a:pt x="81" y="156"/>
                  </a:lnTo>
                  <a:lnTo>
                    <a:pt x="90" y="144"/>
                  </a:lnTo>
                  <a:lnTo>
                    <a:pt x="100" y="133"/>
                  </a:lnTo>
                  <a:lnTo>
                    <a:pt x="107" y="128"/>
                  </a:lnTo>
                  <a:lnTo>
                    <a:pt x="104" y="139"/>
                  </a:lnTo>
                  <a:lnTo>
                    <a:pt x="99" y="154"/>
                  </a:lnTo>
                  <a:lnTo>
                    <a:pt x="94" y="168"/>
                  </a:lnTo>
                  <a:lnTo>
                    <a:pt x="90" y="175"/>
                  </a:lnTo>
                  <a:lnTo>
                    <a:pt x="87" y="177"/>
                  </a:lnTo>
                  <a:lnTo>
                    <a:pt x="83" y="180"/>
                  </a:lnTo>
                  <a:lnTo>
                    <a:pt x="78" y="184"/>
                  </a:lnTo>
                  <a:lnTo>
                    <a:pt x="71" y="190"/>
                  </a:lnTo>
                  <a:lnTo>
                    <a:pt x="64" y="194"/>
                  </a:lnTo>
                  <a:lnTo>
                    <a:pt x="58" y="199"/>
                  </a:lnTo>
                  <a:lnTo>
                    <a:pt x="51" y="204"/>
                  </a:lnTo>
                  <a:lnTo>
                    <a:pt x="44" y="206"/>
                  </a:lnTo>
                  <a:lnTo>
                    <a:pt x="62" y="216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3" name="任意多边形 542859"/>
            <p:cNvSpPr>
              <a:spLocks noChangeArrowheads="1"/>
            </p:cNvSpPr>
            <p:nvPr/>
          </p:nvSpPr>
          <p:spPr bwMode="auto">
            <a:xfrm>
              <a:off x="5409" y="2859"/>
              <a:ext cx="18" cy="116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4" y="26"/>
                </a:cxn>
                <a:cxn ang="0">
                  <a:pos x="36" y="67"/>
                </a:cxn>
                <a:cxn ang="0">
                  <a:pos x="37" y="110"/>
                </a:cxn>
                <a:cxn ang="0">
                  <a:pos x="37" y="137"/>
                </a:cxn>
                <a:cxn ang="0">
                  <a:pos x="36" y="151"/>
                </a:cxn>
                <a:cxn ang="0">
                  <a:pos x="34" y="179"/>
                </a:cxn>
                <a:cxn ang="0">
                  <a:pos x="31" y="209"/>
                </a:cxn>
                <a:cxn ang="0">
                  <a:pos x="28" y="234"/>
                </a:cxn>
                <a:cxn ang="0">
                  <a:pos x="28" y="213"/>
                </a:cxn>
                <a:cxn ang="0">
                  <a:pos x="28" y="199"/>
                </a:cxn>
                <a:cxn ang="0">
                  <a:pos x="27" y="190"/>
                </a:cxn>
                <a:cxn ang="0">
                  <a:pos x="26" y="184"/>
                </a:cxn>
                <a:cxn ang="0">
                  <a:pos x="22" y="189"/>
                </a:cxn>
                <a:cxn ang="0">
                  <a:pos x="19" y="194"/>
                </a:cxn>
                <a:cxn ang="0">
                  <a:pos x="15" y="199"/>
                </a:cxn>
                <a:cxn ang="0">
                  <a:pos x="13" y="203"/>
                </a:cxn>
                <a:cxn ang="0">
                  <a:pos x="11" y="206"/>
                </a:cxn>
                <a:cxn ang="0">
                  <a:pos x="7" y="211"/>
                </a:cxn>
                <a:cxn ang="0">
                  <a:pos x="4" y="217"/>
                </a:cxn>
                <a:cxn ang="0">
                  <a:pos x="0" y="221"/>
                </a:cxn>
                <a:cxn ang="0">
                  <a:pos x="5" y="205"/>
                </a:cxn>
                <a:cxn ang="0">
                  <a:pos x="12" y="175"/>
                </a:cxn>
                <a:cxn ang="0">
                  <a:pos x="19" y="145"/>
                </a:cxn>
                <a:cxn ang="0">
                  <a:pos x="20" y="126"/>
                </a:cxn>
                <a:cxn ang="0">
                  <a:pos x="29" y="105"/>
                </a:cxn>
                <a:cxn ang="0">
                  <a:pos x="31" y="68"/>
                </a:cxn>
                <a:cxn ang="0">
                  <a:pos x="31" y="28"/>
                </a:cxn>
                <a:cxn ang="0">
                  <a:pos x="31" y="0"/>
                </a:cxn>
              </a:cxnLst>
              <a:rect l="0" t="0" r="r" b="b"/>
              <a:pathLst>
                <a:path w="37" h="234">
                  <a:moveTo>
                    <a:pt x="31" y="0"/>
                  </a:moveTo>
                  <a:lnTo>
                    <a:pt x="34" y="26"/>
                  </a:lnTo>
                  <a:lnTo>
                    <a:pt x="36" y="67"/>
                  </a:lnTo>
                  <a:lnTo>
                    <a:pt x="37" y="110"/>
                  </a:lnTo>
                  <a:lnTo>
                    <a:pt x="37" y="137"/>
                  </a:lnTo>
                  <a:lnTo>
                    <a:pt x="36" y="151"/>
                  </a:lnTo>
                  <a:lnTo>
                    <a:pt x="34" y="179"/>
                  </a:lnTo>
                  <a:lnTo>
                    <a:pt x="31" y="209"/>
                  </a:lnTo>
                  <a:lnTo>
                    <a:pt x="28" y="234"/>
                  </a:lnTo>
                  <a:lnTo>
                    <a:pt x="28" y="213"/>
                  </a:lnTo>
                  <a:lnTo>
                    <a:pt x="28" y="199"/>
                  </a:lnTo>
                  <a:lnTo>
                    <a:pt x="27" y="190"/>
                  </a:lnTo>
                  <a:lnTo>
                    <a:pt x="26" y="184"/>
                  </a:lnTo>
                  <a:lnTo>
                    <a:pt x="22" y="189"/>
                  </a:lnTo>
                  <a:lnTo>
                    <a:pt x="19" y="194"/>
                  </a:lnTo>
                  <a:lnTo>
                    <a:pt x="15" y="199"/>
                  </a:lnTo>
                  <a:lnTo>
                    <a:pt x="13" y="203"/>
                  </a:lnTo>
                  <a:lnTo>
                    <a:pt x="11" y="206"/>
                  </a:lnTo>
                  <a:lnTo>
                    <a:pt x="7" y="211"/>
                  </a:lnTo>
                  <a:lnTo>
                    <a:pt x="4" y="217"/>
                  </a:lnTo>
                  <a:lnTo>
                    <a:pt x="0" y="221"/>
                  </a:lnTo>
                  <a:lnTo>
                    <a:pt x="5" y="205"/>
                  </a:lnTo>
                  <a:lnTo>
                    <a:pt x="12" y="175"/>
                  </a:lnTo>
                  <a:lnTo>
                    <a:pt x="19" y="145"/>
                  </a:lnTo>
                  <a:lnTo>
                    <a:pt x="20" y="126"/>
                  </a:lnTo>
                  <a:lnTo>
                    <a:pt x="29" y="105"/>
                  </a:lnTo>
                  <a:lnTo>
                    <a:pt x="31" y="68"/>
                  </a:lnTo>
                  <a:lnTo>
                    <a:pt x="31" y="28"/>
                  </a:lnTo>
                  <a:lnTo>
                    <a:pt x="31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4" name="任意多边形 542860"/>
            <p:cNvSpPr>
              <a:spLocks noChangeArrowheads="1"/>
            </p:cNvSpPr>
            <p:nvPr/>
          </p:nvSpPr>
          <p:spPr bwMode="auto">
            <a:xfrm>
              <a:off x="5483" y="2922"/>
              <a:ext cx="4" cy="1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3" y="18"/>
                </a:cxn>
                <a:cxn ang="0">
                  <a:pos x="6" y="17"/>
                </a:cxn>
                <a:cxn ang="0">
                  <a:pos x="7" y="15"/>
                </a:cxn>
                <a:cxn ang="0">
                  <a:pos x="8" y="11"/>
                </a:cxn>
                <a:cxn ang="0">
                  <a:pos x="8" y="7"/>
                </a:cxn>
                <a:cxn ang="0">
                  <a:pos x="8" y="3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2" y="20"/>
                </a:cxn>
              </a:cxnLst>
              <a:rect l="0" t="0" r="r" b="b"/>
              <a:pathLst>
                <a:path w="8" h="20">
                  <a:moveTo>
                    <a:pt x="2" y="20"/>
                  </a:moveTo>
                  <a:lnTo>
                    <a:pt x="3" y="18"/>
                  </a:lnTo>
                  <a:lnTo>
                    <a:pt x="6" y="17"/>
                  </a:lnTo>
                  <a:lnTo>
                    <a:pt x="7" y="15"/>
                  </a:lnTo>
                  <a:lnTo>
                    <a:pt x="8" y="11"/>
                  </a:lnTo>
                  <a:lnTo>
                    <a:pt x="8" y="7"/>
                  </a:lnTo>
                  <a:lnTo>
                    <a:pt x="8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5" name="任意多边形 542861"/>
            <p:cNvSpPr>
              <a:spLocks noChangeArrowheads="1"/>
            </p:cNvSpPr>
            <p:nvPr/>
          </p:nvSpPr>
          <p:spPr bwMode="auto">
            <a:xfrm>
              <a:off x="5483" y="2959"/>
              <a:ext cx="6" cy="1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1" y="18"/>
                </a:cxn>
                <a:cxn ang="0">
                  <a:pos x="11" y="15"/>
                </a:cxn>
                <a:cxn ang="0">
                  <a:pos x="10" y="11"/>
                </a:cxn>
                <a:cxn ang="0">
                  <a:pos x="9" y="8"/>
                </a:cxn>
                <a:cxn ang="0">
                  <a:pos x="7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1" y="8"/>
                </a:cxn>
                <a:cxn ang="0">
                  <a:pos x="2" y="11"/>
                </a:cxn>
                <a:cxn ang="0">
                  <a:pos x="5" y="15"/>
                </a:cxn>
                <a:cxn ang="0">
                  <a:pos x="7" y="17"/>
                </a:cxn>
                <a:cxn ang="0">
                  <a:pos x="8" y="19"/>
                </a:cxn>
                <a:cxn ang="0">
                  <a:pos x="10" y="19"/>
                </a:cxn>
              </a:cxnLst>
              <a:rect l="0" t="0" r="r" b="b"/>
              <a:pathLst>
                <a:path w="11" h="19">
                  <a:moveTo>
                    <a:pt x="10" y="19"/>
                  </a:moveTo>
                  <a:lnTo>
                    <a:pt x="11" y="18"/>
                  </a:lnTo>
                  <a:lnTo>
                    <a:pt x="11" y="15"/>
                  </a:lnTo>
                  <a:lnTo>
                    <a:pt x="10" y="11"/>
                  </a:lnTo>
                  <a:lnTo>
                    <a:pt x="9" y="8"/>
                  </a:lnTo>
                  <a:lnTo>
                    <a:pt x="7" y="4"/>
                  </a:lnTo>
                  <a:lnTo>
                    <a:pt x="6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1" y="8"/>
                  </a:lnTo>
                  <a:lnTo>
                    <a:pt x="2" y="11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8" y="19"/>
                  </a:lnTo>
                  <a:lnTo>
                    <a:pt x="10" y="19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6" name="任意多边形 542862"/>
            <p:cNvSpPr>
              <a:spLocks noChangeArrowheads="1"/>
            </p:cNvSpPr>
            <p:nvPr/>
          </p:nvSpPr>
          <p:spPr bwMode="auto">
            <a:xfrm>
              <a:off x="5454" y="2963"/>
              <a:ext cx="20" cy="1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9" y="23"/>
                </a:cxn>
                <a:cxn ang="0">
                  <a:pos x="20" y="13"/>
                </a:cxn>
                <a:cxn ang="0">
                  <a:pos x="28" y="4"/>
                </a:cxn>
                <a:cxn ang="0">
                  <a:pos x="32" y="0"/>
                </a:cxn>
                <a:cxn ang="0">
                  <a:pos x="35" y="1"/>
                </a:cxn>
                <a:cxn ang="0">
                  <a:pos x="37" y="3"/>
                </a:cxn>
                <a:cxn ang="0">
                  <a:pos x="39" y="5"/>
                </a:cxn>
                <a:cxn ang="0">
                  <a:pos x="40" y="8"/>
                </a:cxn>
                <a:cxn ang="0">
                  <a:pos x="37" y="10"/>
                </a:cxn>
                <a:cxn ang="0">
                  <a:pos x="34" y="13"/>
                </a:cxn>
                <a:cxn ang="0">
                  <a:pos x="28" y="17"/>
                </a:cxn>
                <a:cxn ang="0">
                  <a:pos x="22" y="20"/>
                </a:cxn>
                <a:cxn ang="0">
                  <a:pos x="16" y="24"/>
                </a:cxn>
                <a:cxn ang="0">
                  <a:pos x="11" y="27"/>
                </a:cxn>
                <a:cxn ang="0">
                  <a:pos x="5" y="28"/>
                </a:cxn>
                <a:cxn ang="0">
                  <a:pos x="0" y="30"/>
                </a:cxn>
              </a:cxnLst>
              <a:rect l="0" t="0" r="r" b="b"/>
              <a:pathLst>
                <a:path w="40" h="30">
                  <a:moveTo>
                    <a:pt x="0" y="30"/>
                  </a:moveTo>
                  <a:lnTo>
                    <a:pt x="9" y="23"/>
                  </a:lnTo>
                  <a:lnTo>
                    <a:pt x="20" y="13"/>
                  </a:lnTo>
                  <a:lnTo>
                    <a:pt x="28" y="4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39" y="5"/>
                  </a:lnTo>
                  <a:lnTo>
                    <a:pt x="40" y="8"/>
                  </a:lnTo>
                  <a:lnTo>
                    <a:pt x="37" y="10"/>
                  </a:lnTo>
                  <a:lnTo>
                    <a:pt x="34" y="13"/>
                  </a:lnTo>
                  <a:lnTo>
                    <a:pt x="28" y="17"/>
                  </a:lnTo>
                  <a:lnTo>
                    <a:pt x="22" y="20"/>
                  </a:lnTo>
                  <a:lnTo>
                    <a:pt x="16" y="24"/>
                  </a:lnTo>
                  <a:lnTo>
                    <a:pt x="11" y="27"/>
                  </a:lnTo>
                  <a:lnTo>
                    <a:pt x="5" y="28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7" name="任意多边形 542863"/>
            <p:cNvSpPr>
              <a:spLocks noChangeArrowheads="1"/>
            </p:cNvSpPr>
            <p:nvPr/>
          </p:nvSpPr>
          <p:spPr bwMode="auto">
            <a:xfrm>
              <a:off x="5493" y="2903"/>
              <a:ext cx="20" cy="22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35" y="11"/>
                </a:cxn>
                <a:cxn ang="0">
                  <a:pos x="27" y="24"/>
                </a:cxn>
                <a:cxn ang="0">
                  <a:pos x="19" y="36"/>
                </a:cxn>
                <a:cxn ang="0">
                  <a:pos x="12" y="44"/>
                </a:cxn>
                <a:cxn ang="0">
                  <a:pos x="8" y="40"/>
                </a:cxn>
                <a:cxn ang="0">
                  <a:pos x="5" y="36"/>
                </a:cxn>
                <a:cxn ang="0">
                  <a:pos x="3" y="32"/>
                </a:cxn>
                <a:cxn ang="0">
                  <a:pos x="0" y="29"/>
                </a:cxn>
                <a:cxn ang="0">
                  <a:pos x="5" y="25"/>
                </a:cxn>
                <a:cxn ang="0">
                  <a:pos x="11" y="23"/>
                </a:cxn>
                <a:cxn ang="0">
                  <a:pos x="16" y="18"/>
                </a:cxn>
                <a:cxn ang="0">
                  <a:pos x="23" y="15"/>
                </a:cxn>
                <a:cxn ang="0">
                  <a:pos x="29" y="10"/>
                </a:cxn>
                <a:cxn ang="0">
                  <a:pos x="35" y="7"/>
                </a:cxn>
                <a:cxn ang="0">
                  <a:pos x="39" y="3"/>
                </a:cxn>
                <a:cxn ang="0">
                  <a:pos x="42" y="0"/>
                </a:cxn>
              </a:cxnLst>
              <a:rect l="0" t="0" r="r" b="b"/>
              <a:pathLst>
                <a:path w="42" h="44">
                  <a:moveTo>
                    <a:pt x="42" y="0"/>
                  </a:moveTo>
                  <a:lnTo>
                    <a:pt x="35" y="11"/>
                  </a:lnTo>
                  <a:lnTo>
                    <a:pt x="27" y="24"/>
                  </a:lnTo>
                  <a:lnTo>
                    <a:pt x="19" y="3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5" y="36"/>
                  </a:lnTo>
                  <a:lnTo>
                    <a:pt x="3" y="32"/>
                  </a:lnTo>
                  <a:lnTo>
                    <a:pt x="0" y="29"/>
                  </a:lnTo>
                  <a:lnTo>
                    <a:pt x="5" y="25"/>
                  </a:lnTo>
                  <a:lnTo>
                    <a:pt x="11" y="23"/>
                  </a:lnTo>
                  <a:lnTo>
                    <a:pt x="16" y="18"/>
                  </a:lnTo>
                  <a:lnTo>
                    <a:pt x="23" y="15"/>
                  </a:lnTo>
                  <a:lnTo>
                    <a:pt x="29" y="10"/>
                  </a:lnTo>
                  <a:lnTo>
                    <a:pt x="35" y="7"/>
                  </a:lnTo>
                  <a:lnTo>
                    <a:pt x="39" y="3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8" name="任意多边形 542864"/>
            <p:cNvSpPr>
              <a:spLocks noChangeArrowheads="1"/>
            </p:cNvSpPr>
            <p:nvPr/>
          </p:nvSpPr>
          <p:spPr bwMode="auto">
            <a:xfrm>
              <a:off x="5489" y="2836"/>
              <a:ext cx="43" cy="71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3" y="136"/>
                </a:cxn>
                <a:cxn ang="0">
                  <a:pos x="6" y="127"/>
                </a:cxn>
                <a:cxn ang="0">
                  <a:pos x="9" y="119"/>
                </a:cxn>
                <a:cxn ang="0">
                  <a:pos x="13" y="113"/>
                </a:cxn>
                <a:cxn ang="0">
                  <a:pos x="15" y="110"/>
                </a:cxn>
                <a:cxn ang="0">
                  <a:pos x="20" y="104"/>
                </a:cxn>
                <a:cxn ang="0">
                  <a:pos x="26" y="97"/>
                </a:cxn>
                <a:cxn ang="0">
                  <a:pos x="32" y="88"/>
                </a:cxn>
                <a:cxn ang="0">
                  <a:pos x="39" y="79"/>
                </a:cxn>
                <a:cxn ang="0">
                  <a:pos x="46" y="69"/>
                </a:cxn>
                <a:cxn ang="0">
                  <a:pos x="51" y="62"/>
                </a:cxn>
                <a:cxn ang="0">
                  <a:pos x="53" y="57"/>
                </a:cxn>
                <a:cxn ang="0">
                  <a:pos x="58" y="42"/>
                </a:cxn>
                <a:cxn ang="0">
                  <a:pos x="65" y="24"/>
                </a:cxn>
                <a:cxn ang="0">
                  <a:pos x="72" y="10"/>
                </a:cxn>
                <a:cxn ang="0">
                  <a:pos x="79" y="0"/>
                </a:cxn>
                <a:cxn ang="0">
                  <a:pos x="80" y="3"/>
                </a:cxn>
                <a:cxn ang="0">
                  <a:pos x="82" y="5"/>
                </a:cxn>
                <a:cxn ang="0">
                  <a:pos x="84" y="8"/>
                </a:cxn>
                <a:cxn ang="0">
                  <a:pos x="87" y="11"/>
                </a:cxn>
                <a:cxn ang="0">
                  <a:pos x="81" y="21"/>
                </a:cxn>
                <a:cxn ang="0">
                  <a:pos x="74" y="36"/>
                </a:cxn>
                <a:cxn ang="0">
                  <a:pos x="67" y="50"/>
                </a:cxn>
                <a:cxn ang="0">
                  <a:pos x="62" y="59"/>
                </a:cxn>
                <a:cxn ang="0">
                  <a:pos x="60" y="65"/>
                </a:cxn>
                <a:cxn ang="0">
                  <a:pos x="58" y="71"/>
                </a:cxn>
                <a:cxn ang="0">
                  <a:pos x="54" y="75"/>
                </a:cxn>
                <a:cxn ang="0">
                  <a:pos x="52" y="79"/>
                </a:cxn>
                <a:cxn ang="0">
                  <a:pos x="50" y="81"/>
                </a:cxn>
                <a:cxn ang="0">
                  <a:pos x="45" y="84"/>
                </a:cxn>
                <a:cxn ang="0">
                  <a:pos x="41" y="90"/>
                </a:cxn>
                <a:cxn ang="0">
                  <a:pos x="34" y="96"/>
                </a:cxn>
                <a:cxn ang="0">
                  <a:pos x="28" y="102"/>
                </a:cxn>
                <a:cxn ang="0">
                  <a:pos x="22" y="107"/>
                </a:cxn>
                <a:cxn ang="0">
                  <a:pos x="18" y="113"/>
                </a:cxn>
                <a:cxn ang="0">
                  <a:pos x="14" y="118"/>
                </a:cxn>
                <a:cxn ang="0">
                  <a:pos x="12" y="123"/>
                </a:cxn>
                <a:cxn ang="0">
                  <a:pos x="8" y="132"/>
                </a:cxn>
                <a:cxn ang="0">
                  <a:pos x="5" y="138"/>
                </a:cxn>
                <a:cxn ang="0">
                  <a:pos x="0" y="142"/>
                </a:cxn>
              </a:cxnLst>
              <a:rect l="0" t="0" r="r" b="b"/>
              <a:pathLst>
                <a:path w="87" h="142">
                  <a:moveTo>
                    <a:pt x="0" y="142"/>
                  </a:moveTo>
                  <a:lnTo>
                    <a:pt x="3" y="136"/>
                  </a:lnTo>
                  <a:lnTo>
                    <a:pt x="6" y="127"/>
                  </a:lnTo>
                  <a:lnTo>
                    <a:pt x="9" y="119"/>
                  </a:lnTo>
                  <a:lnTo>
                    <a:pt x="13" y="113"/>
                  </a:lnTo>
                  <a:lnTo>
                    <a:pt x="15" y="110"/>
                  </a:lnTo>
                  <a:lnTo>
                    <a:pt x="20" y="104"/>
                  </a:lnTo>
                  <a:lnTo>
                    <a:pt x="26" y="97"/>
                  </a:lnTo>
                  <a:lnTo>
                    <a:pt x="32" y="88"/>
                  </a:lnTo>
                  <a:lnTo>
                    <a:pt x="39" y="79"/>
                  </a:lnTo>
                  <a:lnTo>
                    <a:pt x="46" y="69"/>
                  </a:lnTo>
                  <a:lnTo>
                    <a:pt x="51" y="62"/>
                  </a:lnTo>
                  <a:lnTo>
                    <a:pt x="53" y="57"/>
                  </a:lnTo>
                  <a:lnTo>
                    <a:pt x="58" y="42"/>
                  </a:lnTo>
                  <a:lnTo>
                    <a:pt x="65" y="24"/>
                  </a:lnTo>
                  <a:lnTo>
                    <a:pt x="72" y="10"/>
                  </a:lnTo>
                  <a:lnTo>
                    <a:pt x="79" y="0"/>
                  </a:lnTo>
                  <a:lnTo>
                    <a:pt x="80" y="3"/>
                  </a:lnTo>
                  <a:lnTo>
                    <a:pt x="82" y="5"/>
                  </a:lnTo>
                  <a:lnTo>
                    <a:pt x="84" y="8"/>
                  </a:lnTo>
                  <a:lnTo>
                    <a:pt x="87" y="11"/>
                  </a:lnTo>
                  <a:lnTo>
                    <a:pt x="81" y="21"/>
                  </a:lnTo>
                  <a:lnTo>
                    <a:pt x="74" y="36"/>
                  </a:lnTo>
                  <a:lnTo>
                    <a:pt x="67" y="50"/>
                  </a:lnTo>
                  <a:lnTo>
                    <a:pt x="62" y="59"/>
                  </a:lnTo>
                  <a:lnTo>
                    <a:pt x="60" y="65"/>
                  </a:lnTo>
                  <a:lnTo>
                    <a:pt x="58" y="71"/>
                  </a:lnTo>
                  <a:lnTo>
                    <a:pt x="54" y="75"/>
                  </a:lnTo>
                  <a:lnTo>
                    <a:pt x="52" y="79"/>
                  </a:lnTo>
                  <a:lnTo>
                    <a:pt x="50" y="81"/>
                  </a:lnTo>
                  <a:lnTo>
                    <a:pt x="45" y="84"/>
                  </a:lnTo>
                  <a:lnTo>
                    <a:pt x="41" y="90"/>
                  </a:lnTo>
                  <a:lnTo>
                    <a:pt x="34" y="96"/>
                  </a:lnTo>
                  <a:lnTo>
                    <a:pt x="28" y="102"/>
                  </a:lnTo>
                  <a:lnTo>
                    <a:pt x="22" y="107"/>
                  </a:lnTo>
                  <a:lnTo>
                    <a:pt x="18" y="113"/>
                  </a:lnTo>
                  <a:lnTo>
                    <a:pt x="14" y="118"/>
                  </a:lnTo>
                  <a:lnTo>
                    <a:pt x="12" y="123"/>
                  </a:lnTo>
                  <a:lnTo>
                    <a:pt x="8" y="132"/>
                  </a:lnTo>
                  <a:lnTo>
                    <a:pt x="5" y="138"/>
                  </a:lnTo>
                  <a:lnTo>
                    <a:pt x="0" y="142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49" name="任意多边形 542865"/>
            <p:cNvSpPr>
              <a:spLocks noChangeArrowheads="1"/>
            </p:cNvSpPr>
            <p:nvPr/>
          </p:nvSpPr>
          <p:spPr bwMode="auto">
            <a:xfrm>
              <a:off x="5449" y="2838"/>
              <a:ext cx="27" cy="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3"/>
                </a:cxn>
                <a:cxn ang="0">
                  <a:pos x="9" y="32"/>
                </a:cxn>
                <a:cxn ang="0">
                  <a:pos x="15" y="52"/>
                </a:cxn>
                <a:cxn ang="0">
                  <a:pos x="21" y="63"/>
                </a:cxn>
                <a:cxn ang="0">
                  <a:pos x="29" y="74"/>
                </a:cxn>
                <a:cxn ang="0">
                  <a:pos x="39" y="89"/>
                </a:cxn>
                <a:cxn ang="0">
                  <a:pos x="48" y="104"/>
                </a:cxn>
                <a:cxn ang="0">
                  <a:pos x="54" y="114"/>
                </a:cxn>
                <a:cxn ang="0">
                  <a:pos x="50" y="109"/>
                </a:cxn>
                <a:cxn ang="0">
                  <a:pos x="46" y="104"/>
                </a:cxn>
                <a:cxn ang="0">
                  <a:pos x="40" y="97"/>
                </a:cxn>
                <a:cxn ang="0">
                  <a:pos x="34" y="89"/>
                </a:cxn>
                <a:cxn ang="0">
                  <a:pos x="29" y="82"/>
                </a:cxn>
                <a:cxn ang="0">
                  <a:pos x="23" y="75"/>
                </a:cxn>
                <a:cxn ang="0">
                  <a:pos x="19" y="69"/>
                </a:cxn>
                <a:cxn ang="0">
                  <a:pos x="17" y="66"/>
                </a:cxn>
                <a:cxn ang="0">
                  <a:pos x="13" y="54"/>
                </a:cxn>
                <a:cxn ang="0">
                  <a:pos x="6" y="32"/>
                </a:cxn>
                <a:cxn ang="0">
                  <a:pos x="0" y="10"/>
                </a:cxn>
                <a:cxn ang="0">
                  <a:pos x="0" y="0"/>
                </a:cxn>
              </a:cxnLst>
              <a:rect l="0" t="0" r="r" b="b"/>
              <a:pathLst>
                <a:path w="54" h="114">
                  <a:moveTo>
                    <a:pt x="0" y="0"/>
                  </a:moveTo>
                  <a:lnTo>
                    <a:pt x="3" y="13"/>
                  </a:lnTo>
                  <a:lnTo>
                    <a:pt x="9" y="32"/>
                  </a:lnTo>
                  <a:lnTo>
                    <a:pt x="15" y="52"/>
                  </a:lnTo>
                  <a:lnTo>
                    <a:pt x="21" y="63"/>
                  </a:lnTo>
                  <a:lnTo>
                    <a:pt x="29" y="74"/>
                  </a:lnTo>
                  <a:lnTo>
                    <a:pt x="39" y="89"/>
                  </a:lnTo>
                  <a:lnTo>
                    <a:pt x="48" y="104"/>
                  </a:lnTo>
                  <a:lnTo>
                    <a:pt x="54" y="114"/>
                  </a:lnTo>
                  <a:lnTo>
                    <a:pt x="50" y="109"/>
                  </a:lnTo>
                  <a:lnTo>
                    <a:pt x="46" y="104"/>
                  </a:lnTo>
                  <a:lnTo>
                    <a:pt x="40" y="97"/>
                  </a:lnTo>
                  <a:lnTo>
                    <a:pt x="34" y="89"/>
                  </a:lnTo>
                  <a:lnTo>
                    <a:pt x="29" y="82"/>
                  </a:lnTo>
                  <a:lnTo>
                    <a:pt x="23" y="75"/>
                  </a:lnTo>
                  <a:lnTo>
                    <a:pt x="19" y="69"/>
                  </a:lnTo>
                  <a:lnTo>
                    <a:pt x="17" y="66"/>
                  </a:lnTo>
                  <a:lnTo>
                    <a:pt x="13" y="54"/>
                  </a:lnTo>
                  <a:lnTo>
                    <a:pt x="6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0" name="任意多边形 542866"/>
            <p:cNvSpPr>
              <a:spLocks noChangeArrowheads="1"/>
            </p:cNvSpPr>
            <p:nvPr/>
          </p:nvSpPr>
          <p:spPr bwMode="auto">
            <a:xfrm>
              <a:off x="5525" y="2939"/>
              <a:ext cx="99" cy="113"/>
            </a:xfrm>
            <a:custGeom>
              <a:avLst/>
              <a:gdLst/>
              <a:ahLst/>
              <a:cxnLst>
                <a:cxn ang="0">
                  <a:pos x="4" y="64"/>
                </a:cxn>
                <a:cxn ang="0">
                  <a:pos x="1" y="57"/>
                </a:cxn>
                <a:cxn ang="0">
                  <a:pos x="0" y="51"/>
                </a:cxn>
                <a:cxn ang="0">
                  <a:pos x="2" y="41"/>
                </a:cxn>
                <a:cxn ang="0">
                  <a:pos x="10" y="35"/>
                </a:cxn>
                <a:cxn ang="0">
                  <a:pos x="17" y="34"/>
                </a:cxn>
                <a:cxn ang="0">
                  <a:pos x="24" y="34"/>
                </a:cxn>
                <a:cxn ang="0">
                  <a:pos x="27" y="30"/>
                </a:cxn>
                <a:cxn ang="0">
                  <a:pos x="32" y="28"/>
                </a:cxn>
                <a:cxn ang="0">
                  <a:pos x="42" y="26"/>
                </a:cxn>
                <a:cxn ang="0">
                  <a:pos x="57" y="21"/>
                </a:cxn>
                <a:cxn ang="0">
                  <a:pos x="71" y="19"/>
                </a:cxn>
                <a:cxn ang="0">
                  <a:pos x="80" y="16"/>
                </a:cxn>
                <a:cxn ang="0">
                  <a:pos x="92" y="13"/>
                </a:cxn>
                <a:cxn ang="0">
                  <a:pos x="104" y="8"/>
                </a:cxn>
                <a:cxn ang="0">
                  <a:pos x="116" y="3"/>
                </a:cxn>
                <a:cxn ang="0">
                  <a:pos x="128" y="20"/>
                </a:cxn>
                <a:cxn ang="0">
                  <a:pos x="147" y="67"/>
                </a:cxn>
                <a:cxn ang="0">
                  <a:pos x="156" y="84"/>
                </a:cxn>
                <a:cxn ang="0">
                  <a:pos x="165" y="100"/>
                </a:cxn>
                <a:cxn ang="0">
                  <a:pos x="177" y="121"/>
                </a:cxn>
                <a:cxn ang="0">
                  <a:pos x="186" y="138"/>
                </a:cxn>
                <a:cxn ang="0">
                  <a:pos x="192" y="150"/>
                </a:cxn>
                <a:cxn ang="0">
                  <a:pos x="198" y="175"/>
                </a:cxn>
                <a:cxn ang="0">
                  <a:pos x="190" y="186"/>
                </a:cxn>
                <a:cxn ang="0">
                  <a:pos x="176" y="193"/>
                </a:cxn>
                <a:cxn ang="0">
                  <a:pos x="160" y="199"/>
                </a:cxn>
                <a:cxn ang="0">
                  <a:pos x="147" y="204"/>
                </a:cxn>
                <a:cxn ang="0">
                  <a:pos x="139" y="208"/>
                </a:cxn>
                <a:cxn ang="0">
                  <a:pos x="128" y="213"/>
                </a:cxn>
                <a:cxn ang="0">
                  <a:pos x="115" y="218"/>
                </a:cxn>
                <a:cxn ang="0">
                  <a:pos x="106" y="222"/>
                </a:cxn>
                <a:cxn ang="0">
                  <a:pos x="98" y="225"/>
                </a:cxn>
                <a:cxn ang="0">
                  <a:pos x="80" y="222"/>
                </a:cxn>
                <a:cxn ang="0">
                  <a:pos x="76" y="206"/>
                </a:cxn>
                <a:cxn ang="0">
                  <a:pos x="69" y="188"/>
                </a:cxn>
                <a:cxn ang="0">
                  <a:pos x="62" y="172"/>
                </a:cxn>
                <a:cxn ang="0">
                  <a:pos x="48" y="147"/>
                </a:cxn>
                <a:cxn ang="0">
                  <a:pos x="31" y="113"/>
                </a:cxn>
                <a:cxn ang="0">
                  <a:pos x="15" y="81"/>
                </a:cxn>
              </a:cxnLst>
              <a:rect l="0" t="0" r="r" b="b"/>
              <a:pathLst>
                <a:path w="198" h="226">
                  <a:moveTo>
                    <a:pt x="8" y="68"/>
                  </a:moveTo>
                  <a:lnTo>
                    <a:pt x="4" y="64"/>
                  </a:lnTo>
                  <a:lnTo>
                    <a:pt x="2" y="60"/>
                  </a:lnTo>
                  <a:lnTo>
                    <a:pt x="1" y="57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7" y="37"/>
                  </a:lnTo>
                  <a:lnTo>
                    <a:pt x="10" y="35"/>
                  </a:lnTo>
                  <a:lnTo>
                    <a:pt x="14" y="34"/>
                  </a:lnTo>
                  <a:lnTo>
                    <a:pt x="17" y="34"/>
                  </a:lnTo>
                  <a:lnTo>
                    <a:pt x="20" y="34"/>
                  </a:lnTo>
                  <a:lnTo>
                    <a:pt x="24" y="34"/>
                  </a:lnTo>
                  <a:lnTo>
                    <a:pt x="26" y="31"/>
                  </a:lnTo>
                  <a:lnTo>
                    <a:pt x="27" y="30"/>
                  </a:lnTo>
                  <a:lnTo>
                    <a:pt x="30" y="29"/>
                  </a:lnTo>
                  <a:lnTo>
                    <a:pt x="32" y="28"/>
                  </a:lnTo>
                  <a:lnTo>
                    <a:pt x="37" y="27"/>
                  </a:lnTo>
                  <a:lnTo>
                    <a:pt x="42" y="26"/>
                  </a:lnTo>
                  <a:lnTo>
                    <a:pt x="49" y="23"/>
                  </a:lnTo>
                  <a:lnTo>
                    <a:pt x="57" y="21"/>
                  </a:lnTo>
                  <a:lnTo>
                    <a:pt x="64" y="20"/>
                  </a:lnTo>
                  <a:lnTo>
                    <a:pt x="71" y="19"/>
                  </a:lnTo>
                  <a:lnTo>
                    <a:pt x="76" y="18"/>
                  </a:lnTo>
                  <a:lnTo>
                    <a:pt x="80" y="16"/>
                  </a:lnTo>
                  <a:lnTo>
                    <a:pt x="85" y="15"/>
                  </a:lnTo>
                  <a:lnTo>
                    <a:pt x="92" y="13"/>
                  </a:lnTo>
                  <a:lnTo>
                    <a:pt x="99" y="11"/>
                  </a:lnTo>
                  <a:lnTo>
                    <a:pt x="104" y="8"/>
                  </a:lnTo>
                  <a:lnTo>
                    <a:pt x="111" y="5"/>
                  </a:lnTo>
                  <a:lnTo>
                    <a:pt x="116" y="3"/>
                  </a:lnTo>
                  <a:lnTo>
                    <a:pt x="121" y="0"/>
                  </a:lnTo>
                  <a:lnTo>
                    <a:pt x="128" y="20"/>
                  </a:lnTo>
                  <a:lnTo>
                    <a:pt x="138" y="45"/>
                  </a:lnTo>
                  <a:lnTo>
                    <a:pt x="147" y="67"/>
                  </a:lnTo>
                  <a:lnTo>
                    <a:pt x="154" y="80"/>
                  </a:lnTo>
                  <a:lnTo>
                    <a:pt x="156" y="84"/>
                  </a:lnTo>
                  <a:lnTo>
                    <a:pt x="161" y="91"/>
                  </a:lnTo>
                  <a:lnTo>
                    <a:pt x="165" y="100"/>
                  </a:lnTo>
                  <a:lnTo>
                    <a:pt x="171" y="111"/>
                  </a:lnTo>
                  <a:lnTo>
                    <a:pt x="177" y="121"/>
                  </a:lnTo>
                  <a:lnTo>
                    <a:pt x="183" y="132"/>
                  </a:lnTo>
                  <a:lnTo>
                    <a:pt x="186" y="138"/>
                  </a:lnTo>
                  <a:lnTo>
                    <a:pt x="189" y="142"/>
                  </a:lnTo>
                  <a:lnTo>
                    <a:pt x="192" y="150"/>
                  </a:lnTo>
                  <a:lnTo>
                    <a:pt x="197" y="163"/>
                  </a:lnTo>
                  <a:lnTo>
                    <a:pt x="198" y="175"/>
                  </a:lnTo>
                  <a:lnTo>
                    <a:pt x="194" y="183"/>
                  </a:lnTo>
                  <a:lnTo>
                    <a:pt x="190" y="186"/>
                  </a:lnTo>
                  <a:lnTo>
                    <a:pt x="184" y="189"/>
                  </a:lnTo>
                  <a:lnTo>
                    <a:pt x="176" y="193"/>
                  </a:lnTo>
                  <a:lnTo>
                    <a:pt x="168" y="196"/>
                  </a:lnTo>
                  <a:lnTo>
                    <a:pt x="160" y="199"/>
                  </a:lnTo>
                  <a:lnTo>
                    <a:pt x="153" y="202"/>
                  </a:lnTo>
                  <a:lnTo>
                    <a:pt x="147" y="204"/>
                  </a:lnTo>
                  <a:lnTo>
                    <a:pt x="142" y="206"/>
                  </a:lnTo>
                  <a:lnTo>
                    <a:pt x="139" y="208"/>
                  </a:lnTo>
                  <a:lnTo>
                    <a:pt x="134" y="210"/>
                  </a:lnTo>
                  <a:lnTo>
                    <a:pt x="128" y="213"/>
                  </a:lnTo>
                  <a:lnTo>
                    <a:pt x="122" y="216"/>
                  </a:lnTo>
                  <a:lnTo>
                    <a:pt x="115" y="218"/>
                  </a:lnTo>
                  <a:lnTo>
                    <a:pt x="110" y="220"/>
                  </a:lnTo>
                  <a:lnTo>
                    <a:pt x="106" y="222"/>
                  </a:lnTo>
                  <a:lnTo>
                    <a:pt x="103" y="224"/>
                  </a:lnTo>
                  <a:lnTo>
                    <a:pt x="98" y="225"/>
                  </a:lnTo>
                  <a:lnTo>
                    <a:pt x="88" y="226"/>
                  </a:lnTo>
                  <a:lnTo>
                    <a:pt x="80" y="222"/>
                  </a:lnTo>
                  <a:lnTo>
                    <a:pt x="79" y="214"/>
                  </a:lnTo>
                  <a:lnTo>
                    <a:pt x="76" y="206"/>
                  </a:lnTo>
                  <a:lnTo>
                    <a:pt x="72" y="197"/>
                  </a:lnTo>
                  <a:lnTo>
                    <a:pt x="69" y="188"/>
                  </a:lnTo>
                  <a:lnTo>
                    <a:pt x="65" y="180"/>
                  </a:lnTo>
                  <a:lnTo>
                    <a:pt x="62" y="172"/>
                  </a:lnTo>
                  <a:lnTo>
                    <a:pt x="56" y="160"/>
                  </a:lnTo>
                  <a:lnTo>
                    <a:pt x="48" y="147"/>
                  </a:lnTo>
                  <a:lnTo>
                    <a:pt x="40" y="129"/>
                  </a:lnTo>
                  <a:lnTo>
                    <a:pt x="31" y="113"/>
                  </a:lnTo>
                  <a:lnTo>
                    <a:pt x="23" y="96"/>
                  </a:lnTo>
                  <a:lnTo>
                    <a:pt x="15" y="81"/>
                  </a:lnTo>
                  <a:lnTo>
                    <a:pt x="8" y="68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1" name="任意多边形 542867"/>
            <p:cNvSpPr>
              <a:spLocks noChangeArrowheads="1"/>
            </p:cNvSpPr>
            <p:nvPr/>
          </p:nvSpPr>
          <p:spPr bwMode="auto">
            <a:xfrm>
              <a:off x="5527" y="2939"/>
              <a:ext cx="58" cy="109"/>
            </a:xfrm>
            <a:custGeom>
              <a:avLst/>
              <a:gdLst/>
              <a:ahLst/>
              <a:cxnLst>
                <a:cxn ang="0">
                  <a:pos x="108" y="5"/>
                </a:cxn>
                <a:cxn ang="0">
                  <a:pos x="89" y="13"/>
                </a:cxn>
                <a:cxn ang="0">
                  <a:pos x="73" y="18"/>
                </a:cxn>
                <a:cxn ang="0">
                  <a:pos x="54" y="21"/>
                </a:cxn>
                <a:cxn ang="0">
                  <a:pos x="34" y="27"/>
                </a:cxn>
                <a:cxn ang="0">
                  <a:pos x="24" y="30"/>
                </a:cxn>
                <a:cxn ang="0">
                  <a:pos x="17" y="34"/>
                </a:cxn>
                <a:cxn ang="0">
                  <a:pos x="7" y="35"/>
                </a:cxn>
                <a:cxn ang="0">
                  <a:pos x="0" y="48"/>
                </a:cxn>
                <a:cxn ang="0">
                  <a:pos x="3" y="53"/>
                </a:cxn>
                <a:cxn ang="0">
                  <a:pos x="8" y="58"/>
                </a:cxn>
                <a:cxn ang="0">
                  <a:pos x="15" y="58"/>
                </a:cxn>
                <a:cxn ang="0">
                  <a:pos x="31" y="81"/>
                </a:cxn>
                <a:cxn ang="0">
                  <a:pos x="53" y="118"/>
                </a:cxn>
                <a:cxn ang="0">
                  <a:pos x="66" y="151"/>
                </a:cxn>
                <a:cxn ang="0">
                  <a:pos x="72" y="167"/>
                </a:cxn>
                <a:cxn ang="0">
                  <a:pos x="76" y="176"/>
                </a:cxn>
                <a:cxn ang="0">
                  <a:pos x="78" y="188"/>
                </a:cxn>
                <a:cxn ang="0">
                  <a:pos x="77" y="202"/>
                </a:cxn>
                <a:cxn ang="0">
                  <a:pos x="52" y="145"/>
                </a:cxn>
                <a:cxn ang="0">
                  <a:pos x="21" y="90"/>
                </a:cxn>
                <a:cxn ang="0">
                  <a:pos x="12" y="81"/>
                </a:cxn>
                <a:cxn ang="0">
                  <a:pos x="37" y="129"/>
                </a:cxn>
                <a:cxn ang="0">
                  <a:pos x="59" y="172"/>
                </a:cxn>
                <a:cxn ang="0">
                  <a:pos x="69" y="197"/>
                </a:cxn>
                <a:cxn ang="0">
                  <a:pos x="78" y="217"/>
                </a:cxn>
                <a:cxn ang="0">
                  <a:pos x="85" y="217"/>
                </a:cxn>
                <a:cxn ang="0">
                  <a:pos x="99" y="210"/>
                </a:cxn>
                <a:cxn ang="0">
                  <a:pos x="104" y="196"/>
                </a:cxn>
                <a:cxn ang="0">
                  <a:pos x="96" y="186"/>
                </a:cxn>
                <a:cxn ang="0">
                  <a:pos x="84" y="208"/>
                </a:cxn>
                <a:cxn ang="0">
                  <a:pos x="83" y="160"/>
                </a:cxn>
                <a:cxn ang="0">
                  <a:pos x="73" y="127"/>
                </a:cxn>
                <a:cxn ang="0">
                  <a:pos x="59" y="95"/>
                </a:cxn>
                <a:cxn ang="0">
                  <a:pos x="51" y="71"/>
                </a:cxn>
                <a:cxn ang="0">
                  <a:pos x="47" y="48"/>
                </a:cxn>
                <a:cxn ang="0">
                  <a:pos x="51" y="39"/>
                </a:cxn>
                <a:cxn ang="0">
                  <a:pos x="52" y="36"/>
                </a:cxn>
                <a:cxn ang="0">
                  <a:pos x="67" y="29"/>
                </a:cxn>
                <a:cxn ang="0">
                  <a:pos x="81" y="23"/>
                </a:cxn>
                <a:cxn ang="0">
                  <a:pos x="95" y="16"/>
                </a:cxn>
                <a:cxn ang="0">
                  <a:pos x="110" y="10"/>
                </a:cxn>
                <a:cxn ang="0">
                  <a:pos x="118" y="0"/>
                </a:cxn>
              </a:cxnLst>
              <a:rect l="0" t="0" r="r" b="b"/>
              <a:pathLst>
                <a:path w="118" h="218">
                  <a:moveTo>
                    <a:pt x="118" y="0"/>
                  </a:moveTo>
                  <a:lnTo>
                    <a:pt x="113" y="3"/>
                  </a:lnTo>
                  <a:lnTo>
                    <a:pt x="108" y="5"/>
                  </a:lnTo>
                  <a:lnTo>
                    <a:pt x="101" y="8"/>
                  </a:lnTo>
                  <a:lnTo>
                    <a:pt x="96" y="11"/>
                  </a:lnTo>
                  <a:lnTo>
                    <a:pt x="89" y="13"/>
                  </a:lnTo>
                  <a:lnTo>
                    <a:pt x="82" y="15"/>
                  </a:lnTo>
                  <a:lnTo>
                    <a:pt x="77" y="16"/>
                  </a:lnTo>
                  <a:lnTo>
                    <a:pt x="73" y="18"/>
                  </a:lnTo>
                  <a:lnTo>
                    <a:pt x="68" y="19"/>
                  </a:lnTo>
                  <a:lnTo>
                    <a:pt x="61" y="20"/>
                  </a:lnTo>
                  <a:lnTo>
                    <a:pt x="54" y="21"/>
                  </a:lnTo>
                  <a:lnTo>
                    <a:pt x="46" y="23"/>
                  </a:lnTo>
                  <a:lnTo>
                    <a:pt x="39" y="26"/>
                  </a:lnTo>
                  <a:lnTo>
                    <a:pt x="34" y="27"/>
                  </a:lnTo>
                  <a:lnTo>
                    <a:pt x="29" y="28"/>
                  </a:lnTo>
                  <a:lnTo>
                    <a:pt x="27" y="29"/>
                  </a:lnTo>
                  <a:lnTo>
                    <a:pt x="24" y="30"/>
                  </a:lnTo>
                  <a:lnTo>
                    <a:pt x="23" y="31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4" y="34"/>
                  </a:lnTo>
                  <a:lnTo>
                    <a:pt x="11" y="34"/>
                  </a:lnTo>
                  <a:lnTo>
                    <a:pt x="7" y="35"/>
                  </a:lnTo>
                  <a:lnTo>
                    <a:pt x="4" y="37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3" y="53"/>
                  </a:lnTo>
                  <a:lnTo>
                    <a:pt x="5" y="56"/>
                  </a:lnTo>
                  <a:lnTo>
                    <a:pt x="6" y="57"/>
                  </a:lnTo>
                  <a:lnTo>
                    <a:pt x="8" y="58"/>
                  </a:lnTo>
                  <a:lnTo>
                    <a:pt x="9" y="58"/>
                  </a:lnTo>
                  <a:lnTo>
                    <a:pt x="13" y="58"/>
                  </a:lnTo>
                  <a:lnTo>
                    <a:pt x="15" y="58"/>
                  </a:lnTo>
                  <a:lnTo>
                    <a:pt x="16" y="58"/>
                  </a:lnTo>
                  <a:lnTo>
                    <a:pt x="24" y="69"/>
                  </a:lnTo>
                  <a:lnTo>
                    <a:pt x="31" y="81"/>
                  </a:lnTo>
                  <a:lnTo>
                    <a:pt x="39" y="94"/>
                  </a:lnTo>
                  <a:lnTo>
                    <a:pt x="46" y="106"/>
                  </a:lnTo>
                  <a:lnTo>
                    <a:pt x="53" y="118"/>
                  </a:lnTo>
                  <a:lnTo>
                    <a:pt x="58" y="130"/>
                  </a:lnTo>
                  <a:lnTo>
                    <a:pt x="62" y="141"/>
                  </a:lnTo>
                  <a:lnTo>
                    <a:pt x="66" y="151"/>
                  </a:lnTo>
                  <a:lnTo>
                    <a:pt x="68" y="159"/>
                  </a:lnTo>
                  <a:lnTo>
                    <a:pt x="69" y="164"/>
                  </a:lnTo>
                  <a:lnTo>
                    <a:pt x="72" y="167"/>
                  </a:lnTo>
                  <a:lnTo>
                    <a:pt x="76" y="167"/>
                  </a:lnTo>
                  <a:lnTo>
                    <a:pt x="76" y="172"/>
                  </a:lnTo>
                  <a:lnTo>
                    <a:pt x="76" y="176"/>
                  </a:lnTo>
                  <a:lnTo>
                    <a:pt x="76" y="181"/>
                  </a:lnTo>
                  <a:lnTo>
                    <a:pt x="77" y="184"/>
                  </a:lnTo>
                  <a:lnTo>
                    <a:pt x="78" y="188"/>
                  </a:lnTo>
                  <a:lnTo>
                    <a:pt x="78" y="193"/>
                  </a:lnTo>
                  <a:lnTo>
                    <a:pt x="78" y="198"/>
                  </a:lnTo>
                  <a:lnTo>
                    <a:pt x="77" y="202"/>
                  </a:lnTo>
                  <a:lnTo>
                    <a:pt x="70" y="184"/>
                  </a:lnTo>
                  <a:lnTo>
                    <a:pt x="61" y="165"/>
                  </a:lnTo>
                  <a:lnTo>
                    <a:pt x="52" y="145"/>
                  </a:lnTo>
                  <a:lnTo>
                    <a:pt x="42" y="125"/>
                  </a:lnTo>
                  <a:lnTo>
                    <a:pt x="31" y="106"/>
                  </a:lnTo>
                  <a:lnTo>
                    <a:pt x="21" y="90"/>
                  </a:lnTo>
                  <a:lnTo>
                    <a:pt x="13" y="76"/>
                  </a:lnTo>
                  <a:lnTo>
                    <a:pt x="5" y="68"/>
                  </a:lnTo>
                  <a:lnTo>
                    <a:pt x="12" y="81"/>
                  </a:lnTo>
                  <a:lnTo>
                    <a:pt x="20" y="96"/>
                  </a:lnTo>
                  <a:lnTo>
                    <a:pt x="28" y="113"/>
                  </a:lnTo>
                  <a:lnTo>
                    <a:pt x="37" y="129"/>
                  </a:lnTo>
                  <a:lnTo>
                    <a:pt x="45" y="147"/>
                  </a:lnTo>
                  <a:lnTo>
                    <a:pt x="53" y="160"/>
                  </a:lnTo>
                  <a:lnTo>
                    <a:pt x="59" y="172"/>
                  </a:lnTo>
                  <a:lnTo>
                    <a:pt x="62" y="180"/>
                  </a:lnTo>
                  <a:lnTo>
                    <a:pt x="66" y="188"/>
                  </a:lnTo>
                  <a:lnTo>
                    <a:pt x="69" y="197"/>
                  </a:lnTo>
                  <a:lnTo>
                    <a:pt x="73" y="206"/>
                  </a:lnTo>
                  <a:lnTo>
                    <a:pt x="76" y="214"/>
                  </a:lnTo>
                  <a:lnTo>
                    <a:pt x="78" y="217"/>
                  </a:lnTo>
                  <a:lnTo>
                    <a:pt x="80" y="218"/>
                  </a:lnTo>
                  <a:lnTo>
                    <a:pt x="82" y="218"/>
                  </a:lnTo>
                  <a:lnTo>
                    <a:pt x="85" y="217"/>
                  </a:lnTo>
                  <a:lnTo>
                    <a:pt x="90" y="214"/>
                  </a:lnTo>
                  <a:lnTo>
                    <a:pt x="95" y="212"/>
                  </a:lnTo>
                  <a:lnTo>
                    <a:pt x="99" y="210"/>
                  </a:lnTo>
                  <a:lnTo>
                    <a:pt x="103" y="208"/>
                  </a:lnTo>
                  <a:lnTo>
                    <a:pt x="105" y="203"/>
                  </a:lnTo>
                  <a:lnTo>
                    <a:pt x="104" y="196"/>
                  </a:lnTo>
                  <a:lnTo>
                    <a:pt x="101" y="188"/>
                  </a:lnTo>
                  <a:lnTo>
                    <a:pt x="99" y="182"/>
                  </a:lnTo>
                  <a:lnTo>
                    <a:pt x="96" y="186"/>
                  </a:lnTo>
                  <a:lnTo>
                    <a:pt x="91" y="193"/>
                  </a:lnTo>
                  <a:lnTo>
                    <a:pt x="87" y="201"/>
                  </a:lnTo>
                  <a:lnTo>
                    <a:pt x="84" y="208"/>
                  </a:lnTo>
                  <a:lnTo>
                    <a:pt x="84" y="190"/>
                  </a:lnTo>
                  <a:lnTo>
                    <a:pt x="84" y="174"/>
                  </a:lnTo>
                  <a:lnTo>
                    <a:pt x="83" y="160"/>
                  </a:lnTo>
                  <a:lnTo>
                    <a:pt x="81" y="151"/>
                  </a:lnTo>
                  <a:lnTo>
                    <a:pt x="77" y="141"/>
                  </a:lnTo>
                  <a:lnTo>
                    <a:pt x="73" y="127"/>
                  </a:lnTo>
                  <a:lnTo>
                    <a:pt x="68" y="112"/>
                  </a:lnTo>
                  <a:lnTo>
                    <a:pt x="64" y="102"/>
                  </a:lnTo>
                  <a:lnTo>
                    <a:pt x="59" y="95"/>
                  </a:lnTo>
                  <a:lnTo>
                    <a:pt x="55" y="86"/>
                  </a:lnTo>
                  <a:lnTo>
                    <a:pt x="53" y="77"/>
                  </a:lnTo>
                  <a:lnTo>
                    <a:pt x="51" y="71"/>
                  </a:lnTo>
                  <a:lnTo>
                    <a:pt x="49" y="62"/>
                  </a:lnTo>
                  <a:lnTo>
                    <a:pt x="46" y="54"/>
                  </a:lnTo>
                  <a:lnTo>
                    <a:pt x="47" y="48"/>
                  </a:lnTo>
                  <a:lnTo>
                    <a:pt x="52" y="43"/>
                  </a:lnTo>
                  <a:lnTo>
                    <a:pt x="51" y="42"/>
                  </a:lnTo>
                  <a:lnTo>
                    <a:pt x="51" y="39"/>
                  </a:lnTo>
                  <a:lnTo>
                    <a:pt x="50" y="38"/>
                  </a:lnTo>
                  <a:lnTo>
                    <a:pt x="49" y="37"/>
                  </a:lnTo>
                  <a:lnTo>
                    <a:pt x="52" y="36"/>
                  </a:lnTo>
                  <a:lnTo>
                    <a:pt x="57" y="34"/>
                  </a:lnTo>
                  <a:lnTo>
                    <a:pt x="61" y="31"/>
                  </a:lnTo>
                  <a:lnTo>
                    <a:pt x="67" y="29"/>
                  </a:lnTo>
                  <a:lnTo>
                    <a:pt x="73" y="27"/>
                  </a:lnTo>
                  <a:lnTo>
                    <a:pt x="77" y="25"/>
                  </a:lnTo>
                  <a:lnTo>
                    <a:pt x="81" y="23"/>
                  </a:lnTo>
                  <a:lnTo>
                    <a:pt x="84" y="22"/>
                  </a:lnTo>
                  <a:lnTo>
                    <a:pt x="89" y="20"/>
                  </a:lnTo>
                  <a:lnTo>
                    <a:pt x="95" y="16"/>
                  </a:lnTo>
                  <a:lnTo>
                    <a:pt x="100" y="13"/>
                  </a:lnTo>
                  <a:lnTo>
                    <a:pt x="106" y="11"/>
                  </a:lnTo>
                  <a:lnTo>
                    <a:pt x="110" y="10"/>
                  </a:lnTo>
                  <a:lnTo>
                    <a:pt x="113" y="7"/>
                  </a:lnTo>
                  <a:lnTo>
                    <a:pt x="115" y="4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2" name="任意多边形 542868"/>
            <p:cNvSpPr>
              <a:spLocks noChangeArrowheads="1"/>
            </p:cNvSpPr>
            <p:nvPr/>
          </p:nvSpPr>
          <p:spPr bwMode="auto">
            <a:xfrm>
              <a:off x="5596" y="2819"/>
              <a:ext cx="4" cy="17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6" y="11"/>
                </a:cxn>
                <a:cxn ang="0">
                  <a:pos x="5" y="7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7"/>
                </a:cxn>
                <a:cxn ang="0">
                  <a:pos x="3" y="26"/>
                </a:cxn>
                <a:cxn ang="0">
                  <a:pos x="3" y="32"/>
                </a:cxn>
                <a:cxn ang="0">
                  <a:pos x="4" y="28"/>
                </a:cxn>
                <a:cxn ang="0">
                  <a:pos x="6" y="23"/>
                </a:cxn>
                <a:cxn ang="0">
                  <a:pos x="7" y="18"/>
                </a:cxn>
                <a:cxn ang="0">
                  <a:pos x="7" y="15"/>
                </a:cxn>
              </a:cxnLst>
              <a:rect l="0" t="0" r="r" b="b"/>
              <a:pathLst>
                <a:path w="7" h="32">
                  <a:moveTo>
                    <a:pt x="7" y="15"/>
                  </a:moveTo>
                  <a:lnTo>
                    <a:pt x="6" y="11"/>
                  </a:lnTo>
                  <a:lnTo>
                    <a:pt x="5" y="7"/>
                  </a:lnTo>
                  <a:lnTo>
                    <a:pt x="3" y="3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7"/>
                  </a:lnTo>
                  <a:lnTo>
                    <a:pt x="3" y="26"/>
                  </a:lnTo>
                  <a:lnTo>
                    <a:pt x="3" y="32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7" y="18"/>
                  </a:lnTo>
                  <a:lnTo>
                    <a:pt x="7" y="15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3" name="任意多边形 542869"/>
            <p:cNvSpPr>
              <a:spLocks noChangeArrowheads="1"/>
            </p:cNvSpPr>
            <p:nvPr/>
          </p:nvSpPr>
          <p:spPr bwMode="auto">
            <a:xfrm>
              <a:off x="5575" y="3008"/>
              <a:ext cx="43" cy="43"/>
            </a:xfrm>
            <a:custGeom>
              <a:avLst/>
              <a:gdLst/>
              <a:ahLst/>
              <a:cxnLst>
                <a:cxn ang="0">
                  <a:pos x="28" y="1"/>
                </a:cxn>
                <a:cxn ang="0">
                  <a:pos x="34" y="5"/>
                </a:cxn>
                <a:cxn ang="0">
                  <a:pos x="44" y="8"/>
                </a:cxn>
                <a:cxn ang="0">
                  <a:pos x="54" y="11"/>
                </a:cxn>
                <a:cxn ang="0">
                  <a:pos x="65" y="12"/>
                </a:cxn>
                <a:cxn ang="0">
                  <a:pos x="76" y="10"/>
                </a:cxn>
                <a:cxn ang="0">
                  <a:pos x="80" y="13"/>
                </a:cxn>
                <a:cxn ang="0">
                  <a:pos x="83" y="31"/>
                </a:cxn>
                <a:cxn ang="0">
                  <a:pos x="85" y="39"/>
                </a:cxn>
                <a:cxn ang="0">
                  <a:pos x="84" y="46"/>
                </a:cxn>
                <a:cxn ang="0">
                  <a:pos x="79" y="52"/>
                </a:cxn>
                <a:cxn ang="0">
                  <a:pos x="76" y="57"/>
                </a:cxn>
                <a:cxn ang="0">
                  <a:pos x="72" y="64"/>
                </a:cxn>
                <a:cxn ang="0">
                  <a:pos x="67" y="69"/>
                </a:cxn>
                <a:cxn ang="0">
                  <a:pos x="63" y="74"/>
                </a:cxn>
                <a:cxn ang="0">
                  <a:pos x="59" y="81"/>
                </a:cxn>
                <a:cxn ang="0">
                  <a:pos x="55" y="82"/>
                </a:cxn>
                <a:cxn ang="0">
                  <a:pos x="49" y="80"/>
                </a:cxn>
                <a:cxn ang="0">
                  <a:pos x="47" y="82"/>
                </a:cxn>
                <a:cxn ang="0">
                  <a:pos x="42" y="87"/>
                </a:cxn>
                <a:cxn ang="0">
                  <a:pos x="38" y="85"/>
                </a:cxn>
                <a:cxn ang="0">
                  <a:pos x="33" y="83"/>
                </a:cxn>
                <a:cxn ang="0">
                  <a:pos x="31" y="84"/>
                </a:cxn>
                <a:cxn ang="0">
                  <a:pos x="26" y="87"/>
                </a:cxn>
                <a:cxn ang="0">
                  <a:pos x="22" y="87"/>
                </a:cxn>
                <a:cxn ang="0">
                  <a:pos x="19" y="85"/>
                </a:cxn>
                <a:cxn ang="0">
                  <a:pos x="18" y="84"/>
                </a:cxn>
                <a:cxn ang="0">
                  <a:pos x="14" y="83"/>
                </a:cxn>
                <a:cxn ang="0">
                  <a:pos x="16" y="79"/>
                </a:cxn>
                <a:cxn ang="0">
                  <a:pos x="24" y="65"/>
                </a:cxn>
                <a:cxn ang="0">
                  <a:pos x="24" y="57"/>
                </a:cxn>
                <a:cxn ang="0">
                  <a:pos x="23" y="53"/>
                </a:cxn>
                <a:cxn ang="0">
                  <a:pos x="21" y="53"/>
                </a:cxn>
                <a:cxn ang="0">
                  <a:pos x="19" y="56"/>
                </a:cxn>
                <a:cxn ang="0">
                  <a:pos x="18" y="61"/>
                </a:cxn>
                <a:cxn ang="0">
                  <a:pos x="14" y="69"/>
                </a:cxn>
                <a:cxn ang="0">
                  <a:pos x="2" y="72"/>
                </a:cxn>
                <a:cxn ang="0">
                  <a:pos x="0" y="67"/>
                </a:cxn>
                <a:cxn ang="0">
                  <a:pos x="2" y="64"/>
                </a:cxn>
                <a:cxn ang="0">
                  <a:pos x="6" y="57"/>
                </a:cxn>
                <a:cxn ang="0">
                  <a:pos x="7" y="52"/>
                </a:cxn>
                <a:cxn ang="0">
                  <a:pos x="10" y="46"/>
                </a:cxn>
                <a:cxn ang="0">
                  <a:pos x="10" y="42"/>
                </a:cxn>
                <a:cxn ang="0">
                  <a:pos x="11" y="35"/>
                </a:cxn>
                <a:cxn ang="0">
                  <a:pos x="17" y="28"/>
                </a:cxn>
                <a:cxn ang="0">
                  <a:pos x="24" y="19"/>
                </a:cxn>
                <a:cxn ang="0">
                  <a:pos x="25" y="13"/>
                </a:cxn>
                <a:cxn ang="0">
                  <a:pos x="25" y="4"/>
                </a:cxn>
              </a:cxnLst>
              <a:rect l="0" t="0" r="r" b="b"/>
              <a:pathLst>
                <a:path w="85" h="87">
                  <a:moveTo>
                    <a:pt x="25" y="0"/>
                  </a:moveTo>
                  <a:lnTo>
                    <a:pt x="28" y="1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8" y="6"/>
                  </a:lnTo>
                  <a:lnTo>
                    <a:pt x="44" y="8"/>
                  </a:lnTo>
                  <a:lnTo>
                    <a:pt x="48" y="10"/>
                  </a:lnTo>
                  <a:lnTo>
                    <a:pt x="54" y="11"/>
                  </a:lnTo>
                  <a:lnTo>
                    <a:pt x="60" y="12"/>
                  </a:lnTo>
                  <a:lnTo>
                    <a:pt x="65" y="12"/>
                  </a:lnTo>
                  <a:lnTo>
                    <a:pt x="70" y="11"/>
                  </a:lnTo>
                  <a:lnTo>
                    <a:pt x="76" y="10"/>
                  </a:lnTo>
                  <a:lnTo>
                    <a:pt x="80" y="6"/>
                  </a:lnTo>
                  <a:lnTo>
                    <a:pt x="80" y="13"/>
                  </a:lnTo>
                  <a:lnTo>
                    <a:pt x="82" y="22"/>
                  </a:lnTo>
                  <a:lnTo>
                    <a:pt x="83" y="31"/>
                  </a:lnTo>
                  <a:lnTo>
                    <a:pt x="84" y="37"/>
                  </a:lnTo>
                  <a:lnTo>
                    <a:pt x="85" y="39"/>
                  </a:lnTo>
                  <a:lnTo>
                    <a:pt x="85" y="43"/>
                  </a:lnTo>
                  <a:lnTo>
                    <a:pt x="84" y="46"/>
                  </a:lnTo>
                  <a:lnTo>
                    <a:pt x="82" y="50"/>
                  </a:lnTo>
                  <a:lnTo>
                    <a:pt x="79" y="52"/>
                  </a:lnTo>
                  <a:lnTo>
                    <a:pt x="77" y="54"/>
                  </a:lnTo>
                  <a:lnTo>
                    <a:pt x="76" y="57"/>
                  </a:lnTo>
                  <a:lnTo>
                    <a:pt x="75" y="60"/>
                  </a:lnTo>
                  <a:lnTo>
                    <a:pt x="72" y="64"/>
                  </a:lnTo>
                  <a:lnTo>
                    <a:pt x="70" y="67"/>
                  </a:lnTo>
                  <a:lnTo>
                    <a:pt x="67" y="69"/>
                  </a:lnTo>
                  <a:lnTo>
                    <a:pt x="64" y="71"/>
                  </a:lnTo>
                  <a:lnTo>
                    <a:pt x="63" y="74"/>
                  </a:lnTo>
                  <a:lnTo>
                    <a:pt x="61" y="77"/>
                  </a:lnTo>
                  <a:lnTo>
                    <a:pt x="59" y="81"/>
                  </a:lnTo>
                  <a:lnTo>
                    <a:pt x="57" y="82"/>
                  </a:lnTo>
                  <a:lnTo>
                    <a:pt x="55" y="82"/>
                  </a:lnTo>
                  <a:lnTo>
                    <a:pt x="53" y="81"/>
                  </a:lnTo>
                  <a:lnTo>
                    <a:pt x="49" y="80"/>
                  </a:lnTo>
                  <a:lnTo>
                    <a:pt x="48" y="80"/>
                  </a:lnTo>
                  <a:lnTo>
                    <a:pt x="47" y="82"/>
                  </a:lnTo>
                  <a:lnTo>
                    <a:pt x="45" y="84"/>
                  </a:lnTo>
                  <a:lnTo>
                    <a:pt x="42" y="87"/>
                  </a:lnTo>
                  <a:lnTo>
                    <a:pt x="40" y="87"/>
                  </a:lnTo>
                  <a:lnTo>
                    <a:pt x="38" y="85"/>
                  </a:lnTo>
                  <a:lnTo>
                    <a:pt x="36" y="84"/>
                  </a:lnTo>
                  <a:lnTo>
                    <a:pt x="33" y="83"/>
                  </a:lnTo>
                  <a:lnTo>
                    <a:pt x="32" y="83"/>
                  </a:lnTo>
                  <a:lnTo>
                    <a:pt x="31" y="84"/>
                  </a:lnTo>
                  <a:lnTo>
                    <a:pt x="29" y="85"/>
                  </a:lnTo>
                  <a:lnTo>
                    <a:pt x="26" y="87"/>
                  </a:lnTo>
                  <a:lnTo>
                    <a:pt x="23" y="87"/>
                  </a:lnTo>
                  <a:lnTo>
                    <a:pt x="22" y="87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8" y="84"/>
                  </a:lnTo>
                  <a:lnTo>
                    <a:pt x="16" y="83"/>
                  </a:lnTo>
                  <a:lnTo>
                    <a:pt x="14" y="83"/>
                  </a:lnTo>
                  <a:lnTo>
                    <a:pt x="13" y="83"/>
                  </a:lnTo>
                  <a:lnTo>
                    <a:pt x="16" y="79"/>
                  </a:lnTo>
                  <a:lnTo>
                    <a:pt x="21" y="72"/>
                  </a:lnTo>
                  <a:lnTo>
                    <a:pt x="24" y="65"/>
                  </a:lnTo>
                  <a:lnTo>
                    <a:pt x="25" y="59"/>
                  </a:lnTo>
                  <a:lnTo>
                    <a:pt x="24" y="57"/>
                  </a:lnTo>
                  <a:lnTo>
                    <a:pt x="24" y="54"/>
                  </a:lnTo>
                  <a:lnTo>
                    <a:pt x="23" y="53"/>
                  </a:lnTo>
                  <a:lnTo>
                    <a:pt x="22" y="51"/>
                  </a:lnTo>
                  <a:lnTo>
                    <a:pt x="21" y="53"/>
                  </a:lnTo>
                  <a:lnTo>
                    <a:pt x="21" y="54"/>
                  </a:lnTo>
                  <a:lnTo>
                    <a:pt x="19" y="56"/>
                  </a:lnTo>
                  <a:lnTo>
                    <a:pt x="18" y="57"/>
                  </a:lnTo>
                  <a:lnTo>
                    <a:pt x="18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8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1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6" y="57"/>
                  </a:lnTo>
                  <a:lnTo>
                    <a:pt x="6" y="54"/>
                  </a:lnTo>
                  <a:lnTo>
                    <a:pt x="7" y="52"/>
                  </a:lnTo>
                  <a:lnTo>
                    <a:pt x="8" y="49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14" y="31"/>
                  </a:lnTo>
                  <a:lnTo>
                    <a:pt x="17" y="28"/>
                  </a:lnTo>
                  <a:lnTo>
                    <a:pt x="21" y="23"/>
                  </a:lnTo>
                  <a:lnTo>
                    <a:pt x="24" y="19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8"/>
                  </a:lnTo>
                  <a:lnTo>
                    <a:pt x="25" y="4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4" name="任意多边形 542870"/>
            <p:cNvSpPr>
              <a:spLocks noChangeArrowheads="1"/>
            </p:cNvSpPr>
            <p:nvPr/>
          </p:nvSpPr>
          <p:spPr bwMode="auto">
            <a:xfrm>
              <a:off x="5581" y="3026"/>
              <a:ext cx="8" cy="24"/>
            </a:xfrm>
            <a:custGeom>
              <a:avLst/>
              <a:gdLst/>
              <a:ahLst/>
              <a:cxnLst>
                <a:cxn ang="0">
                  <a:pos x="5" y="47"/>
                </a:cxn>
                <a:cxn ang="0">
                  <a:pos x="5" y="47"/>
                </a:cxn>
                <a:cxn ang="0">
                  <a:pos x="3" y="46"/>
                </a:cxn>
                <a:cxn ang="0">
                  <a:pos x="1" y="46"/>
                </a:cxn>
                <a:cxn ang="0">
                  <a:pos x="0" y="46"/>
                </a:cxn>
                <a:cxn ang="0">
                  <a:pos x="3" y="42"/>
                </a:cxn>
                <a:cxn ang="0">
                  <a:pos x="8" y="35"/>
                </a:cxn>
                <a:cxn ang="0">
                  <a:pos x="11" y="2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1" y="17"/>
                </a:cxn>
                <a:cxn ang="0">
                  <a:pos x="10" y="16"/>
                </a:cxn>
                <a:cxn ang="0">
                  <a:pos x="9" y="14"/>
                </a:cxn>
                <a:cxn ang="0">
                  <a:pos x="10" y="10"/>
                </a:cxn>
                <a:cxn ang="0">
                  <a:pos x="11" y="7"/>
                </a:cxn>
                <a:cxn ang="0">
                  <a:pos x="13" y="4"/>
                </a:cxn>
                <a:cxn ang="0">
                  <a:pos x="13" y="0"/>
                </a:cxn>
                <a:cxn ang="0">
                  <a:pos x="15" y="1"/>
                </a:cxn>
                <a:cxn ang="0">
                  <a:pos x="15" y="4"/>
                </a:cxn>
                <a:cxn ang="0">
                  <a:pos x="15" y="8"/>
                </a:cxn>
                <a:cxn ang="0">
                  <a:pos x="15" y="10"/>
                </a:cxn>
                <a:cxn ang="0">
                  <a:pos x="15" y="13"/>
                </a:cxn>
                <a:cxn ang="0">
                  <a:pos x="16" y="16"/>
                </a:cxn>
                <a:cxn ang="0">
                  <a:pos x="16" y="19"/>
                </a:cxn>
                <a:cxn ang="0">
                  <a:pos x="16" y="21"/>
                </a:cxn>
                <a:cxn ang="0">
                  <a:pos x="16" y="23"/>
                </a:cxn>
                <a:cxn ang="0">
                  <a:pos x="16" y="25"/>
                </a:cxn>
                <a:cxn ang="0">
                  <a:pos x="16" y="29"/>
                </a:cxn>
                <a:cxn ang="0">
                  <a:pos x="16" y="31"/>
                </a:cxn>
                <a:cxn ang="0">
                  <a:pos x="15" y="34"/>
                </a:cxn>
                <a:cxn ang="0">
                  <a:pos x="13" y="38"/>
                </a:cxn>
                <a:cxn ang="0">
                  <a:pos x="11" y="42"/>
                </a:cxn>
                <a:cxn ang="0">
                  <a:pos x="11" y="45"/>
                </a:cxn>
                <a:cxn ang="0">
                  <a:pos x="10" y="46"/>
                </a:cxn>
                <a:cxn ang="0">
                  <a:pos x="9" y="46"/>
                </a:cxn>
                <a:cxn ang="0">
                  <a:pos x="6" y="47"/>
                </a:cxn>
                <a:cxn ang="0">
                  <a:pos x="5" y="47"/>
                </a:cxn>
              </a:cxnLst>
              <a:rect l="0" t="0" r="r" b="b"/>
              <a:pathLst>
                <a:path w="16" h="47">
                  <a:moveTo>
                    <a:pt x="5" y="47"/>
                  </a:moveTo>
                  <a:lnTo>
                    <a:pt x="5" y="47"/>
                  </a:lnTo>
                  <a:lnTo>
                    <a:pt x="3" y="46"/>
                  </a:lnTo>
                  <a:lnTo>
                    <a:pt x="1" y="46"/>
                  </a:lnTo>
                  <a:lnTo>
                    <a:pt x="0" y="46"/>
                  </a:lnTo>
                  <a:lnTo>
                    <a:pt x="3" y="42"/>
                  </a:lnTo>
                  <a:lnTo>
                    <a:pt x="8" y="35"/>
                  </a:lnTo>
                  <a:lnTo>
                    <a:pt x="11" y="28"/>
                  </a:lnTo>
                  <a:lnTo>
                    <a:pt x="12" y="22"/>
                  </a:lnTo>
                  <a:lnTo>
                    <a:pt x="11" y="20"/>
                  </a:lnTo>
                  <a:lnTo>
                    <a:pt x="11" y="17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10" y="10"/>
                  </a:lnTo>
                  <a:lnTo>
                    <a:pt x="11" y="7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5" y="1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6" y="29"/>
                  </a:lnTo>
                  <a:lnTo>
                    <a:pt x="16" y="31"/>
                  </a:lnTo>
                  <a:lnTo>
                    <a:pt x="15" y="34"/>
                  </a:lnTo>
                  <a:lnTo>
                    <a:pt x="13" y="38"/>
                  </a:lnTo>
                  <a:lnTo>
                    <a:pt x="11" y="42"/>
                  </a:lnTo>
                  <a:lnTo>
                    <a:pt x="11" y="45"/>
                  </a:lnTo>
                  <a:lnTo>
                    <a:pt x="10" y="46"/>
                  </a:lnTo>
                  <a:lnTo>
                    <a:pt x="9" y="46"/>
                  </a:lnTo>
                  <a:lnTo>
                    <a:pt x="6" y="47"/>
                  </a:lnTo>
                  <a:lnTo>
                    <a:pt x="5" y="47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5" name="任意多边形 542871"/>
            <p:cNvSpPr>
              <a:spLocks noChangeArrowheads="1"/>
            </p:cNvSpPr>
            <p:nvPr/>
          </p:nvSpPr>
          <p:spPr bwMode="auto">
            <a:xfrm>
              <a:off x="5591" y="3032"/>
              <a:ext cx="25" cy="19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4" y="7"/>
                </a:cxn>
                <a:cxn ang="0">
                  <a:pos x="40" y="14"/>
                </a:cxn>
                <a:cxn ang="0">
                  <a:pos x="35" y="19"/>
                </a:cxn>
                <a:cxn ang="0">
                  <a:pos x="31" y="24"/>
                </a:cxn>
                <a:cxn ang="0">
                  <a:pos x="27" y="31"/>
                </a:cxn>
                <a:cxn ang="0">
                  <a:pos x="23" y="32"/>
                </a:cxn>
                <a:cxn ang="0">
                  <a:pos x="17" y="30"/>
                </a:cxn>
                <a:cxn ang="0">
                  <a:pos x="15" y="32"/>
                </a:cxn>
                <a:cxn ang="0">
                  <a:pos x="10" y="37"/>
                </a:cxn>
                <a:cxn ang="0">
                  <a:pos x="6" y="35"/>
                </a:cxn>
                <a:cxn ang="0">
                  <a:pos x="1" y="33"/>
                </a:cxn>
                <a:cxn ang="0">
                  <a:pos x="1" y="30"/>
                </a:cxn>
                <a:cxn ang="0">
                  <a:pos x="5" y="23"/>
                </a:cxn>
                <a:cxn ang="0">
                  <a:pos x="7" y="18"/>
                </a:cxn>
                <a:cxn ang="0">
                  <a:pos x="9" y="14"/>
                </a:cxn>
                <a:cxn ang="0">
                  <a:pos x="10" y="11"/>
                </a:cxn>
                <a:cxn ang="0">
                  <a:pos x="14" y="10"/>
                </a:cxn>
                <a:cxn ang="0">
                  <a:pos x="15" y="8"/>
                </a:cxn>
                <a:cxn ang="0">
                  <a:pos x="19" y="7"/>
                </a:cxn>
                <a:cxn ang="0">
                  <a:pos x="21" y="7"/>
                </a:cxn>
                <a:cxn ang="0">
                  <a:pos x="21" y="9"/>
                </a:cxn>
                <a:cxn ang="0">
                  <a:pos x="23" y="10"/>
                </a:cxn>
                <a:cxn ang="0">
                  <a:pos x="29" y="11"/>
                </a:cxn>
                <a:cxn ang="0">
                  <a:pos x="31" y="10"/>
                </a:cxn>
                <a:cxn ang="0">
                  <a:pos x="31" y="9"/>
                </a:cxn>
                <a:cxn ang="0">
                  <a:pos x="32" y="7"/>
                </a:cxn>
                <a:cxn ang="0">
                  <a:pos x="36" y="7"/>
                </a:cxn>
                <a:cxn ang="0">
                  <a:pos x="37" y="8"/>
                </a:cxn>
                <a:cxn ang="0">
                  <a:pos x="40" y="8"/>
                </a:cxn>
                <a:cxn ang="0">
                  <a:pos x="43" y="6"/>
                </a:cxn>
                <a:cxn ang="0">
                  <a:pos x="47" y="1"/>
                </a:cxn>
              </a:cxnLst>
              <a:rect l="0" t="0" r="r" b="b"/>
              <a:pathLst>
                <a:path w="50" h="37">
                  <a:moveTo>
                    <a:pt x="50" y="0"/>
                  </a:moveTo>
                  <a:lnTo>
                    <a:pt x="47" y="2"/>
                  </a:lnTo>
                  <a:lnTo>
                    <a:pt x="45" y="4"/>
                  </a:lnTo>
                  <a:lnTo>
                    <a:pt x="44" y="7"/>
                  </a:lnTo>
                  <a:lnTo>
                    <a:pt x="43" y="10"/>
                  </a:lnTo>
                  <a:lnTo>
                    <a:pt x="40" y="14"/>
                  </a:lnTo>
                  <a:lnTo>
                    <a:pt x="38" y="17"/>
                  </a:lnTo>
                  <a:lnTo>
                    <a:pt x="35" y="19"/>
                  </a:lnTo>
                  <a:lnTo>
                    <a:pt x="32" y="21"/>
                  </a:lnTo>
                  <a:lnTo>
                    <a:pt x="31" y="24"/>
                  </a:lnTo>
                  <a:lnTo>
                    <a:pt x="29" y="27"/>
                  </a:lnTo>
                  <a:lnTo>
                    <a:pt x="27" y="31"/>
                  </a:lnTo>
                  <a:lnTo>
                    <a:pt x="25" y="32"/>
                  </a:lnTo>
                  <a:lnTo>
                    <a:pt x="23" y="32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6" y="30"/>
                  </a:lnTo>
                  <a:lnTo>
                    <a:pt x="15" y="32"/>
                  </a:lnTo>
                  <a:lnTo>
                    <a:pt x="13" y="34"/>
                  </a:lnTo>
                  <a:lnTo>
                    <a:pt x="10" y="37"/>
                  </a:lnTo>
                  <a:lnTo>
                    <a:pt x="8" y="37"/>
                  </a:lnTo>
                  <a:lnTo>
                    <a:pt x="6" y="35"/>
                  </a:lnTo>
                  <a:lnTo>
                    <a:pt x="4" y="34"/>
                  </a:lnTo>
                  <a:lnTo>
                    <a:pt x="1" y="33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4" y="26"/>
                  </a:lnTo>
                  <a:lnTo>
                    <a:pt x="5" y="23"/>
                  </a:lnTo>
                  <a:lnTo>
                    <a:pt x="6" y="21"/>
                  </a:lnTo>
                  <a:lnTo>
                    <a:pt x="7" y="18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3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1" y="10"/>
                  </a:lnTo>
                  <a:lnTo>
                    <a:pt x="23" y="10"/>
                  </a:lnTo>
                  <a:lnTo>
                    <a:pt x="25" y="11"/>
                  </a:lnTo>
                  <a:lnTo>
                    <a:pt x="29" y="11"/>
                  </a:lnTo>
                  <a:lnTo>
                    <a:pt x="30" y="11"/>
                  </a:lnTo>
                  <a:lnTo>
                    <a:pt x="31" y="10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2" y="7"/>
                  </a:lnTo>
                  <a:lnTo>
                    <a:pt x="35" y="7"/>
                  </a:lnTo>
                  <a:lnTo>
                    <a:pt x="36" y="7"/>
                  </a:lnTo>
                  <a:lnTo>
                    <a:pt x="37" y="7"/>
                  </a:lnTo>
                  <a:lnTo>
                    <a:pt x="37" y="8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2" y="7"/>
                  </a:lnTo>
                  <a:lnTo>
                    <a:pt x="43" y="6"/>
                  </a:lnTo>
                  <a:lnTo>
                    <a:pt x="45" y="3"/>
                  </a:lnTo>
                  <a:lnTo>
                    <a:pt x="47" y="1"/>
                  </a:lnTo>
                  <a:lnTo>
                    <a:pt x="50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6" name="任意多边形 542872"/>
            <p:cNvSpPr>
              <a:spLocks noChangeArrowheads="1"/>
            </p:cNvSpPr>
            <p:nvPr/>
          </p:nvSpPr>
          <p:spPr bwMode="auto">
            <a:xfrm>
              <a:off x="5594" y="3011"/>
              <a:ext cx="23" cy="15"/>
            </a:xfrm>
            <a:custGeom>
              <a:avLst/>
              <a:gdLst/>
              <a:ahLst/>
              <a:cxnLst>
                <a:cxn ang="0">
                  <a:pos x="46" y="31"/>
                </a:cxn>
                <a:cxn ang="0">
                  <a:pos x="45" y="25"/>
                </a:cxn>
                <a:cxn ang="0">
                  <a:pos x="44" y="16"/>
                </a:cxn>
                <a:cxn ang="0">
                  <a:pos x="42" y="7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2" y="5"/>
                </a:cxn>
                <a:cxn ang="0">
                  <a:pos x="27" y="6"/>
                </a:cxn>
                <a:cxn ang="0">
                  <a:pos x="22" y="6"/>
                </a:cxn>
                <a:cxn ang="0">
                  <a:pos x="16" y="5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7" y="5"/>
                </a:cxn>
                <a:cxn ang="0">
                  <a:pos x="10" y="7"/>
                </a:cxn>
                <a:cxn ang="0">
                  <a:pos x="15" y="9"/>
                </a:cxn>
                <a:cxn ang="0">
                  <a:pos x="19" y="12"/>
                </a:cxn>
                <a:cxn ang="0">
                  <a:pos x="24" y="13"/>
                </a:cxn>
                <a:cxn ang="0">
                  <a:pos x="30" y="13"/>
                </a:cxn>
                <a:cxn ang="0">
                  <a:pos x="36" y="13"/>
                </a:cxn>
                <a:cxn ang="0">
                  <a:pos x="38" y="16"/>
                </a:cxn>
                <a:cxn ang="0">
                  <a:pos x="41" y="21"/>
                </a:cxn>
                <a:cxn ang="0">
                  <a:pos x="44" y="25"/>
                </a:cxn>
                <a:cxn ang="0">
                  <a:pos x="46" y="31"/>
                </a:cxn>
              </a:cxnLst>
              <a:rect l="0" t="0" r="r" b="b"/>
              <a:pathLst>
                <a:path w="46" h="31">
                  <a:moveTo>
                    <a:pt x="46" y="31"/>
                  </a:moveTo>
                  <a:lnTo>
                    <a:pt x="45" y="25"/>
                  </a:lnTo>
                  <a:lnTo>
                    <a:pt x="44" y="16"/>
                  </a:lnTo>
                  <a:lnTo>
                    <a:pt x="42" y="7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2" y="5"/>
                  </a:lnTo>
                  <a:lnTo>
                    <a:pt x="27" y="6"/>
                  </a:lnTo>
                  <a:lnTo>
                    <a:pt x="22" y="6"/>
                  </a:lnTo>
                  <a:lnTo>
                    <a:pt x="16" y="5"/>
                  </a:lnTo>
                  <a:lnTo>
                    <a:pt x="10" y="4"/>
                  </a:lnTo>
                  <a:lnTo>
                    <a:pt x="6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7" y="5"/>
                  </a:lnTo>
                  <a:lnTo>
                    <a:pt x="10" y="7"/>
                  </a:lnTo>
                  <a:lnTo>
                    <a:pt x="15" y="9"/>
                  </a:lnTo>
                  <a:lnTo>
                    <a:pt x="19" y="12"/>
                  </a:lnTo>
                  <a:lnTo>
                    <a:pt x="24" y="13"/>
                  </a:lnTo>
                  <a:lnTo>
                    <a:pt x="30" y="13"/>
                  </a:lnTo>
                  <a:lnTo>
                    <a:pt x="36" y="13"/>
                  </a:lnTo>
                  <a:lnTo>
                    <a:pt x="38" y="16"/>
                  </a:lnTo>
                  <a:lnTo>
                    <a:pt x="41" y="21"/>
                  </a:lnTo>
                  <a:lnTo>
                    <a:pt x="44" y="25"/>
                  </a:lnTo>
                  <a:lnTo>
                    <a:pt x="46" y="31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57" name="任意多边形 542873"/>
            <p:cNvSpPr>
              <a:spLocks noChangeArrowheads="1"/>
            </p:cNvSpPr>
            <p:nvPr/>
          </p:nvSpPr>
          <p:spPr bwMode="auto">
            <a:xfrm>
              <a:off x="5569" y="2777"/>
              <a:ext cx="53" cy="236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22" y="86"/>
                </a:cxn>
                <a:cxn ang="0">
                  <a:pos x="9" y="176"/>
                </a:cxn>
                <a:cxn ang="0">
                  <a:pos x="1" y="250"/>
                </a:cxn>
                <a:cxn ang="0">
                  <a:pos x="3" y="290"/>
                </a:cxn>
                <a:cxn ang="0">
                  <a:pos x="9" y="323"/>
                </a:cxn>
                <a:cxn ang="0">
                  <a:pos x="19" y="349"/>
                </a:cxn>
                <a:cxn ang="0">
                  <a:pos x="23" y="373"/>
                </a:cxn>
                <a:cxn ang="0">
                  <a:pos x="24" y="399"/>
                </a:cxn>
                <a:cxn ang="0">
                  <a:pos x="24" y="439"/>
                </a:cxn>
                <a:cxn ang="0">
                  <a:pos x="27" y="454"/>
                </a:cxn>
                <a:cxn ang="0">
                  <a:pos x="34" y="459"/>
                </a:cxn>
                <a:cxn ang="0">
                  <a:pos x="45" y="465"/>
                </a:cxn>
                <a:cxn ang="0">
                  <a:pos x="59" y="469"/>
                </a:cxn>
                <a:cxn ang="0">
                  <a:pos x="73" y="473"/>
                </a:cxn>
                <a:cxn ang="0">
                  <a:pos x="87" y="471"/>
                </a:cxn>
                <a:cxn ang="0">
                  <a:pos x="96" y="466"/>
                </a:cxn>
                <a:cxn ang="0">
                  <a:pos x="99" y="462"/>
                </a:cxn>
                <a:cxn ang="0">
                  <a:pos x="102" y="454"/>
                </a:cxn>
                <a:cxn ang="0">
                  <a:pos x="102" y="441"/>
                </a:cxn>
                <a:cxn ang="0">
                  <a:pos x="104" y="438"/>
                </a:cxn>
                <a:cxn ang="0">
                  <a:pos x="106" y="427"/>
                </a:cxn>
                <a:cxn ang="0">
                  <a:pos x="103" y="422"/>
                </a:cxn>
                <a:cxn ang="0">
                  <a:pos x="103" y="419"/>
                </a:cxn>
                <a:cxn ang="0">
                  <a:pos x="104" y="416"/>
                </a:cxn>
                <a:cxn ang="0">
                  <a:pos x="107" y="416"/>
                </a:cxn>
                <a:cxn ang="0">
                  <a:pos x="107" y="414"/>
                </a:cxn>
                <a:cxn ang="0">
                  <a:pos x="107" y="408"/>
                </a:cxn>
                <a:cxn ang="0">
                  <a:pos x="106" y="407"/>
                </a:cxn>
                <a:cxn ang="0">
                  <a:pos x="104" y="407"/>
                </a:cxn>
                <a:cxn ang="0">
                  <a:pos x="103" y="398"/>
                </a:cxn>
                <a:cxn ang="0">
                  <a:pos x="106" y="369"/>
                </a:cxn>
                <a:cxn ang="0">
                  <a:pos x="105" y="346"/>
                </a:cxn>
                <a:cxn ang="0">
                  <a:pos x="99" y="309"/>
                </a:cxn>
                <a:cxn ang="0">
                  <a:pos x="91" y="271"/>
                </a:cxn>
                <a:cxn ang="0">
                  <a:pos x="81" y="218"/>
                </a:cxn>
                <a:cxn ang="0">
                  <a:pos x="77" y="185"/>
                </a:cxn>
                <a:cxn ang="0">
                  <a:pos x="73" y="144"/>
                </a:cxn>
                <a:cxn ang="0">
                  <a:pos x="67" y="124"/>
                </a:cxn>
                <a:cxn ang="0">
                  <a:pos x="64" y="106"/>
                </a:cxn>
                <a:cxn ang="0">
                  <a:pos x="61" y="96"/>
                </a:cxn>
                <a:cxn ang="0">
                  <a:pos x="58" y="88"/>
                </a:cxn>
                <a:cxn ang="0">
                  <a:pos x="53" y="68"/>
                </a:cxn>
                <a:cxn ang="0">
                  <a:pos x="45" y="33"/>
                </a:cxn>
                <a:cxn ang="0">
                  <a:pos x="41" y="19"/>
                </a:cxn>
                <a:cxn ang="0">
                  <a:pos x="38" y="7"/>
                </a:cxn>
              </a:cxnLst>
              <a:rect l="0" t="0" r="r" b="b"/>
              <a:pathLst>
                <a:path w="107" h="473">
                  <a:moveTo>
                    <a:pt x="35" y="0"/>
                  </a:moveTo>
                  <a:lnTo>
                    <a:pt x="32" y="16"/>
                  </a:lnTo>
                  <a:lnTo>
                    <a:pt x="28" y="47"/>
                  </a:lnTo>
                  <a:lnTo>
                    <a:pt x="22" y="86"/>
                  </a:lnTo>
                  <a:lnTo>
                    <a:pt x="16" y="131"/>
                  </a:lnTo>
                  <a:lnTo>
                    <a:pt x="9" y="176"/>
                  </a:lnTo>
                  <a:lnTo>
                    <a:pt x="5" y="217"/>
                  </a:lnTo>
                  <a:lnTo>
                    <a:pt x="1" y="250"/>
                  </a:lnTo>
                  <a:lnTo>
                    <a:pt x="0" y="269"/>
                  </a:lnTo>
                  <a:lnTo>
                    <a:pt x="3" y="290"/>
                  </a:lnTo>
                  <a:lnTo>
                    <a:pt x="6" y="308"/>
                  </a:lnTo>
                  <a:lnTo>
                    <a:pt x="9" y="323"/>
                  </a:lnTo>
                  <a:lnTo>
                    <a:pt x="14" y="336"/>
                  </a:lnTo>
                  <a:lnTo>
                    <a:pt x="19" y="349"/>
                  </a:lnTo>
                  <a:lnTo>
                    <a:pt x="22" y="360"/>
                  </a:lnTo>
                  <a:lnTo>
                    <a:pt x="23" y="373"/>
                  </a:lnTo>
                  <a:lnTo>
                    <a:pt x="24" y="384"/>
                  </a:lnTo>
                  <a:lnTo>
                    <a:pt x="24" y="399"/>
                  </a:lnTo>
                  <a:lnTo>
                    <a:pt x="24" y="420"/>
                  </a:lnTo>
                  <a:lnTo>
                    <a:pt x="24" y="439"/>
                  </a:lnTo>
                  <a:lnTo>
                    <a:pt x="24" y="452"/>
                  </a:lnTo>
                  <a:lnTo>
                    <a:pt x="27" y="454"/>
                  </a:lnTo>
                  <a:lnTo>
                    <a:pt x="30" y="457"/>
                  </a:lnTo>
                  <a:lnTo>
                    <a:pt x="34" y="459"/>
                  </a:lnTo>
                  <a:lnTo>
                    <a:pt x="38" y="461"/>
                  </a:lnTo>
                  <a:lnTo>
                    <a:pt x="45" y="465"/>
                  </a:lnTo>
                  <a:lnTo>
                    <a:pt x="51" y="467"/>
                  </a:lnTo>
                  <a:lnTo>
                    <a:pt x="59" y="469"/>
                  </a:lnTo>
                  <a:lnTo>
                    <a:pt x="66" y="472"/>
                  </a:lnTo>
                  <a:lnTo>
                    <a:pt x="73" y="473"/>
                  </a:lnTo>
                  <a:lnTo>
                    <a:pt x="81" y="472"/>
                  </a:lnTo>
                  <a:lnTo>
                    <a:pt x="87" y="471"/>
                  </a:lnTo>
                  <a:lnTo>
                    <a:pt x="93" y="467"/>
                  </a:lnTo>
                  <a:lnTo>
                    <a:pt x="96" y="466"/>
                  </a:lnTo>
                  <a:lnTo>
                    <a:pt x="97" y="464"/>
                  </a:lnTo>
                  <a:lnTo>
                    <a:pt x="99" y="462"/>
                  </a:lnTo>
                  <a:lnTo>
                    <a:pt x="100" y="460"/>
                  </a:lnTo>
                  <a:lnTo>
                    <a:pt x="102" y="454"/>
                  </a:lnTo>
                  <a:lnTo>
                    <a:pt x="102" y="447"/>
                  </a:lnTo>
                  <a:lnTo>
                    <a:pt x="102" y="441"/>
                  </a:lnTo>
                  <a:lnTo>
                    <a:pt x="102" y="436"/>
                  </a:lnTo>
                  <a:lnTo>
                    <a:pt x="104" y="438"/>
                  </a:lnTo>
                  <a:lnTo>
                    <a:pt x="106" y="434"/>
                  </a:lnTo>
                  <a:lnTo>
                    <a:pt x="106" y="427"/>
                  </a:lnTo>
                  <a:lnTo>
                    <a:pt x="103" y="423"/>
                  </a:lnTo>
                  <a:lnTo>
                    <a:pt x="103" y="422"/>
                  </a:lnTo>
                  <a:lnTo>
                    <a:pt x="103" y="420"/>
                  </a:lnTo>
                  <a:lnTo>
                    <a:pt x="103" y="419"/>
                  </a:lnTo>
                  <a:lnTo>
                    <a:pt x="103" y="416"/>
                  </a:lnTo>
                  <a:lnTo>
                    <a:pt x="104" y="416"/>
                  </a:lnTo>
                  <a:lnTo>
                    <a:pt x="106" y="416"/>
                  </a:lnTo>
                  <a:lnTo>
                    <a:pt x="107" y="416"/>
                  </a:lnTo>
                  <a:lnTo>
                    <a:pt x="107" y="415"/>
                  </a:lnTo>
                  <a:lnTo>
                    <a:pt x="107" y="414"/>
                  </a:lnTo>
                  <a:lnTo>
                    <a:pt x="107" y="411"/>
                  </a:lnTo>
                  <a:lnTo>
                    <a:pt x="107" y="408"/>
                  </a:lnTo>
                  <a:lnTo>
                    <a:pt x="107" y="407"/>
                  </a:lnTo>
                  <a:lnTo>
                    <a:pt x="106" y="407"/>
                  </a:lnTo>
                  <a:lnTo>
                    <a:pt x="105" y="407"/>
                  </a:lnTo>
                  <a:lnTo>
                    <a:pt x="104" y="407"/>
                  </a:lnTo>
                  <a:lnTo>
                    <a:pt x="103" y="408"/>
                  </a:lnTo>
                  <a:lnTo>
                    <a:pt x="103" y="398"/>
                  </a:lnTo>
                  <a:lnTo>
                    <a:pt x="105" y="383"/>
                  </a:lnTo>
                  <a:lnTo>
                    <a:pt x="106" y="369"/>
                  </a:lnTo>
                  <a:lnTo>
                    <a:pt x="106" y="359"/>
                  </a:lnTo>
                  <a:lnTo>
                    <a:pt x="105" y="346"/>
                  </a:lnTo>
                  <a:lnTo>
                    <a:pt x="103" y="329"/>
                  </a:lnTo>
                  <a:lnTo>
                    <a:pt x="99" y="309"/>
                  </a:lnTo>
                  <a:lnTo>
                    <a:pt x="96" y="292"/>
                  </a:lnTo>
                  <a:lnTo>
                    <a:pt x="91" y="271"/>
                  </a:lnTo>
                  <a:lnTo>
                    <a:pt x="87" y="244"/>
                  </a:lnTo>
                  <a:lnTo>
                    <a:pt x="81" y="218"/>
                  </a:lnTo>
                  <a:lnTo>
                    <a:pt x="77" y="203"/>
                  </a:lnTo>
                  <a:lnTo>
                    <a:pt x="77" y="185"/>
                  </a:lnTo>
                  <a:lnTo>
                    <a:pt x="75" y="163"/>
                  </a:lnTo>
                  <a:lnTo>
                    <a:pt x="73" y="144"/>
                  </a:lnTo>
                  <a:lnTo>
                    <a:pt x="69" y="132"/>
                  </a:lnTo>
                  <a:lnTo>
                    <a:pt x="67" y="124"/>
                  </a:lnTo>
                  <a:lnTo>
                    <a:pt x="65" y="115"/>
                  </a:lnTo>
                  <a:lnTo>
                    <a:pt x="64" y="106"/>
                  </a:lnTo>
                  <a:lnTo>
                    <a:pt x="62" y="100"/>
                  </a:lnTo>
                  <a:lnTo>
                    <a:pt x="61" y="96"/>
                  </a:lnTo>
                  <a:lnTo>
                    <a:pt x="60" y="92"/>
                  </a:lnTo>
                  <a:lnTo>
                    <a:pt x="58" y="88"/>
                  </a:lnTo>
                  <a:lnTo>
                    <a:pt x="55" y="85"/>
                  </a:lnTo>
                  <a:lnTo>
                    <a:pt x="53" y="68"/>
                  </a:lnTo>
                  <a:lnTo>
                    <a:pt x="50" y="49"/>
                  </a:lnTo>
                  <a:lnTo>
                    <a:pt x="45" y="33"/>
                  </a:lnTo>
                  <a:lnTo>
                    <a:pt x="42" y="24"/>
                  </a:lnTo>
                  <a:lnTo>
                    <a:pt x="41" y="19"/>
                  </a:lnTo>
                  <a:lnTo>
                    <a:pt x="41" y="12"/>
                  </a:lnTo>
                  <a:lnTo>
                    <a:pt x="38" y="7"/>
                  </a:lnTo>
                  <a:lnTo>
                    <a:pt x="35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75258" name="图片 542874" descr="telepho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2263" y="3513138"/>
            <a:ext cx="509587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259" name="Text12"/>
          <p:cNvSpPr>
            <a:spLocks noChangeArrowheads="1"/>
          </p:cNvSpPr>
          <p:nvPr/>
        </p:nvSpPr>
        <p:spPr bwMode="auto">
          <a:xfrm>
            <a:off x="2816225" y="2154238"/>
            <a:ext cx="283845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不使用演讲</a:t>
            </a:r>
            <a:r>
              <a:rPr lang="zh-CN" altLang="en-US" sz="2400"/>
              <a:t>气泡</a:t>
            </a:r>
            <a:endParaRPr lang="de-DE" altLang="en-US" sz="2400"/>
          </a:p>
        </p:txBody>
      </p:sp>
      <p:sp>
        <p:nvSpPr>
          <p:cNvPr id="175260" name="Text12"/>
          <p:cNvSpPr>
            <a:spLocks noChangeArrowheads="1"/>
          </p:cNvSpPr>
          <p:nvPr/>
        </p:nvSpPr>
        <p:spPr bwMode="auto">
          <a:xfrm>
            <a:off x="2913063" y="2473325"/>
            <a:ext cx="3160712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改为，</a:t>
            </a:r>
            <a:r>
              <a:rPr lang="zh-CN" altLang="en-US" sz="2400" b="1"/>
              <a:t>箭头引导的文本解释</a:t>
            </a:r>
            <a:endParaRPr lang="de-DE" altLang="en-US" sz="2400" b="1"/>
          </a:p>
        </p:txBody>
      </p:sp>
      <p:sp>
        <p:nvSpPr>
          <p:cNvPr id="175261" name="Text12"/>
          <p:cNvSpPr>
            <a:spLocks noChangeArrowheads="1"/>
          </p:cNvSpPr>
          <p:nvPr/>
        </p:nvSpPr>
        <p:spPr bwMode="auto">
          <a:xfrm>
            <a:off x="2816225" y="3316288"/>
            <a:ext cx="342265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不使用大的</a:t>
            </a:r>
            <a:r>
              <a:rPr lang="zh-CN" altLang="en-US" sz="2400"/>
              <a:t>多彩</a:t>
            </a:r>
            <a:r>
              <a:rPr lang="de-DE" altLang="en-US" sz="2400"/>
              <a:t> 卡通/修剪艺术</a:t>
            </a:r>
          </a:p>
        </p:txBody>
      </p:sp>
      <p:sp>
        <p:nvSpPr>
          <p:cNvPr id="175262" name="Text12"/>
          <p:cNvSpPr>
            <a:spLocks noChangeArrowheads="1"/>
          </p:cNvSpPr>
          <p:nvPr/>
        </p:nvSpPr>
        <p:spPr bwMode="auto">
          <a:xfrm>
            <a:off x="2773363" y="3670300"/>
            <a:ext cx="3300412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改为, 将修剪艺术转换成线</a:t>
            </a:r>
            <a:r>
              <a:rPr lang="de-DE" altLang="en-US" sz="2400" b="1"/>
              <a:t>形的单色画版本</a:t>
            </a:r>
          </a:p>
        </p:txBody>
      </p:sp>
      <p:sp>
        <p:nvSpPr>
          <p:cNvPr id="175263" name="Text12"/>
          <p:cNvSpPr>
            <a:spLocks noChangeArrowheads="1"/>
          </p:cNvSpPr>
          <p:nvPr/>
        </p:nvSpPr>
        <p:spPr bwMode="auto">
          <a:xfrm>
            <a:off x="2816225" y="5565775"/>
            <a:ext cx="3371850" cy="1841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/>
              <a:t>不使用缩图图解</a:t>
            </a:r>
          </a:p>
        </p:txBody>
      </p:sp>
      <p:sp>
        <p:nvSpPr>
          <p:cNvPr id="175264" name="Text12"/>
          <p:cNvSpPr>
            <a:spLocks noChangeArrowheads="1"/>
          </p:cNvSpPr>
          <p:nvPr/>
        </p:nvSpPr>
        <p:spPr bwMode="auto">
          <a:xfrm>
            <a:off x="2635250" y="5926138"/>
            <a:ext cx="3438525" cy="3683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改为,使用13</a:t>
            </a:r>
            <a:r>
              <a:rPr lang="zh-CN" altLang="en-US" sz="2400" b="1"/>
              <a:t>号白色粗体字体的深色框</a:t>
            </a:r>
            <a:endParaRPr lang="de-DE" altLang="en-US" sz="2400" b="1"/>
          </a:p>
          <a:p>
            <a:pPr algn="r"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de-DE" sz="2400" b="1"/>
          </a:p>
        </p:txBody>
      </p:sp>
      <p:grpSp>
        <p:nvGrpSpPr>
          <p:cNvPr id="175265" name="组合 542881"/>
          <p:cNvGrpSpPr>
            <a:grpSpLocks/>
          </p:cNvGrpSpPr>
          <p:nvPr/>
        </p:nvGrpSpPr>
        <p:grpSpPr bwMode="auto">
          <a:xfrm>
            <a:off x="887413" y="5541963"/>
            <a:ext cx="1408112" cy="863600"/>
            <a:chOff x="516" y="3491"/>
            <a:chExt cx="961" cy="544"/>
          </a:xfrm>
        </p:grpSpPr>
        <p:grpSp>
          <p:nvGrpSpPr>
            <p:cNvPr id="175266" name="组合 542882"/>
            <p:cNvGrpSpPr>
              <a:grpSpLocks/>
            </p:cNvGrpSpPr>
            <p:nvPr/>
          </p:nvGrpSpPr>
          <p:grpSpPr bwMode="auto">
            <a:xfrm>
              <a:off x="516" y="3491"/>
              <a:ext cx="961" cy="544"/>
              <a:chOff x="929" y="2809"/>
              <a:chExt cx="516" cy="292"/>
            </a:xfrm>
          </p:grpSpPr>
          <p:sp>
            <p:nvSpPr>
              <p:cNvPr id="175267" name="矩形 542883"/>
              <p:cNvSpPr>
                <a:spLocks noChangeArrowheads="1"/>
              </p:cNvSpPr>
              <p:nvPr/>
            </p:nvSpPr>
            <p:spPr bwMode="auto">
              <a:xfrm>
                <a:off x="930" y="2980"/>
                <a:ext cx="509" cy="2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68" name="矩形 542884"/>
              <p:cNvSpPr>
                <a:spLocks noChangeArrowheads="1"/>
              </p:cNvSpPr>
              <p:nvPr/>
            </p:nvSpPr>
            <p:spPr bwMode="auto">
              <a:xfrm>
                <a:off x="929" y="2992"/>
                <a:ext cx="458" cy="6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69" name="矩形 542885"/>
              <p:cNvSpPr>
                <a:spLocks noChangeArrowheads="1"/>
              </p:cNvSpPr>
              <p:nvPr/>
            </p:nvSpPr>
            <p:spPr bwMode="auto">
              <a:xfrm>
                <a:off x="936" y="2951"/>
                <a:ext cx="27" cy="35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 defTabSz="793750" eaLnBrk="0" hangingPunct="0"/>
                <a:r>
                  <a:rPr lang="en-US" altLang="zh-CN" sz="1100" b="1">
                    <a:solidFill>
                      <a:schemeClr val="bg1"/>
                    </a:solidFill>
                  </a:rPr>
                  <a:t>4</a:t>
                </a:r>
                <a:endParaRPr lang="en-US" altLang="zh-CN" sz="11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75270" name="燕尾形 542886"/>
              <p:cNvSpPr>
                <a:spLocks noChangeArrowheads="1"/>
              </p:cNvSpPr>
              <p:nvPr/>
            </p:nvSpPr>
            <p:spPr bwMode="auto">
              <a:xfrm>
                <a:off x="1075" y="2833"/>
                <a:ext cx="132" cy="130"/>
              </a:xfrm>
              <a:prstGeom prst="chevron">
                <a:avLst>
                  <a:gd name="adj" fmla="val 10323"/>
                </a:avLst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1" name="五边形 542887"/>
              <p:cNvSpPr>
                <a:spLocks noChangeArrowheads="1"/>
              </p:cNvSpPr>
              <p:nvPr/>
            </p:nvSpPr>
            <p:spPr bwMode="auto">
              <a:xfrm>
                <a:off x="929" y="2833"/>
                <a:ext cx="125" cy="130"/>
              </a:xfrm>
              <a:prstGeom prst="homePlate">
                <a:avLst>
                  <a:gd name="adj" fmla="val 10542"/>
                </a:avLst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2" name="任意多边形 542888"/>
              <p:cNvSpPr>
                <a:spLocks noChangeArrowheads="1"/>
              </p:cNvSpPr>
              <p:nvPr/>
            </p:nvSpPr>
            <p:spPr bwMode="auto">
              <a:xfrm>
                <a:off x="929" y="2809"/>
                <a:ext cx="118" cy="2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249"/>
                  </a:cxn>
                  <a:cxn ang="0">
                    <a:pos x="1379" y="250"/>
                  </a:cxn>
                  <a:cxn ang="0">
                    <a:pos x="1315" y="0"/>
                  </a:cxn>
                  <a:cxn ang="0">
                    <a:pos x="0" y="1"/>
                  </a:cxn>
                </a:cxnLst>
                <a:rect l="0" t="0" r="r" b="b"/>
                <a:pathLst>
                  <a:path w="1379" h="250">
                    <a:moveTo>
                      <a:pt x="0" y="1"/>
                    </a:moveTo>
                    <a:lnTo>
                      <a:pt x="0" y="249"/>
                    </a:lnTo>
                    <a:lnTo>
                      <a:pt x="1379" y="250"/>
                    </a:lnTo>
                    <a:lnTo>
                      <a:pt x="1315" y="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3" name="任意多边形 542889"/>
              <p:cNvSpPr>
                <a:spLocks noChangeArrowheads="1"/>
              </p:cNvSpPr>
              <p:nvPr/>
            </p:nvSpPr>
            <p:spPr bwMode="auto">
              <a:xfrm>
                <a:off x="1075" y="2809"/>
                <a:ext cx="123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" y="249"/>
                  </a:cxn>
                  <a:cxn ang="0">
                    <a:pos x="1447" y="247"/>
                  </a:cxn>
                  <a:cxn ang="0">
                    <a:pos x="1384" y="0"/>
                  </a:cxn>
                  <a:cxn ang="0">
                    <a:pos x="0" y="0"/>
                  </a:cxn>
                </a:cxnLst>
                <a:rect l="0" t="0" r="r" b="b"/>
                <a:pathLst>
                  <a:path w="1447" h="249">
                    <a:moveTo>
                      <a:pt x="0" y="0"/>
                    </a:moveTo>
                    <a:lnTo>
                      <a:pt x="65" y="249"/>
                    </a:lnTo>
                    <a:lnTo>
                      <a:pt x="1447" y="247"/>
                    </a:lnTo>
                    <a:lnTo>
                      <a:pt x="138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4" name="任意多边形 542890"/>
              <p:cNvSpPr>
                <a:spLocks noChangeArrowheads="1"/>
              </p:cNvSpPr>
              <p:nvPr/>
            </p:nvSpPr>
            <p:spPr bwMode="auto">
              <a:xfrm>
                <a:off x="1228" y="2809"/>
                <a:ext cx="217" cy="2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8" y="246"/>
                  </a:cxn>
                  <a:cxn ang="0">
                    <a:pos x="2544" y="246"/>
                  </a:cxn>
                  <a:cxn ang="0">
                    <a:pos x="2544" y="0"/>
                  </a:cxn>
                  <a:cxn ang="0">
                    <a:pos x="0" y="1"/>
                  </a:cxn>
                </a:cxnLst>
                <a:rect l="0" t="0" r="r" b="b"/>
                <a:pathLst>
                  <a:path w="2544" h="246">
                    <a:moveTo>
                      <a:pt x="0" y="1"/>
                    </a:moveTo>
                    <a:lnTo>
                      <a:pt x="68" y="246"/>
                    </a:lnTo>
                    <a:lnTo>
                      <a:pt x="2544" y="246"/>
                    </a:lnTo>
                    <a:lnTo>
                      <a:pt x="2544" y="0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5" name="任意多边形 542891"/>
              <p:cNvSpPr>
                <a:spLocks noChangeArrowheads="1"/>
              </p:cNvSpPr>
              <p:nvPr/>
            </p:nvSpPr>
            <p:spPr bwMode="auto">
              <a:xfrm>
                <a:off x="1228" y="2833"/>
                <a:ext cx="217" cy="1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60" y="579"/>
                  </a:cxn>
                  <a:cxn ang="0">
                    <a:pos x="0" y="1163"/>
                  </a:cxn>
                  <a:cxn ang="0">
                    <a:pos x="2544" y="1163"/>
                  </a:cxn>
                  <a:cxn ang="0">
                    <a:pos x="2544" y="0"/>
                  </a:cxn>
                  <a:cxn ang="0">
                    <a:pos x="3" y="0"/>
                  </a:cxn>
                </a:cxnLst>
                <a:rect l="0" t="0" r="r" b="b"/>
                <a:pathLst>
                  <a:path w="2544" h="1163">
                    <a:moveTo>
                      <a:pt x="3" y="0"/>
                    </a:moveTo>
                    <a:lnTo>
                      <a:pt x="160" y="579"/>
                    </a:lnTo>
                    <a:lnTo>
                      <a:pt x="0" y="1163"/>
                    </a:lnTo>
                    <a:lnTo>
                      <a:pt x="2544" y="1163"/>
                    </a:lnTo>
                    <a:lnTo>
                      <a:pt x="2544" y="0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6" name="矩形 542892"/>
              <p:cNvSpPr>
                <a:spLocks noChangeArrowheads="1"/>
              </p:cNvSpPr>
              <p:nvPr/>
            </p:nvSpPr>
            <p:spPr bwMode="auto">
              <a:xfrm>
                <a:off x="929" y="3070"/>
                <a:ext cx="235" cy="3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7" name="矩形 542893"/>
              <p:cNvSpPr>
                <a:spLocks noChangeArrowheads="1"/>
              </p:cNvSpPr>
              <p:nvPr/>
            </p:nvSpPr>
            <p:spPr bwMode="auto">
              <a:xfrm>
                <a:off x="1227" y="3070"/>
                <a:ext cx="217" cy="3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5278" name="组合 542894"/>
            <p:cNvGrpSpPr>
              <a:grpSpLocks/>
            </p:cNvGrpSpPr>
            <p:nvPr/>
          </p:nvGrpSpPr>
          <p:grpSpPr bwMode="auto">
            <a:xfrm>
              <a:off x="521" y="3528"/>
              <a:ext cx="950" cy="472"/>
              <a:chOff x="2448" y="2406"/>
              <a:chExt cx="886" cy="430"/>
            </a:xfrm>
          </p:grpSpPr>
          <p:sp>
            <p:nvSpPr>
              <p:cNvPr id="175279" name="燕尾形 542895"/>
              <p:cNvSpPr>
                <a:spLocks noChangeArrowheads="1"/>
              </p:cNvSpPr>
              <p:nvPr/>
            </p:nvSpPr>
            <p:spPr bwMode="auto">
              <a:xfrm>
                <a:off x="2448" y="2406"/>
                <a:ext cx="492" cy="430"/>
              </a:xfrm>
              <a:prstGeom prst="chevron">
                <a:avLst>
                  <a:gd name="adj" fmla="val 86518"/>
                </a:avLst>
              </a:prstGeom>
              <a:solidFill>
                <a:srgbClr val="FF010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80" name="燕尾形 542896"/>
              <p:cNvSpPr>
                <a:spLocks noChangeArrowheads="1"/>
              </p:cNvSpPr>
              <p:nvPr/>
            </p:nvSpPr>
            <p:spPr bwMode="auto">
              <a:xfrm flipH="1">
                <a:off x="2842" y="2406"/>
                <a:ext cx="492" cy="430"/>
              </a:xfrm>
              <a:prstGeom prst="chevron">
                <a:avLst>
                  <a:gd name="adj" fmla="val 86518"/>
                </a:avLst>
              </a:prstGeom>
              <a:solidFill>
                <a:srgbClr val="FF010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75281" name="矩形 542897"/>
          <p:cNvSpPr>
            <a:spLocks noChangeArrowheads="1"/>
          </p:cNvSpPr>
          <p:nvPr/>
        </p:nvSpPr>
        <p:spPr bwMode="auto">
          <a:xfrm>
            <a:off x="6810375" y="5792788"/>
            <a:ext cx="258763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3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5282" name="矩形 542898"/>
          <p:cNvSpPr>
            <a:spLocks noChangeArrowheads="1"/>
          </p:cNvSpPr>
          <p:nvPr/>
        </p:nvSpPr>
        <p:spPr bwMode="auto">
          <a:xfrm>
            <a:off x="7208838" y="5792788"/>
            <a:ext cx="257175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3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5283" name="矩形 542899"/>
          <p:cNvSpPr>
            <a:spLocks noChangeArrowheads="1"/>
          </p:cNvSpPr>
          <p:nvPr/>
        </p:nvSpPr>
        <p:spPr bwMode="auto">
          <a:xfrm>
            <a:off x="7605713" y="5792788"/>
            <a:ext cx="257175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3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5284" name="矩形 542900"/>
          <p:cNvSpPr>
            <a:spLocks noChangeArrowheads="1"/>
          </p:cNvSpPr>
          <p:nvPr/>
        </p:nvSpPr>
        <p:spPr bwMode="auto">
          <a:xfrm>
            <a:off x="8004175" y="5792788"/>
            <a:ext cx="257175" cy="27940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3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5285" name="线形标注 1(带强调线) 542901"/>
          <p:cNvSpPr>
            <a:spLocks/>
          </p:cNvSpPr>
          <p:nvPr/>
        </p:nvSpPr>
        <p:spPr bwMode="auto">
          <a:xfrm>
            <a:off x="7369175" y="2160588"/>
            <a:ext cx="1174750" cy="942975"/>
          </a:xfrm>
          <a:prstGeom prst="accentCallout1">
            <a:avLst>
              <a:gd name="adj1" fmla="val 10139"/>
              <a:gd name="adj2" fmla="val -5991"/>
              <a:gd name="adj3" fmla="val 57324"/>
              <a:gd name="adj4" fmla="val -91259"/>
            </a:avLst>
          </a:prstGeom>
          <a:noFill/>
          <a:ln w="22225">
            <a:solidFill>
              <a:schemeClr val="hlink"/>
            </a:solidFill>
            <a:miter lim="800000"/>
            <a:headEnd/>
            <a:tailEnd type="triangle" w="med" len="med"/>
          </a:ln>
        </p:spPr>
        <p:txBody>
          <a:bodyPr lIns="0" tIns="0" rIns="0" bIns="0" anchor="ctr">
            <a:spAutoFit/>
          </a:bodyPr>
          <a:lstStyle/>
          <a:p>
            <a:pPr eaLnBrk="0" hangingPunct="0">
              <a:lnSpc>
                <a:spcPct val="93000"/>
              </a:lnSpc>
            </a:pPr>
            <a:r>
              <a:rPr lang="en-US" altLang="zh-CN" sz="1300">
                <a:solidFill>
                  <a:srgbClr val="000000"/>
                </a:solidFill>
              </a:rPr>
              <a:t>Arrow function can be switched on and off/ positioned to </a:t>
            </a:r>
          </a:p>
          <a:p>
            <a:pPr eaLnBrk="0" hangingPunct="0">
              <a:lnSpc>
                <a:spcPct val="93000"/>
              </a:lnSpc>
            </a:pPr>
            <a:r>
              <a:rPr lang="en-US" altLang="zh-CN" sz="1300">
                <a:solidFill>
                  <a:srgbClr val="000000"/>
                </a:solidFill>
              </a:rPr>
              <a:t>the side </a:t>
            </a:r>
          </a:p>
        </p:txBody>
      </p:sp>
      <p:sp>
        <p:nvSpPr>
          <p:cNvPr id="175286" name="Text12"/>
          <p:cNvSpPr>
            <a:spLocks noChangeArrowheads="1"/>
          </p:cNvSpPr>
          <p:nvPr/>
        </p:nvSpPr>
        <p:spPr bwMode="auto">
          <a:xfrm>
            <a:off x="7327900" y="4548188"/>
            <a:ext cx="1206500" cy="736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Text is easy to read if not positioned </a:t>
            </a:r>
          </a:p>
          <a:p>
            <a:pPr defTabSz="330200">
              <a:lnSpc>
                <a:spcPct val="93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de-DE" sz="2400" b="1"/>
              <a:t>behind graphics</a:t>
            </a:r>
          </a:p>
        </p:txBody>
      </p:sp>
      <p:sp>
        <p:nvSpPr>
          <p:cNvPr id="175287" name="矩形 542903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新内容设计</a:t>
            </a:r>
            <a:r>
              <a:rPr lang="en-US" altLang="zh-CN" sz="4400">
                <a:solidFill>
                  <a:schemeClr val="tx2"/>
                </a:solidFill>
              </a:rPr>
              <a:t>–</a:t>
            </a:r>
            <a:r>
              <a:rPr lang="zh-CN" altLang="en-US" sz="4400">
                <a:solidFill>
                  <a:schemeClr val="tx2"/>
                </a:solidFill>
              </a:rPr>
              <a:t>关于 ，线形，和文字的的主要变化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文本框 36865"/>
          <p:cNvSpPr txBox="1">
            <a:spLocks noChangeArrowheads="1"/>
          </p:cNvSpPr>
          <p:nvPr/>
        </p:nvSpPr>
        <p:spPr bwMode="auto">
          <a:xfrm>
            <a:off x="2697163" y="2762250"/>
            <a:ext cx="367506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目录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标题 399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</a:p>
        </p:txBody>
      </p:sp>
      <p:grpSp>
        <p:nvGrpSpPr>
          <p:cNvPr id="178178" name="组合 39938"/>
          <p:cNvGrpSpPr>
            <a:grpSpLocks/>
          </p:cNvGrpSpPr>
          <p:nvPr/>
        </p:nvGrpSpPr>
        <p:grpSpPr bwMode="auto">
          <a:xfrm>
            <a:off x="2362200" y="1905000"/>
            <a:ext cx="4724400" cy="685800"/>
            <a:chOff x="1296" y="1824"/>
            <a:chExt cx="2976" cy="432"/>
          </a:xfrm>
        </p:grpSpPr>
        <p:sp>
          <p:nvSpPr>
            <p:cNvPr id="178179" name="圆角矩形 39939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>
              <a:outerShdw dist="99190" dir="2388334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80" name="菱形 39940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81" name="文本框 39941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178182" name="文本框 39942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78183" name="组合 39943"/>
          <p:cNvGrpSpPr>
            <a:grpSpLocks/>
          </p:cNvGrpSpPr>
          <p:nvPr/>
        </p:nvGrpSpPr>
        <p:grpSpPr bwMode="auto">
          <a:xfrm>
            <a:off x="2362200" y="2743200"/>
            <a:ext cx="4724400" cy="685800"/>
            <a:chOff x="1296" y="1824"/>
            <a:chExt cx="2976" cy="432"/>
          </a:xfrm>
        </p:grpSpPr>
        <p:sp>
          <p:nvSpPr>
            <p:cNvPr id="178184" name="圆角矩形 39944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>
              <a:outerShdw dist="99190" dir="2388334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85" name="菱形 39945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86" name="文本框 39946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178187" name="文本框 39947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78188" name="组合 39948"/>
          <p:cNvGrpSpPr>
            <a:grpSpLocks/>
          </p:cNvGrpSpPr>
          <p:nvPr/>
        </p:nvGrpSpPr>
        <p:grpSpPr bwMode="auto">
          <a:xfrm>
            <a:off x="2362200" y="3581400"/>
            <a:ext cx="4724400" cy="685800"/>
            <a:chOff x="1296" y="1824"/>
            <a:chExt cx="2976" cy="432"/>
          </a:xfrm>
        </p:grpSpPr>
        <p:sp>
          <p:nvSpPr>
            <p:cNvPr id="178189" name="圆角矩形 39949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>
              <a:outerShdw dist="99190" dir="2388334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90" name="菱形 39950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91" name="文本框 39951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178192" name="文本框 39952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8193" name="组合 39953"/>
          <p:cNvGrpSpPr>
            <a:grpSpLocks/>
          </p:cNvGrpSpPr>
          <p:nvPr/>
        </p:nvGrpSpPr>
        <p:grpSpPr bwMode="auto">
          <a:xfrm>
            <a:off x="2362200" y="4495800"/>
            <a:ext cx="4724400" cy="685800"/>
            <a:chOff x="1296" y="1824"/>
            <a:chExt cx="2976" cy="432"/>
          </a:xfrm>
        </p:grpSpPr>
        <p:sp>
          <p:nvSpPr>
            <p:cNvPr id="178194" name="圆角矩形 39954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>
              <a:outerShdw dist="99190" dir="238833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178195" name="菱形 39955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8196" name="文本框 39956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178197" name="文本框 39957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标题 4198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</a:p>
        </p:txBody>
      </p:sp>
      <p:sp>
        <p:nvSpPr>
          <p:cNvPr id="180226" name="直接连接符 41986"/>
          <p:cNvSpPr>
            <a:spLocks noChangeShapeType="1"/>
          </p:cNvSpPr>
          <p:nvPr/>
        </p:nvSpPr>
        <p:spPr bwMode="auto">
          <a:xfrm>
            <a:off x="2362200" y="485457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0227" name="矩形 41987"/>
          <p:cNvSpPr>
            <a:spLocks noChangeArrowheads="1"/>
          </p:cNvSpPr>
          <p:nvPr/>
        </p:nvSpPr>
        <p:spPr bwMode="auto">
          <a:xfrm rot="3419336">
            <a:off x="2078037" y="4278313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475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0228" name="文本框 41988"/>
          <p:cNvSpPr txBox="1">
            <a:spLocks noChangeArrowheads="1"/>
          </p:cNvSpPr>
          <p:nvPr/>
        </p:nvSpPr>
        <p:spPr bwMode="auto">
          <a:xfrm>
            <a:off x="2133600" y="43211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180229" name="直接连接符 41989"/>
          <p:cNvSpPr>
            <a:spLocks noChangeShapeType="1"/>
          </p:cNvSpPr>
          <p:nvPr/>
        </p:nvSpPr>
        <p:spPr bwMode="auto">
          <a:xfrm>
            <a:off x="2362200" y="233997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0230" name="矩形 41990"/>
          <p:cNvSpPr>
            <a:spLocks noChangeArrowheads="1"/>
          </p:cNvSpPr>
          <p:nvPr/>
        </p:nvSpPr>
        <p:spPr bwMode="auto">
          <a:xfrm rot="3419336">
            <a:off x="2078037" y="1763713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0231" name="文本框 41991"/>
          <p:cNvSpPr txBox="1">
            <a:spLocks noChangeArrowheads="1"/>
          </p:cNvSpPr>
          <p:nvPr/>
        </p:nvSpPr>
        <p:spPr bwMode="auto">
          <a:xfrm>
            <a:off x="3429000" y="1851025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180232" name="文本框 41992"/>
          <p:cNvSpPr txBox="1">
            <a:spLocks noChangeArrowheads="1"/>
          </p:cNvSpPr>
          <p:nvPr/>
        </p:nvSpPr>
        <p:spPr bwMode="auto">
          <a:xfrm>
            <a:off x="2133600" y="18065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0233" name="直接连接符 41993"/>
          <p:cNvSpPr>
            <a:spLocks noChangeShapeType="1"/>
          </p:cNvSpPr>
          <p:nvPr/>
        </p:nvSpPr>
        <p:spPr bwMode="auto">
          <a:xfrm>
            <a:off x="2362200" y="317817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0234" name="矩形 41994"/>
          <p:cNvSpPr>
            <a:spLocks noChangeArrowheads="1"/>
          </p:cNvSpPr>
          <p:nvPr/>
        </p:nvSpPr>
        <p:spPr bwMode="auto">
          <a:xfrm rot="3419336">
            <a:off x="2078037" y="2601913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0235" name="文本框 41995"/>
          <p:cNvSpPr txBox="1">
            <a:spLocks noChangeArrowheads="1"/>
          </p:cNvSpPr>
          <p:nvPr/>
        </p:nvSpPr>
        <p:spPr bwMode="auto">
          <a:xfrm>
            <a:off x="2133600" y="26447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0236" name="直接连接符 41996"/>
          <p:cNvSpPr>
            <a:spLocks noChangeShapeType="1"/>
          </p:cNvSpPr>
          <p:nvPr/>
        </p:nvSpPr>
        <p:spPr bwMode="auto">
          <a:xfrm>
            <a:off x="2363788" y="4014788"/>
            <a:ext cx="4799012" cy="15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0237" name="矩形 41997"/>
          <p:cNvSpPr>
            <a:spLocks noChangeArrowheads="1"/>
          </p:cNvSpPr>
          <p:nvPr/>
        </p:nvSpPr>
        <p:spPr bwMode="auto">
          <a:xfrm rot="3419336">
            <a:off x="2078037" y="3440113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0238" name="文本框 41998"/>
          <p:cNvSpPr txBox="1">
            <a:spLocks noChangeArrowheads="1"/>
          </p:cNvSpPr>
          <p:nvPr/>
        </p:nvSpPr>
        <p:spPr bwMode="auto">
          <a:xfrm>
            <a:off x="2133600" y="34829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180239" name="直接连接符 41999"/>
          <p:cNvSpPr>
            <a:spLocks noChangeShapeType="1"/>
          </p:cNvSpPr>
          <p:nvPr/>
        </p:nvSpPr>
        <p:spPr bwMode="auto">
          <a:xfrm>
            <a:off x="2362200" y="57150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0240" name="矩形 42000"/>
          <p:cNvSpPr>
            <a:spLocks noChangeArrowheads="1"/>
          </p:cNvSpPr>
          <p:nvPr/>
        </p:nvSpPr>
        <p:spPr bwMode="auto">
          <a:xfrm rot="3419336">
            <a:off x="2078037" y="5138738"/>
            <a:ext cx="479425" cy="5207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0241" name="文本框 42001"/>
          <p:cNvSpPr txBox="1">
            <a:spLocks noChangeArrowheads="1"/>
          </p:cNvSpPr>
          <p:nvPr/>
        </p:nvSpPr>
        <p:spPr bwMode="auto">
          <a:xfrm>
            <a:off x="2133600" y="5181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5</a:t>
            </a:r>
          </a:p>
        </p:txBody>
      </p:sp>
      <p:sp>
        <p:nvSpPr>
          <p:cNvPr id="180242" name="文本框 42002"/>
          <p:cNvSpPr txBox="1">
            <a:spLocks noChangeArrowheads="1"/>
          </p:cNvSpPr>
          <p:nvPr/>
        </p:nvSpPr>
        <p:spPr bwMode="auto">
          <a:xfrm>
            <a:off x="3429000" y="2713038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180243" name="文本框 42003"/>
          <p:cNvSpPr txBox="1">
            <a:spLocks noChangeArrowheads="1"/>
          </p:cNvSpPr>
          <p:nvPr/>
        </p:nvSpPr>
        <p:spPr bwMode="auto">
          <a:xfrm>
            <a:off x="3429000" y="3552825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180244" name="文本框 42004"/>
          <p:cNvSpPr txBox="1">
            <a:spLocks noChangeArrowheads="1"/>
          </p:cNvSpPr>
          <p:nvPr/>
        </p:nvSpPr>
        <p:spPr bwMode="auto">
          <a:xfrm>
            <a:off x="3429000" y="43942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180245" name="文本框 42005"/>
          <p:cNvSpPr txBox="1">
            <a:spLocks noChangeArrowheads="1"/>
          </p:cNvSpPr>
          <p:nvPr/>
        </p:nvSpPr>
        <p:spPr bwMode="auto">
          <a:xfrm>
            <a:off x="3429000" y="52451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组合 387073"/>
          <p:cNvGrpSpPr>
            <a:grpSpLocks/>
          </p:cNvGrpSpPr>
          <p:nvPr/>
        </p:nvGrpSpPr>
        <p:grpSpPr bwMode="auto">
          <a:xfrm>
            <a:off x="684213" y="1554163"/>
            <a:ext cx="7740650" cy="4467225"/>
            <a:chOff x="385" y="899"/>
            <a:chExt cx="4165" cy="2814"/>
          </a:xfrm>
        </p:grpSpPr>
        <p:sp>
          <p:nvSpPr>
            <p:cNvPr id="19458" name="矩形 387074"/>
            <p:cNvSpPr>
              <a:spLocks noChangeArrowheads="1"/>
            </p:cNvSpPr>
            <p:nvPr/>
          </p:nvSpPr>
          <p:spPr bwMode="auto">
            <a:xfrm>
              <a:off x="385" y="899"/>
              <a:ext cx="476" cy="21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zh-CN" altLang="en-US" sz="1500" b="1">
                  <a:latin typeface="宋体" pitchFamily="2" charset="-122"/>
                </a:rPr>
                <a:t>任务</a:t>
              </a:r>
            </a:p>
          </p:txBody>
        </p:sp>
        <p:sp>
          <p:nvSpPr>
            <p:cNvPr id="19459" name="矩形 387075"/>
            <p:cNvSpPr>
              <a:spLocks noChangeArrowheads="1"/>
            </p:cNvSpPr>
            <p:nvPr/>
          </p:nvSpPr>
          <p:spPr bwMode="auto">
            <a:xfrm>
              <a:off x="891" y="899"/>
              <a:ext cx="2486" cy="21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zh-CN" altLang="en-US" sz="1500" b="1">
                  <a:latin typeface="宋体" pitchFamily="2" charset="-122"/>
                </a:rPr>
                <a:t>具体工作</a:t>
              </a:r>
            </a:p>
          </p:txBody>
        </p:sp>
        <p:sp>
          <p:nvSpPr>
            <p:cNvPr id="19460" name="矩形 387076"/>
            <p:cNvSpPr>
              <a:spLocks noChangeArrowheads="1"/>
            </p:cNvSpPr>
            <p:nvPr/>
          </p:nvSpPr>
          <p:spPr bwMode="auto">
            <a:xfrm>
              <a:off x="3402" y="899"/>
              <a:ext cx="553" cy="217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1500" b="1">
                  <a:latin typeface="宋体" pitchFamily="2" charset="-122"/>
                </a:rPr>
                <a:t>完成时间</a:t>
              </a:r>
            </a:p>
          </p:txBody>
        </p:sp>
        <p:sp>
          <p:nvSpPr>
            <p:cNvPr id="19461" name="矩形 387077"/>
            <p:cNvSpPr>
              <a:spLocks noChangeArrowheads="1"/>
            </p:cNvSpPr>
            <p:nvPr/>
          </p:nvSpPr>
          <p:spPr bwMode="auto">
            <a:xfrm>
              <a:off x="3991" y="899"/>
              <a:ext cx="559" cy="21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zh-CN" altLang="en-US" sz="1500" b="1">
                  <a:latin typeface="宋体" pitchFamily="2" charset="-122"/>
                </a:rPr>
                <a:t>责任人</a:t>
              </a:r>
            </a:p>
          </p:txBody>
        </p:sp>
        <p:sp>
          <p:nvSpPr>
            <p:cNvPr id="19462" name="文本框 387078"/>
            <p:cNvSpPr txBox="1">
              <a:spLocks noChangeArrowheads="1"/>
            </p:cNvSpPr>
            <p:nvPr/>
          </p:nvSpPr>
          <p:spPr bwMode="auto">
            <a:xfrm>
              <a:off x="385" y="1162"/>
              <a:ext cx="485" cy="2551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88900" indent="-88900" eaLnBrk="0" hangingPunct="0">
                <a:spcBef>
                  <a:spcPct val="50000"/>
                </a:spcBef>
              </a:pPr>
              <a:endParaRPr lang="en-US" altLang="zh-CN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Char char="l"/>
              </a:pPr>
              <a:r>
                <a:rPr lang="zh-CN" altLang="en-US" sz="1400" b="1">
                  <a:solidFill>
                    <a:srgbClr val="000000"/>
                  </a:solidFill>
                  <a:latin typeface="宋体" pitchFamily="2" charset="-122"/>
                </a:rPr>
                <a:t>题目</a:t>
              </a: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marL="88900" indent="-88900" algn="ctr" eaLnBrk="0" hangingPunct="0">
                <a:lnSpc>
                  <a:spcPct val="70000"/>
                </a:lnSpc>
                <a:spcBef>
                  <a:spcPct val="50000"/>
                </a:spcBef>
                <a:buSzPct val="50000"/>
                <a:buFont typeface="Wingdings" pitchFamily="2" charset="2"/>
                <a:buNone/>
              </a:pPr>
              <a:endParaRPr lang="zh-CN" altLang="en-US" sz="13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19463" name="文本框 387079"/>
            <p:cNvSpPr txBox="1">
              <a:spLocks noChangeArrowheads="1"/>
            </p:cNvSpPr>
            <p:nvPr/>
          </p:nvSpPr>
          <p:spPr bwMode="auto">
            <a:xfrm>
              <a:off x="893" y="1162"/>
              <a:ext cx="2486" cy="2499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tabLst>
                  <a:tab pos="266700" algn="l"/>
                </a:tabLst>
              </a:pPr>
              <a:r>
                <a:rPr lang="en-US" altLang="zh-CN" sz="1300" b="1" u="sng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r>
                <a:rPr lang="zh-CN" altLang="en-US" sz="1300" b="1" u="sng">
                  <a:solidFill>
                    <a:srgbClr val="000000"/>
                  </a:solidFill>
                  <a:latin typeface="宋体" pitchFamily="2" charset="-122"/>
                </a:rPr>
                <a:t>、题目</a:t>
              </a: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r>
                <a:rPr lang="zh-CN" altLang="en-US" sz="1300">
                  <a:solidFill>
                    <a:srgbClr val="000000"/>
                  </a:solidFill>
                  <a:latin typeface="宋体" pitchFamily="2" charset="-122"/>
                </a:rPr>
                <a:t>内容</a:t>
              </a: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tabLst>
                  <a:tab pos="266700" algn="l"/>
                </a:tabLst>
              </a:pPr>
              <a:r>
                <a:rPr lang="en-US" altLang="zh-CN" sz="1300" b="1" u="sng">
                  <a:solidFill>
                    <a:srgbClr val="000000"/>
                  </a:solidFill>
                  <a:latin typeface="宋体" pitchFamily="2" charset="-122"/>
                </a:rPr>
                <a:t>2</a:t>
              </a:r>
              <a:r>
                <a:rPr lang="zh-CN" altLang="en-US" sz="1300" b="1" u="sng">
                  <a:solidFill>
                    <a:srgbClr val="000000"/>
                  </a:solidFill>
                  <a:latin typeface="宋体" pitchFamily="2" charset="-122"/>
                </a:rPr>
                <a:t>、题目</a:t>
              </a: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r>
                <a:rPr lang="zh-CN" altLang="en-US" sz="1300">
                  <a:solidFill>
                    <a:srgbClr val="000000"/>
                  </a:solidFill>
                  <a:latin typeface="宋体" pitchFamily="2" charset="-122"/>
                </a:rPr>
                <a:t>内容</a:t>
              </a: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marL="266700" indent="-177800" eaLnBrk="0" hangingPunct="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266700" algn="l"/>
                </a:tabLst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19464" name="文本框 387080"/>
            <p:cNvSpPr txBox="1">
              <a:spLocks noChangeArrowheads="1"/>
            </p:cNvSpPr>
            <p:nvPr/>
          </p:nvSpPr>
          <p:spPr bwMode="auto">
            <a:xfrm>
              <a:off x="3411" y="1162"/>
              <a:ext cx="544" cy="2467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zh-CN" sz="1300" b="1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r>
                <a:rPr lang="en-US" altLang="zh-CN" sz="1300">
                  <a:solidFill>
                    <a:srgbClr val="000000"/>
                  </a:solidFill>
                  <a:latin typeface="宋体" pitchFamily="2" charset="-122"/>
                </a:rPr>
                <a:t>2011.05</a:t>
              </a: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0"/>
                </a:lnSpc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19465" name="文本框 387081"/>
            <p:cNvSpPr txBox="1">
              <a:spLocks noChangeArrowheads="1"/>
            </p:cNvSpPr>
            <p:nvPr/>
          </p:nvSpPr>
          <p:spPr bwMode="auto">
            <a:xfrm>
              <a:off x="3991" y="1162"/>
              <a:ext cx="559" cy="2525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zh-CN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r>
                <a:rPr lang="zh-CN" altLang="en-US" sz="1300">
                  <a:solidFill>
                    <a:srgbClr val="000000"/>
                  </a:solidFill>
                  <a:latin typeface="宋体" pitchFamily="2" charset="-122"/>
                </a:rPr>
                <a:t>宇通</a:t>
              </a: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110000"/>
                </a:lnSpc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110000"/>
                </a:lnSpc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110000"/>
                </a:lnSpc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  <a:p>
              <a:pPr algn="ctr" eaLnBrk="0" hangingPunct="0">
                <a:lnSpc>
                  <a:spcPct val="80000"/>
                </a:lnSpc>
              </a:pPr>
              <a:endParaRPr lang="zh-CN" altLang="en-US" sz="1300">
                <a:solidFill>
                  <a:srgbClr val="000000"/>
                </a:solidFill>
                <a:latin typeface="宋体" pitchFamily="2" charset="-122"/>
              </a:endParaRPr>
            </a:p>
          </p:txBody>
        </p:sp>
      </p:grpSp>
      <p:sp>
        <p:nvSpPr>
          <p:cNvPr id="19466" name="标题 3870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任务分解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标题 440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  <a:endParaRPr lang="en-US" altLang="zh-CN" smtClean="0">
              <a:solidFill>
                <a:schemeClr val="accent1"/>
              </a:solidFill>
            </a:endParaRPr>
          </a:p>
        </p:txBody>
      </p:sp>
      <p:sp>
        <p:nvSpPr>
          <p:cNvPr id="182274" name="文本框 44034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>
              <a:cs typeface="Arial" pitchFamily="34" charset="0"/>
            </a:endParaRPr>
          </a:p>
        </p:txBody>
      </p:sp>
      <p:sp>
        <p:nvSpPr>
          <p:cNvPr id="182275" name="任意多边形 44035"/>
          <p:cNvSpPr>
            <a:spLocks noChangeArrowheads="1"/>
          </p:cNvSpPr>
          <p:nvPr/>
        </p:nvSpPr>
        <p:spPr bwMode="auto">
          <a:xfrm rot="5400000">
            <a:off x="-2422526" y="1474788"/>
            <a:ext cx="4824413" cy="4770438"/>
          </a:xfrm>
          <a:custGeom>
            <a:avLst/>
            <a:gdLst/>
            <a:ahLst/>
            <a:cxnLst>
              <a:cxn ang="0">
                <a:pos x="323" y="10641"/>
              </a:cxn>
              <a:cxn ang="0">
                <a:pos x="10800" y="322"/>
              </a:cxn>
              <a:cxn ang="0">
                <a:pos x="21277" y="10640"/>
              </a:cxn>
              <a:cxn ang="0">
                <a:pos x="21598" y="10636"/>
              </a:cxn>
              <a:cxn ang="0">
                <a:pos x="10798" y="-164"/>
              </a:cxn>
              <a:cxn ang="0">
                <a:pos x="-1" y="10472"/>
              </a:cxn>
            </a:cxnLst>
            <a:rect l="0" t="0" r="r" b="b"/>
            <a:pathLst>
              <a:path w="21600" h="21600">
                <a:moveTo>
                  <a:pt x="323" y="10641"/>
                </a:moveTo>
                <a:cubicBezTo>
                  <a:pt x="409" y="4927"/>
                  <a:pt x="5067" y="322"/>
                  <a:pt x="10800" y="322"/>
                </a:cubicBezTo>
                <a:cubicBezTo>
                  <a:pt x="16534" y="322"/>
                  <a:pt x="21192" y="4927"/>
                  <a:pt x="21277" y="10640"/>
                </a:cubicBezTo>
                <a:lnTo>
                  <a:pt x="21598" y="10636"/>
                </a:lnTo>
                <a:cubicBezTo>
                  <a:pt x="21509" y="4583"/>
                  <a:pt x="16708" y="-164"/>
                  <a:pt x="10798" y="-164"/>
                </a:cubicBezTo>
                <a:cubicBezTo>
                  <a:pt x="4888" y="-164"/>
                  <a:pt x="87" y="4583"/>
                  <a:pt x="-1" y="10472"/>
                </a:cubicBezTo>
                <a:close/>
              </a:path>
            </a:pathLst>
          </a:custGeom>
          <a:gradFill rotWithShape="1">
            <a:gsLst>
              <a:gs pos="0">
                <a:srgbClr val="C5C5C5"/>
              </a:gs>
              <a:gs pos="50000">
                <a:schemeClr val="bg2"/>
              </a:gs>
              <a:gs pos="100000">
                <a:srgbClr val="C5C5C5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2276" name="任意多边形 44036"/>
          <p:cNvSpPr>
            <a:spLocks noChangeArrowheads="1"/>
          </p:cNvSpPr>
          <p:nvPr/>
        </p:nvSpPr>
        <p:spPr bwMode="auto">
          <a:xfrm rot="5400000" flipH="1">
            <a:off x="-2016125" y="1911350"/>
            <a:ext cx="4032250" cy="3927476"/>
          </a:xfrm>
          <a:custGeom>
            <a:avLst/>
            <a:gdLst/>
            <a:ahLst/>
            <a:cxnLst>
              <a:cxn ang="0">
                <a:pos x="10744" y="10800"/>
              </a:cxn>
              <a:cxn ang="0">
                <a:pos x="10800" y="10744"/>
              </a:cxn>
              <a:cxn ang="0">
                <a:pos x="10856" y="10800"/>
              </a:cxn>
              <a:cxn ang="0">
                <a:pos x="21600" y="10800"/>
              </a:cxn>
              <a:cxn ang="0">
                <a:pos x="10800" y="0"/>
              </a:cxn>
              <a:cxn ang="0">
                <a:pos x="0" y="10800"/>
              </a:cxn>
            </a:cxnLst>
            <a:rect l="0" t="0" r="r" b="b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1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56000"/>
                </a:schemeClr>
              </a:gs>
              <a:gs pos="100000">
                <a:srgbClr val="FFFFFF">
                  <a:alpha val="48000"/>
                </a:srgbClr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2277" name="圆角矩形 44037"/>
          <p:cNvSpPr>
            <a:spLocks noChangeArrowheads="1"/>
          </p:cNvSpPr>
          <p:nvPr/>
        </p:nvSpPr>
        <p:spPr bwMode="auto">
          <a:xfrm>
            <a:off x="1822450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2278" name="圆角矩形 44038"/>
          <p:cNvSpPr>
            <a:spLocks noChangeArrowheads="1"/>
          </p:cNvSpPr>
          <p:nvPr/>
        </p:nvSpPr>
        <p:spPr bwMode="auto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2279" name="圆角矩形 44039"/>
          <p:cNvSpPr>
            <a:spLocks noChangeArrowheads="1"/>
          </p:cNvSpPr>
          <p:nvPr/>
        </p:nvSpPr>
        <p:spPr bwMode="auto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2280" name="圆角矩形 44040"/>
          <p:cNvSpPr>
            <a:spLocks noChangeArrowheads="1"/>
          </p:cNvSpPr>
          <p:nvPr/>
        </p:nvSpPr>
        <p:spPr bwMode="auto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2281" name="圆角矩形 44041"/>
          <p:cNvSpPr>
            <a:spLocks noChangeArrowheads="1"/>
          </p:cNvSpPr>
          <p:nvPr/>
        </p:nvSpPr>
        <p:spPr bwMode="auto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Click to add Title</a:t>
            </a:r>
          </a:p>
        </p:txBody>
      </p:sp>
      <p:grpSp>
        <p:nvGrpSpPr>
          <p:cNvPr id="182282" name="组合 44042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182283" name="椭圆 44043"/>
            <p:cNvSpPr>
              <a:spLocks noChangeArrowheads="1"/>
            </p:cNvSpPr>
            <p:nvPr/>
          </p:nvSpPr>
          <p:spPr bwMode="auto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4" name="椭圆 44044"/>
            <p:cNvSpPr>
              <a:spLocks noChangeArrowheads="1"/>
            </p:cNvSpPr>
            <p:nvPr/>
          </p:nvSpPr>
          <p:spPr bwMode="auto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5" name="椭圆 44045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6" name="椭圆 44046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7" name="椭圆 44047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005353"/>
                </a:gs>
                <a:gs pos="50000">
                  <a:schemeClr val="hlink"/>
                </a:gs>
                <a:gs pos="100000">
                  <a:srgbClr val="0053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8" name="椭圆 44048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289" name="组合 44049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82290" name="椭圆 44050"/>
            <p:cNvSpPr>
              <a:spLocks noChangeArrowheads="1"/>
            </p:cNvSpPr>
            <p:nvPr/>
          </p:nvSpPr>
          <p:spPr bwMode="auto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1" name="椭圆 44051"/>
            <p:cNvSpPr>
              <a:spLocks noChangeArrowheads="1"/>
            </p:cNvSpPr>
            <p:nvPr/>
          </p:nvSpPr>
          <p:spPr bwMode="auto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2" name="椭圆 44052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3" name="椭圆 44053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4" name="椭圆 44054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005353"/>
                </a:gs>
                <a:gs pos="50000">
                  <a:schemeClr val="hlink"/>
                </a:gs>
                <a:gs pos="100000">
                  <a:srgbClr val="0053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5" name="椭圆 44055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296" name="组合 44056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82297" name="椭圆 44057"/>
            <p:cNvSpPr>
              <a:spLocks noChangeArrowheads="1"/>
            </p:cNvSpPr>
            <p:nvPr/>
          </p:nvSpPr>
          <p:spPr bwMode="auto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8" name="椭圆 44058"/>
            <p:cNvSpPr>
              <a:spLocks noChangeArrowheads="1"/>
            </p:cNvSpPr>
            <p:nvPr/>
          </p:nvSpPr>
          <p:spPr bwMode="auto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99" name="椭圆 44059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0" name="椭圆 44060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1" name="椭圆 44061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005353"/>
                </a:gs>
                <a:gs pos="50000">
                  <a:schemeClr val="hlink"/>
                </a:gs>
                <a:gs pos="100000">
                  <a:srgbClr val="0053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2" name="椭圆 44062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303" name="组合 44063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82304" name="椭圆 44064"/>
            <p:cNvSpPr>
              <a:spLocks noChangeArrowheads="1"/>
            </p:cNvSpPr>
            <p:nvPr/>
          </p:nvSpPr>
          <p:spPr bwMode="auto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5" name="椭圆 44065"/>
            <p:cNvSpPr>
              <a:spLocks noChangeArrowheads="1"/>
            </p:cNvSpPr>
            <p:nvPr/>
          </p:nvSpPr>
          <p:spPr bwMode="auto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6" name="椭圆 44066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7" name="椭圆 44067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8" name="椭圆 44068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005353"/>
                </a:gs>
                <a:gs pos="50000">
                  <a:schemeClr val="hlink"/>
                </a:gs>
                <a:gs pos="100000">
                  <a:srgbClr val="0053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09" name="椭圆 44069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310" name="组合 44070"/>
          <p:cNvGrpSpPr>
            <a:grpSpLocks/>
          </p:cNvGrpSpPr>
          <p:nvPr/>
        </p:nvGrpSpPr>
        <p:grpSpPr bwMode="auto">
          <a:xfrm>
            <a:off x="1524000" y="5148263"/>
            <a:ext cx="355600" cy="381000"/>
            <a:chOff x="2078" y="1680"/>
            <a:chExt cx="1615" cy="1615"/>
          </a:xfrm>
        </p:grpSpPr>
        <p:sp>
          <p:nvSpPr>
            <p:cNvPr id="182311" name="椭圆 44071"/>
            <p:cNvSpPr>
              <a:spLocks noChangeArrowheads="1"/>
            </p:cNvSpPr>
            <p:nvPr/>
          </p:nvSpPr>
          <p:spPr bwMode="auto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12" name="椭圆 44072"/>
            <p:cNvSpPr>
              <a:spLocks noChangeArrowheads="1"/>
            </p:cNvSpPr>
            <p:nvPr/>
          </p:nvSpPr>
          <p:spPr bwMode="auto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13" name="椭圆 44073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14" name="椭圆 44074"/>
            <p:cNvSpPr>
              <a:spLocks noChangeArrowheads="1"/>
            </p:cNvSpPr>
            <p:nvPr/>
          </p:nvSpPr>
          <p:spPr bwMode="auto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15" name="椭圆 44075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005353"/>
                </a:gs>
                <a:gs pos="50000">
                  <a:schemeClr val="hlink"/>
                </a:gs>
                <a:gs pos="100000">
                  <a:srgbClr val="0053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316" name="椭圆 44076"/>
            <p:cNvSpPr>
              <a:spLocks noChangeArrowheads="1"/>
            </p:cNvSpPr>
            <p:nvPr/>
          </p:nvSpPr>
          <p:spPr bwMode="auto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圆角矩形 46081"/>
          <p:cNvSpPr>
            <a:spLocks noChangeArrowheads="1"/>
          </p:cNvSpPr>
          <p:nvPr/>
        </p:nvSpPr>
        <p:spPr bwMode="auto">
          <a:xfrm>
            <a:off x="762000" y="1787525"/>
            <a:ext cx="7239000" cy="3962400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22" name="圆角矩形 46082"/>
          <p:cNvSpPr>
            <a:spLocks noChangeArrowheads="1"/>
          </p:cNvSpPr>
          <p:nvPr/>
        </p:nvSpPr>
        <p:spPr bwMode="auto">
          <a:xfrm>
            <a:off x="3505200" y="2473325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rgbClr val="97CCF3"/>
              </a:gs>
              <a:gs pos="100000">
                <a:srgbClr val="D5EBFA"/>
              </a:gs>
            </a:gsLst>
            <a:lin ang="0" scaled="1"/>
          </a:gra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>
                <a:cs typeface="Arial" pitchFamily="34" charset="0"/>
              </a:rPr>
              <a:t> </a:t>
            </a: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84323" name="圆角矩形 46083"/>
          <p:cNvSpPr>
            <a:spLocks noChangeArrowheads="1"/>
          </p:cNvSpPr>
          <p:nvPr/>
        </p:nvSpPr>
        <p:spPr bwMode="auto">
          <a:xfrm>
            <a:off x="3505200" y="3006725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rgbClr val="ADADD6"/>
              </a:gs>
            </a:gsLst>
            <a:lin ang="0" scaled="1"/>
          </a:gra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84324" name="圆角矩形 46084"/>
          <p:cNvSpPr>
            <a:spLocks noChangeArrowheads="1"/>
          </p:cNvSpPr>
          <p:nvPr/>
        </p:nvSpPr>
        <p:spPr bwMode="auto">
          <a:xfrm>
            <a:off x="3505200" y="3540125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rgbClr val="97CCF3"/>
              </a:gs>
              <a:gs pos="100000">
                <a:srgbClr val="D5EBFA"/>
              </a:gs>
            </a:gsLst>
            <a:lin ang="0" scaled="1"/>
          </a:gra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84325" name="圆角矩形 46085"/>
          <p:cNvSpPr>
            <a:spLocks noChangeArrowheads="1"/>
          </p:cNvSpPr>
          <p:nvPr/>
        </p:nvSpPr>
        <p:spPr bwMode="auto">
          <a:xfrm>
            <a:off x="3505200" y="4073525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100000">
                <a:srgbClr val="ADADD6"/>
              </a:gs>
            </a:gsLst>
            <a:lin ang="0" scaled="1"/>
          </a:gra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84326" name="圆角矩形 46086"/>
          <p:cNvSpPr>
            <a:spLocks noChangeArrowheads="1"/>
          </p:cNvSpPr>
          <p:nvPr/>
        </p:nvSpPr>
        <p:spPr bwMode="auto">
          <a:xfrm>
            <a:off x="3505200" y="4606925"/>
            <a:ext cx="3962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rgbClr val="97CCF3"/>
              </a:gs>
              <a:gs pos="100000">
                <a:srgbClr val="D5EBFA"/>
              </a:gs>
            </a:gsLst>
            <a:lin ang="0" scaled="1"/>
          </a:gra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84327" name="圆角矩形 46087"/>
          <p:cNvSpPr>
            <a:spLocks noChangeArrowheads="1"/>
          </p:cNvSpPr>
          <p:nvPr/>
        </p:nvSpPr>
        <p:spPr bwMode="auto">
          <a:xfrm>
            <a:off x="1371600" y="2625725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rgbClr val="CEE9EB"/>
              </a:gs>
              <a:gs pos="100000">
                <a:schemeClr val="accent1"/>
              </a:gs>
            </a:gsLst>
            <a:lin ang="2700000" scaled="1"/>
          </a:gradFill>
          <a:ln w="28575">
            <a:noFill/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>
              <a:buFont typeface="Wingdings" pitchFamily="2" charset="2"/>
              <a:buChar char="§"/>
            </a:pPr>
            <a:r>
              <a:rPr lang="en-US" altLang="zh-CN" sz="1600"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84328" name="圆角矩形 46088"/>
          <p:cNvSpPr>
            <a:spLocks noChangeArrowheads="1"/>
          </p:cNvSpPr>
          <p:nvPr/>
        </p:nvSpPr>
        <p:spPr bwMode="auto">
          <a:xfrm>
            <a:off x="1371600" y="3159125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rgbClr val="6B6BB5"/>
              </a:gs>
              <a:gs pos="100000">
                <a:schemeClr val="accent2"/>
              </a:gs>
            </a:gsLst>
            <a:lin ang="2700000" scaled="1"/>
          </a:gradFill>
          <a:ln w="28575">
            <a:noFill/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>
              <a:buFont typeface="Wingdings" pitchFamily="2" charset="2"/>
              <a:buChar char="§"/>
            </a:pPr>
            <a:r>
              <a:rPr lang="en-US" altLang="zh-CN" sz="1600"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84329" name="圆角矩形 46089"/>
          <p:cNvSpPr>
            <a:spLocks noChangeArrowheads="1"/>
          </p:cNvSpPr>
          <p:nvPr/>
        </p:nvSpPr>
        <p:spPr bwMode="auto">
          <a:xfrm>
            <a:off x="1371600" y="3692525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rgbClr val="CEE9EB"/>
              </a:gs>
              <a:gs pos="100000">
                <a:schemeClr val="accent1"/>
              </a:gs>
            </a:gsLst>
            <a:lin ang="2700000" scaled="1"/>
          </a:gradFill>
          <a:ln w="28575">
            <a:noFill/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>
              <a:buFont typeface="Wingdings" pitchFamily="2" charset="2"/>
              <a:buChar char="§"/>
            </a:pPr>
            <a:r>
              <a:rPr lang="en-US" altLang="zh-CN" sz="1600"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84330" name="圆角矩形 46090"/>
          <p:cNvSpPr>
            <a:spLocks noChangeArrowheads="1"/>
          </p:cNvSpPr>
          <p:nvPr/>
        </p:nvSpPr>
        <p:spPr bwMode="auto">
          <a:xfrm>
            <a:off x="1371600" y="4225925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2"/>
              </a:gs>
              <a:gs pos="50000">
                <a:srgbClr val="6B6BB5"/>
              </a:gs>
              <a:gs pos="100000">
                <a:schemeClr val="accent2"/>
              </a:gs>
            </a:gsLst>
            <a:lin ang="2700000" scaled="1"/>
          </a:gradFill>
          <a:ln w="28575">
            <a:noFill/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>
              <a:buFont typeface="Wingdings" pitchFamily="2" charset="2"/>
              <a:buChar char="§"/>
            </a:pPr>
            <a:r>
              <a:rPr lang="en-US" altLang="zh-CN" sz="1600"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84331" name="圆角矩形 46091"/>
          <p:cNvSpPr>
            <a:spLocks noChangeArrowheads="1"/>
          </p:cNvSpPr>
          <p:nvPr/>
        </p:nvSpPr>
        <p:spPr bwMode="auto">
          <a:xfrm>
            <a:off x="1371600" y="4759325"/>
            <a:ext cx="2057400" cy="381000"/>
          </a:xfrm>
          <a:prstGeom prst="roundRect">
            <a:avLst>
              <a:gd name="adj" fmla="val 7574"/>
            </a:avLst>
          </a:prstGeom>
          <a:gradFill rotWithShape="1">
            <a:gsLst>
              <a:gs pos="0">
                <a:schemeClr val="accent1"/>
              </a:gs>
              <a:gs pos="50000">
                <a:srgbClr val="CEE9EB"/>
              </a:gs>
              <a:gs pos="100000">
                <a:schemeClr val="accent1"/>
              </a:gs>
            </a:gsLst>
            <a:lin ang="2700000" scaled="1"/>
          </a:gradFill>
          <a:ln w="28575">
            <a:noFill/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>
              <a:buFont typeface="Wingdings" pitchFamily="2" charset="2"/>
              <a:buChar char="§"/>
            </a:pPr>
            <a:r>
              <a:rPr lang="en-US" altLang="zh-CN" sz="1600"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84332" name="标题 4609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Contents</a:t>
            </a:r>
          </a:p>
        </p:txBody>
      </p:sp>
      <p:sp>
        <p:nvSpPr>
          <p:cNvPr id="184333" name="圆角矩形 46093"/>
          <p:cNvSpPr>
            <a:spLocks noChangeArrowheads="1"/>
          </p:cNvSpPr>
          <p:nvPr/>
        </p:nvSpPr>
        <p:spPr bwMode="auto">
          <a:xfrm>
            <a:off x="1066800" y="1371600"/>
            <a:ext cx="6553200" cy="56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cs typeface="Arial" pitchFamily="34" charset="0"/>
              </a:rPr>
              <a:t>ThemeGallery is a Design Digital Content &amp; Contents mall </a:t>
            </a:r>
          </a:p>
          <a:p>
            <a:pPr algn="ctr"/>
            <a:r>
              <a:rPr lang="en-US" altLang="zh-CN" sz="1600">
                <a:cs typeface="Arial" pitchFamily="34" charset="0"/>
              </a:rPr>
              <a:t>developed by Guild Design Inc.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任意多边形 48129"/>
          <p:cNvSpPr>
            <a:spLocks noChangeArrowheads="1"/>
          </p:cNvSpPr>
          <p:nvPr/>
        </p:nvSpPr>
        <p:spPr bwMode="auto">
          <a:xfrm>
            <a:off x="2717800" y="4829175"/>
            <a:ext cx="4533900" cy="568325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357"/>
              </a:cxn>
              <a:cxn ang="0">
                <a:pos x="2667" y="357"/>
              </a:cxn>
              <a:cxn ang="0">
                <a:pos x="2854" y="182"/>
              </a:cxn>
              <a:cxn ang="0">
                <a:pos x="2667" y="0"/>
              </a:cxn>
              <a:cxn ang="0">
                <a:pos x="0" y="5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gradFill rotWithShape="1">
            <a:gsLst>
              <a:gs pos="0">
                <a:srgbClr val="7FAA00"/>
              </a:gs>
              <a:gs pos="50000">
                <a:schemeClr val="folHlink"/>
              </a:gs>
              <a:gs pos="100000">
                <a:srgbClr val="7FAA00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0" name="任意多边形 48130"/>
          <p:cNvSpPr>
            <a:spLocks noChangeArrowheads="1"/>
          </p:cNvSpPr>
          <p:nvPr/>
        </p:nvSpPr>
        <p:spPr bwMode="auto">
          <a:xfrm>
            <a:off x="2016125" y="4829175"/>
            <a:ext cx="609600" cy="568325"/>
          </a:xfrm>
          <a:custGeom>
            <a:avLst/>
            <a:gdLst/>
            <a:ahLst/>
            <a:cxnLst>
              <a:cxn ang="0">
                <a:pos x="372" y="1"/>
              </a:cxn>
              <a:cxn ang="0">
                <a:pos x="372" y="358"/>
              </a:cxn>
              <a:cxn ang="0">
                <a:pos x="165" y="357"/>
              </a:cxn>
              <a:cxn ang="0">
                <a:pos x="0" y="181"/>
              </a:cxn>
              <a:cxn ang="0">
                <a:pos x="164" y="1"/>
              </a:cxn>
              <a:cxn ang="0">
                <a:pos x="372" y="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gradFill rotWithShape="1">
            <a:gsLst>
              <a:gs pos="0">
                <a:srgbClr val="618100"/>
              </a:gs>
              <a:gs pos="50000">
                <a:schemeClr val="folHlink"/>
              </a:gs>
              <a:gs pos="100000">
                <a:srgbClr val="618100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1" name="任意多边形 48131"/>
          <p:cNvSpPr>
            <a:spLocks noChangeArrowheads="1"/>
          </p:cNvSpPr>
          <p:nvPr/>
        </p:nvSpPr>
        <p:spPr bwMode="auto">
          <a:xfrm>
            <a:off x="2717800" y="3870325"/>
            <a:ext cx="4533900" cy="568325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357"/>
              </a:cxn>
              <a:cxn ang="0">
                <a:pos x="2667" y="357"/>
              </a:cxn>
              <a:cxn ang="0">
                <a:pos x="2854" y="182"/>
              </a:cxn>
              <a:cxn ang="0">
                <a:pos x="2667" y="0"/>
              </a:cxn>
              <a:cxn ang="0">
                <a:pos x="0" y="5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gradFill rotWithShape="1">
            <a:gsLst>
              <a:gs pos="0">
                <a:srgbClr val="007F7F"/>
              </a:gs>
              <a:gs pos="50000">
                <a:schemeClr val="hlink"/>
              </a:gs>
              <a:gs pos="100000">
                <a:srgbClr val="007F7F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2" name="任意多边形 48132"/>
          <p:cNvSpPr>
            <a:spLocks noChangeArrowheads="1"/>
          </p:cNvSpPr>
          <p:nvPr/>
        </p:nvSpPr>
        <p:spPr bwMode="auto">
          <a:xfrm>
            <a:off x="2016125" y="3870325"/>
            <a:ext cx="609600" cy="568325"/>
          </a:xfrm>
          <a:custGeom>
            <a:avLst/>
            <a:gdLst/>
            <a:ahLst/>
            <a:cxnLst>
              <a:cxn ang="0">
                <a:pos x="372" y="1"/>
              </a:cxn>
              <a:cxn ang="0">
                <a:pos x="372" y="358"/>
              </a:cxn>
              <a:cxn ang="0">
                <a:pos x="165" y="357"/>
              </a:cxn>
              <a:cxn ang="0">
                <a:pos x="0" y="181"/>
              </a:cxn>
              <a:cxn ang="0">
                <a:pos x="164" y="1"/>
              </a:cxn>
              <a:cxn ang="0">
                <a:pos x="372" y="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gradFill rotWithShape="1">
            <a:gsLst>
              <a:gs pos="0">
                <a:srgbClr val="006161"/>
              </a:gs>
              <a:gs pos="50000">
                <a:schemeClr val="hlink"/>
              </a:gs>
              <a:gs pos="100000">
                <a:srgbClr val="006161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3" name="文本框 48133"/>
          <p:cNvSpPr txBox="1">
            <a:spLocks noChangeArrowheads="1"/>
          </p:cNvSpPr>
          <p:nvPr/>
        </p:nvSpPr>
        <p:spPr bwMode="auto">
          <a:xfrm>
            <a:off x="3121025" y="3929063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6374" name="任意多边形 48134"/>
          <p:cNvSpPr>
            <a:spLocks noChangeArrowheads="1"/>
          </p:cNvSpPr>
          <p:nvPr/>
        </p:nvSpPr>
        <p:spPr bwMode="auto">
          <a:xfrm>
            <a:off x="2717800" y="2905125"/>
            <a:ext cx="4533900" cy="568325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357"/>
              </a:cxn>
              <a:cxn ang="0">
                <a:pos x="2667" y="357"/>
              </a:cxn>
              <a:cxn ang="0">
                <a:pos x="2854" y="182"/>
              </a:cxn>
              <a:cxn ang="0">
                <a:pos x="2667" y="0"/>
              </a:cxn>
              <a:cxn ang="0">
                <a:pos x="0" y="5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rgbClr val="CDE8EA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5" name="任意多边形 48135"/>
          <p:cNvSpPr>
            <a:spLocks noChangeArrowheads="1"/>
          </p:cNvSpPr>
          <p:nvPr/>
        </p:nvSpPr>
        <p:spPr bwMode="auto">
          <a:xfrm>
            <a:off x="2016125" y="2905125"/>
            <a:ext cx="609600" cy="568325"/>
          </a:xfrm>
          <a:custGeom>
            <a:avLst/>
            <a:gdLst/>
            <a:ahLst/>
            <a:cxnLst>
              <a:cxn ang="0">
                <a:pos x="372" y="1"/>
              </a:cxn>
              <a:cxn ang="0">
                <a:pos x="372" y="358"/>
              </a:cxn>
              <a:cxn ang="0">
                <a:pos x="165" y="357"/>
              </a:cxn>
              <a:cxn ang="0">
                <a:pos x="0" y="181"/>
              </a:cxn>
              <a:cxn ang="0">
                <a:pos x="164" y="1"/>
              </a:cxn>
              <a:cxn ang="0">
                <a:pos x="372" y="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gradFill rotWithShape="1">
            <a:gsLst>
              <a:gs pos="0">
                <a:srgbClr val="A1C0C3"/>
              </a:gs>
              <a:gs pos="50000">
                <a:schemeClr val="accent1"/>
              </a:gs>
              <a:gs pos="100000">
                <a:srgbClr val="A1C0C3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6" name="任意多边形 48136"/>
          <p:cNvSpPr>
            <a:spLocks noChangeArrowheads="1"/>
          </p:cNvSpPr>
          <p:nvPr/>
        </p:nvSpPr>
        <p:spPr bwMode="auto">
          <a:xfrm>
            <a:off x="2717800" y="1974850"/>
            <a:ext cx="4533900" cy="568325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357"/>
              </a:cxn>
              <a:cxn ang="0">
                <a:pos x="2667" y="357"/>
              </a:cxn>
              <a:cxn ang="0">
                <a:pos x="2854" y="182"/>
              </a:cxn>
              <a:cxn ang="0">
                <a:pos x="2667" y="0"/>
              </a:cxn>
              <a:cxn ang="0">
                <a:pos x="0" y="5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gradFill rotWithShape="1">
            <a:gsLst>
              <a:gs pos="0">
                <a:srgbClr val="2A2A7F"/>
              </a:gs>
              <a:gs pos="50000">
                <a:schemeClr val="accent2"/>
              </a:gs>
              <a:gs pos="100000">
                <a:srgbClr val="2A2A7F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7" name="任意多边形 48137"/>
          <p:cNvSpPr>
            <a:spLocks noChangeArrowheads="1"/>
          </p:cNvSpPr>
          <p:nvPr/>
        </p:nvSpPr>
        <p:spPr bwMode="auto">
          <a:xfrm>
            <a:off x="2016125" y="1974850"/>
            <a:ext cx="609600" cy="568325"/>
          </a:xfrm>
          <a:custGeom>
            <a:avLst/>
            <a:gdLst/>
            <a:ahLst/>
            <a:cxnLst>
              <a:cxn ang="0">
                <a:pos x="372" y="1"/>
              </a:cxn>
              <a:cxn ang="0">
                <a:pos x="372" y="358"/>
              </a:cxn>
              <a:cxn ang="0">
                <a:pos x="165" y="357"/>
              </a:cxn>
              <a:cxn ang="0">
                <a:pos x="0" y="181"/>
              </a:cxn>
              <a:cxn ang="0">
                <a:pos x="164" y="1"/>
              </a:cxn>
              <a:cxn ang="0">
                <a:pos x="372" y="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gradFill rotWithShape="1">
            <a:gsLst>
              <a:gs pos="0">
                <a:srgbClr val="202061"/>
              </a:gs>
              <a:gs pos="50000">
                <a:schemeClr val="accent2"/>
              </a:gs>
              <a:gs pos="100000">
                <a:srgbClr val="202061"/>
              </a:gs>
            </a:gsLst>
            <a:lin ang="5400000" scaled="1"/>
          </a:gradFill>
          <a:ln w="2857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6378" name="标题 48138"/>
          <p:cNvSpPr>
            <a:spLocks noGrp="1" noChangeArrowheads="1"/>
          </p:cNvSpPr>
          <p:nvPr>
            <p:ph type="title"/>
          </p:nvPr>
        </p:nvSpPr>
        <p:spPr>
          <a:xfrm>
            <a:off x="0" y="82550"/>
            <a:ext cx="9144000" cy="862013"/>
          </a:xfrm>
        </p:spPr>
        <p:txBody>
          <a:bodyPr/>
          <a:lstStyle/>
          <a:p>
            <a:r>
              <a:rPr lang="en-US" altLang="zh-CN" smtClean="0"/>
              <a:t>Contents</a:t>
            </a:r>
          </a:p>
        </p:txBody>
      </p:sp>
      <p:sp>
        <p:nvSpPr>
          <p:cNvPr id="186379" name="文本框 48139"/>
          <p:cNvSpPr txBox="1">
            <a:spLocks noChangeArrowheads="1"/>
          </p:cNvSpPr>
          <p:nvPr/>
        </p:nvSpPr>
        <p:spPr bwMode="auto">
          <a:xfrm>
            <a:off x="3121025" y="2039938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6380" name="文本框 48140"/>
          <p:cNvSpPr txBox="1">
            <a:spLocks noChangeArrowheads="1"/>
          </p:cNvSpPr>
          <p:nvPr/>
        </p:nvSpPr>
        <p:spPr bwMode="auto">
          <a:xfrm>
            <a:off x="3121025" y="2963863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6381" name="文本框 48141"/>
          <p:cNvSpPr txBox="1">
            <a:spLocks noChangeArrowheads="1"/>
          </p:cNvSpPr>
          <p:nvPr/>
        </p:nvSpPr>
        <p:spPr bwMode="auto">
          <a:xfrm>
            <a:off x="3121025" y="4897438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86382" name="文本框 48142"/>
          <p:cNvSpPr txBox="1">
            <a:spLocks noChangeArrowheads="1"/>
          </p:cNvSpPr>
          <p:nvPr/>
        </p:nvSpPr>
        <p:spPr bwMode="auto">
          <a:xfrm>
            <a:off x="2149475" y="1927225"/>
            <a:ext cx="304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6383" name="文本框 48143"/>
          <p:cNvSpPr txBox="1">
            <a:spLocks noChangeArrowheads="1"/>
          </p:cNvSpPr>
          <p:nvPr/>
        </p:nvSpPr>
        <p:spPr bwMode="auto">
          <a:xfrm>
            <a:off x="2149475" y="2867025"/>
            <a:ext cx="304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6384" name="文本框 48144"/>
          <p:cNvSpPr txBox="1">
            <a:spLocks noChangeArrowheads="1"/>
          </p:cNvSpPr>
          <p:nvPr/>
        </p:nvSpPr>
        <p:spPr bwMode="auto">
          <a:xfrm>
            <a:off x="2149475" y="3819525"/>
            <a:ext cx="304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186385" name="文本框 48145"/>
          <p:cNvSpPr txBox="1">
            <a:spLocks noChangeArrowheads="1"/>
          </p:cNvSpPr>
          <p:nvPr/>
        </p:nvSpPr>
        <p:spPr bwMode="auto">
          <a:xfrm>
            <a:off x="2139950" y="4781550"/>
            <a:ext cx="304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标题 501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</a:p>
        </p:txBody>
      </p:sp>
      <p:grpSp>
        <p:nvGrpSpPr>
          <p:cNvPr id="188418" name="组合 50178"/>
          <p:cNvGrpSpPr>
            <a:grpSpLocks/>
          </p:cNvGrpSpPr>
          <p:nvPr/>
        </p:nvGrpSpPr>
        <p:grpSpPr bwMode="auto">
          <a:xfrm>
            <a:off x="2133600" y="2024063"/>
            <a:ext cx="4724400" cy="457200"/>
            <a:chOff x="1344" y="1275"/>
            <a:chExt cx="2976" cy="288"/>
          </a:xfrm>
        </p:grpSpPr>
        <p:sp>
          <p:nvSpPr>
            <p:cNvPr id="188419" name="圆角矩形 50179"/>
            <p:cNvSpPr>
              <a:spLocks noChangeArrowheads="1"/>
            </p:cNvSpPr>
            <p:nvPr/>
          </p:nvSpPr>
          <p:spPr bwMode="auto">
            <a:xfrm>
              <a:off x="1344" y="1275"/>
              <a:ext cx="297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rgbClr val="D4D4E9"/>
                </a:gs>
                <a:gs pos="100000">
                  <a:schemeClr val="accent2"/>
                </a:gs>
              </a:gsLst>
              <a:lin ang="54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420" name="文本框 50180"/>
            <p:cNvSpPr txBox="1">
              <a:spLocks noChangeArrowheads="1"/>
            </p:cNvSpPr>
            <p:nvPr/>
          </p:nvSpPr>
          <p:spPr bwMode="auto">
            <a:xfrm>
              <a:off x="1539" y="1310"/>
              <a:ext cx="23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Click to add Title</a:t>
              </a:r>
            </a:p>
          </p:txBody>
        </p:sp>
      </p:grpSp>
      <p:grpSp>
        <p:nvGrpSpPr>
          <p:cNvPr id="188421" name="组合 50181"/>
          <p:cNvGrpSpPr>
            <a:grpSpLocks/>
          </p:cNvGrpSpPr>
          <p:nvPr/>
        </p:nvGrpSpPr>
        <p:grpSpPr bwMode="auto">
          <a:xfrm>
            <a:off x="2133600" y="2862263"/>
            <a:ext cx="4724400" cy="457200"/>
            <a:chOff x="1344" y="1803"/>
            <a:chExt cx="2976" cy="288"/>
          </a:xfrm>
        </p:grpSpPr>
        <p:sp>
          <p:nvSpPr>
            <p:cNvPr id="188422" name="圆角矩形 50182"/>
            <p:cNvSpPr>
              <a:spLocks noChangeArrowheads="1"/>
            </p:cNvSpPr>
            <p:nvPr/>
          </p:nvSpPr>
          <p:spPr bwMode="auto">
            <a:xfrm>
              <a:off x="1344" y="1803"/>
              <a:ext cx="297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/>
                </a:gs>
                <a:gs pos="50000">
                  <a:srgbClr val="C9C9C9"/>
                </a:gs>
                <a:gs pos="100000">
                  <a:schemeClr val="tx2"/>
                </a:gs>
              </a:gsLst>
              <a:lin ang="54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423" name="文本框 50183"/>
            <p:cNvSpPr txBox="1">
              <a:spLocks noChangeArrowheads="1"/>
            </p:cNvSpPr>
            <p:nvPr/>
          </p:nvSpPr>
          <p:spPr bwMode="auto">
            <a:xfrm>
              <a:off x="1539" y="1838"/>
              <a:ext cx="23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Click to add Title</a:t>
              </a:r>
            </a:p>
          </p:txBody>
        </p:sp>
      </p:grpSp>
      <p:grpSp>
        <p:nvGrpSpPr>
          <p:cNvPr id="188424" name="组合 50184"/>
          <p:cNvGrpSpPr>
            <a:grpSpLocks/>
          </p:cNvGrpSpPr>
          <p:nvPr/>
        </p:nvGrpSpPr>
        <p:grpSpPr bwMode="auto">
          <a:xfrm>
            <a:off x="2133600" y="3700463"/>
            <a:ext cx="4724400" cy="457200"/>
            <a:chOff x="1344" y="2331"/>
            <a:chExt cx="2976" cy="288"/>
          </a:xfrm>
        </p:grpSpPr>
        <p:sp>
          <p:nvSpPr>
            <p:cNvPr id="188425" name="圆角矩形 50185"/>
            <p:cNvSpPr>
              <a:spLocks noChangeArrowheads="1"/>
            </p:cNvSpPr>
            <p:nvPr/>
          </p:nvSpPr>
          <p:spPr bwMode="auto">
            <a:xfrm>
              <a:off x="1344" y="2331"/>
              <a:ext cx="297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rgbClr val="C9E9E9"/>
                </a:gs>
                <a:gs pos="100000">
                  <a:schemeClr val="hlink"/>
                </a:gs>
              </a:gsLst>
              <a:lin ang="54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426" name="文本框 50186"/>
            <p:cNvSpPr txBox="1">
              <a:spLocks noChangeArrowheads="1"/>
            </p:cNvSpPr>
            <p:nvPr/>
          </p:nvSpPr>
          <p:spPr bwMode="auto">
            <a:xfrm>
              <a:off x="1539" y="2366"/>
              <a:ext cx="23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Click to add Title</a:t>
              </a:r>
            </a:p>
          </p:txBody>
        </p:sp>
      </p:grpSp>
      <p:grpSp>
        <p:nvGrpSpPr>
          <p:cNvPr id="188427" name="组合 50187"/>
          <p:cNvGrpSpPr>
            <a:grpSpLocks/>
          </p:cNvGrpSpPr>
          <p:nvPr/>
        </p:nvGrpSpPr>
        <p:grpSpPr bwMode="auto">
          <a:xfrm>
            <a:off x="2133600" y="4614863"/>
            <a:ext cx="4724400" cy="457200"/>
            <a:chOff x="1344" y="2907"/>
            <a:chExt cx="2976" cy="288"/>
          </a:xfrm>
        </p:grpSpPr>
        <p:sp>
          <p:nvSpPr>
            <p:cNvPr id="188428" name="圆角矩形 50188"/>
            <p:cNvSpPr>
              <a:spLocks noChangeArrowheads="1"/>
            </p:cNvSpPr>
            <p:nvPr/>
          </p:nvSpPr>
          <p:spPr bwMode="auto">
            <a:xfrm>
              <a:off x="1344" y="2907"/>
              <a:ext cx="297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rgbClr val="E9F4C9"/>
                </a:gs>
                <a:gs pos="100000">
                  <a:schemeClr val="folHlink"/>
                </a:gs>
              </a:gsLst>
              <a:lin ang="540000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429" name="文本框 50189"/>
            <p:cNvSpPr txBox="1">
              <a:spLocks noChangeArrowheads="1"/>
            </p:cNvSpPr>
            <p:nvPr/>
          </p:nvSpPr>
          <p:spPr bwMode="auto">
            <a:xfrm>
              <a:off x="1539" y="2942"/>
              <a:ext cx="23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Click to add Title</a:t>
              </a:r>
            </a:p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圆角矩形 52225"/>
          <p:cNvSpPr>
            <a:spLocks noChangeArrowheads="1"/>
          </p:cNvSpPr>
          <p:nvPr/>
        </p:nvSpPr>
        <p:spPr bwMode="auto">
          <a:xfrm flipH="1">
            <a:off x="609600" y="1368425"/>
            <a:ext cx="1425575" cy="4038600"/>
          </a:xfrm>
          <a:prstGeom prst="roundRect">
            <a:avLst>
              <a:gd name="adj" fmla="val 11375"/>
            </a:avLst>
          </a:prstGeom>
          <a:solidFill>
            <a:srgbClr val="FFFFFF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0466" name="圆角矩形 52226"/>
          <p:cNvSpPr>
            <a:spLocks noChangeArrowheads="1"/>
          </p:cNvSpPr>
          <p:nvPr/>
        </p:nvSpPr>
        <p:spPr bwMode="auto">
          <a:xfrm>
            <a:off x="2133600" y="1371600"/>
            <a:ext cx="6596063" cy="4038600"/>
          </a:xfrm>
          <a:prstGeom prst="roundRect">
            <a:avLst>
              <a:gd name="adj" fmla="val 2454"/>
            </a:avLst>
          </a:prstGeom>
          <a:solidFill>
            <a:schemeClr val="hlink"/>
          </a:solidFill>
          <a:ln w="28575">
            <a:solidFill>
              <a:srgbClr val="FEFEF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0467" name="标题 5222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/>
          <a:lstStyle/>
          <a:p>
            <a:r>
              <a:rPr lang="en-US" altLang="zh-CN" smtClean="0"/>
              <a:t>Click to add contents</a:t>
            </a:r>
          </a:p>
        </p:txBody>
      </p:sp>
      <p:sp>
        <p:nvSpPr>
          <p:cNvPr id="190468" name="任意多边形 52228"/>
          <p:cNvSpPr>
            <a:spLocks noChangeArrowheads="1"/>
          </p:cNvSpPr>
          <p:nvPr/>
        </p:nvSpPr>
        <p:spPr bwMode="auto">
          <a:xfrm flipH="1">
            <a:off x="8129588" y="1416050"/>
            <a:ext cx="515937" cy="46513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FBFBFB"/>
              </a:gs>
              <a:gs pos="50000">
                <a:srgbClr val="F8F8F8">
                  <a:alpha val="0"/>
                </a:srgbClr>
              </a:gs>
              <a:gs pos="100000">
                <a:srgbClr val="FBFBFB"/>
              </a:gs>
            </a:gsLst>
            <a:lin ang="27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0469" name="组合 52229"/>
          <p:cNvGrpSpPr>
            <a:grpSpLocks/>
          </p:cNvGrpSpPr>
          <p:nvPr/>
        </p:nvGrpSpPr>
        <p:grpSpPr bwMode="auto">
          <a:xfrm rot="5400000">
            <a:off x="1838325" y="1514475"/>
            <a:ext cx="495300" cy="666750"/>
            <a:chOff x="778" y="1762"/>
            <a:chExt cx="312" cy="420"/>
          </a:xfrm>
        </p:grpSpPr>
        <p:grpSp>
          <p:nvGrpSpPr>
            <p:cNvPr id="190470" name="组合 52230"/>
            <p:cNvGrpSpPr>
              <a:grpSpLocks/>
            </p:cNvGrpSpPr>
            <p:nvPr/>
          </p:nvGrpSpPr>
          <p:grpSpPr bwMode="auto">
            <a:xfrm>
              <a:off x="960" y="1764"/>
              <a:ext cx="130" cy="418"/>
              <a:chOff x="960" y="1764"/>
              <a:chExt cx="130" cy="418"/>
            </a:xfrm>
          </p:grpSpPr>
          <p:sp>
            <p:nvSpPr>
              <p:cNvPr id="190471" name="椭圆 52231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72" name="椭圆 52232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73" name="圆角矩形 52233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EAEAEA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0474" name="组合 52234"/>
            <p:cNvGrpSpPr>
              <a:grpSpLocks/>
            </p:cNvGrpSpPr>
            <p:nvPr/>
          </p:nvGrpSpPr>
          <p:grpSpPr bwMode="auto">
            <a:xfrm>
              <a:off x="778" y="1762"/>
              <a:ext cx="130" cy="418"/>
              <a:chOff x="960" y="1764"/>
              <a:chExt cx="130" cy="418"/>
            </a:xfrm>
          </p:grpSpPr>
          <p:sp>
            <p:nvSpPr>
              <p:cNvPr id="190475" name="椭圆 52235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76" name="椭圆 52236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77" name="圆角矩形 52237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FFFFFF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90478" name="组合 52238"/>
          <p:cNvGrpSpPr>
            <a:grpSpLocks/>
          </p:cNvGrpSpPr>
          <p:nvPr/>
        </p:nvGrpSpPr>
        <p:grpSpPr bwMode="auto">
          <a:xfrm rot="5400000">
            <a:off x="1838325" y="4638675"/>
            <a:ext cx="495300" cy="666750"/>
            <a:chOff x="778" y="1762"/>
            <a:chExt cx="312" cy="420"/>
          </a:xfrm>
        </p:grpSpPr>
        <p:grpSp>
          <p:nvGrpSpPr>
            <p:cNvPr id="190479" name="组合 52239"/>
            <p:cNvGrpSpPr>
              <a:grpSpLocks/>
            </p:cNvGrpSpPr>
            <p:nvPr/>
          </p:nvGrpSpPr>
          <p:grpSpPr bwMode="auto">
            <a:xfrm>
              <a:off x="960" y="1764"/>
              <a:ext cx="130" cy="418"/>
              <a:chOff x="960" y="1764"/>
              <a:chExt cx="130" cy="418"/>
            </a:xfrm>
          </p:grpSpPr>
          <p:sp>
            <p:nvSpPr>
              <p:cNvPr id="190480" name="椭圆 52240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81" name="椭圆 52241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82" name="圆角矩形 52242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EAEAEA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0483" name="组合 52243"/>
            <p:cNvGrpSpPr>
              <a:grpSpLocks/>
            </p:cNvGrpSpPr>
            <p:nvPr/>
          </p:nvGrpSpPr>
          <p:grpSpPr bwMode="auto">
            <a:xfrm>
              <a:off x="778" y="1762"/>
              <a:ext cx="130" cy="418"/>
              <a:chOff x="960" y="1764"/>
              <a:chExt cx="130" cy="418"/>
            </a:xfrm>
          </p:grpSpPr>
          <p:sp>
            <p:nvSpPr>
              <p:cNvPr id="190484" name="椭圆 52244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85" name="椭圆 52245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486" name="圆角矩形 52246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FFFFFF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90487" name="文本框 52247"/>
          <p:cNvSpPr txBox="1">
            <a:spLocks noChangeArrowheads="1"/>
          </p:cNvSpPr>
          <p:nvPr/>
        </p:nvSpPr>
        <p:spPr bwMode="auto">
          <a:xfrm>
            <a:off x="2644775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190488" name="文本框 52248"/>
          <p:cNvSpPr txBox="1">
            <a:spLocks noChangeArrowheads="1"/>
          </p:cNvSpPr>
          <p:nvPr/>
        </p:nvSpPr>
        <p:spPr bwMode="auto">
          <a:xfrm>
            <a:off x="3124200" y="2667000"/>
            <a:ext cx="5029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>
                <a:cs typeface="Arial" pitchFamily="34" charset="0"/>
              </a:rPr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>
                <a:cs typeface="Arial" pitchFamily="34" charset="0"/>
              </a:rPr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>
                <a:cs typeface="Arial" pitchFamily="34" charset="0"/>
              </a:rPr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>
                <a:cs typeface="Arial" pitchFamily="34" charset="0"/>
              </a:rPr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>
                <a:cs typeface="Arial" pitchFamily="34" charset="0"/>
              </a:rPr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>
                <a:cs typeface="Arial" pitchFamily="34" charset="0"/>
              </a:rPr>
              <a:t>Add your text in here</a:t>
            </a:r>
          </a:p>
        </p:txBody>
      </p:sp>
      <p:sp>
        <p:nvSpPr>
          <p:cNvPr id="190489" name="直接连接符 52249"/>
          <p:cNvSpPr>
            <a:spLocks noChangeShapeType="1"/>
          </p:cNvSpPr>
          <p:nvPr/>
        </p:nvSpPr>
        <p:spPr bwMode="auto">
          <a:xfrm>
            <a:off x="2590800" y="2438400"/>
            <a:ext cx="5867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0490" name="文本框 52250"/>
          <p:cNvSpPr txBox="1">
            <a:spLocks noChangeArrowheads="1"/>
          </p:cNvSpPr>
          <p:nvPr/>
        </p:nvSpPr>
        <p:spPr bwMode="auto">
          <a:xfrm>
            <a:off x="609600" y="2743200"/>
            <a:ext cx="14478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cs typeface="Arial" pitchFamily="34" charset="0"/>
              </a:rPr>
              <a:t>Company</a:t>
            </a:r>
          </a:p>
          <a:p>
            <a:pPr algn="ctr">
              <a:spcBef>
                <a:spcPct val="50000"/>
              </a:spcBef>
            </a:pPr>
            <a:r>
              <a:rPr lang="en-US" altLang="zh-CN" sz="2000" b="1">
                <a:cs typeface="Arial" pitchFamily="34" charset="0"/>
              </a:rPr>
              <a:t>LOGO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直接连接符 54273"/>
          <p:cNvSpPr>
            <a:spLocks noChangeShapeType="1"/>
          </p:cNvSpPr>
          <p:nvPr/>
        </p:nvSpPr>
        <p:spPr bwMode="auto">
          <a:xfrm flipV="1">
            <a:off x="2368550" y="205740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14" name="直接连接符 54274"/>
          <p:cNvSpPr>
            <a:spLocks noChangeShapeType="1"/>
          </p:cNvSpPr>
          <p:nvPr/>
        </p:nvSpPr>
        <p:spPr bwMode="auto">
          <a:xfrm>
            <a:off x="2292350" y="472440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15" name="直接连接符 54275"/>
          <p:cNvSpPr>
            <a:spLocks noChangeShapeType="1"/>
          </p:cNvSpPr>
          <p:nvPr/>
        </p:nvSpPr>
        <p:spPr bwMode="auto">
          <a:xfrm>
            <a:off x="2749550" y="20574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16" name="直接连接符 54276"/>
          <p:cNvSpPr>
            <a:spLocks noChangeShapeType="1"/>
          </p:cNvSpPr>
          <p:nvPr/>
        </p:nvSpPr>
        <p:spPr bwMode="auto">
          <a:xfrm>
            <a:off x="2749550" y="50292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17" name="直接连接符 54277"/>
          <p:cNvSpPr>
            <a:spLocks noChangeShapeType="1"/>
          </p:cNvSpPr>
          <p:nvPr/>
        </p:nvSpPr>
        <p:spPr bwMode="auto">
          <a:xfrm flipV="1">
            <a:off x="2673350" y="28194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18" name="直接连接符 54278"/>
          <p:cNvSpPr>
            <a:spLocks noChangeShapeType="1"/>
          </p:cNvSpPr>
          <p:nvPr/>
        </p:nvSpPr>
        <p:spPr bwMode="auto">
          <a:xfrm>
            <a:off x="2749550" y="35814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19" name="直接连接符 54279"/>
          <p:cNvSpPr>
            <a:spLocks noChangeShapeType="1"/>
          </p:cNvSpPr>
          <p:nvPr/>
        </p:nvSpPr>
        <p:spPr bwMode="auto">
          <a:xfrm flipV="1">
            <a:off x="2673350" y="42672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2520" name="标题 5428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Contents</a:t>
            </a:r>
          </a:p>
        </p:txBody>
      </p:sp>
      <p:grpSp>
        <p:nvGrpSpPr>
          <p:cNvPr id="192521" name="组合 54281"/>
          <p:cNvGrpSpPr>
            <a:grpSpLocks/>
          </p:cNvGrpSpPr>
          <p:nvPr/>
        </p:nvGrpSpPr>
        <p:grpSpPr bwMode="auto">
          <a:xfrm>
            <a:off x="304800" y="2205038"/>
            <a:ext cx="2673350" cy="2671762"/>
            <a:chOff x="140" y="1419"/>
            <a:chExt cx="1684" cy="1683"/>
          </a:xfrm>
        </p:grpSpPr>
        <p:sp>
          <p:nvSpPr>
            <p:cNvPr id="192522" name="椭圆 54282"/>
            <p:cNvSpPr>
              <a:spLocks noChangeArrowheads="1"/>
            </p:cNvSpPr>
            <p:nvPr/>
          </p:nvSpPr>
          <p:spPr bwMode="auto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fol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3" name="椭圆 54283"/>
            <p:cNvSpPr>
              <a:spLocks noChangeArrowheads="1"/>
            </p:cNvSpPr>
            <p:nvPr/>
          </p:nvSpPr>
          <p:spPr bwMode="auto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36E00"/>
                </a:gs>
                <a:gs pos="50000">
                  <a:schemeClr val="folHlink"/>
                </a:gs>
                <a:gs pos="100000">
                  <a:srgbClr val="536E00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4" name="椭圆 54284"/>
            <p:cNvSpPr>
              <a:spLocks noChangeArrowheads="1"/>
            </p:cNvSpPr>
            <p:nvPr/>
          </p:nvSpPr>
          <p:spPr bwMode="auto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618200"/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5" name="椭圆 54285"/>
            <p:cNvSpPr>
              <a:spLocks noChangeArrowheads="1"/>
            </p:cNvSpPr>
            <p:nvPr/>
          </p:nvSpPr>
          <p:spPr bwMode="auto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6" name="椭圆 54286"/>
            <p:cNvSpPr>
              <a:spLocks noChangeArrowheads="1"/>
            </p:cNvSpPr>
            <p:nvPr/>
          </p:nvSpPr>
          <p:spPr bwMode="auto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7" name="椭圆 54287"/>
            <p:cNvSpPr>
              <a:spLocks noChangeArrowheads="1"/>
            </p:cNvSpPr>
            <p:nvPr/>
          </p:nvSpPr>
          <p:spPr bwMode="auto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8" name="椭圆 54288"/>
            <p:cNvSpPr>
              <a:spLocks noChangeArrowheads="1"/>
            </p:cNvSpPr>
            <p:nvPr/>
          </p:nvSpPr>
          <p:spPr bwMode="auto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529" name="椭圆 54289"/>
            <p:cNvSpPr>
              <a:spLocks noChangeArrowheads="1"/>
            </p:cNvSpPr>
            <p:nvPr/>
          </p:nvSpPr>
          <p:spPr bwMode="auto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2530" name="图片 54290" descr="mar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2531" name="圆角矩形 54291"/>
          <p:cNvSpPr>
            <a:spLocks noChangeArrowheads="1"/>
          </p:cNvSpPr>
          <p:nvPr/>
        </p:nvSpPr>
        <p:spPr bwMode="auto">
          <a:xfrm>
            <a:off x="3352800" y="182880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32" name="矩形 54292"/>
          <p:cNvSpPr>
            <a:spLocks noChangeArrowheads="1"/>
          </p:cNvSpPr>
          <p:nvPr/>
        </p:nvSpPr>
        <p:spPr bwMode="auto">
          <a:xfrm>
            <a:off x="4756150" y="190500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2533" name="圆角矩形 54293"/>
          <p:cNvSpPr>
            <a:spLocks noChangeArrowheads="1"/>
          </p:cNvSpPr>
          <p:nvPr/>
        </p:nvSpPr>
        <p:spPr bwMode="auto">
          <a:xfrm>
            <a:off x="3352800" y="257810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34" name="矩形 54294"/>
          <p:cNvSpPr>
            <a:spLocks noChangeArrowheads="1"/>
          </p:cNvSpPr>
          <p:nvPr/>
        </p:nvSpPr>
        <p:spPr bwMode="auto">
          <a:xfrm>
            <a:off x="4756150" y="265430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2535" name="圆角矩形 54295"/>
          <p:cNvSpPr>
            <a:spLocks noChangeArrowheads="1"/>
          </p:cNvSpPr>
          <p:nvPr/>
        </p:nvSpPr>
        <p:spPr bwMode="auto">
          <a:xfrm>
            <a:off x="3349625" y="332105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36" name="矩形 54296"/>
          <p:cNvSpPr>
            <a:spLocks noChangeArrowheads="1"/>
          </p:cNvSpPr>
          <p:nvPr/>
        </p:nvSpPr>
        <p:spPr bwMode="auto">
          <a:xfrm>
            <a:off x="4752975" y="339725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2537" name="椭圆 54297"/>
          <p:cNvSpPr>
            <a:spLocks noChangeArrowheads="1"/>
          </p:cNvSpPr>
          <p:nvPr/>
        </p:nvSpPr>
        <p:spPr bwMode="auto">
          <a:xfrm>
            <a:off x="3263900" y="194627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9B491B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38" name="椭圆 54298"/>
          <p:cNvSpPr>
            <a:spLocks noChangeArrowheads="1"/>
          </p:cNvSpPr>
          <p:nvPr/>
        </p:nvSpPr>
        <p:spPr bwMode="auto">
          <a:xfrm>
            <a:off x="3276600" y="271145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939330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39" name="椭圆 54299"/>
          <p:cNvSpPr>
            <a:spLocks noChangeArrowheads="1"/>
          </p:cNvSpPr>
          <p:nvPr/>
        </p:nvSpPr>
        <p:spPr bwMode="auto">
          <a:xfrm>
            <a:off x="3276600" y="3467100"/>
            <a:ext cx="228600" cy="2286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222266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40" name="圆角矩形 54300"/>
          <p:cNvSpPr>
            <a:spLocks noChangeArrowheads="1"/>
          </p:cNvSpPr>
          <p:nvPr/>
        </p:nvSpPr>
        <p:spPr bwMode="auto">
          <a:xfrm>
            <a:off x="3352800" y="405288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41" name="矩形 54301"/>
          <p:cNvSpPr>
            <a:spLocks noChangeArrowheads="1"/>
          </p:cNvSpPr>
          <p:nvPr/>
        </p:nvSpPr>
        <p:spPr bwMode="auto">
          <a:xfrm>
            <a:off x="4756150" y="4129088"/>
            <a:ext cx="240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2542" name="椭圆 54302"/>
          <p:cNvSpPr>
            <a:spLocks noChangeArrowheads="1"/>
          </p:cNvSpPr>
          <p:nvPr/>
        </p:nvSpPr>
        <p:spPr bwMode="auto">
          <a:xfrm>
            <a:off x="3263900" y="419100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9B491B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43" name="圆角矩形 54303"/>
          <p:cNvSpPr>
            <a:spLocks noChangeArrowheads="1"/>
          </p:cNvSpPr>
          <p:nvPr/>
        </p:nvSpPr>
        <p:spPr bwMode="auto">
          <a:xfrm>
            <a:off x="3352800" y="484187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2544" name="矩形 54304"/>
          <p:cNvSpPr>
            <a:spLocks noChangeArrowheads="1"/>
          </p:cNvSpPr>
          <p:nvPr/>
        </p:nvSpPr>
        <p:spPr bwMode="auto">
          <a:xfrm>
            <a:off x="4756150" y="4918075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2545" name="椭圆 54305"/>
          <p:cNvSpPr>
            <a:spLocks noChangeArrowheads="1"/>
          </p:cNvSpPr>
          <p:nvPr/>
        </p:nvSpPr>
        <p:spPr bwMode="auto">
          <a:xfrm>
            <a:off x="3276600" y="497522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939330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标题 563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Contents</a:t>
            </a:r>
          </a:p>
        </p:txBody>
      </p:sp>
      <p:sp>
        <p:nvSpPr>
          <p:cNvPr id="194562" name="直接连接符 56322"/>
          <p:cNvSpPr>
            <a:spLocks noChangeShapeType="1"/>
          </p:cNvSpPr>
          <p:nvPr/>
        </p:nvSpPr>
        <p:spPr bwMode="auto">
          <a:xfrm flipV="1">
            <a:off x="3389313" y="3097213"/>
            <a:ext cx="608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563" name="直接连接符 56323"/>
          <p:cNvSpPr>
            <a:spLocks noChangeShapeType="1"/>
          </p:cNvSpPr>
          <p:nvPr/>
        </p:nvSpPr>
        <p:spPr bwMode="auto">
          <a:xfrm>
            <a:off x="3455988" y="3773488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564" name="直接连接符 56324"/>
          <p:cNvSpPr>
            <a:spLocks noChangeShapeType="1"/>
          </p:cNvSpPr>
          <p:nvPr/>
        </p:nvSpPr>
        <p:spPr bwMode="auto">
          <a:xfrm flipV="1">
            <a:off x="3389313" y="4381500"/>
            <a:ext cx="608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565" name="组合 56325"/>
          <p:cNvGrpSpPr>
            <a:grpSpLocks/>
          </p:cNvGrpSpPr>
          <p:nvPr/>
        </p:nvGrpSpPr>
        <p:grpSpPr bwMode="auto">
          <a:xfrm>
            <a:off x="3117850" y="2420938"/>
            <a:ext cx="879475" cy="338137"/>
            <a:chOff x="1492" y="1538"/>
            <a:chExt cx="624" cy="240"/>
          </a:xfrm>
        </p:grpSpPr>
        <p:sp>
          <p:nvSpPr>
            <p:cNvPr id="194566" name="直接连接符 56326"/>
            <p:cNvSpPr>
              <a:spLocks noChangeShapeType="1"/>
            </p:cNvSpPr>
            <p:nvPr/>
          </p:nvSpPr>
          <p:spPr bwMode="auto">
            <a:xfrm>
              <a:off x="1732" y="153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67" name="直接连接符 56327"/>
            <p:cNvSpPr>
              <a:spLocks noChangeShapeType="1"/>
            </p:cNvSpPr>
            <p:nvPr/>
          </p:nvSpPr>
          <p:spPr bwMode="auto">
            <a:xfrm flipV="1">
              <a:off x="1492" y="1538"/>
              <a:ext cx="24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4568" name="组合 56328"/>
          <p:cNvGrpSpPr>
            <a:grpSpLocks/>
          </p:cNvGrpSpPr>
          <p:nvPr/>
        </p:nvGrpSpPr>
        <p:grpSpPr bwMode="auto">
          <a:xfrm>
            <a:off x="3051175" y="4787900"/>
            <a:ext cx="946150" cy="269875"/>
            <a:chOff x="1444" y="3218"/>
            <a:chExt cx="672" cy="192"/>
          </a:xfrm>
        </p:grpSpPr>
        <p:sp>
          <p:nvSpPr>
            <p:cNvPr id="194569" name="直接连接符 56329"/>
            <p:cNvSpPr>
              <a:spLocks noChangeShapeType="1"/>
            </p:cNvSpPr>
            <p:nvPr/>
          </p:nvSpPr>
          <p:spPr bwMode="auto">
            <a:xfrm>
              <a:off x="1732" y="341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70" name="直接连接符 56330"/>
            <p:cNvSpPr>
              <a:spLocks noChangeShapeType="1"/>
            </p:cNvSpPr>
            <p:nvPr/>
          </p:nvSpPr>
          <p:spPr bwMode="auto">
            <a:xfrm>
              <a:off x="1444" y="3218"/>
              <a:ext cx="28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571" name="圆角矩形 56331"/>
          <p:cNvSpPr>
            <a:spLocks noChangeArrowheads="1"/>
          </p:cNvSpPr>
          <p:nvPr/>
        </p:nvSpPr>
        <p:spPr bwMode="auto">
          <a:xfrm>
            <a:off x="3992563" y="2217738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72" name="矩形 56332"/>
          <p:cNvSpPr>
            <a:spLocks noChangeArrowheads="1"/>
          </p:cNvSpPr>
          <p:nvPr/>
        </p:nvSpPr>
        <p:spPr bwMode="auto">
          <a:xfrm>
            <a:off x="5238750" y="228600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4573" name="圆角矩形 56333"/>
          <p:cNvSpPr>
            <a:spLocks noChangeArrowheads="1"/>
          </p:cNvSpPr>
          <p:nvPr/>
        </p:nvSpPr>
        <p:spPr bwMode="auto">
          <a:xfrm>
            <a:off x="3992563" y="2882900"/>
            <a:ext cx="4532312" cy="4333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74" name="矩形 56334"/>
          <p:cNvSpPr>
            <a:spLocks noChangeArrowheads="1"/>
          </p:cNvSpPr>
          <p:nvPr/>
        </p:nvSpPr>
        <p:spPr bwMode="auto">
          <a:xfrm>
            <a:off x="5238750" y="2951163"/>
            <a:ext cx="240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4575" name="圆角矩形 56335"/>
          <p:cNvSpPr>
            <a:spLocks noChangeArrowheads="1"/>
          </p:cNvSpPr>
          <p:nvPr/>
        </p:nvSpPr>
        <p:spPr bwMode="auto">
          <a:xfrm>
            <a:off x="3989388" y="3541713"/>
            <a:ext cx="4532312" cy="4349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76" name="矩形 56336"/>
          <p:cNvSpPr>
            <a:spLocks noChangeArrowheads="1"/>
          </p:cNvSpPr>
          <p:nvPr/>
        </p:nvSpPr>
        <p:spPr bwMode="auto">
          <a:xfrm>
            <a:off x="5235575" y="3609975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4577" name="椭圆 56337"/>
          <p:cNvSpPr>
            <a:spLocks noChangeArrowheads="1"/>
          </p:cNvSpPr>
          <p:nvPr/>
        </p:nvSpPr>
        <p:spPr bwMode="auto">
          <a:xfrm>
            <a:off x="3913188" y="2322513"/>
            <a:ext cx="203200" cy="2016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7D9597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78" name="椭圆 56338"/>
          <p:cNvSpPr>
            <a:spLocks noChangeArrowheads="1"/>
          </p:cNvSpPr>
          <p:nvPr/>
        </p:nvSpPr>
        <p:spPr bwMode="auto">
          <a:xfrm>
            <a:off x="3924300" y="3000375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222266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79" name="椭圆 56339"/>
          <p:cNvSpPr>
            <a:spLocks noChangeArrowheads="1"/>
          </p:cNvSpPr>
          <p:nvPr/>
        </p:nvSpPr>
        <p:spPr bwMode="auto">
          <a:xfrm>
            <a:off x="3924300" y="3671888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7D9597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80" name="圆角矩形 56340"/>
          <p:cNvSpPr>
            <a:spLocks noChangeArrowheads="1"/>
          </p:cNvSpPr>
          <p:nvPr/>
        </p:nvSpPr>
        <p:spPr bwMode="auto">
          <a:xfrm>
            <a:off x="3992563" y="4191000"/>
            <a:ext cx="4532312" cy="4349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81" name="矩形 56341"/>
          <p:cNvSpPr>
            <a:spLocks noChangeArrowheads="1"/>
          </p:cNvSpPr>
          <p:nvPr/>
        </p:nvSpPr>
        <p:spPr bwMode="auto">
          <a:xfrm>
            <a:off x="5238750" y="4259263"/>
            <a:ext cx="240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4582" name="椭圆 56342"/>
          <p:cNvSpPr>
            <a:spLocks noChangeArrowheads="1"/>
          </p:cNvSpPr>
          <p:nvPr/>
        </p:nvSpPr>
        <p:spPr bwMode="auto">
          <a:xfrm>
            <a:off x="3913188" y="4314825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222266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83" name="圆角矩形 56343"/>
          <p:cNvSpPr>
            <a:spLocks noChangeArrowheads="1"/>
          </p:cNvSpPr>
          <p:nvPr/>
        </p:nvSpPr>
        <p:spPr bwMode="auto">
          <a:xfrm>
            <a:off x="3992563" y="4892675"/>
            <a:ext cx="4532312" cy="4333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4584" name="矩形 56344"/>
          <p:cNvSpPr>
            <a:spLocks noChangeArrowheads="1"/>
          </p:cNvSpPr>
          <p:nvPr/>
        </p:nvSpPr>
        <p:spPr bwMode="auto">
          <a:xfrm>
            <a:off x="5238750" y="4959350"/>
            <a:ext cx="240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Add Your Text in here</a:t>
            </a:r>
          </a:p>
        </p:txBody>
      </p:sp>
      <p:sp>
        <p:nvSpPr>
          <p:cNvPr id="194585" name="椭圆 56345"/>
          <p:cNvSpPr>
            <a:spLocks noChangeArrowheads="1"/>
          </p:cNvSpPr>
          <p:nvPr/>
        </p:nvSpPr>
        <p:spPr bwMode="auto">
          <a:xfrm>
            <a:off x="3924300" y="501015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7D9597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94586" name="组合 56346"/>
          <p:cNvGrpSpPr>
            <a:grpSpLocks/>
          </p:cNvGrpSpPr>
          <p:nvPr/>
        </p:nvGrpSpPr>
        <p:grpSpPr bwMode="auto">
          <a:xfrm>
            <a:off x="1285875" y="2551113"/>
            <a:ext cx="2373313" cy="2371725"/>
            <a:chOff x="192" y="1631"/>
            <a:chExt cx="1684" cy="1683"/>
          </a:xfrm>
        </p:grpSpPr>
        <p:sp>
          <p:nvSpPr>
            <p:cNvPr id="194587" name="椭圆 56347"/>
            <p:cNvSpPr>
              <a:spLocks noChangeArrowheads="1"/>
            </p:cNvSpPr>
            <p:nvPr/>
          </p:nvSpPr>
          <p:spPr bwMode="auto">
            <a:xfrm>
              <a:off x="192" y="1631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88" name="椭圆 56348"/>
            <p:cNvSpPr>
              <a:spLocks noChangeArrowheads="1"/>
            </p:cNvSpPr>
            <p:nvPr/>
          </p:nvSpPr>
          <p:spPr bwMode="auto">
            <a:xfrm>
              <a:off x="303" y="1740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005353"/>
                </a:gs>
                <a:gs pos="50000">
                  <a:schemeClr val="hlink"/>
                </a:gs>
                <a:gs pos="100000">
                  <a:srgbClr val="0053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89" name="椭圆 56349"/>
            <p:cNvSpPr>
              <a:spLocks noChangeArrowheads="1"/>
            </p:cNvSpPr>
            <p:nvPr/>
          </p:nvSpPr>
          <p:spPr bwMode="auto">
            <a:xfrm>
              <a:off x="288" y="1754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006161"/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90" name="椭圆 56350"/>
            <p:cNvSpPr>
              <a:spLocks noChangeArrowheads="1"/>
            </p:cNvSpPr>
            <p:nvPr/>
          </p:nvSpPr>
          <p:spPr bwMode="auto">
            <a:xfrm>
              <a:off x="375" y="1814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91" name="椭圆 56351"/>
            <p:cNvSpPr>
              <a:spLocks noChangeArrowheads="1"/>
            </p:cNvSpPr>
            <p:nvPr/>
          </p:nvSpPr>
          <p:spPr bwMode="auto">
            <a:xfrm>
              <a:off x="396" y="1835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92" name="椭圆 56352"/>
            <p:cNvSpPr>
              <a:spLocks noChangeArrowheads="1"/>
            </p:cNvSpPr>
            <p:nvPr/>
          </p:nvSpPr>
          <p:spPr bwMode="auto">
            <a:xfrm>
              <a:off x="412" y="1842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93" name="椭圆 56353"/>
            <p:cNvSpPr>
              <a:spLocks noChangeArrowheads="1"/>
            </p:cNvSpPr>
            <p:nvPr/>
          </p:nvSpPr>
          <p:spPr bwMode="auto">
            <a:xfrm>
              <a:off x="426" y="1854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94" name="椭圆 56354"/>
            <p:cNvSpPr>
              <a:spLocks noChangeArrowheads="1"/>
            </p:cNvSpPr>
            <p:nvPr/>
          </p:nvSpPr>
          <p:spPr bwMode="auto">
            <a:xfrm>
              <a:off x="480" y="1872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595" name="文本框 56355"/>
            <p:cNvSpPr txBox="1">
              <a:spLocks noChangeArrowheads="1"/>
            </p:cNvSpPr>
            <p:nvPr/>
          </p:nvSpPr>
          <p:spPr bwMode="auto">
            <a:xfrm>
              <a:off x="383" y="2160"/>
              <a:ext cx="1297" cy="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500" b="1" i="1">
                  <a:solidFill>
                    <a:srgbClr val="000000"/>
                  </a:solidFill>
                  <a:cs typeface="Arial" pitchFamily="34" charset="0"/>
                </a:rPr>
                <a:t>Company </a:t>
              </a:r>
            </a:p>
            <a:p>
              <a:pPr algn="ctr"/>
              <a:r>
                <a:rPr lang="en-US" altLang="zh-CN" sz="2500" b="1" i="1">
                  <a:solidFill>
                    <a:srgbClr val="000000"/>
                  </a:solidFill>
                  <a:cs typeface="Arial" pitchFamily="34" charset="0"/>
                </a:rPr>
                <a:t>L/O/G/O</a:t>
              </a:r>
            </a:p>
          </p:txBody>
        </p:sp>
      </p:grpSp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标题 583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</a:p>
        </p:txBody>
      </p:sp>
      <p:grpSp>
        <p:nvGrpSpPr>
          <p:cNvPr id="196610" name="组合 58370"/>
          <p:cNvGrpSpPr>
            <a:grpSpLocks/>
          </p:cNvGrpSpPr>
          <p:nvPr/>
        </p:nvGrpSpPr>
        <p:grpSpPr bwMode="auto">
          <a:xfrm>
            <a:off x="2266950" y="4332288"/>
            <a:ext cx="5089525" cy="469900"/>
            <a:chOff x="1161" y="1572"/>
            <a:chExt cx="3206" cy="338"/>
          </a:xfrm>
        </p:grpSpPr>
        <p:sp>
          <p:nvSpPr>
            <p:cNvPr id="196611" name="圆角矩形 58371"/>
            <p:cNvSpPr>
              <a:spLocks noChangeArrowheads="1"/>
            </p:cNvSpPr>
            <p:nvPr/>
          </p:nvSpPr>
          <p:spPr bwMode="auto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12" name="圆角矩形 58372"/>
            <p:cNvSpPr>
              <a:spLocks noChangeArrowheads="1"/>
            </p:cNvSpPr>
            <p:nvPr/>
          </p:nvSpPr>
          <p:spPr bwMode="auto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6613" name="组合 58373"/>
          <p:cNvGrpSpPr>
            <a:grpSpLocks/>
          </p:cNvGrpSpPr>
          <p:nvPr/>
        </p:nvGrpSpPr>
        <p:grpSpPr bwMode="auto">
          <a:xfrm>
            <a:off x="2266950" y="3670300"/>
            <a:ext cx="5089525" cy="469900"/>
            <a:chOff x="1161" y="1572"/>
            <a:chExt cx="3206" cy="338"/>
          </a:xfrm>
        </p:grpSpPr>
        <p:sp>
          <p:nvSpPr>
            <p:cNvPr id="196614" name="圆角矩形 58374"/>
            <p:cNvSpPr>
              <a:spLocks noChangeArrowheads="1"/>
            </p:cNvSpPr>
            <p:nvPr/>
          </p:nvSpPr>
          <p:spPr bwMode="auto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rgbClr val="88B42B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15" name="圆角矩形 58375"/>
            <p:cNvSpPr>
              <a:spLocks noChangeArrowheads="1"/>
            </p:cNvSpPr>
            <p:nvPr/>
          </p:nvSpPr>
          <p:spPr bwMode="auto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88B42B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6616" name="组合 58376"/>
          <p:cNvGrpSpPr>
            <a:grpSpLocks/>
          </p:cNvGrpSpPr>
          <p:nvPr/>
        </p:nvGrpSpPr>
        <p:grpSpPr bwMode="auto">
          <a:xfrm>
            <a:off x="2266950" y="4962525"/>
            <a:ext cx="5089525" cy="469900"/>
            <a:chOff x="1161" y="1572"/>
            <a:chExt cx="3206" cy="338"/>
          </a:xfrm>
        </p:grpSpPr>
        <p:sp>
          <p:nvSpPr>
            <p:cNvPr id="196617" name="圆角矩形 58377"/>
            <p:cNvSpPr>
              <a:spLocks noChangeArrowheads="1"/>
            </p:cNvSpPr>
            <p:nvPr/>
          </p:nvSpPr>
          <p:spPr bwMode="auto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rgbClr val="88B42B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18" name="圆角矩形 58378"/>
            <p:cNvSpPr>
              <a:spLocks noChangeArrowheads="1"/>
            </p:cNvSpPr>
            <p:nvPr/>
          </p:nvSpPr>
          <p:spPr bwMode="auto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88B42B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6619" name="组合 58379"/>
          <p:cNvGrpSpPr>
            <a:grpSpLocks/>
          </p:cNvGrpSpPr>
          <p:nvPr/>
        </p:nvGrpSpPr>
        <p:grpSpPr bwMode="auto">
          <a:xfrm>
            <a:off x="2266950" y="3014663"/>
            <a:ext cx="5089525" cy="469900"/>
            <a:chOff x="1161" y="1572"/>
            <a:chExt cx="3206" cy="338"/>
          </a:xfrm>
        </p:grpSpPr>
        <p:sp>
          <p:nvSpPr>
            <p:cNvPr id="196620" name="圆角矩形 58380"/>
            <p:cNvSpPr>
              <a:spLocks noChangeArrowheads="1"/>
            </p:cNvSpPr>
            <p:nvPr/>
          </p:nvSpPr>
          <p:spPr bwMode="auto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21" name="圆角矩形 58381"/>
            <p:cNvSpPr>
              <a:spLocks noChangeArrowheads="1"/>
            </p:cNvSpPr>
            <p:nvPr/>
          </p:nvSpPr>
          <p:spPr bwMode="auto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6622" name="组合 58382"/>
          <p:cNvGrpSpPr>
            <a:grpSpLocks/>
          </p:cNvGrpSpPr>
          <p:nvPr/>
        </p:nvGrpSpPr>
        <p:grpSpPr bwMode="auto">
          <a:xfrm>
            <a:off x="2266950" y="2352675"/>
            <a:ext cx="5089525" cy="469900"/>
            <a:chOff x="1161" y="1572"/>
            <a:chExt cx="3206" cy="338"/>
          </a:xfrm>
        </p:grpSpPr>
        <p:sp>
          <p:nvSpPr>
            <p:cNvPr id="196623" name="圆角矩形 58383"/>
            <p:cNvSpPr>
              <a:spLocks noChangeArrowheads="1"/>
            </p:cNvSpPr>
            <p:nvPr/>
          </p:nvSpPr>
          <p:spPr bwMode="auto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rgbClr val="88B42B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24" name="圆角矩形 58384"/>
            <p:cNvSpPr>
              <a:spLocks noChangeArrowheads="1"/>
            </p:cNvSpPr>
            <p:nvPr/>
          </p:nvSpPr>
          <p:spPr bwMode="auto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88B42B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6625" name="圆角矩形 58385"/>
          <p:cNvSpPr>
            <a:spLocks noChangeArrowheads="1"/>
          </p:cNvSpPr>
          <p:nvPr/>
        </p:nvSpPr>
        <p:spPr bwMode="auto">
          <a:xfrm>
            <a:off x="1143000" y="1789113"/>
            <a:ext cx="7239000" cy="4210050"/>
          </a:xfrm>
          <a:prstGeom prst="roundRect">
            <a:avLst>
              <a:gd name="adj" fmla="val 7315"/>
            </a:avLst>
          </a:prstGeom>
          <a:noFill/>
          <a:ln w="19050" cap="rnd">
            <a:solidFill>
              <a:srgbClr val="1C1C1C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6626" name="圆角矩形 58386"/>
          <p:cNvSpPr>
            <a:spLocks noChangeArrowheads="1"/>
          </p:cNvSpPr>
          <p:nvPr/>
        </p:nvSpPr>
        <p:spPr bwMode="auto">
          <a:xfrm>
            <a:off x="3067050" y="3100388"/>
            <a:ext cx="3505200" cy="333375"/>
          </a:xfrm>
          <a:prstGeom prst="roundRect">
            <a:avLst>
              <a:gd name="adj" fmla="val 7574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96627" name="圆角矩形 58387"/>
          <p:cNvSpPr>
            <a:spLocks noChangeArrowheads="1"/>
          </p:cNvSpPr>
          <p:nvPr/>
        </p:nvSpPr>
        <p:spPr bwMode="auto">
          <a:xfrm>
            <a:off x="3067050" y="3744913"/>
            <a:ext cx="3505200" cy="333375"/>
          </a:xfrm>
          <a:prstGeom prst="roundRect">
            <a:avLst>
              <a:gd name="adj" fmla="val 7574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96628" name="圆角矩形 58388"/>
          <p:cNvSpPr>
            <a:spLocks noChangeArrowheads="1"/>
          </p:cNvSpPr>
          <p:nvPr/>
        </p:nvSpPr>
        <p:spPr bwMode="auto">
          <a:xfrm>
            <a:off x="3067050" y="4410075"/>
            <a:ext cx="3505200" cy="333375"/>
          </a:xfrm>
          <a:prstGeom prst="roundRect">
            <a:avLst>
              <a:gd name="adj" fmla="val 7574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96629" name="圆角矩形 58389"/>
          <p:cNvSpPr>
            <a:spLocks noChangeArrowheads="1"/>
          </p:cNvSpPr>
          <p:nvPr/>
        </p:nvSpPr>
        <p:spPr bwMode="auto">
          <a:xfrm>
            <a:off x="3067050" y="5053013"/>
            <a:ext cx="3505200" cy="333375"/>
          </a:xfrm>
          <a:prstGeom prst="roundRect">
            <a:avLst>
              <a:gd name="adj" fmla="val 7574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Add your text in here</a:t>
            </a:r>
          </a:p>
        </p:txBody>
      </p:sp>
      <p:sp>
        <p:nvSpPr>
          <p:cNvPr id="196630" name="圆角矩形 58390"/>
          <p:cNvSpPr>
            <a:spLocks noChangeArrowheads="1"/>
          </p:cNvSpPr>
          <p:nvPr/>
        </p:nvSpPr>
        <p:spPr bwMode="auto">
          <a:xfrm>
            <a:off x="1447800" y="1524000"/>
            <a:ext cx="6553200" cy="568325"/>
          </a:xfrm>
          <a:prstGeom prst="roundRect">
            <a:avLst>
              <a:gd name="adj" fmla="val 42181"/>
            </a:avLst>
          </a:prstGeom>
          <a:solidFill>
            <a:srgbClr val="FFFFFF"/>
          </a:solidFill>
          <a:ln w="19050" cap="rnd">
            <a:solidFill>
              <a:srgbClr val="1C1C1C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</a:t>
            </a:r>
          </a:p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developed by Guild Design Inc.</a:t>
            </a:r>
          </a:p>
        </p:txBody>
      </p:sp>
      <p:sp>
        <p:nvSpPr>
          <p:cNvPr id="196631" name="圆角矩形 58391"/>
          <p:cNvSpPr>
            <a:spLocks noChangeArrowheads="1"/>
          </p:cNvSpPr>
          <p:nvPr/>
        </p:nvSpPr>
        <p:spPr bwMode="auto">
          <a:xfrm>
            <a:off x="3067050" y="2435225"/>
            <a:ext cx="3505200" cy="333375"/>
          </a:xfrm>
          <a:prstGeom prst="roundRect">
            <a:avLst>
              <a:gd name="adj" fmla="val 7574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Add your text in here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标题 604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198658" name="直接连接符 60418"/>
          <p:cNvSpPr>
            <a:spLocks noChangeShapeType="1"/>
          </p:cNvSpPr>
          <p:nvPr/>
        </p:nvSpPr>
        <p:spPr bwMode="auto">
          <a:xfrm>
            <a:off x="3203575" y="2698750"/>
            <a:ext cx="4256088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8659" name="矩形 60419"/>
          <p:cNvSpPr>
            <a:spLocks noChangeArrowheads="1"/>
          </p:cNvSpPr>
          <p:nvPr/>
        </p:nvSpPr>
        <p:spPr bwMode="auto">
          <a:xfrm>
            <a:off x="3263900" y="2424113"/>
            <a:ext cx="4829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198660" name="矩形 60420"/>
          <p:cNvSpPr>
            <a:spLocks noChangeArrowheads="1"/>
          </p:cNvSpPr>
          <p:nvPr/>
        </p:nvSpPr>
        <p:spPr bwMode="auto">
          <a:xfrm>
            <a:off x="3878263" y="3181350"/>
            <a:ext cx="4829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198661" name="矩形 60421"/>
          <p:cNvSpPr>
            <a:spLocks noChangeArrowheads="1"/>
          </p:cNvSpPr>
          <p:nvPr/>
        </p:nvSpPr>
        <p:spPr bwMode="auto">
          <a:xfrm>
            <a:off x="4141788" y="3998913"/>
            <a:ext cx="4829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198662" name="矩形 60422"/>
          <p:cNvSpPr>
            <a:spLocks noChangeArrowheads="1"/>
          </p:cNvSpPr>
          <p:nvPr/>
        </p:nvSpPr>
        <p:spPr bwMode="auto">
          <a:xfrm>
            <a:off x="3973513" y="4805363"/>
            <a:ext cx="4829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198663" name="矩形 60423"/>
          <p:cNvSpPr>
            <a:spLocks noChangeArrowheads="1"/>
          </p:cNvSpPr>
          <p:nvPr/>
        </p:nvSpPr>
        <p:spPr bwMode="auto">
          <a:xfrm>
            <a:off x="3494088" y="5565775"/>
            <a:ext cx="4829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grpSp>
        <p:nvGrpSpPr>
          <p:cNvPr id="198664" name="组合 60424"/>
          <p:cNvGrpSpPr>
            <a:grpSpLocks/>
          </p:cNvGrpSpPr>
          <p:nvPr/>
        </p:nvGrpSpPr>
        <p:grpSpPr bwMode="auto">
          <a:xfrm rot="4976862" flipH="1">
            <a:off x="2940050" y="2420938"/>
            <a:ext cx="323850" cy="311150"/>
            <a:chOff x="1944" y="1111"/>
            <a:chExt cx="204" cy="196"/>
          </a:xfrm>
        </p:grpSpPr>
        <p:pic>
          <p:nvPicPr>
            <p:cNvPr id="198665" name="图片 60425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8666" name="椭圆 60426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8667" name="组合 60427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8668" name="组合 6042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8669" name="新月形 6042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70" name="新月形 6043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71" name="新月形 6043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72" name="新月形 6043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673" name="组合 6043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8674" name="新月形 6043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75" name="新月形 6043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76" name="新月形 6043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77" name="新月形 6043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98678" name="任意多边形 60438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8679" name="图片 60439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8680" name="组合 60440"/>
          <p:cNvGrpSpPr>
            <a:grpSpLocks/>
          </p:cNvGrpSpPr>
          <p:nvPr/>
        </p:nvGrpSpPr>
        <p:grpSpPr bwMode="auto">
          <a:xfrm flipH="1">
            <a:off x="228600" y="2508250"/>
            <a:ext cx="3438525" cy="3429000"/>
            <a:chOff x="1955" y="1224"/>
            <a:chExt cx="1911" cy="1911"/>
          </a:xfrm>
        </p:grpSpPr>
        <p:sp>
          <p:nvSpPr>
            <p:cNvPr id="198681" name="椭圆 60441"/>
            <p:cNvSpPr>
              <a:spLocks noChangeArrowheads="1"/>
            </p:cNvSpPr>
            <p:nvPr/>
          </p:nvSpPr>
          <p:spPr bwMode="auto">
            <a:xfrm>
              <a:off x="1955" y="1224"/>
              <a:ext cx="1911" cy="1911"/>
            </a:xfrm>
            <a:prstGeom prst="ellipse">
              <a:avLst/>
            </a:prstGeom>
            <a:noFill/>
            <a:ln w="12700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2" name="椭圆 60442"/>
            <p:cNvSpPr>
              <a:spLocks noChangeArrowheads="1"/>
            </p:cNvSpPr>
            <p:nvPr/>
          </p:nvSpPr>
          <p:spPr bwMode="auto">
            <a:xfrm>
              <a:off x="2080" y="1355"/>
              <a:ext cx="1660" cy="1660"/>
            </a:xfrm>
            <a:prstGeom prst="ellipse">
              <a:avLst/>
            </a:prstGeom>
            <a:noFill/>
            <a:ln w="28575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3" name="椭圆 60443"/>
            <p:cNvSpPr>
              <a:spLocks noChangeArrowheads="1"/>
            </p:cNvSpPr>
            <p:nvPr/>
          </p:nvSpPr>
          <p:spPr bwMode="auto">
            <a:xfrm>
              <a:off x="2218" y="1499"/>
              <a:ext cx="1396" cy="1396"/>
            </a:xfrm>
            <a:prstGeom prst="ellipse">
              <a:avLst/>
            </a:prstGeom>
            <a:noFill/>
            <a:ln w="38100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4" name="椭圆 60444"/>
            <p:cNvSpPr>
              <a:spLocks noChangeArrowheads="1"/>
            </p:cNvSpPr>
            <p:nvPr/>
          </p:nvSpPr>
          <p:spPr bwMode="auto">
            <a:xfrm>
              <a:off x="2338" y="1643"/>
              <a:ext cx="1132" cy="1132"/>
            </a:xfrm>
            <a:prstGeom prst="ellipse">
              <a:avLst/>
            </a:prstGeom>
            <a:noFill/>
            <a:ln w="57150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5" name="椭圆 60445"/>
            <p:cNvSpPr>
              <a:spLocks noChangeArrowheads="1"/>
            </p:cNvSpPr>
            <p:nvPr/>
          </p:nvSpPr>
          <p:spPr bwMode="auto">
            <a:xfrm>
              <a:off x="2476" y="1781"/>
              <a:ext cx="868" cy="868"/>
            </a:xfrm>
            <a:prstGeom prst="ellipse">
              <a:avLst/>
            </a:prstGeom>
            <a:noFill/>
            <a:ln w="57150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6" name="椭圆 60446"/>
            <p:cNvSpPr>
              <a:spLocks noChangeArrowheads="1"/>
            </p:cNvSpPr>
            <p:nvPr/>
          </p:nvSpPr>
          <p:spPr bwMode="auto">
            <a:xfrm>
              <a:off x="2602" y="1901"/>
              <a:ext cx="616" cy="616"/>
            </a:xfrm>
            <a:prstGeom prst="ellipse">
              <a:avLst/>
            </a:prstGeom>
            <a:noFill/>
            <a:ln w="76200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7" name="椭圆 60447"/>
            <p:cNvSpPr>
              <a:spLocks noChangeArrowheads="1"/>
            </p:cNvSpPr>
            <p:nvPr/>
          </p:nvSpPr>
          <p:spPr bwMode="auto">
            <a:xfrm>
              <a:off x="2716" y="2021"/>
              <a:ext cx="388" cy="388"/>
            </a:xfrm>
            <a:prstGeom prst="ellipse">
              <a:avLst/>
            </a:prstGeom>
            <a:noFill/>
            <a:ln w="9525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98688" name="图片 60448" descr="worldmap_ani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9350" y="3479800"/>
            <a:ext cx="1609725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8689" name="组合 60449"/>
          <p:cNvGrpSpPr>
            <a:grpSpLocks/>
          </p:cNvGrpSpPr>
          <p:nvPr/>
        </p:nvGrpSpPr>
        <p:grpSpPr bwMode="auto">
          <a:xfrm rot="4976862" flipH="1">
            <a:off x="3571875" y="3171825"/>
            <a:ext cx="323850" cy="311150"/>
            <a:chOff x="1944" y="1111"/>
            <a:chExt cx="204" cy="196"/>
          </a:xfrm>
        </p:grpSpPr>
        <p:pic>
          <p:nvPicPr>
            <p:cNvPr id="198690" name="图片 60450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8691" name="椭圆 60451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8692" name="组合 60452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8693" name="组合 6045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8694" name="新月形 6045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95" name="新月形 6045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96" name="新月形 6045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697" name="新月形 6045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698" name="组合 6045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8699" name="新月形 6045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00" name="新月形 6046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01" name="新月形 6046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02" name="新月形 6046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98703" name="任意多边形 60463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8704" name="图片 60464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8705" name="组合 60465"/>
          <p:cNvGrpSpPr>
            <a:grpSpLocks/>
          </p:cNvGrpSpPr>
          <p:nvPr/>
        </p:nvGrpSpPr>
        <p:grpSpPr bwMode="auto">
          <a:xfrm rot="4976862" flipH="1">
            <a:off x="3824288" y="3989388"/>
            <a:ext cx="323850" cy="311150"/>
            <a:chOff x="1944" y="1111"/>
            <a:chExt cx="204" cy="196"/>
          </a:xfrm>
        </p:grpSpPr>
        <p:pic>
          <p:nvPicPr>
            <p:cNvPr id="198706" name="图片 60466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8707" name="椭圆 60467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8708" name="组合 60468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8709" name="组合 6046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8710" name="新月形 6047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11" name="新月形 6047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12" name="新月形 6047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13" name="新月形 6047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714" name="组合 6047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8715" name="新月形 6047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16" name="新月形 6047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17" name="新月形 6047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18" name="新月形 6047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98719" name="任意多边形 60479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8720" name="图片 60480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8721" name="组合 60481"/>
          <p:cNvGrpSpPr>
            <a:grpSpLocks/>
          </p:cNvGrpSpPr>
          <p:nvPr/>
        </p:nvGrpSpPr>
        <p:grpSpPr bwMode="auto">
          <a:xfrm rot="4976862" flipH="1">
            <a:off x="3648075" y="4797425"/>
            <a:ext cx="323850" cy="311150"/>
            <a:chOff x="1944" y="1111"/>
            <a:chExt cx="204" cy="196"/>
          </a:xfrm>
        </p:grpSpPr>
        <p:pic>
          <p:nvPicPr>
            <p:cNvPr id="198722" name="图片 60482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8723" name="椭圆 60483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8724" name="组合 60484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8725" name="组合 6048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8726" name="新月形 6048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27" name="新月形 6048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28" name="新月形 6048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29" name="新月形 6048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730" name="组合 6049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8731" name="新月形 6049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32" name="新月形 6049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33" name="新月形 6049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34" name="新月形 6049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98735" name="任意多边形 60495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8736" name="图片 60496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8737" name="组合 60497"/>
          <p:cNvGrpSpPr>
            <a:grpSpLocks/>
          </p:cNvGrpSpPr>
          <p:nvPr/>
        </p:nvGrpSpPr>
        <p:grpSpPr bwMode="auto">
          <a:xfrm rot="4976862" flipH="1">
            <a:off x="3187700" y="5554663"/>
            <a:ext cx="323850" cy="311150"/>
            <a:chOff x="1944" y="1111"/>
            <a:chExt cx="204" cy="196"/>
          </a:xfrm>
        </p:grpSpPr>
        <p:pic>
          <p:nvPicPr>
            <p:cNvPr id="198738" name="图片 60498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8739" name="椭圆 60499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8740" name="组合 60500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8741" name="组合 6050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98742" name="新月形 6050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43" name="新月形 6050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44" name="新月形 6050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45" name="新月形 6050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8746" name="组合 6050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98747" name="新月形 6050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48" name="新月形 6050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49" name="新月形 6050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750" name="新月形 6051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98751" name="任意多边形 60511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8752" name="图片 60512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8753" name="直接连接符 60513"/>
          <p:cNvSpPr>
            <a:spLocks noChangeShapeType="1"/>
          </p:cNvSpPr>
          <p:nvPr/>
        </p:nvSpPr>
        <p:spPr bwMode="auto">
          <a:xfrm>
            <a:off x="4065588" y="4271963"/>
            <a:ext cx="4256087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8754" name="直接连接符 60514"/>
          <p:cNvSpPr>
            <a:spLocks noChangeShapeType="1"/>
          </p:cNvSpPr>
          <p:nvPr/>
        </p:nvSpPr>
        <p:spPr bwMode="auto">
          <a:xfrm>
            <a:off x="3811588" y="3460750"/>
            <a:ext cx="4256087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8755" name="直接连接符 60515"/>
          <p:cNvSpPr>
            <a:spLocks noChangeShapeType="1"/>
          </p:cNvSpPr>
          <p:nvPr/>
        </p:nvSpPr>
        <p:spPr bwMode="auto">
          <a:xfrm>
            <a:off x="3887788" y="5086350"/>
            <a:ext cx="4256087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8756" name="直接连接符 60516"/>
          <p:cNvSpPr>
            <a:spLocks noChangeShapeType="1"/>
          </p:cNvSpPr>
          <p:nvPr/>
        </p:nvSpPr>
        <p:spPr bwMode="auto">
          <a:xfrm>
            <a:off x="3433763" y="5848350"/>
            <a:ext cx="4256087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8757" name="矩形 60517"/>
          <p:cNvSpPr>
            <a:spLocks noChangeArrowheads="1"/>
          </p:cNvSpPr>
          <p:nvPr/>
        </p:nvSpPr>
        <p:spPr bwMode="auto">
          <a:xfrm>
            <a:off x="457200" y="1371600"/>
            <a:ext cx="7239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D7181F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altLang="zh-CN" sz="1600" b="1">
                <a:solidFill>
                  <a:srgbClr val="D7181F"/>
                </a:solidFill>
                <a:cs typeface="Arial" pitchFamily="34" charset="0"/>
              </a:rPr>
              <a:t> 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cs typeface="Arial" pitchFamily="34" charset="0"/>
              </a:rPr>
              <a:t>  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标题 624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  <a:endParaRPr lang="en-US" altLang="zh-CN" smtClean="0">
              <a:solidFill>
                <a:schemeClr val="accent1"/>
              </a:solidFill>
            </a:endParaRPr>
          </a:p>
        </p:txBody>
      </p:sp>
      <p:grpSp>
        <p:nvGrpSpPr>
          <p:cNvPr id="200706" name="组合 62466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200707" name="圆角矩形 62467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08" name="菱形 62468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09" name="文本框 62469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0710" name="文本框 62470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00711" name="组合 62471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200712" name="圆角矩形 62472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13" name="菱形 62473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14" name="文本框 62474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0715" name="文本框 62475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00716" name="组合 62476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200717" name="圆角矩形 62477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18" name="菱形 62478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19" name="文本框 62479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0720" name="文本框 62480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200721" name="组合 62481"/>
          <p:cNvGrpSpPr>
            <a:grpSpLocks/>
          </p:cNvGrpSpPr>
          <p:nvPr/>
        </p:nvGrpSpPr>
        <p:grpSpPr bwMode="auto">
          <a:xfrm>
            <a:off x="2133600" y="4495800"/>
            <a:ext cx="4724400" cy="685800"/>
            <a:chOff x="1296" y="1824"/>
            <a:chExt cx="2976" cy="432"/>
          </a:xfrm>
        </p:grpSpPr>
        <p:sp>
          <p:nvSpPr>
            <p:cNvPr id="200722" name="圆角矩形 62482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23" name="菱形 62483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24" name="文本框 62484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0725" name="文本框 62485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 388097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列出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标题 645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  <a:endParaRPr lang="en-US" altLang="zh-CN" smtClean="0">
              <a:solidFill>
                <a:schemeClr val="accent1"/>
              </a:solidFill>
            </a:endParaRPr>
          </a:p>
        </p:txBody>
      </p:sp>
      <p:grpSp>
        <p:nvGrpSpPr>
          <p:cNvPr id="202754" name="组合 64514"/>
          <p:cNvGrpSpPr>
            <a:grpSpLocks/>
          </p:cNvGrpSpPr>
          <p:nvPr/>
        </p:nvGrpSpPr>
        <p:grpSpPr bwMode="auto">
          <a:xfrm>
            <a:off x="2286000" y="1981200"/>
            <a:ext cx="4724400" cy="685800"/>
            <a:chOff x="1296" y="1824"/>
            <a:chExt cx="2976" cy="432"/>
          </a:xfrm>
        </p:grpSpPr>
        <p:sp>
          <p:nvSpPr>
            <p:cNvPr id="202755" name="圆角矩形 64515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56" name="菱形 64516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57" name="文本框 64517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2758" name="文本框 64518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02759" name="组合 64519"/>
          <p:cNvGrpSpPr>
            <a:grpSpLocks/>
          </p:cNvGrpSpPr>
          <p:nvPr/>
        </p:nvGrpSpPr>
        <p:grpSpPr bwMode="auto">
          <a:xfrm>
            <a:off x="2286000" y="2819400"/>
            <a:ext cx="4724400" cy="685800"/>
            <a:chOff x="1296" y="1824"/>
            <a:chExt cx="2976" cy="432"/>
          </a:xfrm>
        </p:grpSpPr>
        <p:sp>
          <p:nvSpPr>
            <p:cNvPr id="202760" name="圆角矩形 64520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61" name="菱形 64521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62" name="文本框 64522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2763" name="文本框 64523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02764" name="组合 64524"/>
          <p:cNvGrpSpPr>
            <a:grpSpLocks/>
          </p:cNvGrpSpPr>
          <p:nvPr/>
        </p:nvGrpSpPr>
        <p:grpSpPr bwMode="auto">
          <a:xfrm>
            <a:off x="2286000" y="3657600"/>
            <a:ext cx="4724400" cy="685800"/>
            <a:chOff x="1296" y="1824"/>
            <a:chExt cx="2976" cy="432"/>
          </a:xfrm>
        </p:grpSpPr>
        <p:sp>
          <p:nvSpPr>
            <p:cNvPr id="202765" name="圆角矩形 64525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66" name="菱形 64526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67" name="文本框 64527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2768" name="文本框 64528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202769" name="组合 64529"/>
          <p:cNvGrpSpPr>
            <a:grpSpLocks/>
          </p:cNvGrpSpPr>
          <p:nvPr/>
        </p:nvGrpSpPr>
        <p:grpSpPr bwMode="auto">
          <a:xfrm>
            <a:off x="2286000" y="4572000"/>
            <a:ext cx="4724400" cy="685800"/>
            <a:chOff x="1296" y="1824"/>
            <a:chExt cx="2976" cy="432"/>
          </a:xfrm>
        </p:grpSpPr>
        <p:sp>
          <p:nvSpPr>
            <p:cNvPr id="202770" name="圆角矩形 64530"/>
            <p:cNvSpPr>
              <a:spLocks noChangeArrowheads="1"/>
            </p:cNvSpPr>
            <p:nvPr/>
          </p:nvSpPr>
          <p:spPr bwMode="auto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1" name="菱形 64531"/>
            <p:cNvSpPr>
              <a:spLocks noChangeArrowheads="1"/>
            </p:cNvSpPr>
            <p:nvPr/>
          </p:nvSpPr>
          <p:spPr bwMode="auto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772" name="文本框 64532"/>
            <p:cNvSpPr txBox="1">
              <a:spLocks noChangeArrowheads="1"/>
            </p:cNvSpPr>
            <p:nvPr/>
          </p:nvSpPr>
          <p:spPr bwMode="auto">
            <a:xfrm>
              <a:off x="1680" y="1934"/>
              <a:ext cx="21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2773" name="文本框 64533"/>
            <p:cNvSpPr txBox="1">
              <a:spLocks noChangeArrowheads="1"/>
            </p:cNvSpPr>
            <p:nvPr/>
          </p:nvSpPr>
          <p:spPr bwMode="auto">
            <a:xfrm>
              <a:off x="1393" y="1886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cs typeface="Arial" pitchFamily="34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665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04802" name="直接连接符 66562"/>
          <p:cNvSpPr>
            <a:spLocks noChangeShapeType="1"/>
          </p:cNvSpPr>
          <p:nvPr/>
        </p:nvSpPr>
        <p:spPr bwMode="auto">
          <a:xfrm>
            <a:off x="2362200" y="485457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03" name="矩形 66563"/>
          <p:cNvSpPr>
            <a:spLocks noChangeArrowheads="1"/>
          </p:cNvSpPr>
          <p:nvPr/>
        </p:nvSpPr>
        <p:spPr bwMode="auto">
          <a:xfrm rot="3419336">
            <a:off x="2078037" y="4278313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475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4804" name="文本框 66564"/>
          <p:cNvSpPr txBox="1">
            <a:spLocks noChangeArrowheads="1"/>
          </p:cNvSpPr>
          <p:nvPr/>
        </p:nvSpPr>
        <p:spPr bwMode="auto">
          <a:xfrm>
            <a:off x="2133600" y="43211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204805" name="直接连接符 66565"/>
          <p:cNvSpPr>
            <a:spLocks noChangeShapeType="1"/>
          </p:cNvSpPr>
          <p:nvPr/>
        </p:nvSpPr>
        <p:spPr bwMode="auto">
          <a:xfrm>
            <a:off x="2362200" y="233997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06" name="矩形 66566"/>
          <p:cNvSpPr>
            <a:spLocks noChangeArrowheads="1"/>
          </p:cNvSpPr>
          <p:nvPr/>
        </p:nvSpPr>
        <p:spPr bwMode="auto">
          <a:xfrm rot="3419336">
            <a:off x="2078037" y="1763713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4807" name="文本框 66567"/>
          <p:cNvSpPr txBox="1">
            <a:spLocks noChangeArrowheads="1"/>
          </p:cNvSpPr>
          <p:nvPr/>
        </p:nvSpPr>
        <p:spPr bwMode="auto">
          <a:xfrm>
            <a:off x="3429000" y="1851025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204808" name="文本框 66568"/>
          <p:cNvSpPr txBox="1">
            <a:spLocks noChangeArrowheads="1"/>
          </p:cNvSpPr>
          <p:nvPr/>
        </p:nvSpPr>
        <p:spPr bwMode="auto">
          <a:xfrm>
            <a:off x="2133600" y="18065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04809" name="直接连接符 66569"/>
          <p:cNvSpPr>
            <a:spLocks noChangeShapeType="1"/>
          </p:cNvSpPr>
          <p:nvPr/>
        </p:nvSpPr>
        <p:spPr bwMode="auto">
          <a:xfrm>
            <a:off x="2362200" y="317817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10" name="矩形 66570"/>
          <p:cNvSpPr>
            <a:spLocks noChangeArrowheads="1"/>
          </p:cNvSpPr>
          <p:nvPr/>
        </p:nvSpPr>
        <p:spPr bwMode="auto">
          <a:xfrm rot="3419336">
            <a:off x="2078037" y="2601913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4811" name="文本框 66571"/>
          <p:cNvSpPr txBox="1">
            <a:spLocks noChangeArrowheads="1"/>
          </p:cNvSpPr>
          <p:nvPr/>
        </p:nvSpPr>
        <p:spPr bwMode="auto">
          <a:xfrm>
            <a:off x="2133600" y="26447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04812" name="直接连接符 66572"/>
          <p:cNvSpPr>
            <a:spLocks noChangeShapeType="1"/>
          </p:cNvSpPr>
          <p:nvPr/>
        </p:nvSpPr>
        <p:spPr bwMode="auto">
          <a:xfrm>
            <a:off x="2363788" y="4014788"/>
            <a:ext cx="4799012" cy="15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13" name="矩形 66573"/>
          <p:cNvSpPr>
            <a:spLocks noChangeArrowheads="1"/>
          </p:cNvSpPr>
          <p:nvPr/>
        </p:nvSpPr>
        <p:spPr bwMode="auto">
          <a:xfrm rot="3419336">
            <a:off x="2078037" y="3440113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4814" name="文本框 66574"/>
          <p:cNvSpPr txBox="1">
            <a:spLocks noChangeArrowheads="1"/>
          </p:cNvSpPr>
          <p:nvPr/>
        </p:nvSpPr>
        <p:spPr bwMode="auto">
          <a:xfrm>
            <a:off x="2133600" y="348297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204815" name="直接连接符 66575"/>
          <p:cNvSpPr>
            <a:spLocks noChangeShapeType="1"/>
          </p:cNvSpPr>
          <p:nvPr/>
        </p:nvSpPr>
        <p:spPr bwMode="auto">
          <a:xfrm>
            <a:off x="2362200" y="57150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16" name="矩形 66576"/>
          <p:cNvSpPr>
            <a:spLocks noChangeArrowheads="1"/>
          </p:cNvSpPr>
          <p:nvPr/>
        </p:nvSpPr>
        <p:spPr bwMode="auto">
          <a:xfrm rot="3419336">
            <a:off x="2078037" y="5138738"/>
            <a:ext cx="479425" cy="5207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4817" name="文本框 66577"/>
          <p:cNvSpPr txBox="1">
            <a:spLocks noChangeArrowheads="1"/>
          </p:cNvSpPr>
          <p:nvPr/>
        </p:nvSpPr>
        <p:spPr bwMode="auto">
          <a:xfrm>
            <a:off x="2133600" y="5181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5</a:t>
            </a:r>
          </a:p>
        </p:txBody>
      </p:sp>
      <p:sp>
        <p:nvSpPr>
          <p:cNvPr id="204818" name="文本框 66578"/>
          <p:cNvSpPr txBox="1">
            <a:spLocks noChangeArrowheads="1"/>
          </p:cNvSpPr>
          <p:nvPr/>
        </p:nvSpPr>
        <p:spPr bwMode="auto">
          <a:xfrm>
            <a:off x="3429000" y="2713038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204819" name="文本框 66579"/>
          <p:cNvSpPr txBox="1">
            <a:spLocks noChangeArrowheads="1"/>
          </p:cNvSpPr>
          <p:nvPr/>
        </p:nvSpPr>
        <p:spPr bwMode="auto">
          <a:xfrm>
            <a:off x="3429000" y="3552825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204820" name="文本框 66580"/>
          <p:cNvSpPr txBox="1">
            <a:spLocks noChangeArrowheads="1"/>
          </p:cNvSpPr>
          <p:nvPr/>
        </p:nvSpPr>
        <p:spPr bwMode="auto">
          <a:xfrm>
            <a:off x="3429000" y="43942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  <p:sp>
        <p:nvSpPr>
          <p:cNvPr id="204821" name="文本框 66581"/>
          <p:cNvSpPr txBox="1">
            <a:spLocks noChangeArrowheads="1"/>
          </p:cNvSpPr>
          <p:nvPr/>
        </p:nvSpPr>
        <p:spPr bwMode="auto">
          <a:xfrm>
            <a:off x="3429000" y="52451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cs typeface="Arial" pitchFamily="34" charset="0"/>
              </a:rPr>
              <a:t>Add your text in here</a:t>
            </a:r>
          </a:p>
        </p:txBody>
      </p:sp>
    </p:spTree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686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  <a:endParaRPr lang="en-US" altLang="zh-CN" smtClean="0">
              <a:solidFill>
                <a:schemeClr val="accent1"/>
              </a:solidFill>
            </a:endParaRPr>
          </a:p>
        </p:txBody>
      </p:sp>
      <p:sp>
        <p:nvSpPr>
          <p:cNvPr id="206850" name="文本框 68610"/>
          <p:cNvSpPr txBox="1">
            <a:spLocks noChangeArrowheads="1"/>
          </p:cNvSpPr>
          <p:nvPr/>
        </p:nvSpPr>
        <p:spPr bwMode="auto">
          <a:xfrm>
            <a:off x="1676400" y="882650"/>
            <a:ext cx="472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>
                <a:solidFill>
                  <a:schemeClr val="accent2"/>
                </a:solidFill>
                <a:cs typeface="Arial" pitchFamily="34" charset="0"/>
              </a:rPr>
              <a:t>Add a short content slide page.</a:t>
            </a:r>
          </a:p>
        </p:txBody>
      </p:sp>
      <p:grpSp>
        <p:nvGrpSpPr>
          <p:cNvPr id="206851" name="组合 68611"/>
          <p:cNvGrpSpPr>
            <a:grpSpLocks/>
          </p:cNvGrpSpPr>
          <p:nvPr/>
        </p:nvGrpSpPr>
        <p:grpSpPr bwMode="auto">
          <a:xfrm>
            <a:off x="2362200" y="2209800"/>
            <a:ext cx="5105400" cy="555625"/>
            <a:chOff x="1392" y="1344"/>
            <a:chExt cx="3216" cy="350"/>
          </a:xfrm>
        </p:grpSpPr>
        <p:sp>
          <p:nvSpPr>
            <p:cNvPr id="206852" name="直接连接符 68612"/>
            <p:cNvSpPr>
              <a:spLocks noChangeShapeType="1"/>
            </p:cNvSpPr>
            <p:nvPr/>
          </p:nvSpPr>
          <p:spPr bwMode="auto">
            <a:xfrm>
              <a:off x="1584" y="169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53" name="矩形 68613"/>
            <p:cNvSpPr>
              <a:spLocks noChangeArrowheads="1"/>
            </p:cNvSpPr>
            <p:nvPr/>
          </p:nvSpPr>
          <p:spPr bwMode="auto">
            <a:xfrm rot="3419336">
              <a:off x="1405" y="1331"/>
              <a:ext cx="302" cy="32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06854" name="文本框 68614"/>
            <p:cNvSpPr txBox="1">
              <a:spLocks noChangeArrowheads="1"/>
            </p:cNvSpPr>
            <p:nvPr/>
          </p:nvSpPr>
          <p:spPr bwMode="auto">
            <a:xfrm>
              <a:off x="2304" y="1386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6855" name="文本框 68615"/>
            <p:cNvSpPr txBox="1">
              <a:spLocks noChangeArrowheads="1"/>
            </p:cNvSpPr>
            <p:nvPr/>
          </p:nvSpPr>
          <p:spPr bwMode="auto">
            <a:xfrm>
              <a:off x="1440" y="135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06856" name="组合 68616"/>
          <p:cNvGrpSpPr>
            <a:grpSpLocks/>
          </p:cNvGrpSpPr>
          <p:nvPr/>
        </p:nvGrpSpPr>
        <p:grpSpPr bwMode="auto">
          <a:xfrm>
            <a:off x="2362200" y="2971800"/>
            <a:ext cx="5105400" cy="587375"/>
            <a:chOff x="1392" y="1934"/>
            <a:chExt cx="3216" cy="370"/>
          </a:xfrm>
        </p:grpSpPr>
        <p:sp>
          <p:nvSpPr>
            <p:cNvPr id="206857" name="直接连接符 68617"/>
            <p:cNvSpPr>
              <a:spLocks noChangeShapeType="1"/>
            </p:cNvSpPr>
            <p:nvPr/>
          </p:nvSpPr>
          <p:spPr bwMode="auto">
            <a:xfrm>
              <a:off x="1584" y="230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58" name="矩形 68618"/>
            <p:cNvSpPr>
              <a:spLocks noChangeArrowheads="1"/>
            </p:cNvSpPr>
            <p:nvPr/>
          </p:nvSpPr>
          <p:spPr bwMode="auto">
            <a:xfrm rot="3419336">
              <a:off x="1405" y="1921"/>
              <a:ext cx="302" cy="32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06859" name="文本框 68619"/>
            <p:cNvSpPr txBox="1">
              <a:spLocks noChangeArrowheads="1"/>
            </p:cNvSpPr>
            <p:nvPr/>
          </p:nvSpPr>
          <p:spPr bwMode="auto">
            <a:xfrm>
              <a:off x="2304" y="1976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6860" name="文本框 68620"/>
            <p:cNvSpPr txBox="1">
              <a:spLocks noChangeArrowheads="1"/>
            </p:cNvSpPr>
            <p:nvPr/>
          </p:nvSpPr>
          <p:spPr bwMode="auto">
            <a:xfrm>
              <a:off x="1440" y="194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06861" name="组合 68621"/>
          <p:cNvGrpSpPr>
            <a:grpSpLocks/>
          </p:cNvGrpSpPr>
          <p:nvPr/>
        </p:nvGrpSpPr>
        <p:grpSpPr bwMode="auto">
          <a:xfrm>
            <a:off x="2362200" y="3756025"/>
            <a:ext cx="5105400" cy="555625"/>
            <a:chOff x="1392" y="2584"/>
            <a:chExt cx="3216" cy="350"/>
          </a:xfrm>
        </p:grpSpPr>
        <p:sp>
          <p:nvSpPr>
            <p:cNvPr id="206862" name="直接连接符 68622"/>
            <p:cNvSpPr>
              <a:spLocks noChangeShapeType="1"/>
            </p:cNvSpPr>
            <p:nvPr/>
          </p:nvSpPr>
          <p:spPr bwMode="auto">
            <a:xfrm>
              <a:off x="1584" y="293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63" name="矩形 68623"/>
            <p:cNvSpPr>
              <a:spLocks noChangeArrowheads="1"/>
            </p:cNvSpPr>
            <p:nvPr/>
          </p:nvSpPr>
          <p:spPr bwMode="auto">
            <a:xfrm rot="3419336">
              <a:off x="1405" y="2571"/>
              <a:ext cx="302" cy="32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06864" name="文本框 68624"/>
            <p:cNvSpPr txBox="1">
              <a:spLocks noChangeArrowheads="1"/>
            </p:cNvSpPr>
            <p:nvPr/>
          </p:nvSpPr>
          <p:spPr bwMode="auto">
            <a:xfrm>
              <a:off x="2304" y="2626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6865" name="文本框 68625"/>
            <p:cNvSpPr txBox="1">
              <a:spLocks noChangeArrowheads="1"/>
            </p:cNvSpPr>
            <p:nvPr/>
          </p:nvSpPr>
          <p:spPr bwMode="auto">
            <a:xfrm>
              <a:off x="1440" y="259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206866" name="组合 68626"/>
          <p:cNvGrpSpPr>
            <a:grpSpLocks/>
          </p:cNvGrpSpPr>
          <p:nvPr/>
        </p:nvGrpSpPr>
        <p:grpSpPr bwMode="auto">
          <a:xfrm>
            <a:off x="2362200" y="4594225"/>
            <a:ext cx="5105400" cy="587375"/>
            <a:chOff x="1392" y="3174"/>
            <a:chExt cx="3216" cy="370"/>
          </a:xfrm>
        </p:grpSpPr>
        <p:sp>
          <p:nvSpPr>
            <p:cNvPr id="206867" name="直接连接符 68627"/>
            <p:cNvSpPr>
              <a:spLocks noChangeShapeType="1"/>
            </p:cNvSpPr>
            <p:nvPr/>
          </p:nvSpPr>
          <p:spPr bwMode="auto">
            <a:xfrm>
              <a:off x="1584" y="354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68" name="矩形 68628"/>
            <p:cNvSpPr>
              <a:spLocks noChangeArrowheads="1"/>
            </p:cNvSpPr>
            <p:nvPr/>
          </p:nvSpPr>
          <p:spPr bwMode="auto">
            <a:xfrm rot="3419336">
              <a:off x="1405" y="3161"/>
              <a:ext cx="302" cy="32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06869" name="文本框 68629"/>
            <p:cNvSpPr txBox="1">
              <a:spLocks noChangeArrowheads="1"/>
            </p:cNvSpPr>
            <p:nvPr/>
          </p:nvSpPr>
          <p:spPr bwMode="auto">
            <a:xfrm>
              <a:off x="2304" y="3216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6870" name="文本框 68630"/>
            <p:cNvSpPr txBox="1">
              <a:spLocks noChangeArrowheads="1"/>
            </p:cNvSpPr>
            <p:nvPr/>
          </p:nvSpPr>
          <p:spPr bwMode="auto">
            <a:xfrm>
              <a:off x="1440" y="318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cs typeface="Arial" pitchFamily="34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标题 706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Contents</a:t>
            </a:r>
          </a:p>
        </p:txBody>
      </p:sp>
      <p:grpSp>
        <p:nvGrpSpPr>
          <p:cNvPr id="208898" name="组合 70658"/>
          <p:cNvGrpSpPr>
            <a:grpSpLocks/>
          </p:cNvGrpSpPr>
          <p:nvPr/>
        </p:nvGrpSpPr>
        <p:grpSpPr bwMode="auto">
          <a:xfrm>
            <a:off x="2012950" y="2057400"/>
            <a:ext cx="5302250" cy="609600"/>
            <a:chOff x="1268" y="1296"/>
            <a:chExt cx="3340" cy="384"/>
          </a:xfrm>
        </p:grpSpPr>
        <p:sp>
          <p:nvSpPr>
            <p:cNvPr id="208899" name="直接连接符 70659"/>
            <p:cNvSpPr>
              <a:spLocks noChangeShapeType="1"/>
            </p:cNvSpPr>
            <p:nvPr/>
          </p:nvSpPr>
          <p:spPr bwMode="auto">
            <a:xfrm>
              <a:off x="1584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00" name="文本框 70660"/>
            <p:cNvSpPr txBox="1">
              <a:spLocks noChangeArrowheads="1"/>
            </p:cNvSpPr>
            <p:nvPr/>
          </p:nvSpPr>
          <p:spPr bwMode="auto">
            <a:xfrm>
              <a:off x="1728" y="1323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grpSp>
          <p:nvGrpSpPr>
            <p:cNvPr id="208901" name="组合 70661"/>
            <p:cNvGrpSpPr>
              <a:grpSpLocks/>
            </p:cNvGrpSpPr>
            <p:nvPr/>
          </p:nvGrpSpPr>
          <p:grpSpPr bwMode="auto">
            <a:xfrm>
              <a:off x="1268" y="1296"/>
              <a:ext cx="384" cy="384"/>
              <a:chOff x="1268" y="1296"/>
              <a:chExt cx="384" cy="384"/>
            </a:xfrm>
          </p:grpSpPr>
          <p:sp>
            <p:nvSpPr>
              <p:cNvPr id="208902" name="椭圆 70662"/>
              <p:cNvSpPr>
                <a:spLocks noChangeArrowheads="1"/>
              </p:cNvSpPr>
              <p:nvPr/>
            </p:nvSpPr>
            <p:spPr bwMode="auto">
              <a:xfrm>
                <a:off x="1268" y="1296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00CC66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3" name="椭圆 70663"/>
              <p:cNvSpPr>
                <a:spLocks noChangeArrowheads="1"/>
              </p:cNvSpPr>
              <p:nvPr/>
            </p:nvSpPr>
            <p:spPr bwMode="auto">
              <a:xfrm>
                <a:off x="1268" y="1296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32001"/>
                    </a:schemeClr>
                  </a:gs>
                  <a:gs pos="100000">
                    <a:srgbClr val="000000">
                      <a:alpha val="89999"/>
                    </a:srgb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4" name="椭圆 70664"/>
              <p:cNvSpPr>
                <a:spLocks noChangeArrowheads="1"/>
              </p:cNvSpPr>
              <p:nvPr/>
            </p:nvSpPr>
            <p:spPr bwMode="auto">
              <a:xfrm>
                <a:off x="1293" y="1321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rgbClr val="65797B"/>
                  </a:gs>
                  <a:gs pos="50000">
                    <a:schemeClr val="accent1"/>
                  </a:gs>
                  <a:gs pos="100000">
                    <a:srgbClr val="65797B"/>
                  </a:gs>
                </a:gsLst>
                <a:lin ang="189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5" name="椭圆 70665"/>
              <p:cNvSpPr>
                <a:spLocks noChangeArrowheads="1"/>
              </p:cNvSpPr>
              <p:nvPr/>
            </p:nvSpPr>
            <p:spPr bwMode="auto">
              <a:xfrm>
                <a:off x="1293" y="1322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rgbClr val="778E90"/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6" name="椭圆 70666"/>
              <p:cNvSpPr>
                <a:spLocks noChangeArrowheads="1"/>
              </p:cNvSpPr>
              <p:nvPr/>
            </p:nvSpPr>
            <p:spPr bwMode="auto">
              <a:xfrm>
                <a:off x="1311" y="1338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7" name="椭圆 70667"/>
              <p:cNvSpPr>
                <a:spLocks noChangeArrowheads="1"/>
              </p:cNvSpPr>
              <p:nvPr/>
            </p:nvSpPr>
            <p:spPr bwMode="auto">
              <a:xfrm>
                <a:off x="1316" y="1343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595959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8" name="椭圆 70668"/>
              <p:cNvSpPr>
                <a:spLocks noChangeArrowheads="1"/>
              </p:cNvSpPr>
              <p:nvPr/>
            </p:nvSpPr>
            <p:spPr bwMode="auto">
              <a:xfrm>
                <a:off x="1320" y="1345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E9E9E9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9" name="椭圆 70669"/>
              <p:cNvSpPr>
                <a:spLocks noChangeArrowheads="1"/>
              </p:cNvSpPr>
              <p:nvPr/>
            </p:nvSpPr>
            <p:spPr bwMode="auto">
              <a:xfrm>
                <a:off x="1323" y="1347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989898"/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0" name="椭圆 70670"/>
              <p:cNvSpPr>
                <a:spLocks noChangeArrowheads="1"/>
              </p:cNvSpPr>
              <p:nvPr/>
            </p:nvSpPr>
            <p:spPr bwMode="auto">
              <a:xfrm>
                <a:off x="1338" y="1355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1" name="文本框 70671"/>
              <p:cNvSpPr txBox="1">
                <a:spLocks noChangeArrowheads="1"/>
              </p:cNvSpPr>
              <p:nvPr/>
            </p:nvSpPr>
            <p:spPr bwMode="auto">
              <a:xfrm>
                <a:off x="1344" y="1330"/>
                <a:ext cx="22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</p:grpSp>
      </p:grpSp>
      <p:grpSp>
        <p:nvGrpSpPr>
          <p:cNvPr id="208912" name="组合 70672"/>
          <p:cNvGrpSpPr>
            <a:grpSpLocks/>
          </p:cNvGrpSpPr>
          <p:nvPr/>
        </p:nvGrpSpPr>
        <p:grpSpPr bwMode="auto">
          <a:xfrm>
            <a:off x="2005013" y="2986088"/>
            <a:ext cx="5310187" cy="609600"/>
            <a:chOff x="1263" y="1881"/>
            <a:chExt cx="3345" cy="384"/>
          </a:xfrm>
        </p:grpSpPr>
        <p:grpSp>
          <p:nvGrpSpPr>
            <p:cNvPr id="208913" name="组合 70673"/>
            <p:cNvGrpSpPr>
              <a:grpSpLocks/>
            </p:cNvGrpSpPr>
            <p:nvPr/>
          </p:nvGrpSpPr>
          <p:grpSpPr bwMode="auto">
            <a:xfrm>
              <a:off x="1263" y="1881"/>
              <a:ext cx="384" cy="384"/>
              <a:chOff x="816" y="1872"/>
              <a:chExt cx="384" cy="384"/>
            </a:xfrm>
          </p:grpSpPr>
          <p:sp>
            <p:nvSpPr>
              <p:cNvPr id="208914" name="椭圆 70674"/>
              <p:cNvSpPr>
                <a:spLocks noChangeArrowheads="1"/>
              </p:cNvSpPr>
              <p:nvPr/>
            </p:nvSpPr>
            <p:spPr bwMode="auto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chemeClr val="accent2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5" name="椭圆 70675"/>
              <p:cNvSpPr>
                <a:spLocks noChangeArrowheads="1"/>
              </p:cNvSpPr>
              <p:nvPr/>
            </p:nvSpPr>
            <p:spPr bwMode="auto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2001"/>
                    </a:schemeClr>
                  </a:gs>
                  <a:gs pos="100000">
                    <a:srgbClr val="000000">
                      <a:alpha val="89999"/>
                    </a:srgb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6" name="椭圆 70676"/>
              <p:cNvSpPr>
                <a:spLocks noChangeArrowheads="1"/>
              </p:cNvSpPr>
              <p:nvPr/>
            </p:nvSpPr>
            <p:spPr bwMode="auto">
              <a:xfrm>
                <a:off x="841" y="1897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rgbClr val="1C1C53"/>
                  </a:gs>
                  <a:gs pos="50000">
                    <a:schemeClr val="accent2"/>
                  </a:gs>
                  <a:gs pos="100000">
                    <a:srgbClr val="1C1C53"/>
                  </a:gs>
                </a:gsLst>
                <a:lin ang="189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7" name="椭圆 70677"/>
              <p:cNvSpPr>
                <a:spLocks noChangeArrowheads="1"/>
              </p:cNvSpPr>
              <p:nvPr/>
            </p:nvSpPr>
            <p:spPr bwMode="auto">
              <a:xfrm>
                <a:off x="866" y="1922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rgbClr val="202061"/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8" name="椭圆 70678"/>
              <p:cNvSpPr>
                <a:spLocks noChangeArrowheads="1"/>
              </p:cNvSpPr>
              <p:nvPr/>
            </p:nvSpPr>
            <p:spPr bwMode="auto">
              <a:xfrm>
                <a:off x="859" y="1914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9" name="椭圆 70679"/>
              <p:cNvSpPr>
                <a:spLocks noChangeArrowheads="1"/>
              </p:cNvSpPr>
              <p:nvPr/>
            </p:nvSpPr>
            <p:spPr bwMode="auto">
              <a:xfrm>
                <a:off x="864" y="1919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595959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20" name="椭圆 70680"/>
              <p:cNvSpPr>
                <a:spLocks noChangeArrowheads="1"/>
              </p:cNvSpPr>
              <p:nvPr/>
            </p:nvSpPr>
            <p:spPr bwMode="auto">
              <a:xfrm>
                <a:off x="868" y="1921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E9E9E9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21" name="椭圆 70681"/>
              <p:cNvSpPr>
                <a:spLocks noChangeArrowheads="1"/>
              </p:cNvSpPr>
              <p:nvPr/>
            </p:nvSpPr>
            <p:spPr bwMode="auto">
              <a:xfrm>
                <a:off x="871" y="1923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989898"/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22" name="椭圆 70682"/>
              <p:cNvSpPr>
                <a:spLocks noChangeArrowheads="1"/>
              </p:cNvSpPr>
              <p:nvPr/>
            </p:nvSpPr>
            <p:spPr bwMode="auto">
              <a:xfrm>
                <a:off x="886" y="1931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8923" name="直接连接符 70683"/>
            <p:cNvSpPr>
              <a:spLocks noChangeShapeType="1"/>
            </p:cNvSpPr>
            <p:nvPr/>
          </p:nvSpPr>
          <p:spPr bwMode="auto">
            <a:xfrm>
              <a:off x="1584" y="2235"/>
              <a:ext cx="30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24" name="文本框 70684"/>
            <p:cNvSpPr txBox="1">
              <a:spLocks noChangeArrowheads="1"/>
            </p:cNvSpPr>
            <p:nvPr/>
          </p:nvSpPr>
          <p:spPr bwMode="auto">
            <a:xfrm>
              <a:off x="1728" y="1899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8925" name="文本框 70685"/>
            <p:cNvSpPr txBox="1">
              <a:spLocks noChangeArrowheads="1"/>
            </p:cNvSpPr>
            <p:nvPr/>
          </p:nvSpPr>
          <p:spPr bwMode="auto">
            <a:xfrm>
              <a:off x="1344" y="193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08926" name="组合 70686"/>
          <p:cNvGrpSpPr>
            <a:grpSpLocks/>
          </p:cNvGrpSpPr>
          <p:nvPr/>
        </p:nvGrpSpPr>
        <p:grpSpPr bwMode="auto">
          <a:xfrm>
            <a:off x="2024063" y="4786313"/>
            <a:ext cx="5291137" cy="609600"/>
            <a:chOff x="1275" y="3015"/>
            <a:chExt cx="3333" cy="384"/>
          </a:xfrm>
        </p:grpSpPr>
        <p:grpSp>
          <p:nvGrpSpPr>
            <p:cNvPr id="208927" name="组合 70687"/>
            <p:cNvGrpSpPr>
              <a:grpSpLocks/>
            </p:cNvGrpSpPr>
            <p:nvPr/>
          </p:nvGrpSpPr>
          <p:grpSpPr bwMode="auto">
            <a:xfrm>
              <a:off x="1275" y="3015"/>
              <a:ext cx="384" cy="384"/>
              <a:chOff x="816" y="1872"/>
              <a:chExt cx="384" cy="384"/>
            </a:xfrm>
          </p:grpSpPr>
          <p:sp>
            <p:nvSpPr>
              <p:cNvPr id="208928" name="椭圆 70688"/>
              <p:cNvSpPr>
                <a:spLocks noChangeArrowheads="1"/>
              </p:cNvSpPr>
              <p:nvPr/>
            </p:nvSpPr>
            <p:spPr bwMode="auto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chemeClr val="accent2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29" name="椭圆 70689"/>
              <p:cNvSpPr>
                <a:spLocks noChangeArrowheads="1"/>
              </p:cNvSpPr>
              <p:nvPr/>
            </p:nvSpPr>
            <p:spPr bwMode="auto">
              <a:xfrm>
                <a:off x="816" y="1872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2001"/>
                    </a:schemeClr>
                  </a:gs>
                  <a:gs pos="100000">
                    <a:srgbClr val="000000">
                      <a:alpha val="89999"/>
                    </a:srgb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0" name="椭圆 70690"/>
              <p:cNvSpPr>
                <a:spLocks noChangeArrowheads="1"/>
              </p:cNvSpPr>
              <p:nvPr/>
            </p:nvSpPr>
            <p:spPr bwMode="auto">
              <a:xfrm>
                <a:off x="841" y="1897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rgbClr val="1C1C53"/>
                  </a:gs>
                  <a:gs pos="50000">
                    <a:schemeClr val="accent2"/>
                  </a:gs>
                  <a:gs pos="100000">
                    <a:srgbClr val="1C1C53"/>
                  </a:gs>
                </a:gsLst>
                <a:lin ang="189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1" name="椭圆 70691"/>
              <p:cNvSpPr>
                <a:spLocks noChangeArrowheads="1"/>
              </p:cNvSpPr>
              <p:nvPr/>
            </p:nvSpPr>
            <p:spPr bwMode="auto">
              <a:xfrm>
                <a:off x="866" y="1922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rgbClr val="202061"/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2" name="椭圆 70692"/>
              <p:cNvSpPr>
                <a:spLocks noChangeArrowheads="1"/>
              </p:cNvSpPr>
              <p:nvPr/>
            </p:nvSpPr>
            <p:spPr bwMode="auto">
              <a:xfrm>
                <a:off x="859" y="1914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3" name="椭圆 70693"/>
              <p:cNvSpPr>
                <a:spLocks noChangeArrowheads="1"/>
              </p:cNvSpPr>
              <p:nvPr/>
            </p:nvSpPr>
            <p:spPr bwMode="auto">
              <a:xfrm>
                <a:off x="864" y="1919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595959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4" name="椭圆 70694"/>
              <p:cNvSpPr>
                <a:spLocks noChangeArrowheads="1"/>
              </p:cNvSpPr>
              <p:nvPr/>
            </p:nvSpPr>
            <p:spPr bwMode="auto">
              <a:xfrm>
                <a:off x="868" y="1921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E9E9E9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5" name="椭圆 70695"/>
              <p:cNvSpPr>
                <a:spLocks noChangeArrowheads="1"/>
              </p:cNvSpPr>
              <p:nvPr/>
            </p:nvSpPr>
            <p:spPr bwMode="auto">
              <a:xfrm>
                <a:off x="871" y="1923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989898"/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6" name="椭圆 70696"/>
              <p:cNvSpPr>
                <a:spLocks noChangeArrowheads="1"/>
              </p:cNvSpPr>
              <p:nvPr/>
            </p:nvSpPr>
            <p:spPr bwMode="auto">
              <a:xfrm>
                <a:off x="886" y="1931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8937" name="直接连接符 70697"/>
            <p:cNvSpPr>
              <a:spLocks noChangeShapeType="1"/>
            </p:cNvSpPr>
            <p:nvPr/>
          </p:nvSpPr>
          <p:spPr bwMode="auto">
            <a:xfrm>
              <a:off x="1584" y="3373"/>
              <a:ext cx="30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38" name="文本框 70698"/>
            <p:cNvSpPr txBox="1">
              <a:spLocks noChangeArrowheads="1"/>
            </p:cNvSpPr>
            <p:nvPr/>
          </p:nvSpPr>
          <p:spPr bwMode="auto">
            <a:xfrm>
              <a:off x="1728" y="3037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208939" name="文本框 70699"/>
            <p:cNvSpPr txBox="1">
              <a:spLocks noChangeArrowheads="1"/>
            </p:cNvSpPr>
            <p:nvPr/>
          </p:nvSpPr>
          <p:spPr bwMode="auto">
            <a:xfrm>
              <a:off x="1362" y="305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000000"/>
                  </a:solidFill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208940" name="组合 70700"/>
          <p:cNvGrpSpPr>
            <a:grpSpLocks/>
          </p:cNvGrpSpPr>
          <p:nvPr/>
        </p:nvGrpSpPr>
        <p:grpSpPr bwMode="auto">
          <a:xfrm>
            <a:off x="2028825" y="3886200"/>
            <a:ext cx="5286375" cy="609600"/>
            <a:chOff x="1278" y="2448"/>
            <a:chExt cx="3330" cy="384"/>
          </a:xfrm>
        </p:grpSpPr>
        <p:sp>
          <p:nvSpPr>
            <p:cNvPr id="208941" name="直接连接符 70701"/>
            <p:cNvSpPr>
              <a:spLocks noChangeShapeType="1"/>
            </p:cNvSpPr>
            <p:nvPr/>
          </p:nvSpPr>
          <p:spPr bwMode="auto">
            <a:xfrm>
              <a:off x="1584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942" name="文本框 70702"/>
            <p:cNvSpPr txBox="1">
              <a:spLocks noChangeArrowheads="1"/>
            </p:cNvSpPr>
            <p:nvPr/>
          </p:nvSpPr>
          <p:spPr bwMode="auto">
            <a:xfrm>
              <a:off x="1728" y="2461"/>
              <a:ext cx="15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cs typeface="Arial" pitchFamily="34" charset="0"/>
                </a:rPr>
                <a:t>Click to add Title</a:t>
              </a:r>
            </a:p>
          </p:txBody>
        </p:sp>
        <p:grpSp>
          <p:nvGrpSpPr>
            <p:cNvPr id="208943" name="组合 70703"/>
            <p:cNvGrpSpPr>
              <a:grpSpLocks/>
            </p:cNvGrpSpPr>
            <p:nvPr/>
          </p:nvGrpSpPr>
          <p:grpSpPr bwMode="auto">
            <a:xfrm>
              <a:off x="1278" y="2448"/>
              <a:ext cx="384" cy="384"/>
              <a:chOff x="1296" y="2448"/>
              <a:chExt cx="384" cy="384"/>
            </a:xfrm>
          </p:grpSpPr>
          <p:grpSp>
            <p:nvGrpSpPr>
              <p:cNvPr id="208944" name="组合 70704"/>
              <p:cNvGrpSpPr>
                <a:grpSpLocks/>
              </p:cNvGrpSpPr>
              <p:nvPr/>
            </p:nvGrpSpPr>
            <p:grpSpPr bwMode="auto">
              <a:xfrm>
                <a:off x="1296" y="2448"/>
                <a:ext cx="384" cy="384"/>
                <a:chOff x="624" y="2208"/>
                <a:chExt cx="384" cy="384"/>
              </a:xfrm>
            </p:grpSpPr>
            <p:sp>
              <p:nvSpPr>
                <p:cNvPr id="208945" name="文本框 70705"/>
                <p:cNvSpPr txBox="1">
                  <a:spLocks noChangeArrowheads="1"/>
                </p:cNvSpPr>
                <p:nvPr/>
              </p:nvSpPr>
              <p:spPr bwMode="auto">
                <a:xfrm>
                  <a:off x="702" y="2256"/>
                  <a:ext cx="22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2400" b="1">
                      <a:solidFill>
                        <a:srgbClr val="000000"/>
                      </a:solidFill>
                      <a:cs typeface="Arial" pitchFamily="34" charset="0"/>
                    </a:rPr>
                    <a:t>3</a:t>
                  </a:r>
                </a:p>
              </p:txBody>
            </p:sp>
            <p:sp>
              <p:nvSpPr>
                <p:cNvPr id="208946" name="椭圆 70706"/>
                <p:cNvSpPr>
                  <a:spLocks noChangeArrowheads="1"/>
                </p:cNvSpPr>
                <p:nvPr/>
              </p:nvSpPr>
              <p:spPr bwMode="auto">
                <a:xfrm>
                  <a:off x="624" y="2208"/>
                  <a:ext cx="384" cy="3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00CC66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381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47" name="椭圆 70707"/>
                <p:cNvSpPr>
                  <a:spLocks noChangeArrowheads="1"/>
                </p:cNvSpPr>
                <p:nvPr/>
              </p:nvSpPr>
              <p:spPr bwMode="auto">
                <a:xfrm>
                  <a:off x="624" y="2208"/>
                  <a:ext cx="384" cy="38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rgbClr val="000000">
                        <a:alpha val="89999"/>
                      </a:srgbClr>
                    </a:gs>
                  </a:gsLst>
                  <a:lin ang="2700000" scaled="1"/>
                </a:gradFill>
                <a:ln w="381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48" name="椭圆 70708"/>
                <p:cNvSpPr>
                  <a:spLocks noChangeArrowheads="1"/>
                </p:cNvSpPr>
                <p:nvPr/>
              </p:nvSpPr>
              <p:spPr bwMode="auto">
                <a:xfrm>
                  <a:off x="649" y="2233"/>
                  <a:ext cx="334" cy="33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5797B"/>
                    </a:gs>
                    <a:gs pos="50000">
                      <a:schemeClr val="accent1"/>
                    </a:gs>
                    <a:gs pos="100000">
                      <a:srgbClr val="65797B"/>
                    </a:gs>
                  </a:gsLst>
                  <a:lin ang="18900000" scaled="1"/>
                </a:gradFill>
                <a:ln w="381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49" name="椭圆 70709"/>
                <p:cNvSpPr>
                  <a:spLocks noChangeArrowheads="1"/>
                </p:cNvSpPr>
                <p:nvPr/>
              </p:nvSpPr>
              <p:spPr bwMode="auto">
                <a:xfrm>
                  <a:off x="649" y="2234"/>
                  <a:ext cx="334" cy="33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78E90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50" name="椭圆 70710"/>
                <p:cNvSpPr>
                  <a:spLocks noChangeArrowheads="1"/>
                </p:cNvSpPr>
                <p:nvPr/>
              </p:nvSpPr>
              <p:spPr bwMode="auto">
                <a:xfrm>
                  <a:off x="667" y="2250"/>
                  <a:ext cx="300" cy="300"/>
                </a:xfrm>
                <a:prstGeom prst="ellipse">
                  <a:avLst/>
                </a:prstGeom>
                <a:solidFill>
                  <a:srgbClr val="333333"/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51" name="椭圆 70711"/>
                <p:cNvSpPr>
                  <a:spLocks noChangeArrowheads="1"/>
                </p:cNvSpPr>
                <p:nvPr/>
              </p:nvSpPr>
              <p:spPr bwMode="auto">
                <a:xfrm>
                  <a:off x="672" y="2255"/>
                  <a:ext cx="291" cy="29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95959"/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52" name="椭圆 70712"/>
                <p:cNvSpPr>
                  <a:spLocks noChangeArrowheads="1"/>
                </p:cNvSpPr>
                <p:nvPr/>
              </p:nvSpPr>
              <p:spPr bwMode="auto">
                <a:xfrm>
                  <a:off x="676" y="2257"/>
                  <a:ext cx="283" cy="28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alpha val="0"/>
                      </a:srgbClr>
                    </a:gs>
                    <a:gs pos="100000">
                      <a:srgbClr val="E9E9E9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53" name="椭圆 70713"/>
                <p:cNvSpPr>
                  <a:spLocks noChangeArrowheads="1"/>
                </p:cNvSpPr>
                <p:nvPr/>
              </p:nvSpPr>
              <p:spPr bwMode="auto">
                <a:xfrm>
                  <a:off x="679" y="2259"/>
                  <a:ext cx="270" cy="26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89898"/>
                    </a:gs>
                    <a:gs pos="100000">
                      <a:srgbClr val="C0C0C0">
                        <a:alpha val="48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954" name="椭圆 70714"/>
                <p:cNvSpPr>
                  <a:spLocks noChangeArrowheads="1"/>
                </p:cNvSpPr>
                <p:nvPr/>
              </p:nvSpPr>
              <p:spPr bwMode="auto">
                <a:xfrm>
                  <a:off x="694" y="2267"/>
                  <a:ext cx="240" cy="2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C0C0C0">
                        <a:alpha val="38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8955" name="文本框 70715"/>
              <p:cNvSpPr txBox="1">
                <a:spLocks noChangeArrowheads="1"/>
              </p:cNvSpPr>
              <p:nvPr/>
            </p:nvSpPr>
            <p:spPr bwMode="auto">
              <a:xfrm>
                <a:off x="1371" y="2496"/>
                <a:ext cx="22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000000"/>
                    </a:solidFill>
                    <a:cs typeface="Arial" pitchFamily="34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5" name="组合 72705"/>
          <p:cNvGrpSpPr>
            <a:grpSpLocks/>
          </p:cNvGrpSpPr>
          <p:nvPr/>
        </p:nvGrpSpPr>
        <p:grpSpPr bwMode="auto">
          <a:xfrm>
            <a:off x="749300" y="4010025"/>
            <a:ext cx="7908925" cy="2019300"/>
            <a:chOff x="794" y="1199"/>
            <a:chExt cx="4308" cy="2120"/>
          </a:xfrm>
        </p:grpSpPr>
        <p:sp>
          <p:nvSpPr>
            <p:cNvPr id="210946" name="任意多边形 72706"/>
            <p:cNvSpPr>
              <a:spLocks noChangeArrowheads="1"/>
            </p:cNvSpPr>
            <p:nvPr/>
          </p:nvSpPr>
          <p:spPr bwMode="auto">
            <a:xfrm>
              <a:off x="873" y="1293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47" name="任意多边形 72707"/>
            <p:cNvSpPr>
              <a:spLocks noChangeArrowheads="1"/>
            </p:cNvSpPr>
            <p:nvPr/>
          </p:nvSpPr>
          <p:spPr bwMode="auto">
            <a:xfrm>
              <a:off x="833" y="1478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48" name="任意多边形 72708"/>
            <p:cNvSpPr>
              <a:spLocks noChangeArrowheads="1"/>
            </p:cNvSpPr>
            <p:nvPr/>
          </p:nvSpPr>
          <p:spPr bwMode="auto">
            <a:xfrm>
              <a:off x="1140" y="1601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49" name="任意多边形 72709"/>
            <p:cNvSpPr>
              <a:spLocks noChangeArrowheads="1"/>
            </p:cNvSpPr>
            <p:nvPr/>
          </p:nvSpPr>
          <p:spPr bwMode="auto">
            <a:xfrm>
              <a:off x="1922" y="1657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0" name="任意多边形 72710"/>
            <p:cNvSpPr>
              <a:spLocks noChangeArrowheads="1"/>
            </p:cNvSpPr>
            <p:nvPr/>
          </p:nvSpPr>
          <p:spPr bwMode="auto">
            <a:xfrm>
              <a:off x="1448" y="2041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1" name="任意多边形 72711"/>
            <p:cNvSpPr>
              <a:spLocks noChangeArrowheads="1"/>
            </p:cNvSpPr>
            <p:nvPr/>
          </p:nvSpPr>
          <p:spPr bwMode="auto">
            <a:xfrm>
              <a:off x="1578" y="2105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2" name="任意多边形 72712"/>
            <p:cNvSpPr>
              <a:spLocks noChangeArrowheads="1"/>
            </p:cNvSpPr>
            <p:nvPr/>
          </p:nvSpPr>
          <p:spPr bwMode="auto">
            <a:xfrm>
              <a:off x="1683" y="2131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3" name="任意多边形 72713"/>
            <p:cNvSpPr>
              <a:spLocks noChangeArrowheads="1"/>
            </p:cNvSpPr>
            <p:nvPr/>
          </p:nvSpPr>
          <p:spPr bwMode="auto">
            <a:xfrm>
              <a:off x="1739" y="2134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4" name="任意多边形 72714"/>
            <p:cNvSpPr>
              <a:spLocks noChangeArrowheads="1"/>
            </p:cNvSpPr>
            <p:nvPr/>
          </p:nvSpPr>
          <p:spPr bwMode="auto">
            <a:xfrm>
              <a:off x="1556" y="1288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5" name="任意多边形 72715"/>
            <p:cNvSpPr>
              <a:spLocks noChangeArrowheads="1"/>
            </p:cNvSpPr>
            <p:nvPr/>
          </p:nvSpPr>
          <p:spPr bwMode="auto">
            <a:xfrm>
              <a:off x="1636" y="1247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6" name="任意多边形 72716"/>
            <p:cNvSpPr>
              <a:spLocks noChangeArrowheads="1"/>
            </p:cNvSpPr>
            <p:nvPr/>
          </p:nvSpPr>
          <p:spPr bwMode="auto">
            <a:xfrm>
              <a:off x="1841" y="1317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7" name="任意多边形 72717"/>
            <p:cNvSpPr>
              <a:spLocks noChangeArrowheads="1"/>
            </p:cNvSpPr>
            <p:nvPr/>
          </p:nvSpPr>
          <p:spPr bwMode="auto">
            <a:xfrm>
              <a:off x="1839" y="1235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8" name="任意多边形 72718"/>
            <p:cNvSpPr>
              <a:spLocks noChangeArrowheads="1"/>
            </p:cNvSpPr>
            <p:nvPr/>
          </p:nvSpPr>
          <p:spPr bwMode="auto">
            <a:xfrm>
              <a:off x="1755" y="1305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59" name="任意多边形 72719"/>
            <p:cNvSpPr>
              <a:spLocks noChangeArrowheads="1"/>
            </p:cNvSpPr>
            <p:nvPr/>
          </p:nvSpPr>
          <p:spPr bwMode="auto">
            <a:xfrm>
              <a:off x="1823" y="1313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0" name="任意多边形 72720"/>
            <p:cNvSpPr>
              <a:spLocks noChangeArrowheads="1"/>
            </p:cNvSpPr>
            <p:nvPr/>
          </p:nvSpPr>
          <p:spPr bwMode="auto">
            <a:xfrm>
              <a:off x="1794" y="1277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1" name="任意多边形 72721"/>
            <p:cNvSpPr>
              <a:spLocks noChangeArrowheads="1"/>
            </p:cNvSpPr>
            <p:nvPr/>
          </p:nvSpPr>
          <p:spPr bwMode="auto">
            <a:xfrm>
              <a:off x="1767" y="1245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2" name="任意多边形 72722"/>
            <p:cNvSpPr>
              <a:spLocks noChangeArrowheads="1"/>
            </p:cNvSpPr>
            <p:nvPr/>
          </p:nvSpPr>
          <p:spPr bwMode="auto">
            <a:xfrm>
              <a:off x="1881" y="1248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3" name="任意多边形 72723"/>
            <p:cNvSpPr>
              <a:spLocks noChangeArrowheads="1"/>
            </p:cNvSpPr>
            <p:nvPr/>
          </p:nvSpPr>
          <p:spPr bwMode="auto">
            <a:xfrm>
              <a:off x="794" y="1493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4" name="任意多边形 72724"/>
            <p:cNvSpPr>
              <a:spLocks noChangeArrowheads="1"/>
            </p:cNvSpPr>
            <p:nvPr/>
          </p:nvSpPr>
          <p:spPr bwMode="auto">
            <a:xfrm>
              <a:off x="1551" y="2004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5" name="任意多边形 72725"/>
            <p:cNvSpPr>
              <a:spLocks noChangeArrowheads="1"/>
            </p:cNvSpPr>
            <p:nvPr/>
          </p:nvSpPr>
          <p:spPr bwMode="auto">
            <a:xfrm>
              <a:off x="1554" y="2029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6" name="任意多边形 72726"/>
            <p:cNvSpPr>
              <a:spLocks noChangeArrowheads="1"/>
            </p:cNvSpPr>
            <p:nvPr/>
          </p:nvSpPr>
          <p:spPr bwMode="auto">
            <a:xfrm>
              <a:off x="1758" y="2161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7" name="任意多边形 72727"/>
            <p:cNvSpPr>
              <a:spLocks noChangeArrowheads="1"/>
            </p:cNvSpPr>
            <p:nvPr/>
          </p:nvSpPr>
          <p:spPr bwMode="auto">
            <a:xfrm>
              <a:off x="1882" y="1677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8" name="任意多边形 72728"/>
            <p:cNvSpPr>
              <a:spLocks noChangeArrowheads="1"/>
            </p:cNvSpPr>
            <p:nvPr/>
          </p:nvSpPr>
          <p:spPr bwMode="auto">
            <a:xfrm>
              <a:off x="1782" y="1472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69" name="任意多边形 72729"/>
            <p:cNvSpPr>
              <a:spLocks noChangeArrowheads="1"/>
            </p:cNvSpPr>
            <p:nvPr/>
          </p:nvSpPr>
          <p:spPr bwMode="auto">
            <a:xfrm>
              <a:off x="1847" y="1293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0" name="任意多边形 72730"/>
            <p:cNvSpPr>
              <a:spLocks noChangeArrowheads="1"/>
            </p:cNvSpPr>
            <p:nvPr/>
          </p:nvSpPr>
          <p:spPr bwMode="auto">
            <a:xfrm>
              <a:off x="1910" y="1401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1" name="任意多边形 72731"/>
            <p:cNvSpPr>
              <a:spLocks noChangeArrowheads="1"/>
            </p:cNvSpPr>
            <p:nvPr/>
          </p:nvSpPr>
          <p:spPr bwMode="auto">
            <a:xfrm>
              <a:off x="1926" y="1199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2" name="任意多边形 72732"/>
            <p:cNvSpPr>
              <a:spLocks noChangeArrowheads="1"/>
            </p:cNvSpPr>
            <p:nvPr/>
          </p:nvSpPr>
          <p:spPr bwMode="auto">
            <a:xfrm>
              <a:off x="2139" y="1383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3" name="任意多边形 72733"/>
            <p:cNvSpPr>
              <a:spLocks noChangeArrowheads="1"/>
            </p:cNvSpPr>
            <p:nvPr/>
          </p:nvSpPr>
          <p:spPr bwMode="auto">
            <a:xfrm>
              <a:off x="2422" y="1449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4" name="任意多边形 72734"/>
            <p:cNvSpPr>
              <a:spLocks noChangeArrowheads="1"/>
            </p:cNvSpPr>
            <p:nvPr/>
          </p:nvSpPr>
          <p:spPr bwMode="auto">
            <a:xfrm>
              <a:off x="2523" y="1286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5" name="任意多边形 72735"/>
            <p:cNvSpPr>
              <a:spLocks noChangeArrowheads="1"/>
            </p:cNvSpPr>
            <p:nvPr/>
          </p:nvSpPr>
          <p:spPr bwMode="auto">
            <a:xfrm>
              <a:off x="2792" y="1254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6" name="任意多边形 72736"/>
            <p:cNvSpPr>
              <a:spLocks noChangeArrowheads="1"/>
            </p:cNvSpPr>
            <p:nvPr/>
          </p:nvSpPr>
          <p:spPr bwMode="auto">
            <a:xfrm>
              <a:off x="2889" y="1287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7" name="任意多边形 72737"/>
            <p:cNvSpPr>
              <a:spLocks noChangeArrowheads="1"/>
            </p:cNvSpPr>
            <p:nvPr/>
          </p:nvSpPr>
          <p:spPr bwMode="auto">
            <a:xfrm>
              <a:off x="2597" y="1559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8" name="任意多边形 72738"/>
            <p:cNvSpPr>
              <a:spLocks noChangeArrowheads="1"/>
            </p:cNvSpPr>
            <p:nvPr/>
          </p:nvSpPr>
          <p:spPr bwMode="auto">
            <a:xfrm>
              <a:off x="2543" y="1607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79" name="任意多边形 72739"/>
            <p:cNvSpPr>
              <a:spLocks noChangeArrowheads="1"/>
            </p:cNvSpPr>
            <p:nvPr/>
          </p:nvSpPr>
          <p:spPr bwMode="auto">
            <a:xfrm>
              <a:off x="4229" y="2750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0" name="任意多边形 72740"/>
            <p:cNvSpPr>
              <a:spLocks noChangeArrowheads="1"/>
            </p:cNvSpPr>
            <p:nvPr/>
          </p:nvSpPr>
          <p:spPr bwMode="auto">
            <a:xfrm>
              <a:off x="4376" y="2489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1" name="任意多边形 72741"/>
            <p:cNvSpPr>
              <a:spLocks noChangeArrowheads="1"/>
            </p:cNvSpPr>
            <p:nvPr/>
          </p:nvSpPr>
          <p:spPr bwMode="auto">
            <a:xfrm>
              <a:off x="4385" y="2491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2" name="任意多边形 72742"/>
            <p:cNvSpPr>
              <a:spLocks noChangeArrowheads="1"/>
            </p:cNvSpPr>
            <p:nvPr/>
          </p:nvSpPr>
          <p:spPr bwMode="auto">
            <a:xfrm>
              <a:off x="4615" y="3261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3" name="任意多边形 72743"/>
            <p:cNvSpPr>
              <a:spLocks noChangeArrowheads="1"/>
            </p:cNvSpPr>
            <p:nvPr/>
          </p:nvSpPr>
          <p:spPr bwMode="auto">
            <a:xfrm>
              <a:off x="4751" y="3171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4" name="任意多边形 72744"/>
            <p:cNvSpPr>
              <a:spLocks noChangeArrowheads="1"/>
            </p:cNvSpPr>
            <p:nvPr/>
          </p:nvSpPr>
          <p:spPr bwMode="auto">
            <a:xfrm>
              <a:off x="4921" y="3121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5" name="任意多边形 72745"/>
            <p:cNvSpPr>
              <a:spLocks noChangeArrowheads="1"/>
            </p:cNvSpPr>
            <p:nvPr/>
          </p:nvSpPr>
          <p:spPr bwMode="auto">
            <a:xfrm>
              <a:off x="4976" y="3080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6" name="任意多边形 72746"/>
            <p:cNvSpPr>
              <a:spLocks noChangeArrowheads="1"/>
            </p:cNvSpPr>
            <p:nvPr/>
          </p:nvSpPr>
          <p:spPr bwMode="auto">
            <a:xfrm>
              <a:off x="3253" y="2594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7" name="任意多边形 72747"/>
            <p:cNvSpPr>
              <a:spLocks noChangeArrowheads="1"/>
            </p:cNvSpPr>
            <p:nvPr/>
          </p:nvSpPr>
          <p:spPr bwMode="auto">
            <a:xfrm>
              <a:off x="3785" y="2282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8" name="任意多边形 72748"/>
            <p:cNvSpPr>
              <a:spLocks noChangeArrowheads="1"/>
            </p:cNvSpPr>
            <p:nvPr/>
          </p:nvSpPr>
          <p:spPr bwMode="auto">
            <a:xfrm>
              <a:off x="4118" y="2348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89" name="任意多边形 72749"/>
            <p:cNvSpPr>
              <a:spLocks noChangeArrowheads="1"/>
            </p:cNvSpPr>
            <p:nvPr/>
          </p:nvSpPr>
          <p:spPr bwMode="auto">
            <a:xfrm>
              <a:off x="4024" y="2291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0" name="任意多边形 72750"/>
            <p:cNvSpPr>
              <a:spLocks noChangeArrowheads="1"/>
            </p:cNvSpPr>
            <p:nvPr/>
          </p:nvSpPr>
          <p:spPr bwMode="auto">
            <a:xfrm>
              <a:off x="4073" y="2401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1" name="任意多边形 72751"/>
            <p:cNvSpPr>
              <a:spLocks noChangeArrowheads="1"/>
            </p:cNvSpPr>
            <p:nvPr/>
          </p:nvSpPr>
          <p:spPr bwMode="auto">
            <a:xfrm>
              <a:off x="4118" y="2538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2" name="任意多边形 72752"/>
            <p:cNvSpPr>
              <a:spLocks noChangeArrowheads="1"/>
            </p:cNvSpPr>
            <p:nvPr/>
          </p:nvSpPr>
          <p:spPr bwMode="auto">
            <a:xfrm>
              <a:off x="4222" y="2443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3" name="任意多边形 72753"/>
            <p:cNvSpPr>
              <a:spLocks noChangeArrowheads="1"/>
            </p:cNvSpPr>
            <p:nvPr/>
          </p:nvSpPr>
          <p:spPr bwMode="auto">
            <a:xfrm>
              <a:off x="4194" y="2025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4" name="任意多边形 72754"/>
            <p:cNvSpPr>
              <a:spLocks noChangeArrowheads="1"/>
            </p:cNvSpPr>
            <p:nvPr/>
          </p:nvSpPr>
          <p:spPr bwMode="auto">
            <a:xfrm>
              <a:off x="4208" y="2144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5" name="任意多边形 72755"/>
            <p:cNvSpPr>
              <a:spLocks noChangeArrowheads="1"/>
            </p:cNvSpPr>
            <p:nvPr/>
          </p:nvSpPr>
          <p:spPr bwMode="auto">
            <a:xfrm>
              <a:off x="4251" y="2300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6" name="任意多边形 72756"/>
            <p:cNvSpPr>
              <a:spLocks noChangeArrowheads="1"/>
            </p:cNvSpPr>
            <p:nvPr/>
          </p:nvSpPr>
          <p:spPr bwMode="auto">
            <a:xfrm>
              <a:off x="4327" y="2441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7" name="任意多边形 72757"/>
            <p:cNvSpPr>
              <a:spLocks noChangeArrowheads="1"/>
            </p:cNvSpPr>
            <p:nvPr/>
          </p:nvSpPr>
          <p:spPr bwMode="auto">
            <a:xfrm>
              <a:off x="4311" y="2523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8" name="任意多边形 72758"/>
            <p:cNvSpPr>
              <a:spLocks noChangeArrowheads="1"/>
            </p:cNvSpPr>
            <p:nvPr/>
          </p:nvSpPr>
          <p:spPr bwMode="auto">
            <a:xfrm>
              <a:off x="4338" y="2513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99" name="任意多边形 72759"/>
            <p:cNvSpPr>
              <a:spLocks noChangeArrowheads="1"/>
            </p:cNvSpPr>
            <p:nvPr/>
          </p:nvSpPr>
          <p:spPr bwMode="auto">
            <a:xfrm>
              <a:off x="4407" y="258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0" name="任意多边形 72760"/>
            <p:cNvSpPr>
              <a:spLocks noChangeArrowheads="1"/>
            </p:cNvSpPr>
            <p:nvPr/>
          </p:nvSpPr>
          <p:spPr bwMode="auto">
            <a:xfrm>
              <a:off x="4674" y="2541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1" name="任意多边形 72761"/>
            <p:cNvSpPr>
              <a:spLocks noChangeArrowheads="1"/>
            </p:cNvSpPr>
            <p:nvPr/>
          </p:nvSpPr>
          <p:spPr bwMode="auto">
            <a:xfrm>
              <a:off x="4277" y="2600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2" name="任意多边形 72762"/>
            <p:cNvSpPr>
              <a:spLocks noChangeArrowheads="1"/>
            </p:cNvSpPr>
            <p:nvPr/>
          </p:nvSpPr>
          <p:spPr bwMode="auto">
            <a:xfrm>
              <a:off x="4228" y="2619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3" name="任意多边形 72763"/>
            <p:cNvSpPr>
              <a:spLocks noChangeArrowheads="1"/>
            </p:cNvSpPr>
            <p:nvPr/>
          </p:nvSpPr>
          <p:spPr bwMode="auto">
            <a:xfrm>
              <a:off x="4207" y="2590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4" name="任意多边形 72764"/>
            <p:cNvSpPr>
              <a:spLocks noChangeArrowheads="1"/>
            </p:cNvSpPr>
            <p:nvPr/>
          </p:nvSpPr>
          <p:spPr bwMode="auto">
            <a:xfrm>
              <a:off x="4241" y="2601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5" name="任意多边形 72765"/>
            <p:cNvSpPr>
              <a:spLocks noChangeArrowheads="1"/>
            </p:cNvSpPr>
            <p:nvPr/>
          </p:nvSpPr>
          <p:spPr bwMode="auto">
            <a:xfrm>
              <a:off x="4192" y="2269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6" name="任意多边形 72766"/>
            <p:cNvSpPr>
              <a:spLocks noChangeArrowheads="1"/>
            </p:cNvSpPr>
            <p:nvPr/>
          </p:nvSpPr>
          <p:spPr bwMode="auto">
            <a:xfrm>
              <a:off x="4243" y="2260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7" name="任意多边形 72767"/>
            <p:cNvSpPr>
              <a:spLocks noChangeArrowheads="1"/>
            </p:cNvSpPr>
            <p:nvPr/>
          </p:nvSpPr>
          <p:spPr bwMode="auto">
            <a:xfrm>
              <a:off x="4265" y="2243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8" name="任意多边形 72768"/>
            <p:cNvSpPr>
              <a:spLocks noChangeArrowheads="1"/>
            </p:cNvSpPr>
            <p:nvPr/>
          </p:nvSpPr>
          <p:spPr bwMode="auto">
            <a:xfrm>
              <a:off x="4275" y="2255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09" name="任意多边形 72769"/>
            <p:cNvSpPr>
              <a:spLocks noChangeArrowheads="1"/>
            </p:cNvSpPr>
            <p:nvPr/>
          </p:nvSpPr>
          <p:spPr bwMode="auto">
            <a:xfrm>
              <a:off x="4006" y="2324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0" name="任意多边形 72770"/>
            <p:cNvSpPr>
              <a:spLocks noChangeArrowheads="1"/>
            </p:cNvSpPr>
            <p:nvPr/>
          </p:nvSpPr>
          <p:spPr bwMode="auto">
            <a:xfrm>
              <a:off x="3996" y="230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1" name="任意多边形 72771"/>
            <p:cNvSpPr>
              <a:spLocks noChangeArrowheads="1"/>
            </p:cNvSpPr>
            <p:nvPr/>
          </p:nvSpPr>
          <p:spPr bwMode="auto">
            <a:xfrm>
              <a:off x="3992" y="2283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2" name="任意多边形 72772"/>
            <p:cNvSpPr>
              <a:spLocks noChangeArrowheads="1"/>
            </p:cNvSpPr>
            <p:nvPr/>
          </p:nvSpPr>
          <p:spPr bwMode="auto">
            <a:xfrm>
              <a:off x="3980" y="2243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3" name="任意多边形 72773"/>
            <p:cNvSpPr>
              <a:spLocks noChangeArrowheads="1"/>
            </p:cNvSpPr>
            <p:nvPr/>
          </p:nvSpPr>
          <p:spPr bwMode="auto">
            <a:xfrm>
              <a:off x="3982" y="2268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4" name="任意多边形 72774"/>
            <p:cNvSpPr>
              <a:spLocks noChangeArrowheads="1"/>
            </p:cNvSpPr>
            <p:nvPr/>
          </p:nvSpPr>
          <p:spPr bwMode="auto">
            <a:xfrm>
              <a:off x="4818" y="2891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5" name="任意多边形 72775"/>
            <p:cNvSpPr>
              <a:spLocks noChangeArrowheads="1"/>
            </p:cNvSpPr>
            <p:nvPr/>
          </p:nvSpPr>
          <p:spPr bwMode="auto">
            <a:xfrm>
              <a:off x="5049" y="2842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6" name="任意多边形 72776"/>
            <p:cNvSpPr>
              <a:spLocks noChangeArrowheads="1"/>
            </p:cNvSpPr>
            <p:nvPr/>
          </p:nvSpPr>
          <p:spPr bwMode="auto">
            <a:xfrm>
              <a:off x="4889" y="2817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7" name="任意多边形 72777"/>
            <p:cNvSpPr>
              <a:spLocks noChangeArrowheads="1"/>
            </p:cNvSpPr>
            <p:nvPr/>
          </p:nvSpPr>
          <p:spPr bwMode="auto">
            <a:xfrm>
              <a:off x="4881" y="2795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8" name="任意多边形 72778"/>
            <p:cNvSpPr>
              <a:spLocks noChangeArrowheads="1"/>
            </p:cNvSpPr>
            <p:nvPr/>
          </p:nvSpPr>
          <p:spPr bwMode="auto">
            <a:xfrm>
              <a:off x="4728" y="2601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19" name="任意多边形 72779"/>
            <p:cNvSpPr>
              <a:spLocks noChangeArrowheads="1"/>
            </p:cNvSpPr>
            <p:nvPr/>
          </p:nvSpPr>
          <p:spPr bwMode="auto">
            <a:xfrm>
              <a:off x="4762" y="2644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0" name="任意多边形 72780"/>
            <p:cNvSpPr>
              <a:spLocks noChangeArrowheads="1"/>
            </p:cNvSpPr>
            <p:nvPr/>
          </p:nvSpPr>
          <p:spPr bwMode="auto">
            <a:xfrm>
              <a:off x="4789" y="2707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1" name="任意多边形 72781"/>
            <p:cNvSpPr>
              <a:spLocks noChangeArrowheads="1"/>
            </p:cNvSpPr>
            <p:nvPr/>
          </p:nvSpPr>
          <p:spPr bwMode="auto">
            <a:xfrm>
              <a:off x="4823" y="2697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2" name="任意多边形 72782"/>
            <p:cNvSpPr>
              <a:spLocks noChangeArrowheads="1"/>
            </p:cNvSpPr>
            <p:nvPr/>
          </p:nvSpPr>
          <p:spPr bwMode="auto">
            <a:xfrm>
              <a:off x="4813" y="2661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3" name="任意多边形 72783"/>
            <p:cNvSpPr>
              <a:spLocks noChangeArrowheads="1"/>
            </p:cNvSpPr>
            <p:nvPr/>
          </p:nvSpPr>
          <p:spPr bwMode="auto">
            <a:xfrm>
              <a:off x="4787" y="2636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4" name="任意多边形 72784"/>
            <p:cNvSpPr>
              <a:spLocks noChangeArrowheads="1"/>
            </p:cNvSpPr>
            <p:nvPr/>
          </p:nvSpPr>
          <p:spPr bwMode="auto">
            <a:xfrm>
              <a:off x="4755" y="2620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5" name="任意多边形 72785"/>
            <p:cNvSpPr>
              <a:spLocks noChangeArrowheads="1"/>
            </p:cNvSpPr>
            <p:nvPr/>
          </p:nvSpPr>
          <p:spPr bwMode="auto">
            <a:xfrm>
              <a:off x="4795" y="2673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6" name="任意多边形 72786"/>
            <p:cNvSpPr>
              <a:spLocks noChangeArrowheads="1"/>
            </p:cNvSpPr>
            <p:nvPr/>
          </p:nvSpPr>
          <p:spPr bwMode="auto">
            <a:xfrm>
              <a:off x="2526" y="1398"/>
              <a:ext cx="761" cy="542"/>
            </a:xfrm>
            <a:custGeom>
              <a:avLst/>
              <a:gdLst/>
              <a:ahLst/>
              <a:cxnLst>
                <a:cxn ang="0">
                  <a:pos x="104" y="660"/>
                </a:cxn>
                <a:cxn ang="0">
                  <a:pos x="5" y="657"/>
                </a:cxn>
                <a:cxn ang="0">
                  <a:pos x="26" y="550"/>
                </a:cxn>
                <a:cxn ang="0">
                  <a:pos x="121" y="528"/>
                </a:cxn>
                <a:cxn ang="0">
                  <a:pos x="116" y="441"/>
                </a:cxn>
                <a:cxn ang="0">
                  <a:pos x="173" y="406"/>
                </a:cxn>
                <a:cxn ang="0">
                  <a:pos x="277" y="363"/>
                </a:cxn>
                <a:cxn ang="0">
                  <a:pos x="329" y="288"/>
                </a:cxn>
                <a:cxn ang="0">
                  <a:pos x="367" y="310"/>
                </a:cxn>
                <a:cxn ang="0">
                  <a:pos x="475" y="319"/>
                </a:cxn>
                <a:cxn ang="0">
                  <a:pos x="539" y="264"/>
                </a:cxn>
                <a:cxn ang="0">
                  <a:pos x="589" y="237"/>
                </a:cxn>
                <a:cxn ang="0">
                  <a:pos x="575" y="220"/>
                </a:cxn>
                <a:cxn ang="0">
                  <a:pos x="578" y="121"/>
                </a:cxn>
                <a:cxn ang="0">
                  <a:pos x="508" y="141"/>
                </a:cxn>
                <a:cxn ang="0">
                  <a:pos x="482" y="241"/>
                </a:cxn>
                <a:cxn ang="0">
                  <a:pos x="404" y="288"/>
                </a:cxn>
                <a:cxn ang="0">
                  <a:pos x="337" y="262"/>
                </a:cxn>
                <a:cxn ang="0">
                  <a:pos x="298" y="195"/>
                </a:cxn>
                <a:cxn ang="0">
                  <a:pos x="382" y="118"/>
                </a:cxn>
                <a:cxn ang="0">
                  <a:pos x="470" y="25"/>
                </a:cxn>
                <a:cxn ang="0">
                  <a:pos x="574" y="4"/>
                </a:cxn>
                <a:cxn ang="0">
                  <a:pos x="646" y="28"/>
                </a:cxn>
                <a:cxn ang="0">
                  <a:pos x="742" y="43"/>
                </a:cxn>
                <a:cxn ang="0">
                  <a:pos x="799" y="82"/>
                </a:cxn>
                <a:cxn ang="0">
                  <a:pos x="829" y="91"/>
                </a:cxn>
                <a:cxn ang="0">
                  <a:pos x="877" y="45"/>
                </a:cxn>
                <a:cxn ang="0">
                  <a:pos x="908" y="48"/>
                </a:cxn>
                <a:cxn ang="0">
                  <a:pos x="1009" y="115"/>
                </a:cxn>
                <a:cxn ang="0">
                  <a:pos x="961" y="670"/>
                </a:cxn>
                <a:cxn ang="0">
                  <a:pos x="836" y="723"/>
                </a:cxn>
                <a:cxn ang="0">
                  <a:pos x="743" y="666"/>
                </a:cxn>
                <a:cxn ang="0">
                  <a:pos x="656" y="634"/>
                </a:cxn>
                <a:cxn ang="0">
                  <a:pos x="751" y="547"/>
                </a:cxn>
                <a:cxn ang="0">
                  <a:pos x="839" y="567"/>
                </a:cxn>
                <a:cxn ang="0">
                  <a:pos x="883" y="528"/>
                </a:cxn>
                <a:cxn ang="0">
                  <a:pos x="854" y="447"/>
                </a:cxn>
                <a:cxn ang="0">
                  <a:pos x="772" y="523"/>
                </a:cxn>
                <a:cxn ang="0">
                  <a:pos x="677" y="526"/>
                </a:cxn>
                <a:cxn ang="0">
                  <a:pos x="601" y="576"/>
                </a:cxn>
                <a:cxn ang="0">
                  <a:pos x="596" y="667"/>
                </a:cxn>
                <a:cxn ang="0">
                  <a:pos x="527" y="594"/>
                </a:cxn>
                <a:cxn ang="0">
                  <a:pos x="437" y="513"/>
                </a:cxn>
                <a:cxn ang="0">
                  <a:pos x="436" y="559"/>
                </a:cxn>
                <a:cxn ang="0">
                  <a:pos x="509" y="595"/>
                </a:cxn>
                <a:cxn ang="0">
                  <a:pos x="455" y="607"/>
                </a:cxn>
                <a:cxn ang="0">
                  <a:pos x="362" y="565"/>
                </a:cxn>
                <a:cxn ang="0">
                  <a:pos x="323" y="613"/>
                </a:cxn>
                <a:cxn ang="0">
                  <a:pos x="323" y="523"/>
                </a:cxn>
                <a:cxn ang="0">
                  <a:pos x="242" y="535"/>
                </a:cxn>
                <a:cxn ang="0">
                  <a:pos x="194" y="586"/>
                </a:cxn>
              </a:cxnLst>
              <a:rect l="0" t="0" r="r" b="b"/>
              <a:pathLst>
                <a:path w="1016" h="723">
                  <a:moveTo>
                    <a:pt x="214" y="612"/>
                  </a:moveTo>
                  <a:cubicBezTo>
                    <a:pt x="204" y="613"/>
                    <a:pt x="199" y="613"/>
                    <a:pt x="191" y="618"/>
                  </a:cubicBezTo>
                  <a:cubicBezTo>
                    <a:pt x="184" y="627"/>
                    <a:pt x="178" y="635"/>
                    <a:pt x="167" y="637"/>
                  </a:cubicBezTo>
                  <a:cubicBezTo>
                    <a:pt x="162" y="639"/>
                    <a:pt x="158" y="640"/>
                    <a:pt x="154" y="643"/>
                  </a:cubicBezTo>
                  <a:cubicBezTo>
                    <a:pt x="143" y="661"/>
                    <a:pt x="124" y="659"/>
                    <a:pt x="104" y="660"/>
                  </a:cubicBezTo>
                  <a:cubicBezTo>
                    <a:pt x="99" y="661"/>
                    <a:pt x="94" y="663"/>
                    <a:pt x="89" y="664"/>
                  </a:cubicBezTo>
                  <a:cubicBezTo>
                    <a:pt x="83" y="663"/>
                    <a:pt x="80" y="660"/>
                    <a:pt x="74" y="658"/>
                  </a:cubicBezTo>
                  <a:cubicBezTo>
                    <a:pt x="68" y="652"/>
                    <a:pt x="60" y="647"/>
                    <a:pt x="52" y="643"/>
                  </a:cubicBezTo>
                  <a:cubicBezTo>
                    <a:pt x="42" y="645"/>
                    <a:pt x="33" y="648"/>
                    <a:pt x="23" y="649"/>
                  </a:cubicBezTo>
                  <a:cubicBezTo>
                    <a:pt x="17" y="652"/>
                    <a:pt x="11" y="653"/>
                    <a:pt x="5" y="657"/>
                  </a:cubicBezTo>
                  <a:cubicBezTo>
                    <a:pt x="0" y="648"/>
                    <a:pt x="3" y="639"/>
                    <a:pt x="7" y="630"/>
                  </a:cubicBezTo>
                  <a:cubicBezTo>
                    <a:pt x="8" y="623"/>
                    <a:pt x="11" y="623"/>
                    <a:pt x="17" y="627"/>
                  </a:cubicBezTo>
                  <a:cubicBezTo>
                    <a:pt x="24" y="615"/>
                    <a:pt x="21" y="609"/>
                    <a:pt x="14" y="598"/>
                  </a:cubicBezTo>
                  <a:cubicBezTo>
                    <a:pt x="13" y="589"/>
                    <a:pt x="15" y="589"/>
                    <a:pt x="23" y="588"/>
                  </a:cubicBezTo>
                  <a:cubicBezTo>
                    <a:pt x="36" y="583"/>
                    <a:pt x="30" y="561"/>
                    <a:pt x="26" y="550"/>
                  </a:cubicBezTo>
                  <a:cubicBezTo>
                    <a:pt x="25" y="543"/>
                    <a:pt x="21" y="537"/>
                    <a:pt x="17" y="531"/>
                  </a:cubicBezTo>
                  <a:cubicBezTo>
                    <a:pt x="21" y="518"/>
                    <a:pt x="38" y="521"/>
                    <a:pt x="50" y="519"/>
                  </a:cubicBezTo>
                  <a:cubicBezTo>
                    <a:pt x="66" y="509"/>
                    <a:pt x="61" y="509"/>
                    <a:pt x="88" y="514"/>
                  </a:cubicBezTo>
                  <a:cubicBezTo>
                    <a:pt x="93" y="518"/>
                    <a:pt x="97" y="519"/>
                    <a:pt x="103" y="520"/>
                  </a:cubicBezTo>
                  <a:cubicBezTo>
                    <a:pt x="109" y="523"/>
                    <a:pt x="115" y="526"/>
                    <a:pt x="121" y="528"/>
                  </a:cubicBezTo>
                  <a:cubicBezTo>
                    <a:pt x="130" y="526"/>
                    <a:pt x="139" y="523"/>
                    <a:pt x="148" y="522"/>
                  </a:cubicBezTo>
                  <a:cubicBezTo>
                    <a:pt x="153" y="519"/>
                    <a:pt x="157" y="518"/>
                    <a:pt x="160" y="513"/>
                  </a:cubicBezTo>
                  <a:cubicBezTo>
                    <a:pt x="162" y="504"/>
                    <a:pt x="162" y="494"/>
                    <a:pt x="166" y="486"/>
                  </a:cubicBezTo>
                  <a:cubicBezTo>
                    <a:pt x="169" y="472"/>
                    <a:pt x="169" y="447"/>
                    <a:pt x="152" y="444"/>
                  </a:cubicBezTo>
                  <a:cubicBezTo>
                    <a:pt x="136" y="436"/>
                    <a:pt x="165" y="450"/>
                    <a:pt x="116" y="441"/>
                  </a:cubicBezTo>
                  <a:cubicBezTo>
                    <a:pt x="113" y="440"/>
                    <a:pt x="114" y="435"/>
                    <a:pt x="112" y="432"/>
                  </a:cubicBezTo>
                  <a:cubicBezTo>
                    <a:pt x="113" y="409"/>
                    <a:pt x="109" y="418"/>
                    <a:pt x="122" y="412"/>
                  </a:cubicBezTo>
                  <a:cubicBezTo>
                    <a:pt x="130" y="413"/>
                    <a:pt x="145" y="420"/>
                    <a:pt x="145" y="420"/>
                  </a:cubicBezTo>
                  <a:cubicBezTo>
                    <a:pt x="150" y="418"/>
                    <a:pt x="156" y="418"/>
                    <a:pt x="161" y="415"/>
                  </a:cubicBezTo>
                  <a:cubicBezTo>
                    <a:pt x="165" y="410"/>
                    <a:pt x="168" y="409"/>
                    <a:pt x="173" y="406"/>
                  </a:cubicBezTo>
                  <a:cubicBezTo>
                    <a:pt x="178" y="418"/>
                    <a:pt x="184" y="405"/>
                    <a:pt x="191" y="403"/>
                  </a:cubicBezTo>
                  <a:cubicBezTo>
                    <a:pt x="196" y="402"/>
                    <a:pt x="201" y="402"/>
                    <a:pt x="206" y="402"/>
                  </a:cubicBezTo>
                  <a:cubicBezTo>
                    <a:pt x="217" y="398"/>
                    <a:pt x="225" y="394"/>
                    <a:pt x="235" y="388"/>
                  </a:cubicBezTo>
                  <a:cubicBezTo>
                    <a:pt x="237" y="374"/>
                    <a:pt x="242" y="376"/>
                    <a:pt x="257" y="375"/>
                  </a:cubicBezTo>
                  <a:cubicBezTo>
                    <a:pt x="264" y="371"/>
                    <a:pt x="270" y="367"/>
                    <a:pt x="277" y="363"/>
                  </a:cubicBezTo>
                  <a:cubicBezTo>
                    <a:pt x="280" y="357"/>
                    <a:pt x="283" y="354"/>
                    <a:pt x="289" y="351"/>
                  </a:cubicBezTo>
                  <a:cubicBezTo>
                    <a:pt x="292" y="345"/>
                    <a:pt x="295" y="342"/>
                    <a:pt x="301" y="339"/>
                  </a:cubicBezTo>
                  <a:cubicBezTo>
                    <a:pt x="306" y="331"/>
                    <a:pt x="305" y="330"/>
                    <a:pt x="314" y="331"/>
                  </a:cubicBezTo>
                  <a:cubicBezTo>
                    <a:pt x="319" y="339"/>
                    <a:pt x="322" y="337"/>
                    <a:pt x="332" y="336"/>
                  </a:cubicBezTo>
                  <a:cubicBezTo>
                    <a:pt x="340" y="322"/>
                    <a:pt x="339" y="301"/>
                    <a:pt x="329" y="288"/>
                  </a:cubicBezTo>
                  <a:cubicBezTo>
                    <a:pt x="331" y="271"/>
                    <a:pt x="330" y="270"/>
                    <a:pt x="346" y="273"/>
                  </a:cubicBezTo>
                  <a:cubicBezTo>
                    <a:pt x="354" y="271"/>
                    <a:pt x="360" y="268"/>
                    <a:pt x="367" y="265"/>
                  </a:cubicBezTo>
                  <a:cubicBezTo>
                    <a:pt x="372" y="271"/>
                    <a:pt x="375" y="277"/>
                    <a:pt x="380" y="283"/>
                  </a:cubicBezTo>
                  <a:cubicBezTo>
                    <a:pt x="378" y="292"/>
                    <a:pt x="368" y="295"/>
                    <a:pt x="361" y="300"/>
                  </a:cubicBezTo>
                  <a:cubicBezTo>
                    <a:pt x="358" y="307"/>
                    <a:pt x="360" y="309"/>
                    <a:pt x="367" y="310"/>
                  </a:cubicBezTo>
                  <a:cubicBezTo>
                    <a:pt x="376" y="314"/>
                    <a:pt x="385" y="320"/>
                    <a:pt x="394" y="324"/>
                  </a:cubicBezTo>
                  <a:cubicBezTo>
                    <a:pt x="401" y="322"/>
                    <a:pt x="407" y="322"/>
                    <a:pt x="413" y="318"/>
                  </a:cubicBezTo>
                  <a:cubicBezTo>
                    <a:pt x="421" y="323"/>
                    <a:pt x="427" y="329"/>
                    <a:pt x="436" y="331"/>
                  </a:cubicBezTo>
                  <a:cubicBezTo>
                    <a:pt x="444" y="330"/>
                    <a:pt x="450" y="328"/>
                    <a:pt x="457" y="327"/>
                  </a:cubicBezTo>
                  <a:cubicBezTo>
                    <a:pt x="463" y="324"/>
                    <a:pt x="469" y="321"/>
                    <a:pt x="475" y="319"/>
                  </a:cubicBezTo>
                  <a:cubicBezTo>
                    <a:pt x="479" y="314"/>
                    <a:pt x="481" y="312"/>
                    <a:pt x="487" y="310"/>
                  </a:cubicBezTo>
                  <a:cubicBezTo>
                    <a:pt x="493" y="313"/>
                    <a:pt x="498" y="318"/>
                    <a:pt x="505" y="319"/>
                  </a:cubicBezTo>
                  <a:cubicBezTo>
                    <a:pt x="513" y="318"/>
                    <a:pt x="518" y="314"/>
                    <a:pt x="526" y="312"/>
                  </a:cubicBezTo>
                  <a:cubicBezTo>
                    <a:pt x="523" y="294"/>
                    <a:pt x="526" y="293"/>
                    <a:pt x="539" y="283"/>
                  </a:cubicBezTo>
                  <a:cubicBezTo>
                    <a:pt x="542" y="276"/>
                    <a:pt x="543" y="271"/>
                    <a:pt x="539" y="264"/>
                  </a:cubicBezTo>
                  <a:cubicBezTo>
                    <a:pt x="537" y="255"/>
                    <a:pt x="543" y="258"/>
                    <a:pt x="550" y="259"/>
                  </a:cubicBezTo>
                  <a:cubicBezTo>
                    <a:pt x="556" y="262"/>
                    <a:pt x="559" y="259"/>
                    <a:pt x="565" y="258"/>
                  </a:cubicBezTo>
                  <a:cubicBezTo>
                    <a:pt x="573" y="259"/>
                    <a:pt x="574" y="263"/>
                    <a:pt x="580" y="267"/>
                  </a:cubicBezTo>
                  <a:cubicBezTo>
                    <a:pt x="593" y="264"/>
                    <a:pt x="590" y="260"/>
                    <a:pt x="584" y="250"/>
                  </a:cubicBezTo>
                  <a:cubicBezTo>
                    <a:pt x="583" y="243"/>
                    <a:pt x="581" y="239"/>
                    <a:pt x="589" y="237"/>
                  </a:cubicBezTo>
                  <a:cubicBezTo>
                    <a:pt x="604" y="226"/>
                    <a:pt x="622" y="228"/>
                    <a:pt x="640" y="225"/>
                  </a:cubicBezTo>
                  <a:cubicBezTo>
                    <a:pt x="648" y="221"/>
                    <a:pt x="656" y="219"/>
                    <a:pt x="664" y="214"/>
                  </a:cubicBezTo>
                  <a:cubicBezTo>
                    <a:pt x="666" y="201"/>
                    <a:pt x="656" y="205"/>
                    <a:pt x="644" y="204"/>
                  </a:cubicBezTo>
                  <a:cubicBezTo>
                    <a:pt x="627" y="195"/>
                    <a:pt x="606" y="201"/>
                    <a:pt x="587" y="205"/>
                  </a:cubicBezTo>
                  <a:cubicBezTo>
                    <a:pt x="583" y="211"/>
                    <a:pt x="581" y="219"/>
                    <a:pt x="575" y="220"/>
                  </a:cubicBezTo>
                  <a:cubicBezTo>
                    <a:pt x="561" y="218"/>
                    <a:pt x="555" y="209"/>
                    <a:pt x="541" y="207"/>
                  </a:cubicBezTo>
                  <a:cubicBezTo>
                    <a:pt x="533" y="199"/>
                    <a:pt x="531" y="189"/>
                    <a:pt x="524" y="180"/>
                  </a:cubicBezTo>
                  <a:cubicBezTo>
                    <a:pt x="521" y="164"/>
                    <a:pt x="528" y="153"/>
                    <a:pt x="544" y="150"/>
                  </a:cubicBezTo>
                  <a:cubicBezTo>
                    <a:pt x="564" y="135"/>
                    <a:pt x="532" y="135"/>
                    <a:pt x="568" y="132"/>
                  </a:cubicBezTo>
                  <a:cubicBezTo>
                    <a:pt x="573" y="128"/>
                    <a:pt x="573" y="125"/>
                    <a:pt x="578" y="121"/>
                  </a:cubicBezTo>
                  <a:cubicBezTo>
                    <a:pt x="585" y="107"/>
                    <a:pt x="568" y="109"/>
                    <a:pt x="559" y="108"/>
                  </a:cubicBezTo>
                  <a:cubicBezTo>
                    <a:pt x="555" y="107"/>
                    <a:pt x="552" y="103"/>
                    <a:pt x="548" y="103"/>
                  </a:cubicBezTo>
                  <a:cubicBezTo>
                    <a:pt x="543" y="103"/>
                    <a:pt x="533" y="106"/>
                    <a:pt x="533" y="106"/>
                  </a:cubicBezTo>
                  <a:cubicBezTo>
                    <a:pt x="526" y="114"/>
                    <a:pt x="528" y="116"/>
                    <a:pt x="530" y="126"/>
                  </a:cubicBezTo>
                  <a:cubicBezTo>
                    <a:pt x="529" y="139"/>
                    <a:pt x="520" y="138"/>
                    <a:pt x="508" y="141"/>
                  </a:cubicBezTo>
                  <a:cubicBezTo>
                    <a:pt x="492" y="137"/>
                    <a:pt x="486" y="143"/>
                    <a:pt x="479" y="157"/>
                  </a:cubicBezTo>
                  <a:cubicBezTo>
                    <a:pt x="485" y="173"/>
                    <a:pt x="486" y="169"/>
                    <a:pt x="479" y="186"/>
                  </a:cubicBezTo>
                  <a:cubicBezTo>
                    <a:pt x="483" y="198"/>
                    <a:pt x="493" y="203"/>
                    <a:pt x="499" y="214"/>
                  </a:cubicBezTo>
                  <a:cubicBezTo>
                    <a:pt x="500" y="220"/>
                    <a:pt x="500" y="224"/>
                    <a:pt x="497" y="229"/>
                  </a:cubicBezTo>
                  <a:cubicBezTo>
                    <a:pt x="496" y="236"/>
                    <a:pt x="489" y="240"/>
                    <a:pt x="482" y="241"/>
                  </a:cubicBezTo>
                  <a:cubicBezTo>
                    <a:pt x="474" y="245"/>
                    <a:pt x="474" y="249"/>
                    <a:pt x="470" y="256"/>
                  </a:cubicBezTo>
                  <a:cubicBezTo>
                    <a:pt x="469" y="265"/>
                    <a:pt x="469" y="274"/>
                    <a:pt x="460" y="279"/>
                  </a:cubicBezTo>
                  <a:cubicBezTo>
                    <a:pt x="457" y="286"/>
                    <a:pt x="450" y="288"/>
                    <a:pt x="443" y="289"/>
                  </a:cubicBezTo>
                  <a:cubicBezTo>
                    <a:pt x="436" y="294"/>
                    <a:pt x="430" y="299"/>
                    <a:pt x="422" y="304"/>
                  </a:cubicBezTo>
                  <a:cubicBezTo>
                    <a:pt x="414" y="300"/>
                    <a:pt x="409" y="295"/>
                    <a:pt x="404" y="288"/>
                  </a:cubicBezTo>
                  <a:cubicBezTo>
                    <a:pt x="403" y="282"/>
                    <a:pt x="401" y="276"/>
                    <a:pt x="398" y="270"/>
                  </a:cubicBezTo>
                  <a:cubicBezTo>
                    <a:pt x="397" y="263"/>
                    <a:pt x="392" y="256"/>
                    <a:pt x="389" y="250"/>
                  </a:cubicBezTo>
                  <a:cubicBezTo>
                    <a:pt x="387" y="238"/>
                    <a:pt x="387" y="240"/>
                    <a:pt x="373" y="241"/>
                  </a:cubicBezTo>
                  <a:cubicBezTo>
                    <a:pt x="365" y="244"/>
                    <a:pt x="359" y="251"/>
                    <a:pt x="350" y="253"/>
                  </a:cubicBezTo>
                  <a:cubicBezTo>
                    <a:pt x="346" y="256"/>
                    <a:pt x="341" y="259"/>
                    <a:pt x="337" y="262"/>
                  </a:cubicBezTo>
                  <a:cubicBezTo>
                    <a:pt x="328" y="260"/>
                    <a:pt x="334" y="262"/>
                    <a:pt x="322" y="256"/>
                  </a:cubicBezTo>
                  <a:cubicBezTo>
                    <a:pt x="320" y="255"/>
                    <a:pt x="316" y="253"/>
                    <a:pt x="316" y="253"/>
                  </a:cubicBezTo>
                  <a:cubicBezTo>
                    <a:pt x="312" y="247"/>
                    <a:pt x="306" y="241"/>
                    <a:pt x="302" y="235"/>
                  </a:cubicBezTo>
                  <a:cubicBezTo>
                    <a:pt x="300" y="231"/>
                    <a:pt x="296" y="223"/>
                    <a:pt x="296" y="223"/>
                  </a:cubicBezTo>
                  <a:cubicBezTo>
                    <a:pt x="294" y="214"/>
                    <a:pt x="294" y="204"/>
                    <a:pt x="298" y="195"/>
                  </a:cubicBezTo>
                  <a:cubicBezTo>
                    <a:pt x="299" y="189"/>
                    <a:pt x="301" y="183"/>
                    <a:pt x="304" y="177"/>
                  </a:cubicBezTo>
                  <a:cubicBezTo>
                    <a:pt x="307" y="161"/>
                    <a:pt x="307" y="150"/>
                    <a:pt x="325" y="147"/>
                  </a:cubicBezTo>
                  <a:cubicBezTo>
                    <a:pt x="333" y="143"/>
                    <a:pt x="343" y="140"/>
                    <a:pt x="352" y="138"/>
                  </a:cubicBezTo>
                  <a:cubicBezTo>
                    <a:pt x="358" y="135"/>
                    <a:pt x="363" y="130"/>
                    <a:pt x="370" y="129"/>
                  </a:cubicBezTo>
                  <a:cubicBezTo>
                    <a:pt x="375" y="125"/>
                    <a:pt x="377" y="121"/>
                    <a:pt x="382" y="118"/>
                  </a:cubicBezTo>
                  <a:cubicBezTo>
                    <a:pt x="386" y="112"/>
                    <a:pt x="390" y="108"/>
                    <a:pt x="394" y="102"/>
                  </a:cubicBezTo>
                  <a:cubicBezTo>
                    <a:pt x="395" y="95"/>
                    <a:pt x="399" y="90"/>
                    <a:pt x="403" y="84"/>
                  </a:cubicBezTo>
                  <a:cubicBezTo>
                    <a:pt x="404" y="77"/>
                    <a:pt x="411" y="73"/>
                    <a:pt x="418" y="72"/>
                  </a:cubicBezTo>
                  <a:cubicBezTo>
                    <a:pt x="426" y="68"/>
                    <a:pt x="431" y="62"/>
                    <a:pt x="439" y="57"/>
                  </a:cubicBezTo>
                  <a:cubicBezTo>
                    <a:pt x="446" y="46"/>
                    <a:pt x="458" y="30"/>
                    <a:pt x="470" y="25"/>
                  </a:cubicBezTo>
                  <a:cubicBezTo>
                    <a:pt x="483" y="19"/>
                    <a:pt x="500" y="21"/>
                    <a:pt x="514" y="16"/>
                  </a:cubicBezTo>
                  <a:cubicBezTo>
                    <a:pt x="518" y="13"/>
                    <a:pt x="527" y="8"/>
                    <a:pt x="532" y="7"/>
                  </a:cubicBezTo>
                  <a:cubicBezTo>
                    <a:pt x="538" y="6"/>
                    <a:pt x="545" y="5"/>
                    <a:pt x="551" y="4"/>
                  </a:cubicBezTo>
                  <a:cubicBezTo>
                    <a:pt x="553" y="4"/>
                    <a:pt x="557" y="3"/>
                    <a:pt x="557" y="3"/>
                  </a:cubicBezTo>
                  <a:cubicBezTo>
                    <a:pt x="564" y="0"/>
                    <a:pt x="567" y="3"/>
                    <a:pt x="574" y="4"/>
                  </a:cubicBezTo>
                  <a:cubicBezTo>
                    <a:pt x="580" y="9"/>
                    <a:pt x="582" y="9"/>
                    <a:pt x="589" y="7"/>
                  </a:cubicBezTo>
                  <a:cubicBezTo>
                    <a:pt x="594" y="3"/>
                    <a:pt x="601" y="1"/>
                    <a:pt x="607" y="0"/>
                  </a:cubicBezTo>
                  <a:cubicBezTo>
                    <a:pt x="618" y="1"/>
                    <a:pt x="624" y="2"/>
                    <a:pt x="634" y="4"/>
                  </a:cubicBezTo>
                  <a:cubicBezTo>
                    <a:pt x="640" y="13"/>
                    <a:pt x="634" y="19"/>
                    <a:pt x="629" y="27"/>
                  </a:cubicBezTo>
                  <a:cubicBezTo>
                    <a:pt x="633" y="35"/>
                    <a:pt x="640" y="31"/>
                    <a:pt x="646" y="28"/>
                  </a:cubicBezTo>
                  <a:cubicBezTo>
                    <a:pt x="668" y="29"/>
                    <a:pt x="674" y="31"/>
                    <a:pt x="691" y="34"/>
                  </a:cubicBezTo>
                  <a:cubicBezTo>
                    <a:pt x="696" y="38"/>
                    <a:pt x="696" y="42"/>
                    <a:pt x="703" y="43"/>
                  </a:cubicBezTo>
                  <a:cubicBezTo>
                    <a:pt x="709" y="46"/>
                    <a:pt x="712" y="43"/>
                    <a:pt x="718" y="42"/>
                  </a:cubicBezTo>
                  <a:cubicBezTo>
                    <a:pt x="724" y="39"/>
                    <a:pt x="727" y="41"/>
                    <a:pt x="731" y="46"/>
                  </a:cubicBezTo>
                  <a:cubicBezTo>
                    <a:pt x="735" y="63"/>
                    <a:pt x="734" y="48"/>
                    <a:pt x="742" y="43"/>
                  </a:cubicBezTo>
                  <a:cubicBezTo>
                    <a:pt x="747" y="49"/>
                    <a:pt x="751" y="50"/>
                    <a:pt x="754" y="57"/>
                  </a:cubicBezTo>
                  <a:cubicBezTo>
                    <a:pt x="756" y="69"/>
                    <a:pt x="761" y="58"/>
                    <a:pt x="767" y="54"/>
                  </a:cubicBezTo>
                  <a:cubicBezTo>
                    <a:pt x="773" y="58"/>
                    <a:pt x="779" y="63"/>
                    <a:pt x="785" y="67"/>
                  </a:cubicBezTo>
                  <a:cubicBezTo>
                    <a:pt x="792" y="66"/>
                    <a:pt x="797" y="66"/>
                    <a:pt x="803" y="70"/>
                  </a:cubicBezTo>
                  <a:cubicBezTo>
                    <a:pt x="806" y="77"/>
                    <a:pt x="805" y="78"/>
                    <a:pt x="799" y="82"/>
                  </a:cubicBezTo>
                  <a:cubicBezTo>
                    <a:pt x="796" y="88"/>
                    <a:pt x="792" y="89"/>
                    <a:pt x="787" y="93"/>
                  </a:cubicBezTo>
                  <a:cubicBezTo>
                    <a:pt x="784" y="98"/>
                    <a:pt x="782" y="103"/>
                    <a:pt x="787" y="108"/>
                  </a:cubicBezTo>
                  <a:cubicBezTo>
                    <a:pt x="791" y="112"/>
                    <a:pt x="800" y="118"/>
                    <a:pt x="800" y="118"/>
                  </a:cubicBezTo>
                  <a:cubicBezTo>
                    <a:pt x="810" y="116"/>
                    <a:pt x="798" y="98"/>
                    <a:pt x="812" y="87"/>
                  </a:cubicBezTo>
                  <a:cubicBezTo>
                    <a:pt x="819" y="88"/>
                    <a:pt x="823" y="90"/>
                    <a:pt x="829" y="91"/>
                  </a:cubicBezTo>
                  <a:cubicBezTo>
                    <a:pt x="833" y="94"/>
                    <a:pt x="837" y="97"/>
                    <a:pt x="842" y="99"/>
                  </a:cubicBezTo>
                  <a:cubicBezTo>
                    <a:pt x="856" y="93"/>
                    <a:pt x="847" y="80"/>
                    <a:pt x="836" y="78"/>
                  </a:cubicBezTo>
                  <a:cubicBezTo>
                    <a:pt x="831" y="72"/>
                    <a:pt x="828" y="66"/>
                    <a:pt x="823" y="60"/>
                  </a:cubicBezTo>
                  <a:cubicBezTo>
                    <a:pt x="824" y="42"/>
                    <a:pt x="826" y="34"/>
                    <a:pt x="844" y="30"/>
                  </a:cubicBezTo>
                  <a:cubicBezTo>
                    <a:pt x="857" y="31"/>
                    <a:pt x="866" y="38"/>
                    <a:pt x="877" y="45"/>
                  </a:cubicBezTo>
                  <a:cubicBezTo>
                    <a:pt x="879" y="60"/>
                    <a:pt x="868" y="60"/>
                    <a:pt x="857" y="63"/>
                  </a:cubicBezTo>
                  <a:cubicBezTo>
                    <a:pt x="850" y="68"/>
                    <a:pt x="849" y="74"/>
                    <a:pt x="859" y="76"/>
                  </a:cubicBezTo>
                  <a:cubicBezTo>
                    <a:pt x="864" y="79"/>
                    <a:pt x="877" y="75"/>
                    <a:pt x="877" y="75"/>
                  </a:cubicBezTo>
                  <a:cubicBezTo>
                    <a:pt x="882" y="73"/>
                    <a:pt x="884" y="69"/>
                    <a:pt x="889" y="66"/>
                  </a:cubicBezTo>
                  <a:cubicBezTo>
                    <a:pt x="894" y="57"/>
                    <a:pt x="898" y="50"/>
                    <a:pt x="908" y="48"/>
                  </a:cubicBezTo>
                  <a:cubicBezTo>
                    <a:pt x="920" y="43"/>
                    <a:pt x="931" y="35"/>
                    <a:pt x="943" y="33"/>
                  </a:cubicBezTo>
                  <a:cubicBezTo>
                    <a:pt x="952" y="38"/>
                    <a:pt x="960" y="41"/>
                    <a:pt x="970" y="43"/>
                  </a:cubicBezTo>
                  <a:cubicBezTo>
                    <a:pt x="978" y="47"/>
                    <a:pt x="991" y="47"/>
                    <a:pt x="1000" y="48"/>
                  </a:cubicBezTo>
                  <a:cubicBezTo>
                    <a:pt x="1005" y="51"/>
                    <a:pt x="1009" y="53"/>
                    <a:pt x="1012" y="58"/>
                  </a:cubicBezTo>
                  <a:cubicBezTo>
                    <a:pt x="1016" y="76"/>
                    <a:pt x="1010" y="96"/>
                    <a:pt x="1009" y="115"/>
                  </a:cubicBezTo>
                  <a:cubicBezTo>
                    <a:pt x="1008" y="150"/>
                    <a:pt x="1012" y="215"/>
                    <a:pt x="1004" y="256"/>
                  </a:cubicBezTo>
                  <a:cubicBezTo>
                    <a:pt x="1002" y="273"/>
                    <a:pt x="1000" y="289"/>
                    <a:pt x="998" y="306"/>
                  </a:cubicBezTo>
                  <a:cubicBezTo>
                    <a:pt x="996" y="338"/>
                    <a:pt x="991" y="371"/>
                    <a:pt x="986" y="402"/>
                  </a:cubicBezTo>
                  <a:cubicBezTo>
                    <a:pt x="983" y="442"/>
                    <a:pt x="985" y="539"/>
                    <a:pt x="997" y="574"/>
                  </a:cubicBezTo>
                  <a:cubicBezTo>
                    <a:pt x="1001" y="624"/>
                    <a:pt x="1016" y="662"/>
                    <a:pt x="961" y="670"/>
                  </a:cubicBezTo>
                  <a:cubicBezTo>
                    <a:pt x="954" y="673"/>
                    <a:pt x="949" y="675"/>
                    <a:pt x="941" y="676"/>
                  </a:cubicBezTo>
                  <a:cubicBezTo>
                    <a:pt x="930" y="682"/>
                    <a:pt x="920" y="689"/>
                    <a:pt x="907" y="691"/>
                  </a:cubicBezTo>
                  <a:cubicBezTo>
                    <a:pt x="901" y="695"/>
                    <a:pt x="894" y="699"/>
                    <a:pt x="887" y="700"/>
                  </a:cubicBezTo>
                  <a:cubicBezTo>
                    <a:pt x="876" y="705"/>
                    <a:pt x="862" y="716"/>
                    <a:pt x="851" y="718"/>
                  </a:cubicBezTo>
                  <a:cubicBezTo>
                    <a:pt x="846" y="720"/>
                    <a:pt x="841" y="721"/>
                    <a:pt x="836" y="723"/>
                  </a:cubicBezTo>
                  <a:cubicBezTo>
                    <a:pt x="810" y="719"/>
                    <a:pt x="823" y="711"/>
                    <a:pt x="815" y="691"/>
                  </a:cubicBezTo>
                  <a:cubicBezTo>
                    <a:pt x="814" y="683"/>
                    <a:pt x="813" y="677"/>
                    <a:pt x="809" y="670"/>
                  </a:cubicBezTo>
                  <a:cubicBezTo>
                    <a:pt x="800" y="673"/>
                    <a:pt x="792" y="677"/>
                    <a:pt x="782" y="679"/>
                  </a:cubicBezTo>
                  <a:cubicBezTo>
                    <a:pt x="773" y="678"/>
                    <a:pt x="767" y="676"/>
                    <a:pt x="757" y="675"/>
                  </a:cubicBezTo>
                  <a:cubicBezTo>
                    <a:pt x="750" y="671"/>
                    <a:pt x="751" y="667"/>
                    <a:pt x="743" y="666"/>
                  </a:cubicBezTo>
                  <a:cubicBezTo>
                    <a:pt x="734" y="667"/>
                    <a:pt x="728" y="674"/>
                    <a:pt x="719" y="676"/>
                  </a:cubicBezTo>
                  <a:cubicBezTo>
                    <a:pt x="709" y="683"/>
                    <a:pt x="698" y="677"/>
                    <a:pt x="688" y="675"/>
                  </a:cubicBezTo>
                  <a:cubicBezTo>
                    <a:pt x="684" y="668"/>
                    <a:pt x="682" y="667"/>
                    <a:pt x="674" y="666"/>
                  </a:cubicBezTo>
                  <a:cubicBezTo>
                    <a:pt x="669" y="660"/>
                    <a:pt x="666" y="655"/>
                    <a:pt x="662" y="648"/>
                  </a:cubicBezTo>
                  <a:cubicBezTo>
                    <a:pt x="661" y="642"/>
                    <a:pt x="659" y="639"/>
                    <a:pt x="656" y="634"/>
                  </a:cubicBezTo>
                  <a:cubicBezTo>
                    <a:pt x="661" y="618"/>
                    <a:pt x="654" y="612"/>
                    <a:pt x="643" y="604"/>
                  </a:cubicBezTo>
                  <a:cubicBezTo>
                    <a:pt x="638" y="595"/>
                    <a:pt x="676" y="581"/>
                    <a:pt x="685" y="579"/>
                  </a:cubicBezTo>
                  <a:cubicBezTo>
                    <a:pt x="691" y="576"/>
                    <a:pt x="696" y="571"/>
                    <a:pt x="703" y="570"/>
                  </a:cubicBezTo>
                  <a:cubicBezTo>
                    <a:pt x="714" y="572"/>
                    <a:pt x="723" y="569"/>
                    <a:pt x="733" y="567"/>
                  </a:cubicBezTo>
                  <a:cubicBezTo>
                    <a:pt x="738" y="560"/>
                    <a:pt x="743" y="550"/>
                    <a:pt x="751" y="547"/>
                  </a:cubicBezTo>
                  <a:cubicBezTo>
                    <a:pt x="758" y="552"/>
                    <a:pt x="759" y="553"/>
                    <a:pt x="769" y="552"/>
                  </a:cubicBezTo>
                  <a:cubicBezTo>
                    <a:pt x="774" y="549"/>
                    <a:pt x="778" y="547"/>
                    <a:pt x="784" y="546"/>
                  </a:cubicBezTo>
                  <a:cubicBezTo>
                    <a:pt x="794" y="548"/>
                    <a:pt x="798" y="555"/>
                    <a:pt x="802" y="564"/>
                  </a:cubicBezTo>
                  <a:cubicBezTo>
                    <a:pt x="804" y="574"/>
                    <a:pt x="808" y="571"/>
                    <a:pt x="818" y="570"/>
                  </a:cubicBezTo>
                  <a:cubicBezTo>
                    <a:pt x="829" y="566"/>
                    <a:pt x="818" y="570"/>
                    <a:pt x="839" y="567"/>
                  </a:cubicBezTo>
                  <a:cubicBezTo>
                    <a:pt x="845" y="566"/>
                    <a:pt x="857" y="564"/>
                    <a:pt x="857" y="564"/>
                  </a:cubicBezTo>
                  <a:cubicBezTo>
                    <a:pt x="862" y="562"/>
                    <a:pt x="867" y="561"/>
                    <a:pt x="872" y="559"/>
                  </a:cubicBezTo>
                  <a:cubicBezTo>
                    <a:pt x="886" y="562"/>
                    <a:pt x="881" y="564"/>
                    <a:pt x="898" y="562"/>
                  </a:cubicBezTo>
                  <a:cubicBezTo>
                    <a:pt x="916" y="553"/>
                    <a:pt x="901" y="545"/>
                    <a:pt x="892" y="537"/>
                  </a:cubicBezTo>
                  <a:cubicBezTo>
                    <a:pt x="889" y="534"/>
                    <a:pt x="885" y="532"/>
                    <a:pt x="883" y="528"/>
                  </a:cubicBezTo>
                  <a:cubicBezTo>
                    <a:pt x="882" y="526"/>
                    <a:pt x="881" y="524"/>
                    <a:pt x="880" y="523"/>
                  </a:cubicBezTo>
                  <a:cubicBezTo>
                    <a:pt x="869" y="512"/>
                    <a:pt x="850" y="504"/>
                    <a:pt x="836" y="496"/>
                  </a:cubicBezTo>
                  <a:cubicBezTo>
                    <a:pt x="828" y="486"/>
                    <a:pt x="845" y="479"/>
                    <a:pt x="853" y="474"/>
                  </a:cubicBezTo>
                  <a:cubicBezTo>
                    <a:pt x="854" y="468"/>
                    <a:pt x="857" y="465"/>
                    <a:pt x="859" y="460"/>
                  </a:cubicBezTo>
                  <a:cubicBezTo>
                    <a:pt x="860" y="453"/>
                    <a:pt x="862" y="449"/>
                    <a:pt x="854" y="447"/>
                  </a:cubicBezTo>
                  <a:cubicBezTo>
                    <a:pt x="848" y="444"/>
                    <a:pt x="843" y="447"/>
                    <a:pt x="836" y="448"/>
                  </a:cubicBezTo>
                  <a:cubicBezTo>
                    <a:pt x="829" y="459"/>
                    <a:pt x="822" y="467"/>
                    <a:pt x="809" y="469"/>
                  </a:cubicBezTo>
                  <a:cubicBezTo>
                    <a:pt x="803" y="472"/>
                    <a:pt x="795" y="474"/>
                    <a:pt x="788" y="475"/>
                  </a:cubicBezTo>
                  <a:cubicBezTo>
                    <a:pt x="775" y="485"/>
                    <a:pt x="782" y="484"/>
                    <a:pt x="799" y="486"/>
                  </a:cubicBezTo>
                  <a:cubicBezTo>
                    <a:pt x="802" y="506"/>
                    <a:pt x="782" y="509"/>
                    <a:pt x="772" y="523"/>
                  </a:cubicBezTo>
                  <a:cubicBezTo>
                    <a:pt x="765" y="519"/>
                    <a:pt x="767" y="516"/>
                    <a:pt x="764" y="510"/>
                  </a:cubicBezTo>
                  <a:cubicBezTo>
                    <a:pt x="761" y="493"/>
                    <a:pt x="755" y="484"/>
                    <a:pt x="737" y="483"/>
                  </a:cubicBezTo>
                  <a:cubicBezTo>
                    <a:pt x="730" y="481"/>
                    <a:pt x="726" y="483"/>
                    <a:pt x="724" y="475"/>
                  </a:cubicBezTo>
                  <a:cubicBezTo>
                    <a:pt x="708" y="480"/>
                    <a:pt x="706" y="499"/>
                    <a:pt x="689" y="502"/>
                  </a:cubicBezTo>
                  <a:cubicBezTo>
                    <a:pt x="682" y="510"/>
                    <a:pt x="685" y="521"/>
                    <a:pt x="677" y="526"/>
                  </a:cubicBezTo>
                  <a:cubicBezTo>
                    <a:pt x="673" y="533"/>
                    <a:pt x="670" y="531"/>
                    <a:pt x="664" y="534"/>
                  </a:cubicBezTo>
                  <a:cubicBezTo>
                    <a:pt x="658" y="546"/>
                    <a:pt x="670" y="549"/>
                    <a:pt x="679" y="552"/>
                  </a:cubicBezTo>
                  <a:cubicBezTo>
                    <a:pt x="676" y="564"/>
                    <a:pt x="656" y="578"/>
                    <a:pt x="644" y="580"/>
                  </a:cubicBezTo>
                  <a:cubicBezTo>
                    <a:pt x="630" y="579"/>
                    <a:pt x="626" y="575"/>
                    <a:pt x="614" y="573"/>
                  </a:cubicBezTo>
                  <a:cubicBezTo>
                    <a:pt x="608" y="569"/>
                    <a:pt x="603" y="568"/>
                    <a:pt x="601" y="576"/>
                  </a:cubicBezTo>
                  <a:cubicBezTo>
                    <a:pt x="602" y="584"/>
                    <a:pt x="600" y="585"/>
                    <a:pt x="593" y="588"/>
                  </a:cubicBezTo>
                  <a:cubicBezTo>
                    <a:pt x="584" y="601"/>
                    <a:pt x="584" y="595"/>
                    <a:pt x="596" y="607"/>
                  </a:cubicBezTo>
                  <a:cubicBezTo>
                    <a:pt x="601" y="618"/>
                    <a:pt x="607" y="628"/>
                    <a:pt x="613" y="639"/>
                  </a:cubicBezTo>
                  <a:cubicBezTo>
                    <a:pt x="614" y="647"/>
                    <a:pt x="615" y="651"/>
                    <a:pt x="608" y="655"/>
                  </a:cubicBezTo>
                  <a:cubicBezTo>
                    <a:pt x="604" y="661"/>
                    <a:pt x="600" y="662"/>
                    <a:pt x="596" y="667"/>
                  </a:cubicBezTo>
                  <a:cubicBezTo>
                    <a:pt x="575" y="666"/>
                    <a:pt x="583" y="663"/>
                    <a:pt x="569" y="655"/>
                  </a:cubicBezTo>
                  <a:cubicBezTo>
                    <a:pt x="566" y="651"/>
                    <a:pt x="563" y="646"/>
                    <a:pt x="560" y="642"/>
                  </a:cubicBezTo>
                  <a:cubicBezTo>
                    <a:pt x="559" y="636"/>
                    <a:pt x="541" y="633"/>
                    <a:pt x="556" y="630"/>
                  </a:cubicBezTo>
                  <a:cubicBezTo>
                    <a:pt x="554" y="625"/>
                    <a:pt x="545" y="618"/>
                    <a:pt x="545" y="618"/>
                  </a:cubicBezTo>
                  <a:cubicBezTo>
                    <a:pt x="539" y="608"/>
                    <a:pt x="537" y="600"/>
                    <a:pt x="527" y="594"/>
                  </a:cubicBezTo>
                  <a:cubicBezTo>
                    <a:pt x="521" y="586"/>
                    <a:pt x="519" y="582"/>
                    <a:pt x="515" y="574"/>
                  </a:cubicBezTo>
                  <a:cubicBezTo>
                    <a:pt x="513" y="563"/>
                    <a:pt x="505" y="554"/>
                    <a:pt x="494" y="552"/>
                  </a:cubicBezTo>
                  <a:cubicBezTo>
                    <a:pt x="488" y="544"/>
                    <a:pt x="479" y="539"/>
                    <a:pt x="470" y="535"/>
                  </a:cubicBezTo>
                  <a:cubicBezTo>
                    <a:pt x="459" y="539"/>
                    <a:pt x="450" y="536"/>
                    <a:pt x="442" y="528"/>
                  </a:cubicBezTo>
                  <a:cubicBezTo>
                    <a:pt x="440" y="523"/>
                    <a:pt x="439" y="518"/>
                    <a:pt x="437" y="513"/>
                  </a:cubicBezTo>
                  <a:cubicBezTo>
                    <a:pt x="435" y="504"/>
                    <a:pt x="431" y="502"/>
                    <a:pt x="422" y="501"/>
                  </a:cubicBezTo>
                  <a:cubicBezTo>
                    <a:pt x="412" y="502"/>
                    <a:pt x="409" y="506"/>
                    <a:pt x="401" y="511"/>
                  </a:cubicBezTo>
                  <a:cubicBezTo>
                    <a:pt x="403" y="522"/>
                    <a:pt x="403" y="530"/>
                    <a:pt x="415" y="532"/>
                  </a:cubicBezTo>
                  <a:cubicBezTo>
                    <a:pt x="420" y="536"/>
                    <a:pt x="421" y="539"/>
                    <a:pt x="424" y="544"/>
                  </a:cubicBezTo>
                  <a:cubicBezTo>
                    <a:pt x="425" y="555"/>
                    <a:pt x="424" y="558"/>
                    <a:pt x="436" y="559"/>
                  </a:cubicBezTo>
                  <a:cubicBezTo>
                    <a:pt x="450" y="566"/>
                    <a:pt x="455" y="567"/>
                    <a:pt x="473" y="577"/>
                  </a:cubicBezTo>
                  <a:cubicBezTo>
                    <a:pt x="477" y="584"/>
                    <a:pt x="479" y="585"/>
                    <a:pt x="487" y="586"/>
                  </a:cubicBezTo>
                  <a:cubicBezTo>
                    <a:pt x="488" y="587"/>
                    <a:pt x="490" y="588"/>
                    <a:pt x="491" y="588"/>
                  </a:cubicBezTo>
                  <a:cubicBezTo>
                    <a:pt x="493" y="588"/>
                    <a:pt x="494" y="584"/>
                    <a:pt x="496" y="585"/>
                  </a:cubicBezTo>
                  <a:cubicBezTo>
                    <a:pt x="501" y="587"/>
                    <a:pt x="509" y="595"/>
                    <a:pt x="509" y="595"/>
                  </a:cubicBezTo>
                  <a:cubicBezTo>
                    <a:pt x="513" y="601"/>
                    <a:pt x="514" y="605"/>
                    <a:pt x="506" y="607"/>
                  </a:cubicBezTo>
                  <a:cubicBezTo>
                    <a:pt x="497" y="611"/>
                    <a:pt x="489" y="605"/>
                    <a:pt x="485" y="615"/>
                  </a:cubicBezTo>
                  <a:cubicBezTo>
                    <a:pt x="489" y="623"/>
                    <a:pt x="483" y="627"/>
                    <a:pt x="476" y="628"/>
                  </a:cubicBezTo>
                  <a:cubicBezTo>
                    <a:pt x="471" y="632"/>
                    <a:pt x="467" y="634"/>
                    <a:pt x="460" y="636"/>
                  </a:cubicBezTo>
                  <a:cubicBezTo>
                    <a:pt x="450" y="620"/>
                    <a:pt x="468" y="651"/>
                    <a:pt x="455" y="607"/>
                  </a:cubicBezTo>
                  <a:cubicBezTo>
                    <a:pt x="455" y="606"/>
                    <a:pt x="441" y="599"/>
                    <a:pt x="440" y="598"/>
                  </a:cubicBezTo>
                  <a:cubicBezTo>
                    <a:pt x="436" y="593"/>
                    <a:pt x="426" y="589"/>
                    <a:pt x="419" y="588"/>
                  </a:cubicBezTo>
                  <a:cubicBezTo>
                    <a:pt x="421" y="575"/>
                    <a:pt x="421" y="571"/>
                    <a:pt x="410" y="564"/>
                  </a:cubicBezTo>
                  <a:cubicBezTo>
                    <a:pt x="400" y="548"/>
                    <a:pt x="391" y="568"/>
                    <a:pt x="383" y="573"/>
                  </a:cubicBezTo>
                  <a:cubicBezTo>
                    <a:pt x="375" y="571"/>
                    <a:pt x="369" y="568"/>
                    <a:pt x="362" y="565"/>
                  </a:cubicBezTo>
                  <a:cubicBezTo>
                    <a:pt x="358" y="567"/>
                    <a:pt x="353" y="568"/>
                    <a:pt x="349" y="570"/>
                  </a:cubicBezTo>
                  <a:cubicBezTo>
                    <a:pt x="346" y="576"/>
                    <a:pt x="348" y="578"/>
                    <a:pt x="353" y="583"/>
                  </a:cubicBezTo>
                  <a:cubicBezTo>
                    <a:pt x="357" y="592"/>
                    <a:pt x="357" y="601"/>
                    <a:pt x="353" y="610"/>
                  </a:cubicBezTo>
                  <a:cubicBezTo>
                    <a:pt x="352" y="617"/>
                    <a:pt x="350" y="618"/>
                    <a:pt x="344" y="621"/>
                  </a:cubicBezTo>
                  <a:cubicBezTo>
                    <a:pt x="334" y="619"/>
                    <a:pt x="328" y="621"/>
                    <a:pt x="323" y="613"/>
                  </a:cubicBezTo>
                  <a:cubicBezTo>
                    <a:pt x="324" y="604"/>
                    <a:pt x="324" y="596"/>
                    <a:pt x="328" y="588"/>
                  </a:cubicBezTo>
                  <a:cubicBezTo>
                    <a:pt x="329" y="582"/>
                    <a:pt x="333" y="575"/>
                    <a:pt x="337" y="570"/>
                  </a:cubicBezTo>
                  <a:cubicBezTo>
                    <a:pt x="340" y="557"/>
                    <a:pt x="344" y="549"/>
                    <a:pt x="358" y="546"/>
                  </a:cubicBezTo>
                  <a:cubicBezTo>
                    <a:pt x="369" y="527"/>
                    <a:pt x="354" y="528"/>
                    <a:pt x="340" y="517"/>
                  </a:cubicBezTo>
                  <a:cubicBezTo>
                    <a:pt x="333" y="519"/>
                    <a:pt x="329" y="522"/>
                    <a:pt x="323" y="523"/>
                  </a:cubicBezTo>
                  <a:cubicBezTo>
                    <a:pt x="317" y="528"/>
                    <a:pt x="309" y="530"/>
                    <a:pt x="302" y="534"/>
                  </a:cubicBezTo>
                  <a:cubicBezTo>
                    <a:pt x="295" y="543"/>
                    <a:pt x="290" y="533"/>
                    <a:pt x="284" y="528"/>
                  </a:cubicBezTo>
                  <a:cubicBezTo>
                    <a:pt x="280" y="521"/>
                    <a:pt x="276" y="522"/>
                    <a:pt x="268" y="523"/>
                  </a:cubicBezTo>
                  <a:cubicBezTo>
                    <a:pt x="263" y="525"/>
                    <a:pt x="259" y="528"/>
                    <a:pt x="254" y="531"/>
                  </a:cubicBezTo>
                  <a:cubicBezTo>
                    <a:pt x="247" y="529"/>
                    <a:pt x="245" y="528"/>
                    <a:pt x="242" y="535"/>
                  </a:cubicBezTo>
                  <a:cubicBezTo>
                    <a:pt x="244" y="541"/>
                    <a:pt x="244" y="547"/>
                    <a:pt x="247" y="553"/>
                  </a:cubicBezTo>
                  <a:cubicBezTo>
                    <a:pt x="244" y="561"/>
                    <a:pt x="243" y="562"/>
                    <a:pt x="235" y="559"/>
                  </a:cubicBezTo>
                  <a:cubicBezTo>
                    <a:pt x="230" y="560"/>
                    <a:pt x="225" y="559"/>
                    <a:pt x="221" y="561"/>
                  </a:cubicBezTo>
                  <a:cubicBezTo>
                    <a:pt x="214" y="563"/>
                    <a:pt x="215" y="572"/>
                    <a:pt x="206" y="574"/>
                  </a:cubicBezTo>
                  <a:cubicBezTo>
                    <a:pt x="201" y="578"/>
                    <a:pt x="198" y="581"/>
                    <a:pt x="194" y="586"/>
                  </a:cubicBezTo>
                  <a:cubicBezTo>
                    <a:pt x="191" y="599"/>
                    <a:pt x="193" y="599"/>
                    <a:pt x="208" y="601"/>
                  </a:cubicBezTo>
                  <a:cubicBezTo>
                    <a:pt x="214" y="604"/>
                    <a:pt x="214" y="606"/>
                    <a:pt x="214" y="61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7" name="任意多边形 72787"/>
            <p:cNvSpPr>
              <a:spLocks noChangeArrowheads="1"/>
            </p:cNvSpPr>
            <p:nvPr/>
          </p:nvSpPr>
          <p:spPr bwMode="auto">
            <a:xfrm>
              <a:off x="3232" y="1290"/>
              <a:ext cx="1164" cy="618"/>
            </a:xfrm>
            <a:custGeom>
              <a:avLst/>
              <a:gdLst/>
              <a:ahLst/>
              <a:cxnLst>
                <a:cxn ang="0">
                  <a:pos x="732" y="56"/>
                </a:cxn>
                <a:cxn ang="0">
                  <a:pos x="704" y="76"/>
                </a:cxn>
                <a:cxn ang="0">
                  <a:pos x="664" y="30"/>
                </a:cxn>
                <a:cxn ang="0">
                  <a:pos x="584" y="14"/>
                </a:cxn>
                <a:cxn ang="0">
                  <a:pos x="556" y="12"/>
                </a:cxn>
                <a:cxn ang="0">
                  <a:pos x="490" y="8"/>
                </a:cxn>
                <a:cxn ang="0">
                  <a:pos x="430" y="34"/>
                </a:cxn>
                <a:cxn ang="0">
                  <a:pos x="374" y="46"/>
                </a:cxn>
                <a:cxn ang="0">
                  <a:pos x="364" y="54"/>
                </a:cxn>
                <a:cxn ang="0">
                  <a:pos x="372" y="86"/>
                </a:cxn>
                <a:cxn ang="0">
                  <a:pos x="336" y="86"/>
                </a:cxn>
                <a:cxn ang="0">
                  <a:pos x="344" y="114"/>
                </a:cxn>
                <a:cxn ang="0">
                  <a:pos x="362" y="134"/>
                </a:cxn>
                <a:cxn ang="0">
                  <a:pos x="302" y="116"/>
                </a:cxn>
                <a:cxn ang="0">
                  <a:pos x="256" y="94"/>
                </a:cxn>
                <a:cxn ang="0">
                  <a:pos x="242" y="108"/>
                </a:cxn>
                <a:cxn ang="0">
                  <a:pos x="298" y="166"/>
                </a:cxn>
                <a:cxn ang="0">
                  <a:pos x="284" y="220"/>
                </a:cxn>
                <a:cxn ang="0">
                  <a:pos x="246" y="214"/>
                </a:cxn>
                <a:cxn ang="0">
                  <a:pos x="280" y="194"/>
                </a:cxn>
                <a:cxn ang="0">
                  <a:pos x="228" y="120"/>
                </a:cxn>
                <a:cxn ang="0">
                  <a:pos x="214" y="100"/>
                </a:cxn>
                <a:cxn ang="0">
                  <a:pos x="176" y="94"/>
                </a:cxn>
                <a:cxn ang="0">
                  <a:pos x="168" y="118"/>
                </a:cxn>
                <a:cxn ang="0">
                  <a:pos x="204" y="162"/>
                </a:cxn>
                <a:cxn ang="0">
                  <a:pos x="218" y="188"/>
                </a:cxn>
                <a:cxn ang="0">
                  <a:pos x="160" y="172"/>
                </a:cxn>
                <a:cxn ang="0">
                  <a:pos x="106" y="186"/>
                </a:cxn>
                <a:cxn ang="0">
                  <a:pos x="74" y="188"/>
                </a:cxn>
                <a:cxn ang="0">
                  <a:pos x="26" y="254"/>
                </a:cxn>
                <a:cxn ang="0">
                  <a:pos x="16" y="286"/>
                </a:cxn>
                <a:cxn ang="0">
                  <a:pos x="0" y="460"/>
                </a:cxn>
                <a:cxn ang="0">
                  <a:pos x="26" y="738"/>
                </a:cxn>
                <a:cxn ang="0">
                  <a:pos x="96" y="820"/>
                </a:cxn>
                <a:cxn ang="0">
                  <a:pos x="198" y="822"/>
                </a:cxn>
                <a:cxn ang="0">
                  <a:pos x="282" y="804"/>
                </a:cxn>
                <a:cxn ang="0">
                  <a:pos x="394" y="720"/>
                </a:cxn>
                <a:cxn ang="0">
                  <a:pos x="516" y="632"/>
                </a:cxn>
                <a:cxn ang="0">
                  <a:pos x="648" y="516"/>
                </a:cxn>
                <a:cxn ang="0">
                  <a:pos x="806" y="428"/>
                </a:cxn>
                <a:cxn ang="0">
                  <a:pos x="906" y="372"/>
                </a:cxn>
                <a:cxn ang="0">
                  <a:pos x="1060" y="280"/>
                </a:cxn>
                <a:cxn ang="0">
                  <a:pos x="1174" y="216"/>
                </a:cxn>
                <a:cxn ang="0">
                  <a:pos x="1288" y="142"/>
                </a:cxn>
                <a:cxn ang="0">
                  <a:pos x="1426" y="98"/>
                </a:cxn>
                <a:cxn ang="0">
                  <a:pos x="1502" y="30"/>
                </a:cxn>
                <a:cxn ang="0">
                  <a:pos x="1548" y="20"/>
                </a:cxn>
                <a:cxn ang="0">
                  <a:pos x="1518" y="0"/>
                </a:cxn>
                <a:cxn ang="0">
                  <a:pos x="1396" y="22"/>
                </a:cxn>
                <a:cxn ang="0">
                  <a:pos x="1356" y="58"/>
                </a:cxn>
                <a:cxn ang="0">
                  <a:pos x="1328" y="96"/>
                </a:cxn>
                <a:cxn ang="0">
                  <a:pos x="1276" y="78"/>
                </a:cxn>
                <a:cxn ang="0">
                  <a:pos x="1196" y="72"/>
                </a:cxn>
                <a:cxn ang="0">
                  <a:pos x="1146" y="76"/>
                </a:cxn>
                <a:cxn ang="0">
                  <a:pos x="1080" y="54"/>
                </a:cxn>
                <a:cxn ang="0">
                  <a:pos x="988" y="90"/>
                </a:cxn>
                <a:cxn ang="0">
                  <a:pos x="958" y="80"/>
                </a:cxn>
                <a:cxn ang="0">
                  <a:pos x="886" y="54"/>
                </a:cxn>
                <a:cxn ang="0">
                  <a:pos x="800" y="78"/>
                </a:cxn>
              </a:cxnLst>
              <a:rect l="0" t="0" r="r" b="b"/>
              <a:pathLst>
                <a:path w="1555" h="824">
                  <a:moveTo>
                    <a:pt x="760" y="58"/>
                  </a:moveTo>
                  <a:cubicBezTo>
                    <a:pt x="748" y="56"/>
                    <a:pt x="744" y="54"/>
                    <a:pt x="732" y="56"/>
                  </a:cubicBezTo>
                  <a:cubicBezTo>
                    <a:pt x="725" y="60"/>
                    <a:pt x="723" y="68"/>
                    <a:pt x="716" y="72"/>
                  </a:cubicBezTo>
                  <a:cubicBezTo>
                    <a:pt x="712" y="74"/>
                    <a:pt x="704" y="76"/>
                    <a:pt x="704" y="76"/>
                  </a:cubicBezTo>
                  <a:cubicBezTo>
                    <a:pt x="694" y="60"/>
                    <a:pt x="695" y="63"/>
                    <a:pt x="676" y="60"/>
                  </a:cubicBezTo>
                  <a:cubicBezTo>
                    <a:pt x="664" y="52"/>
                    <a:pt x="671" y="41"/>
                    <a:pt x="664" y="30"/>
                  </a:cubicBezTo>
                  <a:cubicBezTo>
                    <a:pt x="655" y="16"/>
                    <a:pt x="630" y="12"/>
                    <a:pt x="614" y="8"/>
                  </a:cubicBezTo>
                  <a:cubicBezTo>
                    <a:pt x="592" y="10"/>
                    <a:pt x="602" y="8"/>
                    <a:pt x="584" y="14"/>
                  </a:cubicBezTo>
                  <a:cubicBezTo>
                    <a:pt x="578" y="16"/>
                    <a:pt x="566" y="20"/>
                    <a:pt x="566" y="20"/>
                  </a:cubicBezTo>
                  <a:cubicBezTo>
                    <a:pt x="546" y="15"/>
                    <a:pt x="567" y="23"/>
                    <a:pt x="556" y="12"/>
                  </a:cubicBezTo>
                  <a:cubicBezTo>
                    <a:pt x="551" y="7"/>
                    <a:pt x="538" y="4"/>
                    <a:pt x="532" y="0"/>
                  </a:cubicBezTo>
                  <a:cubicBezTo>
                    <a:pt x="518" y="2"/>
                    <a:pt x="504" y="3"/>
                    <a:pt x="490" y="8"/>
                  </a:cubicBezTo>
                  <a:cubicBezTo>
                    <a:pt x="484" y="25"/>
                    <a:pt x="480" y="29"/>
                    <a:pt x="466" y="38"/>
                  </a:cubicBezTo>
                  <a:cubicBezTo>
                    <a:pt x="448" y="35"/>
                    <a:pt x="450" y="32"/>
                    <a:pt x="430" y="34"/>
                  </a:cubicBezTo>
                  <a:cubicBezTo>
                    <a:pt x="422" y="37"/>
                    <a:pt x="419" y="39"/>
                    <a:pt x="414" y="46"/>
                  </a:cubicBezTo>
                  <a:cubicBezTo>
                    <a:pt x="407" y="45"/>
                    <a:pt x="384" y="42"/>
                    <a:pt x="374" y="46"/>
                  </a:cubicBezTo>
                  <a:cubicBezTo>
                    <a:pt x="372" y="47"/>
                    <a:pt x="372" y="50"/>
                    <a:pt x="370" y="52"/>
                  </a:cubicBezTo>
                  <a:cubicBezTo>
                    <a:pt x="368" y="53"/>
                    <a:pt x="366" y="53"/>
                    <a:pt x="364" y="54"/>
                  </a:cubicBezTo>
                  <a:cubicBezTo>
                    <a:pt x="361" y="63"/>
                    <a:pt x="362" y="67"/>
                    <a:pt x="370" y="72"/>
                  </a:cubicBezTo>
                  <a:cubicBezTo>
                    <a:pt x="374" y="77"/>
                    <a:pt x="377" y="79"/>
                    <a:pt x="372" y="86"/>
                  </a:cubicBezTo>
                  <a:cubicBezTo>
                    <a:pt x="368" y="91"/>
                    <a:pt x="354" y="94"/>
                    <a:pt x="354" y="94"/>
                  </a:cubicBezTo>
                  <a:cubicBezTo>
                    <a:pt x="349" y="90"/>
                    <a:pt x="336" y="86"/>
                    <a:pt x="336" y="86"/>
                  </a:cubicBezTo>
                  <a:cubicBezTo>
                    <a:pt x="326" y="88"/>
                    <a:pt x="322" y="87"/>
                    <a:pt x="316" y="96"/>
                  </a:cubicBezTo>
                  <a:cubicBezTo>
                    <a:pt x="320" y="110"/>
                    <a:pt x="331" y="110"/>
                    <a:pt x="344" y="114"/>
                  </a:cubicBezTo>
                  <a:cubicBezTo>
                    <a:pt x="350" y="116"/>
                    <a:pt x="362" y="120"/>
                    <a:pt x="362" y="120"/>
                  </a:cubicBezTo>
                  <a:cubicBezTo>
                    <a:pt x="367" y="127"/>
                    <a:pt x="372" y="131"/>
                    <a:pt x="362" y="134"/>
                  </a:cubicBezTo>
                  <a:cubicBezTo>
                    <a:pt x="350" y="126"/>
                    <a:pt x="334" y="119"/>
                    <a:pt x="320" y="114"/>
                  </a:cubicBezTo>
                  <a:cubicBezTo>
                    <a:pt x="314" y="115"/>
                    <a:pt x="308" y="115"/>
                    <a:pt x="302" y="116"/>
                  </a:cubicBezTo>
                  <a:cubicBezTo>
                    <a:pt x="298" y="117"/>
                    <a:pt x="290" y="120"/>
                    <a:pt x="290" y="120"/>
                  </a:cubicBezTo>
                  <a:cubicBezTo>
                    <a:pt x="275" y="117"/>
                    <a:pt x="272" y="99"/>
                    <a:pt x="256" y="94"/>
                  </a:cubicBezTo>
                  <a:cubicBezTo>
                    <a:pt x="253" y="95"/>
                    <a:pt x="248" y="94"/>
                    <a:pt x="246" y="96"/>
                  </a:cubicBezTo>
                  <a:cubicBezTo>
                    <a:pt x="243" y="99"/>
                    <a:pt x="242" y="108"/>
                    <a:pt x="242" y="108"/>
                  </a:cubicBezTo>
                  <a:cubicBezTo>
                    <a:pt x="245" y="116"/>
                    <a:pt x="262" y="124"/>
                    <a:pt x="262" y="124"/>
                  </a:cubicBezTo>
                  <a:cubicBezTo>
                    <a:pt x="275" y="143"/>
                    <a:pt x="278" y="153"/>
                    <a:pt x="298" y="166"/>
                  </a:cubicBezTo>
                  <a:cubicBezTo>
                    <a:pt x="306" y="178"/>
                    <a:pt x="306" y="194"/>
                    <a:pt x="314" y="206"/>
                  </a:cubicBezTo>
                  <a:cubicBezTo>
                    <a:pt x="310" y="217"/>
                    <a:pt x="294" y="217"/>
                    <a:pt x="284" y="220"/>
                  </a:cubicBezTo>
                  <a:cubicBezTo>
                    <a:pt x="280" y="221"/>
                    <a:pt x="272" y="224"/>
                    <a:pt x="272" y="224"/>
                  </a:cubicBezTo>
                  <a:cubicBezTo>
                    <a:pt x="261" y="223"/>
                    <a:pt x="250" y="225"/>
                    <a:pt x="246" y="214"/>
                  </a:cubicBezTo>
                  <a:cubicBezTo>
                    <a:pt x="257" y="210"/>
                    <a:pt x="267" y="212"/>
                    <a:pt x="278" y="208"/>
                  </a:cubicBezTo>
                  <a:cubicBezTo>
                    <a:pt x="283" y="201"/>
                    <a:pt x="284" y="203"/>
                    <a:pt x="280" y="194"/>
                  </a:cubicBezTo>
                  <a:cubicBezTo>
                    <a:pt x="280" y="193"/>
                    <a:pt x="245" y="150"/>
                    <a:pt x="242" y="148"/>
                  </a:cubicBezTo>
                  <a:cubicBezTo>
                    <a:pt x="238" y="136"/>
                    <a:pt x="239" y="128"/>
                    <a:pt x="228" y="120"/>
                  </a:cubicBezTo>
                  <a:cubicBezTo>
                    <a:pt x="226" y="114"/>
                    <a:pt x="230" y="102"/>
                    <a:pt x="230" y="102"/>
                  </a:cubicBezTo>
                  <a:cubicBezTo>
                    <a:pt x="210" y="89"/>
                    <a:pt x="242" y="108"/>
                    <a:pt x="214" y="100"/>
                  </a:cubicBezTo>
                  <a:cubicBezTo>
                    <a:pt x="211" y="99"/>
                    <a:pt x="202" y="87"/>
                    <a:pt x="198" y="84"/>
                  </a:cubicBezTo>
                  <a:cubicBezTo>
                    <a:pt x="187" y="86"/>
                    <a:pt x="184" y="86"/>
                    <a:pt x="176" y="94"/>
                  </a:cubicBezTo>
                  <a:cubicBezTo>
                    <a:pt x="174" y="100"/>
                    <a:pt x="172" y="106"/>
                    <a:pt x="170" y="112"/>
                  </a:cubicBezTo>
                  <a:cubicBezTo>
                    <a:pt x="169" y="114"/>
                    <a:pt x="168" y="118"/>
                    <a:pt x="168" y="118"/>
                  </a:cubicBezTo>
                  <a:cubicBezTo>
                    <a:pt x="168" y="119"/>
                    <a:pt x="162" y="144"/>
                    <a:pt x="166" y="148"/>
                  </a:cubicBezTo>
                  <a:cubicBezTo>
                    <a:pt x="175" y="157"/>
                    <a:pt x="194" y="155"/>
                    <a:pt x="204" y="162"/>
                  </a:cubicBezTo>
                  <a:cubicBezTo>
                    <a:pt x="208" y="165"/>
                    <a:pt x="216" y="170"/>
                    <a:pt x="216" y="170"/>
                  </a:cubicBezTo>
                  <a:cubicBezTo>
                    <a:pt x="221" y="184"/>
                    <a:pt x="221" y="178"/>
                    <a:pt x="218" y="188"/>
                  </a:cubicBezTo>
                  <a:cubicBezTo>
                    <a:pt x="204" y="186"/>
                    <a:pt x="205" y="182"/>
                    <a:pt x="194" y="176"/>
                  </a:cubicBezTo>
                  <a:cubicBezTo>
                    <a:pt x="185" y="171"/>
                    <a:pt x="164" y="172"/>
                    <a:pt x="160" y="172"/>
                  </a:cubicBezTo>
                  <a:cubicBezTo>
                    <a:pt x="140" y="159"/>
                    <a:pt x="120" y="169"/>
                    <a:pt x="96" y="170"/>
                  </a:cubicBezTo>
                  <a:cubicBezTo>
                    <a:pt x="99" y="178"/>
                    <a:pt x="103" y="178"/>
                    <a:pt x="106" y="186"/>
                  </a:cubicBezTo>
                  <a:cubicBezTo>
                    <a:pt x="103" y="202"/>
                    <a:pt x="103" y="199"/>
                    <a:pt x="92" y="192"/>
                  </a:cubicBezTo>
                  <a:cubicBezTo>
                    <a:pt x="86" y="183"/>
                    <a:pt x="90" y="184"/>
                    <a:pt x="74" y="188"/>
                  </a:cubicBezTo>
                  <a:cubicBezTo>
                    <a:pt x="70" y="189"/>
                    <a:pt x="62" y="192"/>
                    <a:pt x="62" y="192"/>
                  </a:cubicBezTo>
                  <a:cubicBezTo>
                    <a:pt x="49" y="211"/>
                    <a:pt x="43" y="237"/>
                    <a:pt x="26" y="254"/>
                  </a:cubicBezTo>
                  <a:cubicBezTo>
                    <a:pt x="23" y="266"/>
                    <a:pt x="25" y="259"/>
                    <a:pt x="20" y="274"/>
                  </a:cubicBezTo>
                  <a:cubicBezTo>
                    <a:pt x="19" y="278"/>
                    <a:pt x="16" y="286"/>
                    <a:pt x="16" y="286"/>
                  </a:cubicBezTo>
                  <a:cubicBezTo>
                    <a:pt x="11" y="325"/>
                    <a:pt x="16" y="366"/>
                    <a:pt x="6" y="404"/>
                  </a:cubicBezTo>
                  <a:cubicBezTo>
                    <a:pt x="4" y="423"/>
                    <a:pt x="2" y="441"/>
                    <a:pt x="0" y="460"/>
                  </a:cubicBezTo>
                  <a:cubicBezTo>
                    <a:pt x="1" y="530"/>
                    <a:pt x="3" y="592"/>
                    <a:pt x="14" y="660"/>
                  </a:cubicBezTo>
                  <a:cubicBezTo>
                    <a:pt x="15" y="683"/>
                    <a:pt x="12" y="717"/>
                    <a:pt x="26" y="738"/>
                  </a:cubicBezTo>
                  <a:cubicBezTo>
                    <a:pt x="31" y="759"/>
                    <a:pt x="39" y="781"/>
                    <a:pt x="58" y="794"/>
                  </a:cubicBezTo>
                  <a:cubicBezTo>
                    <a:pt x="66" y="806"/>
                    <a:pt x="81" y="818"/>
                    <a:pt x="96" y="820"/>
                  </a:cubicBezTo>
                  <a:cubicBezTo>
                    <a:pt x="109" y="822"/>
                    <a:pt x="134" y="824"/>
                    <a:pt x="134" y="824"/>
                  </a:cubicBezTo>
                  <a:cubicBezTo>
                    <a:pt x="155" y="823"/>
                    <a:pt x="177" y="823"/>
                    <a:pt x="198" y="822"/>
                  </a:cubicBezTo>
                  <a:cubicBezTo>
                    <a:pt x="210" y="821"/>
                    <a:pt x="234" y="818"/>
                    <a:pt x="234" y="818"/>
                  </a:cubicBezTo>
                  <a:cubicBezTo>
                    <a:pt x="251" y="814"/>
                    <a:pt x="266" y="808"/>
                    <a:pt x="282" y="804"/>
                  </a:cubicBezTo>
                  <a:cubicBezTo>
                    <a:pt x="296" y="795"/>
                    <a:pt x="310" y="785"/>
                    <a:pt x="324" y="776"/>
                  </a:cubicBezTo>
                  <a:cubicBezTo>
                    <a:pt x="341" y="751"/>
                    <a:pt x="370" y="737"/>
                    <a:pt x="394" y="720"/>
                  </a:cubicBezTo>
                  <a:cubicBezTo>
                    <a:pt x="408" y="710"/>
                    <a:pt x="418" y="696"/>
                    <a:pt x="432" y="686"/>
                  </a:cubicBezTo>
                  <a:cubicBezTo>
                    <a:pt x="459" y="667"/>
                    <a:pt x="489" y="650"/>
                    <a:pt x="516" y="632"/>
                  </a:cubicBezTo>
                  <a:cubicBezTo>
                    <a:pt x="524" y="620"/>
                    <a:pt x="539" y="615"/>
                    <a:pt x="550" y="604"/>
                  </a:cubicBezTo>
                  <a:cubicBezTo>
                    <a:pt x="576" y="578"/>
                    <a:pt x="614" y="529"/>
                    <a:pt x="648" y="516"/>
                  </a:cubicBezTo>
                  <a:cubicBezTo>
                    <a:pt x="678" y="486"/>
                    <a:pt x="721" y="456"/>
                    <a:pt x="762" y="446"/>
                  </a:cubicBezTo>
                  <a:cubicBezTo>
                    <a:pt x="775" y="437"/>
                    <a:pt x="791" y="433"/>
                    <a:pt x="806" y="428"/>
                  </a:cubicBezTo>
                  <a:cubicBezTo>
                    <a:pt x="819" y="424"/>
                    <a:pt x="830" y="415"/>
                    <a:pt x="844" y="412"/>
                  </a:cubicBezTo>
                  <a:cubicBezTo>
                    <a:pt x="863" y="399"/>
                    <a:pt x="885" y="379"/>
                    <a:pt x="906" y="372"/>
                  </a:cubicBezTo>
                  <a:cubicBezTo>
                    <a:pt x="935" y="349"/>
                    <a:pt x="973" y="341"/>
                    <a:pt x="1002" y="318"/>
                  </a:cubicBezTo>
                  <a:cubicBezTo>
                    <a:pt x="1020" y="303"/>
                    <a:pt x="1042" y="294"/>
                    <a:pt x="1060" y="280"/>
                  </a:cubicBezTo>
                  <a:cubicBezTo>
                    <a:pt x="1071" y="272"/>
                    <a:pt x="1084" y="259"/>
                    <a:pt x="1098" y="254"/>
                  </a:cubicBezTo>
                  <a:cubicBezTo>
                    <a:pt x="1121" y="237"/>
                    <a:pt x="1149" y="230"/>
                    <a:pt x="1174" y="216"/>
                  </a:cubicBezTo>
                  <a:cubicBezTo>
                    <a:pt x="1193" y="205"/>
                    <a:pt x="1210" y="188"/>
                    <a:pt x="1230" y="180"/>
                  </a:cubicBezTo>
                  <a:cubicBezTo>
                    <a:pt x="1241" y="169"/>
                    <a:pt x="1272" y="146"/>
                    <a:pt x="1288" y="142"/>
                  </a:cubicBezTo>
                  <a:cubicBezTo>
                    <a:pt x="1306" y="130"/>
                    <a:pt x="1329" y="126"/>
                    <a:pt x="1350" y="120"/>
                  </a:cubicBezTo>
                  <a:cubicBezTo>
                    <a:pt x="1375" y="112"/>
                    <a:pt x="1400" y="104"/>
                    <a:pt x="1426" y="98"/>
                  </a:cubicBezTo>
                  <a:cubicBezTo>
                    <a:pt x="1436" y="88"/>
                    <a:pt x="1460" y="80"/>
                    <a:pt x="1474" y="76"/>
                  </a:cubicBezTo>
                  <a:cubicBezTo>
                    <a:pt x="1491" y="65"/>
                    <a:pt x="1485" y="41"/>
                    <a:pt x="1502" y="30"/>
                  </a:cubicBezTo>
                  <a:cubicBezTo>
                    <a:pt x="1506" y="23"/>
                    <a:pt x="1537" y="28"/>
                    <a:pt x="1544" y="26"/>
                  </a:cubicBezTo>
                  <a:cubicBezTo>
                    <a:pt x="1545" y="24"/>
                    <a:pt x="1546" y="22"/>
                    <a:pt x="1548" y="20"/>
                  </a:cubicBezTo>
                  <a:cubicBezTo>
                    <a:pt x="1550" y="19"/>
                    <a:pt x="1555" y="20"/>
                    <a:pt x="1554" y="18"/>
                  </a:cubicBezTo>
                  <a:cubicBezTo>
                    <a:pt x="1549" y="10"/>
                    <a:pt x="1527" y="3"/>
                    <a:pt x="1518" y="0"/>
                  </a:cubicBezTo>
                  <a:cubicBezTo>
                    <a:pt x="1483" y="3"/>
                    <a:pt x="1450" y="10"/>
                    <a:pt x="1414" y="12"/>
                  </a:cubicBezTo>
                  <a:cubicBezTo>
                    <a:pt x="1399" y="17"/>
                    <a:pt x="1405" y="13"/>
                    <a:pt x="1396" y="22"/>
                  </a:cubicBezTo>
                  <a:cubicBezTo>
                    <a:pt x="1394" y="28"/>
                    <a:pt x="1382" y="36"/>
                    <a:pt x="1382" y="36"/>
                  </a:cubicBezTo>
                  <a:cubicBezTo>
                    <a:pt x="1375" y="58"/>
                    <a:pt x="1394" y="54"/>
                    <a:pt x="1356" y="58"/>
                  </a:cubicBezTo>
                  <a:cubicBezTo>
                    <a:pt x="1351" y="66"/>
                    <a:pt x="1347" y="82"/>
                    <a:pt x="1340" y="88"/>
                  </a:cubicBezTo>
                  <a:cubicBezTo>
                    <a:pt x="1336" y="91"/>
                    <a:pt x="1328" y="96"/>
                    <a:pt x="1328" y="96"/>
                  </a:cubicBezTo>
                  <a:cubicBezTo>
                    <a:pt x="1321" y="94"/>
                    <a:pt x="1310" y="86"/>
                    <a:pt x="1310" y="86"/>
                  </a:cubicBezTo>
                  <a:cubicBezTo>
                    <a:pt x="1300" y="71"/>
                    <a:pt x="1296" y="76"/>
                    <a:pt x="1276" y="78"/>
                  </a:cubicBezTo>
                  <a:cubicBezTo>
                    <a:pt x="1261" y="83"/>
                    <a:pt x="1240" y="78"/>
                    <a:pt x="1224" y="76"/>
                  </a:cubicBezTo>
                  <a:cubicBezTo>
                    <a:pt x="1215" y="75"/>
                    <a:pt x="1196" y="72"/>
                    <a:pt x="1196" y="72"/>
                  </a:cubicBezTo>
                  <a:cubicBezTo>
                    <a:pt x="1178" y="66"/>
                    <a:pt x="1188" y="68"/>
                    <a:pt x="1166" y="70"/>
                  </a:cubicBezTo>
                  <a:cubicBezTo>
                    <a:pt x="1159" y="72"/>
                    <a:pt x="1146" y="76"/>
                    <a:pt x="1146" y="76"/>
                  </a:cubicBezTo>
                  <a:cubicBezTo>
                    <a:pt x="1130" y="71"/>
                    <a:pt x="1113" y="69"/>
                    <a:pt x="1096" y="68"/>
                  </a:cubicBezTo>
                  <a:cubicBezTo>
                    <a:pt x="1091" y="61"/>
                    <a:pt x="1088" y="57"/>
                    <a:pt x="1080" y="54"/>
                  </a:cubicBezTo>
                  <a:cubicBezTo>
                    <a:pt x="1061" y="56"/>
                    <a:pt x="1042" y="62"/>
                    <a:pt x="1024" y="68"/>
                  </a:cubicBezTo>
                  <a:cubicBezTo>
                    <a:pt x="1019" y="89"/>
                    <a:pt x="1007" y="87"/>
                    <a:pt x="988" y="90"/>
                  </a:cubicBezTo>
                  <a:cubicBezTo>
                    <a:pt x="985" y="100"/>
                    <a:pt x="985" y="103"/>
                    <a:pt x="974" y="100"/>
                  </a:cubicBezTo>
                  <a:cubicBezTo>
                    <a:pt x="966" y="92"/>
                    <a:pt x="968" y="83"/>
                    <a:pt x="958" y="80"/>
                  </a:cubicBezTo>
                  <a:cubicBezTo>
                    <a:pt x="944" y="85"/>
                    <a:pt x="950" y="82"/>
                    <a:pt x="940" y="88"/>
                  </a:cubicBezTo>
                  <a:cubicBezTo>
                    <a:pt x="921" y="75"/>
                    <a:pt x="908" y="61"/>
                    <a:pt x="886" y="54"/>
                  </a:cubicBezTo>
                  <a:cubicBezTo>
                    <a:pt x="863" y="56"/>
                    <a:pt x="843" y="60"/>
                    <a:pt x="820" y="62"/>
                  </a:cubicBezTo>
                  <a:cubicBezTo>
                    <a:pt x="806" y="67"/>
                    <a:pt x="811" y="74"/>
                    <a:pt x="800" y="78"/>
                  </a:cubicBezTo>
                  <a:cubicBezTo>
                    <a:pt x="782" y="75"/>
                    <a:pt x="773" y="71"/>
                    <a:pt x="760" y="5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8" name="任意多边形 72788"/>
            <p:cNvSpPr>
              <a:spLocks noChangeArrowheads="1"/>
            </p:cNvSpPr>
            <p:nvPr/>
          </p:nvSpPr>
          <p:spPr bwMode="auto">
            <a:xfrm>
              <a:off x="3185" y="1299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29" name="任意多边形 72789"/>
            <p:cNvSpPr>
              <a:spLocks noChangeArrowheads="1"/>
            </p:cNvSpPr>
            <p:nvPr/>
          </p:nvSpPr>
          <p:spPr bwMode="auto">
            <a:xfrm>
              <a:off x="3269" y="1403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0" name="任意多边形 72790"/>
            <p:cNvSpPr>
              <a:spLocks noChangeArrowheads="1"/>
            </p:cNvSpPr>
            <p:nvPr/>
          </p:nvSpPr>
          <p:spPr bwMode="auto">
            <a:xfrm>
              <a:off x="3474" y="1247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1" name="任意多边形 72791"/>
            <p:cNvSpPr>
              <a:spLocks noChangeArrowheads="1"/>
            </p:cNvSpPr>
            <p:nvPr/>
          </p:nvSpPr>
          <p:spPr bwMode="auto">
            <a:xfrm>
              <a:off x="3504" y="1260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2" name="任意多边形 72792"/>
            <p:cNvSpPr>
              <a:spLocks noChangeArrowheads="1"/>
            </p:cNvSpPr>
            <p:nvPr/>
          </p:nvSpPr>
          <p:spPr bwMode="auto">
            <a:xfrm>
              <a:off x="3558" y="1263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3" name="任意多边形 72793"/>
            <p:cNvSpPr>
              <a:spLocks noChangeArrowheads="1"/>
            </p:cNvSpPr>
            <p:nvPr/>
          </p:nvSpPr>
          <p:spPr bwMode="auto">
            <a:xfrm>
              <a:off x="3907" y="1290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4" name="任意多边形 72794"/>
            <p:cNvSpPr>
              <a:spLocks noChangeArrowheads="1"/>
            </p:cNvSpPr>
            <p:nvPr/>
          </p:nvSpPr>
          <p:spPr bwMode="auto">
            <a:xfrm>
              <a:off x="3997" y="1289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5" name="任意多边形 72795"/>
            <p:cNvSpPr>
              <a:spLocks noChangeArrowheads="1"/>
            </p:cNvSpPr>
            <p:nvPr/>
          </p:nvSpPr>
          <p:spPr bwMode="auto">
            <a:xfrm>
              <a:off x="3976" y="1318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6" name="任意多边形 72796"/>
            <p:cNvSpPr>
              <a:spLocks noChangeArrowheads="1"/>
            </p:cNvSpPr>
            <p:nvPr/>
          </p:nvSpPr>
          <p:spPr bwMode="auto">
            <a:xfrm>
              <a:off x="4228" y="1542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7" name="任意多边形 72797"/>
            <p:cNvSpPr>
              <a:spLocks noChangeArrowheads="1"/>
            </p:cNvSpPr>
            <p:nvPr/>
          </p:nvSpPr>
          <p:spPr bwMode="auto">
            <a:xfrm>
              <a:off x="4289" y="1660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8" name="任意多边形 72798"/>
            <p:cNvSpPr>
              <a:spLocks noChangeArrowheads="1"/>
            </p:cNvSpPr>
            <p:nvPr/>
          </p:nvSpPr>
          <p:spPr bwMode="auto">
            <a:xfrm>
              <a:off x="4253" y="1740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39" name="任意多边形 72799"/>
            <p:cNvSpPr>
              <a:spLocks noChangeArrowheads="1"/>
            </p:cNvSpPr>
            <p:nvPr/>
          </p:nvSpPr>
          <p:spPr bwMode="auto">
            <a:xfrm>
              <a:off x="3192" y="1236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0" name="任意多边形 72800"/>
            <p:cNvSpPr>
              <a:spLocks noChangeArrowheads="1"/>
            </p:cNvSpPr>
            <p:nvPr/>
          </p:nvSpPr>
          <p:spPr bwMode="auto">
            <a:xfrm>
              <a:off x="3085" y="1245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1" name="任意多边形 72801"/>
            <p:cNvSpPr>
              <a:spLocks noChangeArrowheads="1"/>
            </p:cNvSpPr>
            <p:nvPr/>
          </p:nvSpPr>
          <p:spPr bwMode="auto">
            <a:xfrm>
              <a:off x="3109" y="1244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2" name="任意多边形 72802"/>
            <p:cNvSpPr>
              <a:spLocks noChangeArrowheads="1"/>
            </p:cNvSpPr>
            <p:nvPr/>
          </p:nvSpPr>
          <p:spPr bwMode="auto">
            <a:xfrm>
              <a:off x="3170" y="1235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3" name="任意多边形 72803"/>
            <p:cNvSpPr>
              <a:spLocks noChangeArrowheads="1"/>
            </p:cNvSpPr>
            <p:nvPr/>
          </p:nvSpPr>
          <p:spPr bwMode="auto">
            <a:xfrm>
              <a:off x="3152" y="1253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4" name="任意多边形 72804"/>
            <p:cNvSpPr>
              <a:spLocks noChangeArrowheads="1"/>
            </p:cNvSpPr>
            <p:nvPr/>
          </p:nvSpPr>
          <p:spPr bwMode="auto">
            <a:xfrm>
              <a:off x="4292" y="1269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5" name="任意多边形 72805"/>
            <p:cNvSpPr>
              <a:spLocks noChangeArrowheads="1"/>
            </p:cNvSpPr>
            <p:nvPr/>
          </p:nvSpPr>
          <p:spPr bwMode="auto">
            <a:xfrm>
              <a:off x="3408" y="2721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6" name="任意多边形 72806"/>
            <p:cNvSpPr>
              <a:spLocks noChangeArrowheads="1"/>
            </p:cNvSpPr>
            <p:nvPr/>
          </p:nvSpPr>
          <p:spPr bwMode="auto">
            <a:xfrm>
              <a:off x="3448" y="2714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7" name="任意多边形 72807"/>
            <p:cNvSpPr>
              <a:spLocks noChangeArrowheads="1"/>
            </p:cNvSpPr>
            <p:nvPr/>
          </p:nvSpPr>
          <p:spPr bwMode="auto">
            <a:xfrm>
              <a:off x="3381" y="2560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8" name="任意多边形 72808"/>
            <p:cNvSpPr>
              <a:spLocks noChangeArrowheads="1"/>
            </p:cNvSpPr>
            <p:nvPr/>
          </p:nvSpPr>
          <p:spPr bwMode="auto">
            <a:xfrm>
              <a:off x="3441" y="2487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49" name="任意多边形 72809"/>
            <p:cNvSpPr>
              <a:spLocks noChangeArrowheads="1"/>
            </p:cNvSpPr>
            <p:nvPr/>
          </p:nvSpPr>
          <p:spPr bwMode="auto">
            <a:xfrm>
              <a:off x="3417" y="2486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50" name="任意多边形 72810"/>
            <p:cNvSpPr>
              <a:spLocks noChangeArrowheads="1"/>
            </p:cNvSpPr>
            <p:nvPr/>
          </p:nvSpPr>
          <p:spPr bwMode="auto">
            <a:xfrm>
              <a:off x="3406" y="2508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51" name="任意多边形 72811"/>
            <p:cNvSpPr>
              <a:spLocks noChangeArrowheads="1"/>
            </p:cNvSpPr>
            <p:nvPr/>
          </p:nvSpPr>
          <p:spPr bwMode="auto">
            <a:xfrm>
              <a:off x="3381" y="254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52" name="任意多边形 72812"/>
            <p:cNvSpPr>
              <a:spLocks noChangeArrowheads="1"/>
            </p:cNvSpPr>
            <p:nvPr/>
          </p:nvSpPr>
          <p:spPr bwMode="auto">
            <a:xfrm>
              <a:off x="3400" y="252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53" name="任意多边形 72813"/>
            <p:cNvSpPr>
              <a:spLocks noChangeArrowheads="1"/>
            </p:cNvSpPr>
            <p:nvPr/>
          </p:nvSpPr>
          <p:spPr bwMode="auto">
            <a:xfrm>
              <a:off x="2667" y="154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54" name="任意多边形 72814"/>
            <p:cNvSpPr>
              <a:spLocks noChangeArrowheads="1"/>
            </p:cNvSpPr>
            <p:nvPr/>
          </p:nvSpPr>
          <p:spPr bwMode="auto">
            <a:xfrm>
              <a:off x="2606" y="1507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55" name="任意多边形 72815"/>
            <p:cNvSpPr>
              <a:spLocks noChangeArrowheads="1"/>
            </p:cNvSpPr>
            <p:nvPr/>
          </p:nvSpPr>
          <p:spPr bwMode="auto">
            <a:xfrm>
              <a:off x="2387" y="1287"/>
              <a:ext cx="2053" cy="1635"/>
            </a:xfrm>
            <a:custGeom>
              <a:avLst/>
              <a:gdLst/>
              <a:ahLst/>
              <a:cxnLst>
                <a:cxn ang="0">
                  <a:pos x="726" y="908"/>
                </a:cxn>
                <a:cxn ang="0">
                  <a:pos x="556" y="858"/>
                </a:cxn>
                <a:cxn ang="0">
                  <a:pos x="442" y="800"/>
                </a:cxn>
                <a:cxn ang="0">
                  <a:pos x="232" y="830"/>
                </a:cxn>
                <a:cxn ang="0">
                  <a:pos x="172" y="898"/>
                </a:cxn>
                <a:cxn ang="0">
                  <a:pos x="62" y="1016"/>
                </a:cxn>
                <a:cxn ang="0">
                  <a:pos x="22" y="1142"/>
                </a:cxn>
                <a:cxn ang="0">
                  <a:pos x="78" y="1336"/>
                </a:cxn>
                <a:cxn ang="0">
                  <a:pos x="194" y="1412"/>
                </a:cxn>
                <a:cxn ang="0">
                  <a:pos x="318" y="1400"/>
                </a:cxn>
                <a:cxn ang="0">
                  <a:pos x="454" y="1422"/>
                </a:cxn>
                <a:cxn ang="0">
                  <a:pos x="526" y="1516"/>
                </a:cxn>
                <a:cxn ang="0">
                  <a:pos x="572" y="1818"/>
                </a:cxn>
                <a:cxn ang="0">
                  <a:pos x="618" y="2022"/>
                </a:cxn>
                <a:cxn ang="0">
                  <a:pos x="660" y="2162"/>
                </a:cxn>
                <a:cxn ang="0">
                  <a:pos x="870" y="2144"/>
                </a:cxn>
                <a:cxn ang="0">
                  <a:pos x="1002" y="1984"/>
                </a:cxn>
                <a:cxn ang="0">
                  <a:pos x="1086" y="1834"/>
                </a:cxn>
                <a:cxn ang="0">
                  <a:pos x="1104" y="1684"/>
                </a:cxn>
                <a:cxn ang="0">
                  <a:pos x="1238" y="1458"/>
                </a:cxn>
                <a:cxn ang="0">
                  <a:pos x="1328" y="1332"/>
                </a:cxn>
                <a:cxn ang="0">
                  <a:pos x="1122" y="1242"/>
                </a:cxn>
                <a:cxn ang="0">
                  <a:pos x="970" y="970"/>
                </a:cxn>
                <a:cxn ang="0">
                  <a:pos x="1086" y="1096"/>
                </a:cxn>
                <a:cxn ang="0">
                  <a:pos x="1210" y="1274"/>
                </a:cxn>
                <a:cxn ang="0">
                  <a:pos x="1420" y="1186"/>
                </a:cxn>
                <a:cxn ang="0">
                  <a:pos x="1460" y="1060"/>
                </a:cxn>
                <a:cxn ang="0">
                  <a:pos x="1396" y="1038"/>
                </a:cxn>
                <a:cxn ang="0">
                  <a:pos x="1334" y="1040"/>
                </a:cxn>
                <a:cxn ang="0">
                  <a:pos x="1236" y="960"/>
                </a:cxn>
                <a:cxn ang="0">
                  <a:pos x="1408" y="984"/>
                </a:cxn>
                <a:cxn ang="0">
                  <a:pos x="1570" y="1024"/>
                </a:cxn>
                <a:cxn ang="0">
                  <a:pos x="1722" y="1138"/>
                </a:cxn>
                <a:cxn ang="0">
                  <a:pos x="1754" y="1176"/>
                </a:cxn>
                <a:cxn ang="0">
                  <a:pos x="1894" y="1280"/>
                </a:cxn>
                <a:cxn ang="0">
                  <a:pos x="2138" y="1132"/>
                </a:cxn>
                <a:cxn ang="0">
                  <a:pos x="2228" y="1300"/>
                </a:cxn>
                <a:cxn ang="0">
                  <a:pos x="2312" y="1296"/>
                </a:cxn>
                <a:cxn ang="0">
                  <a:pos x="2270" y="1168"/>
                </a:cxn>
                <a:cxn ang="0">
                  <a:pos x="2304" y="1102"/>
                </a:cxn>
                <a:cxn ang="0">
                  <a:pos x="2406" y="880"/>
                </a:cxn>
                <a:cxn ang="0">
                  <a:pos x="2372" y="732"/>
                </a:cxn>
                <a:cxn ang="0">
                  <a:pos x="2378" y="674"/>
                </a:cxn>
                <a:cxn ang="0">
                  <a:pos x="2434" y="790"/>
                </a:cxn>
                <a:cxn ang="0">
                  <a:pos x="2452" y="578"/>
                </a:cxn>
                <a:cxn ang="0">
                  <a:pos x="2428" y="378"/>
                </a:cxn>
                <a:cxn ang="0">
                  <a:pos x="2464" y="228"/>
                </a:cxn>
                <a:cxn ang="0">
                  <a:pos x="2526" y="158"/>
                </a:cxn>
                <a:cxn ang="0">
                  <a:pos x="2550" y="248"/>
                </a:cxn>
                <a:cxn ang="0">
                  <a:pos x="2678" y="300"/>
                </a:cxn>
                <a:cxn ang="0">
                  <a:pos x="2584" y="180"/>
                </a:cxn>
                <a:cxn ang="0">
                  <a:pos x="2666" y="92"/>
                </a:cxn>
                <a:cxn ang="0">
                  <a:pos x="2666" y="42"/>
                </a:cxn>
                <a:cxn ang="0">
                  <a:pos x="2716" y="0"/>
                </a:cxn>
              </a:cxnLst>
              <a:rect l="0" t="0" r="r" b="b"/>
              <a:pathLst>
                <a:path w="2742" h="2182">
                  <a:moveTo>
                    <a:pt x="926" y="908"/>
                  </a:moveTo>
                  <a:cubicBezTo>
                    <a:pt x="877" y="906"/>
                    <a:pt x="867" y="898"/>
                    <a:pt x="822" y="896"/>
                  </a:cubicBezTo>
                  <a:cubicBezTo>
                    <a:pt x="806" y="893"/>
                    <a:pt x="790" y="887"/>
                    <a:pt x="774" y="884"/>
                  </a:cubicBezTo>
                  <a:cubicBezTo>
                    <a:pt x="768" y="880"/>
                    <a:pt x="756" y="872"/>
                    <a:pt x="756" y="872"/>
                  </a:cubicBezTo>
                  <a:cubicBezTo>
                    <a:pt x="733" y="875"/>
                    <a:pt x="741" y="879"/>
                    <a:pt x="726" y="884"/>
                  </a:cubicBezTo>
                  <a:cubicBezTo>
                    <a:pt x="718" y="895"/>
                    <a:pt x="721" y="897"/>
                    <a:pt x="726" y="908"/>
                  </a:cubicBezTo>
                  <a:cubicBezTo>
                    <a:pt x="728" y="912"/>
                    <a:pt x="730" y="920"/>
                    <a:pt x="730" y="920"/>
                  </a:cubicBezTo>
                  <a:cubicBezTo>
                    <a:pt x="700" y="930"/>
                    <a:pt x="674" y="909"/>
                    <a:pt x="648" y="900"/>
                  </a:cubicBezTo>
                  <a:cubicBezTo>
                    <a:pt x="640" y="876"/>
                    <a:pt x="628" y="879"/>
                    <a:pt x="602" y="876"/>
                  </a:cubicBezTo>
                  <a:cubicBezTo>
                    <a:pt x="593" y="870"/>
                    <a:pt x="591" y="870"/>
                    <a:pt x="580" y="872"/>
                  </a:cubicBezTo>
                  <a:cubicBezTo>
                    <a:pt x="569" y="868"/>
                    <a:pt x="576" y="871"/>
                    <a:pt x="562" y="862"/>
                  </a:cubicBezTo>
                  <a:cubicBezTo>
                    <a:pt x="560" y="861"/>
                    <a:pt x="556" y="858"/>
                    <a:pt x="556" y="858"/>
                  </a:cubicBezTo>
                  <a:cubicBezTo>
                    <a:pt x="554" y="856"/>
                    <a:pt x="550" y="850"/>
                    <a:pt x="550" y="846"/>
                  </a:cubicBezTo>
                  <a:cubicBezTo>
                    <a:pt x="551" y="840"/>
                    <a:pt x="556" y="828"/>
                    <a:pt x="556" y="828"/>
                  </a:cubicBezTo>
                  <a:cubicBezTo>
                    <a:pt x="554" y="796"/>
                    <a:pt x="560" y="791"/>
                    <a:pt x="530" y="794"/>
                  </a:cubicBezTo>
                  <a:cubicBezTo>
                    <a:pt x="519" y="805"/>
                    <a:pt x="518" y="800"/>
                    <a:pt x="506" y="796"/>
                  </a:cubicBezTo>
                  <a:cubicBezTo>
                    <a:pt x="491" y="797"/>
                    <a:pt x="479" y="800"/>
                    <a:pt x="464" y="802"/>
                  </a:cubicBezTo>
                  <a:cubicBezTo>
                    <a:pt x="457" y="801"/>
                    <a:pt x="449" y="802"/>
                    <a:pt x="442" y="800"/>
                  </a:cubicBezTo>
                  <a:cubicBezTo>
                    <a:pt x="440" y="799"/>
                    <a:pt x="438" y="796"/>
                    <a:pt x="436" y="796"/>
                  </a:cubicBezTo>
                  <a:cubicBezTo>
                    <a:pt x="417" y="794"/>
                    <a:pt x="394" y="803"/>
                    <a:pt x="376" y="808"/>
                  </a:cubicBezTo>
                  <a:cubicBezTo>
                    <a:pt x="366" y="811"/>
                    <a:pt x="356" y="815"/>
                    <a:pt x="346" y="818"/>
                  </a:cubicBezTo>
                  <a:cubicBezTo>
                    <a:pt x="340" y="820"/>
                    <a:pt x="328" y="824"/>
                    <a:pt x="328" y="824"/>
                  </a:cubicBezTo>
                  <a:cubicBezTo>
                    <a:pt x="302" y="821"/>
                    <a:pt x="278" y="820"/>
                    <a:pt x="252" y="822"/>
                  </a:cubicBezTo>
                  <a:cubicBezTo>
                    <a:pt x="245" y="824"/>
                    <a:pt x="239" y="826"/>
                    <a:pt x="232" y="830"/>
                  </a:cubicBezTo>
                  <a:cubicBezTo>
                    <a:pt x="231" y="832"/>
                    <a:pt x="231" y="834"/>
                    <a:pt x="230" y="836"/>
                  </a:cubicBezTo>
                  <a:cubicBezTo>
                    <a:pt x="228" y="838"/>
                    <a:pt x="225" y="838"/>
                    <a:pt x="224" y="840"/>
                  </a:cubicBezTo>
                  <a:cubicBezTo>
                    <a:pt x="217" y="852"/>
                    <a:pt x="222" y="860"/>
                    <a:pt x="210" y="866"/>
                  </a:cubicBezTo>
                  <a:cubicBezTo>
                    <a:pt x="204" y="870"/>
                    <a:pt x="198" y="874"/>
                    <a:pt x="192" y="878"/>
                  </a:cubicBezTo>
                  <a:cubicBezTo>
                    <a:pt x="188" y="881"/>
                    <a:pt x="180" y="886"/>
                    <a:pt x="180" y="886"/>
                  </a:cubicBezTo>
                  <a:cubicBezTo>
                    <a:pt x="178" y="891"/>
                    <a:pt x="173" y="893"/>
                    <a:pt x="172" y="898"/>
                  </a:cubicBezTo>
                  <a:cubicBezTo>
                    <a:pt x="170" y="907"/>
                    <a:pt x="174" y="927"/>
                    <a:pt x="164" y="936"/>
                  </a:cubicBezTo>
                  <a:cubicBezTo>
                    <a:pt x="156" y="943"/>
                    <a:pt x="144" y="950"/>
                    <a:pt x="134" y="954"/>
                  </a:cubicBezTo>
                  <a:cubicBezTo>
                    <a:pt x="134" y="954"/>
                    <a:pt x="119" y="959"/>
                    <a:pt x="116" y="960"/>
                  </a:cubicBezTo>
                  <a:cubicBezTo>
                    <a:pt x="114" y="961"/>
                    <a:pt x="110" y="962"/>
                    <a:pt x="110" y="962"/>
                  </a:cubicBezTo>
                  <a:cubicBezTo>
                    <a:pt x="101" y="971"/>
                    <a:pt x="91" y="981"/>
                    <a:pt x="80" y="988"/>
                  </a:cubicBezTo>
                  <a:cubicBezTo>
                    <a:pt x="74" y="998"/>
                    <a:pt x="71" y="1010"/>
                    <a:pt x="62" y="1016"/>
                  </a:cubicBezTo>
                  <a:cubicBezTo>
                    <a:pt x="57" y="1024"/>
                    <a:pt x="49" y="1028"/>
                    <a:pt x="42" y="1036"/>
                  </a:cubicBezTo>
                  <a:cubicBezTo>
                    <a:pt x="35" y="1044"/>
                    <a:pt x="33" y="1056"/>
                    <a:pt x="30" y="1066"/>
                  </a:cubicBezTo>
                  <a:cubicBezTo>
                    <a:pt x="27" y="1074"/>
                    <a:pt x="25" y="1082"/>
                    <a:pt x="22" y="1090"/>
                  </a:cubicBezTo>
                  <a:cubicBezTo>
                    <a:pt x="21" y="1094"/>
                    <a:pt x="18" y="1102"/>
                    <a:pt x="18" y="1102"/>
                  </a:cubicBezTo>
                  <a:cubicBezTo>
                    <a:pt x="21" y="1111"/>
                    <a:pt x="36" y="1126"/>
                    <a:pt x="36" y="1126"/>
                  </a:cubicBezTo>
                  <a:cubicBezTo>
                    <a:pt x="34" y="1133"/>
                    <a:pt x="22" y="1142"/>
                    <a:pt x="22" y="1142"/>
                  </a:cubicBezTo>
                  <a:cubicBezTo>
                    <a:pt x="19" y="1152"/>
                    <a:pt x="23" y="1158"/>
                    <a:pt x="32" y="1164"/>
                  </a:cubicBezTo>
                  <a:cubicBezTo>
                    <a:pt x="38" y="1181"/>
                    <a:pt x="22" y="1205"/>
                    <a:pt x="8" y="1214"/>
                  </a:cubicBezTo>
                  <a:cubicBezTo>
                    <a:pt x="0" y="1238"/>
                    <a:pt x="6" y="1237"/>
                    <a:pt x="16" y="1256"/>
                  </a:cubicBezTo>
                  <a:cubicBezTo>
                    <a:pt x="31" y="1285"/>
                    <a:pt x="40" y="1292"/>
                    <a:pt x="70" y="1302"/>
                  </a:cubicBezTo>
                  <a:cubicBezTo>
                    <a:pt x="80" y="1316"/>
                    <a:pt x="75" y="1311"/>
                    <a:pt x="84" y="1320"/>
                  </a:cubicBezTo>
                  <a:cubicBezTo>
                    <a:pt x="83" y="1326"/>
                    <a:pt x="79" y="1330"/>
                    <a:pt x="78" y="1336"/>
                  </a:cubicBezTo>
                  <a:cubicBezTo>
                    <a:pt x="77" y="1346"/>
                    <a:pt x="93" y="1361"/>
                    <a:pt x="98" y="1368"/>
                  </a:cubicBezTo>
                  <a:cubicBezTo>
                    <a:pt x="103" y="1376"/>
                    <a:pt x="122" y="1382"/>
                    <a:pt x="122" y="1382"/>
                  </a:cubicBezTo>
                  <a:cubicBezTo>
                    <a:pt x="125" y="1381"/>
                    <a:pt x="128" y="1382"/>
                    <a:pt x="130" y="1380"/>
                  </a:cubicBezTo>
                  <a:cubicBezTo>
                    <a:pt x="132" y="1379"/>
                    <a:pt x="130" y="1375"/>
                    <a:pt x="132" y="1374"/>
                  </a:cubicBezTo>
                  <a:cubicBezTo>
                    <a:pt x="134" y="1373"/>
                    <a:pt x="143" y="1384"/>
                    <a:pt x="144" y="1384"/>
                  </a:cubicBezTo>
                  <a:cubicBezTo>
                    <a:pt x="158" y="1396"/>
                    <a:pt x="177" y="1406"/>
                    <a:pt x="194" y="1412"/>
                  </a:cubicBezTo>
                  <a:cubicBezTo>
                    <a:pt x="197" y="1422"/>
                    <a:pt x="202" y="1420"/>
                    <a:pt x="212" y="1418"/>
                  </a:cubicBezTo>
                  <a:cubicBezTo>
                    <a:pt x="216" y="1415"/>
                    <a:pt x="220" y="1413"/>
                    <a:pt x="224" y="1410"/>
                  </a:cubicBezTo>
                  <a:cubicBezTo>
                    <a:pt x="228" y="1408"/>
                    <a:pt x="236" y="1406"/>
                    <a:pt x="236" y="1406"/>
                  </a:cubicBezTo>
                  <a:cubicBezTo>
                    <a:pt x="256" y="1413"/>
                    <a:pt x="278" y="1414"/>
                    <a:pt x="298" y="1416"/>
                  </a:cubicBezTo>
                  <a:cubicBezTo>
                    <a:pt x="307" y="1422"/>
                    <a:pt x="304" y="1427"/>
                    <a:pt x="316" y="1424"/>
                  </a:cubicBezTo>
                  <a:cubicBezTo>
                    <a:pt x="317" y="1416"/>
                    <a:pt x="316" y="1408"/>
                    <a:pt x="318" y="1400"/>
                  </a:cubicBezTo>
                  <a:cubicBezTo>
                    <a:pt x="322" y="1387"/>
                    <a:pt x="342" y="1413"/>
                    <a:pt x="346" y="1414"/>
                  </a:cubicBezTo>
                  <a:cubicBezTo>
                    <a:pt x="355" y="1400"/>
                    <a:pt x="370" y="1401"/>
                    <a:pt x="386" y="1400"/>
                  </a:cubicBezTo>
                  <a:cubicBezTo>
                    <a:pt x="395" y="1397"/>
                    <a:pt x="401" y="1391"/>
                    <a:pt x="410" y="1388"/>
                  </a:cubicBezTo>
                  <a:cubicBezTo>
                    <a:pt x="424" y="1390"/>
                    <a:pt x="438" y="1393"/>
                    <a:pt x="452" y="1398"/>
                  </a:cubicBezTo>
                  <a:cubicBezTo>
                    <a:pt x="454" y="1400"/>
                    <a:pt x="458" y="1406"/>
                    <a:pt x="458" y="1410"/>
                  </a:cubicBezTo>
                  <a:cubicBezTo>
                    <a:pt x="458" y="1414"/>
                    <a:pt x="454" y="1422"/>
                    <a:pt x="454" y="1422"/>
                  </a:cubicBezTo>
                  <a:cubicBezTo>
                    <a:pt x="462" y="1427"/>
                    <a:pt x="471" y="1429"/>
                    <a:pt x="480" y="1432"/>
                  </a:cubicBezTo>
                  <a:cubicBezTo>
                    <a:pt x="482" y="1433"/>
                    <a:pt x="486" y="1434"/>
                    <a:pt x="486" y="1434"/>
                  </a:cubicBezTo>
                  <a:cubicBezTo>
                    <a:pt x="498" y="1430"/>
                    <a:pt x="511" y="1431"/>
                    <a:pt x="522" y="1438"/>
                  </a:cubicBezTo>
                  <a:cubicBezTo>
                    <a:pt x="526" y="1444"/>
                    <a:pt x="530" y="1450"/>
                    <a:pt x="534" y="1456"/>
                  </a:cubicBezTo>
                  <a:cubicBezTo>
                    <a:pt x="537" y="1460"/>
                    <a:pt x="542" y="1468"/>
                    <a:pt x="542" y="1468"/>
                  </a:cubicBezTo>
                  <a:cubicBezTo>
                    <a:pt x="537" y="1484"/>
                    <a:pt x="531" y="1500"/>
                    <a:pt x="526" y="1516"/>
                  </a:cubicBezTo>
                  <a:cubicBezTo>
                    <a:pt x="522" y="1527"/>
                    <a:pt x="525" y="1520"/>
                    <a:pt x="516" y="1534"/>
                  </a:cubicBezTo>
                  <a:cubicBezTo>
                    <a:pt x="515" y="1536"/>
                    <a:pt x="512" y="1540"/>
                    <a:pt x="512" y="1540"/>
                  </a:cubicBezTo>
                  <a:cubicBezTo>
                    <a:pt x="516" y="1577"/>
                    <a:pt x="528" y="1570"/>
                    <a:pt x="546" y="1594"/>
                  </a:cubicBezTo>
                  <a:cubicBezTo>
                    <a:pt x="568" y="1622"/>
                    <a:pt x="585" y="1649"/>
                    <a:pt x="594" y="1684"/>
                  </a:cubicBezTo>
                  <a:cubicBezTo>
                    <a:pt x="593" y="1702"/>
                    <a:pt x="601" y="1747"/>
                    <a:pt x="578" y="1762"/>
                  </a:cubicBezTo>
                  <a:cubicBezTo>
                    <a:pt x="569" y="1790"/>
                    <a:pt x="576" y="1763"/>
                    <a:pt x="572" y="1818"/>
                  </a:cubicBezTo>
                  <a:cubicBezTo>
                    <a:pt x="571" y="1829"/>
                    <a:pt x="560" y="1837"/>
                    <a:pt x="556" y="1848"/>
                  </a:cubicBezTo>
                  <a:cubicBezTo>
                    <a:pt x="560" y="1877"/>
                    <a:pt x="572" y="1890"/>
                    <a:pt x="592" y="1910"/>
                  </a:cubicBezTo>
                  <a:cubicBezTo>
                    <a:pt x="596" y="1914"/>
                    <a:pt x="600" y="1917"/>
                    <a:pt x="602" y="1922"/>
                  </a:cubicBezTo>
                  <a:cubicBezTo>
                    <a:pt x="604" y="1926"/>
                    <a:pt x="606" y="1934"/>
                    <a:pt x="606" y="1934"/>
                  </a:cubicBezTo>
                  <a:cubicBezTo>
                    <a:pt x="608" y="1959"/>
                    <a:pt x="609" y="1976"/>
                    <a:pt x="612" y="1998"/>
                  </a:cubicBezTo>
                  <a:cubicBezTo>
                    <a:pt x="614" y="2012"/>
                    <a:pt x="613" y="2008"/>
                    <a:pt x="618" y="2022"/>
                  </a:cubicBezTo>
                  <a:cubicBezTo>
                    <a:pt x="619" y="2024"/>
                    <a:pt x="620" y="2028"/>
                    <a:pt x="620" y="2028"/>
                  </a:cubicBezTo>
                  <a:cubicBezTo>
                    <a:pt x="622" y="2048"/>
                    <a:pt x="623" y="2060"/>
                    <a:pt x="640" y="2072"/>
                  </a:cubicBezTo>
                  <a:cubicBezTo>
                    <a:pt x="645" y="2079"/>
                    <a:pt x="649" y="2083"/>
                    <a:pt x="656" y="2088"/>
                  </a:cubicBezTo>
                  <a:cubicBezTo>
                    <a:pt x="661" y="2104"/>
                    <a:pt x="669" y="2120"/>
                    <a:pt x="674" y="2136"/>
                  </a:cubicBezTo>
                  <a:cubicBezTo>
                    <a:pt x="673" y="2142"/>
                    <a:pt x="675" y="2149"/>
                    <a:pt x="672" y="2154"/>
                  </a:cubicBezTo>
                  <a:cubicBezTo>
                    <a:pt x="670" y="2158"/>
                    <a:pt x="660" y="2162"/>
                    <a:pt x="660" y="2162"/>
                  </a:cubicBezTo>
                  <a:cubicBezTo>
                    <a:pt x="649" y="2179"/>
                    <a:pt x="678" y="2181"/>
                    <a:pt x="688" y="2182"/>
                  </a:cubicBezTo>
                  <a:cubicBezTo>
                    <a:pt x="716" y="2176"/>
                    <a:pt x="741" y="2170"/>
                    <a:pt x="770" y="2168"/>
                  </a:cubicBezTo>
                  <a:cubicBezTo>
                    <a:pt x="794" y="2164"/>
                    <a:pt x="816" y="2159"/>
                    <a:pt x="840" y="2156"/>
                  </a:cubicBezTo>
                  <a:cubicBezTo>
                    <a:pt x="844" y="2155"/>
                    <a:pt x="848" y="2154"/>
                    <a:pt x="852" y="2152"/>
                  </a:cubicBezTo>
                  <a:cubicBezTo>
                    <a:pt x="854" y="2151"/>
                    <a:pt x="856" y="2149"/>
                    <a:pt x="858" y="2148"/>
                  </a:cubicBezTo>
                  <a:cubicBezTo>
                    <a:pt x="862" y="2146"/>
                    <a:pt x="870" y="2144"/>
                    <a:pt x="870" y="2144"/>
                  </a:cubicBezTo>
                  <a:cubicBezTo>
                    <a:pt x="877" y="2137"/>
                    <a:pt x="884" y="2129"/>
                    <a:pt x="892" y="2124"/>
                  </a:cubicBezTo>
                  <a:cubicBezTo>
                    <a:pt x="897" y="2117"/>
                    <a:pt x="901" y="2113"/>
                    <a:pt x="908" y="2108"/>
                  </a:cubicBezTo>
                  <a:cubicBezTo>
                    <a:pt x="914" y="2099"/>
                    <a:pt x="926" y="2093"/>
                    <a:pt x="936" y="2090"/>
                  </a:cubicBezTo>
                  <a:cubicBezTo>
                    <a:pt x="951" y="2075"/>
                    <a:pt x="965" y="2059"/>
                    <a:pt x="972" y="2038"/>
                  </a:cubicBezTo>
                  <a:cubicBezTo>
                    <a:pt x="971" y="2034"/>
                    <a:pt x="970" y="2030"/>
                    <a:pt x="970" y="2026"/>
                  </a:cubicBezTo>
                  <a:cubicBezTo>
                    <a:pt x="970" y="1985"/>
                    <a:pt x="979" y="1999"/>
                    <a:pt x="1002" y="1984"/>
                  </a:cubicBezTo>
                  <a:cubicBezTo>
                    <a:pt x="1008" y="1976"/>
                    <a:pt x="1013" y="1969"/>
                    <a:pt x="1016" y="1960"/>
                  </a:cubicBezTo>
                  <a:cubicBezTo>
                    <a:pt x="1015" y="1938"/>
                    <a:pt x="1017" y="1912"/>
                    <a:pt x="1004" y="1892"/>
                  </a:cubicBezTo>
                  <a:cubicBezTo>
                    <a:pt x="1009" y="1878"/>
                    <a:pt x="1025" y="1886"/>
                    <a:pt x="1036" y="1890"/>
                  </a:cubicBezTo>
                  <a:cubicBezTo>
                    <a:pt x="1040" y="1896"/>
                    <a:pt x="1040" y="1907"/>
                    <a:pt x="1044" y="1896"/>
                  </a:cubicBezTo>
                  <a:cubicBezTo>
                    <a:pt x="1045" y="1882"/>
                    <a:pt x="1045" y="1868"/>
                    <a:pt x="1046" y="1854"/>
                  </a:cubicBezTo>
                  <a:cubicBezTo>
                    <a:pt x="1047" y="1843"/>
                    <a:pt x="1077" y="1840"/>
                    <a:pt x="1086" y="1834"/>
                  </a:cubicBezTo>
                  <a:cubicBezTo>
                    <a:pt x="1092" y="1825"/>
                    <a:pt x="1105" y="1818"/>
                    <a:pt x="1114" y="1812"/>
                  </a:cubicBezTo>
                  <a:cubicBezTo>
                    <a:pt x="1118" y="1809"/>
                    <a:pt x="1126" y="1804"/>
                    <a:pt x="1126" y="1804"/>
                  </a:cubicBezTo>
                  <a:cubicBezTo>
                    <a:pt x="1137" y="1788"/>
                    <a:pt x="1125" y="1773"/>
                    <a:pt x="1122" y="1756"/>
                  </a:cubicBezTo>
                  <a:cubicBezTo>
                    <a:pt x="1124" y="1742"/>
                    <a:pt x="1126" y="1740"/>
                    <a:pt x="1130" y="1728"/>
                  </a:cubicBezTo>
                  <a:cubicBezTo>
                    <a:pt x="1127" y="1713"/>
                    <a:pt x="1120" y="1712"/>
                    <a:pt x="1110" y="1702"/>
                  </a:cubicBezTo>
                  <a:cubicBezTo>
                    <a:pt x="1108" y="1696"/>
                    <a:pt x="1104" y="1684"/>
                    <a:pt x="1104" y="1684"/>
                  </a:cubicBezTo>
                  <a:cubicBezTo>
                    <a:pt x="1105" y="1664"/>
                    <a:pt x="1105" y="1644"/>
                    <a:pt x="1106" y="1624"/>
                  </a:cubicBezTo>
                  <a:cubicBezTo>
                    <a:pt x="1108" y="1587"/>
                    <a:pt x="1144" y="1574"/>
                    <a:pt x="1166" y="1552"/>
                  </a:cubicBezTo>
                  <a:cubicBezTo>
                    <a:pt x="1169" y="1544"/>
                    <a:pt x="1175" y="1544"/>
                    <a:pt x="1178" y="1536"/>
                  </a:cubicBezTo>
                  <a:cubicBezTo>
                    <a:pt x="1183" y="1524"/>
                    <a:pt x="1181" y="1521"/>
                    <a:pt x="1190" y="1512"/>
                  </a:cubicBezTo>
                  <a:cubicBezTo>
                    <a:pt x="1194" y="1501"/>
                    <a:pt x="1204" y="1484"/>
                    <a:pt x="1216" y="1480"/>
                  </a:cubicBezTo>
                  <a:cubicBezTo>
                    <a:pt x="1222" y="1471"/>
                    <a:pt x="1229" y="1464"/>
                    <a:pt x="1238" y="1458"/>
                  </a:cubicBezTo>
                  <a:cubicBezTo>
                    <a:pt x="1243" y="1451"/>
                    <a:pt x="1247" y="1451"/>
                    <a:pt x="1254" y="1446"/>
                  </a:cubicBezTo>
                  <a:cubicBezTo>
                    <a:pt x="1259" y="1439"/>
                    <a:pt x="1262" y="1437"/>
                    <a:pt x="1270" y="1434"/>
                  </a:cubicBezTo>
                  <a:cubicBezTo>
                    <a:pt x="1279" y="1420"/>
                    <a:pt x="1274" y="1425"/>
                    <a:pt x="1284" y="1418"/>
                  </a:cubicBezTo>
                  <a:cubicBezTo>
                    <a:pt x="1292" y="1406"/>
                    <a:pt x="1300" y="1394"/>
                    <a:pt x="1308" y="1382"/>
                  </a:cubicBezTo>
                  <a:cubicBezTo>
                    <a:pt x="1313" y="1374"/>
                    <a:pt x="1315" y="1359"/>
                    <a:pt x="1318" y="1350"/>
                  </a:cubicBezTo>
                  <a:cubicBezTo>
                    <a:pt x="1322" y="1339"/>
                    <a:pt x="1319" y="1346"/>
                    <a:pt x="1328" y="1332"/>
                  </a:cubicBezTo>
                  <a:cubicBezTo>
                    <a:pt x="1333" y="1324"/>
                    <a:pt x="1333" y="1313"/>
                    <a:pt x="1336" y="1304"/>
                  </a:cubicBezTo>
                  <a:cubicBezTo>
                    <a:pt x="1333" y="1289"/>
                    <a:pt x="1329" y="1295"/>
                    <a:pt x="1316" y="1298"/>
                  </a:cubicBezTo>
                  <a:cubicBezTo>
                    <a:pt x="1290" y="1315"/>
                    <a:pt x="1252" y="1311"/>
                    <a:pt x="1224" y="1312"/>
                  </a:cubicBezTo>
                  <a:cubicBezTo>
                    <a:pt x="1186" y="1309"/>
                    <a:pt x="1190" y="1304"/>
                    <a:pt x="1168" y="1282"/>
                  </a:cubicBezTo>
                  <a:cubicBezTo>
                    <a:pt x="1163" y="1266"/>
                    <a:pt x="1153" y="1259"/>
                    <a:pt x="1140" y="1250"/>
                  </a:cubicBezTo>
                  <a:cubicBezTo>
                    <a:pt x="1135" y="1246"/>
                    <a:pt x="1122" y="1242"/>
                    <a:pt x="1122" y="1242"/>
                  </a:cubicBezTo>
                  <a:cubicBezTo>
                    <a:pt x="1113" y="1215"/>
                    <a:pt x="1102" y="1190"/>
                    <a:pt x="1086" y="1166"/>
                  </a:cubicBezTo>
                  <a:cubicBezTo>
                    <a:pt x="1079" y="1156"/>
                    <a:pt x="1084" y="1161"/>
                    <a:pt x="1070" y="1152"/>
                  </a:cubicBezTo>
                  <a:cubicBezTo>
                    <a:pt x="1066" y="1149"/>
                    <a:pt x="1058" y="1144"/>
                    <a:pt x="1058" y="1144"/>
                  </a:cubicBezTo>
                  <a:cubicBezTo>
                    <a:pt x="1046" y="1126"/>
                    <a:pt x="1056" y="1104"/>
                    <a:pt x="1044" y="1086"/>
                  </a:cubicBezTo>
                  <a:cubicBezTo>
                    <a:pt x="1029" y="1063"/>
                    <a:pt x="1009" y="1033"/>
                    <a:pt x="990" y="1014"/>
                  </a:cubicBezTo>
                  <a:cubicBezTo>
                    <a:pt x="986" y="996"/>
                    <a:pt x="980" y="985"/>
                    <a:pt x="970" y="970"/>
                  </a:cubicBezTo>
                  <a:cubicBezTo>
                    <a:pt x="966" y="965"/>
                    <a:pt x="962" y="952"/>
                    <a:pt x="962" y="952"/>
                  </a:cubicBezTo>
                  <a:cubicBezTo>
                    <a:pt x="985" y="944"/>
                    <a:pt x="1006" y="982"/>
                    <a:pt x="1020" y="996"/>
                  </a:cubicBezTo>
                  <a:cubicBezTo>
                    <a:pt x="1026" y="1015"/>
                    <a:pt x="1026" y="1017"/>
                    <a:pt x="1046" y="1024"/>
                  </a:cubicBezTo>
                  <a:cubicBezTo>
                    <a:pt x="1053" y="1026"/>
                    <a:pt x="1064" y="1036"/>
                    <a:pt x="1064" y="1036"/>
                  </a:cubicBezTo>
                  <a:cubicBezTo>
                    <a:pt x="1069" y="1044"/>
                    <a:pt x="1075" y="1050"/>
                    <a:pt x="1080" y="1058"/>
                  </a:cubicBezTo>
                  <a:cubicBezTo>
                    <a:pt x="1081" y="1075"/>
                    <a:pt x="1082" y="1082"/>
                    <a:pt x="1086" y="1096"/>
                  </a:cubicBezTo>
                  <a:cubicBezTo>
                    <a:pt x="1089" y="1125"/>
                    <a:pt x="1091" y="1124"/>
                    <a:pt x="1116" y="1132"/>
                  </a:cubicBezTo>
                  <a:cubicBezTo>
                    <a:pt x="1122" y="1138"/>
                    <a:pt x="1126" y="1144"/>
                    <a:pt x="1132" y="1150"/>
                  </a:cubicBezTo>
                  <a:cubicBezTo>
                    <a:pt x="1133" y="1152"/>
                    <a:pt x="1134" y="1154"/>
                    <a:pt x="1134" y="1156"/>
                  </a:cubicBezTo>
                  <a:cubicBezTo>
                    <a:pt x="1135" y="1161"/>
                    <a:pt x="1135" y="1167"/>
                    <a:pt x="1136" y="1172"/>
                  </a:cubicBezTo>
                  <a:cubicBezTo>
                    <a:pt x="1139" y="1182"/>
                    <a:pt x="1157" y="1187"/>
                    <a:pt x="1164" y="1194"/>
                  </a:cubicBezTo>
                  <a:cubicBezTo>
                    <a:pt x="1179" y="1238"/>
                    <a:pt x="1157" y="1261"/>
                    <a:pt x="1210" y="1274"/>
                  </a:cubicBezTo>
                  <a:cubicBezTo>
                    <a:pt x="1225" y="1272"/>
                    <a:pt x="1231" y="1274"/>
                    <a:pt x="1242" y="1266"/>
                  </a:cubicBezTo>
                  <a:cubicBezTo>
                    <a:pt x="1248" y="1257"/>
                    <a:pt x="1255" y="1255"/>
                    <a:pt x="1264" y="1250"/>
                  </a:cubicBezTo>
                  <a:cubicBezTo>
                    <a:pt x="1292" y="1234"/>
                    <a:pt x="1301" y="1229"/>
                    <a:pt x="1334" y="1222"/>
                  </a:cubicBezTo>
                  <a:cubicBezTo>
                    <a:pt x="1343" y="1220"/>
                    <a:pt x="1353" y="1217"/>
                    <a:pt x="1362" y="1214"/>
                  </a:cubicBezTo>
                  <a:cubicBezTo>
                    <a:pt x="1371" y="1211"/>
                    <a:pt x="1377" y="1201"/>
                    <a:pt x="1386" y="1198"/>
                  </a:cubicBezTo>
                  <a:cubicBezTo>
                    <a:pt x="1398" y="1194"/>
                    <a:pt x="1410" y="1193"/>
                    <a:pt x="1420" y="1186"/>
                  </a:cubicBezTo>
                  <a:cubicBezTo>
                    <a:pt x="1426" y="1177"/>
                    <a:pt x="1435" y="1171"/>
                    <a:pt x="1440" y="1162"/>
                  </a:cubicBezTo>
                  <a:cubicBezTo>
                    <a:pt x="1446" y="1150"/>
                    <a:pt x="1448" y="1136"/>
                    <a:pt x="1460" y="1128"/>
                  </a:cubicBezTo>
                  <a:cubicBezTo>
                    <a:pt x="1467" y="1117"/>
                    <a:pt x="1470" y="1104"/>
                    <a:pt x="1474" y="1092"/>
                  </a:cubicBezTo>
                  <a:cubicBezTo>
                    <a:pt x="1476" y="1085"/>
                    <a:pt x="1482" y="1081"/>
                    <a:pt x="1484" y="1074"/>
                  </a:cubicBezTo>
                  <a:cubicBezTo>
                    <a:pt x="1475" y="1071"/>
                    <a:pt x="1475" y="1077"/>
                    <a:pt x="1466" y="1080"/>
                  </a:cubicBezTo>
                  <a:cubicBezTo>
                    <a:pt x="1461" y="1073"/>
                    <a:pt x="1467" y="1065"/>
                    <a:pt x="1460" y="1060"/>
                  </a:cubicBezTo>
                  <a:cubicBezTo>
                    <a:pt x="1455" y="1057"/>
                    <a:pt x="1442" y="1054"/>
                    <a:pt x="1442" y="1054"/>
                  </a:cubicBezTo>
                  <a:cubicBezTo>
                    <a:pt x="1432" y="1044"/>
                    <a:pt x="1430" y="1047"/>
                    <a:pt x="1418" y="1052"/>
                  </a:cubicBezTo>
                  <a:cubicBezTo>
                    <a:pt x="1414" y="1054"/>
                    <a:pt x="1406" y="1056"/>
                    <a:pt x="1406" y="1056"/>
                  </a:cubicBezTo>
                  <a:cubicBezTo>
                    <a:pt x="1402" y="1055"/>
                    <a:pt x="1397" y="1057"/>
                    <a:pt x="1394" y="1054"/>
                  </a:cubicBezTo>
                  <a:cubicBezTo>
                    <a:pt x="1391" y="1051"/>
                    <a:pt x="1390" y="1042"/>
                    <a:pt x="1390" y="1042"/>
                  </a:cubicBezTo>
                  <a:cubicBezTo>
                    <a:pt x="1392" y="1041"/>
                    <a:pt x="1394" y="1039"/>
                    <a:pt x="1396" y="1038"/>
                  </a:cubicBezTo>
                  <a:cubicBezTo>
                    <a:pt x="1410" y="1034"/>
                    <a:pt x="1419" y="1042"/>
                    <a:pt x="1410" y="1022"/>
                  </a:cubicBezTo>
                  <a:cubicBezTo>
                    <a:pt x="1409" y="1020"/>
                    <a:pt x="1406" y="1019"/>
                    <a:pt x="1404" y="1018"/>
                  </a:cubicBezTo>
                  <a:cubicBezTo>
                    <a:pt x="1400" y="1019"/>
                    <a:pt x="1394" y="1018"/>
                    <a:pt x="1392" y="1022"/>
                  </a:cubicBezTo>
                  <a:cubicBezTo>
                    <a:pt x="1391" y="1024"/>
                    <a:pt x="1390" y="1026"/>
                    <a:pt x="1388" y="1028"/>
                  </a:cubicBezTo>
                  <a:cubicBezTo>
                    <a:pt x="1377" y="1037"/>
                    <a:pt x="1363" y="1040"/>
                    <a:pt x="1350" y="1044"/>
                  </a:cubicBezTo>
                  <a:cubicBezTo>
                    <a:pt x="1345" y="1043"/>
                    <a:pt x="1339" y="1041"/>
                    <a:pt x="1334" y="1040"/>
                  </a:cubicBezTo>
                  <a:cubicBezTo>
                    <a:pt x="1331" y="1039"/>
                    <a:pt x="1326" y="1038"/>
                    <a:pt x="1326" y="1038"/>
                  </a:cubicBezTo>
                  <a:cubicBezTo>
                    <a:pt x="1314" y="1020"/>
                    <a:pt x="1311" y="1018"/>
                    <a:pt x="1290" y="1014"/>
                  </a:cubicBezTo>
                  <a:cubicBezTo>
                    <a:pt x="1291" y="1008"/>
                    <a:pt x="1294" y="1000"/>
                    <a:pt x="1290" y="994"/>
                  </a:cubicBezTo>
                  <a:cubicBezTo>
                    <a:pt x="1288" y="991"/>
                    <a:pt x="1276" y="986"/>
                    <a:pt x="1272" y="984"/>
                  </a:cubicBezTo>
                  <a:cubicBezTo>
                    <a:pt x="1268" y="982"/>
                    <a:pt x="1260" y="980"/>
                    <a:pt x="1260" y="980"/>
                  </a:cubicBezTo>
                  <a:cubicBezTo>
                    <a:pt x="1252" y="972"/>
                    <a:pt x="1244" y="968"/>
                    <a:pt x="1236" y="960"/>
                  </a:cubicBezTo>
                  <a:cubicBezTo>
                    <a:pt x="1238" y="947"/>
                    <a:pt x="1239" y="938"/>
                    <a:pt x="1252" y="934"/>
                  </a:cubicBezTo>
                  <a:cubicBezTo>
                    <a:pt x="1270" y="936"/>
                    <a:pt x="1286" y="940"/>
                    <a:pt x="1304" y="944"/>
                  </a:cubicBezTo>
                  <a:cubicBezTo>
                    <a:pt x="1311" y="954"/>
                    <a:pt x="1314" y="959"/>
                    <a:pt x="1324" y="966"/>
                  </a:cubicBezTo>
                  <a:cubicBezTo>
                    <a:pt x="1335" y="983"/>
                    <a:pt x="1346" y="985"/>
                    <a:pt x="1362" y="996"/>
                  </a:cubicBezTo>
                  <a:cubicBezTo>
                    <a:pt x="1374" y="995"/>
                    <a:pt x="1389" y="1000"/>
                    <a:pt x="1398" y="992"/>
                  </a:cubicBezTo>
                  <a:cubicBezTo>
                    <a:pt x="1411" y="982"/>
                    <a:pt x="1393" y="989"/>
                    <a:pt x="1408" y="984"/>
                  </a:cubicBezTo>
                  <a:cubicBezTo>
                    <a:pt x="1414" y="988"/>
                    <a:pt x="1420" y="990"/>
                    <a:pt x="1426" y="994"/>
                  </a:cubicBezTo>
                  <a:cubicBezTo>
                    <a:pt x="1435" y="1007"/>
                    <a:pt x="1454" y="1005"/>
                    <a:pt x="1468" y="1008"/>
                  </a:cubicBezTo>
                  <a:cubicBezTo>
                    <a:pt x="1491" y="1023"/>
                    <a:pt x="1475" y="1016"/>
                    <a:pt x="1518" y="1018"/>
                  </a:cubicBezTo>
                  <a:cubicBezTo>
                    <a:pt x="1531" y="1022"/>
                    <a:pt x="1538" y="1026"/>
                    <a:pt x="1546" y="1038"/>
                  </a:cubicBezTo>
                  <a:cubicBezTo>
                    <a:pt x="1542" y="1053"/>
                    <a:pt x="1552" y="1045"/>
                    <a:pt x="1560" y="1040"/>
                  </a:cubicBezTo>
                  <a:cubicBezTo>
                    <a:pt x="1563" y="1032"/>
                    <a:pt x="1567" y="1032"/>
                    <a:pt x="1570" y="1024"/>
                  </a:cubicBezTo>
                  <a:cubicBezTo>
                    <a:pt x="1583" y="1028"/>
                    <a:pt x="1580" y="1034"/>
                    <a:pt x="1578" y="1048"/>
                  </a:cubicBezTo>
                  <a:cubicBezTo>
                    <a:pt x="1590" y="1056"/>
                    <a:pt x="1603" y="1052"/>
                    <a:pt x="1616" y="1056"/>
                  </a:cubicBezTo>
                  <a:cubicBezTo>
                    <a:pt x="1625" y="1059"/>
                    <a:pt x="1631" y="1067"/>
                    <a:pt x="1640" y="1070"/>
                  </a:cubicBezTo>
                  <a:cubicBezTo>
                    <a:pt x="1655" y="1075"/>
                    <a:pt x="1670" y="1080"/>
                    <a:pt x="1682" y="1092"/>
                  </a:cubicBezTo>
                  <a:cubicBezTo>
                    <a:pt x="1686" y="1105"/>
                    <a:pt x="1692" y="1112"/>
                    <a:pt x="1704" y="1116"/>
                  </a:cubicBezTo>
                  <a:cubicBezTo>
                    <a:pt x="1710" y="1125"/>
                    <a:pt x="1713" y="1132"/>
                    <a:pt x="1722" y="1138"/>
                  </a:cubicBezTo>
                  <a:cubicBezTo>
                    <a:pt x="1740" y="1135"/>
                    <a:pt x="1732" y="1137"/>
                    <a:pt x="1748" y="1132"/>
                  </a:cubicBezTo>
                  <a:cubicBezTo>
                    <a:pt x="1750" y="1131"/>
                    <a:pt x="1754" y="1130"/>
                    <a:pt x="1754" y="1130"/>
                  </a:cubicBezTo>
                  <a:cubicBezTo>
                    <a:pt x="1767" y="1139"/>
                    <a:pt x="1757" y="1126"/>
                    <a:pt x="1754" y="1122"/>
                  </a:cubicBezTo>
                  <a:cubicBezTo>
                    <a:pt x="1750" y="1128"/>
                    <a:pt x="1744" y="1133"/>
                    <a:pt x="1742" y="1140"/>
                  </a:cubicBezTo>
                  <a:cubicBezTo>
                    <a:pt x="1741" y="1144"/>
                    <a:pt x="1738" y="1152"/>
                    <a:pt x="1738" y="1152"/>
                  </a:cubicBezTo>
                  <a:cubicBezTo>
                    <a:pt x="1739" y="1161"/>
                    <a:pt x="1741" y="1176"/>
                    <a:pt x="1754" y="1176"/>
                  </a:cubicBezTo>
                  <a:lnTo>
                    <a:pt x="1756" y="1222"/>
                  </a:lnTo>
                  <a:lnTo>
                    <a:pt x="1794" y="1340"/>
                  </a:lnTo>
                  <a:lnTo>
                    <a:pt x="1826" y="1378"/>
                  </a:lnTo>
                  <a:lnTo>
                    <a:pt x="1884" y="1326"/>
                  </a:lnTo>
                  <a:lnTo>
                    <a:pt x="1880" y="1290"/>
                  </a:lnTo>
                  <a:lnTo>
                    <a:pt x="1894" y="1280"/>
                  </a:lnTo>
                  <a:lnTo>
                    <a:pt x="1892" y="1236"/>
                  </a:lnTo>
                  <a:lnTo>
                    <a:pt x="1930" y="1222"/>
                  </a:lnTo>
                  <a:lnTo>
                    <a:pt x="2022" y="1142"/>
                  </a:lnTo>
                  <a:lnTo>
                    <a:pt x="2038" y="1122"/>
                  </a:lnTo>
                  <a:lnTo>
                    <a:pt x="2112" y="1102"/>
                  </a:lnTo>
                  <a:lnTo>
                    <a:pt x="2138" y="1132"/>
                  </a:lnTo>
                  <a:lnTo>
                    <a:pt x="2130" y="1146"/>
                  </a:lnTo>
                  <a:lnTo>
                    <a:pt x="2154" y="1170"/>
                  </a:lnTo>
                  <a:lnTo>
                    <a:pt x="2160" y="1200"/>
                  </a:lnTo>
                  <a:lnTo>
                    <a:pt x="2182" y="1210"/>
                  </a:lnTo>
                  <a:lnTo>
                    <a:pt x="2230" y="1192"/>
                  </a:lnTo>
                  <a:lnTo>
                    <a:pt x="2228" y="1300"/>
                  </a:lnTo>
                  <a:lnTo>
                    <a:pt x="2240" y="1276"/>
                  </a:lnTo>
                  <a:lnTo>
                    <a:pt x="2270" y="1334"/>
                  </a:lnTo>
                  <a:lnTo>
                    <a:pt x="2266" y="1374"/>
                  </a:lnTo>
                  <a:lnTo>
                    <a:pt x="2286" y="1350"/>
                  </a:lnTo>
                  <a:lnTo>
                    <a:pt x="2290" y="1330"/>
                  </a:lnTo>
                  <a:lnTo>
                    <a:pt x="2312" y="1296"/>
                  </a:lnTo>
                  <a:lnTo>
                    <a:pt x="2298" y="1278"/>
                  </a:lnTo>
                  <a:lnTo>
                    <a:pt x="2310" y="1258"/>
                  </a:lnTo>
                  <a:lnTo>
                    <a:pt x="2294" y="1218"/>
                  </a:lnTo>
                  <a:lnTo>
                    <a:pt x="2304" y="1188"/>
                  </a:lnTo>
                  <a:lnTo>
                    <a:pt x="2280" y="1196"/>
                  </a:lnTo>
                  <a:lnTo>
                    <a:pt x="2270" y="1168"/>
                  </a:lnTo>
                  <a:lnTo>
                    <a:pt x="2262" y="1128"/>
                  </a:lnTo>
                  <a:lnTo>
                    <a:pt x="2278" y="1090"/>
                  </a:lnTo>
                  <a:lnTo>
                    <a:pt x="2298" y="1116"/>
                  </a:lnTo>
                  <a:lnTo>
                    <a:pt x="2290" y="1176"/>
                  </a:lnTo>
                  <a:lnTo>
                    <a:pt x="2312" y="1134"/>
                  </a:lnTo>
                  <a:lnTo>
                    <a:pt x="2304" y="1102"/>
                  </a:lnTo>
                  <a:lnTo>
                    <a:pt x="2330" y="1080"/>
                  </a:lnTo>
                  <a:lnTo>
                    <a:pt x="2330" y="1066"/>
                  </a:lnTo>
                  <a:lnTo>
                    <a:pt x="2338" y="1070"/>
                  </a:lnTo>
                  <a:lnTo>
                    <a:pt x="2388" y="1012"/>
                  </a:lnTo>
                  <a:lnTo>
                    <a:pt x="2400" y="918"/>
                  </a:lnTo>
                  <a:lnTo>
                    <a:pt x="2406" y="880"/>
                  </a:lnTo>
                  <a:lnTo>
                    <a:pt x="2386" y="892"/>
                  </a:lnTo>
                  <a:lnTo>
                    <a:pt x="2378" y="878"/>
                  </a:lnTo>
                  <a:lnTo>
                    <a:pt x="2394" y="856"/>
                  </a:lnTo>
                  <a:lnTo>
                    <a:pt x="2362" y="796"/>
                  </a:lnTo>
                  <a:lnTo>
                    <a:pt x="2344" y="780"/>
                  </a:lnTo>
                  <a:lnTo>
                    <a:pt x="2372" y="732"/>
                  </a:lnTo>
                  <a:lnTo>
                    <a:pt x="2342" y="726"/>
                  </a:lnTo>
                  <a:lnTo>
                    <a:pt x="2318" y="716"/>
                  </a:lnTo>
                  <a:lnTo>
                    <a:pt x="2328" y="680"/>
                  </a:lnTo>
                  <a:lnTo>
                    <a:pt x="2344" y="658"/>
                  </a:lnTo>
                  <a:lnTo>
                    <a:pt x="2348" y="700"/>
                  </a:lnTo>
                  <a:lnTo>
                    <a:pt x="2378" y="674"/>
                  </a:lnTo>
                  <a:lnTo>
                    <a:pt x="2400" y="672"/>
                  </a:lnTo>
                  <a:lnTo>
                    <a:pt x="2390" y="700"/>
                  </a:lnTo>
                  <a:lnTo>
                    <a:pt x="2424" y="712"/>
                  </a:lnTo>
                  <a:lnTo>
                    <a:pt x="2414" y="734"/>
                  </a:lnTo>
                  <a:lnTo>
                    <a:pt x="2434" y="754"/>
                  </a:lnTo>
                  <a:lnTo>
                    <a:pt x="2434" y="790"/>
                  </a:lnTo>
                  <a:lnTo>
                    <a:pt x="2474" y="754"/>
                  </a:lnTo>
                  <a:lnTo>
                    <a:pt x="2460" y="716"/>
                  </a:lnTo>
                  <a:lnTo>
                    <a:pt x="2420" y="660"/>
                  </a:lnTo>
                  <a:lnTo>
                    <a:pt x="2434" y="640"/>
                  </a:lnTo>
                  <a:lnTo>
                    <a:pt x="2426" y="608"/>
                  </a:lnTo>
                  <a:lnTo>
                    <a:pt x="2452" y="578"/>
                  </a:lnTo>
                  <a:lnTo>
                    <a:pt x="2484" y="564"/>
                  </a:lnTo>
                  <a:lnTo>
                    <a:pt x="2482" y="500"/>
                  </a:lnTo>
                  <a:lnTo>
                    <a:pt x="2480" y="454"/>
                  </a:lnTo>
                  <a:lnTo>
                    <a:pt x="2470" y="414"/>
                  </a:lnTo>
                  <a:lnTo>
                    <a:pt x="2434" y="344"/>
                  </a:lnTo>
                  <a:lnTo>
                    <a:pt x="2428" y="378"/>
                  </a:lnTo>
                  <a:lnTo>
                    <a:pt x="2402" y="356"/>
                  </a:lnTo>
                  <a:lnTo>
                    <a:pt x="2380" y="366"/>
                  </a:lnTo>
                  <a:lnTo>
                    <a:pt x="2400" y="314"/>
                  </a:lnTo>
                  <a:lnTo>
                    <a:pt x="2420" y="270"/>
                  </a:lnTo>
                  <a:lnTo>
                    <a:pt x="2460" y="250"/>
                  </a:lnTo>
                  <a:lnTo>
                    <a:pt x="2464" y="228"/>
                  </a:lnTo>
                  <a:lnTo>
                    <a:pt x="2490" y="220"/>
                  </a:lnTo>
                  <a:lnTo>
                    <a:pt x="2490" y="240"/>
                  </a:lnTo>
                  <a:lnTo>
                    <a:pt x="2522" y="208"/>
                  </a:lnTo>
                  <a:lnTo>
                    <a:pt x="2504" y="200"/>
                  </a:lnTo>
                  <a:lnTo>
                    <a:pt x="2504" y="174"/>
                  </a:lnTo>
                  <a:lnTo>
                    <a:pt x="2526" y="158"/>
                  </a:lnTo>
                  <a:lnTo>
                    <a:pt x="2534" y="178"/>
                  </a:lnTo>
                  <a:lnTo>
                    <a:pt x="2564" y="148"/>
                  </a:lnTo>
                  <a:lnTo>
                    <a:pt x="2560" y="174"/>
                  </a:lnTo>
                  <a:lnTo>
                    <a:pt x="2562" y="196"/>
                  </a:lnTo>
                  <a:lnTo>
                    <a:pt x="2560" y="224"/>
                  </a:lnTo>
                  <a:lnTo>
                    <a:pt x="2550" y="248"/>
                  </a:lnTo>
                  <a:lnTo>
                    <a:pt x="2570" y="276"/>
                  </a:lnTo>
                  <a:lnTo>
                    <a:pt x="2578" y="296"/>
                  </a:lnTo>
                  <a:lnTo>
                    <a:pt x="2590" y="292"/>
                  </a:lnTo>
                  <a:lnTo>
                    <a:pt x="2650" y="354"/>
                  </a:lnTo>
                  <a:lnTo>
                    <a:pt x="2662" y="324"/>
                  </a:lnTo>
                  <a:lnTo>
                    <a:pt x="2678" y="300"/>
                  </a:lnTo>
                  <a:lnTo>
                    <a:pt x="2652" y="286"/>
                  </a:lnTo>
                  <a:lnTo>
                    <a:pt x="2658" y="260"/>
                  </a:lnTo>
                  <a:lnTo>
                    <a:pt x="2658" y="242"/>
                  </a:lnTo>
                  <a:lnTo>
                    <a:pt x="2630" y="214"/>
                  </a:lnTo>
                  <a:lnTo>
                    <a:pt x="2606" y="210"/>
                  </a:lnTo>
                  <a:lnTo>
                    <a:pt x="2584" y="180"/>
                  </a:lnTo>
                  <a:lnTo>
                    <a:pt x="2614" y="172"/>
                  </a:lnTo>
                  <a:lnTo>
                    <a:pt x="2628" y="148"/>
                  </a:lnTo>
                  <a:lnTo>
                    <a:pt x="2648" y="156"/>
                  </a:lnTo>
                  <a:lnTo>
                    <a:pt x="2666" y="146"/>
                  </a:lnTo>
                  <a:lnTo>
                    <a:pt x="2654" y="118"/>
                  </a:lnTo>
                  <a:lnTo>
                    <a:pt x="2666" y="92"/>
                  </a:lnTo>
                  <a:lnTo>
                    <a:pt x="2694" y="84"/>
                  </a:lnTo>
                  <a:lnTo>
                    <a:pt x="2668" y="74"/>
                  </a:lnTo>
                  <a:lnTo>
                    <a:pt x="2630" y="66"/>
                  </a:lnTo>
                  <a:lnTo>
                    <a:pt x="2650" y="46"/>
                  </a:lnTo>
                  <a:lnTo>
                    <a:pt x="2646" y="30"/>
                  </a:lnTo>
                  <a:lnTo>
                    <a:pt x="2666" y="42"/>
                  </a:lnTo>
                  <a:lnTo>
                    <a:pt x="2674" y="30"/>
                  </a:lnTo>
                  <a:lnTo>
                    <a:pt x="2696" y="30"/>
                  </a:lnTo>
                  <a:lnTo>
                    <a:pt x="2714" y="50"/>
                  </a:lnTo>
                  <a:lnTo>
                    <a:pt x="2742" y="34"/>
                  </a:lnTo>
                  <a:lnTo>
                    <a:pt x="2720" y="18"/>
                  </a:lnTo>
                  <a:lnTo>
                    <a:pt x="2716" y="0"/>
                  </a:lnTo>
                  <a:lnTo>
                    <a:pt x="2692" y="2"/>
                  </a:lnTo>
                  <a:lnTo>
                    <a:pt x="2668" y="10"/>
                  </a:lnTo>
                  <a:lnTo>
                    <a:pt x="926" y="908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056" name="直接连接符 72816"/>
          <p:cNvSpPr>
            <a:spLocks noChangeShapeType="1"/>
          </p:cNvSpPr>
          <p:nvPr/>
        </p:nvSpPr>
        <p:spPr bwMode="auto">
          <a:xfrm flipH="1" flipV="1">
            <a:off x="1887538" y="4344988"/>
            <a:ext cx="2662237" cy="173355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057" name="直接连接符 72817"/>
          <p:cNvSpPr>
            <a:spLocks noChangeShapeType="1"/>
          </p:cNvSpPr>
          <p:nvPr/>
        </p:nvSpPr>
        <p:spPr bwMode="auto">
          <a:xfrm flipH="1" flipV="1">
            <a:off x="4587875" y="4168775"/>
            <a:ext cx="0" cy="1776413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058" name="直接连接符 72818"/>
          <p:cNvSpPr>
            <a:spLocks noChangeShapeType="1"/>
          </p:cNvSpPr>
          <p:nvPr/>
        </p:nvSpPr>
        <p:spPr bwMode="auto">
          <a:xfrm flipV="1">
            <a:off x="4613275" y="4302125"/>
            <a:ext cx="2501900" cy="17780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11059" name="图片 72819" descr="shadow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510213"/>
            <a:ext cx="4186238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1060" name="任意多边形 72820"/>
          <p:cNvSpPr>
            <a:spLocks noChangeArrowheads="1"/>
          </p:cNvSpPr>
          <p:nvPr/>
        </p:nvSpPr>
        <p:spPr bwMode="auto">
          <a:xfrm>
            <a:off x="593725" y="1239838"/>
            <a:ext cx="2574925" cy="2768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" y="1744"/>
              </a:cxn>
              <a:cxn ang="0">
                <a:pos x="1622" y="1705"/>
              </a:cxn>
              <a:cxn ang="0">
                <a:pos x="1622" y="130"/>
              </a:cxn>
              <a:cxn ang="0">
                <a:pos x="0" y="0"/>
              </a:cxn>
            </a:cxnLst>
            <a:rect l="0" t="0" r="r" b="b"/>
            <a:pathLst>
              <a:path w="1622" h="1744">
                <a:moveTo>
                  <a:pt x="0" y="0"/>
                </a:moveTo>
                <a:lnTo>
                  <a:pt x="4" y="1744"/>
                </a:lnTo>
                <a:lnTo>
                  <a:pt x="1622" y="1705"/>
                </a:lnTo>
                <a:lnTo>
                  <a:pt x="1622" y="1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7000"/>
            </a:schemeClr>
          </a:solidFill>
          <a:ln w="9525">
            <a:noFill/>
            <a:round/>
            <a:headEnd/>
            <a:tailEnd/>
          </a:ln>
          <a:scene3d>
            <a:camera prst="legacyPerspectiveTopLeft">
              <a:rot lat="21299999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1061" name="矩形 72821"/>
          <p:cNvSpPr>
            <a:spLocks noChangeArrowheads="1"/>
          </p:cNvSpPr>
          <p:nvPr/>
        </p:nvSpPr>
        <p:spPr bwMode="auto">
          <a:xfrm>
            <a:off x="3267075" y="1454150"/>
            <a:ext cx="2565400" cy="2489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Top">
              <a:rot lat="21299999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1062" name="任意多边形 72822"/>
          <p:cNvSpPr>
            <a:spLocks noChangeArrowheads="1"/>
          </p:cNvSpPr>
          <p:nvPr/>
        </p:nvSpPr>
        <p:spPr bwMode="auto">
          <a:xfrm>
            <a:off x="5937250" y="1258888"/>
            <a:ext cx="2568575" cy="2749550"/>
          </a:xfrm>
          <a:custGeom>
            <a:avLst/>
            <a:gdLst/>
            <a:ahLst/>
            <a:cxnLst>
              <a:cxn ang="0">
                <a:pos x="1616" y="0"/>
              </a:cxn>
              <a:cxn ang="0">
                <a:pos x="1618" y="1732"/>
              </a:cxn>
              <a:cxn ang="0">
                <a:pos x="0" y="1693"/>
              </a:cxn>
              <a:cxn ang="0">
                <a:pos x="0" y="118"/>
              </a:cxn>
              <a:cxn ang="0">
                <a:pos x="1616" y="0"/>
              </a:cxn>
            </a:cxnLst>
            <a:rect l="0" t="0" r="r" b="b"/>
            <a:pathLst>
              <a:path w="1618" h="1732">
                <a:moveTo>
                  <a:pt x="1616" y="0"/>
                </a:moveTo>
                <a:lnTo>
                  <a:pt x="1618" y="1732"/>
                </a:lnTo>
                <a:lnTo>
                  <a:pt x="0" y="1693"/>
                </a:lnTo>
                <a:lnTo>
                  <a:pt x="0" y="118"/>
                </a:lnTo>
                <a:lnTo>
                  <a:pt x="161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scene3d>
            <a:camera prst="legacyPerspectiveTopRight">
              <a:rot lat="21299999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1063" name="任意多边形 72823"/>
          <p:cNvSpPr>
            <a:spLocks noChangeArrowheads="1"/>
          </p:cNvSpPr>
          <p:nvPr/>
        </p:nvSpPr>
        <p:spPr bwMode="auto">
          <a:xfrm>
            <a:off x="644525" y="1277938"/>
            <a:ext cx="2514600" cy="272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" y="1716"/>
              </a:cxn>
              <a:cxn ang="0">
                <a:pos x="1584" y="1686"/>
              </a:cxn>
              <a:cxn ang="0">
                <a:pos x="1524" y="120"/>
              </a:cxn>
              <a:cxn ang="0">
                <a:pos x="0" y="0"/>
              </a:cxn>
            </a:cxnLst>
            <a:rect l="0" t="0" r="r" b="b"/>
            <a:pathLst>
              <a:path w="1584" h="1716">
                <a:moveTo>
                  <a:pt x="0" y="0"/>
                </a:moveTo>
                <a:lnTo>
                  <a:pt x="30" y="1716"/>
                </a:lnTo>
                <a:lnTo>
                  <a:pt x="1584" y="1686"/>
                </a:lnTo>
                <a:lnTo>
                  <a:pt x="1524" y="12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626262"/>
              </a:gs>
              <a:gs pos="50000">
                <a:schemeClr val="bg2"/>
              </a:gs>
              <a:gs pos="100000">
                <a:srgbClr val="626262"/>
              </a:gs>
            </a:gsLst>
            <a:lin ang="2700000" scaled="1"/>
          </a:gradFill>
          <a:ln w="190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064" name="矩形 72824"/>
          <p:cNvSpPr>
            <a:spLocks noChangeArrowheads="1"/>
          </p:cNvSpPr>
          <p:nvPr/>
        </p:nvSpPr>
        <p:spPr bwMode="auto">
          <a:xfrm>
            <a:off x="3321050" y="1492250"/>
            <a:ext cx="2463800" cy="2443163"/>
          </a:xfrm>
          <a:prstGeom prst="rect">
            <a:avLst/>
          </a:prstGeom>
          <a:blipFill dpi="0" rotWithShape="1">
            <a:blip r:embed="rId4" cstate="print">
              <a:lum bright="-36000" contrast="-48000"/>
              <a:grayscl/>
              <a:alphaModFix amt="99000"/>
            </a:blip>
            <a:srcRect/>
            <a:stretch>
              <a:fillRect/>
            </a:stretch>
          </a:blipFill>
          <a:ln w="2857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065" name="任意多边形 72825"/>
          <p:cNvSpPr>
            <a:spLocks noChangeArrowheads="1"/>
          </p:cNvSpPr>
          <p:nvPr/>
        </p:nvSpPr>
        <p:spPr bwMode="auto">
          <a:xfrm flipH="1">
            <a:off x="5951538" y="1289050"/>
            <a:ext cx="2514600" cy="272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" y="1716"/>
              </a:cxn>
              <a:cxn ang="0">
                <a:pos x="1584" y="1686"/>
              </a:cxn>
              <a:cxn ang="0">
                <a:pos x="1524" y="120"/>
              </a:cxn>
              <a:cxn ang="0">
                <a:pos x="0" y="0"/>
              </a:cxn>
            </a:cxnLst>
            <a:rect l="0" t="0" r="r" b="b"/>
            <a:pathLst>
              <a:path w="1584" h="1716">
                <a:moveTo>
                  <a:pt x="0" y="0"/>
                </a:moveTo>
                <a:lnTo>
                  <a:pt x="30" y="1716"/>
                </a:lnTo>
                <a:lnTo>
                  <a:pt x="1584" y="1686"/>
                </a:lnTo>
                <a:lnTo>
                  <a:pt x="1524" y="12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616161"/>
              </a:gs>
              <a:gs pos="50000">
                <a:schemeClr val="bg2"/>
              </a:gs>
              <a:gs pos="100000">
                <a:srgbClr val="616161"/>
              </a:gs>
            </a:gsLst>
            <a:lin ang="2700000" scaled="1"/>
          </a:gradFill>
          <a:ln w="190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827" name="文本框 72826"/>
          <p:cNvSpPr txBox="1"/>
          <p:nvPr/>
        </p:nvSpPr>
        <p:spPr>
          <a:xfrm>
            <a:off x="758825" y="2106613"/>
            <a:ext cx="2266950" cy="1066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sz="1600" noProof="1">
                <a:ea typeface="Arial" pitchFamily="34" charset="0"/>
                <a:cs typeface="+mn-ea"/>
              </a:rPr>
              <a:t>   </a:t>
            </a:r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01.Title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marL="120650" indent="-120650" algn="ctr">
              <a:lnSpc>
                <a:spcPct val="6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noProof="1">
                <a:ea typeface="Arial" pitchFamily="34" charset="0"/>
                <a:cs typeface="+mn-ea"/>
              </a:rPr>
              <a:t>Add your text in here</a:t>
            </a:r>
            <a:endParaRPr lang="en-US" altLang="zh-CN" sz="1400" noProof="1">
              <a:ea typeface="Arial" pitchFamily="34" charset="0"/>
            </a:endParaRPr>
          </a:p>
          <a:p>
            <a:pPr marL="120650" indent="-120650" algn="ctr">
              <a:lnSpc>
                <a:spcPct val="6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noProof="1">
                <a:ea typeface="Arial" pitchFamily="34" charset="0"/>
                <a:cs typeface="+mn-ea"/>
              </a:rPr>
              <a:t>Add your text in here</a:t>
            </a:r>
            <a:endParaRPr lang="en-US" altLang="zh-CN" sz="1400" noProof="1">
              <a:ea typeface="Arial" pitchFamily="34" charset="0"/>
            </a:endParaRPr>
          </a:p>
          <a:p>
            <a:pPr marL="120650" indent="-120650" algn="ctr">
              <a:lnSpc>
                <a:spcPct val="6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noProof="1">
                <a:ea typeface="Arial" pitchFamily="34" charset="0"/>
                <a:cs typeface="+mn-ea"/>
              </a:rPr>
              <a:t>Add your text in here</a:t>
            </a:r>
            <a:endParaRPr lang="en-US" altLang="zh-CN" sz="1400" noProof="1">
              <a:ea typeface="Arial" pitchFamily="34" charset="0"/>
            </a:endParaRPr>
          </a:p>
        </p:txBody>
      </p:sp>
      <p:sp>
        <p:nvSpPr>
          <p:cNvPr id="72828" name="文本框 72827"/>
          <p:cNvSpPr txBox="1"/>
          <p:nvPr/>
        </p:nvSpPr>
        <p:spPr>
          <a:xfrm>
            <a:off x="6073775" y="2028825"/>
            <a:ext cx="2266950" cy="1066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sz="1600" noProof="1">
                <a:ea typeface="Arial" pitchFamily="34" charset="0"/>
                <a:cs typeface="+mn-ea"/>
              </a:rPr>
              <a:t>   </a:t>
            </a:r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02.Title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marL="120650" indent="-120650" algn="ctr">
              <a:lnSpc>
                <a:spcPct val="6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noProof="1">
                <a:ea typeface="Arial" pitchFamily="34" charset="0"/>
                <a:cs typeface="+mn-ea"/>
              </a:rPr>
              <a:t>Add your text in here</a:t>
            </a:r>
            <a:endParaRPr lang="en-US" altLang="zh-CN" sz="1400" noProof="1">
              <a:ea typeface="Arial" pitchFamily="34" charset="0"/>
            </a:endParaRPr>
          </a:p>
          <a:p>
            <a:pPr marL="120650" indent="-120650" algn="ctr">
              <a:lnSpc>
                <a:spcPct val="6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noProof="1">
                <a:ea typeface="Arial" pitchFamily="34" charset="0"/>
                <a:cs typeface="+mn-ea"/>
              </a:rPr>
              <a:t>Add your text in here</a:t>
            </a:r>
            <a:endParaRPr lang="en-US" altLang="zh-CN" sz="1400" noProof="1">
              <a:ea typeface="Arial" pitchFamily="34" charset="0"/>
            </a:endParaRPr>
          </a:p>
          <a:p>
            <a:pPr marL="120650" indent="-120650" algn="ctr">
              <a:lnSpc>
                <a:spcPct val="6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noProof="1">
                <a:ea typeface="Arial" pitchFamily="34" charset="0"/>
                <a:cs typeface="+mn-ea"/>
              </a:rPr>
              <a:t>Add your text in here</a:t>
            </a:r>
            <a:endParaRPr lang="en-US" altLang="zh-CN" sz="1400" noProof="1">
              <a:ea typeface="Arial" pitchFamily="34" charset="0"/>
            </a:endParaRPr>
          </a:p>
        </p:txBody>
      </p:sp>
      <p:sp>
        <p:nvSpPr>
          <p:cNvPr id="211068" name="文本框 72828"/>
          <p:cNvSpPr txBox="1">
            <a:spLocks noChangeArrowheads="1"/>
          </p:cNvSpPr>
          <p:nvPr/>
        </p:nvSpPr>
        <p:spPr bwMode="auto">
          <a:xfrm>
            <a:off x="3321050" y="2028825"/>
            <a:ext cx="2463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8F8F8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solidFill>
                  <a:srgbClr val="F8F8F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grpSp>
        <p:nvGrpSpPr>
          <p:cNvPr id="211069" name="组合 72829"/>
          <p:cNvGrpSpPr>
            <a:grpSpLocks/>
          </p:cNvGrpSpPr>
          <p:nvPr/>
        </p:nvGrpSpPr>
        <p:grpSpPr bwMode="auto">
          <a:xfrm>
            <a:off x="2746375" y="4972050"/>
            <a:ext cx="3722688" cy="1208088"/>
            <a:chOff x="3098" y="249"/>
            <a:chExt cx="1959" cy="629"/>
          </a:xfrm>
        </p:grpSpPr>
        <p:sp>
          <p:nvSpPr>
            <p:cNvPr id="211070" name="椭圆 72830"/>
            <p:cNvSpPr>
              <a:spLocks noChangeArrowheads="1"/>
            </p:cNvSpPr>
            <p:nvPr/>
          </p:nvSpPr>
          <p:spPr bwMode="auto">
            <a:xfrm>
              <a:off x="3099" y="297"/>
              <a:ext cx="1958" cy="581"/>
            </a:xfrm>
            <a:prstGeom prst="ellipse">
              <a:avLst/>
            </a:prstGeom>
            <a:gradFill rotWithShape="1">
              <a:gsLst>
                <a:gs pos="0">
                  <a:srgbClr val="575757"/>
                </a:gs>
                <a:gs pos="50000">
                  <a:srgbClr val="C0C0C0"/>
                </a:gs>
                <a:gs pos="100000">
                  <a:srgbClr val="57575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71" name="椭圆 72831"/>
            <p:cNvSpPr>
              <a:spLocks noChangeArrowheads="1"/>
            </p:cNvSpPr>
            <p:nvPr/>
          </p:nvSpPr>
          <p:spPr bwMode="auto">
            <a:xfrm>
              <a:off x="3098" y="249"/>
              <a:ext cx="1959" cy="581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1072" name="文本框 72832"/>
          <p:cNvSpPr txBox="1">
            <a:spLocks noChangeArrowheads="1"/>
          </p:cNvSpPr>
          <p:nvPr/>
        </p:nvSpPr>
        <p:spPr bwMode="auto">
          <a:xfrm>
            <a:off x="2798763" y="5260975"/>
            <a:ext cx="35861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sz="3200" b="1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</p:txBody>
      </p:sp>
      <p:sp>
        <p:nvSpPr>
          <p:cNvPr id="211073" name="标题 728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标题 747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12994" name="AutoShape 3"/>
          <p:cNvSpPr>
            <a:spLocks noChangeArrowheads="1"/>
          </p:cNvSpPr>
          <p:nvPr/>
        </p:nvSpPr>
        <p:spPr bwMode="auto">
          <a:xfrm>
            <a:off x="2085975" y="1577975"/>
            <a:ext cx="4818063" cy="989013"/>
          </a:xfrm>
          <a:prstGeom prst="roundRect">
            <a:avLst>
              <a:gd name="adj" fmla="val 1272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12995" name="Text Box 4"/>
          <p:cNvSpPr txBox="1">
            <a:spLocks noChangeArrowheads="1"/>
          </p:cNvSpPr>
          <p:nvPr/>
        </p:nvSpPr>
        <p:spPr bwMode="auto">
          <a:xfrm>
            <a:off x="2300288" y="1804988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212996" name="Group 5"/>
          <p:cNvGrpSpPr>
            <a:grpSpLocks/>
          </p:cNvGrpSpPr>
          <p:nvPr/>
        </p:nvGrpSpPr>
        <p:grpSpPr bwMode="auto">
          <a:xfrm>
            <a:off x="1176338" y="1447800"/>
            <a:ext cx="1238250" cy="1236663"/>
            <a:chOff x="802" y="845"/>
            <a:chExt cx="827" cy="826"/>
          </a:xfrm>
        </p:grpSpPr>
        <p:sp>
          <p:nvSpPr>
            <p:cNvPr id="212997" name="Oval 6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2998" name="Oval 7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1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2999" name="Oval 8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1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213000" name="Text Box 9"/>
          <p:cNvSpPr txBox="1">
            <a:spLocks noChangeArrowheads="1"/>
          </p:cNvSpPr>
          <p:nvPr/>
        </p:nvSpPr>
        <p:spPr bwMode="auto">
          <a:xfrm>
            <a:off x="1247775" y="1795463"/>
            <a:ext cx="1082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213001" name="AutoShape 10"/>
          <p:cNvSpPr>
            <a:spLocks noChangeArrowheads="1"/>
          </p:cNvSpPr>
          <p:nvPr/>
        </p:nvSpPr>
        <p:spPr bwMode="auto">
          <a:xfrm>
            <a:off x="2254250" y="2698750"/>
            <a:ext cx="4818063" cy="989013"/>
          </a:xfrm>
          <a:prstGeom prst="roundRect">
            <a:avLst>
              <a:gd name="adj" fmla="val 1272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13002" name="Text Box 11"/>
          <p:cNvSpPr txBox="1">
            <a:spLocks noChangeArrowheads="1"/>
          </p:cNvSpPr>
          <p:nvPr/>
        </p:nvSpPr>
        <p:spPr bwMode="auto">
          <a:xfrm>
            <a:off x="2259013" y="2914650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213003" name="Group 12"/>
          <p:cNvGrpSpPr>
            <a:grpSpLocks/>
          </p:cNvGrpSpPr>
          <p:nvPr/>
        </p:nvGrpSpPr>
        <p:grpSpPr bwMode="auto">
          <a:xfrm>
            <a:off x="6757988" y="2568575"/>
            <a:ext cx="1238250" cy="1236663"/>
            <a:chOff x="802" y="845"/>
            <a:chExt cx="827" cy="826"/>
          </a:xfrm>
        </p:grpSpPr>
        <p:sp>
          <p:nvSpPr>
            <p:cNvPr id="213004" name="Oval 13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3005" name="Oval 14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2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3006" name="Oval 15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2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213007" name="Text Box 16"/>
          <p:cNvSpPr txBox="1">
            <a:spLocks noChangeArrowheads="1"/>
          </p:cNvSpPr>
          <p:nvPr/>
        </p:nvSpPr>
        <p:spPr bwMode="auto">
          <a:xfrm>
            <a:off x="6829425" y="2916238"/>
            <a:ext cx="1081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213008" name="AutoShape 17"/>
          <p:cNvSpPr>
            <a:spLocks noChangeArrowheads="1"/>
          </p:cNvSpPr>
          <p:nvPr/>
        </p:nvSpPr>
        <p:spPr bwMode="auto">
          <a:xfrm>
            <a:off x="2085975" y="3817938"/>
            <a:ext cx="4818063" cy="989012"/>
          </a:xfrm>
          <a:prstGeom prst="roundRect">
            <a:avLst>
              <a:gd name="adj" fmla="val 12727"/>
            </a:avLst>
          </a:prstGeom>
          <a:solidFill>
            <a:schemeClr val="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13009" name="Text Box 18"/>
          <p:cNvSpPr txBox="1">
            <a:spLocks noChangeArrowheads="1"/>
          </p:cNvSpPr>
          <p:nvPr/>
        </p:nvSpPr>
        <p:spPr bwMode="auto">
          <a:xfrm>
            <a:off x="2300288" y="4043363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213010" name="Group 19"/>
          <p:cNvGrpSpPr>
            <a:grpSpLocks/>
          </p:cNvGrpSpPr>
          <p:nvPr/>
        </p:nvGrpSpPr>
        <p:grpSpPr bwMode="auto">
          <a:xfrm>
            <a:off x="1176338" y="3687763"/>
            <a:ext cx="1238250" cy="1236662"/>
            <a:chOff x="802" y="845"/>
            <a:chExt cx="827" cy="826"/>
          </a:xfrm>
        </p:grpSpPr>
        <p:sp>
          <p:nvSpPr>
            <p:cNvPr id="213011" name="Oval 20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3012" name="Oval 21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hlink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3013" name="Oval 22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hlink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213014" name="Text Box 23"/>
          <p:cNvSpPr txBox="1">
            <a:spLocks noChangeArrowheads="1"/>
          </p:cNvSpPr>
          <p:nvPr/>
        </p:nvSpPr>
        <p:spPr bwMode="auto">
          <a:xfrm>
            <a:off x="1247775" y="4035425"/>
            <a:ext cx="1082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213015" name="AutoShape 24"/>
          <p:cNvSpPr>
            <a:spLocks noChangeArrowheads="1"/>
          </p:cNvSpPr>
          <p:nvPr/>
        </p:nvSpPr>
        <p:spPr bwMode="auto">
          <a:xfrm>
            <a:off x="2254250" y="4938713"/>
            <a:ext cx="4818063" cy="987425"/>
          </a:xfrm>
          <a:prstGeom prst="roundRect">
            <a:avLst>
              <a:gd name="adj" fmla="val 12727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13016" name="Text Box 25"/>
          <p:cNvSpPr txBox="1">
            <a:spLocks noChangeArrowheads="1"/>
          </p:cNvSpPr>
          <p:nvPr/>
        </p:nvSpPr>
        <p:spPr bwMode="auto">
          <a:xfrm>
            <a:off x="2259013" y="5154613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213017" name="Group 26"/>
          <p:cNvGrpSpPr>
            <a:grpSpLocks/>
          </p:cNvGrpSpPr>
          <p:nvPr/>
        </p:nvGrpSpPr>
        <p:grpSpPr bwMode="auto">
          <a:xfrm>
            <a:off x="6757988" y="4808538"/>
            <a:ext cx="1238250" cy="1236662"/>
            <a:chOff x="802" y="845"/>
            <a:chExt cx="827" cy="826"/>
          </a:xfrm>
        </p:grpSpPr>
        <p:sp>
          <p:nvSpPr>
            <p:cNvPr id="213018" name="Oval 27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3019" name="Oval 28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folHlink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13020" name="Oval 29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folHlink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213021" name="Text Box 30"/>
          <p:cNvSpPr txBox="1">
            <a:spLocks noChangeArrowheads="1"/>
          </p:cNvSpPr>
          <p:nvPr/>
        </p:nvSpPr>
        <p:spPr bwMode="auto">
          <a:xfrm>
            <a:off x="6829425" y="5154613"/>
            <a:ext cx="1081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</p:spTree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标题 768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Hot Tip</a:t>
            </a:r>
          </a:p>
        </p:txBody>
      </p:sp>
      <p:sp>
        <p:nvSpPr>
          <p:cNvPr id="215042" name="矩形 76802"/>
          <p:cNvSpPr>
            <a:spLocks noChangeArrowheads="1"/>
          </p:cNvSpPr>
          <p:nvPr/>
        </p:nvSpPr>
        <p:spPr bwMode="auto">
          <a:xfrm>
            <a:off x="1447800" y="4845050"/>
            <a:ext cx="6324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000" b="1">
                <a:cs typeface="Arial" pitchFamily="34" charset="0"/>
              </a:rPr>
              <a:t>[ Image information in product ]</a:t>
            </a: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zh-CN" sz="1000">
                <a:cs typeface="Arial" pitchFamily="34" charset="0"/>
              </a:rPr>
              <a:t> Image : CD_School Days(EyeWire) ,www.photosclub.co.kr</a:t>
            </a: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zh-CN" sz="1000">
                <a:cs typeface="Arial" pitchFamily="34" charset="0"/>
              </a:rPr>
              <a:t> Note to customers : This image has been licensed to be used within this PowerPoint template only. </a:t>
            </a:r>
          </a:p>
          <a:p>
            <a:r>
              <a:rPr lang="en-US" altLang="zh-CN" sz="1000">
                <a:cs typeface="Arial" pitchFamily="34" charset="0"/>
              </a:rPr>
              <a:t>                                   You may not extract the image for any other use. </a:t>
            </a:r>
          </a:p>
        </p:txBody>
      </p:sp>
      <p:sp>
        <p:nvSpPr>
          <p:cNvPr id="215043" name="文本占位符 7680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862138"/>
            <a:ext cx="7634287" cy="2873375"/>
          </a:xfrm>
        </p:spPr>
        <p:txBody>
          <a:bodyPr/>
          <a:lstStyle/>
          <a:p>
            <a:pPr>
              <a:buSzPct val="90000"/>
            </a:pPr>
            <a:r>
              <a:rPr lang="en-US" altLang="zh-CN" sz="2800" smtClean="0">
                <a:solidFill>
                  <a:schemeClr val="tx2"/>
                </a:solidFill>
              </a:rPr>
              <a:t> How do I incorporate my logo to a slide that will apply to all the other slides?</a:t>
            </a:r>
            <a:r>
              <a:rPr lang="en-US" altLang="zh-CN" sz="2800" smtClean="0"/>
              <a:t> </a:t>
            </a:r>
          </a:p>
          <a:p>
            <a:pPr>
              <a:buSzPct val="90000"/>
            </a:pPr>
            <a:endParaRPr lang="en-US" altLang="zh-CN" sz="2800" smtClean="0"/>
          </a:p>
          <a:p>
            <a:pPr lvl="1"/>
            <a:r>
              <a:rPr lang="en-US" altLang="zh-CN" sz="2400" smtClean="0"/>
              <a:t>On the [View] menu, point to [Master], and then click [Slide Master] or [Notes Master]. Change images to the one you like, then it will apply to all the other slides.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文本框 78849"/>
          <p:cNvSpPr txBox="1">
            <a:spLocks noChangeArrowheads="1"/>
          </p:cNvSpPr>
          <p:nvPr/>
        </p:nvSpPr>
        <p:spPr bwMode="auto">
          <a:xfrm>
            <a:off x="2697163" y="2762250"/>
            <a:ext cx="451326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时间线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圆角矩形 80897"/>
          <p:cNvSpPr>
            <a:spLocks noChangeArrowheads="1"/>
          </p:cNvSpPr>
          <p:nvPr/>
        </p:nvSpPr>
        <p:spPr bwMode="auto">
          <a:xfrm>
            <a:off x="4840288" y="2239963"/>
            <a:ext cx="3970337" cy="3727450"/>
          </a:xfrm>
          <a:prstGeom prst="roundRect">
            <a:avLst>
              <a:gd name="adj" fmla="val 2259"/>
            </a:avLst>
          </a:prstGeom>
          <a:gradFill rotWithShape="1">
            <a:gsLst>
              <a:gs pos="0">
                <a:schemeClr val="bg2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57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38" name="标题 80898"/>
          <p:cNvSpPr>
            <a:spLocks noGrp="1" noChangeArrowheads="1"/>
          </p:cNvSpPr>
          <p:nvPr>
            <p:ph type="title"/>
          </p:nvPr>
        </p:nvSpPr>
        <p:spPr>
          <a:xfrm>
            <a:off x="0" y="82550"/>
            <a:ext cx="9144000" cy="862013"/>
          </a:xfrm>
        </p:spPr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19139" name="椭圆 80899"/>
          <p:cNvSpPr>
            <a:spLocks noChangeArrowheads="1"/>
          </p:cNvSpPr>
          <p:nvPr/>
        </p:nvSpPr>
        <p:spPr bwMode="auto">
          <a:xfrm>
            <a:off x="893763" y="2130425"/>
            <a:ext cx="3355975" cy="3355975"/>
          </a:xfrm>
          <a:prstGeom prst="ellips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40" name="椭圆 80900"/>
          <p:cNvSpPr>
            <a:spLocks noChangeArrowheads="1"/>
          </p:cNvSpPr>
          <p:nvPr/>
        </p:nvSpPr>
        <p:spPr bwMode="auto">
          <a:xfrm>
            <a:off x="581025" y="2378075"/>
            <a:ext cx="1143000" cy="1143000"/>
          </a:xfrm>
          <a:prstGeom prst="ellipse">
            <a:avLst/>
          </a:prstGeom>
          <a:gradFill rotWithShape="1">
            <a:gsLst>
              <a:gs pos="0">
                <a:srgbClr val="697E7F"/>
              </a:gs>
              <a:gs pos="50000">
                <a:schemeClr val="accent1"/>
              </a:gs>
              <a:gs pos="100000">
                <a:srgbClr val="697E7F"/>
              </a:gs>
            </a:gsLst>
            <a:lin ang="2700000" scaled="1"/>
          </a:gradFill>
          <a:ln w="38100">
            <a:solidFill>
              <a:srgbClr val="EBF5FF"/>
            </a:solidFill>
            <a:round/>
            <a:headEnd/>
            <a:tailEnd/>
          </a:ln>
          <a:effectLst>
            <a:outerShdw dist="45791" dir="3378596" algn="ctr" rotWithShape="0">
              <a:schemeClr val="tx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9141" name="椭圆 80901"/>
          <p:cNvSpPr>
            <a:spLocks noChangeArrowheads="1"/>
          </p:cNvSpPr>
          <p:nvPr/>
        </p:nvSpPr>
        <p:spPr bwMode="auto">
          <a:xfrm>
            <a:off x="3376613" y="2378075"/>
            <a:ext cx="1143000" cy="1143000"/>
          </a:xfrm>
          <a:prstGeom prst="ellipse">
            <a:avLst/>
          </a:prstGeom>
          <a:gradFill rotWithShape="1">
            <a:gsLst>
              <a:gs pos="0">
                <a:srgbClr val="697E7F"/>
              </a:gs>
              <a:gs pos="50000">
                <a:schemeClr val="accent1"/>
              </a:gs>
              <a:gs pos="100000">
                <a:srgbClr val="697E7F"/>
              </a:gs>
            </a:gsLst>
            <a:lin ang="2700000" scaled="1"/>
          </a:gradFill>
          <a:ln w="38100">
            <a:solidFill>
              <a:srgbClr val="EBF5FF"/>
            </a:solidFill>
            <a:round/>
            <a:headEnd/>
            <a:tailEnd/>
          </a:ln>
          <a:effectLst>
            <a:outerShdw dist="45791" dir="3378596" algn="ctr" rotWithShape="0">
              <a:schemeClr val="tx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9142" name="椭圆 80902"/>
          <p:cNvSpPr>
            <a:spLocks noChangeArrowheads="1"/>
          </p:cNvSpPr>
          <p:nvPr/>
        </p:nvSpPr>
        <p:spPr bwMode="auto">
          <a:xfrm>
            <a:off x="2030413" y="4891088"/>
            <a:ext cx="1143000" cy="1143000"/>
          </a:xfrm>
          <a:prstGeom prst="ellipse">
            <a:avLst/>
          </a:prstGeom>
          <a:gradFill rotWithShape="1">
            <a:gsLst>
              <a:gs pos="0">
                <a:srgbClr val="697E7F"/>
              </a:gs>
              <a:gs pos="50000">
                <a:schemeClr val="accent1"/>
              </a:gs>
              <a:gs pos="100000">
                <a:srgbClr val="697E7F"/>
              </a:gs>
            </a:gsLst>
            <a:lin ang="2700000" scaled="1"/>
          </a:gradFill>
          <a:ln w="38100">
            <a:solidFill>
              <a:srgbClr val="EBF5FF"/>
            </a:solidFill>
            <a:round/>
            <a:headEnd/>
            <a:tailEnd/>
          </a:ln>
          <a:effectLst>
            <a:outerShdw dist="45791" dir="3378596" algn="ctr" rotWithShape="0">
              <a:schemeClr val="tx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9143" name="椭圆 80903"/>
          <p:cNvSpPr>
            <a:spLocks noChangeArrowheads="1"/>
          </p:cNvSpPr>
          <p:nvPr/>
        </p:nvSpPr>
        <p:spPr bwMode="auto">
          <a:xfrm>
            <a:off x="2163763" y="1789113"/>
            <a:ext cx="777875" cy="777875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D2E3E8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44" name="椭圆 80904"/>
          <p:cNvSpPr>
            <a:spLocks noChangeArrowheads="1"/>
          </p:cNvSpPr>
          <p:nvPr/>
        </p:nvSpPr>
        <p:spPr bwMode="auto">
          <a:xfrm>
            <a:off x="3621088" y="4160838"/>
            <a:ext cx="777875" cy="777875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D2E3E8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45" name="椭圆 80905"/>
          <p:cNvSpPr>
            <a:spLocks noChangeArrowheads="1"/>
          </p:cNvSpPr>
          <p:nvPr/>
        </p:nvSpPr>
        <p:spPr bwMode="auto">
          <a:xfrm>
            <a:off x="698500" y="4198938"/>
            <a:ext cx="777875" cy="777875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D2E3E8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19146" name="直接箭头连接符 80906"/>
          <p:cNvCxnSpPr>
            <a:cxnSpLocks noChangeShapeType="1"/>
            <a:stCxn id="219142" idx="0"/>
          </p:cNvCxnSpPr>
          <p:nvPr/>
        </p:nvCxnSpPr>
        <p:spPr bwMode="auto">
          <a:xfrm flipH="1" flipV="1">
            <a:off x="2592388" y="4419600"/>
            <a:ext cx="9525" cy="452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9147" name="直接箭头连接符 80907"/>
          <p:cNvCxnSpPr>
            <a:cxnSpLocks noChangeShapeType="1"/>
            <a:stCxn id="219141" idx="3"/>
          </p:cNvCxnSpPr>
          <p:nvPr/>
        </p:nvCxnSpPr>
        <p:spPr bwMode="auto">
          <a:xfrm flipH="1">
            <a:off x="3132138" y="3373438"/>
            <a:ext cx="411162" cy="1095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9148" name="直接箭头连接符 80908"/>
          <p:cNvCxnSpPr>
            <a:cxnSpLocks noChangeShapeType="1"/>
            <a:stCxn id="219140" idx="5"/>
          </p:cNvCxnSpPr>
          <p:nvPr/>
        </p:nvCxnSpPr>
        <p:spPr bwMode="auto">
          <a:xfrm>
            <a:off x="1557338" y="3373438"/>
            <a:ext cx="495300" cy="1095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19149" name="矩形 80909"/>
          <p:cNvSpPr>
            <a:spLocks noChangeArrowheads="1"/>
          </p:cNvSpPr>
          <p:nvPr/>
        </p:nvSpPr>
        <p:spPr bwMode="auto">
          <a:xfrm>
            <a:off x="3463925" y="2654300"/>
            <a:ext cx="960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19150" name="矩形 80910"/>
          <p:cNvSpPr>
            <a:spLocks noChangeArrowheads="1"/>
          </p:cNvSpPr>
          <p:nvPr/>
        </p:nvSpPr>
        <p:spPr bwMode="auto">
          <a:xfrm>
            <a:off x="2098675" y="5162550"/>
            <a:ext cx="960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19151" name="矩形 80911"/>
          <p:cNvSpPr>
            <a:spLocks noChangeArrowheads="1"/>
          </p:cNvSpPr>
          <p:nvPr/>
        </p:nvSpPr>
        <p:spPr bwMode="auto">
          <a:xfrm>
            <a:off x="658813" y="2657475"/>
            <a:ext cx="9604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19152" name="文本框 80912"/>
          <p:cNvSpPr txBox="1">
            <a:spLocks noChangeArrowheads="1"/>
          </p:cNvSpPr>
          <p:nvPr/>
        </p:nvSpPr>
        <p:spPr bwMode="auto">
          <a:xfrm>
            <a:off x="2170113" y="20129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400" b="1">
                <a:solidFill>
                  <a:srgbClr val="003300"/>
                </a:solidFill>
                <a:cs typeface="Arial" pitchFamily="34" charset="0"/>
              </a:rPr>
              <a:t>Step 1</a:t>
            </a:r>
          </a:p>
        </p:txBody>
      </p:sp>
      <p:sp>
        <p:nvSpPr>
          <p:cNvPr id="219153" name="文本框 80913"/>
          <p:cNvSpPr txBox="1">
            <a:spLocks noChangeArrowheads="1"/>
          </p:cNvSpPr>
          <p:nvPr/>
        </p:nvSpPr>
        <p:spPr bwMode="auto">
          <a:xfrm>
            <a:off x="666750" y="44132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400" b="1">
                <a:solidFill>
                  <a:srgbClr val="003300"/>
                </a:solidFill>
                <a:cs typeface="Arial" pitchFamily="34" charset="0"/>
              </a:rPr>
              <a:t>Step 2</a:t>
            </a:r>
          </a:p>
        </p:txBody>
      </p:sp>
      <p:sp>
        <p:nvSpPr>
          <p:cNvPr id="219154" name="文本框 80914"/>
          <p:cNvSpPr txBox="1">
            <a:spLocks noChangeArrowheads="1"/>
          </p:cNvSpPr>
          <p:nvPr/>
        </p:nvSpPr>
        <p:spPr bwMode="auto">
          <a:xfrm>
            <a:off x="3594100" y="44132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400" b="1">
                <a:solidFill>
                  <a:srgbClr val="003300"/>
                </a:solidFill>
                <a:cs typeface="Arial" pitchFamily="34" charset="0"/>
              </a:rPr>
              <a:t>Step 3</a:t>
            </a:r>
          </a:p>
        </p:txBody>
      </p:sp>
      <p:sp>
        <p:nvSpPr>
          <p:cNvPr id="219155" name="矩形 80915"/>
          <p:cNvSpPr>
            <a:spLocks noChangeArrowheads="1"/>
          </p:cNvSpPr>
          <p:nvPr/>
        </p:nvSpPr>
        <p:spPr bwMode="auto">
          <a:xfrm>
            <a:off x="5016500" y="2678113"/>
            <a:ext cx="3700463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A20000"/>
                </a:solidFill>
                <a:cs typeface="Arial" pitchFamily="34" charset="0"/>
              </a:rPr>
              <a:t>1.Describe contents for a Step1</a:t>
            </a:r>
            <a:r>
              <a:rPr lang="en-US" altLang="zh-CN" b="1">
                <a:cs typeface="Arial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- Description of the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- Description of the sub contents</a:t>
            </a:r>
          </a:p>
          <a:p>
            <a:pPr>
              <a:lnSpc>
                <a:spcPct val="120000"/>
              </a:lnSpc>
            </a:pPr>
            <a:endParaRPr lang="en-US" altLang="zh-CN" sz="1400" b="1">
              <a:cs typeface="Arial" pitchFamily="34" charset="0"/>
            </a:endParaRPr>
          </a:p>
          <a:p>
            <a:r>
              <a:rPr lang="en-US" altLang="zh-CN" b="1">
                <a:solidFill>
                  <a:srgbClr val="D30B0B"/>
                </a:solidFill>
                <a:cs typeface="Arial" pitchFamily="34" charset="0"/>
              </a:rPr>
              <a:t>2.Describe contents for a Step2</a:t>
            </a:r>
          </a:p>
          <a:p>
            <a:r>
              <a:rPr lang="en-US" altLang="zh-CN" sz="1400" b="1">
                <a:cs typeface="Arial" pitchFamily="34" charset="0"/>
              </a:rPr>
              <a:t>    - Description of the sub contents</a:t>
            </a:r>
          </a:p>
          <a:p>
            <a:r>
              <a:rPr lang="en-US" altLang="zh-CN" sz="1400" b="1">
                <a:cs typeface="Arial" pitchFamily="34" charset="0"/>
              </a:rPr>
              <a:t>    - Description of the sub contents</a:t>
            </a:r>
          </a:p>
          <a:p>
            <a:endParaRPr lang="en-US" altLang="zh-CN" sz="1400" b="1">
              <a:cs typeface="Arial" pitchFamily="34" charset="0"/>
            </a:endParaRPr>
          </a:p>
          <a:p>
            <a:r>
              <a:rPr lang="en-US" altLang="zh-CN" b="1">
                <a:solidFill>
                  <a:srgbClr val="FF3300"/>
                </a:solidFill>
                <a:cs typeface="Arial" pitchFamily="34" charset="0"/>
              </a:rPr>
              <a:t>3.Describe contents for a Step3</a:t>
            </a:r>
            <a:r>
              <a:rPr lang="en-US" altLang="zh-CN" b="1">
                <a:cs typeface="Arial" pitchFamily="34" charset="0"/>
              </a:rPr>
              <a:t> </a:t>
            </a:r>
          </a:p>
          <a:p>
            <a:r>
              <a:rPr lang="en-US" altLang="zh-CN" sz="1400" b="1">
                <a:cs typeface="Arial" pitchFamily="34" charset="0"/>
              </a:rPr>
              <a:t>    - Description of the sub contents</a:t>
            </a:r>
          </a:p>
          <a:p>
            <a:r>
              <a:rPr lang="en-US" altLang="zh-CN" sz="1400" b="1">
                <a:cs typeface="Arial" pitchFamily="34" charset="0"/>
              </a:rPr>
              <a:t>    - Description of the sub contents</a:t>
            </a:r>
          </a:p>
        </p:txBody>
      </p:sp>
      <p:pic>
        <p:nvPicPr>
          <p:cNvPr id="219156" name="图片 80916" descr="@4"/>
          <p:cNvPicPr>
            <a:picLocks noChangeAspect="1" noChangeArrowheads="1"/>
          </p:cNvPicPr>
          <p:nvPr/>
        </p:nvPicPr>
        <p:blipFill>
          <a:blip r:embed="rId3" cstate="print">
            <a:lum contrast="18000"/>
            <a:grayscl/>
          </a:blip>
          <a:srcRect/>
          <a:stretch>
            <a:fillRect/>
          </a:stretch>
        </p:blipFill>
        <p:spPr bwMode="auto">
          <a:xfrm>
            <a:off x="2008188" y="3182938"/>
            <a:ext cx="1100137" cy="117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71842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19157" name="圆角矩形 80917"/>
          <p:cNvSpPr>
            <a:spLocks noChangeArrowheads="1"/>
          </p:cNvSpPr>
          <p:nvPr/>
        </p:nvSpPr>
        <p:spPr bwMode="auto">
          <a:xfrm>
            <a:off x="4981575" y="1962150"/>
            <a:ext cx="3686175" cy="501650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rgbClr val="2C3554"/>
              </a:gs>
              <a:gs pos="100000">
                <a:srgbClr val="5F73B5"/>
              </a:gs>
            </a:gsLst>
            <a:lin ang="5400000" scaled="1"/>
          </a:gradFill>
          <a:ln w="1905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58" name="文本框 80918"/>
          <p:cNvSpPr txBox="1">
            <a:spLocks noChangeArrowheads="1"/>
          </p:cNvSpPr>
          <p:nvPr/>
        </p:nvSpPr>
        <p:spPr bwMode="auto">
          <a:xfrm>
            <a:off x="5568950" y="1971675"/>
            <a:ext cx="2443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6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21186" name="直接连接符 82946"/>
          <p:cNvSpPr>
            <a:spLocks noChangeShapeType="1"/>
          </p:cNvSpPr>
          <p:nvPr/>
        </p:nvSpPr>
        <p:spPr bwMode="auto">
          <a:xfrm>
            <a:off x="2209800" y="2133600"/>
            <a:ext cx="0" cy="312420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21187" name="Group 3"/>
          <p:cNvGrpSpPr>
            <a:grpSpLocks/>
          </p:cNvGrpSpPr>
          <p:nvPr/>
        </p:nvGrpSpPr>
        <p:grpSpPr bwMode="auto">
          <a:xfrm>
            <a:off x="1341438" y="1757363"/>
            <a:ext cx="1724025" cy="482600"/>
            <a:chOff x="816" y="2304"/>
            <a:chExt cx="1440" cy="448"/>
          </a:xfrm>
        </p:grpSpPr>
        <p:sp>
          <p:nvSpPr>
            <p:cNvPr id="221188" name="Freeform 4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0" name="Rectangle 5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2003</a:t>
              </a:r>
              <a:endParaRPr lang="en-US" altLang="zh-CN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grpSp>
        <p:nvGrpSpPr>
          <p:cNvPr id="221190" name="Group 6"/>
          <p:cNvGrpSpPr>
            <a:grpSpLocks/>
          </p:cNvGrpSpPr>
          <p:nvPr/>
        </p:nvGrpSpPr>
        <p:grpSpPr bwMode="auto">
          <a:xfrm>
            <a:off x="1341438" y="2900363"/>
            <a:ext cx="1724025" cy="482600"/>
            <a:chOff x="816" y="2304"/>
            <a:chExt cx="1440" cy="448"/>
          </a:xfrm>
        </p:grpSpPr>
        <p:sp>
          <p:nvSpPr>
            <p:cNvPr id="221191" name="Freeform 7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3" name="Rectangle 8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47451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2004</a:t>
              </a:r>
              <a:endParaRPr lang="en-US" altLang="zh-CN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grpSp>
        <p:nvGrpSpPr>
          <p:cNvPr id="221193" name="Group 9"/>
          <p:cNvGrpSpPr>
            <a:grpSpLocks/>
          </p:cNvGrpSpPr>
          <p:nvPr/>
        </p:nvGrpSpPr>
        <p:grpSpPr bwMode="auto">
          <a:xfrm>
            <a:off x="1341438" y="4043363"/>
            <a:ext cx="1724025" cy="482600"/>
            <a:chOff x="816" y="2304"/>
            <a:chExt cx="1440" cy="448"/>
          </a:xfrm>
        </p:grpSpPr>
        <p:sp>
          <p:nvSpPr>
            <p:cNvPr id="221194" name="Freeform 10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6" name="Rectangle 11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0392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2005</a:t>
              </a:r>
              <a:endParaRPr lang="en-US" altLang="zh-CN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grpSp>
        <p:nvGrpSpPr>
          <p:cNvPr id="221196" name="Group 12"/>
          <p:cNvGrpSpPr>
            <a:grpSpLocks/>
          </p:cNvGrpSpPr>
          <p:nvPr/>
        </p:nvGrpSpPr>
        <p:grpSpPr bwMode="auto">
          <a:xfrm>
            <a:off x="1341438" y="5186363"/>
            <a:ext cx="1724025" cy="482600"/>
            <a:chOff x="816" y="2304"/>
            <a:chExt cx="1440" cy="448"/>
          </a:xfrm>
        </p:grpSpPr>
        <p:sp>
          <p:nvSpPr>
            <p:cNvPr id="221197" name="Freeform 13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9" name="Rectangle 14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3529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2007</a:t>
              </a:r>
              <a:endParaRPr lang="en-US" altLang="zh-CN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sp>
        <p:nvSpPr>
          <p:cNvPr id="221199" name="Line 18"/>
          <p:cNvSpPr>
            <a:spLocks noChangeShapeType="1"/>
          </p:cNvSpPr>
          <p:nvPr/>
        </p:nvSpPr>
        <p:spPr bwMode="auto">
          <a:xfrm>
            <a:off x="2255838" y="2470150"/>
            <a:ext cx="5943600" cy="0"/>
          </a:xfrm>
          <a:prstGeom prst="line">
            <a:avLst/>
          </a:prstGeom>
          <a:noFill/>
          <a:ln w="38100" cap="rnd">
            <a:solidFill>
              <a:srgbClr val="969696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1200" name="Line 19"/>
          <p:cNvSpPr>
            <a:spLocks noChangeShapeType="1"/>
          </p:cNvSpPr>
          <p:nvPr/>
        </p:nvSpPr>
        <p:spPr bwMode="auto">
          <a:xfrm>
            <a:off x="2255838" y="3714750"/>
            <a:ext cx="5943600" cy="0"/>
          </a:xfrm>
          <a:prstGeom prst="line">
            <a:avLst/>
          </a:prstGeom>
          <a:noFill/>
          <a:ln w="38100" cap="rnd">
            <a:solidFill>
              <a:srgbClr val="969696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1201" name="Line 20"/>
          <p:cNvSpPr>
            <a:spLocks noChangeShapeType="1"/>
          </p:cNvSpPr>
          <p:nvPr/>
        </p:nvSpPr>
        <p:spPr bwMode="auto">
          <a:xfrm flipV="1">
            <a:off x="2255838" y="4832350"/>
            <a:ext cx="5943600" cy="3175"/>
          </a:xfrm>
          <a:prstGeom prst="line">
            <a:avLst/>
          </a:prstGeom>
          <a:noFill/>
          <a:ln w="38100" cap="rnd">
            <a:solidFill>
              <a:srgbClr val="969696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1202" name="Text Box 21"/>
          <p:cNvSpPr txBox="1">
            <a:spLocks noChangeArrowheads="1"/>
          </p:cNvSpPr>
          <p:nvPr/>
        </p:nvSpPr>
        <p:spPr bwMode="auto">
          <a:xfrm>
            <a:off x="3551238" y="1631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2003.10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2003.10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2003.10   Add Your Text</a:t>
            </a:r>
          </a:p>
        </p:txBody>
      </p:sp>
      <p:sp>
        <p:nvSpPr>
          <p:cNvPr id="221203" name="Text Box 22"/>
          <p:cNvSpPr txBox="1">
            <a:spLocks noChangeArrowheads="1"/>
          </p:cNvSpPr>
          <p:nvPr/>
        </p:nvSpPr>
        <p:spPr bwMode="auto">
          <a:xfrm>
            <a:off x="3551238" y="2774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2004.10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2004.10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2004.10   Add Your Text</a:t>
            </a:r>
          </a:p>
        </p:txBody>
      </p:sp>
      <p:sp>
        <p:nvSpPr>
          <p:cNvPr id="221204" name="Text Box 23"/>
          <p:cNvSpPr txBox="1">
            <a:spLocks noChangeArrowheads="1"/>
          </p:cNvSpPr>
          <p:nvPr/>
        </p:nvSpPr>
        <p:spPr bwMode="auto">
          <a:xfrm>
            <a:off x="3551238" y="3917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2005.10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2005.10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2005.10   Add Your Text</a:t>
            </a:r>
          </a:p>
        </p:txBody>
      </p:sp>
      <p:sp>
        <p:nvSpPr>
          <p:cNvPr id="221205" name="Text Box 24"/>
          <p:cNvSpPr txBox="1">
            <a:spLocks noChangeArrowheads="1"/>
          </p:cNvSpPr>
          <p:nvPr/>
        </p:nvSpPr>
        <p:spPr bwMode="auto">
          <a:xfrm>
            <a:off x="3551238" y="5060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2007.10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2007.10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2007.10   Add Your Text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任意多边形 389121"/>
          <p:cNvSpPr>
            <a:spLocks noChangeArrowheads="1"/>
          </p:cNvSpPr>
          <p:nvPr/>
        </p:nvSpPr>
        <p:spPr bwMode="auto">
          <a:xfrm>
            <a:off x="652463" y="2465388"/>
            <a:ext cx="1214437" cy="1457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6" name="任意多边形 389122"/>
          <p:cNvSpPr>
            <a:spLocks noChangeArrowheads="1"/>
          </p:cNvSpPr>
          <p:nvPr/>
        </p:nvSpPr>
        <p:spPr bwMode="auto">
          <a:xfrm>
            <a:off x="1941513" y="2465388"/>
            <a:ext cx="1214437" cy="1457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7" name="任意多边形 389123"/>
          <p:cNvSpPr>
            <a:spLocks noChangeArrowheads="1"/>
          </p:cNvSpPr>
          <p:nvPr/>
        </p:nvSpPr>
        <p:spPr bwMode="auto">
          <a:xfrm>
            <a:off x="3235325" y="2465388"/>
            <a:ext cx="1214438" cy="1457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8" name="矩形 389124"/>
          <p:cNvSpPr>
            <a:spLocks noChangeArrowheads="1"/>
          </p:cNvSpPr>
          <p:nvPr/>
        </p:nvSpPr>
        <p:spPr bwMode="auto">
          <a:xfrm>
            <a:off x="636588" y="4327525"/>
            <a:ext cx="1192212" cy="2222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21509" name="矩形 389125"/>
          <p:cNvSpPr>
            <a:spLocks noChangeArrowheads="1"/>
          </p:cNvSpPr>
          <p:nvPr/>
        </p:nvSpPr>
        <p:spPr bwMode="auto">
          <a:xfrm>
            <a:off x="1943100" y="4327525"/>
            <a:ext cx="1192213" cy="2222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21510" name="矩形 389126"/>
          <p:cNvSpPr>
            <a:spLocks noChangeArrowheads="1"/>
          </p:cNvSpPr>
          <p:nvPr/>
        </p:nvSpPr>
        <p:spPr bwMode="auto">
          <a:xfrm>
            <a:off x="3251200" y="4327525"/>
            <a:ext cx="1193800" cy="2222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21511" name="直接连接符 389127"/>
          <p:cNvSpPr>
            <a:spLocks noChangeShapeType="1"/>
          </p:cNvSpPr>
          <p:nvPr/>
        </p:nvSpPr>
        <p:spPr bwMode="auto">
          <a:xfrm>
            <a:off x="1885950" y="4559300"/>
            <a:ext cx="0" cy="174307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2" name="直接连接符 389128"/>
          <p:cNvSpPr>
            <a:spLocks noChangeShapeType="1"/>
          </p:cNvSpPr>
          <p:nvPr/>
        </p:nvSpPr>
        <p:spPr bwMode="auto">
          <a:xfrm>
            <a:off x="3192463" y="4559300"/>
            <a:ext cx="0" cy="1743075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3" name="矩形 389129"/>
          <p:cNvSpPr>
            <a:spLocks noChangeArrowheads="1"/>
          </p:cNvSpPr>
          <p:nvPr/>
        </p:nvSpPr>
        <p:spPr bwMode="auto">
          <a:xfrm>
            <a:off x="4816475" y="2216150"/>
            <a:ext cx="1173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/>
              <a:t>标题</a:t>
            </a:r>
          </a:p>
        </p:txBody>
      </p:sp>
      <p:sp>
        <p:nvSpPr>
          <p:cNvPr id="21514" name="矩形 389130"/>
          <p:cNvSpPr>
            <a:spLocks noChangeArrowheads="1"/>
          </p:cNvSpPr>
          <p:nvPr/>
        </p:nvSpPr>
        <p:spPr bwMode="auto">
          <a:xfrm>
            <a:off x="4816475" y="2419350"/>
            <a:ext cx="1144588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15" name="矩形 389131"/>
          <p:cNvSpPr>
            <a:spLocks noChangeArrowheads="1"/>
          </p:cNvSpPr>
          <p:nvPr/>
        </p:nvSpPr>
        <p:spPr bwMode="auto">
          <a:xfrm>
            <a:off x="6080125" y="2216150"/>
            <a:ext cx="11715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/>
              <a:t>标题</a:t>
            </a:r>
          </a:p>
        </p:txBody>
      </p:sp>
      <p:sp>
        <p:nvSpPr>
          <p:cNvPr id="21516" name="矩形 389132"/>
          <p:cNvSpPr>
            <a:spLocks noChangeArrowheads="1"/>
          </p:cNvSpPr>
          <p:nvPr/>
        </p:nvSpPr>
        <p:spPr bwMode="auto">
          <a:xfrm>
            <a:off x="6080125" y="2419350"/>
            <a:ext cx="1144588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17" name="矩形 389133"/>
          <p:cNvSpPr>
            <a:spLocks noChangeArrowheads="1"/>
          </p:cNvSpPr>
          <p:nvPr/>
        </p:nvSpPr>
        <p:spPr bwMode="auto">
          <a:xfrm>
            <a:off x="7343775" y="2216150"/>
            <a:ext cx="1173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/>
              <a:t>标题</a:t>
            </a:r>
          </a:p>
        </p:txBody>
      </p:sp>
      <p:sp>
        <p:nvSpPr>
          <p:cNvPr id="21518" name="矩形 389134"/>
          <p:cNvSpPr>
            <a:spLocks noChangeArrowheads="1"/>
          </p:cNvSpPr>
          <p:nvPr/>
        </p:nvSpPr>
        <p:spPr bwMode="auto">
          <a:xfrm>
            <a:off x="7343775" y="2419350"/>
            <a:ext cx="11461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</a:p>
        </p:txBody>
      </p:sp>
      <p:sp>
        <p:nvSpPr>
          <p:cNvPr id="21519" name="直接连接符 389135"/>
          <p:cNvSpPr>
            <a:spLocks noChangeShapeType="1"/>
          </p:cNvSpPr>
          <p:nvPr/>
        </p:nvSpPr>
        <p:spPr bwMode="auto">
          <a:xfrm flipV="1">
            <a:off x="6005513" y="2247900"/>
            <a:ext cx="0" cy="1668463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20" name="直接连接符 389136"/>
          <p:cNvSpPr>
            <a:spLocks noChangeShapeType="1"/>
          </p:cNvSpPr>
          <p:nvPr/>
        </p:nvSpPr>
        <p:spPr bwMode="auto">
          <a:xfrm flipV="1">
            <a:off x="7267575" y="2247900"/>
            <a:ext cx="0" cy="1668463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21" name="直接连接符 389137"/>
          <p:cNvSpPr>
            <a:spLocks noChangeShapeType="1"/>
          </p:cNvSpPr>
          <p:nvPr/>
        </p:nvSpPr>
        <p:spPr bwMode="auto">
          <a:xfrm flipV="1">
            <a:off x="8532813" y="2247900"/>
            <a:ext cx="0" cy="1668463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22" name="矩形 389138"/>
          <p:cNvSpPr>
            <a:spLocks noChangeArrowheads="1"/>
          </p:cNvSpPr>
          <p:nvPr/>
        </p:nvSpPr>
        <p:spPr bwMode="auto">
          <a:xfrm>
            <a:off x="700088" y="2216150"/>
            <a:ext cx="1173162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/>
              <a:t>标题</a:t>
            </a:r>
          </a:p>
        </p:txBody>
      </p:sp>
      <p:sp>
        <p:nvSpPr>
          <p:cNvPr id="21523" name="矩形 389139"/>
          <p:cNvSpPr>
            <a:spLocks noChangeArrowheads="1"/>
          </p:cNvSpPr>
          <p:nvPr/>
        </p:nvSpPr>
        <p:spPr bwMode="auto">
          <a:xfrm>
            <a:off x="700088" y="2546350"/>
            <a:ext cx="1144587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24" name="矩形 389140"/>
          <p:cNvSpPr>
            <a:spLocks noChangeArrowheads="1"/>
          </p:cNvSpPr>
          <p:nvPr/>
        </p:nvSpPr>
        <p:spPr bwMode="auto">
          <a:xfrm>
            <a:off x="1992313" y="2216150"/>
            <a:ext cx="1173162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/>
              <a:t>标题</a:t>
            </a:r>
          </a:p>
        </p:txBody>
      </p:sp>
      <p:sp>
        <p:nvSpPr>
          <p:cNvPr id="21525" name="矩形 389141"/>
          <p:cNvSpPr>
            <a:spLocks noChangeArrowheads="1"/>
          </p:cNvSpPr>
          <p:nvPr/>
        </p:nvSpPr>
        <p:spPr bwMode="auto">
          <a:xfrm>
            <a:off x="1992313" y="2546350"/>
            <a:ext cx="1144587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26" name="矩形 389142"/>
          <p:cNvSpPr>
            <a:spLocks noChangeArrowheads="1"/>
          </p:cNvSpPr>
          <p:nvPr/>
        </p:nvSpPr>
        <p:spPr bwMode="auto">
          <a:xfrm>
            <a:off x="3292475" y="2216150"/>
            <a:ext cx="1173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/>
              <a:t>标题</a:t>
            </a:r>
          </a:p>
        </p:txBody>
      </p:sp>
      <p:sp>
        <p:nvSpPr>
          <p:cNvPr id="21527" name="矩形 389143"/>
          <p:cNvSpPr>
            <a:spLocks noChangeArrowheads="1"/>
          </p:cNvSpPr>
          <p:nvPr/>
        </p:nvSpPr>
        <p:spPr bwMode="auto">
          <a:xfrm>
            <a:off x="3292475" y="2546350"/>
            <a:ext cx="11461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</a:p>
        </p:txBody>
      </p:sp>
      <p:sp>
        <p:nvSpPr>
          <p:cNvPr id="21528" name="矩形 389144"/>
          <p:cNvSpPr>
            <a:spLocks noChangeArrowheads="1"/>
          </p:cNvSpPr>
          <p:nvPr/>
        </p:nvSpPr>
        <p:spPr bwMode="auto">
          <a:xfrm>
            <a:off x="671513" y="4343400"/>
            <a:ext cx="11715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1529" name="矩形 389145"/>
          <p:cNvSpPr>
            <a:spLocks noChangeArrowheads="1"/>
          </p:cNvSpPr>
          <p:nvPr/>
        </p:nvSpPr>
        <p:spPr bwMode="auto">
          <a:xfrm>
            <a:off x="671513" y="4625975"/>
            <a:ext cx="1144587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30" name="矩形 389146"/>
          <p:cNvSpPr>
            <a:spLocks noChangeArrowheads="1"/>
          </p:cNvSpPr>
          <p:nvPr/>
        </p:nvSpPr>
        <p:spPr bwMode="auto">
          <a:xfrm>
            <a:off x="1997075" y="4343400"/>
            <a:ext cx="1173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1531" name="矩形 389147"/>
          <p:cNvSpPr>
            <a:spLocks noChangeArrowheads="1"/>
          </p:cNvSpPr>
          <p:nvPr/>
        </p:nvSpPr>
        <p:spPr bwMode="auto">
          <a:xfrm>
            <a:off x="1997075" y="4625975"/>
            <a:ext cx="1144588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32" name="矩形 389148"/>
          <p:cNvSpPr>
            <a:spLocks noChangeArrowheads="1"/>
          </p:cNvSpPr>
          <p:nvPr/>
        </p:nvSpPr>
        <p:spPr bwMode="auto">
          <a:xfrm>
            <a:off x="3300413" y="4343400"/>
            <a:ext cx="11715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1533" name="矩形 389149"/>
          <p:cNvSpPr>
            <a:spLocks noChangeArrowheads="1"/>
          </p:cNvSpPr>
          <p:nvPr/>
        </p:nvSpPr>
        <p:spPr bwMode="auto">
          <a:xfrm>
            <a:off x="3300413" y="4625975"/>
            <a:ext cx="11461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</a:p>
        </p:txBody>
      </p:sp>
      <p:sp>
        <p:nvSpPr>
          <p:cNvPr id="21534" name="矩形 389150"/>
          <p:cNvSpPr>
            <a:spLocks noChangeArrowheads="1"/>
          </p:cNvSpPr>
          <p:nvPr/>
        </p:nvSpPr>
        <p:spPr bwMode="auto">
          <a:xfrm>
            <a:off x="4718050" y="4327525"/>
            <a:ext cx="1193800" cy="2222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21535" name="矩形 389151"/>
          <p:cNvSpPr>
            <a:spLocks noChangeArrowheads="1"/>
          </p:cNvSpPr>
          <p:nvPr/>
        </p:nvSpPr>
        <p:spPr bwMode="auto">
          <a:xfrm>
            <a:off x="6026150" y="4327525"/>
            <a:ext cx="1192213" cy="2222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21536" name="矩形 389152"/>
          <p:cNvSpPr>
            <a:spLocks noChangeArrowheads="1"/>
          </p:cNvSpPr>
          <p:nvPr/>
        </p:nvSpPr>
        <p:spPr bwMode="auto">
          <a:xfrm>
            <a:off x="7334250" y="4327525"/>
            <a:ext cx="1192213" cy="2222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21537" name="矩形 389153"/>
          <p:cNvSpPr>
            <a:spLocks noChangeArrowheads="1"/>
          </p:cNvSpPr>
          <p:nvPr/>
        </p:nvSpPr>
        <p:spPr bwMode="auto">
          <a:xfrm>
            <a:off x="4752975" y="4343400"/>
            <a:ext cx="1173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1538" name="矩形 389154"/>
          <p:cNvSpPr>
            <a:spLocks noChangeArrowheads="1"/>
          </p:cNvSpPr>
          <p:nvPr/>
        </p:nvSpPr>
        <p:spPr bwMode="auto">
          <a:xfrm>
            <a:off x="4752975" y="4625975"/>
            <a:ext cx="1144588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39" name="矩形 389155"/>
          <p:cNvSpPr>
            <a:spLocks noChangeArrowheads="1"/>
          </p:cNvSpPr>
          <p:nvPr/>
        </p:nvSpPr>
        <p:spPr bwMode="auto">
          <a:xfrm>
            <a:off x="6080125" y="4343400"/>
            <a:ext cx="11715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1540" name="矩形 389156"/>
          <p:cNvSpPr>
            <a:spLocks noChangeArrowheads="1"/>
          </p:cNvSpPr>
          <p:nvPr/>
        </p:nvSpPr>
        <p:spPr bwMode="auto">
          <a:xfrm>
            <a:off x="6080125" y="4625975"/>
            <a:ext cx="1144588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  <a:endParaRPr lang="en-US" altLang="de-DE" sz="1700" b="1" i="1"/>
          </a:p>
        </p:txBody>
      </p:sp>
      <p:sp>
        <p:nvSpPr>
          <p:cNvPr id="21541" name="矩形 389157"/>
          <p:cNvSpPr>
            <a:spLocks noChangeArrowheads="1"/>
          </p:cNvSpPr>
          <p:nvPr/>
        </p:nvSpPr>
        <p:spPr bwMode="auto">
          <a:xfrm>
            <a:off x="7381875" y="4343400"/>
            <a:ext cx="117316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21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1542" name="矩形 389158"/>
          <p:cNvSpPr>
            <a:spLocks noChangeArrowheads="1"/>
          </p:cNvSpPr>
          <p:nvPr/>
        </p:nvSpPr>
        <p:spPr bwMode="auto">
          <a:xfrm>
            <a:off x="7381875" y="4625975"/>
            <a:ext cx="11461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细节</a:t>
            </a:r>
          </a:p>
        </p:txBody>
      </p:sp>
      <p:sp>
        <p:nvSpPr>
          <p:cNvPr id="21543" name="任意多边形 389159"/>
          <p:cNvSpPr>
            <a:spLocks noChangeArrowheads="1"/>
          </p:cNvSpPr>
          <p:nvPr/>
        </p:nvSpPr>
        <p:spPr bwMode="auto">
          <a:xfrm flipV="1">
            <a:off x="4713288" y="4608513"/>
            <a:ext cx="1198562" cy="1687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44" name="任意多边形 389160"/>
          <p:cNvSpPr>
            <a:spLocks noChangeArrowheads="1"/>
          </p:cNvSpPr>
          <p:nvPr/>
        </p:nvSpPr>
        <p:spPr bwMode="auto">
          <a:xfrm flipV="1">
            <a:off x="6019800" y="4608513"/>
            <a:ext cx="1198563" cy="1687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45" name="任意多边形 389161"/>
          <p:cNvSpPr>
            <a:spLocks noChangeArrowheads="1"/>
          </p:cNvSpPr>
          <p:nvPr/>
        </p:nvSpPr>
        <p:spPr bwMode="auto">
          <a:xfrm flipV="1">
            <a:off x="7327900" y="4608513"/>
            <a:ext cx="1198563" cy="16875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46" name="矩形 389162"/>
          <p:cNvSpPr>
            <a:spLocks noChangeArrowheads="1"/>
          </p:cNvSpPr>
          <p:nvPr/>
        </p:nvSpPr>
        <p:spPr bwMode="auto">
          <a:xfrm>
            <a:off x="677863" y="17367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547" name="矩形 389163"/>
          <p:cNvSpPr>
            <a:spLocks noChangeArrowheads="1"/>
          </p:cNvSpPr>
          <p:nvPr/>
        </p:nvSpPr>
        <p:spPr bwMode="auto">
          <a:xfrm>
            <a:off x="4776788" y="17367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548" name="矩形 389164"/>
          <p:cNvSpPr>
            <a:spLocks noChangeArrowheads="1"/>
          </p:cNvSpPr>
          <p:nvPr/>
        </p:nvSpPr>
        <p:spPr bwMode="auto">
          <a:xfrm>
            <a:off x="677863" y="40687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549" name="矩形 389165"/>
          <p:cNvSpPr>
            <a:spLocks noChangeArrowheads="1"/>
          </p:cNvSpPr>
          <p:nvPr/>
        </p:nvSpPr>
        <p:spPr bwMode="auto">
          <a:xfrm>
            <a:off x="4776788" y="40687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550" name="标题 38916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-</a:t>
            </a:r>
            <a:r>
              <a:rPr lang="zh-CN" altLang="en-US" smtClean="0">
                <a:latin typeface="宋体" pitchFamily="2" charset="-122"/>
              </a:rPr>
              <a:t>水平的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3" name="图片 84993" descr="Picture5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4788" y="744538"/>
            <a:ext cx="6194425" cy="536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234" name="等腰三角形 84994"/>
          <p:cNvSpPr>
            <a:spLocks noChangeArrowheads="1"/>
          </p:cNvSpPr>
          <p:nvPr/>
        </p:nvSpPr>
        <p:spPr bwMode="auto">
          <a:xfrm rot="5400000">
            <a:off x="5199857" y="3582194"/>
            <a:ext cx="3276600" cy="414337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99">
                  <a:alpha val="80000"/>
                </a:srgbClr>
              </a:gs>
              <a:gs pos="100000">
                <a:srgbClr val="393956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3235" name="燕尾形 84995"/>
          <p:cNvSpPr>
            <a:spLocks noChangeArrowheads="1"/>
          </p:cNvSpPr>
          <p:nvPr/>
        </p:nvSpPr>
        <p:spPr bwMode="auto">
          <a:xfrm rot="16200000" flipV="1">
            <a:off x="1662113" y="1541463"/>
            <a:ext cx="1066800" cy="1574800"/>
          </a:xfrm>
          <a:prstGeom prst="chevron">
            <a:avLst>
              <a:gd name="adj" fmla="val 34588"/>
            </a:avLst>
          </a:prstGeom>
          <a:gradFill rotWithShape="1">
            <a:gsLst>
              <a:gs pos="0">
                <a:srgbClr val="A5DBDB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1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3236" name="燕尾形 84996"/>
          <p:cNvSpPr>
            <a:spLocks noChangeArrowheads="1"/>
          </p:cNvSpPr>
          <p:nvPr/>
        </p:nvSpPr>
        <p:spPr bwMode="auto">
          <a:xfrm rot="16200000" flipV="1">
            <a:off x="1662113" y="2376488"/>
            <a:ext cx="1066800" cy="1574800"/>
          </a:xfrm>
          <a:prstGeom prst="chevron">
            <a:avLst>
              <a:gd name="adj" fmla="val 34588"/>
            </a:avLst>
          </a:prstGeom>
          <a:gradFill rotWithShape="1">
            <a:gsLst>
              <a:gs pos="0">
                <a:srgbClr val="DBEDA5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2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3237" name="燕尾形 84997"/>
          <p:cNvSpPr>
            <a:spLocks noChangeArrowheads="1"/>
          </p:cNvSpPr>
          <p:nvPr/>
        </p:nvSpPr>
        <p:spPr bwMode="auto">
          <a:xfrm rot="16200000" flipV="1">
            <a:off x="1662113" y="3211513"/>
            <a:ext cx="1066800" cy="1574800"/>
          </a:xfrm>
          <a:prstGeom prst="chevron">
            <a:avLst>
              <a:gd name="adj" fmla="val 34588"/>
            </a:avLst>
          </a:prstGeom>
          <a:gradFill rotWithShape="1">
            <a:gsLst>
              <a:gs pos="0">
                <a:srgbClr val="B7B7DB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2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3238" name="燕尾形 84998"/>
          <p:cNvSpPr>
            <a:spLocks noChangeArrowheads="1"/>
          </p:cNvSpPr>
          <p:nvPr/>
        </p:nvSpPr>
        <p:spPr bwMode="auto">
          <a:xfrm rot="16200000" flipV="1">
            <a:off x="1662907" y="4039394"/>
            <a:ext cx="1066800" cy="1576387"/>
          </a:xfrm>
          <a:prstGeom prst="chevron">
            <a:avLst>
              <a:gd name="adj" fmla="val 34588"/>
            </a:avLst>
          </a:prstGeom>
          <a:gradFill rotWithShape="1">
            <a:gsLst>
              <a:gs pos="0">
                <a:srgbClr val="E9E9E9"/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2" dir="t"/>
          </a:scene3d>
          <a:sp3d extrusionH="430200" prstMaterial="legacyPlastic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3239" name="文本框 84999"/>
          <p:cNvSpPr txBox="1">
            <a:spLocks noChangeArrowheads="1"/>
          </p:cNvSpPr>
          <p:nvPr/>
        </p:nvSpPr>
        <p:spPr bwMode="auto">
          <a:xfrm>
            <a:off x="1501775" y="2100263"/>
            <a:ext cx="13747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2006~2007</a:t>
            </a:r>
          </a:p>
        </p:txBody>
      </p:sp>
      <p:sp>
        <p:nvSpPr>
          <p:cNvPr id="223240" name="文本框 85000"/>
          <p:cNvSpPr txBox="1">
            <a:spLocks noChangeArrowheads="1"/>
          </p:cNvSpPr>
          <p:nvPr/>
        </p:nvSpPr>
        <p:spPr bwMode="auto">
          <a:xfrm>
            <a:off x="1501775" y="2930525"/>
            <a:ext cx="1374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2005 ~ 2004</a:t>
            </a:r>
          </a:p>
        </p:txBody>
      </p:sp>
      <p:sp>
        <p:nvSpPr>
          <p:cNvPr id="223241" name="文本框 85001"/>
          <p:cNvSpPr txBox="1">
            <a:spLocks noChangeArrowheads="1"/>
          </p:cNvSpPr>
          <p:nvPr/>
        </p:nvSpPr>
        <p:spPr bwMode="auto">
          <a:xfrm>
            <a:off x="1501775" y="3773488"/>
            <a:ext cx="1374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2003 ~ 2002</a:t>
            </a:r>
          </a:p>
        </p:txBody>
      </p:sp>
      <p:sp>
        <p:nvSpPr>
          <p:cNvPr id="223242" name="文本框 85002"/>
          <p:cNvSpPr txBox="1">
            <a:spLocks noChangeArrowheads="1"/>
          </p:cNvSpPr>
          <p:nvPr/>
        </p:nvSpPr>
        <p:spPr bwMode="auto">
          <a:xfrm>
            <a:off x="1501775" y="4597400"/>
            <a:ext cx="1374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2001 ~ 2000</a:t>
            </a:r>
          </a:p>
        </p:txBody>
      </p:sp>
      <p:sp>
        <p:nvSpPr>
          <p:cNvPr id="223243" name="矩形 85003"/>
          <p:cNvSpPr>
            <a:spLocks noChangeArrowheads="1"/>
          </p:cNvSpPr>
          <p:nvPr/>
        </p:nvSpPr>
        <p:spPr bwMode="auto">
          <a:xfrm>
            <a:off x="2963863" y="2046288"/>
            <a:ext cx="3554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>
                <a:cs typeface="Arial" pitchFamily="34" charset="0"/>
              </a:rPr>
              <a:t> Title in here</a:t>
            </a:r>
          </a:p>
        </p:txBody>
      </p:sp>
      <p:sp>
        <p:nvSpPr>
          <p:cNvPr id="223244" name="文本框 85004"/>
          <p:cNvSpPr txBox="1">
            <a:spLocks noChangeArrowheads="1"/>
          </p:cNvSpPr>
          <p:nvPr/>
        </p:nvSpPr>
        <p:spPr bwMode="auto">
          <a:xfrm>
            <a:off x="3055938" y="2360613"/>
            <a:ext cx="3721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300" b="1">
                <a:solidFill>
                  <a:srgbClr val="1C1C1C"/>
                </a:solidFill>
                <a:cs typeface="Arial" pitchFamily="34" charset="0"/>
              </a:rPr>
              <a:t>ThemeGallery</a:t>
            </a:r>
            <a:r>
              <a:rPr lang="en-US" altLang="zh-CN" sz="1300">
                <a:solidFill>
                  <a:srgbClr val="1C1C1C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23245" name="矩形 85005"/>
          <p:cNvSpPr>
            <a:spLocks noChangeArrowheads="1"/>
          </p:cNvSpPr>
          <p:nvPr/>
        </p:nvSpPr>
        <p:spPr bwMode="auto">
          <a:xfrm>
            <a:off x="2963863" y="2895600"/>
            <a:ext cx="3554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>
                <a:cs typeface="Arial" pitchFamily="34" charset="0"/>
              </a:rPr>
              <a:t> Title in here</a:t>
            </a:r>
          </a:p>
        </p:txBody>
      </p:sp>
      <p:sp>
        <p:nvSpPr>
          <p:cNvPr id="223246" name="文本框 85006"/>
          <p:cNvSpPr txBox="1">
            <a:spLocks noChangeArrowheads="1"/>
          </p:cNvSpPr>
          <p:nvPr/>
        </p:nvSpPr>
        <p:spPr bwMode="auto">
          <a:xfrm>
            <a:off x="3105150" y="3209925"/>
            <a:ext cx="3721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300" b="1">
                <a:solidFill>
                  <a:srgbClr val="1C1C1C"/>
                </a:solidFill>
                <a:cs typeface="Arial" pitchFamily="34" charset="0"/>
              </a:rPr>
              <a:t>ThemeGallery</a:t>
            </a:r>
            <a:r>
              <a:rPr lang="en-US" altLang="zh-CN" sz="1300">
                <a:solidFill>
                  <a:srgbClr val="1C1C1C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23247" name="矩形 85007"/>
          <p:cNvSpPr>
            <a:spLocks noChangeArrowheads="1"/>
          </p:cNvSpPr>
          <p:nvPr/>
        </p:nvSpPr>
        <p:spPr bwMode="auto">
          <a:xfrm>
            <a:off x="2963863" y="3743325"/>
            <a:ext cx="3554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>
                <a:cs typeface="Arial" pitchFamily="34" charset="0"/>
              </a:rPr>
              <a:t> Title in here</a:t>
            </a:r>
          </a:p>
        </p:txBody>
      </p:sp>
      <p:sp>
        <p:nvSpPr>
          <p:cNvPr id="223248" name="文本框 85008"/>
          <p:cNvSpPr txBox="1">
            <a:spLocks noChangeArrowheads="1"/>
          </p:cNvSpPr>
          <p:nvPr/>
        </p:nvSpPr>
        <p:spPr bwMode="auto">
          <a:xfrm>
            <a:off x="3105150" y="4057650"/>
            <a:ext cx="3721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300" b="1">
                <a:solidFill>
                  <a:srgbClr val="1C1C1C"/>
                </a:solidFill>
                <a:cs typeface="Arial" pitchFamily="34" charset="0"/>
              </a:rPr>
              <a:t>ThemeGallery</a:t>
            </a:r>
            <a:r>
              <a:rPr lang="en-US" altLang="zh-CN" sz="1300">
                <a:solidFill>
                  <a:srgbClr val="1C1C1C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23249" name="矩形 85009"/>
          <p:cNvSpPr>
            <a:spLocks noChangeArrowheads="1"/>
          </p:cNvSpPr>
          <p:nvPr/>
        </p:nvSpPr>
        <p:spPr bwMode="auto">
          <a:xfrm>
            <a:off x="2963863" y="4576763"/>
            <a:ext cx="3554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>
                <a:cs typeface="Arial" pitchFamily="34" charset="0"/>
              </a:rPr>
              <a:t> Title in here</a:t>
            </a:r>
          </a:p>
        </p:txBody>
      </p:sp>
      <p:sp>
        <p:nvSpPr>
          <p:cNvPr id="223250" name="文本框 85010"/>
          <p:cNvSpPr txBox="1">
            <a:spLocks noChangeArrowheads="1"/>
          </p:cNvSpPr>
          <p:nvPr/>
        </p:nvSpPr>
        <p:spPr bwMode="auto">
          <a:xfrm>
            <a:off x="3105150" y="4891088"/>
            <a:ext cx="3721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300" b="1">
                <a:solidFill>
                  <a:srgbClr val="1C1C1C"/>
                </a:solidFill>
                <a:cs typeface="Arial" pitchFamily="34" charset="0"/>
              </a:rPr>
              <a:t>ThemeGallery</a:t>
            </a:r>
            <a:r>
              <a:rPr lang="en-US" altLang="zh-CN" sz="1300">
                <a:solidFill>
                  <a:srgbClr val="1C1C1C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pic>
        <p:nvPicPr>
          <p:cNvPr id="223251" name="图片 85011" descr="num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6338" y="2227263"/>
            <a:ext cx="27368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252" name="标题 850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图片 87041" descr="03_ab"/>
          <p:cNvPicPr>
            <a:picLocks noChangeAspect="1" noChangeArrowheads="1"/>
          </p:cNvPicPr>
          <p:nvPr/>
        </p:nvPicPr>
        <p:blipFill>
          <a:blip r:embed="rId2" cstate="print"/>
          <a:srcRect t="4976" r="16216"/>
          <a:stretch>
            <a:fillRect/>
          </a:stretch>
        </p:blipFill>
        <p:spPr bwMode="auto">
          <a:xfrm>
            <a:off x="7194550" y="641350"/>
            <a:ext cx="1960563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282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25283" name="AutoShape 3"/>
          <p:cNvSpPr>
            <a:spLocks noChangeArrowheads="1"/>
          </p:cNvSpPr>
          <p:nvPr/>
        </p:nvSpPr>
        <p:spPr bwMode="auto">
          <a:xfrm>
            <a:off x="4845050" y="2432050"/>
            <a:ext cx="2622550" cy="2574925"/>
          </a:xfrm>
          <a:prstGeom prst="homePlate">
            <a:avLst>
              <a:gd name="adj" fmla="val 25453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5284" name="AutoShape 4"/>
          <p:cNvSpPr>
            <a:spLocks noChangeArrowheads="1"/>
          </p:cNvSpPr>
          <p:nvPr/>
        </p:nvSpPr>
        <p:spPr bwMode="auto">
          <a:xfrm>
            <a:off x="2808288" y="2433638"/>
            <a:ext cx="2809875" cy="2574925"/>
          </a:xfrm>
          <a:prstGeom prst="homePlate">
            <a:avLst>
              <a:gd name="adj" fmla="val 27271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89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5285" name="Freeform 5"/>
          <p:cNvSpPr>
            <a:spLocks noChangeArrowheads="1"/>
          </p:cNvSpPr>
          <p:nvPr/>
        </p:nvSpPr>
        <p:spPr bwMode="auto">
          <a:xfrm>
            <a:off x="2598738" y="2133600"/>
            <a:ext cx="4349750" cy="517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" y="267"/>
              </a:cxn>
              <a:cxn ang="0">
                <a:pos x="3454" y="267"/>
              </a:cxn>
              <a:cxn ang="0">
                <a:pos x="3292" y="8"/>
              </a:cxn>
              <a:cxn ang="0">
                <a:pos x="0" y="0"/>
              </a:cxn>
            </a:cxnLst>
            <a:rect l="0" t="0" r="r" b="b"/>
            <a:pathLst>
              <a:path w="3454" h="267">
                <a:moveTo>
                  <a:pt x="0" y="0"/>
                </a:moveTo>
                <a:lnTo>
                  <a:pt x="87" y="267"/>
                </a:lnTo>
                <a:lnTo>
                  <a:pt x="3454" y="267"/>
                </a:lnTo>
                <a:lnTo>
                  <a:pt x="3292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286" name="AutoShape 6"/>
          <p:cNvSpPr>
            <a:spLocks noChangeArrowheads="1"/>
          </p:cNvSpPr>
          <p:nvPr/>
        </p:nvSpPr>
        <p:spPr bwMode="auto">
          <a:xfrm>
            <a:off x="1347788" y="2132013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4D5C5D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5287" name="Rectangle 7"/>
          <p:cNvSpPr>
            <a:spLocks noChangeArrowheads="1"/>
          </p:cNvSpPr>
          <p:nvPr/>
        </p:nvSpPr>
        <p:spPr bwMode="auto">
          <a:xfrm>
            <a:off x="1497013" y="2795588"/>
            <a:ext cx="182403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225288" name="Rectangle 8"/>
          <p:cNvSpPr>
            <a:spLocks noChangeArrowheads="1"/>
          </p:cNvSpPr>
          <p:nvPr/>
        </p:nvSpPr>
        <p:spPr bwMode="auto">
          <a:xfrm>
            <a:off x="3286125" y="2160588"/>
            <a:ext cx="349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25289" name="Rectangle 9"/>
          <p:cNvSpPr>
            <a:spLocks noChangeArrowheads="1"/>
          </p:cNvSpPr>
          <p:nvPr/>
        </p:nvSpPr>
        <p:spPr bwMode="auto">
          <a:xfrm>
            <a:off x="5600700" y="3184525"/>
            <a:ext cx="16700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2.</a:t>
            </a:r>
          </a:p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225290" name="Rectangle 10"/>
          <p:cNvSpPr>
            <a:spLocks noChangeArrowheads="1"/>
          </p:cNvSpPr>
          <p:nvPr/>
        </p:nvSpPr>
        <p:spPr bwMode="auto">
          <a:xfrm>
            <a:off x="1371600" y="1660525"/>
            <a:ext cx="632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cs typeface="Arial" pitchFamily="34" charset="0"/>
              </a:rPr>
              <a:t>Describe a vision of company or strategic contents</a:t>
            </a:r>
          </a:p>
        </p:txBody>
      </p:sp>
      <p:sp>
        <p:nvSpPr>
          <p:cNvPr id="225291" name="Rectangle 11"/>
          <p:cNvSpPr>
            <a:spLocks noChangeArrowheads="1"/>
          </p:cNvSpPr>
          <p:nvPr/>
        </p:nvSpPr>
        <p:spPr bwMode="auto">
          <a:xfrm>
            <a:off x="3709988" y="3181350"/>
            <a:ext cx="16700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1.</a:t>
            </a:r>
          </a:p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1335088" y="5133975"/>
            <a:ext cx="6049962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3"/>
          <p:cNvSpPr>
            <a:spLocks noChangeArrowheads="1"/>
          </p:cNvSpPr>
          <p:nvPr/>
        </p:nvSpPr>
        <p:spPr bwMode="auto">
          <a:xfrm>
            <a:off x="620713" y="2635250"/>
            <a:ext cx="7740650" cy="6191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226306" name="Group 4"/>
          <p:cNvGrpSpPr>
            <a:grpSpLocks/>
          </p:cNvGrpSpPr>
          <p:nvPr/>
        </p:nvGrpSpPr>
        <p:grpSpPr bwMode="auto">
          <a:xfrm>
            <a:off x="609600" y="2635250"/>
            <a:ext cx="2054225" cy="619125"/>
            <a:chOff x="404" y="1980"/>
            <a:chExt cx="1294" cy="298"/>
          </a:xfrm>
        </p:grpSpPr>
        <p:sp>
          <p:nvSpPr>
            <p:cNvPr id="226307" name="Rectangle 5"/>
            <p:cNvSpPr>
              <a:spLocks noChangeArrowheads="1"/>
            </p:cNvSpPr>
            <p:nvPr/>
          </p:nvSpPr>
          <p:spPr bwMode="auto">
            <a:xfrm>
              <a:off x="404" y="1980"/>
              <a:ext cx="1205" cy="29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26308" name="AutoShape 6"/>
            <p:cNvSpPr>
              <a:spLocks noChangeArrowheads="1"/>
            </p:cNvSpPr>
            <p:nvPr/>
          </p:nvSpPr>
          <p:spPr bwMode="auto">
            <a:xfrm rot="5400000">
              <a:off x="1566" y="2070"/>
              <a:ext cx="139" cy="12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226309" name="Text Box 7"/>
          <p:cNvSpPr txBox="1">
            <a:spLocks noChangeArrowheads="1"/>
          </p:cNvSpPr>
          <p:nvPr/>
        </p:nvSpPr>
        <p:spPr bwMode="auto">
          <a:xfrm>
            <a:off x="2524125" y="27670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26310" name="Rectangle 8"/>
          <p:cNvSpPr>
            <a:spLocks noChangeArrowheads="1"/>
          </p:cNvSpPr>
          <p:nvPr/>
        </p:nvSpPr>
        <p:spPr bwMode="auto">
          <a:xfrm>
            <a:off x="631825" y="2741613"/>
            <a:ext cx="183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26311" name="AutoShape 9"/>
          <p:cNvSpPr>
            <a:spLocks noChangeArrowheads="1"/>
          </p:cNvSpPr>
          <p:nvPr/>
        </p:nvSpPr>
        <p:spPr bwMode="auto">
          <a:xfrm>
            <a:off x="4095750" y="2801938"/>
            <a:ext cx="368300" cy="273050"/>
          </a:xfrm>
          <a:prstGeom prst="rightArrow">
            <a:avLst>
              <a:gd name="adj1" fmla="val 50000"/>
              <a:gd name="adj2" fmla="val 60460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6312" name="Text Box 10"/>
          <p:cNvSpPr txBox="1">
            <a:spLocks noChangeArrowheads="1"/>
          </p:cNvSpPr>
          <p:nvPr/>
        </p:nvSpPr>
        <p:spPr bwMode="auto">
          <a:xfrm>
            <a:off x="4475163" y="27670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26313" name="AutoShape 11"/>
          <p:cNvSpPr>
            <a:spLocks noChangeArrowheads="1"/>
          </p:cNvSpPr>
          <p:nvPr/>
        </p:nvSpPr>
        <p:spPr bwMode="auto">
          <a:xfrm>
            <a:off x="6124575" y="2801938"/>
            <a:ext cx="368300" cy="273050"/>
          </a:xfrm>
          <a:prstGeom prst="rightArrow">
            <a:avLst>
              <a:gd name="adj1" fmla="val 50000"/>
              <a:gd name="adj2" fmla="val 60460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6314" name="Text Box 12"/>
          <p:cNvSpPr txBox="1">
            <a:spLocks noChangeArrowheads="1"/>
          </p:cNvSpPr>
          <p:nvPr/>
        </p:nvSpPr>
        <p:spPr bwMode="auto">
          <a:xfrm>
            <a:off x="6462713" y="27670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26315" name="AutoShape 13"/>
          <p:cNvSpPr>
            <a:spLocks noChangeArrowheads="1"/>
          </p:cNvSpPr>
          <p:nvPr/>
        </p:nvSpPr>
        <p:spPr bwMode="auto">
          <a:xfrm>
            <a:off x="906463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6316" name="AutoShape 14"/>
          <p:cNvSpPr>
            <a:spLocks noChangeArrowheads="1"/>
          </p:cNvSpPr>
          <p:nvPr/>
        </p:nvSpPr>
        <p:spPr bwMode="auto">
          <a:xfrm>
            <a:off x="2887663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6317" name="AutoShape 15"/>
          <p:cNvSpPr>
            <a:spLocks noChangeArrowheads="1"/>
          </p:cNvSpPr>
          <p:nvPr/>
        </p:nvSpPr>
        <p:spPr bwMode="auto">
          <a:xfrm>
            <a:off x="4878388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26318" name="AutoShape 16"/>
          <p:cNvSpPr>
            <a:spLocks noChangeArrowheads="1"/>
          </p:cNvSpPr>
          <p:nvPr/>
        </p:nvSpPr>
        <p:spPr bwMode="auto">
          <a:xfrm>
            <a:off x="6821488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226319" name="AutoShape 17"/>
          <p:cNvCxnSpPr>
            <a:cxnSpLocks noChangeShapeType="1"/>
            <a:stCxn id="226315" idx="3"/>
            <a:endCxn id="226316" idx="1"/>
          </p:cNvCxnSpPr>
          <p:nvPr/>
        </p:nvCxnSpPr>
        <p:spPr bwMode="auto">
          <a:xfrm>
            <a:off x="2020888" y="3941763"/>
            <a:ext cx="8667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26320" name="AutoShape 18"/>
          <p:cNvCxnSpPr>
            <a:cxnSpLocks noChangeShapeType="1"/>
            <a:stCxn id="226316" idx="3"/>
            <a:endCxn id="226317" idx="1"/>
          </p:cNvCxnSpPr>
          <p:nvPr/>
        </p:nvCxnSpPr>
        <p:spPr bwMode="auto">
          <a:xfrm>
            <a:off x="4002088" y="3941763"/>
            <a:ext cx="876300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26321" name="AutoShape 19"/>
          <p:cNvCxnSpPr>
            <a:cxnSpLocks noChangeShapeType="1"/>
            <a:stCxn id="226317" idx="3"/>
            <a:endCxn id="226318" idx="1"/>
          </p:cNvCxnSpPr>
          <p:nvPr/>
        </p:nvCxnSpPr>
        <p:spPr bwMode="auto">
          <a:xfrm>
            <a:off x="5992813" y="3941763"/>
            <a:ext cx="8286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sp>
        <p:nvSpPr>
          <p:cNvPr id="226322" name="Text Box 20"/>
          <p:cNvSpPr txBox="1">
            <a:spLocks noChangeArrowheads="1"/>
          </p:cNvSpPr>
          <p:nvPr/>
        </p:nvSpPr>
        <p:spPr bwMode="auto">
          <a:xfrm>
            <a:off x="1009650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26323" name="Text Box 21"/>
          <p:cNvSpPr txBox="1">
            <a:spLocks noChangeArrowheads="1"/>
          </p:cNvSpPr>
          <p:nvPr/>
        </p:nvSpPr>
        <p:spPr bwMode="auto">
          <a:xfrm>
            <a:off x="2998788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226324" name="Text Box 22"/>
          <p:cNvSpPr txBox="1">
            <a:spLocks noChangeArrowheads="1"/>
          </p:cNvSpPr>
          <p:nvPr/>
        </p:nvSpPr>
        <p:spPr bwMode="auto">
          <a:xfrm>
            <a:off x="5008563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226325" name="Text Box 23"/>
          <p:cNvSpPr txBox="1">
            <a:spLocks noChangeArrowheads="1"/>
          </p:cNvSpPr>
          <p:nvPr/>
        </p:nvSpPr>
        <p:spPr bwMode="auto">
          <a:xfrm>
            <a:off x="6961188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226326" name="Text Box 24"/>
          <p:cNvSpPr txBox="1">
            <a:spLocks noChangeArrowheads="1"/>
          </p:cNvSpPr>
          <p:nvPr/>
        </p:nvSpPr>
        <p:spPr bwMode="auto">
          <a:xfrm>
            <a:off x="652463" y="4589463"/>
            <a:ext cx="1614487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26327" name="Text Box 25"/>
          <p:cNvSpPr txBox="1">
            <a:spLocks noChangeArrowheads="1"/>
          </p:cNvSpPr>
          <p:nvPr/>
        </p:nvSpPr>
        <p:spPr bwMode="auto">
          <a:xfrm>
            <a:off x="2595563" y="4589463"/>
            <a:ext cx="1614487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26328" name="Text Box 26"/>
          <p:cNvSpPr txBox="1">
            <a:spLocks noChangeArrowheads="1"/>
          </p:cNvSpPr>
          <p:nvPr/>
        </p:nvSpPr>
        <p:spPr bwMode="auto">
          <a:xfrm>
            <a:off x="4610100" y="4589463"/>
            <a:ext cx="1614488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26329" name="Text Box 27"/>
          <p:cNvSpPr txBox="1">
            <a:spLocks noChangeArrowheads="1"/>
          </p:cNvSpPr>
          <p:nvPr/>
        </p:nvSpPr>
        <p:spPr bwMode="auto">
          <a:xfrm>
            <a:off x="6557963" y="4589463"/>
            <a:ext cx="1614487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26330" name="Rectangle 28"/>
          <p:cNvSpPr>
            <a:spLocks noChangeArrowheads="1"/>
          </p:cNvSpPr>
          <p:nvPr/>
        </p:nvSpPr>
        <p:spPr bwMode="auto">
          <a:xfrm>
            <a:off x="965200" y="1752600"/>
            <a:ext cx="69342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226331" name="矩形 88091"/>
          <p:cNvSpPr>
            <a:spLocks noChangeArrowheads="1"/>
          </p:cNvSpPr>
          <p:nvPr/>
        </p:nvSpPr>
        <p:spPr bwMode="auto">
          <a:xfrm>
            <a:off x="479425" y="274638"/>
            <a:ext cx="74453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Click to edit title style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29" name="图片 89089" descr="num-1_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8200" y="2438400"/>
            <a:ext cx="2747963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7330" name="标题 890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27331" name="五边形 89091"/>
          <p:cNvSpPr>
            <a:spLocks noChangeArrowheads="1"/>
          </p:cNvSpPr>
          <p:nvPr/>
        </p:nvSpPr>
        <p:spPr bwMode="auto">
          <a:xfrm>
            <a:off x="4373563" y="2857500"/>
            <a:ext cx="2622550" cy="2574925"/>
          </a:xfrm>
          <a:prstGeom prst="homePlate">
            <a:avLst>
              <a:gd name="adj" fmla="val 25453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7332" name="五边形 89092"/>
          <p:cNvSpPr>
            <a:spLocks noChangeArrowheads="1"/>
          </p:cNvSpPr>
          <p:nvPr/>
        </p:nvSpPr>
        <p:spPr bwMode="auto">
          <a:xfrm>
            <a:off x="2336800" y="2859088"/>
            <a:ext cx="2809875" cy="2574925"/>
          </a:xfrm>
          <a:prstGeom prst="homePlate">
            <a:avLst>
              <a:gd name="adj" fmla="val 27271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89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7333" name="任意多边形 89093"/>
          <p:cNvSpPr>
            <a:spLocks noChangeArrowheads="1"/>
          </p:cNvSpPr>
          <p:nvPr/>
        </p:nvSpPr>
        <p:spPr bwMode="auto">
          <a:xfrm>
            <a:off x="2127250" y="2559050"/>
            <a:ext cx="4349750" cy="517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" y="267"/>
              </a:cxn>
              <a:cxn ang="0">
                <a:pos x="3454" y="267"/>
              </a:cxn>
              <a:cxn ang="0">
                <a:pos x="3292" y="8"/>
              </a:cxn>
              <a:cxn ang="0">
                <a:pos x="0" y="0"/>
              </a:cxn>
            </a:cxnLst>
            <a:rect l="0" t="0" r="r" b="b"/>
            <a:pathLst>
              <a:path w="3454" h="267">
                <a:moveTo>
                  <a:pt x="0" y="0"/>
                </a:moveTo>
                <a:lnTo>
                  <a:pt x="87" y="267"/>
                </a:lnTo>
                <a:lnTo>
                  <a:pt x="3454" y="267"/>
                </a:lnTo>
                <a:lnTo>
                  <a:pt x="3292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7334" name="五边形 89094"/>
          <p:cNvSpPr>
            <a:spLocks noChangeArrowheads="1"/>
          </p:cNvSpPr>
          <p:nvPr/>
        </p:nvSpPr>
        <p:spPr bwMode="auto">
          <a:xfrm>
            <a:off x="876300" y="2557463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839C9E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7335" name="矩形 89095"/>
          <p:cNvSpPr>
            <a:spLocks noChangeArrowheads="1"/>
          </p:cNvSpPr>
          <p:nvPr/>
        </p:nvSpPr>
        <p:spPr bwMode="auto">
          <a:xfrm>
            <a:off x="1025525" y="3221038"/>
            <a:ext cx="1824038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227336" name="矩形 89096"/>
          <p:cNvSpPr>
            <a:spLocks noChangeArrowheads="1"/>
          </p:cNvSpPr>
          <p:nvPr/>
        </p:nvSpPr>
        <p:spPr bwMode="auto">
          <a:xfrm>
            <a:off x="2814638" y="2586038"/>
            <a:ext cx="3497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27337" name="矩形 89097"/>
          <p:cNvSpPr>
            <a:spLocks noChangeArrowheads="1"/>
          </p:cNvSpPr>
          <p:nvPr/>
        </p:nvSpPr>
        <p:spPr bwMode="auto">
          <a:xfrm>
            <a:off x="5129213" y="3441700"/>
            <a:ext cx="16700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solidFill>
                  <a:srgbClr val="111111"/>
                </a:solidFill>
                <a:cs typeface="Arial" pitchFamily="34" charset="0"/>
              </a:rPr>
              <a:t>2.</a:t>
            </a:r>
          </a:p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227338" name="矩形 89098"/>
          <p:cNvSpPr>
            <a:spLocks noChangeArrowheads="1"/>
          </p:cNvSpPr>
          <p:nvPr/>
        </p:nvSpPr>
        <p:spPr bwMode="auto">
          <a:xfrm>
            <a:off x="1066800" y="914400"/>
            <a:ext cx="7467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tx2"/>
                </a:solidFill>
                <a:cs typeface="Arial" pitchFamily="34" charset="0"/>
              </a:rPr>
              <a:t>Describe a vision of company or strategic contents</a:t>
            </a:r>
          </a:p>
        </p:txBody>
      </p:sp>
      <p:sp>
        <p:nvSpPr>
          <p:cNvPr id="227339" name="矩形 89099"/>
          <p:cNvSpPr>
            <a:spLocks noChangeArrowheads="1"/>
          </p:cNvSpPr>
          <p:nvPr/>
        </p:nvSpPr>
        <p:spPr bwMode="auto">
          <a:xfrm>
            <a:off x="3238500" y="3438525"/>
            <a:ext cx="16700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solidFill>
                  <a:srgbClr val="111111"/>
                </a:solidFill>
                <a:cs typeface="Arial" pitchFamily="34" charset="0"/>
              </a:rPr>
              <a:t>1.</a:t>
            </a:r>
          </a:p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227340" name="矩形 89100"/>
          <p:cNvSpPr>
            <a:spLocks noChangeArrowheads="1"/>
          </p:cNvSpPr>
          <p:nvPr/>
        </p:nvSpPr>
        <p:spPr bwMode="auto">
          <a:xfrm>
            <a:off x="1066800" y="1371600"/>
            <a:ext cx="6477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cs typeface="Arial" pitchFamily="34" charset="0"/>
              </a:rPr>
              <a:t>ThemeGallery  is a Design Digital Content &amp; Contents mall developed by Guild Design Inc.</a:t>
            </a:r>
          </a:p>
          <a:p>
            <a:pPr eaLnBrk="0" hangingPunct="0">
              <a:lnSpc>
                <a:spcPct val="110000"/>
              </a:lnSpc>
            </a:pPr>
            <a:endParaRPr lang="en-US" altLang="zh-CN" sz="1400" b="1"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46"/>
          <p:cNvSpPr>
            <a:spLocks noChangeArrowheads="1"/>
          </p:cNvSpPr>
          <p:nvPr/>
        </p:nvSpPr>
        <p:spPr bwMode="auto">
          <a:xfrm>
            <a:off x="1120775" y="1371600"/>
            <a:ext cx="7185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ThemeGallery</a:t>
            </a:r>
            <a:r>
              <a:rPr lang="en-US" altLang="zh-CN" sz="1600" b="1">
                <a:cs typeface="Arial" pitchFamily="34" charset="0"/>
              </a:rPr>
              <a:t>  </a:t>
            </a:r>
            <a:r>
              <a:rPr lang="en-US" altLang="zh-CN" sz="1600">
                <a:cs typeface="Arial" pitchFamily="34" charset="0"/>
              </a:rPr>
              <a:t>is a Design Digital Content &amp; Contents mall developed 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by Guild Design Inc.</a:t>
            </a:r>
          </a:p>
        </p:txBody>
      </p:sp>
      <p:sp>
        <p:nvSpPr>
          <p:cNvPr id="228354" name="Rectangle 47"/>
          <p:cNvSpPr>
            <a:spLocks noChangeArrowheads="1"/>
          </p:cNvSpPr>
          <p:nvPr/>
        </p:nvSpPr>
        <p:spPr bwMode="auto">
          <a:xfrm>
            <a:off x="1273175" y="2209800"/>
            <a:ext cx="4191000" cy="703263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28355" name="Rectangle 48"/>
          <p:cNvSpPr>
            <a:spLocks noChangeArrowheads="1"/>
          </p:cNvSpPr>
          <p:nvPr/>
        </p:nvSpPr>
        <p:spPr bwMode="auto">
          <a:xfrm>
            <a:off x="1273175" y="2927350"/>
            <a:ext cx="4267200" cy="822325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28356" name="Rectangle 49"/>
          <p:cNvSpPr>
            <a:spLocks noChangeArrowheads="1"/>
          </p:cNvSpPr>
          <p:nvPr/>
        </p:nvSpPr>
        <p:spPr bwMode="auto">
          <a:xfrm>
            <a:off x="1273175" y="3756025"/>
            <a:ext cx="3810000" cy="817563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28357" name="Rectangle 50"/>
          <p:cNvSpPr>
            <a:spLocks noChangeArrowheads="1"/>
          </p:cNvSpPr>
          <p:nvPr/>
        </p:nvSpPr>
        <p:spPr bwMode="auto">
          <a:xfrm>
            <a:off x="1273175" y="4595813"/>
            <a:ext cx="3200400" cy="822325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28358" name="Rectangle 51"/>
          <p:cNvSpPr>
            <a:spLocks noChangeArrowheads="1"/>
          </p:cNvSpPr>
          <p:nvPr/>
        </p:nvSpPr>
        <p:spPr bwMode="auto">
          <a:xfrm>
            <a:off x="1273175" y="5434013"/>
            <a:ext cx="2514600" cy="806450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28359" name="Line 52"/>
          <p:cNvSpPr>
            <a:spLocks noChangeShapeType="1"/>
          </p:cNvSpPr>
          <p:nvPr/>
        </p:nvSpPr>
        <p:spPr bwMode="auto">
          <a:xfrm flipH="1">
            <a:off x="1273175" y="6235700"/>
            <a:ext cx="1854200" cy="1588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0" name="Line 53"/>
          <p:cNvSpPr>
            <a:spLocks noChangeShapeType="1"/>
          </p:cNvSpPr>
          <p:nvPr/>
        </p:nvSpPr>
        <p:spPr bwMode="auto">
          <a:xfrm flipH="1">
            <a:off x="1273175" y="5424488"/>
            <a:ext cx="2392363" cy="1587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1" name="Line 54"/>
          <p:cNvSpPr>
            <a:spLocks noChangeShapeType="1"/>
          </p:cNvSpPr>
          <p:nvPr/>
        </p:nvSpPr>
        <p:spPr bwMode="auto">
          <a:xfrm flipH="1">
            <a:off x="1273175" y="4583113"/>
            <a:ext cx="2809875" cy="1587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2" name="Line 55"/>
          <p:cNvSpPr>
            <a:spLocks noChangeShapeType="1"/>
          </p:cNvSpPr>
          <p:nvPr/>
        </p:nvSpPr>
        <p:spPr bwMode="auto">
          <a:xfrm flipH="1">
            <a:off x="1273175" y="3754438"/>
            <a:ext cx="3287713" cy="1587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3" name="Line 56"/>
          <p:cNvSpPr>
            <a:spLocks noChangeShapeType="1"/>
          </p:cNvSpPr>
          <p:nvPr/>
        </p:nvSpPr>
        <p:spPr bwMode="auto">
          <a:xfrm flipH="1">
            <a:off x="1273175" y="2921000"/>
            <a:ext cx="3765550" cy="1588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4" name="Line 57"/>
          <p:cNvSpPr>
            <a:spLocks noChangeShapeType="1"/>
          </p:cNvSpPr>
          <p:nvPr/>
        </p:nvSpPr>
        <p:spPr bwMode="auto">
          <a:xfrm flipH="1">
            <a:off x="1273175" y="2209800"/>
            <a:ext cx="4184650" cy="1588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5" name="Line 58"/>
          <p:cNvSpPr>
            <a:spLocks noChangeShapeType="1"/>
          </p:cNvSpPr>
          <p:nvPr/>
        </p:nvSpPr>
        <p:spPr bwMode="auto">
          <a:xfrm>
            <a:off x="1511300" y="2209800"/>
            <a:ext cx="1588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6" name="Line 59"/>
          <p:cNvSpPr>
            <a:spLocks noChangeShapeType="1"/>
          </p:cNvSpPr>
          <p:nvPr/>
        </p:nvSpPr>
        <p:spPr bwMode="auto">
          <a:xfrm>
            <a:off x="1511300" y="2921000"/>
            <a:ext cx="1588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7" name="Line 60"/>
          <p:cNvSpPr>
            <a:spLocks noChangeShapeType="1"/>
          </p:cNvSpPr>
          <p:nvPr/>
        </p:nvSpPr>
        <p:spPr bwMode="auto">
          <a:xfrm>
            <a:off x="1511300" y="3762375"/>
            <a:ext cx="1588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8" name="Line 61"/>
          <p:cNvSpPr>
            <a:spLocks noChangeShapeType="1"/>
          </p:cNvSpPr>
          <p:nvPr/>
        </p:nvSpPr>
        <p:spPr bwMode="auto">
          <a:xfrm>
            <a:off x="1511300" y="4603750"/>
            <a:ext cx="1588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69" name="Line 62"/>
          <p:cNvSpPr>
            <a:spLocks noChangeShapeType="1"/>
          </p:cNvSpPr>
          <p:nvPr/>
        </p:nvSpPr>
        <p:spPr bwMode="auto">
          <a:xfrm>
            <a:off x="1511300" y="5445125"/>
            <a:ext cx="1588" cy="776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70" name="Text Box 63"/>
          <p:cNvSpPr txBox="1">
            <a:spLocks noChangeArrowheads="1"/>
          </p:cNvSpPr>
          <p:nvPr/>
        </p:nvSpPr>
        <p:spPr bwMode="auto">
          <a:xfrm>
            <a:off x="1517650" y="2408238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8371" name="Text Box 64"/>
          <p:cNvSpPr txBox="1">
            <a:spLocks noChangeArrowheads="1"/>
          </p:cNvSpPr>
          <p:nvPr/>
        </p:nvSpPr>
        <p:spPr bwMode="auto">
          <a:xfrm>
            <a:off x="1517650" y="3230563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8372" name="Text Box 65"/>
          <p:cNvSpPr txBox="1">
            <a:spLocks noChangeArrowheads="1"/>
          </p:cNvSpPr>
          <p:nvPr/>
        </p:nvSpPr>
        <p:spPr bwMode="auto">
          <a:xfrm>
            <a:off x="1517650" y="4051300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8373" name="Text Box 66"/>
          <p:cNvSpPr txBox="1">
            <a:spLocks noChangeArrowheads="1"/>
          </p:cNvSpPr>
          <p:nvPr/>
        </p:nvSpPr>
        <p:spPr bwMode="auto">
          <a:xfrm>
            <a:off x="1517650" y="4873625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8374" name="Text Box 67"/>
          <p:cNvSpPr txBox="1">
            <a:spLocks noChangeArrowheads="1"/>
          </p:cNvSpPr>
          <p:nvPr/>
        </p:nvSpPr>
        <p:spPr bwMode="auto">
          <a:xfrm>
            <a:off x="1517650" y="5695950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8375" name="Line 69"/>
          <p:cNvSpPr>
            <a:spLocks noChangeShapeType="1"/>
          </p:cNvSpPr>
          <p:nvPr/>
        </p:nvSpPr>
        <p:spPr bwMode="auto">
          <a:xfrm>
            <a:off x="5492750" y="6235700"/>
            <a:ext cx="1854200" cy="1588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76" name="Line 70"/>
          <p:cNvSpPr>
            <a:spLocks noChangeShapeType="1"/>
          </p:cNvSpPr>
          <p:nvPr/>
        </p:nvSpPr>
        <p:spPr bwMode="auto">
          <a:xfrm>
            <a:off x="5492750" y="5424488"/>
            <a:ext cx="2392363" cy="1587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77" name="Freeform 71"/>
          <p:cNvSpPr>
            <a:spLocks noChangeArrowheads="1"/>
          </p:cNvSpPr>
          <p:nvPr/>
        </p:nvSpPr>
        <p:spPr bwMode="auto">
          <a:xfrm>
            <a:off x="7340600" y="5003800"/>
            <a:ext cx="895350" cy="1235075"/>
          </a:xfrm>
          <a:custGeom>
            <a:avLst/>
            <a:gdLst/>
            <a:ahLst/>
            <a:cxnLst>
              <a:cxn ang="0">
                <a:pos x="399" y="1078"/>
              </a:cxn>
              <a:cxn ang="0">
                <a:pos x="0" y="459"/>
              </a:cxn>
              <a:cxn ang="0">
                <a:pos x="374" y="0"/>
              </a:cxn>
              <a:cxn ang="0">
                <a:pos x="846" y="536"/>
              </a:cxn>
              <a:cxn ang="0">
                <a:pos x="399" y="1078"/>
              </a:cxn>
            </a:cxnLst>
            <a:rect l="0" t="0" r="r" b="b"/>
            <a:pathLst>
              <a:path w="847" h="1079">
                <a:moveTo>
                  <a:pt x="399" y="1078"/>
                </a:moveTo>
                <a:lnTo>
                  <a:pt x="0" y="459"/>
                </a:lnTo>
                <a:lnTo>
                  <a:pt x="374" y="0"/>
                </a:lnTo>
                <a:lnTo>
                  <a:pt x="846" y="536"/>
                </a:lnTo>
                <a:lnTo>
                  <a:pt x="399" y="1078"/>
                </a:lnTo>
              </a:path>
            </a:pathLst>
          </a:custGeom>
          <a:gradFill rotWithShape="0">
            <a:gsLst>
              <a:gs pos="0">
                <a:srgbClr val="668800"/>
              </a:gs>
              <a:gs pos="100000">
                <a:schemeClr val="fol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78" name="Freeform 72"/>
          <p:cNvSpPr>
            <a:spLocks noChangeArrowheads="1"/>
          </p:cNvSpPr>
          <p:nvPr/>
        </p:nvSpPr>
        <p:spPr bwMode="auto">
          <a:xfrm>
            <a:off x="3562350" y="5003800"/>
            <a:ext cx="4173538" cy="525463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3573" y="459"/>
              </a:cxn>
              <a:cxn ang="0">
                <a:pos x="3946" y="0"/>
              </a:cxn>
              <a:cxn ang="0">
                <a:pos x="505" y="0"/>
              </a:cxn>
              <a:cxn ang="0">
                <a:pos x="0" y="459"/>
              </a:cxn>
            </a:cxnLst>
            <a:rect l="0" t="0" r="r" b="b"/>
            <a:pathLst>
              <a:path w="3947" h="460">
                <a:moveTo>
                  <a:pt x="0" y="459"/>
                </a:moveTo>
                <a:lnTo>
                  <a:pt x="3573" y="459"/>
                </a:lnTo>
                <a:lnTo>
                  <a:pt x="3946" y="0"/>
                </a:lnTo>
                <a:lnTo>
                  <a:pt x="505" y="0"/>
                </a:lnTo>
                <a:lnTo>
                  <a:pt x="0" y="459"/>
                </a:lnTo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rgbClr val="567200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79" name="Freeform 73"/>
          <p:cNvSpPr>
            <a:spLocks noChangeArrowheads="1"/>
          </p:cNvSpPr>
          <p:nvPr/>
        </p:nvSpPr>
        <p:spPr bwMode="auto">
          <a:xfrm>
            <a:off x="3155950" y="5527675"/>
            <a:ext cx="4608513" cy="712788"/>
          </a:xfrm>
          <a:custGeom>
            <a:avLst/>
            <a:gdLst/>
            <a:ahLst/>
            <a:cxnLst>
              <a:cxn ang="0">
                <a:pos x="383" y="0"/>
              </a:cxn>
              <a:cxn ang="0">
                <a:pos x="3954" y="0"/>
              </a:cxn>
              <a:cxn ang="0">
                <a:pos x="4356" y="622"/>
              </a:cxn>
              <a:cxn ang="0">
                <a:pos x="0" y="622"/>
              </a:cxn>
              <a:cxn ang="0">
                <a:pos x="383" y="0"/>
              </a:cxn>
            </a:cxnLst>
            <a:rect l="0" t="0" r="r" b="b"/>
            <a:pathLst>
              <a:path w="4357" h="623">
                <a:moveTo>
                  <a:pt x="383" y="0"/>
                </a:moveTo>
                <a:lnTo>
                  <a:pt x="3954" y="0"/>
                </a:lnTo>
                <a:lnTo>
                  <a:pt x="4356" y="622"/>
                </a:lnTo>
                <a:lnTo>
                  <a:pt x="0" y="622"/>
                </a:lnTo>
                <a:lnTo>
                  <a:pt x="383" y="0"/>
                </a:lnTo>
              </a:path>
            </a:pathLst>
          </a:custGeom>
          <a:gradFill rotWithShape="0">
            <a:gsLst>
              <a:gs pos="0">
                <a:srgbClr val="C1E065"/>
              </a:gs>
              <a:gs pos="100000">
                <a:schemeClr val="fol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0" name="Freeform 74"/>
          <p:cNvSpPr>
            <a:spLocks noChangeArrowheads="1"/>
          </p:cNvSpPr>
          <p:nvPr/>
        </p:nvSpPr>
        <p:spPr bwMode="auto">
          <a:xfrm>
            <a:off x="6872288" y="4303713"/>
            <a:ext cx="792162" cy="1119187"/>
          </a:xfrm>
          <a:custGeom>
            <a:avLst/>
            <a:gdLst/>
            <a:ahLst/>
            <a:cxnLst>
              <a:cxn ang="0">
                <a:pos x="382" y="976"/>
              </a:cxn>
              <a:cxn ang="0">
                <a:pos x="0" y="342"/>
              </a:cxn>
              <a:cxn ang="0">
                <a:pos x="280" y="0"/>
              </a:cxn>
              <a:cxn ang="0">
                <a:pos x="748" y="538"/>
              </a:cxn>
              <a:cxn ang="0">
                <a:pos x="382" y="976"/>
              </a:cxn>
            </a:cxnLst>
            <a:rect l="0" t="0" r="r" b="b"/>
            <a:pathLst>
              <a:path w="749" h="977">
                <a:moveTo>
                  <a:pt x="382" y="976"/>
                </a:moveTo>
                <a:lnTo>
                  <a:pt x="0" y="342"/>
                </a:lnTo>
                <a:lnTo>
                  <a:pt x="280" y="0"/>
                </a:lnTo>
                <a:lnTo>
                  <a:pt x="748" y="538"/>
                </a:lnTo>
                <a:lnTo>
                  <a:pt x="382" y="976"/>
                </a:lnTo>
              </a:path>
            </a:pathLst>
          </a:custGeom>
          <a:gradFill rotWithShape="0">
            <a:gsLst>
              <a:gs pos="0">
                <a:srgbClr val="222265"/>
              </a:gs>
              <a:gs pos="100000">
                <a:schemeClr val="accent2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1" name="Freeform 75"/>
          <p:cNvSpPr>
            <a:spLocks noChangeArrowheads="1"/>
          </p:cNvSpPr>
          <p:nvPr/>
        </p:nvSpPr>
        <p:spPr bwMode="auto">
          <a:xfrm>
            <a:off x="4037013" y="4303713"/>
            <a:ext cx="3135312" cy="393700"/>
          </a:xfrm>
          <a:custGeom>
            <a:avLst/>
            <a:gdLst/>
            <a:ahLst/>
            <a:cxnLst>
              <a:cxn ang="0">
                <a:pos x="0" y="343"/>
              </a:cxn>
              <a:cxn ang="0">
                <a:pos x="2684" y="343"/>
              </a:cxn>
              <a:cxn ang="0">
                <a:pos x="2963" y="0"/>
              </a:cxn>
              <a:cxn ang="0">
                <a:pos x="531" y="1"/>
              </a:cxn>
              <a:cxn ang="0">
                <a:pos x="0" y="343"/>
              </a:cxn>
            </a:cxnLst>
            <a:rect l="0" t="0" r="r" b="b"/>
            <a:pathLst>
              <a:path w="2964" h="344">
                <a:moveTo>
                  <a:pt x="0" y="343"/>
                </a:moveTo>
                <a:lnTo>
                  <a:pt x="2684" y="343"/>
                </a:lnTo>
                <a:lnTo>
                  <a:pt x="2963" y="0"/>
                </a:lnTo>
                <a:lnTo>
                  <a:pt x="531" y="1"/>
                </a:lnTo>
                <a:lnTo>
                  <a:pt x="0" y="343"/>
                </a:lnTo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2" name="Freeform 76"/>
          <p:cNvSpPr>
            <a:spLocks noChangeArrowheads="1"/>
          </p:cNvSpPr>
          <p:nvPr/>
        </p:nvSpPr>
        <p:spPr bwMode="auto">
          <a:xfrm>
            <a:off x="3640138" y="4697413"/>
            <a:ext cx="3640137" cy="725487"/>
          </a:xfrm>
          <a:custGeom>
            <a:avLst/>
            <a:gdLst/>
            <a:ahLst/>
            <a:cxnLst>
              <a:cxn ang="0">
                <a:pos x="0" y="633"/>
              </a:cxn>
              <a:cxn ang="0">
                <a:pos x="3442" y="633"/>
              </a:cxn>
              <a:cxn ang="0">
                <a:pos x="3060" y="0"/>
              </a:cxn>
              <a:cxn ang="0">
                <a:pos x="377" y="0"/>
              </a:cxn>
              <a:cxn ang="0">
                <a:pos x="0" y="633"/>
              </a:cxn>
            </a:cxnLst>
            <a:rect l="0" t="0" r="r" b="b"/>
            <a:pathLst>
              <a:path w="3443" h="634">
                <a:moveTo>
                  <a:pt x="0" y="633"/>
                </a:moveTo>
                <a:lnTo>
                  <a:pt x="3442" y="633"/>
                </a:lnTo>
                <a:lnTo>
                  <a:pt x="3060" y="0"/>
                </a:lnTo>
                <a:lnTo>
                  <a:pt x="377" y="0"/>
                </a:lnTo>
                <a:lnTo>
                  <a:pt x="0" y="633"/>
                </a:lnTo>
              </a:path>
            </a:pathLst>
          </a:custGeom>
          <a:gradFill rotWithShape="0">
            <a:gsLst>
              <a:gs pos="0">
                <a:srgbClr val="9E9ECF"/>
              </a:gs>
              <a:gs pos="100000">
                <a:schemeClr val="accent2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3" name="Freeform 77"/>
          <p:cNvSpPr>
            <a:spLocks noChangeArrowheads="1"/>
          </p:cNvSpPr>
          <p:nvPr/>
        </p:nvSpPr>
        <p:spPr bwMode="auto">
          <a:xfrm>
            <a:off x="6403975" y="3611563"/>
            <a:ext cx="693738" cy="973137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387" y="848"/>
              </a:cxn>
              <a:cxn ang="0">
                <a:pos x="654" y="531"/>
              </a:cxn>
              <a:cxn ang="0">
                <a:pos x="188" y="0"/>
              </a:cxn>
              <a:cxn ang="0">
                <a:pos x="0" y="230"/>
              </a:cxn>
            </a:cxnLst>
            <a:rect l="0" t="0" r="r" b="b"/>
            <a:pathLst>
              <a:path w="655" h="849">
                <a:moveTo>
                  <a:pt x="0" y="230"/>
                </a:moveTo>
                <a:lnTo>
                  <a:pt x="387" y="848"/>
                </a:lnTo>
                <a:lnTo>
                  <a:pt x="654" y="531"/>
                </a:lnTo>
                <a:lnTo>
                  <a:pt x="188" y="0"/>
                </a:lnTo>
                <a:lnTo>
                  <a:pt x="0" y="230"/>
                </a:lnTo>
              </a:path>
            </a:pathLst>
          </a:custGeom>
          <a:gradFill rotWithShape="1">
            <a:gsLst>
              <a:gs pos="0">
                <a:srgbClr val="6A8D00"/>
              </a:gs>
              <a:gs pos="100000">
                <a:schemeClr val="fol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4" name="Freeform 78"/>
          <p:cNvSpPr>
            <a:spLocks noChangeArrowheads="1"/>
          </p:cNvSpPr>
          <p:nvPr/>
        </p:nvSpPr>
        <p:spPr bwMode="auto">
          <a:xfrm>
            <a:off x="4508500" y="3611563"/>
            <a:ext cx="2093913" cy="263525"/>
          </a:xfrm>
          <a:custGeom>
            <a:avLst/>
            <a:gdLst/>
            <a:ahLst/>
            <a:cxnLst>
              <a:cxn ang="0">
                <a:pos x="0" y="228"/>
              </a:cxn>
              <a:cxn ang="0">
                <a:pos x="1791" y="228"/>
              </a:cxn>
              <a:cxn ang="0">
                <a:pos x="1979" y="0"/>
              </a:cxn>
              <a:cxn ang="0">
                <a:pos x="500" y="0"/>
              </a:cxn>
              <a:cxn ang="0">
                <a:pos x="0" y="228"/>
              </a:cxn>
            </a:cxnLst>
            <a:rect l="0" t="0" r="r" b="b"/>
            <a:pathLst>
              <a:path w="1980" h="229">
                <a:moveTo>
                  <a:pt x="0" y="228"/>
                </a:moveTo>
                <a:lnTo>
                  <a:pt x="1791" y="228"/>
                </a:lnTo>
                <a:lnTo>
                  <a:pt x="1979" y="0"/>
                </a:lnTo>
                <a:lnTo>
                  <a:pt x="500" y="0"/>
                </a:lnTo>
                <a:lnTo>
                  <a:pt x="0" y="228"/>
                </a:lnTo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rgbClr val="465E00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5" name="Freeform 79"/>
          <p:cNvSpPr>
            <a:spLocks noChangeArrowheads="1"/>
          </p:cNvSpPr>
          <p:nvPr/>
        </p:nvSpPr>
        <p:spPr bwMode="auto">
          <a:xfrm>
            <a:off x="4105275" y="3873500"/>
            <a:ext cx="2708275" cy="711200"/>
          </a:xfrm>
          <a:custGeom>
            <a:avLst/>
            <a:gdLst/>
            <a:ahLst/>
            <a:cxnLst>
              <a:cxn ang="0">
                <a:pos x="0" y="620"/>
              </a:cxn>
              <a:cxn ang="0">
                <a:pos x="2560" y="620"/>
              </a:cxn>
              <a:cxn ang="0">
                <a:pos x="2172" y="0"/>
              </a:cxn>
              <a:cxn ang="0">
                <a:pos x="382" y="0"/>
              </a:cxn>
              <a:cxn ang="0">
                <a:pos x="0" y="620"/>
              </a:cxn>
            </a:cxnLst>
            <a:rect l="0" t="0" r="r" b="b"/>
            <a:pathLst>
              <a:path w="2561" h="621">
                <a:moveTo>
                  <a:pt x="0" y="620"/>
                </a:moveTo>
                <a:lnTo>
                  <a:pt x="2560" y="620"/>
                </a:lnTo>
                <a:lnTo>
                  <a:pt x="2172" y="0"/>
                </a:lnTo>
                <a:lnTo>
                  <a:pt x="382" y="0"/>
                </a:lnTo>
                <a:lnTo>
                  <a:pt x="0" y="620"/>
                </a:lnTo>
              </a:path>
            </a:pathLst>
          </a:custGeom>
          <a:gradFill rotWithShape="0">
            <a:gsLst>
              <a:gs pos="0">
                <a:srgbClr val="D2E98F"/>
              </a:gs>
              <a:gs pos="100000">
                <a:schemeClr val="fol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6" name="Freeform 80"/>
          <p:cNvSpPr>
            <a:spLocks noChangeArrowheads="1"/>
          </p:cNvSpPr>
          <p:nvPr/>
        </p:nvSpPr>
        <p:spPr bwMode="auto">
          <a:xfrm>
            <a:off x="5930900" y="2909888"/>
            <a:ext cx="596900" cy="846137"/>
          </a:xfrm>
          <a:custGeom>
            <a:avLst/>
            <a:gdLst/>
            <a:ahLst/>
            <a:cxnLst>
              <a:cxn ang="0">
                <a:pos x="385" y="737"/>
              </a:cxn>
              <a:cxn ang="0">
                <a:pos x="563" y="527"/>
              </a:cxn>
              <a:cxn ang="0">
                <a:pos x="97" y="0"/>
              </a:cxn>
              <a:cxn ang="0">
                <a:pos x="0" y="111"/>
              </a:cxn>
              <a:cxn ang="0">
                <a:pos x="385" y="737"/>
              </a:cxn>
            </a:cxnLst>
            <a:rect l="0" t="0" r="r" b="b"/>
            <a:pathLst>
              <a:path w="564" h="738">
                <a:moveTo>
                  <a:pt x="385" y="737"/>
                </a:moveTo>
                <a:lnTo>
                  <a:pt x="563" y="527"/>
                </a:lnTo>
                <a:lnTo>
                  <a:pt x="97" y="0"/>
                </a:lnTo>
                <a:lnTo>
                  <a:pt x="0" y="111"/>
                </a:lnTo>
                <a:lnTo>
                  <a:pt x="385" y="737"/>
                </a:lnTo>
              </a:path>
            </a:pathLst>
          </a:custGeom>
          <a:gradFill rotWithShape="0">
            <a:gsLst>
              <a:gs pos="0">
                <a:srgbClr val="222265"/>
              </a:gs>
              <a:gs pos="100000">
                <a:schemeClr val="accent2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7" name="Freeform 81"/>
          <p:cNvSpPr>
            <a:spLocks noChangeArrowheads="1"/>
          </p:cNvSpPr>
          <p:nvPr/>
        </p:nvSpPr>
        <p:spPr bwMode="auto">
          <a:xfrm>
            <a:off x="4987925" y="2909888"/>
            <a:ext cx="1044575" cy="127000"/>
          </a:xfrm>
          <a:custGeom>
            <a:avLst/>
            <a:gdLst/>
            <a:ahLst/>
            <a:cxnLst>
              <a:cxn ang="0">
                <a:pos x="0" y="109"/>
              </a:cxn>
              <a:cxn ang="0">
                <a:pos x="889" y="109"/>
              </a:cxn>
              <a:cxn ang="0">
                <a:pos x="986" y="0"/>
              </a:cxn>
              <a:cxn ang="0">
                <a:pos x="308" y="0"/>
              </a:cxn>
              <a:cxn ang="0">
                <a:pos x="0" y="109"/>
              </a:cxn>
            </a:cxnLst>
            <a:rect l="0" t="0" r="r" b="b"/>
            <a:pathLst>
              <a:path w="987" h="110">
                <a:moveTo>
                  <a:pt x="0" y="109"/>
                </a:moveTo>
                <a:lnTo>
                  <a:pt x="889" y="109"/>
                </a:lnTo>
                <a:lnTo>
                  <a:pt x="986" y="0"/>
                </a:lnTo>
                <a:lnTo>
                  <a:pt x="308" y="0"/>
                </a:lnTo>
                <a:lnTo>
                  <a:pt x="0" y="109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8" name="Freeform 82"/>
          <p:cNvSpPr>
            <a:spLocks noChangeArrowheads="1"/>
          </p:cNvSpPr>
          <p:nvPr/>
        </p:nvSpPr>
        <p:spPr bwMode="auto">
          <a:xfrm>
            <a:off x="4576763" y="3035300"/>
            <a:ext cx="1763712" cy="720725"/>
          </a:xfrm>
          <a:custGeom>
            <a:avLst/>
            <a:gdLst/>
            <a:ahLst/>
            <a:cxnLst>
              <a:cxn ang="0">
                <a:pos x="0" y="628"/>
              </a:cxn>
              <a:cxn ang="0">
                <a:pos x="1668" y="628"/>
              </a:cxn>
              <a:cxn ang="0">
                <a:pos x="1281" y="0"/>
              </a:cxn>
              <a:cxn ang="0">
                <a:pos x="388" y="0"/>
              </a:cxn>
              <a:cxn ang="0">
                <a:pos x="0" y="628"/>
              </a:cxn>
            </a:cxnLst>
            <a:rect l="0" t="0" r="r" b="b"/>
            <a:pathLst>
              <a:path w="1669" h="629">
                <a:moveTo>
                  <a:pt x="0" y="628"/>
                </a:moveTo>
                <a:lnTo>
                  <a:pt x="1668" y="628"/>
                </a:lnTo>
                <a:lnTo>
                  <a:pt x="1281" y="0"/>
                </a:lnTo>
                <a:lnTo>
                  <a:pt x="388" y="0"/>
                </a:lnTo>
                <a:lnTo>
                  <a:pt x="0" y="628"/>
                </a:lnTo>
              </a:path>
            </a:pathLst>
          </a:custGeom>
          <a:gradFill rotWithShape="0">
            <a:gsLst>
              <a:gs pos="0">
                <a:srgbClr val="7D7DBE"/>
              </a:gs>
              <a:gs pos="100000">
                <a:schemeClr val="accent2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89" name="Freeform 83"/>
          <p:cNvSpPr>
            <a:spLocks noChangeArrowheads="1"/>
          </p:cNvSpPr>
          <p:nvPr/>
        </p:nvSpPr>
        <p:spPr bwMode="auto">
          <a:xfrm>
            <a:off x="5454650" y="2209800"/>
            <a:ext cx="504825" cy="715963"/>
          </a:xfrm>
          <a:custGeom>
            <a:avLst/>
            <a:gdLst/>
            <a:ahLst/>
            <a:cxnLst>
              <a:cxn ang="0">
                <a:pos x="387" y="624"/>
              </a:cxn>
              <a:cxn ang="0">
                <a:pos x="476" y="527"/>
              </a:cxn>
              <a:cxn ang="0">
                <a:pos x="0" y="0"/>
              </a:cxn>
              <a:cxn ang="0">
                <a:pos x="387" y="624"/>
              </a:cxn>
            </a:cxnLst>
            <a:rect l="0" t="0" r="r" b="b"/>
            <a:pathLst>
              <a:path w="477" h="625">
                <a:moveTo>
                  <a:pt x="387" y="624"/>
                </a:moveTo>
                <a:lnTo>
                  <a:pt x="476" y="527"/>
                </a:lnTo>
                <a:lnTo>
                  <a:pt x="0" y="0"/>
                </a:lnTo>
                <a:lnTo>
                  <a:pt x="387" y="624"/>
                </a:lnTo>
              </a:path>
            </a:pathLst>
          </a:custGeom>
          <a:gradFill rotWithShape="0">
            <a:gsLst>
              <a:gs pos="0">
                <a:srgbClr val="658700"/>
              </a:gs>
              <a:gs pos="100000">
                <a:schemeClr val="fol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90" name="Freeform 84"/>
          <p:cNvSpPr>
            <a:spLocks noChangeArrowheads="1"/>
          </p:cNvSpPr>
          <p:nvPr/>
        </p:nvSpPr>
        <p:spPr bwMode="auto">
          <a:xfrm>
            <a:off x="5045075" y="2209800"/>
            <a:ext cx="819150" cy="715963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772" y="624"/>
              </a:cxn>
              <a:cxn ang="0">
                <a:pos x="387" y="0"/>
              </a:cxn>
              <a:cxn ang="0">
                <a:pos x="0" y="624"/>
              </a:cxn>
            </a:cxnLst>
            <a:rect l="0" t="0" r="r" b="b"/>
            <a:pathLst>
              <a:path w="773" h="625">
                <a:moveTo>
                  <a:pt x="0" y="624"/>
                </a:moveTo>
                <a:lnTo>
                  <a:pt x="772" y="624"/>
                </a:lnTo>
                <a:lnTo>
                  <a:pt x="387" y="0"/>
                </a:lnTo>
                <a:lnTo>
                  <a:pt x="0" y="624"/>
                </a:lnTo>
              </a:path>
            </a:pathLst>
          </a:custGeom>
          <a:gradFill rotWithShape="0">
            <a:gsLst>
              <a:gs pos="0">
                <a:srgbClr val="CFE786"/>
              </a:gs>
              <a:gs pos="100000">
                <a:schemeClr val="fol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8391" name="Text Box 85"/>
          <p:cNvSpPr txBox="1">
            <a:spLocks noChangeArrowheads="1"/>
          </p:cNvSpPr>
          <p:nvPr/>
        </p:nvSpPr>
        <p:spPr bwMode="auto">
          <a:xfrm>
            <a:off x="5035550" y="2590800"/>
            <a:ext cx="763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161616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8392" name="Text Box 86"/>
          <p:cNvSpPr txBox="1">
            <a:spLocks noChangeArrowheads="1"/>
          </p:cNvSpPr>
          <p:nvPr/>
        </p:nvSpPr>
        <p:spPr bwMode="auto">
          <a:xfrm>
            <a:off x="4730750" y="3344863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161616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8393" name="Text Box 87"/>
          <p:cNvSpPr txBox="1">
            <a:spLocks noChangeArrowheads="1"/>
          </p:cNvSpPr>
          <p:nvPr/>
        </p:nvSpPr>
        <p:spPr bwMode="auto">
          <a:xfrm>
            <a:off x="4730750" y="4165600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161616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8394" name="Text Box 88"/>
          <p:cNvSpPr txBox="1">
            <a:spLocks noChangeArrowheads="1"/>
          </p:cNvSpPr>
          <p:nvPr/>
        </p:nvSpPr>
        <p:spPr bwMode="auto">
          <a:xfrm>
            <a:off x="4730750" y="4987925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161616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8395" name="Text Box 89"/>
          <p:cNvSpPr txBox="1">
            <a:spLocks noChangeArrowheads="1"/>
          </p:cNvSpPr>
          <p:nvPr/>
        </p:nvSpPr>
        <p:spPr bwMode="auto">
          <a:xfrm>
            <a:off x="4730750" y="5810250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161616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8396" name="标题 9015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矩形 91137"/>
          <p:cNvSpPr>
            <a:spLocks noChangeArrowheads="1"/>
          </p:cNvSpPr>
          <p:nvPr/>
        </p:nvSpPr>
        <p:spPr bwMode="auto">
          <a:xfrm flipH="1">
            <a:off x="5410200" y="5129213"/>
            <a:ext cx="2514600" cy="806450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78" name="直接连接符 91138"/>
          <p:cNvSpPr>
            <a:spLocks noChangeShapeType="1"/>
          </p:cNvSpPr>
          <p:nvPr/>
        </p:nvSpPr>
        <p:spPr bwMode="auto">
          <a:xfrm>
            <a:off x="5410200" y="5930900"/>
            <a:ext cx="1854200" cy="1588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79" name="直接连接符 91139"/>
          <p:cNvSpPr>
            <a:spLocks noChangeShapeType="1"/>
          </p:cNvSpPr>
          <p:nvPr/>
        </p:nvSpPr>
        <p:spPr bwMode="auto">
          <a:xfrm>
            <a:off x="5410200" y="5119688"/>
            <a:ext cx="2392363" cy="1587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0" name="矩形 91140"/>
          <p:cNvSpPr>
            <a:spLocks noChangeArrowheads="1"/>
          </p:cNvSpPr>
          <p:nvPr/>
        </p:nvSpPr>
        <p:spPr bwMode="auto">
          <a:xfrm>
            <a:off x="1190625" y="1905000"/>
            <a:ext cx="41910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1" name="矩形 91141"/>
          <p:cNvSpPr>
            <a:spLocks noChangeArrowheads="1"/>
          </p:cNvSpPr>
          <p:nvPr/>
        </p:nvSpPr>
        <p:spPr bwMode="auto">
          <a:xfrm>
            <a:off x="1190625" y="2622550"/>
            <a:ext cx="4267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2" name="矩形 91142"/>
          <p:cNvSpPr>
            <a:spLocks noChangeArrowheads="1"/>
          </p:cNvSpPr>
          <p:nvPr/>
        </p:nvSpPr>
        <p:spPr bwMode="auto">
          <a:xfrm>
            <a:off x="1190625" y="3451225"/>
            <a:ext cx="381000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3" name="矩形 91143"/>
          <p:cNvSpPr>
            <a:spLocks noChangeArrowheads="1"/>
          </p:cNvSpPr>
          <p:nvPr/>
        </p:nvSpPr>
        <p:spPr bwMode="auto">
          <a:xfrm>
            <a:off x="1190625" y="4291013"/>
            <a:ext cx="320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4" name="矩形 91144"/>
          <p:cNvSpPr>
            <a:spLocks noChangeArrowheads="1"/>
          </p:cNvSpPr>
          <p:nvPr/>
        </p:nvSpPr>
        <p:spPr bwMode="auto">
          <a:xfrm>
            <a:off x="1190625" y="5129213"/>
            <a:ext cx="25146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5" name="标题 911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29386" name="直接连接符 91146"/>
          <p:cNvSpPr>
            <a:spLocks noChangeShapeType="1"/>
          </p:cNvSpPr>
          <p:nvPr/>
        </p:nvSpPr>
        <p:spPr bwMode="auto">
          <a:xfrm flipH="1">
            <a:off x="1190625" y="5930900"/>
            <a:ext cx="1854200" cy="1588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7" name="直接连接符 91147"/>
          <p:cNvSpPr>
            <a:spLocks noChangeShapeType="1"/>
          </p:cNvSpPr>
          <p:nvPr/>
        </p:nvSpPr>
        <p:spPr bwMode="auto">
          <a:xfrm flipH="1">
            <a:off x="1190625" y="5119688"/>
            <a:ext cx="2392363" cy="1587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8" name="直接连接符 91148"/>
          <p:cNvSpPr>
            <a:spLocks noChangeShapeType="1"/>
          </p:cNvSpPr>
          <p:nvPr/>
        </p:nvSpPr>
        <p:spPr bwMode="auto">
          <a:xfrm flipH="1">
            <a:off x="1190625" y="4278313"/>
            <a:ext cx="2809875" cy="1587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9" name="直接连接符 91149"/>
          <p:cNvSpPr>
            <a:spLocks noChangeShapeType="1"/>
          </p:cNvSpPr>
          <p:nvPr/>
        </p:nvSpPr>
        <p:spPr bwMode="auto">
          <a:xfrm flipH="1">
            <a:off x="1190625" y="3449638"/>
            <a:ext cx="3287713" cy="1587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0" name="直接连接符 91150"/>
          <p:cNvSpPr>
            <a:spLocks noChangeShapeType="1"/>
          </p:cNvSpPr>
          <p:nvPr/>
        </p:nvSpPr>
        <p:spPr bwMode="auto">
          <a:xfrm flipH="1">
            <a:off x="1190625" y="2616200"/>
            <a:ext cx="3765550" cy="1588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1" name="直接连接符 91151"/>
          <p:cNvSpPr>
            <a:spLocks noChangeShapeType="1"/>
          </p:cNvSpPr>
          <p:nvPr/>
        </p:nvSpPr>
        <p:spPr bwMode="auto">
          <a:xfrm flipH="1">
            <a:off x="1190625" y="1905000"/>
            <a:ext cx="4184650" cy="1588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2" name="直接连接符 91152"/>
          <p:cNvSpPr>
            <a:spLocks noChangeShapeType="1"/>
          </p:cNvSpPr>
          <p:nvPr/>
        </p:nvSpPr>
        <p:spPr bwMode="auto">
          <a:xfrm>
            <a:off x="1428750" y="1905000"/>
            <a:ext cx="1588" cy="7112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3" name="直接连接符 91153"/>
          <p:cNvSpPr>
            <a:spLocks noChangeShapeType="1"/>
          </p:cNvSpPr>
          <p:nvPr/>
        </p:nvSpPr>
        <p:spPr bwMode="auto">
          <a:xfrm>
            <a:off x="1428750" y="2616200"/>
            <a:ext cx="1588" cy="8413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4" name="直接连接符 91154"/>
          <p:cNvSpPr>
            <a:spLocks noChangeShapeType="1"/>
          </p:cNvSpPr>
          <p:nvPr/>
        </p:nvSpPr>
        <p:spPr bwMode="auto">
          <a:xfrm>
            <a:off x="1428750" y="3457575"/>
            <a:ext cx="1588" cy="8413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5" name="直接连接符 91155"/>
          <p:cNvSpPr>
            <a:spLocks noChangeShapeType="1"/>
          </p:cNvSpPr>
          <p:nvPr/>
        </p:nvSpPr>
        <p:spPr bwMode="auto">
          <a:xfrm>
            <a:off x="1428750" y="4298950"/>
            <a:ext cx="1588" cy="8413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6" name="直接连接符 91156"/>
          <p:cNvSpPr>
            <a:spLocks noChangeShapeType="1"/>
          </p:cNvSpPr>
          <p:nvPr/>
        </p:nvSpPr>
        <p:spPr bwMode="auto">
          <a:xfrm>
            <a:off x="1428750" y="5140325"/>
            <a:ext cx="1588" cy="77628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97" name="文本框 91157"/>
          <p:cNvSpPr txBox="1">
            <a:spLocks noChangeArrowheads="1"/>
          </p:cNvSpPr>
          <p:nvPr/>
        </p:nvSpPr>
        <p:spPr bwMode="auto">
          <a:xfrm>
            <a:off x="1435100" y="2103438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9398" name="文本框 91158"/>
          <p:cNvSpPr txBox="1">
            <a:spLocks noChangeArrowheads="1"/>
          </p:cNvSpPr>
          <p:nvPr/>
        </p:nvSpPr>
        <p:spPr bwMode="auto">
          <a:xfrm>
            <a:off x="1435100" y="2925763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9399" name="文本框 91159"/>
          <p:cNvSpPr txBox="1">
            <a:spLocks noChangeArrowheads="1"/>
          </p:cNvSpPr>
          <p:nvPr/>
        </p:nvSpPr>
        <p:spPr bwMode="auto">
          <a:xfrm>
            <a:off x="1435100" y="3746500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9400" name="文本框 91160"/>
          <p:cNvSpPr txBox="1">
            <a:spLocks noChangeArrowheads="1"/>
          </p:cNvSpPr>
          <p:nvPr/>
        </p:nvSpPr>
        <p:spPr bwMode="auto">
          <a:xfrm>
            <a:off x="1435100" y="4568825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9401" name="文本框 91161"/>
          <p:cNvSpPr txBox="1">
            <a:spLocks noChangeArrowheads="1"/>
          </p:cNvSpPr>
          <p:nvPr/>
        </p:nvSpPr>
        <p:spPr bwMode="auto">
          <a:xfrm>
            <a:off x="1435100" y="5391150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229402" name="任意多边形 91163"/>
          <p:cNvSpPr>
            <a:spLocks noChangeArrowheads="1"/>
          </p:cNvSpPr>
          <p:nvPr/>
        </p:nvSpPr>
        <p:spPr bwMode="auto">
          <a:xfrm>
            <a:off x="7159625" y="4868863"/>
            <a:ext cx="1044575" cy="1377950"/>
          </a:xfrm>
          <a:custGeom>
            <a:avLst/>
            <a:gdLst/>
            <a:ahLst/>
            <a:cxnLst>
              <a:cxn ang="0">
                <a:pos x="399" y="1078"/>
              </a:cxn>
              <a:cxn ang="0">
                <a:pos x="0" y="459"/>
              </a:cxn>
              <a:cxn ang="0">
                <a:pos x="374" y="0"/>
              </a:cxn>
              <a:cxn ang="0">
                <a:pos x="846" y="536"/>
              </a:cxn>
              <a:cxn ang="0">
                <a:pos x="399" y="1078"/>
              </a:cxn>
            </a:cxnLst>
            <a:rect l="0" t="0" r="r" b="b"/>
            <a:pathLst>
              <a:path w="847" h="1079">
                <a:moveTo>
                  <a:pt x="399" y="1078"/>
                </a:moveTo>
                <a:lnTo>
                  <a:pt x="0" y="459"/>
                </a:lnTo>
                <a:lnTo>
                  <a:pt x="374" y="0"/>
                </a:lnTo>
                <a:lnTo>
                  <a:pt x="846" y="536"/>
                </a:lnTo>
                <a:lnTo>
                  <a:pt x="399" y="1078"/>
                </a:lnTo>
              </a:path>
            </a:pathLst>
          </a:custGeom>
          <a:gradFill rotWithShape="0">
            <a:gsLst>
              <a:gs pos="0">
                <a:srgbClr val="006B6B"/>
              </a:gs>
              <a:gs pos="100000">
                <a:schemeClr val="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3" name="任意多边形 91164"/>
          <p:cNvSpPr>
            <a:spLocks noChangeArrowheads="1"/>
          </p:cNvSpPr>
          <p:nvPr/>
        </p:nvSpPr>
        <p:spPr bwMode="auto">
          <a:xfrm>
            <a:off x="2759075" y="4868863"/>
            <a:ext cx="4862513" cy="587375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3573" y="459"/>
              </a:cxn>
              <a:cxn ang="0">
                <a:pos x="3946" y="0"/>
              </a:cxn>
              <a:cxn ang="0">
                <a:pos x="505" y="0"/>
              </a:cxn>
              <a:cxn ang="0">
                <a:pos x="0" y="459"/>
              </a:cxn>
            </a:cxnLst>
            <a:rect l="0" t="0" r="r" b="b"/>
            <a:pathLst>
              <a:path w="3947" h="460">
                <a:moveTo>
                  <a:pt x="0" y="459"/>
                </a:moveTo>
                <a:lnTo>
                  <a:pt x="3573" y="459"/>
                </a:lnTo>
                <a:lnTo>
                  <a:pt x="3946" y="0"/>
                </a:lnTo>
                <a:lnTo>
                  <a:pt x="505" y="0"/>
                </a:lnTo>
                <a:lnTo>
                  <a:pt x="0" y="459"/>
                </a:lnTo>
              </a:path>
            </a:pathLst>
          </a:custGeom>
          <a:gradFill rotWithShape="0">
            <a:gsLst>
              <a:gs pos="0">
                <a:schemeClr val="hlink"/>
              </a:gs>
              <a:gs pos="100000">
                <a:srgbClr val="006161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4" name="任意多边形 91165"/>
          <p:cNvSpPr>
            <a:spLocks noChangeArrowheads="1"/>
          </p:cNvSpPr>
          <p:nvPr/>
        </p:nvSpPr>
        <p:spPr bwMode="auto">
          <a:xfrm>
            <a:off x="2286000" y="5453063"/>
            <a:ext cx="5368925" cy="795337"/>
          </a:xfrm>
          <a:custGeom>
            <a:avLst/>
            <a:gdLst/>
            <a:ahLst/>
            <a:cxnLst>
              <a:cxn ang="0">
                <a:pos x="383" y="0"/>
              </a:cxn>
              <a:cxn ang="0">
                <a:pos x="3954" y="0"/>
              </a:cxn>
              <a:cxn ang="0">
                <a:pos x="4356" y="622"/>
              </a:cxn>
              <a:cxn ang="0">
                <a:pos x="0" y="622"/>
              </a:cxn>
              <a:cxn ang="0">
                <a:pos x="383" y="0"/>
              </a:cxn>
            </a:cxnLst>
            <a:rect l="0" t="0" r="r" b="b"/>
            <a:pathLst>
              <a:path w="4357" h="623">
                <a:moveTo>
                  <a:pt x="383" y="0"/>
                </a:moveTo>
                <a:lnTo>
                  <a:pt x="3954" y="0"/>
                </a:lnTo>
                <a:lnTo>
                  <a:pt x="4356" y="622"/>
                </a:lnTo>
                <a:lnTo>
                  <a:pt x="0" y="622"/>
                </a:lnTo>
                <a:lnTo>
                  <a:pt x="383" y="0"/>
                </a:lnTo>
              </a:path>
            </a:pathLst>
          </a:cu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5" name="任意多边形 91166"/>
          <p:cNvSpPr>
            <a:spLocks noChangeArrowheads="1"/>
          </p:cNvSpPr>
          <p:nvPr/>
        </p:nvSpPr>
        <p:spPr bwMode="auto">
          <a:xfrm>
            <a:off x="6615113" y="4089400"/>
            <a:ext cx="922337" cy="1247775"/>
          </a:xfrm>
          <a:custGeom>
            <a:avLst/>
            <a:gdLst/>
            <a:ahLst/>
            <a:cxnLst>
              <a:cxn ang="0">
                <a:pos x="382" y="976"/>
              </a:cxn>
              <a:cxn ang="0">
                <a:pos x="0" y="342"/>
              </a:cxn>
              <a:cxn ang="0">
                <a:pos x="280" y="0"/>
              </a:cxn>
              <a:cxn ang="0">
                <a:pos x="748" y="538"/>
              </a:cxn>
              <a:cxn ang="0">
                <a:pos x="382" y="976"/>
              </a:cxn>
            </a:cxnLst>
            <a:rect l="0" t="0" r="r" b="b"/>
            <a:pathLst>
              <a:path w="749" h="977">
                <a:moveTo>
                  <a:pt x="382" y="976"/>
                </a:moveTo>
                <a:lnTo>
                  <a:pt x="0" y="342"/>
                </a:lnTo>
                <a:lnTo>
                  <a:pt x="280" y="0"/>
                </a:lnTo>
                <a:lnTo>
                  <a:pt x="748" y="538"/>
                </a:lnTo>
                <a:lnTo>
                  <a:pt x="382" y="976"/>
                </a:lnTo>
              </a:path>
            </a:pathLst>
          </a:custGeom>
          <a:gradFill rotWithShape="0">
            <a:gsLst>
              <a:gs pos="0">
                <a:srgbClr val="252570"/>
              </a:gs>
              <a:gs pos="100000">
                <a:schemeClr val="accent2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6" name="任意多边形 91167"/>
          <p:cNvSpPr>
            <a:spLocks noChangeArrowheads="1"/>
          </p:cNvSpPr>
          <p:nvPr/>
        </p:nvSpPr>
        <p:spPr bwMode="auto">
          <a:xfrm>
            <a:off x="3311525" y="4089400"/>
            <a:ext cx="3654425" cy="438150"/>
          </a:xfrm>
          <a:custGeom>
            <a:avLst/>
            <a:gdLst/>
            <a:ahLst/>
            <a:cxnLst>
              <a:cxn ang="0">
                <a:pos x="0" y="343"/>
              </a:cxn>
              <a:cxn ang="0">
                <a:pos x="2684" y="343"/>
              </a:cxn>
              <a:cxn ang="0">
                <a:pos x="2963" y="0"/>
              </a:cxn>
              <a:cxn ang="0">
                <a:pos x="531" y="1"/>
              </a:cxn>
              <a:cxn ang="0">
                <a:pos x="0" y="343"/>
              </a:cxn>
            </a:cxnLst>
            <a:rect l="0" t="0" r="r" b="b"/>
            <a:pathLst>
              <a:path w="2964" h="344">
                <a:moveTo>
                  <a:pt x="0" y="343"/>
                </a:moveTo>
                <a:lnTo>
                  <a:pt x="2684" y="343"/>
                </a:lnTo>
                <a:lnTo>
                  <a:pt x="2963" y="0"/>
                </a:lnTo>
                <a:lnTo>
                  <a:pt x="531" y="1"/>
                </a:lnTo>
                <a:lnTo>
                  <a:pt x="0" y="343"/>
                </a:lnTo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71744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7" name="任意多边形 91168"/>
          <p:cNvSpPr>
            <a:spLocks noChangeArrowheads="1"/>
          </p:cNvSpPr>
          <p:nvPr/>
        </p:nvSpPr>
        <p:spPr bwMode="auto">
          <a:xfrm>
            <a:off x="2849563" y="4525963"/>
            <a:ext cx="4241800" cy="811212"/>
          </a:xfrm>
          <a:custGeom>
            <a:avLst/>
            <a:gdLst/>
            <a:ahLst/>
            <a:cxnLst>
              <a:cxn ang="0">
                <a:pos x="0" y="633"/>
              </a:cxn>
              <a:cxn ang="0">
                <a:pos x="3442" y="633"/>
              </a:cxn>
              <a:cxn ang="0">
                <a:pos x="3060" y="0"/>
              </a:cxn>
              <a:cxn ang="0">
                <a:pos x="377" y="0"/>
              </a:cxn>
              <a:cxn ang="0">
                <a:pos x="0" y="633"/>
              </a:cxn>
            </a:cxnLst>
            <a:rect l="0" t="0" r="r" b="b"/>
            <a:pathLst>
              <a:path w="3443" h="634">
                <a:moveTo>
                  <a:pt x="0" y="633"/>
                </a:moveTo>
                <a:lnTo>
                  <a:pt x="3442" y="633"/>
                </a:lnTo>
                <a:lnTo>
                  <a:pt x="3060" y="0"/>
                </a:lnTo>
                <a:lnTo>
                  <a:pt x="377" y="0"/>
                </a:lnTo>
                <a:lnTo>
                  <a:pt x="0" y="633"/>
                </a:lnTo>
              </a:path>
            </a:pathLst>
          </a:custGeom>
          <a:solidFill>
            <a:schemeClr val="accent2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8" name="任意多边形 91169"/>
          <p:cNvSpPr>
            <a:spLocks noChangeArrowheads="1"/>
          </p:cNvSpPr>
          <p:nvPr/>
        </p:nvSpPr>
        <p:spPr bwMode="auto">
          <a:xfrm>
            <a:off x="6070600" y="3316288"/>
            <a:ext cx="806450" cy="1084262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387" y="848"/>
              </a:cxn>
              <a:cxn ang="0">
                <a:pos x="654" y="531"/>
              </a:cxn>
              <a:cxn ang="0">
                <a:pos x="188" y="0"/>
              </a:cxn>
              <a:cxn ang="0">
                <a:pos x="0" y="230"/>
              </a:cxn>
            </a:cxnLst>
            <a:rect l="0" t="0" r="r" b="b"/>
            <a:pathLst>
              <a:path w="655" h="849">
                <a:moveTo>
                  <a:pt x="0" y="230"/>
                </a:moveTo>
                <a:lnTo>
                  <a:pt x="387" y="848"/>
                </a:lnTo>
                <a:lnTo>
                  <a:pt x="654" y="531"/>
                </a:lnTo>
                <a:lnTo>
                  <a:pt x="188" y="0"/>
                </a:lnTo>
                <a:lnTo>
                  <a:pt x="0" y="230"/>
                </a:lnTo>
              </a:path>
            </a:pathLst>
          </a:custGeom>
          <a:gradFill rotWithShape="1">
            <a:gsLst>
              <a:gs pos="0">
                <a:srgbClr val="007070"/>
              </a:gs>
              <a:gs pos="100000">
                <a:schemeClr val="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09" name="任意多边形 91170"/>
          <p:cNvSpPr>
            <a:spLocks noChangeArrowheads="1"/>
          </p:cNvSpPr>
          <p:nvPr/>
        </p:nvSpPr>
        <p:spPr bwMode="auto">
          <a:xfrm>
            <a:off x="3860800" y="3316288"/>
            <a:ext cx="2439988" cy="293687"/>
          </a:xfrm>
          <a:custGeom>
            <a:avLst/>
            <a:gdLst/>
            <a:ahLst/>
            <a:cxnLst>
              <a:cxn ang="0">
                <a:pos x="0" y="228"/>
              </a:cxn>
              <a:cxn ang="0">
                <a:pos x="1791" y="228"/>
              </a:cxn>
              <a:cxn ang="0">
                <a:pos x="1979" y="0"/>
              </a:cxn>
              <a:cxn ang="0">
                <a:pos x="500" y="0"/>
              </a:cxn>
              <a:cxn ang="0">
                <a:pos x="0" y="228"/>
              </a:cxn>
            </a:cxnLst>
            <a:rect l="0" t="0" r="r" b="b"/>
            <a:pathLst>
              <a:path w="1980" h="229">
                <a:moveTo>
                  <a:pt x="0" y="228"/>
                </a:moveTo>
                <a:lnTo>
                  <a:pt x="1791" y="228"/>
                </a:lnTo>
                <a:lnTo>
                  <a:pt x="1979" y="0"/>
                </a:lnTo>
                <a:lnTo>
                  <a:pt x="500" y="0"/>
                </a:lnTo>
                <a:lnTo>
                  <a:pt x="0" y="228"/>
                </a:lnTo>
              </a:path>
            </a:pathLst>
          </a:custGeom>
          <a:gradFill rotWithShape="0">
            <a:gsLst>
              <a:gs pos="0">
                <a:schemeClr val="hlink"/>
              </a:gs>
              <a:gs pos="100000">
                <a:srgbClr val="004949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0" name="任意多边形 91171"/>
          <p:cNvSpPr>
            <a:spLocks noChangeArrowheads="1"/>
          </p:cNvSpPr>
          <p:nvPr/>
        </p:nvSpPr>
        <p:spPr bwMode="auto">
          <a:xfrm>
            <a:off x="3390900" y="3608388"/>
            <a:ext cx="3157538" cy="792162"/>
          </a:xfrm>
          <a:custGeom>
            <a:avLst/>
            <a:gdLst/>
            <a:ahLst/>
            <a:cxnLst>
              <a:cxn ang="0">
                <a:pos x="0" y="620"/>
              </a:cxn>
              <a:cxn ang="0">
                <a:pos x="2560" y="620"/>
              </a:cxn>
              <a:cxn ang="0">
                <a:pos x="2172" y="0"/>
              </a:cxn>
              <a:cxn ang="0">
                <a:pos x="382" y="0"/>
              </a:cxn>
              <a:cxn ang="0">
                <a:pos x="0" y="620"/>
              </a:cxn>
            </a:cxnLst>
            <a:rect l="0" t="0" r="r" b="b"/>
            <a:pathLst>
              <a:path w="2561" h="621">
                <a:moveTo>
                  <a:pt x="0" y="620"/>
                </a:moveTo>
                <a:lnTo>
                  <a:pt x="2560" y="620"/>
                </a:lnTo>
                <a:lnTo>
                  <a:pt x="2172" y="0"/>
                </a:lnTo>
                <a:lnTo>
                  <a:pt x="382" y="0"/>
                </a:lnTo>
                <a:lnTo>
                  <a:pt x="0" y="620"/>
                </a:lnTo>
              </a:path>
            </a:pathLst>
          </a:cu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1" name="任意多边形 91172"/>
          <p:cNvSpPr>
            <a:spLocks noChangeArrowheads="1"/>
          </p:cNvSpPr>
          <p:nvPr/>
        </p:nvSpPr>
        <p:spPr bwMode="auto">
          <a:xfrm>
            <a:off x="5519738" y="2533650"/>
            <a:ext cx="695325" cy="944563"/>
          </a:xfrm>
          <a:custGeom>
            <a:avLst/>
            <a:gdLst/>
            <a:ahLst/>
            <a:cxnLst>
              <a:cxn ang="0">
                <a:pos x="385" y="737"/>
              </a:cxn>
              <a:cxn ang="0">
                <a:pos x="563" y="527"/>
              </a:cxn>
              <a:cxn ang="0">
                <a:pos x="97" y="0"/>
              </a:cxn>
              <a:cxn ang="0">
                <a:pos x="0" y="111"/>
              </a:cxn>
              <a:cxn ang="0">
                <a:pos x="385" y="737"/>
              </a:cxn>
            </a:cxnLst>
            <a:rect l="0" t="0" r="r" b="b"/>
            <a:pathLst>
              <a:path w="564" h="738">
                <a:moveTo>
                  <a:pt x="385" y="737"/>
                </a:moveTo>
                <a:lnTo>
                  <a:pt x="563" y="527"/>
                </a:lnTo>
                <a:lnTo>
                  <a:pt x="97" y="0"/>
                </a:lnTo>
                <a:lnTo>
                  <a:pt x="0" y="111"/>
                </a:lnTo>
                <a:lnTo>
                  <a:pt x="385" y="737"/>
                </a:lnTo>
              </a:path>
            </a:pathLst>
          </a:custGeom>
          <a:gradFill rotWithShape="0">
            <a:gsLst>
              <a:gs pos="0">
                <a:srgbClr val="282879"/>
              </a:gs>
              <a:gs pos="100000">
                <a:schemeClr val="accent2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2" name="任意多边形 91173"/>
          <p:cNvSpPr>
            <a:spLocks noChangeArrowheads="1"/>
          </p:cNvSpPr>
          <p:nvPr/>
        </p:nvSpPr>
        <p:spPr bwMode="auto">
          <a:xfrm>
            <a:off x="4419600" y="2533650"/>
            <a:ext cx="1217613" cy="141288"/>
          </a:xfrm>
          <a:custGeom>
            <a:avLst/>
            <a:gdLst/>
            <a:ahLst/>
            <a:cxnLst>
              <a:cxn ang="0">
                <a:pos x="0" y="109"/>
              </a:cxn>
              <a:cxn ang="0">
                <a:pos x="889" y="109"/>
              </a:cxn>
              <a:cxn ang="0">
                <a:pos x="986" y="0"/>
              </a:cxn>
              <a:cxn ang="0">
                <a:pos x="308" y="0"/>
              </a:cxn>
              <a:cxn ang="0">
                <a:pos x="0" y="109"/>
              </a:cxn>
            </a:cxnLst>
            <a:rect l="0" t="0" r="r" b="b"/>
            <a:pathLst>
              <a:path w="987" h="110">
                <a:moveTo>
                  <a:pt x="0" y="109"/>
                </a:moveTo>
                <a:lnTo>
                  <a:pt x="889" y="109"/>
                </a:lnTo>
                <a:lnTo>
                  <a:pt x="986" y="0"/>
                </a:lnTo>
                <a:lnTo>
                  <a:pt x="308" y="0"/>
                </a:lnTo>
                <a:lnTo>
                  <a:pt x="0" y="109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rgbClr val="1A1A4E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3" name="任意多边形 91174"/>
          <p:cNvSpPr>
            <a:spLocks noChangeArrowheads="1"/>
          </p:cNvSpPr>
          <p:nvPr/>
        </p:nvSpPr>
        <p:spPr bwMode="auto">
          <a:xfrm>
            <a:off x="3940175" y="2673350"/>
            <a:ext cx="2055813" cy="804863"/>
          </a:xfrm>
          <a:custGeom>
            <a:avLst/>
            <a:gdLst/>
            <a:ahLst/>
            <a:cxnLst>
              <a:cxn ang="0">
                <a:pos x="0" y="628"/>
              </a:cxn>
              <a:cxn ang="0">
                <a:pos x="1668" y="628"/>
              </a:cxn>
              <a:cxn ang="0">
                <a:pos x="1281" y="0"/>
              </a:cxn>
              <a:cxn ang="0">
                <a:pos x="388" y="0"/>
              </a:cxn>
              <a:cxn ang="0">
                <a:pos x="0" y="628"/>
              </a:cxn>
            </a:cxnLst>
            <a:rect l="0" t="0" r="r" b="b"/>
            <a:pathLst>
              <a:path w="1669" h="629">
                <a:moveTo>
                  <a:pt x="0" y="628"/>
                </a:moveTo>
                <a:lnTo>
                  <a:pt x="1668" y="628"/>
                </a:lnTo>
                <a:lnTo>
                  <a:pt x="1281" y="0"/>
                </a:lnTo>
                <a:lnTo>
                  <a:pt x="388" y="0"/>
                </a:lnTo>
                <a:lnTo>
                  <a:pt x="0" y="628"/>
                </a:lnTo>
              </a:path>
            </a:pathLst>
          </a:custGeom>
          <a:solidFill>
            <a:schemeClr val="accent2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4" name="任意多边形 91175"/>
          <p:cNvSpPr>
            <a:spLocks noChangeArrowheads="1"/>
          </p:cNvSpPr>
          <p:nvPr/>
        </p:nvSpPr>
        <p:spPr bwMode="auto">
          <a:xfrm>
            <a:off x="4964113" y="1752600"/>
            <a:ext cx="587375" cy="798513"/>
          </a:xfrm>
          <a:custGeom>
            <a:avLst/>
            <a:gdLst/>
            <a:ahLst/>
            <a:cxnLst>
              <a:cxn ang="0">
                <a:pos x="387" y="624"/>
              </a:cxn>
              <a:cxn ang="0">
                <a:pos x="476" y="527"/>
              </a:cxn>
              <a:cxn ang="0">
                <a:pos x="0" y="0"/>
              </a:cxn>
              <a:cxn ang="0">
                <a:pos x="387" y="624"/>
              </a:cxn>
            </a:cxnLst>
            <a:rect l="0" t="0" r="r" b="b"/>
            <a:pathLst>
              <a:path w="477" h="625">
                <a:moveTo>
                  <a:pt x="387" y="624"/>
                </a:moveTo>
                <a:lnTo>
                  <a:pt x="476" y="527"/>
                </a:lnTo>
                <a:lnTo>
                  <a:pt x="0" y="0"/>
                </a:lnTo>
                <a:lnTo>
                  <a:pt x="387" y="624"/>
                </a:lnTo>
              </a:path>
            </a:pathLst>
          </a:custGeom>
          <a:gradFill rotWithShape="0">
            <a:gsLst>
              <a:gs pos="0">
                <a:srgbClr val="007979"/>
              </a:gs>
              <a:gs pos="100000">
                <a:schemeClr val="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5" name="任意多边形 91176"/>
          <p:cNvSpPr>
            <a:spLocks noChangeArrowheads="1"/>
          </p:cNvSpPr>
          <p:nvPr/>
        </p:nvSpPr>
        <p:spPr bwMode="auto">
          <a:xfrm>
            <a:off x="4487863" y="1752600"/>
            <a:ext cx="952500" cy="798513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772" y="624"/>
              </a:cxn>
              <a:cxn ang="0">
                <a:pos x="387" y="0"/>
              </a:cxn>
              <a:cxn ang="0">
                <a:pos x="0" y="624"/>
              </a:cxn>
            </a:cxnLst>
            <a:rect l="0" t="0" r="r" b="b"/>
            <a:pathLst>
              <a:path w="773" h="625">
                <a:moveTo>
                  <a:pt x="0" y="624"/>
                </a:moveTo>
                <a:lnTo>
                  <a:pt x="772" y="624"/>
                </a:lnTo>
                <a:lnTo>
                  <a:pt x="387" y="0"/>
                </a:lnTo>
                <a:lnTo>
                  <a:pt x="0" y="624"/>
                </a:lnTo>
              </a:path>
            </a:pathLst>
          </a:cu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416" name="文本框 91177"/>
          <p:cNvSpPr txBox="1">
            <a:spLocks noChangeArrowheads="1"/>
          </p:cNvSpPr>
          <p:nvPr/>
        </p:nvSpPr>
        <p:spPr bwMode="auto">
          <a:xfrm>
            <a:off x="4667250" y="2147888"/>
            <a:ext cx="601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9417" name="文本框 91178"/>
          <p:cNvSpPr txBox="1">
            <a:spLocks noChangeArrowheads="1"/>
          </p:cNvSpPr>
          <p:nvPr/>
        </p:nvSpPr>
        <p:spPr bwMode="auto">
          <a:xfrm>
            <a:off x="4667250" y="2989263"/>
            <a:ext cx="601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9418" name="文本框 91179"/>
          <p:cNvSpPr txBox="1">
            <a:spLocks noChangeArrowheads="1"/>
          </p:cNvSpPr>
          <p:nvPr/>
        </p:nvSpPr>
        <p:spPr bwMode="auto">
          <a:xfrm>
            <a:off x="4641850" y="387667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9419" name="文本框 91180"/>
          <p:cNvSpPr txBox="1">
            <a:spLocks noChangeArrowheads="1"/>
          </p:cNvSpPr>
          <p:nvPr/>
        </p:nvSpPr>
        <p:spPr bwMode="auto">
          <a:xfrm>
            <a:off x="4618038" y="4767263"/>
            <a:ext cx="706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9420" name="文本框 91181"/>
          <p:cNvSpPr txBox="1">
            <a:spLocks noChangeArrowheads="1"/>
          </p:cNvSpPr>
          <p:nvPr/>
        </p:nvSpPr>
        <p:spPr bwMode="auto">
          <a:xfrm>
            <a:off x="4564063" y="5630863"/>
            <a:ext cx="811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29421" name="矩形 91182"/>
          <p:cNvSpPr>
            <a:spLocks noChangeArrowheads="1"/>
          </p:cNvSpPr>
          <p:nvPr/>
        </p:nvSpPr>
        <p:spPr bwMode="auto">
          <a:xfrm>
            <a:off x="990600" y="91440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矩形 545823"/>
          <p:cNvSpPr>
            <a:spLocks noChangeArrowheads="1"/>
          </p:cNvSpPr>
          <p:nvPr/>
        </p:nvSpPr>
        <p:spPr bwMode="auto">
          <a:xfrm flipH="1">
            <a:off x="4776788" y="4375150"/>
            <a:ext cx="2693987" cy="798513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402" name="直接连接符 545824"/>
          <p:cNvSpPr>
            <a:spLocks noChangeShapeType="1"/>
          </p:cNvSpPr>
          <p:nvPr/>
        </p:nvSpPr>
        <p:spPr bwMode="auto">
          <a:xfrm>
            <a:off x="4822825" y="5176838"/>
            <a:ext cx="1987550" cy="1587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403" name="直接连接符 545825"/>
          <p:cNvSpPr>
            <a:spLocks noChangeShapeType="1"/>
          </p:cNvSpPr>
          <p:nvPr/>
        </p:nvSpPr>
        <p:spPr bwMode="auto">
          <a:xfrm>
            <a:off x="4784725" y="4365625"/>
            <a:ext cx="2563813" cy="1588"/>
          </a:xfrm>
          <a:prstGeom prst="line">
            <a:avLst/>
          </a:prstGeom>
          <a:noFill/>
          <a:ln w="19050" cap="rnd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404" name="任意多边形 545826"/>
          <p:cNvSpPr>
            <a:spLocks noChangeArrowheads="1"/>
          </p:cNvSpPr>
          <p:nvPr/>
        </p:nvSpPr>
        <p:spPr bwMode="auto">
          <a:xfrm>
            <a:off x="6629400" y="4114800"/>
            <a:ext cx="1119188" cy="1363663"/>
          </a:xfrm>
          <a:custGeom>
            <a:avLst/>
            <a:gdLst/>
            <a:ahLst/>
            <a:cxnLst>
              <a:cxn ang="0">
                <a:pos x="399" y="1078"/>
              </a:cxn>
              <a:cxn ang="0">
                <a:pos x="0" y="459"/>
              </a:cxn>
              <a:cxn ang="0">
                <a:pos x="374" y="0"/>
              </a:cxn>
              <a:cxn ang="0">
                <a:pos x="846" y="536"/>
              </a:cxn>
              <a:cxn ang="0">
                <a:pos x="399" y="1078"/>
              </a:cxn>
            </a:cxnLst>
            <a:rect l="0" t="0" r="r" b="b"/>
            <a:pathLst>
              <a:path w="847" h="1079">
                <a:moveTo>
                  <a:pt x="399" y="1078"/>
                </a:moveTo>
                <a:lnTo>
                  <a:pt x="0" y="459"/>
                </a:lnTo>
                <a:lnTo>
                  <a:pt x="374" y="0"/>
                </a:lnTo>
                <a:lnTo>
                  <a:pt x="846" y="536"/>
                </a:lnTo>
                <a:lnTo>
                  <a:pt x="399" y="1078"/>
                </a:lnTo>
              </a:path>
            </a:pathLst>
          </a:custGeom>
          <a:gradFill rotWithShape="0">
            <a:gsLst>
              <a:gs pos="0">
                <a:srgbClr val="006B6B"/>
              </a:gs>
              <a:gs pos="100000">
                <a:schemeClr val="hlink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405" name="任意多边形 545827"/>
          <p:cNvSpPr>
            <a:spLocks noChangeArrowheads="1"/>
          </p:cNvSpPr>
          <p:nvPr/>
        </p:nvSpPr>
        <p:spPr bwMode="auto">
          <a:xfrm>
            <a:off x="1957388" y="4114800"/>
            <a:ext cx="5210175" cy="581025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3573" y="459"/>
              </a:cxn>
              <a:cxn ang="0">
                <a:pos x="3946" y="0"/>
              </a:cxn>
              <a:cxn ang="0">
                <a:pos x="505" y="0"/>
              </a:cxn>
              <a:cxn ang="0">
                <a:pos x="0" y="459"/>
              </a:cxn>
            </a:cxnLst>
            <a:rect l="0" t="0" r="r" b="b"/>
            <a:pathLst>
              <a:path w="3947" h="460">
                <a:moveTo>
                  <a:pt x="0" y="459"/>
                </a:moveTo>
                <a:lnTo>
                  <a:pt x="3573" y="459"/>
                </a:lnTo>
                <a:lnTo>
                  <a:pt x="3946" y="0"/>
                </a:lnTo>
                <a:lnTo>
                  <a:pt x="505" y="0"/>
                </a:lnTo>
                <a:lnTo>
                  <a:pt x="0" y="459"/>
                </a:lnTo>
              </a:path>
            </a:pathLst>
          </a:custGeom>
          <a:gradFill rotWithShape="0">
            <a:gsLst>
              <a:gs pos="0">
                <a:schemeClr val="hlink"/>
              </a:gs>
              <a:gs pos="100000">
                <a:srgbClr val="006161"/>
              </a:gs>
            </a:gsLst>
            <a:lin ang="27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406" name="任意多边形 545828"/>
          <p:cNvSpPr>
            <a:spLocks noChangeArrowheads="1"/>
          </p:cNvSpPr>
          <p:nvPr/>
        </p:nvSpPr>
        <p:spPr bwMode="auto">
          <a:xfrm>
            <a:off x="1447800" y="4699000"/>
            <a:ext cx="5753100" cy="787400"/>
          </a:xfrm>
          <a:custGeom>
            <a:avLst/>
            <a:gdLst/>
            <a:ahLst/>
            <a:cxnLst>
              <a:cxn ang="0">
                <a:pos x="383" y="0"/>
              </a:cxn>
              <a:cxn ang="0">
                <a:pos x="3954" y="0"/>
              </a:cxn>
              <a:cxn ang="0">
                <a:pos x="4356" y="622"/>
              </a:cxn>
              <a:cxn ang="0">
                <a:pos x="0" y="622"/>
              </a:cxn>
              <a:cxn ang="0">
                <a:pos x="383" y="0"/>
              </a:cxn>
            </a:cxnLst>
            <a:rect l="0" t="0" r="r" b="b"/>
            <a:pathLst>
              <a:path w="4357" h="623">
                <a:moveTo>
                  <a:pt x="383" y="0"/>
                </a:moveTo>
                <a:lnTo>
                  <a:pt x="3954" y="0"/>
                </a:lnTo>
                <a:lnTo>
                  <a:pt x="4356" y="622"/>
                </a:lnTo>
                <a:lnTo>
                  <a:pt x="0" y="622"/>
                </a:lnTo>
                <a:lnTo>
                  <a:pt x="383" y="0"/>
                </a:lnTo>
              </a:path>
            </a:pathLst>
          </a:cu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0407" name="文本框 545829"/>
          <p:cNvSpPr txBox="1">
            <a:spLocks noChangeArrowheads="1"/>
          </p:cNvSpPr>
          <p:nvPr/>
        </p:nvSpPr>
        <p:spPr bwMode="auto">
          <a:xfrm>
            <a:off x="3840163" y="3937000"/>
            <a:ext cx="706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30408" name="文本框 545830"/>
          <p:cNvSpPr txBox="1">
            <a:spLocks noChangeArrowheads="1"/>
          </p:cNvSpPr>
          <p:nvPr/>
        </p:nvSpPr>
        <p:spPr bwMode="auto">
          <a:xfrm>
            <a:off x="4079875" y="4876800"/>
            <a:ext cx="811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grpSp>
        <p:nvGrpSpPr>
          <p:cNvPr id="230409" name="组合 545795"/>
          <p:cNvGrpSpPr>
            <a:grpSpLocks/>
          </p:cNvGrpSpPr>
          <p:nvPr/>
        </p:nvGrpSpPr>
        <p:grpSpPr bwMode="auto">
          <a:xfrm>
            <a:off x="2057400" y="533400"/>
            <a:ext cx="5080000" cy="4030663"/>
            <a:chOff x="1702" y="1253"/>
            <a:chExt cx="3855" cy="2825"/>
          </a:xfrm>
        </p:grpSpPr>
        <p:sp>
          <p:nvSpPr>
            <p:cNvPr id="230410" name="任意多边形 545796"/>
            <p:cNvSpPr>
              <a:spLocks noChangeArrowheads="1"/>
            </p:cNvSpPr>
            <p:nvPr/>
          </p:nvSpPr>
          <p:spPr bwMode="auto">
            <a:xfrm>
              <a:off x="4877" y="3211"/>
              <a:ext cx="680" cy="866"/>
            </a:xfrm>
            <a:custGeom>
              <a:avLst/>
              <a:gdLst/>
              <a:ahLst/>
              <a:cxnLst>
                <a:cxn ang="0">
                  <a:pos x="399" y="1078"/>
                </a:cxn>
                <a:cxn ang="0">
                  <a:pos x="0" y="459"/>
                </a:cxn>
                <a:cxn ang="0">
                  <a:pos x="374" y="0"/>
                </a:cxn>
                <a:cxn ang="0">
                  <a:pos x="846" y="536"/>
                </a:cxn>
                <a:cxn ang="0">
                  <a:pos x="399" y="1078"/>
                </a:cxn>
              </a:cxnLst>
              <a:rect l="0" t="0" r="r" b="b"/>
              <a:pathLst>
                <a:path w="847" h="1079">
                  <a:moveTo>
                    <a:pt x="399" y="1078"/>
                  </a:moveTo>
                  <a:lnTo>
                    <a:pt x="0" y="459"/>
                  </a:lnTo>
                  <a:lnTo>
                    <a:pt x="374" y="0"/>
                  </a:lnTo>
                  <a:lnTo>
                    <a:pt x="846" y="536"/>
                  </a:lnTo>
                  <a:lnTo>
                    <a:pt x="399" y="1078"/>
                  </a:lnTo>
                </a:path>
              </a:pathLst>
            </a:custGeom>
            <a:gradFill rotWithShape="0">
              <a:gsLst>
                <a:gs pos="0">
                  <a:srgbClr val="006B6B"/>
                </a:gs>
                <a:gs pos="100000">
                  <a:schemeClr val="hlink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1" name="任意多边形 545797"/>
            <p:cNvSpPr>
              <a:spLocks noChangeArrowheads="1"/>
            </p:cNvSpPr>
            <p:nvPr/>
          </p:nvSpPr>
          <p:spPr bwMode="auto">
            <a:xfrm>
              <a:off x="2010" y="3211"/>
              <a:ext cx="3168" cy="369"/>
            </a:xfrm>
            <a:custGeom>
              <a:avLst/>
              <a:gdLst/>
              <a:ahLst/>
              <a:cxnLst>
                <a:cxn ang="0">
                  <a:pos x="0" y="459"/>
                </a:cxn>
                <a:cxn ang="0">
                  <a:pos x="3573" y="459"/>
                </a:cxn>
                <a:cxn ang="0">
                  <a:pos x="3946" y="0"/>
                </a:cxn>
                <a:cxn ang="0">
                  <a:pos x="505" y="0"/>
                </a:cxn>
                <a:cxn ang="0">
                  <a:pos x="0" y="459"/>
                </a:cxn>
              </a:cxnLst>
              <a:rect l="0" t="0" r="r" b="b"/>
              <a:pathLst>
                <a:path w="3947" h="460">
                  <a:moveTo>
                    <a:pt x="0" y="459"/>
                  </a:moveTo>
                  <a:lnTo>
                    <a:pt x="3573" y="459"/>
                  </a:lnTo>
                  <a:lnTo>
                    <a:pt x="3946" y="0"/>
                  </a:lnTo>
                  <a:lnTo>
                    <a:pt x="505" y="0"/>
                  </a:lnTo>
                  <a:lnTo>
                    <a:pt x="0" y="459"/>
                  </a:lnTo>
                </a:path>
              </a:pathLst>
            </a:custGeom>
            <a:gradFill rotWithShape="0">
              <a:gsLst>
                <a:gs pos="0">
                  <a:schemeClr val="hlink"/>
                </a:gs>
                <a:gs pos="100000">
                  <a:srgbClr val="006161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2" name="任意多边形 545798"/>
            <p:cNvSpPr>
              <a:spLocks noChangeArrowheads="1"/>
            </p:cNvSpPr>
            <p:nvPr/>
          </p:nvSpPr>
          <p:spPr bwMode="auto">
            <a:xfrm>
              <a:off x="1702" y="3578"/>
              <a:ext cx="3497" cy="500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954" y="0"/>
                </a:cxn>
                <a:cxn ang="0">
                  <a:pos x="4356" y="622"/>
                </a:cxn>
                <a:cxn ang="0">
                  <a:pos x="0" y="622"/>
                </a:cxn>
                <a:cxn ang="0">
                  <a:pos x="383" y="0"/>
                </a:cxn>
              </a:cxnLst>
              <a:rect l="0" t="0" r="r" b="b"/>
              <a:pathLst>
                <a:path w="4357" h="623">
                  <a:moveTo>
                    <a:pt x="383" y="0"/>
                  </a:moveTo>
                  <a:lnTo>
                    <a:pt x="3954" y="0"/>
                  </a:lnTo>
                  <a:lnTo>
                    <a:pt x="4356" y="622"/>
                  </a:lnTo>
                  <a:lnTo>
                    <a:pt x="0" y="622"/>
                  </a:lnTo>
                  <a:lnTo>
                    <a:pt x="383" y="0"/>
                  </a:lnTo>
                </a:path>
              </a:pathLst>
            </a:cu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3" name="任意多边形 545799"/>
            <p:cNvSpPr>
              <a:spLocks noChangeArrowheads="1"/>
            </p:cNvSpPr>
            <p:nvPr/>
          </p:nvSpPr>
          <p:spPr bwMode="auto">
            <a:xfrm>
              <a:off x="4522" y="2721"/>
              <a:ext cx="601" cy="784"/>
            </a:xfrm>
            <a:custGeom>
              <a:avLst/>
              <a:gdLst/>
              <a:ahLst/>
              <a:cxnLst>
                <a:cxn ang="0">
                  <a:pos x="382" y="976"/>
                </a:cxn>
                <a:cxn ang="0">
                  <a:pos x="0" y="342"/>
                </a:cxn>
                <a:cxn ang="0">
                  <a:pos x="280" y="0"/>
                </a:cxn>
                <a:cxn ang="0">
                  <a:pos x="748" y="538"/>
                </a:cxn>
                <a:cxn ang="0">
                  <a:pos x="382" y="976"/>
                </a:cxn>
              </a:cxnLst>
              <a:rect l="0" t="0" r="r" b="b"/>
              <a:pathLst>
                <a:path w="749" h="977">
                  <a:moveTo>
                    <a:pt x="382" y="976"/>
                  </a:moveTo>
                  <a:lnTo>
                    <a:pt x="0" y="342"/>
                  </a:lnTo>
                  <a:lnTo>
                    <a:pt x="280" y="0"/>
                  </a:lnTo>
                  <a:lnTo>
                    <a:pt x="748" y="538"/>
                  </a:lnTo>
                  <a:lnTo>
                    <a:pt x="382" y="976"/>
                  </a:lnTo>
                </a:path>
              </a:pathLst>
            </a:custGeom>
            <a:gradFill rotWithShape="0">
              <a:gsLst>
                <a:gs pos="0">
                  <a:srgbClr val="252570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4" name="任意多边形 545800"/>
            <p:cNvSpPr>
              <a:spLocks noChangeArrowheads="1"/>
            </p:cNvSpPr>
            <p:nvPr/>
          </p:nvSpPr>
          <p:spPr bwMode="auto">
            <a:xfrm>
              <a:off x="2370" y="2721"/>
              <a:ext cx="2380" cy="276"/>
            </a:xfrm>
            <a:custGeom>
              <a:avLst/>
              <a:gdLst/>
              <a:ahLst/>
              <a:cxnLst>
                <a:cxn ang="0">
                  <a:pos x="0" y="343"/>
                </a:cxn>
                <a:cxn ang="0">
                  <a:pos x="2684" y="343"/>
                </a:cxn>
                <a:cxn ang="0">
                  <a:pos x="2963" y="0"/>
                </a:cxn>
                <a:cxn ang="0">
                  <a:pos x="531" y="1"/>
                </a:cxn>
                <a:cxn ang="0">
                  <a:pos x="0" y="343"/>
                </a:cxn>
              </a:cxnLst>
              <a:rect l="0" t="0" r="r" b="b"/>
              <a:pathLst>
                <a:path w="2964" h="344">
                  <a:moveTo>
                    <a:pt x="0" y="343"/>
                  </a:moveTo>
                  <a:lnTo>
                    <a:pt x="2684" y="343"/>
                  </a:lnTo>
                  <a:lnTo>
                    <a:pt x="2963" y="0"/>
                  </a:lnTo>
                  <a:lnTo>
                    <a:pt x="531" y="1"/>
                  </a:lnTo>
                  <a:lnTo>
                    <a:pt x="0" y="34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71744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5" name="任意多边形 545801"/>
            <p:cNvSpPr>
              <a:spLocks noChangeArrowheads="1"/>
            </p:cNvSpPr>
            <p:nvPr/>
          </p:nvSpPr>
          <p:spPr bwMode="auto">
            <a:xfrm>
              <a:off x="2069" y="2996"/>
              <a:ext cx="2763" cy="509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3442" y="633"/>
                </a:cxn>
                <a:cxn ang="0">
                  <a:pos x="3060" y="0"/>
                </a:cxn>
                <a:cxn ang="0">
                  <a:pos x="377" y="0"/>
                </a:cxn>
                <a:cxn ang="0">
                  <a:pos x="0" y="633"/>
                </a:cxn>
              </a:cxnLst>
              <a:rect l="0" t="0" r="r" b="b"/>
              <a:pathLst>
                <a:path w="3443" h="634">
                  <a:moveTo>
                    <a:pt x="0" y="633"/>
                  </a:moveTo>
                  <a:lnTo>
                    <a:pt x="3442" y="633"/>
                  </a:lnTo>
                  <a:lnTo>
                    <a:pt x="3060" y="0"/>
                  </a:lnTo>
                  <a:lnTo>
                    <a:pt x="377" y="0"/>
                  </a:lnTo>
                  <a:lnTo>
                    <a:pt x="0" y="633"/>
                  </a:lnTo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6" name="任意多边形 545802"/>
            <p:cNvSpPr>
              <a:spLocks noChangeArrowheads="1"/>
            </p:cNvSpPr>
            <p:nvPr/>
          </p:nvSpPr>
          <p:spPr bwMode="auto">
            <a:xfrm>
              <a:off x="4167" y="2236"/>
              <a:ext cx="526" cy="681"/>
            </a:xfrm>
            <a:custGeom>
              <a:avLst/>
              <a:gdLst/>
              <a:ahLst/>
              <a:cxnLst>
                <a:cxn ang="0">
                  <a:pos x="0" y="230"/>
                </a:cxn>
                <a:cxn ang="0">
                  <a:pos x="387" y="848"/>
                </a:cxn>
                <a:cxn ang="0">
                  <a:pos x="654" y="531"/>
                </a:cxn>
                <a:cxn ang="0">
                  <a:pos x="188" y="0"/>
                </a:cxn>
                <a:cxn ang="0">
                  <a:pos x="0" y="230"/>
                </a:cxn>
              </a:cxnLst>
              <a:rect l="0" t="0" r="r" b="b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adFill rotWithShape="1">
              <a:gsLst>
                <a:gs pos="0">
                  <a:srgbClr val="007070"/>
                </a:gs>
                <a:gs pos="100000">
                  <a:schemeClr val="hlink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7" name="任意多边形 545803"/>
            <p:cNvSpPr>
              <a:spLocks noChangeArrowheads="1"/>
            </p:cNvSpPr>
            <p:nvPr/>
          </p:nvSpPr>
          <p:spPr bwMode="auto">
            <a:xfrm>
              <a:off x="2728" y="2236"/>
              <a:ext cx="1589" cy="184"/>
            </a:xfrm>
            <a:custGeom>
              <a:avLst/>
              <a:gdLst/>
              <a:ahLst/>
              <a:cxnLst>
                <a:cxn ang="0">
                  <a:pos x="0" y="228"/>
                </a:cxn>
                <a:cxn ang="0">
                  <a:pos x="1791" y="228"/>
                </a:cxn>
                <a:cxn ang="0">
                  <a:pos x="1979" y="0"/>
                </a:cxn>
                <a:cxn ang="0">
                  <a:pos x="500" y="0"/>
                </a:cxn>
                <a:cxn ang="0">
                  <a:pos x="0" y="228"/>
                </a:cxn>
              </a:cxnLst>
              <a:rect l="0" t="0" r="r" b="b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adFill rotWithShape="0">
              <a:gsLst>
                <a:gs pos="0">
                  <a:schemeClr val="hlink"/>
                </a:gs>
                <a:gs pos="100000">
                  <a:srgbClr val="004949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8" name="任意多边形 545804"/>
            <p:cNvSpPr>
              <a:spLocks noChangeArrowheads="1"/>
            </p:cNvSpPr>
            <p:nvPr/>
          </p:nvSpPr>
          <p:spPr bwMode="auto">
            <a:xfrm>
              <a:off x="2422" y="2419"/>
              <a:ext cx="2056" cy="498"/>
            </a:xfrm>
            <a:custGeom>
              <a:avLst/>
              <a:gdLst/>
              <a:ahLst/>
              <a:cxnLst>
                <a:cxn ang="0">
                  <a:pos x="0" y="620"/>
                </a:cxn>
                <a:cxn ang="0">
                  <a:pos x="2560" y="620"/>
                </a:cxn>
                <a:cxn ang="0">
                  <a:pos x="2172" y="0"/>
                </a:cxn>
                <a:cxn ang="0">
                  <a:pos x="382" y="0"/>
                </a:cxn>
                <a:cxn ang="0">
                  <a:pos x="0" y="620"/>
                </a:cxn>
              </a:cxnLst>
              <a:rect l="0" t="0" r="r" b="b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19" name="任意多边形 545805"/>
            <p:cNvSpPr>
              <a:spLocks noChangeArrowheads="1"/>
            </p:cNvSpPr>
            <p:nvPr/>
          </p:nvSpPr>
          <p:spPr bwMode="auto">
            <a:xfrm>
              <a:off x="3808" y="1744"/>
              <a:ext cx="453" cy="593"/>
            </a:xfrm>
            <a:custGeom>
              <a:avLst/>
              <a:gdLst/>
              <a:ahLst/>
              <a:cxnLst>
                <a:cxn ang="0">
                  <a:pos x="385" y="737"/>
                </a:cxn>
                <a:cxn ang="0">
                  <a:pos x="563" y="527"/>
                </a:cxn>
                <a:cxn ang="0">
                  <a:pos x="97" y="0"/>
                </a:cxn>
                <a:cxn ang="0">
                  <a:pos x="0" y="111"/>
                </a:cxn>
                <a:cxn ang="0">
                  <a:pos x="385" y="737"/>
                </a:cxn>
              </a:cxnLst>
              <a:rect l="0" t="0" r="r" b="b"/>
              <a:pathLst>
                <a:path w="564" h="738">
                  <a:moveTo>
                    <a:pt x="385" y="737"/>
                  </a:moveTo>
                  <a:lnTo>
                    <a:pt x="563" y="527"/>
                  </a:lnTo>
                  <a:lnTo>
                    <a:pt x="97" y="0"/>
                  </a:lnTo>
                  <a:lnTo>
                    <a:pt x="0" y="111"/>
                  </a:lnTo>
                  <a:lnTo>
                    <a:pt x="385" y="737"/>
                  </a:lnTo>
                </a:path>
              </a:pathLst>
            </a:custGeom>
            <a:gradFill rotWithShape="0">
              <a:gsLst>
                <a:gs pos="0">
                  <a:srgbClr val="282879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20" name="任意多边形 545806"/>
            <p:cNvSpPr>
              <a:spLocks noChangeArrowheads="1"/>
            </p:cNvSpPr>
            <p:nvPr/>
          </p:nvSpPr>
          <p:spPr bwMode="auto">
            <a:xfrm>
              <a:off x="3092" y="1744"/>
              <a:ext cx="793" cy="8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889" y="109"/>
                </a:cxn>
                <a:cxn ang="0">
                  <a:pos x="986" y="0"/>
                </a:cxn>
                <a:cxn ang="0">
                  <a:pos x="308" y="0"/>
                </a:cxn>
                <a:cxn ang="0">
                  <a:pos x="0" y="109"/>
                </a:cxn>
              </a:cxnLst>
              <a:rect l="0" t="0" r="r" b="b"/>
              <a:pathLst>
                <a:path w="987" h="110">
                  <a:moveTo>
                    <a:pt x="0" y="109"/>
                  </a:moveTo>
                  <a:lnTo>
                    <a:pt x="889" y="109"/>
                  </a:lnTo>
                  <a:lnTo>
                    <a:pt x="986" y="0"/>
                  </a:lnTo>
                  <a:lnTo>
                    <a:pt x="308" y="0"/>
                  </a:lnTo>
                  <a:lnTo>
                    <a:pt x="0" y="109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rgbClr val="1A1A4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21" name="任意多边形 545807"/>
            <p:cNvSpPr>
              <a:spLocks noChangeArrowheads="1"/>
            </p:cNvSpPr>
            <p:nvPr/>
          </p:nvSpPr>
          <p:spPr bwMode="auto">
            <a:xfrm>
              <a:off x="2780" y="1832"/>
              <a:ext cx="1339" cy="505"/>
            </a:xfrm>
            <a:custGeom>
              <a:avLst/>
              <a:gdLst/>
              <a:ahLst/>
              <a:cxnLst>
                <a:cxn ang="0">
                  <a:pos x="0" y="628"/>
                </a:cxn>
                <a:cxn ang="0">
                  <a:pos x="1668" y="628"/>
                </a:cxn>
                <a:cxn ang="0">
                  <a:pos x="1281" y="0"/>
                </a:cxn>
                <a:cxn ang="0">
                  <a:pos x="388" y="0"/>
                </a:cxn>
                <a:cxn ang="0">
                  <a:pos x="0" y="628"/>
                </a:cxn>
              </a:cxnLst>
              <a:rect l="0" t="0" r="r" b="b"/>
              <a:pathLst>
                <a:path w="1669" h="629">
                  <a:moveTo>
                    <a:pt x="0" y="628"/>
                  </a:moveTo>
                  <a:lnTo>
                    <a:pt x="1668" y="628"/>
                  </a:lnTo>
                  <a:lnTo>
                    <a:pt x="1281" y="0"/>
                  </a:lnTo>
                  <a:lnTo>
                    <a:pt x="388" y="0"/>
                  </a:lnTo>
                  <a:lnTo>
                    <a:pt x="0" y="628"/>
                  </a:lnTo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22" name="任意多边形 545808"/>
            <p:cNvSpPr>
              <a:spLocks noChangeArrowheads="1"/>
            </p:cNvSpPr>
            <p:nvPr/>
          </p:nvSpPr>
          <p:spPr bwMode="auto">
            <a:xfrm>
              <a:off x="3446" y="1253"/>
              <a:ext cx="383" cy="502"/>
            </a:xfrm>
            <a:custGeom>
              <a:avLst/>
              <a:gdLst/>
              <a:ahLst/>
              <a:cxnLst>
                <a:cxn ang="0">
                  <a:pos x="387" y="624"/>
                </a:cxn>
                <a:cxn ang="0">
                  <a:pos x="476" y="527"/>
                </a:cxn>
                <a:cxn ang="0">
                  <a:pos x="0" y="0"/>
                </a:cxn>
                <a:cxn ang="0">
                  <a:pos x="387" y="624"/>
                </a:cxn>
              </a:cxnLst>
              <a:rect l="0" t="0" r="r" b="b"/>
              <a:pathLst>
                <a:path w="477" h="625">
                  <a:moveTo>
                    <a:pt x="387" y="624"/>
                  </a:moveTo>
                  <a:lnTo>
                    <a:pt x="476" y="527"/>
                  </a:lnTo>
                  <a:lnTo>
                    <a:pt x="0" y="0"/>
                  </a:lnTo>
                  <a:lnTo>
                    <a:pt x="387" y="624"/>
                  </a:lnTo>
                </a:path>
              </a:pathLst>
            </a:custGeom>
            <a:gradFill rotWithShape="0">
              <a:gsLst>
                <a:gs pos="0">
                  <a:srgbClr val="007979"/>
                </a:gs>
                <a:gs pos="100000">
                  <a:schemeClr val="hlink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23" name="任意多边形 545809"/>
            <p:cNvSpPr>
              <a:spLocks noChangeArrowheads="1"/>
            </p:cNvSpPr>
            <p:nvPr/>
          </p:nvSpPr>
          <p:spPr bwMode="auto">
            <a:xfrm>
              <a:off x="3136" y="1253"/>
              <a:ext cx="621" cy="502"/>
            </a:xfrm>
            <a:custGeom>
              <a:avLst/>
              <a:gdLst/>
              <a:ahLst/>
              <a:cxnLst>
                <a:cxn ang="0">
                  <a:pos x="0" y="624"/>
                </a:cxn>
                <a:cxn ang="0">
                  <a:pos x="772" y="624"/>
                </a:cxn>
                <a:cxn ang="0">
                  <a:pos x="387" y="0"/>
                </a:cxn>
                <a:cxn ang="0">
                  <a:pos x="0" y="624"/>
                </a:cxn>
              </a:cxnLst>
              <a:rect l="0" t="0" r="r" b="b"/>
              <a:pathLst>
                <a:path w="773" h="625">
                  <a:moveTo>
                    <a:pt x="0" y="624"/>
                  </a:moveTo>
                  <a:lnTo>
                    <a:pt x="772" y="624"/>
                  </a:lnTo>
                  <a:lnTo>
                    <a:pt x="387" y="0"/>
                  </a:lnTo>
                  <a:lnTo>
                    <a:pt x="0" y="624"/>
                  </a:lnTo>
                </a:path>
              </a:pathLst>
            </a:cu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424" name="文本框 545810"/>
            <p:cNvSpPr txBox="1">
              <a:spLocks noChangeArrowheads="1"/>
            </p:cNvSpPr>
            <p:nvPr/>
          </p:nvSpPr>
          <p:spPr bwMode="auto">
            <a:xfrm>
              <a:off x="3221" y="1501"/>
              <a:ext cx="457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rgbClr val="FFFFFF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230425" name="文本框 545811"/>
            <p:cNvSpPr txBox="1">
              <a:spLocks noChangeArrowheads="1"/>
            </p:cNvSpPr>
            <p:nvPr/>
          </p:nvSpPr>
          <p:spPr bwMode="auto">
            <a:xfrm>
              <a:off x="3221" y="2030"/>
              <a:ext cx="457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rgbClr val="FFFFFF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230426" name="文本框 545812"/>
            <p:cNvSpPr txBox="1">
              <a:spLocks noChangeArrowheads="1"/>
            </p:cNvSpPr>
            <p:nvPr/>
          </p:nvSpPr>
          <p:spPr bwMode="auto">
            <a:xfrm>
              <a:off x="3202" y="2588"/>
              <a:ext cx="496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FFFFFF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230427" name="文本框 545813"/>
            <p:cNvSpPr txBox="1">
              <a:spLocks noChangeArrowheads="1"/>
            </p:cNvSpPr>
            <p:nvPr/>
          </p:nvSpPr>
          <p:spPr bwMode="auto">
            <a:xfrm>
              <a:off x="3183" y="3147"/>
              <a:ext cx="536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>
                  <a:solidFill>
                    <a:srgbClr val="FFFFFF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230428" name="文本框 545814"/>
            <p:cNvSpPr txBox="1">
              <a:spLocks noChangeArrowheads="1"/>
            </p:cNvSpPr>
            <p:nvPr/>
          </p:nvSpPr>
          <p:spPr bwMode="auto">
            <a:xfrm>
              <a:off x="3143" y="3690"/>
              <a:ext cx="615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rgbClr val="FFFFFF"/>
                  </a:solidFill>
                  <a:cs typeface="Arial" pitchFamily="34" charset="0"/>
                </a:rPr>
                <a:t>Text</a:t>
              </a:r>
            </a:p>
          </p:txBody>
        </p:sp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任意多边形 92161"/>
          <p:cNvSpPr>
            <a:spLocks noChangeArrowheads="1"/>
          </p:cNvSpPr>
          <p:nvPr/>
        </p:nvSpPr>
        <p:spPr bwMode="auto">
          <a:xfrm>
            <a:off x="1582738" y="2397125"/>
            <a:ext cx="7016750" cy="3106738"/>
          </a:xfrm>
          <a:custGeom>
            <a:avLst/>
            <a:gdLst/>
            <a:ahLst/>
            <a:cxnLst>
              <a:cxn ang="0">
                <a:pos x="496" y="157"/>
              </a:cxn>
              <a:cxn ang="0">
                <a:pos x="0" y="0"/>
              </a:cxn>
              <a:cxn ang="0">
                <a:pos x="231" y="124"/>
              </a:cxn>
              <a:cxn ang="0">
                <a:pos x="4282" y="2025"/>
              </a:cxn>
              <a:cxn ang="0">
                <a:pos x="3974" y="2298"/>
              </a:cxn>
              <a:cxn ang="0">
                <a:pos x="5190" y="2065"/>
              </a:cxn>
              <a:cxn ang="0">
                <a:pos x="5039" y="1268"/>
              </a:cxn>
              <a:cxn ang="0">
                <a:pos x="4748" y="1507"/>
              </a:cxn>
              <a:cxn ang="0">
                <a:pos x="496" y="157"/>
              </a:cxn>
            </a:cxnLst>
            <a:rect l="0" t="0" r="r" b="b"/>
            <a:pathLst>
              <a:path w="5190" h="2298">
                <a:moveTo>
                  <a:pt x="496" y="157"/>
                </a:moveTo>
                <a:lnTo>
                  <a:pt x="0" y="0"/>
                </a:lnTo>
                <a:lnTo>
                  <a:pt x="231" y="124"/>
                </a:lnTo>
                <a:lnTo>
                  <a:pt x="4282" y="2025"/>
                </a:lnTo>
                <a:lnTo>
                  <a:pt x="3974" y="2298"/>
                </a:lnTo>
                <a:lnTo>
                  <a:pt x="5190" y="2065"/>
                </a:lnTo>
                <a:lnTo>
                  <a:pt x="5039" y="1268"/>
                </a:lnTo>
                <a:lnTo>
                  <a:pt x="4748" y="1507"/>
                </a:lnTo>
                <a:lnTo>
                  <a:pt x="496" y="157"/>
                </a:lnTo>
                <a:close/>
              </a:path>
            </a:pathLst>
          </a:custGeom>
          <a:gradFill rotWithShape="1">
            <a:gsLst>
              <a:gs pos="0">
                <a:srgbClr val="003D3D"/>
              </a:gs>
              <a:gs pos="50000">
                <a:schemeClr val="hlink"/>
              </a:gs>
              <a:gs pos="100000">
                <a:srgbClr val="003D3D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26" name="圆柱形 92162"/>
          <p:cNvSpPr>
            <a:spLocks noChangeArrowheads="1"/>
          </p:cNvSpPr>
          <p:nvPr/>
        </p:nvSpPr>
        <p:spPr bwMode="auto">
          <a:xfrm>
            <a:off x="2603500" y="2728913"/>
            <a:ext cx="214313" cy="131762"/>
          </a:xfrm>
          <a:prstGeom prst="can">
            <a:avLst>
              <a:gd name="adj" fmla="val 39796"/>
            </a:avLst>
          </a:prstGeom>
          <a:gradFill rotWithShape="1">
            <a:gsLst>
              <a:gs pos="0">
                <a:srgbClr val="008000"/>
              </a:gs>
              <a:gs pos="50000">
                <a:srgbClr val="A4D2A4"/>
              </a:gs>
              <a:gs pos="100000">
                <a:srgbClr val="0080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27" name="圆柱形 92163"/>
          <p:cNvSpPr>
            <a:spLocks noChangeArrowheads="1"/>
          </p:cNvSpPr>
          <p:nvPr/>
        </p:nvSpPr>
        <p:spPr bwMode="auto">
          <a:xfrm>
            <a:off x="3462338" y="3041650"/>
            <a:ext cx="250825" cy="182563"/>
          </a:xfrm>
          <a:prstGeom prst="can">
            <a:avLst>
              <a:gd name="adj" fmla="val 27343"/>
            </a:avLst>
          </a:prstGeom>
          <a:gradFill rotWithShape="1">
            <a:gsLst>
              <a:gs pos="0">
                <a:srgbClr val="008000"/>
              </a:gs>
              <a:gs pos="50000">
                <a:srgbClr val="A4D2A4"/>
              </a:gs>
              <a:gs pos="100000">
                <a:srgbClr val="0080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28" name="圆柱形 92164"/>
          <p:cNvSpPr>
            <a:spLocks noChangeArrowheads="1"/>
          </p:cNvSpPr>
          <p:nvPr/>
        </p:nvSpPr>
        <p:spPr bwMode="auto">
          <a:xfrm>
            <a:off x="4397375" y="3343275"/>
            <a:ext cx="341313" cy="290513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008000"/>
              </a:gs>
              <a:gs pos="50000">
                <a:srgbClr val="A4D2A4"/>
              </a:gs>
              <a:gs pos="100000">
                <a:srgbClr val="0080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29" name="圆柱形 92165"/>
          <p:cNvSpPr>
            <a:spLocks noChangeArrowheads="1"/>
          </p:cNvSpPr>
          <p:nvPr/>
        </p:nvSpPr>
        <p:spPr bwMode="auto">
          <a:xfrm>
            <a:off x="6646863" y="3965575"/>
            <a:ext cx="536575" cy="647700"/>
          </a:xfrm>
          <a:prstGeom prst="can">
            <a:avLst>
              <a:gd name="adj" fmla="val 21409"/>
            </a:avLst>
          </a:prstGeom>
          <a:gradFill rotWithShape="1">
            <a:gsLst>
              <a:gs pos="0">
                <a:srgbClr val="008000"/>
              </a:gs>
              <a:gs pos="50000">
                <a:srgbClr val="A4D2A4"/>
              </a:gs>
              <a:gs pos="100000">
                <a:srgbClr val="0080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30" name="圆柱形 92166"/>
          <p:cNvSpPr>
            <a:spLocks noChangeArrowheads="1"/>
          </p:cNvSpPr>
          <p:nvPr/>
        </p:nvSpPr>
        <p:spPr bwMode="auto">
          <a:xfrm>
            <a:off x="5495925" y="3705225"/>
            <a:ext cx="422275" cy="404813"/>
          </a:xfrm>
          <a:prstGeom prst="can">
            <a:avLst>
              <a:gd name="adj" fmla="val 21667"/>
            </a:avLst>
          </a:prstGeom>
          <a:gradFill rotWithShape="1">
            <a:gsLst>
              <a:gs pos="0">
                <a:srgbClr val="008000"/>
              </a:gs>
              <a:gs pos="50000">
                <a:srgbClr val="A4D2A4"/>
              </a:gs>
              <a:gs pos="100000">
                <a:srgbClr val="0080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31" name="文本框 92167"/>
          <p:cNvSpPr txBox="1">
            <a:spLocks noChangeArrowheads="1"/>
          </p:cNvSpPr>
          <p:nvPr/>
        </p:nvSpPr>
        <p:spPr bwMode="auto">
          <a:xfrm>
            <a:off x="2257425" y="2090738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Level 1</a:t>
            </a:r>
          </a:p>
        </p:txBody>
      </p:sp>
      <p:sp>
        <p:nvSpPr>
          <p:cNvPr id="231432" name="文本框 92168"/>
          <p:cNvSpPr txBox="1">
            <a:spLocks noChangeArrowheads="1"/>
          </p:cNvSpPr>
          <p:nvPr/>
        </p:nvSpPr>
        <p:spPr bwMode="auto">
          <a:xfrm>
            <a:off x="3149600" y="2105025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Level 2</a:t>
            </a:r>
          </a:p>
        </p:txBody>
      </p:sp>
      <p:sp>
        <p:nvSpPr>
          <p:cNvPr id="231433" name="文本框 92169"/>
          <p:cNvSpPr txBox="1">
            <a:spLocks noChangeArrowheads="1"/>
          </p:cNvSpPr>
          <p:nvPr/>
        </p:nvSpPr>
        <p:spPr bwMode="auto">
          <a:xfrm>
            <a:off x="4132263" y="2108200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Level 3</a:t>
            </a:r>
          </a:p>
        </p:txBody>
      </p:sp>
      <p:sp>
        <p:nvSpPr>
          <p:cNvPr id="231434" name="文本框 92170"/>
          <p:cNvSpPr txBox="1">
            <a:spLocks noChangeArrowheads="1"/>
          </p:cNvSpPr>
          <p:nvPr/>
        </p:nvSpPr>
        <p:spPr bwMode="auto">
          <a:xfrm>
            <a:off x="5264150" y="2101850"/>
            <a:ext cx="8683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Level 4</a:t>
            </a:r>
          </a:p>
        </p:txBody>
      </p:sp>
      <p:sp>
        <p:nvSpPr>
          <p:cNvPr id="231435" name="文本框 92171"/>
          <p:cNvSpPr txBox="1">
            <a:spLocks noChangeArrowheads="1"/>
          </p:cNvSpPr>
          <p:nvPr/>
        </p:nvSpPr>
        <p:spPr bwMode="auto">
          <a:xfrm>
            <a:off x="6454775" y="2098675"/>
            <a:ext cx="8683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Level 5</a:t>
            </a:r>
          </a:p>
        </p:txBody>
      </p:sp>
      <p:sp>
        <p:nvSpPr>
          <p:cNvPr id="231436" name="文本框 92172"/>
          <p:cNvSpPr txBox="1">
            <a:spLocks noChangeArrowheads="1"/>
          </p:cNvSpPr>
          <p:nvPr/>
        </p:nvSpPr>
        <p:spPr bwMode="auto">
          <a:xfrm>
            <a:off x="1168400" y="3054350"/>
            <a:ext cx="22653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231437" name="文本框 92173"/>
          <p:cNvSpPr txBox="1">
            <a:spLocks noChangeArrowheads="1"/>
          </p:cNvSpPr>
          <p:nvPr/>
        </p:nvSpPr>
        <p:spPr bwMode="auto">
          <a:xfrm>
            <a:off x="1684338" y="3519488"/>
            <a:ext cx="24050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231438" name="文本框 92174"/>
          <p:cNvSpPr txBox="1">
            <a:spLocks noChangeArrowheads="1"/>
          </p:cNvSpPr>
          <p:nvPr/>
        </p:nvSpPr>
        <p:spPr bwMode="auto">
          <a:xfrm>
            <a:off x="2579688" y="4057650"/>
            <a:ext cx="24066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231439" name="文本框 92175"/>
          <p:cNvSpPr txBox="1">
            <a:spLocks noChangeArrowheads="1"/>
          </p:cNvSpPr>
          <p:nvPr/>
        </p:nvSpPr>
        <p:spPr bwMode="auto">
          <a:xfrm>
            <a:off x="3732213" y="4594225"/>
            <a:ext cx="24050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231440" name="文本框 92176"/>
          <p:cNvSpPr txBox="1">
            <a:spLocks noChangeArrowheads="1"/>
          </p:cNvSpPr>
          <p:nvPr/>
        </p:nvSpPr>
        <p:spPr bwMode="auto">
          <a:xfrm>
            <a:off x="4621213" y="5214938"/>
            <a:ext cx="24066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cxnSp>
        <p:nvCxnSpPr>
          <p:cNvPr id="231441" name="肘形连接符 92177"/>
          <p:cNvCxnSpPr>
            <a:cxnSpLocks noChangeShapeType="1"/>
            <a:stCxn id="231426" idx="3"/>
            <a:endCxn id="231436" idx="0"/>
          </p:cNvCxnSpPr>
          <p:nvPr/>
        </p:nvCxnSpPr>
        <p:spPr bwMode="auto">
          <a:xfrm rot="5400000">
            <a:off x="2409825" y="2752725"/>
            <a:ext cx="193675" cy="409575"/>
          </a:xfrm>
          <a:prstGeom prst="bentConnector3">
            <a:avLst>
              <a:gd name="adj1" fmla="val 49181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231442" name="肘形连接符 92178"/>
          <p:cNvCxnSpPr>
            <a:cxnSpLocks noChangeShapeType="1"/>
            <a:stCxn id="231427" idx="3"/>
            <a:endCxn id="231437" idx="0"/>
          </p:cNvCxnSpPr>
          <p:nvPr/>
        </p:nvCxnSpPr>
        <p:spPr bwMode="auto">
          <a:xfrm rot="5400000">
            <a:off x="3087688" y="3017838"/>
            <a:ext cx="295275" cy="701675"/>
          </a:xfrm>
          <a:prstGeom prst="bentConnector3">
            <a:avLst>
              <a:gd name="adj1" fmla="val 49463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231443" name="肘形连接符 92179"/>
          <p:cNvCxnSpPr>
            <a:cxnSpLocks noChangeShapeType="1"/>
            <a:stCxn id="231428" idx="3"/>
            <a:endCxn id="231438" idx="0"/>
          </p:cNvCxnSpPr>
          <p:nvPr/>
        </p:nvCxnSpPr>
        <p:spPr bwMode="auto">
          <a:xfrm rot="5400000">
            <a:off x="3963988" y="3452813"/>
            <a:ext cx="423862" cy="785812"/>
          </a:xfrm>
          <a:prstGeom prst="bentConnector3">
            <a:avLst>
              <a:gd name="adj1" fmla="val 49815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231444" name="肘形连接符 92180"/>
          <p:cNvCxnSpPr>
            <a:cxnSpLocks noChangeShapeType="1"/>
            <a:stCxn id="231430" idx="3"/>
            <a:endCxn id="231439" idx="0"/>
          </p:cNvCxnSpPr>
          <p:nvPr/>
        </p:nvCxnSpPr>
        <p:spPr bwMode="auto">
          <a:xfrm rot="5400000">
            <a:off x="5075238" y="3963988"/>
            <a:ext cx="485775" cy="771525"/>
          </a:xfrm>
          <a:prstGeom prst="bentConnector3">
            <a:avLst>
              <a:gd name="adj1" fmla="val 49838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231445" name="肘形连接符 92181"/>
          <p:cNvCxnSpPr>
            <a:cxnSpLocks noChangeShapeType="1"/>
            <a:stCxn id="231429" idx="3"/>
            <a:endCxn id="231440" idx="0"/>
          </p:cNvCxnSpPr>
          <p:nvPr/>
        </p:nvCxnSpPr>
        <p:spPr bwMode="auto">
          <a:xfrm rot="5400000">
            <a:off x="6069012" y="4368801"/>
            <a:ext cx="601663" cy="1090612"/>
          </a:xfrm>
          <a:prstGeom prst="bentConnector3">
            <a:avLst>
              <a:gd name="adj1" fmla="val 49870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sp>
        <p:nvSpPr>
          <p:cNvPr id="231446" name="圆柱形 92182"/>
          <p:cNvSpPr>
            <a:spLocks noChangeArrowheads="1"/>
          </p:cNvSpPr>
          <p:nvPr/>
        </p:nvSpPr>
        <p:spPr bwMode="auto">
          <a:xfrm>
            <a:off x="6646863" y="2441575"/>
            <a:ext cx="536575" cy="1639888"/>
          </a:xfrm>
          <a:prstGeom prst="can">
            <a:avLst>
              <a:gd name="adj" fmla="val 27945"/>
            </a:avLst>
          </a:prstGeom>
          <a:gradFill rotWithShape="1">
            <a:gsLst>
              <a:gs pos="0">
                <a:schemeClr val="folHlink"/>
              </a:gs>
              <a:gs pos="50000">
                <a:srgbClr val="DBEDA4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47" name="圆柱形 92183"/>
          <p:cNvSpPr>
            <a:spLocks noChangeArrowheads="1"/>
          </p:cNvSpPr>
          <p:nvPr/>
        </p:nvSpPr>
        <p:spPr bwMode="auto">
          <a:xfrm>
            <a:off x="5495925" y="2438400"/>
            <a:ext cx="422275" cy="1358900"/>
          </a:xfrm>
          <a:prstGeom prst="can">
            <a:avLst>
              <a:gd name="adj" fmla="val 27398"/>
            </a:avLst>
          </a:prstGeom>
          <a:gradFill rotWithShape="1">
            <a:gsLst>
              <a:gs pos="0">
                <a:schemeClr val="folHlink"/>
              </a:gs>
              <a:gs pos="50000">
                <a:srgbClr val="DBEDA4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48" name="圆柱形 92184"/>
          <p:cNvSpPr>
            <a:spLocks noChangeArrowheads="1"/>
          </p:cNvSpPr>
          <p:nvPr/>
        </p:nvSpPr>
        <p:spPr bwMode="auto">
          <a:xfrm>
            <a:off x="4397375" y="2435225"/>
            <a:ext cx="341313" cy="996950"/>
          </a:xfrm>
          <a:prstGeom prst="can">
            <a:avLst>
              <a:gd name="adj" fmla="val 28209"/>
            </a:avLst>
          </a:prstGeom>
          <a:gradFill rotWithShape="1">
            <a:gsLst>
              <a:gs pos="0">
                <a:schemeClr val="folHlink"/>
              </a:gs>
              <a:gs pos="50000">
                <a:srgbClr val="DBEDA4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49" name="圆柱形 92185"/>
          <p:cNvSpPr>
            <a:spLocks noChangeArrowheads="1"/>
          </p:cNvSpPr>
          <p:nvPr/>
        </p:nvSpPr>
        <p:spPr bwMode="auto">
          <a:xfrm>
            <a:off x="3462338" y="2441575"/>
            <a:ext cx="250825" cy="654050"/>
          </a:xfrm>
          <a:prstGeom prst="can">
            <a:avLst>
              <a:gd name="adj" fmla="val 23806"/>
            </a:avLst>
          </a:prstGeom>
          <a:gradFill rotWithShape="1">
            <a:gsLst>
              <a:gs pos="0">
                <a:schemeClr val="folHlink"/>
              </a:gs>
              <a:gs pos="50000">
                <a:srgbClr val="DBEDA4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50" name="圆柱形 92186"/>
          <p:cNvSpPr>
            <a:spLocks noChangeArrowheads="1"/>
          </p:cNvSpPr>
          <p:nvPr/>
        </p:nvSpPr>
        <p:spPr bwMode="auto">
          <a:xfrm>
            <a:off x="2603500" y="2443163"/>
            <a:ext cx="214313" cy="339725"/>
          </a:xfrm>
          <a:prstGeom prst="can">
            <a:avLst>
              <a:gd name="adj" fmla="val 26904"/>
            </a:avLst>
          </a:prstGeom>
          <a:gradFill rotWithShape="1">
            <a:gsLst>
              <a:gs pos="0">
                <a:schemeClr val="folHlink"/>
              </a:gs>
              <a:gs pos="50000">
                <a:srgbClr val="DBEDA4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1451" name="标题 9218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标题 9318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32450" name="矩形 93186"/>
          <p:cNvSpPr>
            <a:spLocks noChangeArrowheads="1"/>
          </p:cNvSpPr>
          <p:nvPr/>
        </p:nvSpPr>
        <p:spPr bwMode="auto">
          <a:xfrm>
            <a:off x="565150" y="2787650"/>
            <a:ext cx="7740650" cy="6191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2451" name="组合 93187"/>
          <p:cNvGrpSpPr>
            <a:grpSpLocks/>
          </p:cNvGrpSpPr>
          <p:nvPr/>
        </p:nvGrpSpPr>
        <p:grpSpPr bwMode="auto">
          <a:xfrm>
            <a:off x="554038" y="2787650"/>
            <a:ext cx="2054225" cy="619125"/>
            <a:chOff x="404" y="1980"/>
            <a:chExt cx="1294" cy="298"/>
          </a:xfrm>
        </p:grpSpPr>
        <p:sp>
          <p:nvSpPr>
            <p:cNvPr id="232452" name="矩形 93188"/>
            <p:cNvSpPr>
              <a:spLocks noChangeArrowheads="1"/>
            </p:cNvSpPr>
            <p:nvPr/>
          </p:nvSpPr>
          <p:spPr bwMode="auto">
            <a:xfrm>
              <a:off x="404" y="1980"/>
              <a:ext cx="1205" cy="298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2453" name="等腰三角形 93189"/>
            <p:cNvSpPr>
              <a:spLocks noChangeArrowheads="1"/>
            </p:cNvSpPr>
            <p:nvPr/>
          </p:nvSpPr>
          <p:spPr bwMode="auto">
            <a:xfrm rot="5400000">
              <a:off x="1566" y="2070"/>
              <a:ext cx="139" cy="120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2454" name="文本框 93190"/>
          <p:cNvSpPr txBox="1">
            <a:spLocks noChangeArrowheads="1"/>
          </p:cNvSpPr>
          <p:nvPr/>
        </p:nvSpPr>
        <p:spPr bwMode="auto">
          <a:xfrm>
            <a:off x="2468563" y="29194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2455" name="矩形 93191"/>
          <p:cNvSpPr>
            <a:spLocks noChangeArrowheads="1"/>
          </p:cNvSpPr>
          <p:nvPr/>
        </p:nvSpPr>
        <p:spPr bwMode="auto">
          <a:xfrm>
            <a:off x="576263" y="2894013"/>
            <a:ext cx="1836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32456" name="右箭头 93192"/>
          <p:cNvSpPr>
            <a:spLocks noChangeArrowheads="1"/>
          </p:cNvSpPr>
          <p:nvPr/>
        </p:nvSpPr>
        <p:spPr bwMode="auto">
          <a:xfrm>
            <a:off x="4040188" y="2954338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2457" name="文本框 93193"/>
          <p:cNvSpPr txBox="1">
            <a:spLocks noChangeArrowheads="1"/>
          </p:cNvSpPr>
          <p:nvPr/>
        </p:nvSpPr>
        <p:spPr bwMode="auto">
          <a:xfrm>
            <a:off x="4419600" y="29194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2458" name="右箭头 93194"/>
          <p:cNvSpPr>
            <a:spLocks noChangeArrowheads="1"/>
          </p:cNvSpPr>
          <p:nvPr/>
        </p:nvSpPr>
        <p:spPr bwMode="auto">
          <a:xfrm>
            <a:off x="6069013" y="2954338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2459" name="文本框 93195"/>
          <p:cNvSpPr txBox="1">
            <a:spLocks noChangeArrowheads="1"/>
          </p:cNvSpPr>
          <p:nvPr/>
        </p:nvSpPr>
        <p:spPr bwMode="auto">
          <a:xfrm>
            <a:off x="6407150" y="29194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2460" name="菱形 93196"/>
          <p:cNvSpPr>
            <a:spLocks noChangeArrowheads="1"/>
          </p:cNvSpPr>
          <p:nvPr/>
        </p:nvSpPr>
        <p:spPr bwMode="auto">
          <a:xfrm>
            <a:off x="850900" y="3536950"/>
            <a:ext cx="1114425" cy="1114425"/>
          </a:xfrm>
          <a:prstGeom prst="diamond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2461" name="菱形 93197"/>
          <p:cNvSpPr>
            <a:spLocks noChangeArrowheads="1"/>
          </p:cNvSpPr>
          <p:nvPr/>
        </p:nvSpPr>
        <p:spPr bwMode="auto">
          <a:xfrm>
            <a:off x="2832100" y="3536950"/>
            <a:ext cx="1114425" cy="1114425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2462" name="菱形 93198"/>
          <p:cNvSpPr>
            <a:spLocks noChangeArrowheads="1"/>
          </p:cNvSpPr>
          <p:nvPr/>
        </p:nvSpPr>
        <p:spPr bwMode="auto">
          <a:xfrm>
            <a:off x="4822825" y="3536950"/>
            <a:ext cx="1114425" cy="1114425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2463" name="菱形 93199"/>
          <p:cNvSpPr>
            <a:spLocks noChangeArrowheads="1"/>
          </p:cNvSpPr>
          <p:nvPr/>
        </p:nvSpPr>
        <p:spPr bwMode="auto">
          <a:xfrm>
            <a:off x="6765925" y="3536950"/>
            <a:ext cx="1114425" cy="1114425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cxnSp>
        <p:nvCxnSpPr>
          <p:cNvPr id="232464" name="直接箭头连接符 93200"/>
          <p:cNvCxnSpPr>
            <a:cxnSpLocks noChangeShapeType="1"/>
            <a:stCxn id="232460" idx="3"/>
            <a:endCxn id="232461" idx="1"/>
          </p:cNvCxnSpPr>
          <p:nvPr/>
        </p:nvCxnSpPr>
        <p:spPr bwMode="auto">
          <a:xfrm>
            <a:off x="1965325" y="4094163"/>
            <a:ext cx="8667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32465" name="直接箭头连接符 93201"/>
          <p:cNvCxnSpPr>
            <a:cxnSpLocks noChangeShapeType="1"/>
            <a:stCxn id="232461" idx="3"/>
            <a:endCxn id="232462" idx="1"/>
          </p:cNvCxnSpPr>
          <p:nvPr/>
        </p:nvCxnSpPr>
        <p:spPr bwMode="auto">
          <a:xfrm>
            <a:off x="3946525" y="4094163"/>
            <a:ext cx="876300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32466" name="直接箭头连接符 93202"/>
          <p:cNvCxnSpPr>
            <a:cxnSpLocks noChangeShapeType="1"/>
            <a:stCxn id="232462" idx="3"/>
            <a:endCxn id="232463" idx="1"/>
          </p:cNvCxnSpPr>
          <p:nvPr/>
        </p:nvCxnSpPr>
        <p:spPr bwMode="auto">
          <a:xfrm>
            <a:off x="5937250" y="4094163"/>
            <a:ext cx="8286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sp>
        <p:nvSpPr>
          <p:cNvPr id="232467" name="文本框 93203"/>
          <p:cNvSpPr txBox="1">
            <a:spLocks noChangeArrowheads="1"/>
          </p:cNvSpPr>
          <p:nvPr/>
        </p:nvSpPr>
        <p:spPr bwMode="auto">
          <a:xfrm>
            <a:off x="954088" y="38623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32468" name="文本框 93204"/>
          <p:cNvSpPr txBox="1">
            <a:spLocks noChangeArrowheads="1"/>
          </p:cNvSpPr>
          <p:nvPr/>
        </p:nvSpPr>
        <p:spPr bwMode="auto">
          <a:xfrm>
            <a:off x="2943225" y="38623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232469" name="文本框 93205"/>
          <p:cNvSpPr txBox="1">
            <a:spLocks noChangeArrowheads="1"/>
          </p:cNvSpPr>
          <p:nvPr/>
        </p:nvSpPr>
        <p:spPr bwMode="auto">
          <a:xfrm>
            <a:off x="4953000" y="38623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232470" name="文本框 93206"/>
          <p:cNvSpPr txBox="1">
            <a:spLocks noChangeArrowheads="1"/>
          </p:cNvSpPr>
          <p:nvPr/>
        </p:nvSpPr>
        <p:spPr bwMode="auto">
          <a:xfrm>
            <a:off x="6905625" y="38623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232471" name="文本框 93207"/>
          <p:cNvSpPr txBox="1">
            <a:spLocks noChangeArrowheads="1"/>
          </p:cNvSpPr>
          <p:nvPr/>
        </p:nvSpPr>
        <p:spPr bwMode="auto">
          <a:xfrm>
            <a:off x="596900" y="4741863"/>
            <a:ext cx="161448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2472" name="文本框 93208"/>
          <p:cNvSpPr txBox="1">
            <a:spLocks noChangeArrowheads="1"/>
          </p:cNvSpPr>
          <p:nvPr/>
        </p:nvSpPr>
        <p:spPr bwMode="auto">
          <a:xfrm>
            <a:off x="2540000" y="4741863"/>
            <a:ext cx="161448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2473" name="文本框 93209"/>
          <p:cNvSpPr txBox="1">
            <a:spLocks noChangeArrowheads="1"/>
          </p:cNvSpPr>
          <p:nvPr/>
        </p:nvSpPr>
        <p:spPr bwMode="auto">
          <a:xfrm>
            <a:off x="4554538" y="4741863"/>
            <a:ext cx="161448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2474" name="文本框 93210"/>
          <p:cNvSpPr txBox="1">
            <a:spLocks noChangeArrowheads="1"/>
          </p:cNvSpPr>
          <p:nvPr/>
        </p:nvSpPr>
        <p:spPr bwMode="auto">
          <a:xfrm>
            <a:off x="6502400" y="4741863"/>
            <a:ext cx="161448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2475" name="矩形 93211"/>
          <p:cNvSpPr>
            <a:spLocks noChangeArrowheads="1"/>
          </p:cNvSpPr>
          <p:nvPr/>
        </p:nvSpPr>
        <p:spPr bwMode="auto">
          <a:xfrm>
            <a:off x="990600" y="180975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标题 942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33474" name="直接连接符 94210"/>
          <p:cNvSpPr>
            <a:spLocks noChangeShapeType="1"/>
          </p:cNvSpPr>
          <p:nvPr/>
        </p:nvSpPr>
        <p:spPr bwMode="auto">
          <a:xfrm flipH="1">
            <a:off x="0" y="6400800"/>
            <a:ext cx="2819400" cy="2286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75" name="直接连接符 94211"/>
          <p:cNvSpPr>
            <a:spLocks noChangeShapeType="1"/>
          </p:cNvSpPr>
          <p:nvPr/>
        </p:nvSpPr>
        <p:spPr bwMode="auto">
          <a:xfrm flipH="1">
            <a:off x="0" y="3962400"/>
            <a:ext cx="609600" cy="2667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76" name="任意多边形 94212"/>
          <p:cNvSpPr>
            <a:spLocks noChangeArrowheads="1"/>
          </p:cNvSpPr>
          <p:nvPr/>
        </p:nvSpPr>
        <p:spPr bwMode="auto">
          <a:xfrm>
            <a:off x="1614488" y="3543300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88A3A6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77" name="任意多边形 94213"/>
          <p:cNvSpPr>
            <a:spLocks noChangeArrowheads="1"/>
          </p:cNvSpPr>
          <p:nvPr/>
        </p:nvSpPr>
        <p:spPr bwMode="auto">
          <a:xfrm>
            <a:off x="2438400" y="4267200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65797B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78" name="任意多边形 94214"/>
          <p:cNvSpPr>
            <a:spLocks noChangeArrowheads="1"/>
          </p:cNvSpPr>
          <p:nvPr/>
        </p:nvSpPr>
        <p:spPr bwMode="auto">
          <a:xfrm>
            <a:off x="2908300" y="5330825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242B2C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79" name="直接连接符 94215"/>
          <p:cNvSpPr>
            <a:spLocks noChangeShapeType="1"/>
          </p:cNvSpPr>
          <p:nvPr/>
        </p:nvSpPr>
        <p:spPr bwMode="auto">
          <a:xfrm flipH="1">
            <a:off x="0" y="3751263"/>
            <a:ext cx="1665288" cy="2878137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80" name="直接连接符 94216"/>
          <p:cNvSpPr>
            <a:spLocks noChangeShapeType="1"/>
          </p:cNvSpPr>
          <p:nvPr/>
        </p:nvSpPr>
        <p:spPr bwMode="auto">
          <a:xfrm flipH="1">
            <a:off x="0" y="5481638"/>
            <a:ext cx="2895600" cy="1147762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81" name="直接连接符 94217"/>
          <p:cNvSpPr>
            <a:spLocks noChangeShapeType="1"/>
          </p:cNvSpPr>
          <p:nvPr/>
        </p:nvSpPr>
        <p:spPr bwMode="auto">
          <a:xfrm flipH="1">
            <a:off x="0" y="2243138"/>
            <a:ext cx="1866900" cy="438626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82" name="直接连接符 94218"/>
          <p:cNvSpPr>
            <a:spLocks noChangeShapeType="1"/>
          </p:cNvSpPr>
          <p:nvPr/>
        </p:nvSpPr>
        <p:spPr bwMode="auto">
          <a:xfrm flipH="1">
            <a:off x="0" y="3570288"/>
            <a:ext cx="2309813" cy="305911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83" name="直接连接符 94219"/>
          <p:cNvSpPr>
            <a:spLocks noChangeShapeType="1"/>
          </p:cNvSpPr>
          <p:nvPr/>
        </p:nvSpPr>
        <p:spPr bwMode="auto">
          <a:xfrm flipH="1">
            <a:off x="0" y="4837113"/>
            <a:ext cx="2846388" cy="1792287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484" name="直接连接符 94220"/>
          <p:cNvSpPr>
            <a:spLocks noChangeShapeType="1"/>
          </p:cNvSpPr>
          <p:nvPr/>
        </p:nvSpPr>
        <p:spPr bwMode="auto">
          <a:xfrm flipH="1">
            <a:off x="0" y="5883275"/>
            <a:ext cx="3867150" cy="746125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3485" name="组合 94221"/>
          <p:cNvGrpSpPr>
            <a:grpSpLocks/>
          </p:cNvGrpSpPr>
          <p:nvPr/>
        </p:nvGrpSpPr>
        <p:grpSpPr bwMode="auto">
          <a:xfrm>
            <a:off x="0" y="4495800"/>
            <a:ext cx="2514600" cy="2362200"/>
            <a:chOff x="0" y="2654"/>
            <a:chExt cx="1592" cy="1522"/>
          </a:xfrm>
        </p:grpSpPr>
        <p:sp>
          <p:nvSpPr>
            <p:cNvPr id="233486" name="任意多边形 94222"/>
            <p:cNvSpPr>
              <a:spLocks noChangeArrowheads="1"/>
            </p:cNvSpPr>
            <p:nvPr/>
          </p:nvSpPr>
          <p:spPr bwMode="auto">
            <a:xfrm>
              <a:off x="0" y="2733"/>
              <a:ext cx="1440" cy="14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80808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487" name="直接连接符 94223"/>
            <p:cNvSpPr>
              <a:spLocks noChangeShapeType="1"/>
            </p:cNvSpPr>
            <p:nvPr/>
          </p:nvSpPr>
          <p:spPr bwMode="auto">
            <a:xfrm flipH="1">
              <a:off x="0" y="2654"/>
              <a:ext cx="1592" cy="152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488" name="任意多边形 94224"/>
            <p:cNvSpPr>
              <a:spLocks noChangeArrowheads="1"/>
            </p:cNvSpPr>
            <p:nvPr/>
          </p:nvSpPr>
          <p:spPr bwMode="auto">
            <a:xfrm>
              <a:off x="0" y="2796"/>
              <a:ext cx="1382" cy="13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948948"/>
                </a:gs>
                <a:gs pos="100000">
                  <a:srgbClr val="CBBC63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489" name="任意多边形 94225"/>
            <p:cNvSpPr>
              <a:spLocks noChangeArrowheads="1"/>
            </p:cNvSpPr>
            <p:nvPr/>
          </p:nvSpPr>
          <p:spPr bwMode="auto">
            <a:xfrm>
              <a:off x="14" y="2817"/>
              <a:ext cx="1347" cy="1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CBBC63">
                    <a:alpha val="0"/>
                  </a:srgbClr>
                </a:gs>
                <a:gs pos="100000">
                  <a:srgbClr val="DED49C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27" name="文本框 94226"/>
            <p:cNvSpPr txBox="1"/>
            <p:nvPr/>
          </p:nvSpPr>
          <p:spPr>
            <a:xfrm>
              <a:off x="46" y="3373"/>
              <a:ext cx="1036" cy="5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noProof="1">
                  <a:solidFill>
                    <a:srgbClr val="08080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Verdana" pitchFamily="34" charset="0"/>
                  <a:ea typeface="Arial" pitchFamily="34" charset="0"/>
                  <a:cs typeface="+mn-ea"/>
                </a:rPr>
                <a:t>Company</a:t>
              </a:r>
              <a:endParaRPr lang="en-US" altLang="zh-CN" sz="20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sz="2000" b="1" noProof="1">
                  <a:solidFill>
                    <a:srgbClr val="08080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Verdana" pitchFamily="34" charset="0"/>
                  <a:ea typeface="Arial" pitchFamily="34" charset="0"/>
                  <a:cs typeface="+mn-ea"/>
                </a:rPr>
                <a:t>LOGO</a:t>
              </a:r>
              <a:endParaRPr lang="en-US" altLang="zh-CN" sz="20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</a:endParaRPr>
            </a:p>
          </p:txBody>
        </p:sp>
      </p:grpSp>
      <p:sp>
        <p:nvSpPr>
          <p:cNvPr id="233491" name="文本框 94227"/>
          <p:cNvSpPr txBox="1">
            <a:spLocks noChangeArrowheads="1"/>
          </p:cNvSpPr>
          <p:nvPr/>
        </p:nvSpPr>
        <p:spPr bwMode="auto">
          <a:xfrm>
            <a:off x="2368550" y="1371600"/>
            <a:ext cx="1474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latin typeface="Verdana" pitchFamily="34" charset="0"/>
                <a:cs typeface="Arial" pitchFamily="34" charset="0"/>
              </a:rPr>
              <a:t>2007. 01</a:t>
            </a:r>
          </a:p>
        </p:txBody>
      </p:sp>
      <p:sp>
        <p:nvSpPr>
          <p:cNvPr id="94229" name="文本框 94228"/>
          <p:cNvSpPr txBox="1"/>
          <p:nvPr/>
        </p:nvSpPr>
        <p:spPr>
          <a:xfrm>
            <a:off x="2908300" y="2743200"/>
            <a:ext cx="1892300" cy="3365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noProof="1">
                <a:solidFill>
                  <a:schemeClr val="accent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  <a:cs typeface="+mn-ea"/>
              </a:rPr>
              <a:t>2006 ~ 2005</a:t>
            </a:r>
            <a:endParaRPr lang="en-US" altLang="zh-CN" sz="1600" b="1" noProof="1">
              <a:solidFill>
                <a:schemeClr val="accent1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  <a:ea typeface="Arial" pitchFamily="34" charset="0"/>
            </a:endParaRPr>
          </a:p>
        </p:txBody>
      </p:sp>
      <p:sp>
        <p:nvSpPr>
          <p:cNvPr id="94230" name="文本框 94229"/>
          <p:cNvSpPr txBox="1"/>
          <p:nvPr/>
        </p:nvSpPr>
        <p:spPr>
          <a:xfrm>
            <a:off x="3424238" y="3962400"/>
            <a:ext cx="1892300" cy="3365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  <a:cs typeface="+mn-ea"/>
              </a:rPr>
              <a:t>2004 ~ 2003</a:t>
            </a:r>
            <a:endParaRPr lang="en-US" altLang="zh-CN" sz="1600" b="1" noProof="1">
              <a:solidFill>
                <a:schemeClr val="folHlink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  <a:ea typeface="Arial" pitchFamily="34" charset="0"/>
            </a:endParaRPr>
          </a:p>
        </p:txBody>
      </p:sp>
      <p:sp>
        <p:nvSpPr>
          <p:cNvPr id="94231" name="文本框 94230"/>
          <p:cNvSpPr txBox="1"/>
          <p:nvPr/>
        </p:nvSpPr>
        <p:spPr>
          <a:xfrm>
            <a:off x="4479925" y="5105400"/>
            <a:ext cx="1892300" cy="3365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  <a:cs typeface="+mn-ea"/>
              </a:rPr>
              <a:t>2002 ~ 2000</a:t>
            </a:r>
            <a:endParaRPr lang="en-US" altLang="zh-CN" sz="1600" b="1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  <a:ea typeface="Arial" pitchFamily="34" charset="0"/>
            </a:endParaRPr>
          </a:p>
        </p:txBody>
      </p:sp>
      <p:sp>
        <p:nvSpPr>
          <p:cNvPr id="233495" name="任意多边形 94231"/>
          <p:cNvSpPr>
            <a:spLocks noChangeArrowheads="1"/>
          </p:cNvSpPr>
          <p:nvPr/>
        </p:nvSpPr>
        <p:spPr bwMode="auto">
          <a:xfrm>
            <a:off x="3825875" y="5492750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A1A4E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3496" name="文本框 94232"/>
          <p:cNvSpPr txBox="1">
            <a:spLocks noChangeArrowheads="1"/>
          </p:cNvSpPr>
          <p:nvPr/>
        </p:nvSpPr>
        <p:spPr bwMode="auto">
          <a:xfrm>
            <a:off x="2774950" y="1685925"/>
            <a:ext cx="39893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233497" name="文本框 94233"/>
          <p:cNvSpPr txBox="1">
            <a:spLocks noChangeArrowheads="1"/>
          </p:cNvSpPr>
          <p:nvPr/>
        </p:nvSpPr>
        <p:spPr bwMode="auto">
          <a:xfrm>
            <a:off x="3411538" y="3046413"/>
            <a:ext cx="39893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233498" name="文本框 94234"/>
          <p:cNvSpPr txBox="1">
            <a:spLocks noChangeArrowheads="1"/>
          </p:cNvSpPr>
          <p:nvPr/>
        </p:nvSpPr>
        <p:spPr bwMode="auto">
          <a:xfrm>
            <a:off x="3995738" y="4268788"/>
            <a:ext cx="39893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233499" name="文本框 94235"/>
          <p:cNvSpPr txBox="1">
            <a:spLocks noChangeArrowheads="1"/>
          </p:cNvSpPr>
          <p:nvPr/>
        </p:nvSpPr>
        <p:spPr bwMode="auto">
          <a:xfrm>
            <a:off x="4648200" y="5413375"/>
            <a:ext cx="39893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233500" name="任意多边形 94236"/>
          <p:cNvSpPr>
            <a:spLocks noChangeArrowheads="1"/>
          </p:cNvSpPr>
          <p:nvPr/>
        </p:nvSpPr>
        <p:spPr bwMode="auto">
          <a:xfrm>
            <a:off x="1695450" y="1706563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rgbClr val="CCEBEB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3501" name="任意多边形 94237"/>
          <p:cNvSpPr>
            <a:spLocks noChangeArrowheads="1"/>
          </p:cNvSpPr>
          <p:nvPr/>
        </p:nvSpPr>
        <p:spPr bwMode="auto">
          <a:xfrm>
            <a:off x="2181225" y="3071813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rgbClr val="ECF6F7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3502" name="任意多边形 94238"/>
          <p:cNvSpPr>
            <a:spLocks noChangeArrowheads="1"/>
          </p:cNvSpPr>
          <p:nvPr/>
        </p:nvSpPr>
        <p:spPr bwMode="auto">
          <a:xfrm>
            <a:off x="2776538" y="4383088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rgbClr val="79A200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3503" name="任意多边形 94239"/>
          <p:cNvSpPr>
            <a:spLocks noChangeArrowheads="1"/>
          </p:cNvSpPr>
          <p:nvPr/>
        </p:nvSpPr>
        <p:spPr bwMode="auto">
          <a:xfrm>
            <a:off x="534988" y="3732213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88A3A6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3504" name="任意多边形 94240"/>
          <p:cNvSpPr>
            <a:spLocks noChangeArrowheads="1"/>
          </p:cNvSpPr>
          <p:nvPr/>
        </p:nvSpPr>
        <p:spPr bwMode="auto">
          <a:xfrm>
            <a:off x="2843213" y="6299200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242B2C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7" name="对象 370689"/>
          <p:cNvGraphicFramePr>
            <a:graphicFrameLocks/>
          </p:cNvGraphicFramePr>
          <p:nvPr/>
        </p:nvGraphicFramePr>
        <p:xfrm>
          <a:off x="381000" y="1554163"/>
          <a:ext cx="1295400" cy="895350"/>
        </p:xfrm>
        <a:graphic>
          <a:graphicData uri="http://schemas.openxmlformats.org/presentationml/2006/ole">
            <p:oleObj spid="_x0000_s4097" r:id="rId3" imgW="6009480" imgH="4155840" progId="CorelDRAW.Graphic.9">
              <p:embed/>
            </p:oleObj>
          </a:graphicData>
        </a:graphic>
      </p:graphicFrame>
      <p:graphicFrame>
        <p:nvGraphicFramePr>
          <p:cNvPr id="4098" name="对象 370690"/>
          <p:cNvGraphicFramePr>
            <a:graphicFrameLocks/>
          </p:cNvGraphicFramePr>
          <p:nvPr/>
        </p:nvGraphicFramePr>
        <p:xfrm>
          <a:off x="381000" y="2901950"/>
          <a:ext cx="1300163" cy="1371600"/>
        </p:xfrm>
        <a:graphic>
          <a:graphicData uri="http://schemas.openxmlformats.org/presentationml/2006/ole">
            <p:oleObj spid="_x0000_s4098" r:id="rId4" imgW="2208240" imgH="2327760" progId="CorelDRAW.Graphic.9">
              <p:embed/>
            </p:oleObj>
          </a:graphicData>
        </a:graphic>
      </p:graphicFrame>
      <p:graphicFrame>
        <p:nvGraphicFramePr>
          <p:cNvPr id="4099" name="对象 370691"/>
          <p:cNvGraphicFramePr>
            <a:graphicFrameLocks/>
          </p:cNvGraphicFramePr>
          <p:nvPr/>
        </p:nvGraphicFramePr>
        <p:xfrm>
          <a:off x="2286000" y="3282950"/>
          <a:ext cx="1865313" cy="1033463"/>
        </p:xfrm>
        <a:graphic>
          <a:graphicData uri="http://schemas.openxmlformats.org/presentationml/2006/ole">
            <p:oleObj spid="_x0000_s4099" r:id="rId5" imgW="2448720" imgH="1356840" progId="CorelDRAW.Graphic.9">
              <p:embed/>
            </p:oleObj>
          </a:graphicData>
        </a:graphic>
      </p:graphicFrame>
      <p:graphicFrame>
        <p:nvGraphicFramePr>
          <p:cNvPr id="4100" name="对象 370692"/>
          <p:cNvGraphicFramePr>
            <a:graphicFrameLocks/>
          </p:cNvGraphicFramePr>
          <p:nvPr/>
        </p:nvGraphicFramePr>
        <p:xfrm>
          <a:off x="2438400" y="1249363"/>
          <a:ext cx="1665288" cy="1220787"/>
        </p:xfrm>
        <a:graphic>
          <a:graphicData uri="http://schemas.openxmlformats.org/presentationml/2006/ole">
            <p:oleObj spid="_x0000_s4100" r:id="rId6" imgW="2185560" imgH="1602360" progId="CorelDRAW.Graphic.9">
              <p:embed/>
            </p:oleObj>
          </a:graphicData>
        </a:graphic>
      </p:graphicFrame>
      <p:grpSp>
        <p:nvGrpSpPr>
          <p:cNvPr id="4101" name="组合 370693"/>
          <p:cNvGrpSpPr>
            <a:grpSpLocks/>
          </p:cNvGrpSpPr>
          <p:nvPr/>
        </p:nvGrpSpPr>
        <p:grpSpPr bwMode="auto">
          <a:xfrm>
            <a:off x="7543800" y="1401763"/>
            <a:ext cx="1279525" cy="1012825"/>
            <a:chOff x="4224" y="288"/>
            <a:chExt cx="806" cy="638"/>
          </a:xfrm>
        </p:grpSpPr>
        <p:graphicFrame>
          <p:nvGraphicFramePr>
            <p:cNvPr id="4102" name="对象 370694"/>
            <p:cNvGraphicFramePr>
              <a:graphicFrameLocks/>
            </p:cNvGraphicFramePr>
            <p:nvPr/>
          </p:nvGraphicFramePr>
          <p:xfrm>
            <a:off x="4224" y="288"/>
            <a:ext cx="720" cy="638"/>
          </p:xfrm>
          <a:graphic>
            <a:graphicData uri="http://schemas.openxmlformats.org/presentationml/2006/ole">
              <p:oleObj spid="_x0000_s4102" r:id="rId7" imgW="4588560" imgH="4062240" progId="CorelDRAW.Graphic.9">
                <p:embed/>
              </p:oleObj>
            </a:graphicData>
          </a:graphic>
        </p:graphicFrame>
        <p:pic>
          <p:nvPicPr>
            <p:cNvPr id="4103" name="图片 370695" descr="图形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V="1">
              <a:off x="4656" y="336"/>
              <a:ext cx="37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4104" name="对象 370696"/>
          <p:cNvGraphicFramePr>
            <a:graphicFrameLocks/>
          </p:cNvGraphicFramePr>
          <p:nvPr/>
        </p:nvGraphicFramePr>
        <p:xfrm>
          <a:off x="5181600" y="3130550"/>
          <a:ext cx="1295400" cy="1212850"/>
        </p:xfrm>
        <a:graphic>
          <a:graphicData uri="http://schemas.openxmlformats.org/presentationml/2006/ole">
            <p:oleObj spid="_x0000_s4104" r:id="rId9" imgW="2635560" imgH="2467800" progId="CorelDRAW.Graphic.9">
              <p:embed/>
            </p:oleObj>
          </a:graphicData>
        </a:graphic>
      </p:graphicFrame>
      <p:graphicFrame>
        <p:nvGraphicFramePr>
          <p:cNvPr id="4105" name="对象 370697"/>
          <p:cNvGraphicFramePr>
            <a:graphicFrameLocks/>
          </p:cNvGraphicFramePr>
          <p:nvPr/>
        </p:nvGraphicFramePr>
        <p:xfrm>
          <a:off x="4876800" y="1325563"/>
          <a:ext cx="1524000" cy="1195387"/>
        </p:xfrm>
        <a:graphic>
          <a:graphicData uri="http://schemas.openxmlformats.org/presentationml/2006/ole">
            <p:oleObj spid="_x0000_s4105" r:id="rId10" imgW="2608920" imgH="2045160" progId="CorelDRAW.Graphic.9">
              <p:embed/>
            </p:oleObj>
          </a:graphicData>
        </a:graphic>
      </p:graphicFrame>
      <p:graphicFrame>
        <p:nvGraphicFramePr>
          <p:cNvPr id="4106" name="对象 370698"/>
          <p:cNvGraphicFramePr>
            <a:graphicFrameLocks/>
          </p:cNvGraphicFramePr>
          <p:nvPr/>
        </p:nvGraphicFramePr>
        <p:xfrm>
          <a:off x="7467600" y="3206750"/>
          <a:ext cx="1447800" cy="998538"/>
        </p:xfrm>
        <a:graphic>
          <a:graphicData uri="http://schemas.openxmlformats.org/presentationml/2006/ole">
            <p:oleObj spid="_x0000_s4106" r:id="rId11" imgW="2099880" imgH="1450080" progId="CorelDRAW.Graphic.9">
              <p:embed/>
            </p:oleObj>
          </a:graphicData>
        </a:graphic>
      </p:graphicFrame>
      <p:graphicFrame>
        <p:nvGraphicFramePr>
          <p:cNvPr id="4107" name="对象 370699"/>
          <p:cNvGraphicFramePr>
            <a:graphicFrameLocks/>
          </p:cNvGraphicFramePr>
          <p:nvPr/>
        </p:nvGraphicFramePr>
        <p:xfrm>
          <a:off x="457200" y="5257800"/>
          <a:ext cx="836613" cy="1292225"/>
        </p:xfrm>
        <a:graphic>
          <a:graphicData uri="http://schemas.openxmlformats.org/presentationml/2006/ole">
            <p:oleObj spid="_x0000_s4107" r:id="rId12" imgW="1486080" imgH="2296080" progId="CorelDRAW.Graphic.9">
              <p:embed/>
            </p:oleObj>
          </a:graphicData>
        </a:graphic>
      </p:graphicFrame>
      <p:graphicFrame>
        <p:nvGraphicFramePr>
          <p:cNvPr id="4108" name="对象 370700"/>
          <p:cNvGraphicFramePr>
            <a:graphicFrameLocks/>
          </p:cNvGraphicFramePr>
          <p:nvPr/>
        </p:nvGraphicFramePr>
        <p:xfrm>
          <a:off x="2438400" y="5257800"/>
          <a:ext cx="1187450" cy="1265238"/>
        </p:xfrm>
        <a:graphic>
          <a:graphicData uri="http://schemas.openxmlformats.org/presentationml/2006/ole">
            <p:oleObj spid="_x0000_s4108" r:id="rId13" imgW="1558440" imgH="1660320" progId="CorelDRAW.Graphic.9">
              <p:embed/>
            </p:oleObj>
          </a:graphicData>
        </a:graphic>
      </p:graphicFrame>
      <p:graphicFrame>
        <p:nvGraphicFramePr>
          <p:cNvPr id="4109" name="对象 370701"/>
          <p:cNvGraphicFramePr>
            <a:graphicFrameLocks/>
          </p:cNvGraphicFramePr>
          <p:nvPr/>
        </p:nvGraphicFramePr>
        <p:xfrm>
          <a:off x="5105400" y="5116513"/>
          <a:ext cx="1374775" cy="1512887"/>
        </p:xfrm>
        <a:graphic>
          <a:graphicData uri="http://schemas.openxmlformats.org/presentationml/2006/ole">
            <p:oleObj spid="_x0000_s4109" r:id="rId14" imgW="1896120" imgH="2085120" progId="CorelDRAW.Graphic.9">
              <p:embed/>
            </p:oleObj>
          </a:graphicData>
        </a:graphic>
      </p:graphicFrame>
      <p:pic>
        <p:nvPicPr>
          <p:cNvPr id="4110" name="图片 370702" descr="三人-讨论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5257800"/>
            <a:ext cx="1600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1" name="文本框 370703"/>
          <p:cNvSpPr txBox="1">
            <a:spLocks noChangeArrowheads="1"/>
          </p:cNvSpPr>
          <p:nvPr/>
        </p:nvSpPr>
        <p:spPr bwMode="auto">
          <a:xfrm>
            <a:off x="1066800" y="13335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黑体" pitchFamily="49" charset="-122"/>
              </a:rPr>
              <a:t>人物元素</a:t>
            </a:r>
          </a:p>
        </p:txBody>
      </p:sp>
      <p:sp>
        <p:nvSpPr>
          <p:cNvPr id="4112" name="文本框 370704"/>
          <p:cNvSpPr txBox="1">
            <a:spLocks noChangeArrowheads="1"/>
          </p:cNvSpPr>
          <p:nvPr/>
        </p:nvSpPr>
        <p:spPr bwMode="auto">
          <a:xfrm>
            <a:off x="2743200" y="104775"/>
            <a:ext cx="5060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6699"/>
                </a:solidFill>
                <a:ea typeface="黑体" pitchFamily="49" charset="-122"/>
              </a:rPr>
              <a:t>作为组网图的小图标用，以说明技术或业务的相关功能</a:t>
            </a:r>
          </a:p>
          <a:p>
            <a:r>
              <a:rPr lang="en-US" altLang="zh-CN" sz="1600">
                <a:solidFill>
                  <a:srgbClr val="006699"/>
                </a:solidFill>
                <a:ea typeface="黑体" pitchFamily="49" charset="-122"/>
              </a:rPr>
              <a:t>(</a:t>
            </a:r>
            <a:r>
              <a:rPr lang="zh-CN" altLang="en-US" sz="1600">
                <a:solidFill>
                  <a:srgbClr val="006699"/>
                </a:solidFill>
                <a:ea typeface="黑体" pitchFamily="49" charset="-122"/>
              </a:rPr>
              <a:t>禁止大幅面使用！如封面、封底、扉页等</a:t>
            </a:r>
            <a:r>
              <a:rPr lang="en-US" altLang="zh-CN" sz="1600">
                <a:solidFill>
                  <a:srgbClr val="006699"/>
                </a:solidFill>
                <a:ea typeface="黑体" pitchFamily="49" charset="-122"/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390145"/>
          <p:cNvGrpSpPr>
            <a:grpSpLocks/>
          </p:cNvGrpSpPr>
          <p:nvPr/>
        </p:nvGrpSpPr>
        <p:grpSpPr bwMode="auto">
          <a:xfrm>
            <a:off x="792163" y="1700213"/>
            <a:ext cx="7559675" cy="4176712"/>
            <a:chOff x="428" y="1253"/>
            <a:chExt cx="4762" cy="2631"/>
          </a:xfrm>
        </p:grpSpPr>
        <p:sp>
          <p:nvSpPr>
            <p:cNvPr id="22530" name="直接连接符 390146"/>
            <p:cNvSpPr>
              <a:spLocks noChangeShapeType="1"/>
            </p:cNvSpPr>
            <p:nvPr/>
          </p:nvSpPr>
          <p:spPr bwMode="auto">
            <a:xfrm>
              <a:off x="428" y="1253"/>
              <a:ext cx="99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1" name="直接连接符 390147"/>
            <p:cNvSpPr>
              <a:spLocks noChangeShapeType="1"/>
            </p:cNvSpPr>
            <p:nvPr/>
          </p:nvSpPr>
          <p:spPr bwMode="auto">
            <a:xfrm flipH="1">
              <a:off x="1401" y="1253"/>
              <a:ext cx="20" cy="2631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2" name="直接连接符 390148"/>
            <p:cNvSpPr>
              <a:spLocks noChangeShapeType="1"/>
            </p:cNvSpPr>
            <p:nvPr/>
          </p:nvSpPr>
          <p:spPr bwMode="auto">
            <a:xfrm>
              <a:off x="428" y="1570"/>
              <a:ext cx="476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3" name="直接连接符 390149"/>
            <p:cNvSpPr>
              <a:spLocks noChangeShapeType="1"/>
            </p:cNvSpPr>
            <p:nvPr/>
          </p:nvSpPr>
          <p:spPr bwMode="auto">
            <a:xfrm>
              <a:off x="1629" y="1253"/>
              <a:ext cx="994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直接连接符 390150"/>
            <p:cNvSpPr>
              <a:spLocks noChangeShapeType="1"/>
            </p:cNvSpPr>
            <p:nvPr/>
          </p:nvSpPr>
          <p:spPr bwMode="auto">
            <a:xfrm>
              <a:off x="2913" y="1253"/>
              <a:ext cx="99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5" name="直接连接符 390151"/>
            <p:cNvSpPr>
              <a:spLocks noChangeShapeType="1"/>
            </p:cNvSpPr>
            <p:nvPr/>
          </p:nvSpPr>
          <p:spPr bwMode="auto">
            <a:xfrm>
              <a:off x="4197" y="1253"/>
              <a:ext cx="99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6" name="直接连接符 390152"/>
            <p:cNvSpPr>
              <a:spLocks noChangeShapeType="1"/>
            </p:cNvSpPr>
            <p:nvPr/>
          </p:nvSpPr>
          <p:spPr bwMode="auto">
            <a:xfrm>
              <a:off x="2623" y="1253"/>
              <a:ext cx="0" cy="2631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7" name="直接连接符 390153"/>
            <p:cNvSpPr>
              <a:spLocks noChangeShapeType="1"/>
            </p:cNvSpPr>
            <p:nvPr/>
          </p:nvSpPr>
          <p:spPr bwMode="auto">
            <a:xfrm>
              <a:off x="3906" y="1253"/>
              <a:ext cx="21" cy="2631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直接连接符 390154"/>
            <p:cNvSpPr>
              <a:spLocks noChangeShapeType="1"/>
            </p:cNvSpPr>
            <p:nvPr/>
          </p:nvSpPr>
          <p:spPr bwMode="auto">
            <a:xfrm>
              <a:off x="5190" y="1253"/>
              <a:ext cx="0" cy="2631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矩形 390155"/>
            <p:cNvSpPr>
              <a:spLocks noChangeArrowheads="1"/>
            </p:cNvSpPr>
            <p:nvPr/>
          </p:nvSpPr>
          <p:spPr bwMode="auto">
            <a:xfrm>
              <a:off x="461" y="1298"/>
              <a:ext cx="878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40" name="矩形 390156"/>
            <p:cNvSpPr>
              <a:spLocks noChangeArrowheads="1"/>
            </p:cNvSpPr>
            <p:nvPr/>
          </p:nvSpPr>
          <p:spPr bwMode="auto">
            <a:xfrm>
              <a:off x="1628" y="1298"/>
              <a:ext cx="879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41" name="矩形 390157"/>
            <p:cNvSpPr>
              <a:spLocks noChangeArrowheads="1"/>
            </p:cNvSpPr>
            <p:nvPr/>
          </p:nvSpPr>
          <p:spPr bwMode="auto">
            <a:xfrm>
              <a:off x="2912" y="1298"/>
              <a:ext cx="878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42" name="矩形 390158"/>
            <p:cNvSpPr>
              <a:spLocks noChangeArrowheads="1"/>
            </p:cNvSpPr>
            <p:nvPr/>
          </p:nvSpPr>
          <p:spPr bwMode="auto">
            <a:xfrm>
              <a:off x="4197" y="1298"/>
              <a:ext cx="878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43" name="直接连接符 390159"/>
            <p:cNvSpPr>
              <a:spLocks noChangeShapeType="1"/>
            </p:cNvSpPr>
            <p:nvPr/>
          </p:nvSpPr>
          <p:spPr bwMode="auto">
            <a:xfrm>
              <a:off x="432" y="2840"/>
              <a:ext cx="4758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文本框 390160"/>
            <p:cNvSpPr txBox="1">
              <a:spLocks noChangeArrowheads="1"/>
            </p:cNvSpPr>
            <p:nvPr/>
          </p:nvSpPr>
          <p:spPr bwMode="auto">
            <a:xfrm>
              <a:off x="431" y="1661"/>
              <a:ext cx="970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45" name="文本框 390161"/>
            <p:cNvSpPr txBox="1">
              <a:spLocks noChangeArrowheads="1"/>
            </p:cNvSpPr>
            <p:nvPr/>
          </p:nvSpPr>
          <p:spPr bwMode="auto">
            <a:xfrm>
              <a:off x="1617" y="1661"/>
              <a:ext cx="1006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46" name="文本框 390162"/>
            <p:cNvSpPr txBox="1">
              <a:spLocks noChangeArrowheads="1"/>
            </p:cNvSpPr>
            <p:nvPr/>
          </p:nvSpPr>
          <p:spPr bwMode="auto">
            <a:xfrm>
              <a:off x="2925" y="1661"/>
              <a:ext cx="98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47" name="文本框 390163"/>
            <p:cNvSpPr txBox="1">
              <a:spLocks noChangeArrowheads="1"/>
            </p:cNvSpPr>
            <p:nvPr/>
          </p:nvSpPr>
          <p:spPr bwMode="auto">
            <a:xfrm>
              <a:off x="4195" y="1661"/>
              <a:ext cx="995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48" name="直接连接符 390164"/>
            <p:cNvSpPr>
              <a:spLocks noChangeShapeType="1"/>
            </p:cNvSpPr>
            <p:nvPr/>
          </p:nvSpPr>
          <p:spPr bwMode="auto">
            <a:xfrm>
              <a:off x="428" y="2477"/>
              <a:ext cx="99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矩形 390165"/>
            <p:cNvSpPr>
              <a:spLocks noChangeArrowheads="1"/>
            </p:cNvSpPr>
            <p:nvPr/>
          </p:nvSpPr>
          <p:spPr bwMode="auto">
            <a:xfrm>
              <a:off x="469" y="2568"/>
              <a:ext cx="878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50" name="直接连接符 390166"/>
            <p:cNvSpPr>
              <a:spLocks noChangeShapeType="1"/>
            </p:cNvSpPr>
            <p:nvPr/>
          </p:nvSpPr>
          <p:spPr bwMode="auto">
            <a:xfrm>
              <a:off x="1629" y="2477"/>
              <a:ext cx="994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直接连接符 390167"/>
            <p:cNvSpPr>
              <a:spLocks noChangeShapeType="1"/>
            </p:cNvSpPr>
            <p:nvPr/>
          </p:nvSpPr>
          <p:spPr bwMode="auto">
            <a:xfrm>
              <a:off x="2913" y="2477"/>
              <a:ext cx="99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直接连接符 390168"/>
            <p:cNvSpPr>
              <a:spLocks noChangeShapeType="1"/>
            </p:cNvSpPr>
            <p:nvPr/>
          </p:nvSpPr>
          <p:spPr bwMode="auto">
            <a:xfrm>
              <a:off x="4197" y="2477"/>
              <a:ext cx="99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矩形 390169"/>
            <p:cNvSpPr>
              <a:spLocks noChangeArrowheads="1"/>
            </p:cNvSpPr>
            <p:nvPr/>
          </p:nvSpPr>
          <p:spPr bwMode="auto">
            <a:xfrm>
              <a:off x="1633" y="2568"/>
              <a:ext cx="879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54" name="矩形 390170"/>
            <p:cNvSpPr>
              <a:spLocks noChangeArrowheads="1"/>
            </p:cNvSpPr>
            <p:nvPr/>
          </p:nvSpPr>
          <p:spPr bwMode="auto">
            <a:xfrm>
              <a:off x="2945" y="2568"/>
              <a:ext cx="878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55" name="矩形 390171"/>
            <p:cNvSpPr>
              <a:spLocks noChangeArrowheads="1"/>
            </p:cNvSpPr>
            <p:nvPr/>
          </p:nvSpPr>
          <p:spPr bwMode="auto">
            <a:xfrm>
              <a:off x="4197" y="2568"/>
              <a:ext cx="878" cy="22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/>
              <a:r>
                <a:rPr lang="zh-CN" altLang="en-GB" sz="1300" b="1"/>
                <a:t>标题</a:t>
              </a:r>
              <a:endParaRPr lang="en-GB" altLang="zh-CN" sz="1300" b="1"/>
            </a:p>
          </p:txBody>
        </p:sp>
        <p:sp>
          <p:nvSpPr>
            <p:cNvPr id="22556" name="文本框 390172"/>
            <p:cNvSpPr txBox="1">
              <a:spLocks noChangeArrowheads="1"/>
            </p:cNvSpPr>
            <p:nvPr/>
          </p:nvSpPr>
          <p:spPr bwMode="auto">
            <a:xfrm>
              <a:off x="429" y="2931"/>
              <a:ext cx="954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57" name="文本框 390173"/>
            <p:cNvSpPr txBox="1">
              <a:spLocks noChangeArrowheads="1"/>
            </p:cNvSpPr>
            <p:nvPr/>
          </p:nvSpPr>
          <p:spPr bwMode="auto">
            <a:xfrm>
              <a:off x="1610" y="2931"/>
              <a:ext cx="1013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58" name="文本框 390174"/>
            <p:cNvSpPr txBox="1">
              <a:spLocks noChangeArrowheads="1"/>
            </p:cNvSpPr>
            <p:nvPr/>
          </p:nvSpPr>
          <p:spPr bwMode="auto">
            <a:xfrm>
              <a:off x="2935" y="2931"/>
              <a:ext cx="97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  <p:sp>
          <p:nvSpPr>
            <p:cNvPr id="22559" name="文本框 390175"/>
            <p:cNvSpPr txBox="1">
              <a:spLocks noChangeArrowheads="1"/>
            </p:cNvSpPr>
            <p:nvPr/>
          </p:nvSpPr>
          <p:spPr bwMode="auto">
            <a:xfrm>
              <a:off x="4195" y="2927"/>
              <a:ext cx="995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90500" indent="-190500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zh-CN" altLang="de-DE" sz="1300"/>
                <a:t>细节</a:t>
              </a:r>
            </a:p>
          </p:txBody>
        </p:sp>
      </p:grpSp>
      <p:sp>
        <p:nvSpPr>
          <p:cNvPr id="22560" name="标题 3901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-</a:t>
            </a:r>
            <a:r>
              <a:rPr lang="zh-CN" altLang="en-US" smtClean="0"/>
              <a:t>水平的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标题 952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grpSp>
        <p:nvGrpSpPr>
          <p:cNvPr id="234498" name="组合 95234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234499" name="矩形 95235"/>
            <p:cNvSpPr>
              <a:spLocks noChangeArrowheads="1"/>
            </p:cNvSpPr>
            <p:nvPr/>
          </p:nvSpPr>
          <p:spPr bwMode="auto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ECECE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00" name="矩形 95236"/>
            <p:cNvSpPr>
              <a:spLocks noChangeArrowheads="1"/>
            </p:cNvSpPr>
            <p:nvPr/>
          </p:nvSpPr>
          <p:spPr bwMode="auto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CFCFCF"/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4501" name="组合 95237"/>
          <p:cNvGrpSpPr>
            <a:grpSpLocks/>
          </p:cNvGrpSpPr>
          <p:nvPr/>
        </p:nvGrpSpPr>
        <p:grpSpPr bwMode="auto">
          <a:xfrm rot="3877067">
            <a:off x="4459288" y="4310063"/>
            <a:ext cx="2273300" cy="857250"/>
            <a:chOff x="2290" y="2725"/>
            <a:chExt cx="1832" cy="713"/>
          </a:xfrm>
        </p:grpSpPr>
        <p:grpSp>
          <p:nvGrpSpPr>
            <p:cNvPr id="234502" name="组合 95238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234503" name="任意多边形 95239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04" name="任意多边形 95240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4505" name="组合 95241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234506" name="任意多边形 95242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07" name="任意多边形 95243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4508" name="组合 95244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234509" name="椭圆 95245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10" name="椭圆 95246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11" name="椭圆 95247"/>
            <p:cNvSpPr>
              <a:spLocks noChangeArrowheads="1"/>
            </p:cNvSpPr>
            <p:nvPr/>
          </p:nvSpPr>
          <p:spPr bwMode="auto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12" name="椭圆 95248"/>
            <p:cNvSpPr>
              <a:spLocks noChangeArrowheads="1"/>
            </p:cNvSpPr>
            <p:nvPr/>
          </p:nvSpPr>
          <p:spPr bwMode="auto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13" name="椭圆 95249"/>
            <p:cNvSpPr>
              <a:spLocks noChangeArrowheads="1"/>
            </p:cNvSpPr>
            <p:nvPr/>
          </p:nvSpPr>
          <p:spPr bwMode="auto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4514" name="组合 95250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234515" name="椭圆 95251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16" name="椭圆 95252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17" name="椭圆 95253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18" name="椭圆 95254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4519" name="组合 95255"/>
          <p:cNvGrpSpPr>
            <a:grpSpLocks/>
          </p:cNvGrpSpPr>
          <p:nvPr/>
        </p:nvGrpSpPr>
        <p:grpSpPr bwMode="auto">
          <a:xfrm rot="3877067">
            <a:off x="6425407" y="4375944"/>
            <a:ext cx="2273300" cy="858837"/>
            <a:chOff x="2290" y="2725"/>
            <a:chExt cx="1832" cy="713"/>
          </a:xfrm>
        </p:grpSpPr>
        <p:grpSp>
          <p:nvGrpSpPr>
            <p:cNvPr id="234520" name="组合 95256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234521" name="任意多边形 95257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22" name="任意多边形 95258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4523" name="组合 95259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234524" name="任意多边形 95260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25" name="任意多边形 95261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34526" name="椭圆 95262"/>
          <p:cNvSpPr>
            <a:spLocks noChangeArrowheads="1"/>
          </p:cNvSpPr>
          <p:nvPr/>
        </p:nvSpPr>
        <p:spPr bwMode="auto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rgbClr val="3399FF"/>
              </a:gs>
              <a:gs pos="100000">
                <a:srgbClr val="FFFFFF"/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4527" name="椭圆 95263"/>
          <p:cNvSpPr>
            <a:spLocks noChangeArrowheads="1"/>
          </p:cNvSpPr>
          <p:nvPr/>
        </p:nvSpPr>
        <p:spPr bwMode="auto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000000">
                  <a:alpha val="89999"/>
                </a:srgb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4528" name="椭圆 95264"/>
          <p:cNvSpPr>
            <a:spLocks noChangeArrowheads="1"/>
          </p:cNvSpPr>
          <p:nvPr/>
        </p:nvSpPr>
        <p:spPr bwMode="auto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1C538A"/>
              </a:gs>
              <a:gs pos="50000">
                <a:srgbClr val="3399FF"/>
              </a:gs>
              <a:gs pos="100000">
                <a:srgbClr val="1C538A"/>
              </a:gs>
            </a:gsLst>
            <a:lin ang="189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4529" name="椭圆 95265"/>
          <p:cNvSpPr>
            <a:spLocks noChangeArrowheads="1"/>
          </p:cNvSpPr>
          <p:nvPr/>
        </p:nvSpPr>
        <p:spPr bwMode="auto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2061A2"/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4530" name="椭圆 95266"/>
          <p:cNvSpPr>
            <a:spLocks noChangeArrowheads="1"/>
          </p:cNvSpPr>
          <p:nvPr/>
        </p:nvSpPr>
        <p:spPr bwMode="auto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4531" name="组合 95267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234532" name="椭圆 95268"/>
            <p:cNvSpPr>
              <a:spLocks noChangeArrowheads="1"/>
            </p:cNvSpPr>
            <p:nvPr/>
          </p:nvSpPr>
          <p:spPr bwMode="auto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33" name="椭圆 95269"/>
            <p:cNvSpPr>
              <a:spLocks noChangeArrowheads="1"/>
            </p:cNvSpPr>
            <p:nvPr/>
          </p:nvSpPr>
          <p:spPr bwMode="auto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34" name="椭圆 95270"/>
            <p:cNvSpPr>
              <a:spLocks noChangeArrowheads="1"/>
            </p:cNvSpPr>
            <p:nvPr/>
          </p:nvSpPr>
          <p:spPr bwMode="auto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35" name="椭圆 95271"/>
            <p:cNvSpPr>
              <a:spLocks noChangeArrowheads="1"/>
            </p:cNvSpPr>
            <p:nvPr/>
          </p:nvSpPr>
          <p:spPr bwMode="auto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4536" name="组合 95272"/>
          <p:cNvGrpSpPr>
            <a:grpSpLocks/>
          </p:cNvGrpSpPr>
          <p:nvPr/>
        </p:nvGrpSpPr>
        <p:grpSpPr bwMode="auto">
          <a:xfrm rot="3877067">
            <a:off x="2653507" y="4309269"/>
            <a:ext cx="2273300" cy="858837"/>
            <a:chOff x="2290" y="2725"/>
            <a:chExt cx="1832" cy="713"/>
          </a:xfrm>
        </p:grpSpPr>
        <p:grpSp>
          <p:nvGrpSpPr>
            <p:cNvPr id="234537" name="组合 95273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234538" name="任意多边形 95274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39" name="任意多边形 95275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4540" name="组合 95276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234541" name="任意多边形 95277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42" name="任意多边形 95278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4543" name="组合 95279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234544" name="椭圆 95280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45" name="椭圆 95281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46" name="椭圆 95282"/>
            <p:cNvSpPr>
              <a:spLocks noChangeArrowheads="1"/>
            </p:cNvSpPr>
            <p:nvPr/>
          </p:nvSpPr>
          <p:spPr bwMode="auto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47" name="椭圆 95283"/>
            <p:cNvSpPr>
              <a:spLocks noChangeArrowheads="1"/>
            </p:cNvSpPr>
            <p:nvPr/>
          </p:nvSpPr>
          <p:spPr bwMode="auto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48" name="椭圆 95284"/>
            <p:cNvSpPr>
              <a:spLocks noChangeArrowheads="1"/>
            </p:cNvSpPr>
            <p:nvPr/>
          </p:nvSpPr>
          <p:spPr bwMode="auto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4549" name="组合 95285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234550" name="椭圆 95286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51" name="椭圆 95287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52" name="椭圆 95288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53" name="椭圆 95289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4554" name="组合 95290"/>
          <p:cNvGrpSpPr>
            <a:grpSpLocks/>
          </p:cNvGrpSpPr>
          <p:nvPr/>
        </p:nvGrpSpPr>
        <p:grpSpPr bwMode="auto">
          <a:xfrm rot="3877067">
            <a:off x="907257" y="4309269"/>
            <a:ext cx="2273300" cy="858837"/>
            <a:chOff x="2290" y="2725"/>
            <a:chExt cx="1832" cy="713"/>
          </a:xfrm>
        </p:grpSpPr>
        <p:grpSp>
          <p:nvGrpSpPr>
            <p:cNvPr id="234555" name="组合 95291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234556" name="任意多边形 95292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57" name="任意多边形 95293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4558" name="组合 95294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234559" name="任意多边形 95295"/>
              <p:cNvSpPr>
                <a:spLocks noChangeArrowheads="1"/>
              </p:cNvSpPr>
              <p:nvPr/>
            </p:nvSpPr>
            <p:spPr bwMode="auto">
              <a:xfrm>
                <a:off x="2290" y="3030"/>
                <a:ext cx="1832" cy="408"/>
              </a:xfrm>
              <a:custGeom>
                <a:avLst/>
                <a:gdLst/>
                <a:ahLst/>
                <a:cxnLst>
                  <a:cxn ang="0">
                    <a:pos x="1832" y="32"/>
                  </a:cxn>
                  <a:cxn ang="0">
                    <a:pos x="1830" y="66"/>
                  </a:cxn>
                  <a:cxn ang="0">
                    <a:pos x="1814" y="128"/>
                  </a:cxn>
                  <a:cxn ang="0">
                    <a:pos x="1788" y="188"/>
                  </a:cxn>
                  <a:cxn ang="0">
                    <a:pos x="1754" y="240"/>
                  </a:cxn>
                  <a:cxn ang="0">
                    <a:pos x="1712" y="288"/>
                  </a:cxn>
                  <a:cxn ang="0">
                    <a:pos x="1664" y="330"/>
                  </a:cxn>
                  <a:cxn ang="0">
                    <a:pos x="1610" y="362"/>
                  </a:cxn>
                  <a:cxn ang="0">
                    <a:pos x="1550" y="388"/>
                  </a:cxn>
                  <a:cxn ang="0">
                    <a:pos x="1486" y="402"/>
                  </a:cxn>
                  <a:cxn ang="0">
                    <a:pos x="1418" y="408"/>
                  </a:cxn>
                  <a:cxn ang="0">
                    <a:pos x="0" y="408"/>
                  </a:cxn>
                  <a:cxn ang="0">
                    <a:pos x="0" y="0"/>
                  </a:cxn>
                  <a:cxn ang="0">
                    <a:pos x="1832" y="0"/>
                  </a:cxn>
                  <a:cxn ang="0">
                    <a:pos x="1832" y="32"/>
                  </a:cxn>
                  <a:cxn ang="0">
                    <a:pos x="1832" y="32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60" name="任意多边形 95296"/>
              <p:cNvSpPr>
                <a:spLocks noChangeArrowheads="1"/>
              </p:cNvSpPr>
              <p:nvPr/>
            </p:nvSpPr>
            <p:spPr bwMode="auto">
              <a:xfrm>
                <a:off x="3810" y="3058"/>
                <a:ext cx="288" cy="334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284" y="52"/>
                  </a:cxn>
                  <a:cxn ang="0">
                    <a:pos x="272" y="98"/>
                  </a:cxn>
                  <a:cxn ang="0">
                    <a:pos x="254" y="140"/>
                  </a:cxn>
                  <a:cxn ang="0">
                    <a:pos x="230" y="176"/>
                  </a:cxn>
                  <a:cxn ang="0">
                    <a:pos x="204" y="208"/>
                  </a:cxn>
                  <a:cxn ang="0">
                    <a:pos x="174" y="238"/>
                  </a:cxn>
                  <a:cxn ang="0">
                    <a:pos x="144" y="262"/>
                  </a:cxn>
                  <a:cxn ang="0">
                    <a:pos x="112" y="282"/>
                  </a:cxn>
                  <a:cxn ang="0">
                    <a:pos x="84" y="298"/>
                  </a:cxn>
                  <a:cxn ang="0">
                    <a:pos x="56" y="312"/>
                  </a:cxn>
                  <a:cxn ang="0">
                    <a:pos x="34" y="322"/>
                  </a:cxn>
                  <a:cxn ang="0">
                    <a:pos x="16" y="328"/>
                  </a:cxn>
                  <a:cxn ang="0">
                    <a:pos x="4" y="332"/>
                  </a:cxn>
                  <a:cxn ang="0">
                    <a:pos x="0" y="334"/>
                  </a:cxn>
                  <a:cxn ang="0">
                    <a:pos x="4" y="332"/>
                  </a:cxn>
                  <a:cxn ang="0">
                    <a:pos x="16" y="326"/>
                  </a:cxn>
                  <a:cxn ang="0">
                    <a:pos x="34" y="318"/>
                  </a:cxn>
                  <a:cxn ang="0">
                    <a:pos x="56" y="304"/>
                  </a:cxn>
                  <a:cxn ang="0">
                    <a:pos x="84" y="288"/>
                  </a:cxn>
                  <a:cxn ang="0">
                    <a:pos x="112" y="266"/>
                  </a:cxn>
                  <a:cxn ang="0">
                    <a:pos x="142" y="242"/>
                  </a:cxn>
                  <a:cxn ang="0">
                    <a:pos x="170" y="212"/>
                  </a:cxn>
                  <a:cxn ang="0">
                    <a:pos x="196" y="180"/>
                  </a:cxn>
                  <a:cxn ang="0">
                    <a:pos x="220" y="142"/>
                  </a:cxn>
                  <a:cxn ang="0">
                    <a:pos x="238" y="100"/>
                  </a:cxn>
                  <a:cxn ang="0">
                    <a:pos x="250" y="54"/>
                  </a:cxn>
                  <a:cxn ang="0">
                    <a:pos x="254" y="2"/>
                  </a:cxn>
                  <a:cxn ang="0">
                    <a:pos x="288" y="0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4561" name="组合 95297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234562" name="椭圆 95298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3" name="椭圆 95299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4" name="椭圆 95300"/>
            <p:cNvSpPr>
              <a:spLocks noChangeArrowheads="1"/>
            </p:cNvSpPr>
            <p:nvPr/>
          </p:nvSpPr>
          <p:spPr bwMode="auto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5" name="椭圆 95301"/>
            <p:cNvSpPr>
              <a:spLocks noChangeArrowheads="1"/>
            </p:cNvSpPr>
            <p:nvPr/>
          </p:nvSpPr>
          <p:spPr bwMode="auto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6" name="椭圆 95302"/>
            <p:cNvSpPr>
              <a:spLocks noChangeArrowheads="1"/>
            </p:cNvSpPr>
            <p:nvPr/>
          </p:nvSpPr>
          <p:spPr bwMode="auto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4567" name="组合 95303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234568" name="椭圆 95304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69" name="椭圆 95305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70" name="椭圆 95306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571" name="椭圆 95307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34572" name="文本框 95308"/>
          <p:cNvSpPr txBox="1">
            <a:spLocks noChangeArrowheads="1"/>
          </p:cNvSpPr>
          <p:nvPr/>
        </p:nvSpPr>
        <p:spPr bwMode="auto">
          <a:xfrm rot="3925970">
            <a:off x="1127125" y="4502150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Your Text</a:t>
            </a:r>
          </a:p>
        </p:txBody>
      </p:sp>
      <p:sp>
        <p:nvSpPr>
          <p:cNvPr id="234573" name="文本框 95309"/>
          <p:cNvSpPr txBox="1">
            <a:spLocks noChangeArrowheads="1"/>
          </p:cNvSpPr>
          <p:nvPr/>
        </p:nvSpPr>
        <p:spPr bwMode="auto">
          <a:xfrm rot="3925970">
            <a:off x="1593850" y="4225926"/>
            <a:ext cx="1000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Your Text</a:t>
            </a:r>
          </a:p>
        </p:txBody>
      </p:sp>
      <p:sp>
        <p:nvSpPr>
          <p:cNvPr id="234574" name="文本框 95310"/>
          <p:cNvSpPr txBox="1">
            <a:spLocks noChangeArrowheads="1"/>
          </p:cNvSpPr>
          <p:nvPr/>
        </p:nvSpPr>
        <p:spPr bwMode="auto">
          <a:xfrm rot="3925970">
            <a:off x="2868613" y="4502150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Your Text</a:t>
            </a:r>
          </a:p>
        </p:txBody>
      </p:sp>
      <p:sp>
        <p:nvSpPr>
          <p:cNvPr id="234575" name="文本框 95311"/>
          <p:cNvSpPr txBox="1">
            <a:spLocks noChangeArrowheads="1"/>
          </p:cNvSpPr>
          <p:nvPr/>
        </p:nvSpPr>
        <p:spPr bwMode="auto">
          <a:xfrm rot="3925970">
            <a:off x="3332956" y="4225132"/>
            <a:ext cx="1001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Your Text</a:t>
            </a:r>
          </a:p>
        </p:txBody>
      </p:sp>
      <p:sp>
        <p:nvSpPr>
          <p:cNvPr id="234576" name="文本框 95312"/>
          <p:cNvSpPr txBox="1">
            <a:spLocks noChangeArrowheads="1"/>
          </p:cNvSpPr>
          <p:nvPr/>
        </p:nvSpPr>
        <p:spPr bwMode="auto">
          <a:xfrm rot="3925970">
            <a:off x="4681538" y="4502150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Your Text</a:t>
            </a:r>
          </a:p>
        </p:txBody>
      </p:sp>
      <p:sp>
        <p:nvSpPr>
          <p:cNvPr id="234577" name="文本框 95313"/>
          <p:cNvSpPr txBox="1">
            <a:spLocks noChangeArrowheads="1"/>
          </p:cNvSpPr>
          <p:nvPr/>
        </p:nvSpPr>
        <p:spPr bwMode="auto">
          <a:xfrm rot="3925970">
            <a:off x="5145881" y="4225132"/>
            <a:ext cx="1001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Your Text</a:t>
            </a:r>
          </a:p>
        </p:txBody>
      </p:sp>
      <p:sp>
        <p:nvSpPr>
          <p:cNvPr id="234578" name="文本框 95314"/>
          <p:cNvSpPr txBox="1">
            <a:spLocks noChangeArrowheads="1"/>
          </p:cNvSpPr>
          <p:nvPr/>
        </p:nvSpPr>
        <p:spPr bwMode="auto">
          <a:xfrm rot="3925970">
            <a:off x="6634163" y="4645025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Your Text</a:t>
            </a:r>
          </a:p>
        </p:txBody>
      </p:sp>
      <p:sp>
        <p:nvSpPr>
          <p:cNvPr id="234579" name="文本框 95315"/>
          <p:cNvSpPr txBox="1">
            <a:spLocks noChangeArrowheads="1"/>
          </p:cNvSpPr>
          <p:nvPr/>
        </p:nvSpPr>
        <p:spPr bwMode="auto">
          <a:xfrm rot="3925970">
            <a:off x="7099300" y="4368801"/>
            <a:ext cx="1000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Your Text</a:t>
            </a:r>
          </a:p>
        </p:txBody>
      </p:sp>
      <p:grpSp>
        <p:nvGrpSpPr>
          <p:cNvPr id="234580" name="组合 95316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234581" name="文本框 95317"/>
            <p:cNvSpPr txBox="1">
              <a:spLocks noChangeArrowheads="1"/>
            </p:cNvSpPr>
            <p:nvPr/>
          </p:nvSpPr>
          <p:spPr bwMode="auto">
            <a:xfrm>
              <a:off x="967" y="1177"/>
              <a:ext cx="4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latin typeface="Verdana" pitchFamily="34" charset="0"/>
                  <a:cs typeface="Arial" pitchFamily="34" charset="0"/>
                </a:rPr>
                <a:t>2001</a:t>
              </a:r>
            </a:p>
          </p:txBody>
        </p:sp>
        <p:sp>
          <p:nvSpPr>
            <p:cNvPr id="234582" name="文本框 95318"/>
            <p:cNvSpPr txBox="1">
              <a:spLocks noChangeArrowheads="1"/>
            </p:cNvSpPr>
            <p:nvPr/>
          </p:nvSpPr>
          <p:spPr bwMode="auto">
            <a:xfrm>
              <a:off x="2072" y="1177"/>
              <a:ext cx="4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latin typeface="Verdana" pitchFamily="34" charset="0"/>
                  <a:cs typeface="Arial" pitchFamily="34" charset="0"/>
                </a:rPr>
                <a:t>2002</a:t>
              </a:r>
            </a:p>
          </p:txBody>
        </p:sp>
        <p:sp>
          <p:nvSpPr>
            <p:cNvPr id="234583" name="文本框 95319"/>
            <p:cNvSpPr txBox="1">
              <a:spLocks noChangeArrowheads="1"/>
            </p:cNvSpPr>
            <p:nvPr/>
          </p:nvSpPr>
          <p:spPr bwMode="auto">
            <a:xfrm>
              <a:off x="3172" y="1177"/>
              <a:ext cx="4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latin typeface="Verdana" pitchFamily="34" charset="0"/>
                  <a:cs typeface="Arial" pitchFamily="34" charset="0"/>
                </a:rPr>
                <a:t>2003</a:t>
              </a:r>
            </a:p>
          </p:txBody>
        </p:sp>
        <p:sp>
          <p:nvSpPr>
            <p:cNvPr id="234584" name="文本框 95320"/>
            <p:cNvSpPr txBox="1">
              <a:spLocks noChangeArrowheads="1"/>
            </p:cNvSpPr>
            <p:nvPr/>
          </p:nvSpPr>
          <p:spPr bwMode="auto">
            <a:xfrm>
              <a:off x="4275" y="1152"/>
              <a:ext cx="5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>
                  <a:latin typeface="Verdana" pitchFamily="34" charset="0"/>
                  <a:cs typeface="Arial" pitchFamily="34" charset="0"/>
                </a:rPr>
                <a:t>2004</a:t>
              </a:r>
            </a:p>
          </p:txBody>
        </p:sp>
        <p:cxnSp>
          <p:nvCxnSpPr>
            <p:cNvPr id="234585" name="直接箭头连接符 95321"/>
            <p:cNvCxnSpPr>
              <a:cxnSpLocks noChangeShapeType="1"/>
              <a:stCxn id="234581" idx="3"/>
              <a:endCxn id="234582" idx="1"/>
            </p:cNvCxnSpPr>
            <p:nvPr/>
          </p:nvCxnSpPr>
          <p:spPr bwMode="auto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cxnSp>
          <p:nvCxnSpPr>
            <p:cNvPr id="234586" name="直接箭头连接符 95322"/>
            <p:cNvCxnSpPr>
              <a:cxnSpLocks noChangeShapeType="1"/>
              <a:stCxn id="234582" idx="3"/>
              <a:endCxn id="234583" idx="1"/>
            </p:cNvCxnSpPr>
            <p:nvPr/>
          </p:nvCxnSpPr>
          <p:spPr bwMode="auto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cxnSp>
          <p:nvCxnSpPr>
            <p:cNvPr id="234587" name="直接箭头连接符 95323"/>
            <p:cNvCxnSpPr>
              <a:cxnSpLocks noChangeShapeType="1"/>
            </p:cNvCxnSpPr>
            <p:nvPr/>
          </p:nvCxnSpPr>
          <p:spPr bwMode="auto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直接连接符 96257"/>
          <p:cNvSpPr>
            <a:spLocks noChangeShapeType="1"/>
          </p:cNvSpPr>
          <p:nvPr/>
        </p:nvSpPr>
        <p:spPr bwMode="auto">
          <a:xfrm flipV="1">
            <a:off x="2349500" y="2738438"/>
            <a:ext cx="4784725" cy="30257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5522" name="组合 96258"/>
          <p:cNvGrpSpPr>
            <a:grpSpLocks/>
          </p:cNvGrpSpPr>
          <p:nvPr/>
        </p:nvGrpSpPr>
        <p:grpSpPr bwMode="auto">
          <a:xfrm>
            <a:off x="2322513" y="5641975"/>
            <a:ext cx="203200" cy="190500"/>
            <a:chOff x="1355" y="3452"/>
            <a:chExt cx="183" cy="172"/>
          </a:xfrm>
        </p:grpSpPr>
        <p:pic>
          <p:nvPicPr>
            <p:cNvPr id="235523" name="图片 96259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4" y="3452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24" name="椭圆 96260"/>
            <p:cNvSpPr>
              <a:spLocks noChangeArrowheads="1"/>
            </p:cNvSpPr>
            <p:nvPr/>
          </p:nvSpPr>
          <p:spPr bwMode="auto">
            <a:xfrm>
              <a:off x="1364" y="3452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50000">
                  <a:schemeClr val="tx2">
                    <a:alpha val="50000"/>
                  </a:scheme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525" name="组合 96261"/>
            <p:cNvGrpSpPr>
              <a:grpSpLocks/>
            </p:cNvGrpSpPr>
            <p:nvPr/>
          </p:nvGrpSpPr>
          <p:grpSpPr bwMode="auto">
            <a:xfrm rot="-1297425" flipH="1" flipV="1">
              <a:off x="1377" y="3586"/>
              <a:ext cx="151" cy="37"/>
              <a:chOff x="2532" y="1051"/>
              <a:chExt cx="893" cy="246"/>
            </a:xfrm>
          </p:grpSpPr>
          <p:grpSp>
            <p:nvGrpSpPr>
              <p:cNvPr id="235526" name="组合 9626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5527" name="新月形 9626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28" name="新月形 9626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29" name="新月形 9626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30" name="新月形 9626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531" name="组合 9626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5532" name="新月形 9626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33" name="新月形 9626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34" name="新月形 9627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35" name="新月形 9627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235536" name="图片 96272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-2569845">
              <a:off x="1355" y="3467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5537" name="组合 96273"/>
          <p:cNvGrpSpPr>
            <a:grpSpLocks/>
          </p:cNvGrpSpPr>
          <p:nvPr/>
        </p:nvGrpSpPr>
        <p:grpSpPr bwMode="auto">
          <a:xfrm>
            <a:off x="4005263" y="4546600"/>
            <a:ext cx="203200" cy="190500"/>
            <a:chOff x="1355" y="3452"/>
            <a:chExt cx="183" cy="172"/>
          </a:xfrm>
        </p:grpSpPr>
        <p:pic>
          <p:nvPicPr>
            <p:cNvPr id="235538" name="图片 96274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4" y="3452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39" name="椭圆 96275"/>
            <p:cNvSpPr>
              <a:spLocks noChangeArrowheads="1"/>
            </p:cNvSpPr>
            <p:nvPr/>
          </p:nvSpPr>
          <p:spPr bwMode="auto">
            <a:xfrm>
              <a:off x="1364" y="3452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50000">
                  <a:schemeClr val="tx2">
                    <a:alpha val="50000"/>
                  </a:scheme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540" name="组合 96276"/>
            <p:cNvGrpSpPr>
              <a:grpSpLocks/>
            </p:cNvGrpSpPr>
            <p:nvPr/>
          </p:nvGrpSpPr>
          <p:grpSpPr bwMode="auto">
            <a:xfrm rot="-1297425" flipH="1" flipV="1">
              <a:off x="1377" y="3586"/>
              <a:ext cx="151" cy="37"/>
              <a:chOff x="2532" y="1051"/>
              <a:chExt cx="893" cy="246"/>
            </a:xfrm>
          </p:grpSpPr>
          <p:grpSp>
            <p:nvGrpSpPr>
              <p:cNvPr id="235541" name="组合 9627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5542" name="新月形 9627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43" name="新月形 9627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44" name="新月形 9628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45" name="新月形 9628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546" name="组合 9628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5547" name="新月形 9628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48" name="新月形 9628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49" name="新月形 9628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50" name="新月形 9628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235551" name="图片 96287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-2569845">
              <a:off x="1355" y="3467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5552" name="组合 96288"/>
          <p:cNvGrpSpPr>
            <a:grpSpLocks/>
          </p:cNvGrpSpPr>
          <p:nvPr/>
        </p:nvGrpSpPr>
        <p:grpSpPr bwMode="auto">
          <a:xfrm>
            <a:off x="5613400" y="3548063"/>
            <a:ext cx="203200" cy="190500"/>
            <a:chOff x="1355" y="3452"/>
            <a:chExt cx="183" cy="172"/>
          </a:xfrm>
        </p:grpSpPr>
        <p:pic>
          <p:nvPicPr>
            <p:cNvPr id="235553" name="图片 96289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4" y="3452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54" name="椭圆 96290"/>
            <p:cNvSpPr>
              <a:spLocks noChangeArrowheads="1"/>
            </p:cNvSpPr>
            <p:nvPr/>
          </p:nvSpPr>
          <p:spPr bwMode="auto">
            <a:xfrm>
              <a:off x="1364" y="3452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50000">
                  <a:schemeClr val="tx2">
                    <a:alpha val="50000"/>
                  </a:scheme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555" name="组合 96291"/>
            <p:cNvGrpSpPr>
              <a:grpSpLocks/>
            </p:cNvGrpSpPr>
            <p:nvPr/>
          </p:nvGrpSpPr>
          <p:grpSpPr bwMode="auto">
            <a:xfrm rot="-1297425" flipH="1" flipV="1">
              <a:off x="1377" y="3586"/>
              <a:ext cx="151" cy="37"/>
              <a:chOff x="2532" y="1051"/>
              <a:chExt cx="893" cy="246"/>
            </a:xfrm>
          </p:grpSpPr>
          <p:grpSp>
            <p:nvGrpSpPr>
              <p:cNvPr id="235556" name="组合 9629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5557" name="新月形 9629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58" name="新月形 9629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59" name="新月形 9629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60" name="新月形 9629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561" name="组合 9629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5562" name="新月形 9629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63" name="新月形 9629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64" name="新月形 9630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65" name="新月形 9630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235566" name="图片 96302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-2569845">
              <a:off x="1355" y="3467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5567" name="组合 96303"/>
          <p:cNvGrpSpPr>
            <a:grpSpLocks/>
          </p:cNvGrpSpPr>
          <p:nvPr/>
        </p:nvGrpSpPr>
        <p:grpSpPr bwMode="auto">
          <a:xfrm>
            <a:off x="6969125" y="2663825"/>
            <a:ext cx="203200" cy="190500"/>
            <a:chOff x="1355" y="3452"/>
            <a:chExt cx="183" cy="172"/>
          </a:xfrm>
        </p:grpSpPr>
        <p:pic>
          <p:nvPicPr>
            <p:cNvPr id="235568" name="图片 96304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4" y="3452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69" name="椭圆 96305"/>
            <p:cNvSpPr>
              <a:spLocks noChangeArrowheads="1"/>
            </p:cNvSpPr>
            <p:nvPr/>
          </p:nvSpPr>
          <p:spPr bwMode="auto">
            <a:xfrm>
              <a:off x="1364" y="3452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005776"/>
                </a:gs>
                <a:gs pos="50000">
                  <a:srgbClr val="01BCFF">
                    <a:alpha val="50000"/>
                  </a:srgbClr>
                </a:gs>
                <a:gs pos="100000">
                  <a:srgbClr val="0057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570" name="组合 96306"/>
            <p:cNvGrpSpPr>
              <a:grpSpLocks/>
            </p:cNvGrpSpPr>
            <p:nvPr/>
          </p:nvGrpSpPr>
          <p:grpSpPr bwMode="auto">
            <a:xfrm rot="-1297425" flipH="1" flipV="1">
              <a:off x="1377" y="3586"/>
              <a:ext cx="151" cy="37"/>
              <a:chOff x="2532" y="1051"/>
              <a:chExt cx="893" cy="246"/>
            </a:xfrm>
          </p:grpSpPr>
          <p:grpSp>
            <p:nvGrpSpPr>
              <p:cNvPr id="235571" name="组合 9630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5572" name="新月形 9630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73" name="新月形 9630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74" name="新月形 9631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75" name="新月形 9631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5576" name="组合 9631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5577" name="新月形 9631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78" name="新月形 9631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79" name="新月形 9631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5580" name="新月形 9631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235581" name="图片 96317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-2569845">
              <a:off x="1355" y="3467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5582" name="圆角矩形 96318"/>
          <p:cNvSpPr>
            <a:spLocks noChangeArrowheads="1"/>
          </p:cNvSpPr>
          <p:nvPr/>
        </p:nvSpPr>
        <p:spPr bwMode="auto">
          <a:xfrm>
            <a:off x="950913" y="5314950"/>
            <a:ext cx="1339850" cy="327025"/>
          </a:xfrm>
          <a:prstGeom prst="roundRect">
            <a:avLst>
              <a:gd name="adj" fmla="val 22815"/>
            </a:avLst>
          </a:prstGeom>
          <a:solidFill>
            <a:schemeClr val="hlink"/>
          </a:solidFill>
          <a:ln w="12700">
            <a:solidFill>
              <a:srgbClr val="080808"/>
            </a:solidFill>
            <a:round/>
            <a:headEnd/>
            <a:tailEnd/>
          </a:ln>
          <a:effectLst>
            <a:outerShdw dist="28398" dir="6993903" algn="ctr" rotWithShape="0">
              <a:srgbClr val="1C1C1C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5583" name="圆角矩形 96319"/>
          <p:cNvSpPr>
            <a:spLocks noChangeArrowheads="1"/>
          </p:cNvSpPr>
          <p:nvPr/>
        </p:nvSpPr>
        <p:spPr bwMode="auto">
          <a:xfrm>
            <a:off x="2665413" y="4219575"/>
            <a:ext cx="1339850" cy="327025"/>
          </a:xfrm>
          <a:prstGeom prst="roundRect">
            <a:avLst>
              <a:gd name="adj" fmla="val 22815"/>
            </a:avLst>
          </a:prstGeom>
          <a:solidFill>
            <a:schemeClr val="hlink"/>
          </a:solidFill>
          <a:ln w="12700">
            <a:solidFill>
              <a:srgbClr val="080808"/>
            </a:solidFill>
            <a:round/>
            <a:headEnd/>
            <a:tailEnd/>
          </a:ln>
          <a:effectLst>
            <a:outerShdw dist="28398" dir="6993903" algn="ctr" rotWithShape="0">
              <a:srgbClr val="1C1C1C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5584" name="圆角矩形 96320"/>
          <p:cNvSpPr>
            <a:spLocks noChangeArrowheads="1"/>
          </p:cNvSpPr>
          <p:nvPr/>
        </p:nvSpPr>
        <p:spPr bwMode="auto">
          <a:xfrm>
            <a:off x="4208463" y="3221038"/>
            <a:ext cx="1339850" cy="327025"/>
          </a:xfrm>
          <a:prstGeom prst="roundRect">
            <a:avLst>
              <a:gd name="adj" fmla="val 22815"/>
            </a:avLst>
          </a:prstGeom>
          <a:solidFill>
            <a:schemeClr val="hlink"/>
          </a:solidFill>
          <a:ln w="12700">
            <a:solidFill>
              <a:srgbClr val="080808"/>
            </a:solidFill>
            <a:round/>
            <a:headEnd/>
            <a:tailEnd/>
          </a:ln>
          <a:effectLst>
            <a:outerShdw dist="28398" dir="6993903" algn="ctr" rotWithShape="0">
              <a:srgbClr val="1C1C1C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5585" name="文本框 96321"/>
          <p:cNvSpPr txBox="1">
            <a:spLocks noChangeArrowheads="1"/>
          </p:cNvSpPr>
          <p:nvPr/>
        </p:nvSpPr>
        <p:spPr bwMode="auto">
          <a:xfrm>
            <a:off x="1223963" y="5314950"/>
            <a:ext cx="806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Step 1</a:t>
            </a:r>
          </a:p>
        </p:txBody>
      </p:sp>
      <p:sp>
        <p:nvSpPr>
          <p:cNvPr id="235586" name="文本框 96322"/>
          <p:cNvSpPr txBox="1">
            <a:spLocks noChangeArrowheads="1"/>
          </p:cNvSpPr>
          <p:nvPr/>
        </p:nvSpPr>
        <p:spPr bwMode="auto">
          <a:xfrm>
            <a:off x="2919413" y="4216400"/>
            <a:ext cx="806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Step 2</a:t>
            </a:r>
          </a:p>
        </p:txBody>
      </p:sp>
      <p:sp>
        <p:nvSpPr>
          <p:cNvPr id="235587" name="文本框 96323"/>
          <p:cNvSpPr txBox="1">
            <a:spLocks noChangeArrowheads="1"/>
          </p:cNvSpPr>
          <p:nvPr/>
        </p:nvSpPr>
        <p:spPr bwMode="auto">
          <a:xfrm>
            <a:off x="4494213" y="3213100"/>
            <a:ext cx="806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Step 3</a:t>
            </a:r>
          </a:p>
        </p:txBody>
      </p:sp>
      <p:pic>
        <p:nvPicPr>
          <p:cNvPr id="235588" name="图片 96324" descr="09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9938" y="1492250"/>
            <a:ext cx="14351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9" name="文本框 96325"/>
          <p:cNvSpPr txBox="1">
            <a:spLocks noChangeArrowheads="1"/>
          </p:cNvSpPr>
          <p:nvPr/>
        </p:nvSpPr>
        <p:spPr bwMode="auto">
          <a:xfrm>
            <a:off x="2428875" y="5751513"/>
            <a:ext cx="3094038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5590" name="文本框 96326"/>
          <p:cNvSpPr txBox="1">
            <a:spLocks noChangeArrowheads="1"/>
          </p:cNvSpPr>
          <p:nvPr/>
        </p:nvSpPr>
        <p:spPr bwMode="auto">
          <a:xfrm>
            <a:off x="4148138" y="4656138"/>
            <a:ext cx="3094037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5591" name="文本框 96327"/>
          <p:cNvSpPr txBox="1">
            <a:spLocks noChangeArrowheads="1"/>
          </p:cNvSpPr>
          <p:nvPr/>
        </p:nvSpPr>
        <p:spPr bwMode="auto">
          <a:xfrm>
            <a:off x="5761038" y="3690938"/>
            <a:ext cx="3094037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5592" name="标题 963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5" name="图片 97281" descr="whiteline_0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9450" y="2482850"/>
            <a:ext cx="2139950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546" name="图片 97282" descr="whiteline_0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6475" y="2863850"/>
            <a:ext cx="16097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547" name="图片 97283" descr="whiteline_0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219450"/>
            <a:ext cx="125095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8" name="标题 972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236549" name="圆角矩形 97285"/>
          <p:cNvSpPr>
            <a:spLocks noChangeArrowheads="1"/>
          </p:cNvSpPr>
          <p:nvPr/>
        </p:nvSpPr>
        <p:spPr bwMode="auto">
          <a:xfrm>
            <a:off x="6918325" y="2424113"/>
            <a:ext cx="1868488" cy="2312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2B2B2"/>
              </a:gs>
              <a:gs pos="50000">
                <a:srgbClr val="FFFFFF"/>
              </a:gs>
              <a:gs pos="100000">
                <a:srgbClr val="B2B2B2"/>
              </a:gs>
            </a:gsLst>
            <a:lin ang="5400000" scaled="1"/>
          </a:gradFill>
          <a:ln w="38100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0" name="直接连接符 97286"/>
          <p:cNvSpPr>
            <a:spLocks noChangeShapeType="1"/>
          </p:cNvSpPr>
          <p:nvPr/>
        </p:nvSpPr>
        <p:spPr bwMode="auto">
          <a:xfrm flipV="1">
            <a:off x="454025" y="2406650"/>
            <a:ext cx="0" cy="263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1" name="直接连接符 97287"/>
          <p:cNvSpPr>
            <a:spLocks noChangeShapeType="1"/>
          </p:cNvSpPr>
          <p:nvPr/>
        </p:nvSpPr>
        <p:spPr bwMode="auto">
          <a:xfrm>
            <a:off x="354013" y="496411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2" name="矩形 97288"/>
          <p:cNvSpPr>
            <a:spLocks noChangeArrowheads="1"/>
          </p:cNvSpPr>
          <p:nvPr/>
        </p:nvSpPr>
        <p:spPr bwMode="auto">
          <a:xfrm>
            <a:off x="4683125" y="3236913"/>
            <a:ext cx="18319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6553" name="矩形 97289"/>
          <p:cNvSpPr>
            <a:spLocks noChangeArrowheads="1"/>
          </p:cNvSpPr>
          <p:nvPr/>
        </p:nvSpPr>
        <p:spPr bwMode="auto">
          <a:xfrm>
            <a:off x="2449513" y="3257550"/>
            <a:ext cx="13192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6554" name="矩形 97290"/>
          <p:cNvSpPr>
            <a:spLocks noChangeArrowheads="1"/>
          </p:cNvSpPr>
          <p:nvPr/>
        </p:nvSpPr>
        <p:spPr bwMode="auto">
          <a:xfrm>
            <a:off x="541338" y="3551238"/>
            <a:ext cx="10477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6555" name="文本框 97291"/>
          <p:cNvSpPr txBox="1">
            <a:spLocks noChangeArrowheads="1"/>
          </p:cNvSpPr>
          <p:nvPr/>
        </p:nvSpPr>
        <p:spPr bwMode="auto">
          <a:xfrm>
            <a:off x="6932613" y="3051175"/>
            <a:ext cx="17748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cs typeface="Arial" pitchFamily="34" charset="0"/>
              </a:rPr>
              <a:t>ThemeGallery</a:t>
            </a:r>
            <a:r>
              <a:rPr lang="en-US" altLang="zh-CN" sz="1400">
                <a:cs typeface="Arial" pitchFamily="34" charset="0"/>
              </a:rPr>
              <a:t> is </a:t>
            </a:r>
          </a:p>
          <a:p>
            <a:pPr algn="ctr" eaLnBrk="0" hangingPunct="0"/>
            <a:r>
              <a:rPr lang="en-US" altLang="zh-CN" sz="1400">
                <a:cs typeface="Arial" pitchFamily="34" charset="0"/>
              </a:rPr>
              <a:t>a Design Digital Content &amp; Contents mall developed by Guild Design Inc.</a:t>
            </a:r>
          </a:p>
        </p:txBody>
      </p:sp>
      <p:sp>
        <p:nvSpPr>
          <p:cNvPr id="236556" name="直接连接符 97292"/>
          <p:cNvSpPr>
            <a:spLocks noChangeShapeType="1"/>
          </p:cNvSpPr>
          <p:nvPr/>
        </p:nvSpPr>
        <p:spPr bwMode="auto">
          <a:xfrm>
            <a:off x="2066925" y="4518025"/>
            <a:ext cx="0" cy="968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7" name="直接连接符 97293"/>
          <p:cNvSpPr>
            <a:spLocks noChangeShapeType="1"/>
          </p:cNvSpPr>
          <p:nvPr/>
        </p:nvSpPr>
        <p:spPr bwMode="auto">
          <a:xfrm>
            <a:off x="3994150" y="4518025"/>
            <a:ext cx="0" cy="9588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558" name="文本框 97294"/>
          <p:cNvSpPr txBox="1">
            <a:spLocks noChangeArrowheads="1"/>
          </p:cNvSpPr>
          <p:nvPr/>
        </p:nvSpPr>
        <p:spPr bwMode="auto">
          <a:xfrm>
            <a:off x="412750" y="5040313"/>
            <a:ext cx="15779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2004</a:t>
            </a:r>
          </a:p>
        </p:txBody>
      </p:sp>
      <p:sp>
        <p:nvSpPr>
          <p:cNvPr id="236559" name="文本框 97295"/>
          <p:cNvSpPr txBox="1">
            <a:spLocks noChangeArrowheads="1"/>
          </p:cNvSpPr>
          <p:nvPr/>
        </p:nvSpPr>
        <p:spPr bwMode="auto">
          <a:xfrm>
            <a:off x="2241550" y="5040313"/>
            <a:ext cx="15779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2005</a:t>
            </a:r>
          </a:p>
        </p:txBody>
      </p:sp>
      <p:sp>
        <p:nvSpPr>
          <p:cNvPr id="236560" name="文本框 97296"/>
          <p:cNvSpPr txBox="1">
            <a:spLocks noChangeArrowheads="1"/>
          </p:cNvSpPr>
          <p:nvPr/>
        </p:nvSpPr>
        <p:spPr bwMode="auto">
          <a:xfrm>
            <a:off x="4451350" y="5040313"/>
            <a:ext cx="15779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2006</a:t>
            </a:r>
          </a:p>
        </p:txBody>
      </p:sp>
      <p:sp>
        <p:nvSpPr>
          <p:cNvPr id="236561" name="矩形 97297"/>
          <p:cNvSpPr>
            <a:spLocks noChangeArrowheads="1"/>
          </p:cNvSpPr>
          <p:nvPr/>
        </p:nvSpPr>
        <p:spPr bwMode="auto">
          <a:xfrm>
            <a:off x="434975" y="1524000"/>
            <a:ext cx="84042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zh-CN" sz="2000" b="1">
                <a:solidFill>
                  <a:srgbClr val="FF0000"/>
                </a:solidFill>
                <a:cs typeface="Arial" pitchFamily="34" charset="0"/>
              </a:rPr>
              <a:t> Contents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pic>
        <p:nvPicPr>
          <p:cNvPr id="236562" name="图片 97298" descr="R_chevron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7050" y="3722688"/>
            <a:ext cx="4127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6563" name="图片 97299" descr="R_chevron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5100" y="3722688"/>
            <a:ext cx="4127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标题 983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237570" name="任意多边形 98306"/>
          <p:cNvSpPr>
            <a:spLocks noChangeArrowheads="1"/>
          </p:cNvSpPr>
          <p:nvPr/>
        </p:nvSpPr>
        <p:spPr bwMode="auto">
          <a:xfrm flipH="1" flipV="1">
            <a:off x="722313" y="3578225"/>
            <a:ext cx="7607300" cy="1944688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rgbClr val="B6D74D"/>
              </a:gs>
              <a:gs pos="100000">
                <a:srgbClr val="546324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7571" name="任意多边形 98307"/>
          <p:cNvSpPr>
            <a:spLocks noChangeArrowheads="1"/>
          </p:cNvSpPr>
          <p:nvPr/>
        </p:nvSpPr>
        <p:spPr bwMode="auto">
          <a:xfrm>
            <a:off x="708025" y="1524000"/>
            <a:ext cx="7607300" cy="2117725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7572" name="矩形 98308"/>
          <p:cNvSpPr>
            <a:spLocks noChangeArrowheads="1"/>
          </p:cNvSpPr>
          <p:nvPr/>
        </p:nvSpPr>
        <p:spPr bwMode="auto">
          <a:xfrm>
            <a:off x="928688" y="2803525"/>
            <a:ext cx="1643062" cy="16398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7573" name="矩形 98309"/>
          <p:cNvSpPr>
            <a:spLocks noChangeArrowheads="1"/>
          </p:cNvSpPr>
          <p:nvPr/>
        </p:nvSpPr>
        <p:spPr bwMode="auto">
          <a:xfrm>
            <a:off x="2770188" y="2803525"/>
            <a:ext cx="1643062" cy="16398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7574" name="矩形 98310"/>
          <p:cNvSpPr>
            <a:spLocks noChangeArrowheads="1"/>
          </p:cNvSpPr>
          <p:nvPr/>
        </p:nvSpPr>
        <p:spPr bwMode="auto">
          <a:xfrm>
            <a:off x="4600575" y="2803525"/>
            <a:ext cx="1643063" cy="16398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7575" name="矩形 98311"/>
          <p:cNvSpPr>
            <a:spLocks noChangeArrowheads="1"/>
          </p:cNvSpPr>
          <p:nvPr/>
        </p:nvSpPr>
        <p:spPr bwMode="auto">
          <a:xfrm>
            <a:off x="6442075" y="2803525"/>
            <a:ext cx="1643063" cy="16398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7576" name="矩形 98312"/>
          <p:cNvSpPr>
            <a:spLocks noChangeArrowheads="1"/>
          </p:cNvSpPr>
          <p:nvPr/>
        </p:nvSpPr>
        <p:spPr bwMode="auto">
          <a:xfrm>
            <a:off x="749300" y="1652588"/>
            <a:ext cx="221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zh-CN" sz="2400" b="1" i="1">
                <a:solidFill>
                  <a:srgbClr val="F8F8F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237577" name="矩形 98313"/>
          <p:cNvSpPr>
            <a:spLocks noChangeArrowheads="1"/>
          </p:cNvSpPr>
          <p:nvPr/>
        </p:nvSpPr>
        <p:spPr bwMode="auto">
          <a:xfrm>
            <a:off x="950913" y="3359150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7578" name="矩形 98314"/>
          <p:cNvSpPr>
            <a:spLocks noChangeArrowheads="1"/>
          </p:cNvSpPr>
          <p:nvPr/>
        </p:nvSpPr>
        <p:spPr bwMode="auto">
          <a:xfrm>
            <a:off x="6040438" y="5048250"/>
            <a:ext cx="2219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r"/>
            <a:r>
              <a:rPr lang="en-US" altLang="zh-CN" i="1">
                <a:solidFill>
                  <a:srgbClr val="F8F8F8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7579" name="矩形 98315"/>
          <p:cNvSpPr>
            <a:spLocks noChangeArrowheads="1"/>
          </p:cNvSpPr>
          <p:nvPr/>
        </p:nvSpPr>
        <p:spPr bwMode="auto">
          <a:xfrm>
            <a:off x="3121025" y="2349500"/>
            <a:ext cx="259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8F8F8"/>
                </a:solidFill>
                <a:cs typeface="Arial" pitchFamily="34" charset="0"/>
              </a:rPr>
              <a:t>Description of the contents</a:t>
            </a:r>
          </a:p>
        </p:txBody>
      </p:sp>
      <p:cxnSp>
        <p:nvCxnSpPr>
          <p:cNvPr id="237580" name="肘形连接符 98316"/>
          <p:cNvCxnSpPr>
            <a:cxnSpLocks noChangeShapeType="1"/>
            <a:stCxn id="237572" idx="0"/>
            <a:endCxn id="237579" idx="1"/>
          </p:cNvCxnSpPr>
          <p:nvPr/>
        </p:nvCxnSpPr>
        <p:spPr bwMode="auto">
          <a:xfrm rot="-5400000">
            <a:off x="2291557" y="1974056"/>
            <a:ext cx="285750" cy="1370013"/>
          </a:xfrm>
          <a:prstGeom prst="bentConnector2">
            <a:avLst/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237581" name="肘形连接符 98317"/>
          <p:cNvCxnSpPr>
            <a:cxnSpLocks noChangeShapeType="1"/>
            <a:stCxn id="237575" idx="0"/>
            <a:endCxn id="237579" idx="3"/>
          </p:cNvCxnSpPr>
          <p:nvPr/>
        </p:nvCxnSpPr>
        <p:spPr bwMode="auto">
          <a:xfrm rot="5400000" flipH="1">
            <a:off x="6345238" y="1884362"/>
            <a:ext cx="285750" cy="1552575"/>
          </a:xfrm>
          <a:prstGeom prst="bentConnector2">
            <a:avLst/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237582" name="肘形连接符 98318"/>
          <p:cNvCxnSpPr>
            <a:cxnSpLocks noChangeShapeType="1"/>
            <a:stCxn id="237572" idx="2"/>
            <a:endCxn id="237573" idx="2"/>
          </p:cNvCxnSpPr>
          <p:nvPr/>
        </p:nvCxnSpPr>
        <p:spPr bwMode="auto">
          <a:xfrm rot="16200000" flipH="1">
            <a:off x="2670969" y="3523457"/>
            <a:ext cx="1587" cy="1841500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rgbClr val="EAEAEA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237583" name="肘形连接符 98319"/>
          <p:cNvCxnSpPr>
            <a:cxnSpLocks noChangeShapeType="1"/>
            <a:stCxn id="237574" idx="2"/>
            <a:endCxn id="237575" idx="2"/>
          </p:cNvCxnSpPr>
          <p:nvPr/>
        </p:nvCxnSpPr>
        <p:spPr bwMode="auto">
          <a:xfrm rot="16200000" flipH="1">
            <a:off x="6342063" y="3522663"/>
            <a:ext cx="0" cy="1841500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rgbClr val="EAEAEA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237584" name="矩形 98320"/>
          <p:cNvSpPr>
            <a:spLocks noChangeArrowheads="1"/>
          </p:cNvSpPr>
          <p:nvPr/>
        </p:nvSpPr>
        <p:spPr bwMode="auto">
          <a:xfrm>
            <a:off x="2776538" y="3359150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7585" name="矩形 98321"/>
          <p:cNvSpPr>
            <a:spLocks noChangeArrowheads="1"/>
          </p:cNvSpPr>
          <p:nvPr/>
        </p:nvSpPr>
        <p:spPr bwMode="auto">
          <a:xfrm>
            <a:off x="4605338" y="3359150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7586" name="矩形 98322"/>
          <p:cNvSpPr>
            <a:spLocks noChangeArrowheads="1"/>
          </p:cNvSpPr>
          <p:nvPr/>
        </p:nvSpPr>
        <p:spPr bwMode="auto">
          <a:xfrm>
            <a:off x="6454775" y="3359150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37587" name="矩形 98323"/>
          <p:cNvSpPr>
            <a:spLocks noChangeArrowheads="1"/>
          </p:cNvSpPr>
          <p:nvPr/>
        </p:nvSpPr>
        <p:spPr bwMode="auto">
          <a:xfrm>
            <a:off x="1017588" y="2992438"/>
            <a:ext cx="90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1. Title</a:t>
            </a:r>
          </a:p>
        </p:txBody>
      </p:sp>
      <p:sp>
        <p:nvSpPr>
          <p:cNvPr id="237588" name="矩形 98324"/>
          <p:cNvSpPr>
            <a:spLocks noChangeArrowheads="1"/>
          </p:cNvSpPr>
          <p:nvPr/>
        </p:nvSpPr>
        <p:spPr bwMode="auto">
          <a:xfrm>
            <a:off x="2862263" y="2992438"/>
            <a:ext cx="90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2. Title</a:t>
            </a:r>
          </a:p>
        </p:txBody>
      </p:sp>
      <p:sp>
        <p:nvSpPr>
          <p:cNvPr id="237589" name="矩形 98325"/>
          <p:cNvSpPr>
            <a:spLocks noChangeArrowheads="1"/>
          </p:cNvSpPr>
          <p:nvPr/>
        </p:nvSpPr>
        <p:spPr bwMode="auto">
          <a:xfrm>
            <a:off x="4692650" y="2992438"/>
            <a:ext cx="90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3. Title</a:t>
            </a:r>
          </a:p>
        </p:txBody>
      </p:sp>
      <p:sp>
        <p:nvSpPr>
          <p:cNvPr id="237590" name="矩形 98326"/>
          <p:cNvSpPr>
            <a:spLocks noChangeArrowheads="1"/>
          </p:cNvSpPr>
          <p:nvPr/>
        </p:nvSpPr>
        <p:spPr bwMode="auto">
          <a:xfrm>
            <a:off x="6530975" y="2992438"/>
            <a:ext cx="90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4. Title</a:t>
            </a:r>
          </a:p>
        </p:txBody>
      </p:sp>
      <p:sp>
        <p:nvSpPr>
          <p:cNvPr id="98328" name="等腰三角形 98327"/>
          <p:cNvSpPr>
            <a:spLocks noChangeArrowheads="1"/>
          </p:cNvSpPr>
          <p:nvPr/>
        </p:nvSpPr>
        <p:spPr bwMode="auto">
          <a:xfrm rot="5400000">
            <a:off x="1643063" y="4092575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98329" name="等腰三角形 98328"/>
          <p:cNvSpPr>
            <a:spLocks noChangeArrowheads="1"/>
          </p:cNvSpPr>
          <p:nvPr/>
        </p:nvSpPr>
        <p:spPr bwMode="auto">
          <a:xfrm rot="5400000">
            <a:off x="3460750" y="4092575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98330" name="等腰三角形 98329"/>
          <p:cNvSpPr>
            <a:spLocks noChangeArrowheads="1"/>
          </p:cNvSpPr>
          <p:nvPr/>
        </p:nvSpPr>
        <p:spPr bwMode="auto">
          <a:xfrm rot="5400000">
            <a:off x="5365750" y="4092575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98331" name="矩形 98330"/>
          <p:cNvSpPr>
            <a:spLocks noChangeArrowheads="1"/>
          </p:cNvSpPr>
          <p:nvPr/>
        </p:nvSpPr>
        <p:spPr bwMode="auto">
          <a:xfrm rot="5400000">
            <a:off x="7170738" y="4092575"/>
            <a:ext cx="177800" cy="1524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237595" name="矩形 98331"/>
          <p:cNvSpPr>
            <a:spLocks noChangeArrowheads="1"/>
          </p:cNvSpPr>
          <p:nvPr/>
        </p:nvSpPr>
        <p:spPr bwMode="auto">
          <a:xfrm>
            <a:off x="5527675" y="1863725"/>
            <a:ext cx="2727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* Description of the contents</a:t>
            </a:r>
          </a:p>
        </p:txBody>
      </p:sp>
      <p:sp>
        <p:nvSpPr>
          <p:cNvPr id="237596" name="矩形 98332"/>
          <p:cNvSpPr>
            <a:spLocks noChangeArrowheads="1"/>
          </p:cNvSpPr>
          <p:nvPr/>
        </p:nvSpPr>
        <p:spPr bwMode="auto">
          <a:xfrm>
            <a:off x="798513" y="4899025"/>
            <a:ext cx="2727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* Description of the contents</a:t>
            </a:r>
          </a:p>
        </p:txBody>
      </p:sp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标题 993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238594" name="矩形 99330"/>
          <p:cNvSpPr>
            <a:spLocks noChangeArrowheads="1"/>
          </p:cNvSpPr>
          <p:nvPr/>
        </p:nvSpPr>
        <p:spPr bwMode="auto">
          <a:xfrm>
            <a:off x="565150" y="2654300"/>
            <a:ext cx="7740650" cy="619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8595" name="组合 99331"/>
          <p:cNvGrpSpPr>
            <a:grpSpLocks/>
          </p:cNvGrpSpPr>
          <p:nvPr/>
        </p:nvGrpSpPr>
        <p:grpSpPr bwMode="auto">
          <a:xfrm>
            <a:off x="554038" y="2654300"/>
            <a:ext cx="2054225" cy="619125"/>
            <a:chOff x="404" y="1980"/>
            <a:chExt cx="1294" cy="298"/>
          </a:xfrm>
        </p:grpSpPr>
        <p:sp>
          <p:nvSpPr>
            <p:cNvPr id="238596" name="矩形 99332"/>
            <p:cNvSpPr>
              <a:spLocks noChangeArrowheads="1"/>
            </p:cNvSpPr>
            <p:nvPr/>
          </p:nvSpPr>
          <p:spPr bwMode="auto">
            <a:xfrm>
              <a:off x="404" y="1980"/>
              <a:ext cx="1205" cy="298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597" name="等腰三角形 99333"/>
            <p:cNvSpPr>
              <a:spLocks noChangeArrowheads="1"/>
            </p:cNvSpPr>
            <p:nvPr/>
          </p:nvSpPr>
          <p:spPr bwMode="auto">
            <a:xfrm rot="5400000">
              <a:off x="1566" y="2070"/>
              <a:ext cx="139" cy="120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8598" name="文本框 99334"/>
          <p:cNvSpPr txBox="1">
            <a:spLocks noChangeArrowheads="1"/>
          </p:cNvSpPr>
          <p:nvPr/>
        </p:nvSpPr>
        <p:spPr bwMode="auto">
          <a:xfrm>
            <a:off x="2468563" y="278606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8599" name="矩形 99335"/>
          <p:cNvSpPr>
            <a:spLocks noChangeArrowheads="1"/>
          </p:cNvSpPr>
          <p:nvPr/>
        </p:nvSpPr>
        <p:spPr bwMode="auto">
          <a:xfrm>
            <a:off x="576263" y="2760663"/>
            <a:ext cx="1836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38600" name="右箭头 99336"/>
          <p:cNvSpPr>
            <a:spLocks noChangeArrowheads="1"/>
          </p:cNvSpPr>
          <p:nvPr/>
        </p:nvSpPr>
        <p:spPr bwMode="auto">
          <a:xfrm>
            <a:off x="4040188" y="2820988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solidFill>
            <a:srgbClr val="FEFFFF"/>
          </a:soli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8601" name="文本框 99337"/>
          <p:cNvSpPr txBox="1">
            <a:spLocks noChangeArrowheads="1"/>
          </p:cNvSpPr>
          <p:nvPr/>
        </p:nvSpPr>
        <p:spPr bwMode="auto">
          <a:xfrm>
            <a:off x="4419600" y="278606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8602" name="右箭头 99338"/>
          <p:cNvSpPr>
            <a:spLocks noChangeArrowheads="1"/>
          </p:cNvSpPr>
          <p:nvPr/>
        </p:nvSpPr>
        <p:spPr bwMode="auto">
          <a:xfrm>
            <a:off x="6069013" y="2820988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solidFill>
            <a:srgbClr val="FEFFFF"/>
          </a:soli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8603" name="文本框 99339"/>
          <p:cNvSpPr txBox="1">
            <a:spLocks noChangeArrowheads="1"/>
          </p:cNvSpPr>
          <p:nvPr/>
        </p:nvSpPr>
        <p:spPr bwMode="auto">
          <a:xfrm>
            <a:off x="6407150" y="278606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38604" name="菱形 99340"/>
          <p:cNvSpPr>
            <a:spLocks noChangeArrowheads="1"/>
          </p:cNvSpPr>
          <p:nvPr/>
        </p:nvSpPr>
        <p:spPr bwMode="auto">
          <a:xfrm>
            <a:off x="850900" y="3403600"/>
            <a:ext cx="1114425" cy="1114425"/>
          </a:xfrm>
          <a:prstGeom prst="diamond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8605" name="菱形 99341"/>
          <p:cNvSpPr>
            <a:spLocks noChangeArrowheads="1"/>
          </p:cNvSpPr>
          <p:nvPr/>
        </p:nvSpPr>
        <p:spPr bwMode="auto">
          <a:xfrm>
            <a:off x="2832100" y="3403600"/>
            <a:ext cx="1114425" cy="1114425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8606" name="菱形 99342"/>
          <p:cNvSpPr>
            <a:spLocks noChangeArrowheads="1"/>
          </p:cNvSpPr>
          <p:nvPr/>
        </p:nvSpPr>
        <p:spPr bwMode="auto">
          <a:xfrm>
            <a:off x="4822825" y="3403600"/>
            <a:ext cx="1114425" cy="1114425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8607" name="菱形 99343"/>
          <p:cNvSpPr>
            <a:spLocks noChangeArrowheads="1"/>
          </p:cNvSpPr>
          <p:nvPr/>
        </p:nvSpPr>
        <p:spPr bwMode="auto">
          <a:xfrm>
            <a:off x="6765925" y="3403600"/>
            <a:ext cx="1114425" cy="1114425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cxnSp>
        <p:nvCxnSpPr>
          <p:cNvPr id="238608" name="直接箭头连接符 99344"/>
          <p:cNvCxnSpPr>
            <a:cxnSpLocks noChangeShapeType="1"/>
            <a:stCxn id="238604" idx="3"/>
            <a:endCxn id="238605" idx="1"/>
          </p:cNvCxnSpPr>
          <p:nvPr/>
        </p:nvCxnSpPr>
        <p:spPr bwMode="auto">
          <a:xfrm>
            <a:off x="1965325" y="3960813"/>
            <a:ext cx="8667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38609" name="直接箭头连接符 99345"/>
          <p:cNvCxnSpPr>
            <a:cxnSpLocks noChangeShapeType="1"/>
            <a:stCxn id="238605" idx="3"/>
            <a:endCxn id="238606" idx="1"/>
          </p:cNvCxnSpPr>
          <p:nvPr/>
        </p:nvCxnSpPr>
        <p:spPr bwMode="auto">
          <a:xfrm>
            <a:off x="3946525" y="3960813"/>
            <a:ext cx="876300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38610" name="直接箭头连接符 99346"/>
          <p:cNvCxnSpPr>
            <a:cxnSpLocks noChangeShapeType="1"/>
            <a:stCxn id="238606" idx="3"/>
            <a:endCxn id="238607" idx="1"/>
          </p:cNvCxnSpPr>
          <p:nvPr/>
        </p:nvCxnSpPr>
        <p:spPr bwMode="auto">
          <a:xfrm>
            <a:off x="5937250" y="3960813"/>
            <a:ext cx="8286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sp>
        <p:nvSpPr>
          <p:cNvPr id="238611" name="文本框 99347"/>
          <p:cNvSpPr txBox="1">
            <a:spLocks noChangeArrowheads="1"/>
          </p:cNvSpPr>
          <p:nvPr/>
        </p:nvSpPr>
        <p:spPr bwMode="auto">
          <a:xfrm>
            <a:off x="954088" y="372903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38612" name="文本框 99348"/>
          <p:cNvSpPr txBox="1">
            <a:spLocks noChangeArrowheads="1"/>
          </p:cNvSpPr>
          <p:nvPr/>
        </p:nvSpPr>
        <p:spPr bwMode="auto">
          <a:xfrm>
            <a:off x="2943225" y="372903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238613" name="文本框 99349"/>
          <p:cNvSpPr txBox="1">
            <a:spLocks noChangeArrowheads="1"/>
          </p:cNvSpPr>
          <p:nvPr/>
        </p:nvSpPr>
        <p:spPr bwMode="auto">
          <a:xfrm>
            <a:off x="4953000" y="372903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238614" name="文本框 99350"/>
          <p:cNvSpPr txBox="1">
            <a:spLocks noChangeArrowheads="1"/>
          </p:cNvSpPr>
          <p:nvPr/>
        </p:nvSpPr>
        <p:spPr bwMode="auto">
          <a:xfrm>
            <a:off x="6905625" y="372903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238615" name="文本框 99351"/>
          <p:cNvSpPr txBox="1">
            <a:spLocks noChangeArrowheads="1"/>
          </p:cNvSpPr>
          <p:nvPr/>
        </p:nvSpPr>
        <p:spPr bwMode="auto">
          <a:xfrm>
            <a:off x="596900" y="4608513"/>
            <a:ext cx="161448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8616" name="文本框 99352"/>
          <p:cNvSpPr txBox="1">
            <a:spLocks noChangeArrowheads="1"/>
          </p:cNvSpPr>
          <p:nvPr/>
        </p:nvSpPr>
        <p:spPr bwMode="auto">
          <a:xfrm>
            <a:off x="2540000" y="4608513"/>
            <a:ext cx="161448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8617" name="文本框 99353"/>
          <p:cNvSpPr txBox="1">
            <a:spLocks noChangeArrowheads="1"/>
          </p:cNvSpPr>
          <p:nvPr/>
        </p:nvSpPr>
        <p:spPr bwMode="auto">
          <a:xfrm>
            <a:off x="4554538" y="4608513"/>
            <a:ext cx="161448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8618" name="文本框 99354"/>
          <p:cNvSpPr txBox="1">
            <a:spLocks noChangeArrowheads="1"/>
          </p:cNvSpPr>
          <p:nvPr/>
        </p:nvSpPr>
        <p:spPr bwMode="auto">
          <a:xfrm>
            <a:off x="6502400" y="4608513"/>
            <a:ext cx="161448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8619" name="矩形 99355"/>
          <p:cNvSpPr>
            <a:spLocks noChangeArrowheads="1"/>
          </p:cNvSpPr>
          <p:nvPr/>
        </p:nvSpPr>
        <p:spPr bwMode="auto">
          <a:xfrm>
            <a:off x="504825" y="1676400"/>
            <a:ext cx="63531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D7181F"/>
              </a:buClr>
              <a:buFont typeface="Wingdings" pitchFamily="2" charset="2"/>
              <a:buChar char="v"/>
            </a:pPr>
            <a:r>
              <a:rPr lang="en-US" altLang="zh-CN" sz="1600" b="1">
                <a:cs typeface="Arial" pitchFamily="34" charset="0"/>
              </a:rPr>
              <a:t>  ThemeGallery  </a:t>
            </a:r>
            <a:r>
              <a:rPr lang="en-US" altLang="zh-CN" sz="1600">
                <a:cs typeface="Arial" pitchFamily="34" charset="0"/>
              </a:rPr>
              <a:t>is a Design Digital Content &amp; Contents mall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    developed by Guild Design Inc.</a:t>
            </a:r>
          </a:p>
        </p:txBody>
      </p:sp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矩形 100353"/>
          <p:cNvSpPr>
            <a:spLocks noChangeArrowheads="1"/>
          </p:cNvSpPr>
          <p:nvPr/>
        </p:nvSpPr>
        <p:spPr bwMode="auto">
          <a:xfrm>
            <a:off x="703263" y="2535238"/>
            <a:ext cx="7740650" cy="619125"/>
          </a:xfrm>
          <a:prstGeom prst="rect">
            <a:avLst/>
          </a:prstGeom>
          <a:solidFill>
            <a:srgbClr val="D7D7C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9618" name="组合 100354"/>
          <p:cNvGrpSpPr>
            <a:grpSpLocks/>
          </p:cNvGrpSpPr>
          <p:nvPr/>
        </p:nvGrpSpPr>
        <p:grpSpPr bwMode="auto">
          <a:xfrm>
            <a:off x="692150" y="2535238"/>
            <a:ext cx="2054225" cy="619125"/>
            <a:chOff x="404" y="1980"/>
            <a:chExt cx="1294" cy="298"/>
          </a:xfrm>
        </p:grpSpPr>
        <p:sp>
          <p:nvSpPr>
            <p:cNvPr id="239619" name="矩形 100355"/>
            <p:cNvSpPr>
              <a:spLocks noChangeArrowheads="1"/>
            </p:cNvSpPr>
            <p:nvPr/>
          </p:nvSpPr>
          <p:spPr bwMode="auto">
            <a:xfrm>
              <a:off x="404" y="1980"/>
              <a:ext cx="1205" cy="298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20" name="等腰三角形 100356"/>
            <p:cNvSpPr>
              <a:spLocks noChangeArrowheads="1"/>
            </p:cNvSpPr>
            <p:nvPr/>
          </p:nvSpPr>
          <p:spPr bwMode="auto">
            <a:xfrm rot="5400000">
              <a:off x="1566" y="2070"/>
              <a:ext cx="139" cy="120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9621" name="文本框 100357"/>
          <p:cNvSpPr txBox="1">
            <a:spLocks noChangeArrowheads="1"/>
          </p:cNvSpPr>
          <p:nvPr/>
        </p:nvSpPr>
        <p:spPr bwMode="auto">
          <a:xfrm>
            <a:off x="2606675" y="266700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39622" name="矩形 100358"/>
          <p:cNvSpPr>
            <a:spLocks noChangeArrowheads="1"/>
          </p:cNvSpPr>
          <p:nvPr/>
        </p:nvSpPr>
        <p:spPr bwMode="auto">
          <a:xfrm>
            <a:off x="714375" y="2641600"/>
            <a:ext cx="183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39623" name="右箭头 100359"/>
          <p:cNvSpPr>
            <a:spLocks noChangeArrowheads="1"/>
          </p:cNvSpPr>
          <p:nvPr/>
        </p:nvSpPr>
        <p:spPr bwMode="auto">
          <a:xfrm>
            <a:off x="4178300" y="2701925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gradFill rotWithShape="1">
            <a:gsLst>
              <a:gs pos="0">
                <a:srgbClr val="D7D7C3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9624" name="文本框 100360"/>
          <p:cNvSpPr txBox="1">
            <a:spLocks noChangeArrowheads="1"/>
          </p:cNvSpPr>
          <p:nvPr/>
        </p:nvSpPr>
        <p:spPr bwMode="auto">
          <a:xfrm>
            <a:off x="4557713" y="266700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39625" name="右箭头 100361"/>
          <p:cNvSpPr>
            <a:spLocks noChangeArrowheads="1"/>
          </p:cNvSpPr>
          <p:nvPr/>
        </p:nvSpPr>
        <p:spPr bwMode="auto">
          <a:xfrm>
            <a:off x="6207125" y="2701925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gradFill rotWithShape="1">
            <a:gsLst>
              <a:gs pos="0">
                <a:srgbClr val="D7D7C3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9626" name="文本框 100362"/>
          <p:cNvSpPr txBox="1">
            <a:spLocks noChangeArrowheads="1"/>
          </p:cNvSpPr>
          <p:nvPr/>
        </p:nvSpPr>
        <p:spPr bwMode="auto">
          <a:xfrm>
            <a:off x="6545263" y="266700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39627" name="菱形 100363"/>
          <p:cNvSpPr>
            <a:spLocks noChangeArrowheads="1"/>
          </p:cNvSpPr>
          <p:nvPr/>
        </p:nvSpPr>
        <p:spPr bwMode="auto">
          <a:xfrm>
            <a:off x="989013" y="3284538"/>
            <a:ext cx="1114425" cy="1114425"/>
          </a:xfrm>
          <a:prstGeom prst="diamond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9628" name="菱形 100364"/>
          <p:cNvSpPr>
            <a:spLocks noChangeArrowheads="1"/>
          </p:cNvSpPr>
          <p:nvPr/>
        </p:nvSpPr>
        <p:spPr bwMode="auto">
          <a:xfrm>
            <a:off x="2970213" y="3284538"/>
            <a:ext cx="1114425" cy="1114425"/>
          </a:xfrm>
          <a:prstGeom prst="diamond">
            <a:avLst/>
          </a:prstGeom>
          <a:solidFill>
            <a:srgbClr val="CBCAA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rgbClr val="C1CF9D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9629" name="菱形 100365"/>
          <p:cNvSpPr>
            <a:spLocks noChangeArrowheads="1"/>
          </p:cNvSpPr>
          <p:nvPr/>
        </p:nvSpPr>
        <p:spPr bwMode="auto">
          <a:xfrm>
            <a:off x="4960938" y="3284538"/>
            <a:ext cx="1114425" cy="1114425"/>
          </a:xfrm>
          <a:prstGeom prst="diamond">
            <a:avLst/>
          </a:prstGeom>
          <a:solidFill>
            <a:srgbClr val="CBCAA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rgbClr val="C1CF9D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39630" name="菱形 100366"/>
          <p:cNvSpPr>
            <a:spLocks noChangeArrowheads="1"/>
          </p:cNvSpPr>
          <p:nvPr/>
        </p:nvSpPr>
        <p:spPr bwMode="auto">
          <a:xfrm>
            <a:off x="6904038" y="3284538"/>
            <a:ext cx="1114425" cy="1114425"/>
          </a:xfrm>
          <a:prstGeom prst="diamond">
            <a:avLst/>
          </a:prstGeom>
          <a:solidFill>
            <a:srgbClr val="CBCAA2"/>
          </a:soli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rgbClr val="C1CF9D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cxnSp>
        <p:nvCxnSpPr>
          <p:cNvPr id="239631" name="直接箭头连接符 100367"/>
          <p:cNvCxnSpPr>
            <a:cxnSpLocks noChangeShapeType="1"/>
            <a:stCxn id="239627" idx="3"/>
            <a:endCxn id="239628" idx="1"/>
          </p:cNvCxnSpPr>
          <p:nvPr/>
        </p:nvCxnSpPr>
        <p:spPr bwMode="auto">
          <a:xfrm>
            <a:off x="2103438" y="3841750"/>
            <a:ext cx="8667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39632" name="直接箭头连接符 100368"/>
          <p:cNvCxnSpPr>
            <a:cxnSpLocks noChangeShapeType="1"/>
            <a:stCxn id="239628" idx="3"/>
            <a:endCxn id="239629" idx="1"/>
          </p:cNvCxnSpPr>
          <p:nvPr/>
        </p:nvCxnSpPr>
        <p:spPr bwMode="auto">
          <a:xfrm>
            <a:off x="4084638" y="3841750"/>
            <a:ext cx="876300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239633" name="直接箭头连接符 100369"/>
          <p:cNvCxnSpPr>
            <a:cxnSpLocks noChangeShapeType="1"/>
            <a:stCxn id="239629" idx="3"/>
            <a:endCxn id="239630" idx="1"/>
          </p:cNvCxnSpPr>
          <p:nvPr/>
        </p:nvCxnSpPr>
        <p:spPr bwMode="auto">
          <a:xfrm>
            <a:off x="6075363" y="3841750"/>
            <a:ext cx="8286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sp>
        <p:nvSpPr>
          <p:cNvPr id="239634" name="文本框 100370"/>
          <p:cNvSpPr txBox="1">
            <a:spLocks noChangeArrowheads="1"/>
          </p:cNvSpPr>
          <p:nvPr/>
        </p:nvSpPr>
        <p:spPr bwMode="auto">
          <a:xfrm>
            <a:off x="1092200" y="3609975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39635" name="文本框 100371"/>
          <p:cNvSpPr txBox="1">
            <a:spLocks noChangeArrowheads="1"/>
          </p:cNvSpPr>
          <p:nvPr/>
        </p:nvSpPr>
        <p:spPr bwMode="auto">
          <a:xfrm>
            <a:off x="3059113" y="3609975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39636" name="文本框 100372"/>
          <p:cNvSpPr txBox="1">
            <a:spLocks noChangeArrowheads="1"/>
          </p:cNvSpPr>
          <p:nvPr/>
        </p:nvSpPr>
        <p:spPr bwMode="auto">
          <a:xfrm>
            <a:off x="5051425" y="3609975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39637" name="文本框 100373"/>
          <p:cNvSpPr txBox="1">
            <a:spLocks noChangeArrowheads="1"/>
          </p:cNvSpPr>
          <p:nvPr/>
        </p:nvSpPr>
        <p:spPr bwMode="auto">
          <a:xfrm>
            <a:off x="7021513" y="3609975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39638" name="文本框 100374"/>
          <p:cNvSpPr txBox="1">
            <a:spLocks noChangeArrowheads="1"/>
          </p:cNvSpPr>
          <p:nvPr/>
        </p:nvSpPr>
        <p:spPr bwMode="auto">
          <a:xfrm>
            <a:off x="735013" y="4489450"/>
            <a:ext cx="1614487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9639" name="文本框 100375"/>
          <p:cNvSpPr txBox="1">
            <a:spLocks noChangeArrowheads="1"/>
          </p:cNvSpPr>
          <p:nvPr/>
        </p:nvSpPr>
        <p:spPr bwMode="auto">
          <a:xfrm>
            <a:off x="2678113" y="4489450"/>
            <a:ext cx="1614487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9640" name="文本框 100376"/>
          <p:cNvSpPr txBox="1">
            <a:spLocks noChangeArrowheads="1"/>
          </p:cNvSpPr>
          <p:nvPr/>
        </p:nvSpPr>
        <p:spPr bwMode="auto">
          <a:xfrm>
            <a:off x="4692650" y="4489450"/>
            <a:ext cx="1614488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9641" name="文本框 100377"/>
          <p:cNvSpPr txBox="1">
            <a:spLocks noChangeArrowheads="1"/>
          </p:cNvSpPr>
          <p:nvPr/>
        </p:nvSpPr>
        <p:spPr bwMode="auto">
          <a:xfrm>
            <a:off x="6640513" y="4489450"/>
            <a:ext cx="1614487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39642" name="矩形 100378"/>
          <p:cNvSpPr>
            <a:spLocks noChangeArrowheads="1"/>
          </p:cNvSpPr>
          <p:nvPr/>
        </p:nvSpPr>
        <p:spPr bwMode="auto">
          <a:xfrm>
            <a:off x="1317625" y="1695450"/>
            <a:ext cx="63531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zh-CN" sz="1600" b="1">
                <a:cs typeface="Arial" pitchFamily="34" charset="0"/>
              </a:rPr>
              <a:t>  ThemeGallery  </a:t>
            </a:r>
            <a:r>
              <a:rPr lang="en-US" altLang="zh-CN" sz="1600">
                <a:cs typeface="Arial" pitchFamily="34" charset="0"/>
              </a:rPr>
              <a:t>is a Design Digital Content &amp; Contents mall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    developed by Guild Design Inc.</a:t>
            </a:r>
          </a:p>
        </p:txBody>
      </p:sp>
      <p:sp>
        <p:nvSpPr>
          <p:cNvPr id="239643" name="标题 100379"/>
          <p:cNvSpPr>
            <a:spLocks noGrp="1" noChangeArrowheads="1"/>
          </p:cNvSpPr>
          <p:nvPr>
            <p:ph type="title"/>
          </p:nvPr>
        </p:nvSpPr>
        <p:spPr>
          <a:xfrm>
            <a:off x="0" y="82550"/>
            <a:ext cx="9144000" cy="862013"/>
          </a:xfrm>
        </p:spPr>
        <p:txBody>
          <a:bodyPr/>
          <a:lstStyle/>
          <a:p>
            <a:r>
              <a:rPr lang="en-US" altLang="zh-CN" smtClean="0"/>
              <a:t>Diagram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标题 1013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40642" name="平行四边形 101378"/>
          <p:cNvSpPr>
            <a:spLocks noChangeArrowheads="1"/>
          </p:cNvSpPr>
          <p:nvPr/>
        </p:nvSpPr>
        <p:spPr bwMode="auto">
          <a:xfrm flipH="1">
            <a:off x="5102225" y="2655888"/>
            <a:ext cx="2438400" cy="657225"/>
          </a:xfrm>
          <a:prstGeom prst="parallelogram">
            <a:avLst>
              <a:gd name="adj" fmla="val 92256"/>
            </a:avLst>
          </a:prstGeom>
          <a:gradFill rotWithShape="1">
            <a:gsLst>
              <a:gs pos="0">
                <a:srgbClr val="BFCFD3"/>
              </a:gs>
              <a:gs pos="100000">
                <a:srgbClr val="DDE5E7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3" name="矩形 101379"/>
          <p:cNvSpPr>
            <a:spLocks noChangeArrowheads="1"/>
          </p:cNvSpPr>
          <p:nvPr/>
        </p:nvSpPr>
        <p:spPr bwMode="auto">
          <a:xfrm>
            <a:off x="5705475" y="3303588"/>
            <a:ext cx="1835150" cy="1428750"/>
          </a:xfrm>
          <a:prstGeom prst="rect">
            <a:avLst/>
          </a:prstGeom>
          <a:gradFill rotWithShape="1">
            <a:gsLst>
              <a:gs pos="0">
                <a:srgbClr val="BFCFD3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4" name="矩形 101380"/>
          <p:cNvSpPr>
            <a:spLocks noChangeArrowheads="1"/>
          </p:cNvSpPr>
          <p:nvPr/>
        </p:nvSpPr>
        <p:spPr bwMode="auto">
          <a:xfrm>
            <a:off x="3903663" y="3805238"/>
            <a:ext cx="1806575" cy="1292225"/>
          </a:xfrm>
          <a:prstGeom prst="rect">
            <a:avLst/>
          </a:prstGeom>
          <a:gradFill rotWithShape="1">
            <a:gsLst>
              <a:gs pos="0">
                <a:srgbClr val="BFCFD3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5" name="矩形 101381"/>
          <p:cNvSpPr>
            <a:spLocks noChangeArrowheads="1"/>
          </p:cNvSpPr>
          <p:nvPr/>
        </p:nvSpPr>
        <p:spPr bwMode="auto">
          <a:xfrm>
            <a:off x="2079625" y="4252913"/>
            <a:ext cx="1825625" cy="1117600"/>
          </a:xfrm>
          <a:prstGeom prst="rect">
            <a:avLst/>
          </a:prstGeom>
          <a:gradFill rotWithShape="1">
            <a:gsLst>
              <a:gs pos="0">
                <a:srgbClr val="BFCFD3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6" name="平行四边形 101382"/>
          <p:cNvSpPr>
            <a:spLocks noChangeArrowheads="1"/>
          </p:cNvSpPr>
          <p:nvPr/>
        </p:nvSpPr>
        <p:spPr bwMode="auto">
          <a:xfrm flipH="1">
            <a:off x="1476375" y="3673475"/>
            <a:ext cx="2428875" cy="615950"/>
          </a:xfrm>
          <a:prstGeom prst="parallelogram">
            <a:avLst>
              <a:gd name="adj" fmla="val 98582"/>
            </a:avLst>
          </a:prstGeom>
          <a:gradFill rotWithShape="1">
            <a:gsLst>
              <a:gs pos="0">
                <a:srgbClr val="BFCFD3"/>
              </a:gs>
              <a:gs pos="100000">
                <a:srgbClr val="D6E0E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7" name="任意多边形 101383"/>
          <p:cNvSpPr>
            <a:spLocks noChangeArrowheads="1"/>
          </p:cNvSpPr>
          <p:nvPr/>
        </p:nvSpPr>
        <p:spPr bwMode="auto">
          <a:xfrm>
            <a:off x="3295650" y="3165475"/>
            <a:ext cx="612775" cy="1130300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201" y="370"/>
              </a:cxn>
              <a:cxn ang="0">
                <a:pos x="201" y="210"/>
              </a:cxn>
              <a:cxn ang="0">
                <a:pos x="0" y="0"/>
              </a:cxn>
              <a:cxn ang="0">
                <a:pos x="0" y="167"/>
              </a:cxn>
            </a:cxnLst>
            <a:rect l="0" t="0" r="r" b="b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gradFill rotWithShape="1">
            <a:gsLst>
              <a:gs pos="0">
                <a:srgbClr val="586062"/>
              </a:gs>
              <a:gs pos="100000">
                <a:srgbClr val="BFCFD3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8" name="任意多边形 101384"/>
          <p:cNvSpPr>
            <a:spLocks noChangeArrowheads="1"/>
          </p:cNvSpPr>
          <p:nvPr/>
        </p:nvSpPr>
        <p:spPr bwMode="auto">
          <a:xfrm>
            <a:off x="1474788" y="3656013"/>
            <a:ext cx="612775" cy="1457325"/>
          </a:xfrm>
          <a:custGeom>
            <a:avLst/>
            <a:gdLst/>
            <a:ahLst/>
            <a:cxnLst>
              <a:cxn ang="0">
                <a:pos x="1" y="492"/>
              </a:cxn>
              <a:cxn ang="0">
                <a:pos x="385" y="918"/>
              </a:cxn>
              <a:cxn ang="0">
                <a:pos x="386" y="402"/>
              </a:cxn>
              <a:cxn ang="0">
                <a:pos x="0" y="0"/>
              </a:cxn>
              <a:cxn ang="0">
                <a:pos x="1" y="492"/>
              </a:cxn>
            </a:cxnLst>
            <a:rect l="0" t="0" r="r" b="b"/>
            <a:pathLst>
              <a:path w="386" h="918">
                <a:moveTo>
                  <a:pt x="1" y="492"/>
                </a:moveTo>
                <a:lnTo>
                  <a:pt x="385" y="918"/>
                </a:lnTo>
                <a:lnTo>
                  <a:pt x="386" y="402"/>
                </a:lnTo>
                <a:lnTo>
                  <a:pt x="0" y="0"/>
                </a:lnTo>
                <a:lnTo>
                  <a:pt x="1" y="492"/>
                </a:lnTo>
                <a:close/>
              </a:path>
            </a:pathLst>
          </a:custGeom>
          <a:gradFill rotWithShape="1">
            <a:gsLst>
              <a:gs pos="0">
                <a:srgbClr val="BFCFD3"/>
              </a:gs>
              <a:gs pos="100000">
                <a:srgbClr val="F8F8F8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49" name="平行四边形 101385"/>
          <p:cNvSpPr>
            <a:spLocks noChangeArrowheads="1"/>
          </p:cNvSpPr>
          <p:nvPr/>
        </p:nvSpPr>
        <p:spPr bwMode="auto">
          <a:xfrm flipH="1">
            <a:off x="1476375" y="3673475"/>
            <a:ext cx="2428875" cy="615950"/>
          </a:xfrm>
          <a:prstGeom prst="parallelogram">
            <a:avLst>
              <a:gd name="adj" fmla="val 98582"/>
            </a:avLst>
          </a:prstGeom>
          <a:gradFill rotWithShape="1">
            <a:gsLst>
              <a:gs pos="0">
                <a:srgbClr val="BFCFD3"/>
              </a:gs>
              <a:gs pos="100000">
                <a:srgbClr val="D6E0E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50" name="平行四边形 101386"/>
          <p:cNvSpPr>
            <a:spLocks noChangeArrowheads="1"/>
          </p:cNvSpPr>
          <p:nvPr/>
        </p:nvSpPr>
        <p:spPr bwMode="auto">
          <a:xfrm flipH="1">
            <a:off x="3289300" y="3163888"/>
            <a:ext cx="2428875" cy="646112"/>
          </a:xfrm>
          <a:prstGeom prst="parallelogram">
            <a:avLst>
              <a:gd name="adj" fmla="val 96330"/>
            </a:avLst>
          </a:prstGeom>
          <a:gradFill rotWithShape="1">
            <a:gsLst>
              <a:gs pos="0">
                <a:srgbClr val="BFCFD3"/>
              </a:gs>
              <a:gs pos="100000">
                <a:srgbClr val="DDE5E7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51" name="任意多边形 101387"/>
          <p:cNvSpPr>
            <a:spLocks noChangeArrowheads="1"/>
          </p:cNvSpPr>
          <p:nvPr/>
        </p:nvSpPr>
        <p:spPr bwMode="auto">
          <a:xfrm>
            <a:off x="3295650" y="3165475"/>
            <a:ext cx="612775" cy="1130300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201" y="370"/>
              </a:cxn>
              <a:cxn ang="0">
                <a:pos x="201" y="210"/>
              </a:cxn>
              <a:cxn ang="0">
                <a:pos x="0" y="0"/>
              </a:cxn>
              <a:cxn ang="0">
                <a:pos x="0" y="167"/>
              </a:cxn>
            </a:cxnLst>
            <a:rect l="0" t="0" r="r" b="b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gradFill rotWithShape="1">
            <a:gsLst>
              <a:gs pos="0">
                <a:srgbClr val="586062"/>
              </a:gs>
              <a:gs pos="100000">
                <a:srgbClr val="BFCFD3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0652" name="任意多边形 101388"/>
          <p:cNvSpPr>
            <a:spLocks noChangeArrowheads="1"/>
          </p:cNvSpPr>
          <p:nvPr/>
        </p:nvSpPr>
        <p:spPr bwMode="auto">
          <a:xfrm>
            <a:off x="5099050" y="2643188"/>
            <a:ext cx="615950" cy="1168400"/>
          </a:xfrm>
          <a:custGeom>
            <a:avLst/>
            <a:gdLst/>
            <a:ahLst/>
            <a:cxnLst>
              <a:cxn ang="0">
                <a:pos x="0" y="331"/>
              </a:cxn>
              <a:cxn ang="0">
                <a:pos x="388" y="736"/>
              </a:cxn>
              <a:cxn ang="0">
                <a:pos x="388" y="416"/>
              </a:cxn>
              <a:cxn ang="0">
                <a:pos x="0" y="0"/>
              </a:cxn>
              <a:cxn ang="0">
                <a:pos x="0" y="331"/>
              </a:cxn>
            </a:cxnLst>
            <a:rect l="0" t="0" r="r" b="b"/>
            <a:pathLst>
              <a:path w="388" h="736">
                <a:moveTo>
                  <a:pt x="0" y="331"/>
                </a:moveTo>
                <a:lnTo>
                  <a:pt x="388" y="736"/>
                </a:lnTo>
                <a:lnTo>
                  <a:pt x="388" y="416"/>
                </a:lnTo>
                <a:lnTo>
                  <a:pt x="0" y="0"/>
                </a:lnTo>
                <a:lnTo>
                  <a:pt x="0" y="331"/>
                </a:lnTo>
                <a:close/>
              </a:path>
            </a:pathLst>
          </a:custGeom>
          <a:gradFill rotWithShape="1">
            <a:gsLst>
              <a:gs pos="0">
                <a:srgbClr val="586062"/>
              </a:gs>
              <a:gs pos="100000">
                <a:srgbClr val="BFCFD3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0653" name="组合 101389"/>
          <p:cNvGrpSpPr>
            <a:grpSpLocks/>
          </p:cNvGrpSpPr>
          <p:nvPr/>
        </p:nvGrpSpPr>
        <p:grpSpPr bwMode="auto">
          <a:xfrm>
            <a:off x="6418263" y="5097463"/>
            <a:ext cx="2292350" cy="1095375"/>
            <a:chOff x="3120" y="3036"/>
            <a:chExt cx="2433" cy="1166"/>
          </a:xfrm>
        </p:grpSpPr>
        <p:pic>
          <p:nvPicPr>
            <p:cNvPr id="240654" name="图片 101390" descr="best-10013_s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0" y="3552"/>
              <a:ext cx="2358" cy="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0655" name="图片 101391" descr="best-10013-1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3168" y="3036"/>
              <a:ext cx="2385" cy="1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0656" name="图片 101392" descr="light_shadow"/>
          <p:cNvPicPr>
            <a:picLocks noChangeAspect="1" noChangeArrowheads="1"/>
          </p:cNvPicPr>
          <p:nvPr/>
        </p:nvPicPr>
        <p:blipFill>
          <a:blip r:embed="rId4" cstate="print">
            <a:lum bright="6000" contrast="-100000"/>
          </a:blip>
          <a:srcRect/>
          <a:stretch>
            <a:fillRect/>
          </a:stretch>
        </p:blipFill>
        <p:spPr bwMode="auto">
          <a:xfrm>
            <a:off x="2038350" y="3895725"/>
            <a:ext cx="1008063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57" name="图片 101393" descr="light_shadow"/>
          <p:cNvPicPr>
            <a:picLocks noChangeAspect="1" noChangeArrowheads="1"/>
          </p:cNvPicPr>
          <p:nvPr/>
        </p:nvPicPr>
        <p:blipFill>
          <a:blip r:embed="rId4" cstate="print">
            <a:lum bright="6000" contrast="-100000"/>
          </a:blip>
          <a:srcRect/>
          <a:stretch>
            <a:fillRect/>
          </a:stretch>
        </p:blipFill>
        <p:spPr bwMode="auto">
          <a:xfrm>
            <a:off x="3881438" y="3392488"/>
            <a:ext cx="1008062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58" name="图片 101394" descr="light_shadow"/>
          <p:cNvPicPr>
            <a:picLocks noChangeAspect="1" noChangeArrowheads="1"/>
          </p:cNvPicPr>
          <p:nvPr/>
        </p:nvPicPr>
        <p:blipFill>
          <a:blip r:embed="rId4" cstate="print">
            <a:lum bright="6000" contrast="-100000"/>
          </a:blip>
          <a:srcRect/>
          <a:stretch>
            <a:fillRect/>
          </a:stretch>
        </p:blipFill>
        <p:spPr bwMode="auto">
          <a:xfrm>
            <a:off x="5810250" y="2900363"/>
            <a:ext cx="1008063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59" name="图片 101395" descr="circuler_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46263" y="2541588"/>
            <a:ext cx="1349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60" name="椭圆 101396"/>
          <p:cNvSpPr>
            <a:spLocks noChangeArrowheads="1"/>
          </p:cNvSpPr>
          <p:nvPr/>
        </p:nvSpPr>
        <p:spPr bwMode="auto">
          <a:xfrm>
            <a:off x="1846263" y="2541588"/>
            <a:ext cx="1352550" cy="1344612"/>
          </a:xfrm>
          <a:prstGeom prst="ellipse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rgbClr val="697E7F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40661" name="图片 101397" descr="light_shadow1"/>
          <p:cNvPicPr>
            <a:picLocks noChangeAspect="1" noChangeArrowheads="1"/>
          </p:cNvPicPr>
          <p:nvPr/>
        </p:nvPicPr>
        <p:blipFill>
          <a:blip r:embed="rId6" cstate="print"/>
          <a:srcRect t="14285"/>
          <a:stretch>
            <a:fillRect/>
          </a:stretch>
        </p:blipFill>
        <p:spPr bwMode="auto">
          <a:xfrm>
            <a:off x="1824038" y="2586038"/>
            <a:ext cx="9826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0662" name="组合 101398"/>
          <p:cNvGrpSpPr>
            <a:grpSpLocks/>
          </p:cNvGrpSpPr>
          <p:nvPr/>
        </p:nvGrpSpPr>
        <p:grpSpPr bwMode="auto">
          <a:xfrm rot="-3102345" flipH="1" flipV="1">
            <a:off x="2270125" y="3517900"/>
            <a:ext cx="1004888" cy="287338"/>
            <a:chOff x="2532" y="1051"/>
            <a:chExt cx="893" cy="246"/>
          </a:xfrm>
        </p:grpSpPr>
        <p:grpSp>
          <p:nvGrpSpPr>
            <p:cNvPr id="240663" name="组合 101399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240664" name="新月形 101400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65" name="新月形 101401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66" name="新月形 101402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67" name="新月形 101403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0668" name="组合 101404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240669" name="新月形 101405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70" name="新月形 101406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71" name="新月形 101407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72" name="新月形 101408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240673" name="图片 101409" descr="circuler_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84588" y="2019300"/>
            <a:ext cx="1349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74" name="椭圆 101410"/>
          <p:cNvSpPr>
            <a:spLocks noChangeArrowheads="1"/>
          </p:cNvSpPr>
          <p:nvPr/>
        </p:nvSpPr>
        <p:spPr bwMode="auto">
          <a:xfrm>
            <a:off x="3684588" y="2019300"/>
            <a:ext cx="1352550" cy="1344613"/>
          </a:xfrm>
          <a:prstGeom prst="ellipse">
            <a:avLst/>
          </a:prstGeom>
          <a:gradFill rotWithShape="1">
            <a:gsLst>
              <a:gs pos="0">
                <a:schemeClr val="accent2">
                  <a:alpha val="67999"/>
                </a:schemeClr>
              </a:gs>
              <a:gs pos="100000">
                <a:srgbClr val="0D0D28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40675" name="图片 101411" descr="light_shadow1"/>
          <p:cNvPicPr>
            <a:picLocks noChangeAspect="1" noChangeArrowheads="1"/>
          </p:cNvPicPr>
          <p:nvPr/>
        </p:nvPicPr>
        <p:blipFill>
          <a:blip r:embed="rId6" cstate="print"/>
          <a:srcRect t="14285"/>
          <a:stretch>
            <a:fillRect/>
          </a:stretch>
        </p:blipFill>
        <p:spPr bwMode="auto">
          <a:xfrm>
            <a:off x="3662363" y="2063750"/>
            <a:ext cx="9826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0676" name="组合 101412"/>
          <p:cNvGrpSpPr>
            <a:grpSpLocks/>
          </p:cNvGrpSpPr>
          <p:nvPr/>
        </p:nvGrpSpPr>
        <p:grpSpPr bwMode="auto">
          <a:xfrm>
            <a:off x="4111625" y="2676525"/>
            <a:ext cx="836613" cy="836613"/>
            <a:chOff x="2578" y="1872"/>
            <a:chExt cx="527" cy="527"/>
          </a:xfrm>
        </p:grpSpPr>
        <p:grpSp>
          <p:nvGrpSpPr>
            <p:cNvPr id="240677" name="组合 101413"/>
            <p:cNvGrpSpPr>
              <a:grpSpLocks/>
            </p:cNvGrpSpPr>
            <p:nvPr/>
          </p:nvGrpSpPr>
          <p:grpSpPr bwMode="auto">
            <a:xfrm rot="-3102345" flipH="1" flipV="1">
              <a:off x="2677" y="2066"/>
              <a:ext cx="527" cy="136"/>
              <a:chOff x="1565" y="2568"/>
              <a:chExt cx="1118" cy="279"/>
            </a:xfrm>
          </p:grpSpPr>
          <p:sp>
            <p:nvSpPr>
              <p:cNvPr id="240678" name="新月形 101414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79" name="新月形 101415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80" name="新月形 101416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81" name="新月形 101417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0682" name="组合 101418"/>
            <p:cNvGrpSpPr>
              <a:grpSpLocks/>
            </p:cNvGrpSpPr>
            <p:nvPr/>
          </p:nvGrpSpPr>
          <p:grpSpPr bwMode="auto">
            <a:xfrm rot="-1748805" flipH="1" flipV="1">
              <a:off x="2578" y="2122"/>
              <a:ext cx="527" cy="137"/>
              <a:chOff x="1565" y="2568"/>
              <a:chExt cx="1118" cy="279"/>
            </a:xfrm>
          </p:grpSpPr>
          <p:sp>
            <p:nvSpPr>
              <p:cNvPr id="240683" name="新月形 101419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84" name="新月形 101420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85" name="新月形 101421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86" name="新月形 101422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240687" name="图片 101423" descr="circuler_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3875" y="1511300"/>
            <a:ext cx="1349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88" name="椭圆 101424"/>
          <p:cNvSpPr>
            <a:spLocks noChangeArrowheads="1"/>
          </p:cNvSpPr>
          <p:nvPr/>
        </p:nvSpPr>
        <p:spPr bwMode="auto">
          <a:xfrm>
            <a:off x="5603875" y="1511300"/>
            <a:ext cx="1350963" cy="1344613"/>
          </a:xfrm>
          <a:prstGeom prst="ellipse">
            <a:avLst/>
          </a:prstGeom>
          <a:gradFill rotWithShape="1">
            <a:gsLst>
              <a:gs pos="0">
                <a:schemeClr val="folHlink">
                  <a:alpha val="67999"/>
                </a:schemeClr>
              </a:gs>
              <a:gs pos="100000">
                <a:srgbClr val="283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40689" name="图片 101425" descr="light_shadow1"/>
          <p:cNvPicPr>
            <a:picLocks noChangeAspect="1" noChangeArrowheads="1"/>
          </p:cNvPicPr>
          <p:nvPr/>
        </p:nvPicPr>
        <p:blipFill>
          <a:blip r:embed="rId6" cstate="print"/>
          <a:srcRect t="14285"/>
          <a:stretch>
            <a:fillRect/>
          </a:stretch>
        </p:blipFill>
        <p:spPr bwMode="auto">
          <a:xfrm>
            <a:off x="5581650" y="1555750"/>
            <a:ext cx="9826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0690" name="组合 101426"/>
          <p:cNvGrpSpPr>
            <a:grpSpLocks/>
          </p:cNvGrpSpPr>
          <p:nvPr/>
        </p:nvGrpSpPr>
        <p:grpSpPr bwMode="auto">
          <a:xfrm rot="-3102345" flipH="1" flipV="1">
            <a:off x="6027738" y="2487613"/>
            <a:ext cx="1004887" cy="287337"/>
            <a:chOff x="2532" y="1051"/>
            <a:chExt cx="893" cy="246"/>
          </a:xfrm>
        </p:grpSpPr>
        <p:grpSp>
          <p:nvGrpSpPr>
            <p:cNvPr id="240691" name="组合 101427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240692" name="新月形 101428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93" name="新月形 101429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94" name="新月形 101430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95" name="新月形 101431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0696" name="组合 101432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240697" name="新月形 101433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98" name="新月形 101434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699" name="新月形 101435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700" name="新月形 101436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40701" name="文本框 101437"/>
          <p:cNvSpPr txBox="1">
            <a:spLocks noChangeArrowheads="1"/>
          </p:cNvSpPr>
          <p:nvPr/>
        </p:nvSpPr>
        <p:spPr bwMode="auto">
          <a:xfrm>
            <a:off x="1973263" y="3113088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40702" name="文本框 101438"/>
          <p:cNvSpPr txBox="1">
            <a:spLocks noChangeArrowheads="1"/>
          </p:cNvSpPr>
          <p:nvPr/>
        </p:nvSpPr>
        <p:spPr bwMode="auto">
          <a:xfrm>
            <a:off x="3813175" y="2579688"/>
            <a:ext cx="1077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40703" name="文本框 101439"/>
          <p:cNvSpPr txBox="1">
            <a:spLocks noChangeArrowheads="1"/>
          </p:cNvSpPr>
          <p:nvPr/>
        </p:nvSpPr>
        <p:spPr bwMode="auto">
          <a:xfrm>
            <a:off x="5749925" y="2046288"/>
            <a:ext cx="1077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40704" name="文本框 101440"/>
          <p:cNvSpPr txBox="1">
            <a:spLocks noChangeArrowheads="1"/>
          </p:cNvSpPr>
          <p:nvPr/>
        </p:nvSpPr>
        <p:spPr bwMode="auto">
          <a:xfrm>
            <a:off x="2127250" y="4511675"/>
            <a:ext cx="1847850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240705" name="文本框 101441"/>
          <p:cNvSpPr txBox="1">
            <a:spLocks noChangeArrowheads="1"/>
          </p:cNvSpPr>
          <p:nvPr/>
        </p:nvSpPr>
        <p:spPr bwMode="auto">
          <a:xfrm>
            <a:off x="3868738" y="3978275"/>
            <a:ext cx="1847850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240706" name="矩形 101442"/>
          <p:cNvSpPr>
            <a:spLocks noChangeArrowheads="1"/>
          </p:cNvSpPr>
          <p:nvPr/>
        </p:nvSpPr>
        <p:spPr bwMode="auto">
          <a:xfrm>
            <a:off x="5776913" y="3627438"/>
            <a:ext cx="1782762" cy="125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solidFill>
                  <a:schemeClr val="accent1"/>
                </a:solidFill>
                <a:cs typeface="Arial" pitchFamily="34" charset="0"/>
              </a:rPr>
              <a:t>ThemeGallery</a:t>
            </a:r>
            <a:r>
              <a:rPr lang="en-US" altLang="zh-CN" sz="1400" b="1">
                <a:solidFill>
                  <a:schemeClr val="folHlink"/>
                </a:solidFill>
                <a:cs typeface="Arial" pitchFamily="34" charset="0"/>
              </a:rPr>
              <a:t>  </a:t>
            </a:r>
            <a:r>
              <a:rPr lang="en-US" altLang="zh-CN" sz="1400"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标题 1024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41666" name="五边形 102402"/>
          <p:cNvSpPr>
            <a:spLocks noChangeArrowheads="1"/>
          </p:cNvSpPr>
          <p:nvPr/>
        </p:nvSpPr>
        <p:spPr bwMode="auto">
          <a:xfrm>
            <a:off x="5772150" y="2220913"/>
            <a:ext cx="2622550" cy="1163637"/>
          </a:xfrm>
          <a:prstGeom prst="homePlate">
            <a:avLst>
              <a:gd name="adj" fmla="val 38992"/>
            </a:avLst>
          </a:prstGeom>
          <a:gradFill rotWithShape="1">
            <a:gsLst>
              <a:gs pos="0">
                <a:srgbClr val="749B00"/>
              </a:gs>
              <a:gs pos="100000">
                <a:schemeClr val="folHlink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1667" name="五边形 102403"/>
          <p:cNvSpPr>
            <a:spLocks noChangeArrowheads="1"/>
          </p:cNvSpPr>
          <p:nvPr/>
        </p:nvSpPr>
        <p:spPr bwMode="auto">
          <a:xfrm>
            <a:off x="3549650" y="2220913"/>
            <a:ext cx="2855913" cy="1163637"/>
          </a:xfrm>
          <a:prstGeom prst="homePlate">
            <a:avLst>
              <a:gd name="adj" fmla="val 42268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1668" name="五边形 102404"/>
          <p:cNvSpPr>
            <a:spLocks noChangeArrowheads="1"/>
          </p:cNvSpPr>
          <p:nvPr/>
        </p:nvSpPr>
        <p:spPr bwMode="auto">
          <a:xfrm>
            <a:off x="1614488" y="2220913"/>
            <a:ext cx="2455862" cy="1163637"/>
          </a:xfrm>
          <a:prstGeom prst="homePlate">
            <a:avLst>
              <a:gd name="adj" fmla="val 42777"/>
            </a:avLst>
          </a:prstGeom>
          <a:gradFill rotWithShape="1">
            <a:gsLst>
              <a:gs pos="0">
                <a:srgbClr val="272774"/>
              </a:gs>
              <a:gs pos="100000">
                <a:schemeClr val="accent2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41669" name="组合 102405"/>
          <p:cNvGrpSpPr>
            <a:grpSpLocks/>
          </p:cNvGrpSpPr>
          <p:nvPr/>
        </p:nvGrpSpPr>
        <p:grpSpPr bwMode="auto">
          <a:xfrm>
            <a:off x="1212850" y="3989388"/>
            <a:ext cx="7613650" cy="2017712"/>
            <a:chOff x="479" y="2711"/>
            <a:chExt cx="4796" cy="1271"/>
          </a:xfrm>
        </p:grpSpPr>
        <p:grpSp>
          <p:nvGrpSpPr>
            <p:cNvPr id="241670" name="组合 102406"/>
            <p:cNvGrpSpPr>
              <a:grpSpLocks/>
            </p:cNvGrpSpPr>
            <p:nvPr/>
          </p:nvGrpSpPr>
          <p:grpSpPr bwMode="auto">
            <a:xfrm>
              <a:off x="479" y="2711"/>
              <a:ext cx="4796" cy="1271"/>
              <a:chOff x="479" y="2711"/>
              <a:chExt cx="4796" cy="1271"/>
            </a:xfrm>
          </p:grpSpPr>
          <p:sp>
            <p:nvSpPr>
              <p:cNvPr id="241671" name="任意多边形 102407"/>
              <p:cNvSpPr>
                <a:spLocks noChangeArrowheads="1"/>
              </p:cNvSpPr>
              <p:nvPr/>
            </p:nvSpPr>
            <p:spPr bwMode="auto">
              <a:xfrm flipV="1">
                <a:off x="549" y="2711"/>
                <a:ext cx="4653" cy="2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58" y="21600"/>
                  </a:cxn>
                  <a:cxn ang="0">
                    <a:pos x="19442" y="21600"/>
                  </a:cxn>
                  <a:cxn ang="0">
                    <a:pos x="21600" y="0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AD9E3"/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672" name="圆角矩形 102408"/>
              <p:cNvSpPr>
                <a:spLocks noChangeArrowheads="1"/>
              </p:cNvSpPr>
              <p:nvPr/>
            </p:nvSpPr>
            <p:spPr bwMode="auto">
              <a:xfrm>
                <a:off x="479" y="2932"/>
                <a:ext cx="4796" cy="1050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8198A6"/>
                  </a:gs>
                  <a:gs pos="50000">
                    <a:srgbClr val="9DB9CB"/>
                  </a:gs>
                  <a:gs pos="100000">
                    <a:srgbClr val="8198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1673" name="圆角矩形 102409"/>
            <p:cNvSpPr>
              <a:spLocks noChangeArrowheads="1"/>
            </p:cNvSpPr>
            <p:nvPr/>
          </p:nvSpPr>
          <p:spPr bwMode="auto">
            <a:xfrm>
              <a:off x="582" y="3213"/>
              <a:ext cx="4530" cy="651"/>
            </a:xfrm>
            <a:prstGeom prst="roundRect">
              <a:avLst>
                <a:gd name="adj" fmla="val 9782"/>
              </a:avLst>
            </a:prstGeom>
            <a:solidFill>
              <a:schemeClr val="folHlink"/>
            </a:solidFill>
            <a:ln w="28575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1674" name="矩形 102410"/>
          <p:cNvSpPr>
            <a:spLocks noChangeArrowheads="1"/>
          </p:cNvSpPr>
          <p:nvPr/>
        </p:nvSpPr>
        <p:spPr bwMode="auto">
          <a:xfrm>
            <a:off x="1874838" y="240506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41675" name="文本框 102411"/>
          <p:cNvSpPr txBox="1">
            <a:spLocks noChangeArrowheads="1"/>
          </p:cNvSpPr>
          <p:nvPr/>
        </p:nvSpPr>
        <p:spPr bwMode="auto">
          <a:xfrm>
            <a:off x="1690688" y="4968875"/>
            <a:ext cx="655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41676" name="矩形 102412"/>
          <p:cNvSpPr>
            <a:spLocks noChangeArrowheads="1"/>
          </p:cNvSpPr>
          <p:nvPr/>
        </p:nvSpPr>
        <p:spPr bwMode="auto">
          <a:xfrm>
            <a:off x="4275138" y="240506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41677" name="矩形 102413"/>
          <p:cNvSpPr>
            <a:spLocks noChangeArrowheads="1"/>
          </p:cNvSpPr>
          <p:nvPr/>
        </p:nvSpPr>
        <p:spPr bwMode="auto">
          <a:xfrm>
            <a:off x="6467475" y="240506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102415" name="矩形 102414"/>
          <p:cNvSpPr/>
          <p:nvPr/>
        </p:nvSpPr>
        <p:spPr>
          <a:xfrm>
            <a:off x="2605088" y="1535113"/>
            <a:ext cx="4876800" cy="5794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noProof="1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“A title about content”</a:t>
            </a:r>
            <a:endParaRPr lang="en-US" altLang="zh-CN" sz="3200" b="1" noProof="1">
              <a:solidFill>
                <a:srgbClr val="CC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41679" name="矩形 102415"/>
          <p:cNvSpPr>
            <a:spLocks noChangeArrowheads="1"/>
          </p:cNvSpPr>
          <p:nvPr/>
        </p:nvSpPr>
        <p:spPr bwMode="auto">
          <a:xfrm>
            <a:off x="2898775" y="432435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2400">
                <a:solidFill>
                  <a:srgbClr val="F8F8F8"/>
                </a:solidFill>
                <a:cs typeface="Arial" pitchFamily="34" charset="0"/>
              </a:rPr>
              <a:t> [ Description of the contents ]</a:t>
            </a:r>
          </a:p>
        </p:txBody>
      </p:sp>
      <p:grpSp>
        <p:nvGrpSpPr>
          <p:cNvPr id="241680" name="组合 102416"/>
          <p:cNvGrpSpPr>
            <a:grpSpLocks/>
          </p:cNvGrpSpPr>
          <p:nvPr/>
        </p:nvGrpSpPr>
        <p:grpSpPr bwMode="auto">
          <a:xfrm>
            <a:off x="1209675" y="3619500"/>
            <a:ext cx="3833813" cy="536575"/>
            <a:chOff x="465" y="2273"/>
            <a:chExt cx="2415" cy="338"/>
          </a:xfrm>
        </p:grpSpPr>
        <p:sp>
          <p:nvSpPr>
            <p:cNvPr id="241681" name="圆角矩形 102417"/>
            <p:cNvSpPr>
              <a:spLocks noChangeArrowheads="1"/>
            </p:cNvSpPr>
            <p:nvPr/>
          </p:nvSpPr>
          <p:spPr bwMode="auto">
            <a:xfrm>
              <a:off x="465" y="2273"/>
              <a:ext cx="2415" cy="33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41682" name="图片 102418" descr="Picture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5" y="2284"/>
              <a:ext cx="2376" cy="14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1683" name="组合 102419"/>
          <p:cNvGrpSpPr>
            <a:grpSpLocks/>
          </p:cNvGrpSpPr>
          <p:nvPr/>
        </p:nvGrpSpPr>
        <p:grpSpPr bwMode="auto">
          <a:xfrm>
            <a:off x="5195888" y="3622675"/>
            <a:ext cx="3556000" cy="536575"/>
            <a:chOff x="2976" y="2275"/>
            <a:chExt cx="2240" cy="338"/>
          </a:xfrm>
        </p:grpSpPr>
        <p:sp>
          <p:nvSpPr>
            <p:cNvPr id="241684" name="圆角矩形 102420"/>
            <p:cNvSpPr>
              <a:spLocks noChangeArrowheads="1"/>
            </p:cNvSpPr>
            <p:nvPr/>
          </p:nvSpPr>
          <p:spPr bwMode="auto">
            <a:xfrm>
              <a:off x="2976" y="2275"/>
              <a:ext cx="2240" cy="33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41685" name="图片 102421" descr="Picture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97" y="2285"/>
              <a:ext cx="2210" cy="14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241686" name="矩形 102422"/>
          <p:cNvSpPr>
            <a:spLocks noChangeArrowheads="1"/>
          </p:cNvSpPr>
          <p:nvPr/>
        </p:nvSpPr>
        <p:spPr bwMode="auto">
          <a:xfrm>
            <a:off x="5589588" y="3678238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rgbClr val="FE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41687" name="矩形 102423"/>
          <p:cNvSpPr>
            <a:spLocks noChangeArrowheads="1"/>
          </p:cNvSpPr>
          <p:nvPr/>
        </p:nvSpPr>
        <p:spPr bwMode="auto">
          <a:xfrm>
            <a:off x="1690688" y="3678238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rgbClr val="FEFFFF"/>
                </a:solidFill>
                <a:cs typeface="Arial" pitchFamily="34" charset="0"/>
              </a:rPr>
              <a:t>Click to add Text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89" name="组合 103425"/>
          <p:cNvGrpSpPr>
            <a:grpSpLocks/>
          </p:cNvGrpSpPr>
          <p:nvPr/>
        </p:nvGrpSpPr>
        <p:grpSpPr bwMode="auto">
          <a:xfrm>
            <a:off x="1096963" y="3297238"/>
            <a:ext cx="1041400" cy="1052512"/>
            <a:chOff x="691" y="2077"/>
            <a:chExt cx="656" cy="663"/>
          </a:xfrm>
        </p:grpSpPr>
        <p:pic>
          <p:nvPicPr>
            <p:cNvPr id="242690" name="图片 103426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1" y="2077"/>
              <a:ext cx="656" cy="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2691" name="椭圆 103427"/>
            <p:cNvSpPr>
              <a:spLocks noChangeArrowheads="1"/>
            </p:cNvSpPr>
            <p:nvPr/>
          </p:nvSpPr>
          <p:spPr bwMode="auto">
            <a:xfrm>
              <a:off x="691" y="2077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50000">
                  <a:srgbClr val="C6E8E8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2692" name="组合 103428"/>
            <p:cNvGrpSpPr>
              <a:grpSpLocks/>
            </p:cNvGrpSpPr>
            <p:nvPr/>
          </p:nvGrpSpPr>
          <p:grpSpPr bwMode="auto">
            <a:xfrm>
              <a:off x="737" y="2609"/>
              <a:ext cx="575" cy="110"/>
              <a:chOff x="3704" y="1872"/>
              <a:chExt cx="827" cy="156"/>
            </a:xfrm>
          </p:grpSpPr>
          <p:grpSp>
            <p:nvGrpSpPr>
              <p:cNvPr id="242693" name="组合 103429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242694" name="新月形 10343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695" name="新月形 10343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696" name="新月形 10343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697" name="新月形 10343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2698" name="组合 103434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242699" name="新月形 10343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00" name="新月形 10343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01" name="新月形 10343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02" name="新月形 10343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42703" name="组合 103439"/>
          <p:cNvGrpSpPr>
            <a:grpSpLocks/>
          </p:cNvGrpSpPr>
          <p:nvPr/>
        </p:nvGrpSpPr>
        <p:grpSpPr bwMode="auto">
          <a:xfrm>
            <a:off x="3060700" y="3289300"/>
            <a:ext cx="1041400" cy="1052513"/>
            <a:chOff x="1928" y="2072"/>
            <a:chExt cx="656" cy="663"/>
          </a:xfrm>
        </p:grpSpPr>
        <p:pic>
          <p:nvPicPr>
            <p:cNvPr id="242704" name="图片 103440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28" y="2072"/>
              <a:ext cx="656" cy="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2705" name="椭圆 103441"/>
            <p:cNvSpPr>
              <a:spLocks noChangeArrowheads="1"/>
            </p:cNvSpPr>
            <p:nvPr/>
          </p:nvSpPr>
          <p:spPr bwMode="auto">
            <a:xfrm>
              <a:off x="1928" y="2072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50000">
                  <a:srgbClr val="D1D1E8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2706" name="组合 103442"/>
            <p:cNvGrpSpPr>
              <a:grpSpLocks/>
            </p:cNvGrpSpPr>
            <p:nvPr/>
          </p:nvGrpSpPr>
          <p:grpSpPr bwMode="auto">
            <a:xfrm>
              <a:off x="1974" y="2604"/>
              <a:ext cx="575" cy="110"/>
              <a:chOff x="3704" y="1872"/>
              <a:chExt cx="827" cy="156"/>
            </a:xfrm>
          </p:grpSpPr>
          <p:grpSp>
            <p:nvGrpSpPr>
              <p:cNvPr id="242707" name="组合 103443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242708" name="新月形 10344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09" name="新月形 10344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10" name="新月形 10344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11" name="新月形 10344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2712" name="组合 103448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242713" name="新月形 10344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14" name="新月形 10345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15" name="新月形 10345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16" name="新月形 10345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42717" name="组合 103453"/>
          <p:cNvGrpSpPr>
            <a:grpSpLocks/>
          </p:cNvGrpSpPr>
          <p:nvPr/>
        </p:nvGrpSpPr>
        <p:grpSpPr bwMode="auto">
          <a:xfrm>
            <a:off x="4999038" y="3300413"/>
            <a:ext cx="1041400" cy="1050925"/>
            <a:chOff x="3149" y="2079"/>
            <a:chExt cx="656" cy="662"/>
          </a:xfrm>
        </p:grpSpPr>
        <p:pic>
          <p:nvPicPr>
            <p:cNvPr id="242718" name="图片 103454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49" y="2079"/>
              <a:ext cx="656" cy="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2719" name="椭圆 103455"/>
            <p:cNvSpPr>
              <a:spLocks noChangeArrowheads="1"/>
            </p:cNvSpPr>
            <p:nvPr/>
          </p:nvSpPr>
          <p:spPr bwMode="auto">
            <a:xfrm>
              <a:off x="3149" y="2079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rgbClr val="E8F4C6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2720" name="组合 103456"/>
            <p:cNvGrpSpPr>
              <a:grpSpLocks/>
            </p:cNvGrpSpPr>
            <p:nvPr/>
          </p:nvGrpSpPr>
          <p:grpSpPr bwMode="auto">
            <a:xfrm>
              <a:off x="3195" y="2610"/>
              <a:ext cx="575" cy="111"/>
              <a:chOff x="3704" y="1872"/>
              <a:chExt cx="827" cy="156"/>
            </a:xfrm>
          </p:grpSpPr>
          <p:grpSp>
            <p:nvGrpSpPr>
              <p:cNvPr id="242721" name="组合 103457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242722" name="新月形 10345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23" name="新月形 10345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24" name="新月形 10346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25" name="新月形 10346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2726" name="组合 103462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242727" name="新月形 10346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28" name="新月形 10346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29" name="新月形 10346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30" name="新月形 10346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42731" name="组合 103467"/>
          <p:cNvGrpSpPr>
            <a:grpSpLocks/>
          </p:cNvGrpSpPr>
          <p:nvPr/>
        </p:nvGrpSpPr>
        <p:grpSpPr bwMode="auto">
          <a:xfrm>
            <a:off x="6961188" y="3292475"/>
            <a:ext cx="1041400" cy="1050925"/>
            <a:chOff x="4385" y="2074"/>
            <a:chExt cx="656" cy="662"/>
          </a:xfrm>
        </p:grpSpPr>
        <p:pic>
          <p:nvPicPr>
            <p:cNvPr id="242732" name="图片 103468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85" y="2074"/>
              <a:ext cx="656" cy="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2733" name="椭圆 103469"/>
            <p:cNvSpPr>
              <a:spLocks noChangeArrowheads="1"/>
            </p:cNvSpPr>
            <p:nvPr/>
          </p:nvSpPr>
          <p:spPr bwMode="auto">
            <a:xfrm>
              <a:off x="4385" y="2074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50000">
                  <a:srgbClr val="F0F8F9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2734" name="组合 103470"/>
            <p:cNvGrpSpPr>
              <a:grpSpLocks/>
            </p:cNvGrpSpPr>
            <p:nvPr/>
          </p:nvGrpSpPr>
          <p:grpSpPr bwMode="auto">
            <a:xfrm>
              <a:off x="4431" y="2605"/>
              <a:ext cx="575" cy="111"/>
              <a:chOff x="3704" y="1872"/>
              <a:chExt cx="827" cy="156"/>
            </a:xfrm>
          </p:grpSpPr>
          <p:grpSp>
            <p:nvGrpSpPr>
              <p:cNvPr id="242735" name="组合 103471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242736" name="新月形 10347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37" name="新月形 10347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38" name="新月形 10347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39" name="新月形 10347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2740" name="组合 103476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242741" name="新月形 10347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42" name="新月形 10347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43" name="新月形 10347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2744" name="新月形 10348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42745" name="直接连接符 103481"/>
          <p:cNvSpPr>
            <a:spLocks noChangeShapeType="1"/>
          </p:cNvSpPr>
          <p:nvPr/>
        </p:nvSpPr>
        <p:spPr bwMode="auto">
          <a:xfrm>
            <a:off x="1612900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46" name="直接连接符 103482"/>
          <p:cNvSpPr>
            <a:spLocks noChangeShapeType="1"/>
          </p:cNvSpPr>
          <p:nvPr/>
        </p:nvSpPr>
        <p:spPr bwMode="auto">
          <a:xfrm flipH="1">
            <a:off x="857250" y="4789488"/>
            <a:ext cx="14954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47" name="文本框 103483"/>
          <p:cNvSpPr txBox="1">
            <a:spLocks noChangeArrowheads="1"/>
          </p:cNvSpPr>
          <p:nvPr/>
        </p:nvSpPr>
        <p:spPr bwMode="auto">
          <a:xfrm>
            <a:off x="744538" y="48434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sp>
        <p:nvSpPr>
          <p:cNvPr id="242748" name="文本框 103484"/>
          <p:cNvSpPr txBox="1">
            <a:spLocks noChangeArrowheads="1"/>
          </p:cNvSpPr>
          <p:nvPr/>
        </p:nvSpPr>
        <p:spPr bwMode="auto">
          <a:xfrm>
            <a:off x="1093788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2749" name="文本框 103485"/>
          <p:cNvSpPr txBox="1">
            <a:spLocks noChangeArrowheads="1"/>
          </p:cNvSpPr>
          <p:nvPr/>
        </p:nvSpPr>
        <p:spPr bwMode="auto">
          <a:xfrm>
            <a:off x="3049588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2750" name="文本框 103486"/>
          <p:cNvSpPr txBox="1">
            <a:spLocks noChangeArrowheads="1"/>
          </p:cNvSpPr>
          <p:nvPr/>
        </p:nvSpPr>
        <p:spPr bwMode="auto">
          <a:xfrm>
            <a:off x="4997450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2751" name="文本框 103487"/>
          <p:cNvSpPr txBox="1">
            <a:spLocks noChangeArrowheads="1"/>
          </p:cNvSpPr>
          <p:nvPr/>
        </p:nvSpPr>
        <p:spPr bwMode="auto">
          <a:xfrm>
            <a:off x="6945313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2752" name="直接连接符 103488"/>
          <p:cNvSpPr>
            <a:spLocks noChangeShapeType="1"/>
          </p:cNvSpPr>
          <p:nvPr/>
        </p:nvSpPr>
        <p:spPr bwMode="auto">
          <a:xfrm>
            <a:off x="74803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53" name="直接连接符 103489"/>
          <p:cNvSpPr>
            <a:spLocks noChangeShapeType="1"/>
          </p:cNvSpPr>
          <p:nvPr/>
        </p:nvSpPr>
        <p:spPr bwMode="auto">
          <a:xfrm flipH="1">
            <a:off x="6616700" y="2868613"/>
            <a:ext cx="16319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54" name="文本框 103490"/>
          <p:cNvSpPr txBox="1">
            <a:spLocks noChangeArrowheads="1"/>
          </p:cNvSpPr>
          <p:nvPr/>
        </p:nvSpPr>
        <p:spPr bwMode="auto">
          <a:xfrm>
            <a:off x="6629400" y="15922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sp>
        <p:nvSpPr>
          <p:cNvPr id="242755" name="直接连接符 103491"/>
          <p:cNvSpPr>
            <a:spLocks noChangeShapeType="1"/>
          </p:cNvSpPr>
          <p:nvPr/>
        </p:nvSpPr>
        <p:spPr bwMode="auto">
          <a:xfrm>
            <a:off x="35814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56" name="直接连接符 103492"/>
          <p:cNvSpPr>
            <a:spLocks noChangeShapeType="1"/>
          </p:cNvSpPr>
          <p:nvPr/>
        </p:nvSpPr>
        <p:spPr bwMode="auto">
          <a:xfrm flipH="1">
            <a:off x="2657475" y="2868613"/>
            <a:ext cx="17716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57" name="文本框 103493"/>
          <p:cNvSpPr txBox="1">
            <a:spLocks noChangeArrowheads="1"/>
          </p:cNvSpPr>
          <p:nvPr/>
        </p:nvSpPr>
        <p:spPr bwMode="auto">
          <a:xfrm>
            <a:off x="2730500" y="15922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sp>
        <p:nvSpPr>
          <p:cNvPr id="242758" name="直接连接符 103494"/>
          <p:cNvSpPr>
            <a:spLocks noChangeShapeType="1"/>
          </p:cNvSpPr>
          <p:nvPr/>
        </p:nvSpPr>
        <p:spPr bwMode="auto">
          <a:xfrm>
            <a:off x="5495925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59" name="直接连接符 103495"/>
          <p:cNvSpPr>
            <a:spLocks noChangeShapeType="1"/>
          </p:cNvSpPr>
          <p:nvPr/>
        </p:nvSpPr>
        <p:spPr bwMode="auto">
          <a:xfrm flipH="1">
            <a:off x="4684713" y="4779963"/>
            <a:ext cx="15875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2760" name="文本框 103496"/>
          <p:cNvSpPr txBox="1">
            <a:spLocks noChangeArrowheads="1"/>
          </p:cNvSpPr>
          <p:nvPr/>
        </p:nvSpPr>
        <p:spPr bwMode="auto">
          <a:xfrm>
            <a:off x="4649788" y="48434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grpSp>
        <p:nvGrpSpPr>
          <p:cNvPr id="242761" name="组合 103497"/>
          <p:cNvGrpSpPr>
            <a:grpSpLocks/>
          </p:cNvGrpSpPr>
          <p:nvPr/>
        </p:nvGrpSpPr>
        <p:grpSpPr bwMode="auto">
          <a:xfrm>
            <a:off x="0" y="3184525"/>
            <a:ext cx="9144000" cy="1254125"/>
            <a:chOff x="0" y="2006"/>
            <a:chExt cx="5760" cy="790"/>
          </a:xfrm>
        </p:grpSpPr>
        <p:sp>
          <p:nvSpPr>
            <p:cNvPr id="242762" name="直接连接符 103498"/>
            <p:cNvSpPr>
              <a:spLocks noChangeShapeType="1"/>
            </p:cNvSpPr>
            <p:nvPr/>
          </p:nvSpPr>
          <p:spPr bwMode="auto">
            <a:xfrm flipH="1">
              <a:off x="0" y="2405"/>
              <a:ext cx="652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3" name="直接连接符 103499"/>
            <p:cNvSpPr>
              <a:spLocks noChangeShapeType="1"/>
            </p:cNvSpPr>
            <p:nvPr/>
          </p:nvSpPr>
          <p:spPr bwMode="auto">
            <a:xfrm flipH="1">
              <a:off x="3839" y="2405"/>
              <a:ext cx="510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4" name="任意多边形 103500"/>
            <p:cNvSpPr>
              <a:spLocks noChangeArrowheads="1"/>
            </p:cNvSpPr>
            <p:nvPr/>
          </p:nvSpPr>
          <p:spPr bwMode="auto">
            <a:xfrm rot="16200000" flipV="1">
              <a:off x="2050" y="1831"/>
              <a:ext cx="412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5" name="任意多边形 103501"/>
            <p:cNvSpPr>
              <a:spLocks noChangeArrowheads="1"/>
            </p:cNvSpPr>
            <p:nvPr/>
          </p:nvSpPr>
          <p:spPr bwMode="auto">
            <a:xfrm rot="16200000" flipV="1">
              <a:off x="4501" y="1828"/>
              <a:ext cx="418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6" name="直接连接符 103502"/>
            <p:cNvSpPr>
              <a:spLocks noChangeShapeType="1"/>
            </p:cNvSpPr>
            <p:nvPr/>
          </p:nvSpPr>
          <p:spPr bwMode="auto">
            <a:xfrm flipH="1">
              <a:off x="2619" y="2405"/>
              <a:ext cx="496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7" name="任意多边形 103503"/>
            <p:cNvSpPr>
              <a:spLocks noChangeArrowheads="1"/>
            </p:cNvSpPr>
            <p:nvPr/>
          </p:nvSpPr>
          <p:spPr bwMode="auto">
            <a:xfrm rot="5400000">
              <a:off x="3276" y="2209"/>
              <a:ext cx="400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8" name="直接连接符 103504"/>
            <p:cNvSpPr>
              <a:spLocks noChangeShapeType="1"/>
            </p:cNvSpPr>
            <p:nvPr/>
          </p:nvSpPr>
          <p:spPr bwMode="auto">
            <a:xfrm flipH="1">
              <a:off x="5071" y="2405"/>
              <a:ext cx="689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69" name="直接连接符 103505"/>
            <p:cNvSpPr>
              <a:spLocks noChangeShapeType="1"/>
            </p:cNvSpPr>
            <p:nvPr/>
          </p:nvSpPr>
          <p:spPr bwMode="auto">
            <a:xfrm flipH="1">
              <a:off x="1377" y="2405"/>
              <a:ext cx="523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2770" name="任意多边形 103506"/>
            <p:cNvSpPr>
              <a:spLocks noChangeArrowheads="1"/>
            </p:cNvSpPr>
            <p:nvPr/>
          </p:nvSpPr>
          <p:spPr bwMode="auto">
            <a:xfrm rot="5400000">
              <a:off x="813" y="2209"/>
              <a:ext cx="400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42771" name="图片 103507" descr="Pictur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4913" y="3308350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772" name="图片 103508" descr="Pictur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1350" y="3298825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773" name="图片 103509" descr="Pictur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4925" y="3317875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774" name="图片 103510" descr="Picture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7075" y="3308350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775" name="标题 1035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标题 1044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sp>
        <p:nvSpPr>
          <p:cNvPr id="243714" name="任意多边形 104450"/>
          <p:cNvSpPr>
            <a:spLocks noEditPoints="1" noChangeArrowheads="1"/>
          </p:cNvSpPr>
          <p:nvPr/>
        </p:nvSpPr>
        <p:spPr bwMode="auto">
          <a:xfrm>
            <a:off x="1219200" y="2057400"/>
            <a:ext cx="5943600" cy="4038600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 w="0">
            <a:noFill/>
            <a:round/>
            <a:headEnd/>
            <a:tailEnd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4452" name="文本框 104451"/>
          <p:cNvSpPr txBox="1"/>
          <p:nvPr/>
        </p:nvSpPr>
        <p:spPr>
          <a:xfrm>
            <a:off x="5715000" y="3581400"/>
            <a:ext cx="2667000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r>
              <a:rPr lang="en-US" altLang="zh-CN" sz="2800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Add Your Title</a:t>
            </a:r>
            <a:endParaRPr lang="en-US" altLang="zh-CN" sz="2800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grpSp>
        <p:nvGrpSpPr>
          <p:cNvPr id="243716" name="组合 104452"/>
          <p:cNvGrpSpPr>
            <a:grpSpLocks/>
          </p:cNvGrpSpPr>
          <p:nvPr/>
        </p:nvGrpSpPr>
        <p:grpSpPr bwMode="auto">
          <a:xfrm>
            <a:off x="1295400" y="1676400"/>
            <a:ext cx="3657600" cy="4038600"/>
            <a:chOff x="816" y="1152"/>
            <a:chExt cx="2304" cy="2544"/>
          </a:xfrm>
        </p:grpSpPr>
        <p:sp>
          <p:nvSpPr>
            <p:cNvPr id="243717" name="椭圆 104453"/>
            <p:cNvSpPr>
              <a:spLocks noChangeArrowheads="1"/>
            </p:cNvSpPr>
            <p:nvPr/>
          </p:nvSpPr>
          <p:spPr bwMode="auto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18" name="椭圆 104454"/>
            <p:cNvSpPr>
              <a:spLocks noChangeArrowheads="1"/>
            </p:cNvSpPr>
            <p:nvPr/>
          </p:nvSpPr>
          <p:spPr bwMode="auto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19" name="椭圆 104455"/>
            <p:cNvSpPr>
              <a:spLocks noChangeArrowheads="1"/>
            </p:cNvSpPr>
            <p:nvPr/>
          </p:nvSpPr>
          <p:spPr bwMode="auto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20" name="椭圆 104456"/>
            <p:cNvSpPr>
              <a:spLocks noChangeArrowheads="1"/>
            </p:cNvSpPr>
            <p:nvPr/>
          </p:nvSpPr>
          <p:spPr bwMode="auto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21" name="椭圆 104457"/>
            <p:cNvSpPr>
              <a:spLocks noChangeArrowheads="1"/>
            </p:cNvSpPr>
            <p:nvPr/>
          </p:nvSpPr>
          <p:spPr bwMode="auto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22" name="文本框 104458"/>
            <p:cNvSpPr txBox="1">
              <a:spLocks noChangeArrowheads="1"/>
            </p:cNvSpPr>
            <p:nvPr/>
          </p:nvSpPr>
          <p:spPr bwMode="auto">
            <a:xfrm>
              <a:off x="2308" y="2903"/>
              <a:ext cx="55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000000"/>
                  </a:solidFill>
                  <a:cs typeface="Arial" pitchFamily="34" charset="0"/>
                </a:rPr>
                <a:t>Text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243723" name="椭圆 104459"/>
            <p:cNvSpPr>
              <a:spLocks noChangeArrowheads="1"/>
            </p:cNvSpPr>
            <p:nvPr/>
          </p:nvSpPr>
          <p:spPr bwMode="auto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3724" name="组合 104460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243725" name="椭圆 104461"/>
              <p:cNvSpPr>
                <a:spLocks noChangeArrowheads="1"/>
              </p:cNvSpPr>
              <p:nvPr/>
            </p:nvSpPr>
            <p:spPr bwMode="auto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726" name="椭圆 104462"/>
              <p:cNvSpPr>
                <a:spLocks noChangeArrowheads="1"/>
              </p:cNvSpPr>
              <p:nvPr/>
            </p:nvSpPr>
            <p:spPr bwMode="auto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727" name="椭圆 104463"/>
              <p:cNvSpPr>
                <a:spLocks noChangeArrowheads="1"/>
              </p:cNvSpPr>
              <p:nvPr/>
            </p:nvSpPr>
            <p:spPr bwMode="auto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728" name="椭圆 104464"/>
              <p:cNvSpPr>
                <a:spLocks noChangeArrowheads="1"/>
              </p:cNvSpPr>
              <p:nvPr/>
            </p:nvSpPr>
            <p:spPr bwMode="auto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729" name="文本框 104465"/>
              <p:cNvSpPr txBox="1">
                <a:spLocks noChangeArrowheads="1"/>
              </p:cNvSpPr>
              <p:nvPr/>
            </p:nvSpPr>
            <p:spPr bwMode="auto">
              <a:xfrm>
                <a:off x="904" y="2414"/>
                <a:ext cx="476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rgbClr val="000000"/>
                    </a:solidFill>
                    <a:cs typeface="Arial" pitchFamily="34" charset="0"/>
                  </a:rPr>
                  <a:t>Text</a:t>
                </a:r>
                <a:endParaRPr lang="en-US" altLang="zh-CN">
                  <a:cs typeface="Arial" pitchFamily="34" charset="0"/>
                </a:endParaRPr>
              </a:p>
            </p:txBody>
          </p:sp>
        </p:grpSp>
        <p:sp>
          <p:nvSpPr>
            <p:cNvPr id="243730" name="椭圆 104466"/>
            <p:cNvSpPr>
              <a:spLocks noChangeArrowheads="1"/>
            </p:cNvSpPr>
            <p:nvPr/>
          </p:nvSpPr>
          <p:spPr bwMode="auto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1" name="椭圆 104467"/>
            <p:cNvSpPr>
              <a:spLocks noChangeArrowheads="1"/>
            </p:cNvSpPr>
            <p:nvPr/>
          </p:nvSpPr>
          <p:spPr bwMode="auto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2" name="椭圆 104468"/>
            <p:cNvSpPr>
              <a:spLocks noChangeArrowheads="1"/>
            </p:cNvSpPr>
            <p:nvPr/>
          </p:nvSpPr>
          <p:spPr bwMode="auto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3" name="椭圆 104469"/>
            <p:cNvSpPr>
              <a:spLocks noChangeArrowheads="1"/>
            </p:cNvSpPr>
            <p:nvPr/>
          </p:nvSpPr>
          <p:spPr bwMode="auto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4" name="椭圆 104470"/>
            <p:cNvSpPr>
              <a:spLocks noChangeArrowheads="1"/>
            </p:cNvSpPr>
            <p:nvPr/>
          </p:nvSpPr>
          <p:spPr bwMode="auto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5" name="文本框 104471"/>
            <p:cNvSpPr txBox="1">
              <a:spLocks noChangeArrowheads="1"/>
            </p:cNvSpPr>
            <p:nvPr/>
          </p:nvSpPr>
          <p:spPr bwMode="auto">
            <a:xfrm>
              <a:off x="987" y="1624"/>
              <a:ext cx="4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243736" name="椭圆 104472"/>
            <p:cNvSpPr>
              <a:spLocks noChangeArrowheads="1"/>
            </p:cNvSpPr>
            <p:nvPr/>
          </p:nvSpPr>
          <p:spPr bwMode="auto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7" name="椭圆 104473"/>
            <p:cNvSpPr>
              <a:spLocks noChangeArrowheads="1"/>
            </p:cNvSpPr>
            <p:nvPr/>
          </p:nvSpPr>
          <p:spPr bwMode="auto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8" name="椭圆 104474"/>
            <p:cNvSpPr>
              <a:spLocks noChangeArrowheads="1"/>
            </p:cNvSpPr>
            <p:nvPr/>
          </p:nvSpPr>
          <p:spPr bwMode="auto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39" name="椭圆 104475"/>
            <p:cNvSpPr>
              <a:spLocks noChangeArrowheads="1"/>
            </p:cNvSpPr>
            <p:nvPr/>
          </p:nvSpPr>
          <p:spPr bwMode="auto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40" name="椭圆 104476"/>
            <p:cNvSpPr>
              <a:spLocks noChangeArrowheads="1"/>
            </p:cNvSpPr>
            <p:nvPr/>
          </p:nvSpPr>
          <p:spPr bwMode="auto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3741" name="文本框 104477"/>
            <p:cNvSpPr txBox="1">
              <a:spLocks noChangeArrowheads="1"/>
            </p:cNvSpPr>
            <p:nvPr/>
          </p:nvSpPr>
          <p:spPr bwMode="auto">
            <a:xfrm>
              <a:off x="1735" y="1293"/>
              <a:ext cx="34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  <a:endParaRPr lang="en-US" altLang="zh-CN"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组合 391169"/>
          <p:cNvGrpSpPr>
            <a:grpSpLocks/>
          </p:cNvGrpSpPr>
          <p:nvPr/>
        </p:nvGrpSpPr>
        <p:grpSpPr bwMode="auto">
          <a:xfrm>
            <a:off x="635000" y="2346325"/>
            <a:ext cx="7897813" cy="2774950"/>
            <a:chOff x="385" y="1320"/>
            <a:chExt cx="4975" cy="1748"/>
          </a:xfrm>
        </p:grpSpPr>
        <p:sp>
          <p:nvSpPr>
            <p:cNvPr id="23554" name="任意多边形 391170"/>
            <p:cNvSpPr>
              <a:spLocks noChangeArrowheads="1"/>
            </p:cNvSpPr>
            <p:nvPr/>
          </p:nvSpPr>
          <p:spPr bwMode="auto">
            <a:xfrm>
              <a:off x="385" y="1531"/>
              <a:ext cx="1178" cy="15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" name="任意多边形 391171"/>
            <p:cNvSpPr>
              <a:spLocks noChangeArrowheads="1"/>
            </p:cNvSpPr>
            <p:nvPr/>
          </p:nvSpPr>
          <p:spPr bwMode="auto">
            <a:xfrm>
              <a:off x="1635" y="1531"/>
              <a:ext cx="1179" cy="15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6" name="任意多边形 391172"/>
            <p:cNvSpPr>
              <a:spLocks noChangeArrowheads="1"/>
            </p:cNvSpPr>
            <p:nvPr/>
          </p:nvSpPr>
          <p:spPr bwMode="auto">
            <a:xfrm>
              <a:off x="2890" y="1531"/>
              <a:ext cx="1178" cy="15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7" name="矩形 391173"/>
            <p:cNvSpPr>
              <a:spLocks noChangeArrowheads="1"/>
            </p:cNvSpPr>
            <p:nvPr/>
          </p:nvSpPr>
          <p:spPr bwMode="auto">
            <a:xfrm>
              <a:off x="432" y="1320"/>
              <a:ext cx="1137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</a:p>
          </p:txBody>
        </p:sp>
        <p:sp>
          <p:nvSpPr>
            <p:cNvPr id="23558" name="矩形 391174"/>
            <p:cNvSpPr>
              <a:spLocks noChangeArrowheads="1"/>
            </p:cNvSpPr>
            <p:nvPr/>
          </p:nvSpPr>
          <p:spPr bwMode="auto">
            <a:xfrm>
              <a:off x="432" y="1616"/>
              <a:ext cx="1110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细节</a:t>
              </a:r>
            </a:p>
          </p:txBody>
        </p:sp>
        <p:sp>
          <p:nvSpPr>
            <p:cNvPr id="23559" name="矩形 391175"/>
            <p:cNvSpPr>
              <a:spLocks noChangeArrowheads="1"/>
            </p:cNvSpPr>
            <p:nvPr/>
          </p:nvSpPr>
          <p:spPr bwMode="auto">
            <a:xfrm>
              <a:off x="1685" y="1320"/>
              <a:ext cx="1137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</a:p>
          </p:txBody>
        </p:sp>
        <p:sp>
          <p:nvSpPr>
            <p:cNvPr id="23560" name="矩形 391176"/>
            <p:cNvSpPr>
              <a:spLocks noChangeArrowheads="1"/>
            </p:cNvSpPr>
            <p:nvPr/>
          </p:nvSpPr>
          <p:spPr bwMode="auto">
            <a:xfrm>
              <a:off x="1685" y="1616"/>
              <a:ext cx="1110" cy="22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lnSpc>
                  <a:spcPct val="140000"/>
                </a:lnSpc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细节</a:t>
              </a:r>
            </a:p>
          </p:txBody>
        </p:sp>
        <p:sp>
          <p:nvSpPr>
            <p:cNvPr id="23561" name="矩形 391177"/>
            <p:cNvSpPr>
              <a:spLocks noChangeArrowheads="1"/>
            </p:cNvSpPr>
            <p:nvPr/>
          </p:nvSpPr>
          <p:spPr bwMode="auto">
            <a:xfrm>
              <a:off x="2946" y="1320"/>
              <a:ext cx="1137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</a:p>
          </p:txBody>
        </p:sp>
        <p:sp>
          <p:nvSpPr>
            <p:cNvPr id="23562" name="矩形 391178"/>
            <p:cNvSpPr>
              <a:spLocks noChangeArrowheads="1"/>
            </p:cNvSpPr>
            <p:nvPr/>
          </p:nvSpPr>
          <p:spPr bwMode="auto">
            <a:xfrm>
              <a:off x="2946" y="1616"/>
              <a:ext cx="1111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细节</a:t>
              </a:r>
            </a:p>
          </p:txBody>
        </p:sp>
        <p:sp>
          <p:nvSpPr>
            <p:cNvPr id="23563" name="任意多边形 391179"/>
            <p:cNvSpPr>
              <a:spLocks noChangeArrowheads="1"/>
            </p:cNvSpPr>
            <p:nvPr/>
          </p:nvSpPr>
          <p:spPr bwMode="auto">
            <a:xfrm>
              <a:off x="4168" y="1532"/>
              <a:ext cx="1178" cy="15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矩形 391180"/>
            <p:cNvSpPr>
              <a:spLocks noChangeArrowheads="1"/>
            </p:cNvSpPr>
            <p:nvPr/>
          </p:nvSpPr>
          <p:spPr bwMode="auto">
            <a:xfrm>
              <a:off x="4223" y="1322"/>
              <a:ext cx="1137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</a:p>
          </p:txBody>
        </p:sp>
        <p:sp>
          <p:nvSpPr>
            <p:cNvPr id="23565" name="矩形 391181"/>
            <p:cNvSpPr>
              <a:spLocks noChangeArrowheads="1"/>
            </p:cNvSpPr>
            <p:nvPr/>
          </p:nvSpPr>
          <p:spPr bwMode="auto">
            <a:xfrm>
              <a:off x="4223" y="1618"/>
              <a:ext cx="1111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细节</a:t>
              </a:r>
            </a:p>
          </p:txBody>
        </p:sp>
      </p:grpSp>
      <p:sp>
        <p:nvSpPr>
          <p:cNvPr id="23566" name="标题 3911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-</a:t>
            </a:r>
            <a:r>
              <a:rPr lang="zh-CN" altLang="en-US" smtClean="0"/>
              <a:t>水平的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标题 1054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sp>
        <p:nvSpPr>
          <p:cNvPr id="244738" name="矩形 105474"/>
          <p:cNvSpPr>
            <a:spLocks noChangeArrowheads="1"/>
          </p:cNvSpPr>
          <p:nvPr/>
        </p:nvSpPr>
        <p:spPr bwMode="auto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475E00"/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4739" name="文本框 105475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2003.10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2003.10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2003.10   Add Your Text</a:t>
            </a:r>
          </a:p>
        </p:txBody>
      </p:sp>
      <p:sp>
        <p:nvSpPr>
          <p:cNvPr id="244740" name="矩形 105476"/>
          <p:cNvSpPr>
            <a:spLocks noChangeArrowheads="1"/>
          </p:cNvSpPr>
          <p:nvPr/>
        </p:nvSpPr>
        <p:spPr bwMode="auto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4741" name="文本框 105477"/>
          <p:cNvSpPr txBox="1">
            <a:spLocks noChangeArrowheads="1"/>
          </p:cNvSpPr>
          <p:nvPr/>
        </p:nvSpPr>
        <p:spPr bwMode="auto">
          <a:xfrm>
            <a:off x="1504950" y="2627313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2000</a:t>
            </a:r>
          </a:p>
        </p:txBody>
      </p:sp>
      <p:sp>
        <p:nvSpPr>
          <p:cNvPr id="244742" name="矩形 105478"/>
          <p:cNvSpPr>
            <a:spLocks noChangeArrowheads="1"/>
          </p:cNvSpPr>
          <p:nvPr/>
        </p:nvSpPr>
        <p:spPr bwMode="auto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4743" name="文本框 105479"/>
          <p:cNvSpPr txBox="1">
            <a:spLocks noChangeArrowheads="1"/>
          </p:cNvSpPr>
          <p:nvPr/>
        </p:nvSpPr>
        <p:spPr bwMode="auto">
          <a:xfrm>
            <a:off x="2940050" y="4532313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2001</a:t>
            </a:r>
          </a:p>
        </p:txBody>
      </p:sp>
      <p:sp>
        <p:nvSpPr>
          <p:cNvPr id="244744" name="矩形 105480"/>
          <p:cNvSpPr>
            <a:spLocks noChangeArrowheads="1"/>
          </p:cNvSpPr>
          <p:nvPr/>
        </p:nvSpPr>
        <p:spPr bwMode="auto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4745" name="文本框 105481"/>
          <p:cNvSpPr txBox="1">
            <a:spLocks noChangeArrowheads="1"/>
          </p:cNvSpPr>
          <p:nvPr/>
        </p:nvSpPr>
        <p:spPr bwMode="auto">
          <a:xfrm>
            <a:off x="5010150" y="33797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2002</a:t>
            </a:r>
          </a:p>
        </p:txBody>
      </p:sp>
      <p:sp>
        <p:nvSpPr>
          <p:cNvPr id="244746" name="文本框 105482"/>
          <p:cNvSpPr txBox="1">
            <a:spLocks noChangeArrowheads="1"/>
          </p:cNvSpPr>
          <p:nvPr/>
        </p:nvSpPr>
        <p:spPr bwMode="auto">
          <a:xfrm>
            <a:off x="7359650" y="19192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44747" name="直接连接符 105483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48" name="直接连接符 105484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4749" name="直接连接符 105485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487" name="文本框 105486"/>
          <p:cNvSpPr txBox="1"/>
          <p:nvPr/>
        </p:nvSpPr>
        <p:spPr>
          <a:xfrm>
            <a:off x="2514600" y="1806575"/>
            <a:ext cx="4114800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Company History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44751" name="文本框 105487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2001.10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2001.10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2001.10   Add Your Text</a:t>
            </a:r>
          </a:p>
        </p:txBody>
      </p:sp>
      <p:sp>
        <p:nvSpPr>
          <p:cNvPr id="244752" name="文本框 105488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2002.10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2002.10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2002.10   Add Your Text</a:t>
            </a:r>
          </a:p>
        </p:txBody>
      </p:sp>
      <p:sp>
        <p:nvSpPr>
          <p:cNvPr id="244753" name="文本框 105489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2000.10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2000.10   Add Your Text</a:t>
            </a:r>
          </a:p>
          <a:p>
            <a:pPr eaLnBrk="0" hangingPunct="0"/>
            <a:r>
              <a:rPr lang="en-US" altLang="zh-CN" sz="1400">
                <a:solidFill>
                  <a:srgbClr val="5F5F5F"/>
                </a:solidFill>
                <a:cs typeface="Arial" pitchFamily="34" charset="0"/>
              </a:rPr>
              <a:t>2000.10   Add Your Text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16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45762" name="直接连接符 106498"/>
          <p:cNvSpPr>
            <a:spLocks noChangeShapeType="1"/>
          </p:cNvSpPr>
          <p:nvPr/>
        </p:nvSpPr>
        <p:spPr bwMode="auto">
          <a:xfrm>
            <a:off x="2209800" y="2133600"/>
            <a:ext cx="0" cy="312420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5763" name="Group 3"/>
          <p:cNvGrpSpPr>
            <a:grpSpLocks/>
          </p:cNvGrpSpPr>
          <p:nvPr/>
        </p:nvGrpSpPr>
        <p:grpSpPr bwMode="auto">
          <a:xfrm>
            <a:off x="1341438" y="1757363"/>
            <a:ext cx="1724025" cy="482600"/>
            <a:chOff x="816" y="2304"/>
            <a:chExt cx="1440" cy="448"/>
          </a:xfrm>
        </p:grpSpPr>
        <p:sp>
          <p:nvSpPr>
            <p:cNvPr id="245764" name="Freeform 4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2" name="Rectangle 5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2003</a:t>
              </a:r>
              <a:endParaRPr lang="en-US" altLang="zh-CN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grpSp>
        <p:nvGrpSpPr>
          <p:cNvPr id="245766" name="Group 6"/>
          <p:cNvGrpSpPr>
            <a:grpSpLocks/>
          </p:cNvGrpSpPr>
          <p:nvPr/>
        </p:nvGrpSpPr>
        <p:grpSpPr bwMode="auto">
          <a:xfrm>
            <a:off x="1341438" y="2900363"/>
            <a:ext cx="1724025" cy="482600"/>
            <a:chOff x="816" y="2304"/>
            <a:chExt cx="1440" cy="448"/>
          </a:xfrm>
        </p:grpSpPr>
        <p:sp>
          <p:nvSpPr>
            <p:cNvPr id="245767" name="Freeform 7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5" name="Rectangle 8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47451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2004</a:t>
              </a:r>
              <a:endParaRPr lang="en-US" altLang="zh-CN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grpSp>
        <p:nvGrpSpPr>
          <p:cNvPr id="245769" name="Group 9"/>
          <p:cNvGrpSpPr>
            <a:grpSpLocks/>
          </p:cNvGrpSpPr>
          <p:nvPr/>
        </p:nvGrpSpPr>
        <p:grpSpPr bwMode="auto">
          <a:xfrm>
            <a:off x="1341438" y="4043363"/>
            <a:ext cx="1724025" cy="482600"/>
            <a:chOff x="816" y="2304"/>
            <a:chExt cx="1440" cy="448"/>
          </a:xfrm>
        </p:grpSpPr>
        <p:sp>
          <p:nvSpPr>
            <p:cNvPr id="245770" name="Freeform 10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08" name="Rectangle 11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0392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2005</a:t>
              </a:r>
              <a:endParaRPr lang="en-US" altLang="zh-CN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grpSp>
        <p:nvGrpSpPr>
          <p:cNvPr id="245772" name="Group 12"/>
          <p:cNvGrpSpPr>
            <a:grpSpLocks/>
          </p:cNvGrpSpPr>
          <p:nvPr/>
        </p:nvGrpSpPr>
        <p:grpSpPr bwMode="auto">
          <a:xfrm>
            <a:off x="1341438" y="5186363"/>
            <a:ext cx="1724025" cy="482600"/>
            <a:chOff x="816" y="2304"/>
            <a:chExt cx="1440" cy="448"/>
          </a:xfrm>
        </p:grpSpPr>
        <p:sp>
          <p:nvSpPr>
            <p:cNvPr id="245773" name="Freeform 13"/>
            <p:cNvSpPr>
              <a:spLocks noChangeArrowheads="1"/>
            </p:cNvSpPr>
            <p:nvPr/>
          </p:nvSpPr>
          <p:spPr bwMode="auto">
            <a:xfrm>
              <a:off x="901" y="2562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11" name="Rectangle 14"/>
            <p:cNvSpPr/>
            <p:nvPr/>
          </p:nvSpPr>
          <p:spPr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3529"/>
                    <a:invGamma/>
                  </a:schemeClr>
                </a:gs>
              </a:gsLst>
              <a:lin ang="27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Calibri" pitchFamily="34" charset="0"/>
                  <a:ea typeface="Arial" pitchFamily="34" charset="0"/>
                  <a:cs typeface="+mn-ea"/>
                </a:rPr>
                <a:t>2007</a:t>
              </a:r>
              <a:endParaRPr lang="en-US" altLang="zh-CN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alibri" pitchFamily="34" charset="0"/>
                <a:ea typeface="Arial" pitchFamily="34" charset="0"/>
              </a:endParaRPr>
            </a:p>
          </p:txBody>
        </p:sp>
      </p:grpSp>
      <p:sp>
        <p:nvSpPr>
          <p:cNvPr id="245775" name="Line 18"/>
          <p:cNvSpPr>
            <a:spLocks noChangeShapeType="1"/>
          </p:cNvSpPr>
          <p:nvPr/>
        </p:nvSpPr>
        <p:spPr bwMode="auto">
          <a:xfrm>
            <a:off x="2255838" y="2470150"/>
            <a:ext cx="5943600" cy="0"/>
          </a:xfrm>
          <a:prstGeom prst="line">
            <a:avLst/>
          </a:prstGeom>
          <a:noFill/>
          <a:ln w="38100" cap="rnd">
            <a:solidFill>
              <a:srgbClr val="969696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776" name="Line 19"/>
          <p:cNvSpPr>
            <a:spLocks noChangeShapeType="1"/>
          </p:cNvSpPr>
          <p:nvPr/>
        </p:nvSpPr>
        <p:spPr bwMode="auto">
          <a:xfrm>
            <a:off x="2255838" y="3714750"/>
            <a:ext cx="5943600" cy="0"/>
          </a:xfrm>
          <a:prstGeom prst="line">
            <a:avLst/>
          </a:prstGeom>
          <a:noFill/>
          <a:ln w="38100" cap="rnd">
            <a:solidFill>
              <a:srgbClr val="969696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777" name="Line 20"/>
          <p:cNvSpPr>
            <a:spLocks noChangeShapeType="1"/>
          </p:cNvSpPr>
          <p:nvPr/>
        </p:nvSpPr>
        <p:spPr bwMode="auto">
          <a:xfrm flipV="1">
            <a:off x="2255838" y="4832350"/>
            <a:ext cx="5943600" cy="3175"/>
          </a:xfrm>
          <a:prstGeom prst="line">
            <a:avLst/>
          </a:prstGeom>
          <a:noFill/>
          <a:ln w="38100" cap="rnd">
            <a:solidFill>
              <a:srgbClr val="969696"/>
            </a:solidFill>
            <a:prstDash val="sysDot"/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778" name="Text Box 21"/>
          <p:cNvSpPr txBox="1">
            <a:spLocks noChangeArrowheads="1"/>
          </p:cNvSpPr>
          <p:nvPr/>
        </p:nvSpPr>
        <p:spPr bwMode="auto">
          <a:xfrm>
            <a:off x="3551238" y="1631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2003.10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2003.10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2003.10   Add Your Text</a:t>
            </a:r>
          </a:p>
        </p:txBody>
      </p:sp>
      <p:sp>
        <p:nvSpPr>
          <p:cNvPr id="245779" name="Text Box 22"/>
          <p:cNvSpPr txBox="1">
            <a:spLocks noChangeArrowheads="1"/>
          </p:cNvSpPr>
          <p:nvPr/>
        </p:nvSpPr>
        <p:spPr bwMode="auto">
          <a:xfrm>
            <a:off x="3551238" y="2774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2004.10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2004.10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2004.10   Add Your Text</a:t>
            </a:r>
          </a:p>
        </p:txBody>
      </p:sp>
      <p:sp>
        <p:nvSpPr>
          <p:cNvPr id="245780" name="Text Box 23"/>
          <p:cNvSpPr txBox="1">
            <a:spLocks noChangeArrowheads="1"/>
          </p:cNvSpPr>
          <p:nvPr/>
        </p:nvSpPr>
        <p:spPr bwMode="auto">
          <a:xfrm>
            <a:off x="3551238" y="3917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2005.10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2005.10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2005.10   Add Your Text</a:t>
            </a:r>
          </a:p>
        </p:txBody>
      </p:sp>
      <p:sp>
        <p:nvSpPr>
          <p:cNvPr id="245781" name="Text Box 24"/>
          <p:cNvSpPr txBox="1">
            <a:spLocks noChangeArrowheads="1"/>
          </p:cNvSpPr>
          <p:nvPr/>
        </p:nvSpPr>
        <p:spPr bwMode="auto">
          <a:xfrm>
            <a:off x="3551238" y="5060950"/>
            <a:ext cx="237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2007.10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2007.10   Add Your Text</a:t>
            </a:r>
          </a:p>
          <a:p>
            <a:pPr eaLnBrk="0" hangingPunct="0"/>
            <a:r>
              <a:rPr lang="en-US" altLang="zh-CN" sz="14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2007.10   Add Your Text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标题 1075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46786" name="五边形 107522"/>
          <p:cNvSpPr>
            <a:spLocks noChangeArrowheads="1"/>
          </p:cNvSpPr>
          <p:nvPr/>
        </p:nvSpPr>
        <p:spPr bwMode="auto">
          <a:xfrm>
            <a:off x="5245100" y="2112963"/>
            <a:ext cx="2622550" cy="1163637"/>
          </a:xfrm>
          <a:prstGeom prst="homePlate">
            <a:avLst>
              <a:gd name="adj" fmla="val 38992"/>
            </a:avLst>
          </a:prstGeom>
          <a:gradFill rotWithShape="1">
            <a:gsLst>
              <a:gs pos="0">
                <a:srgbClr val="749B00"/>
              </a:gs>
              <a:gs pos="100000">
                <a:schemeClr val="folHlink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6787" name="五边形 107523"/>
          <p:cNvSpPr>
            <a:spLocks noChangeArrowheads="1"/>
          </p:cNvSpPr>
          <p:nvPr/>
        </p:nvSpPr>
        <p:spPr bwMode="auto">
          <a:xfrm>
            <a:off x="3022600" y="2112963"/>
            <a:ext cx="2855913" cy="1163637"/>
          </a:xfrm>
          <a:prstGeom prst="homePlate">
            <a:avLst>
              <a:gd name="adj" fmla="val 42268"/>
            </a:avLst>
          </a:prstGeom>
          <a:gradFill rotWithShape="1">
            <a:gsLst>
              <a:gs pos="0">
                <a:srgbClr val="272774"/>
              </a:gs>
              <a:gs pos="100000">
                <a:schemeClr val="accent2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6788" name="五边形 107524"/>
          <p:cNvSpPr>
            <a:spLocks noChangeArrowheads="1"/>
          </p:cNvSpPr>
          <p:nvPr/>
        </p:nvSpPr>
        <p:spPr bwMode="auto">
          <a:xfrm>
            <a:off x="1087438" y="2112963"/>
            <a:ext cx="2455862" cy="1163637"/>
          </a:xfrm>
          <a:prstGeom prst="homePlate">
            <a:avLst>
              <a:gd name="adj" fmla="val 42777"/>
            </a:avLst>
          </a:prstGeom>
          <a:gradFill rotWithShape="1">
            <a:gsLst>
              <a:gs pos="0">
                <a:srgbClr val="8EAAAD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46789" name="组合 107525"/>
          <p:cNvGrpSpPr>
            <a:grpSpLocks/>
          </p:cNvGrpSpPr>
          <p:nvPr/>
        </p:nvGrpSpPr>
        <p:grpSpPr bwMode="auto">
          <a:xfrm>
            <a:off x="685800" y="4154488"/>
            <a:ext cx="7613650" cy="2017712"/>
            <a:chOff x="479" y="2711"/>
            <a:chExt cx="4796" cy="1271"/>
          </a:xfrm>
        </p:grpSpPr>
        <p:sp>
          <p:nvSpPr>
            <p:cNvPr id="246790" name="任意多边形 107526"/>
            <p:cNvSpPr>
              <a:spLocks noChangeArrowheads="1"/>
            </p:cNvSpPr>
            <p:nvPr/>
          </p:nvSpPr>
          <p:spPr bwMode="auto">
            <a:xfrm flipV="1">
              <a:off x="549" y="2711"/>
              <a:ext cx="4653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58" y="21600"/>
                </a:cxn>
                <a:cxn ang="0">
                  <a:pos x="19442" y="21600"/>
                </a:cxn>
                <a:cxn ang="0">
                  <a:pos x="21600" y="0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8" y="21600"/>
                  </a:lnTo>
                  <a:lnTo>
                    <a:pt x="1944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74C7C7"/>
                </a:gs>
                <a:gs pos="100000">
                  <a:schemeClr val="hlink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91" name="圆角矩形 107527"/>
            <p:cNvSpPr>
              <a:spLocks noChangeArrowheads="1"/>
            </p:cNvSpPr>
            <p:nvPr/>
          </p:nvSpPr>
          <p:spPr bwMode="auto">
            <a:xfrm>
              <a:off x="479" y="2932"/>
              <a:ext cx="4796" cy="1050"/>
            </a:xfrm>
            <a:prstGeom prst="roundRect">
              <a:avLst>
                <a:gd name="adj" fmla="val 9514"/>
              </a:avLst>
            </a:prstGeom>
            <a:gradFill rotWithShape="1">
              <a:gsLst>
                <a:gs pos="0">
                  <a:schemeClr val="hlink"/>
                </a:gs>
                <a:gs pos="50000">
                  <a:srgbClr val="7CCBCB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792" name="圆角矩形 107528"/>
          <p:cNvSpPr>
            <a:spLocks noChangeArrowheads="1"/>
          </p:cNvSpPr>
          <p:nvPr/>
        </p:nvSpPr>
        <p:spPr bwMode="auto">
          <a:xfrm>
            <a:off x="935038" y="4800600"/>
            <a:ext cx="7086600" cy="1184275"/>
          </a:xfrm>
          <a:prstGeom prst="roundRect">
            <a:avLst>
              <a:gd name="adj" fmla="val 9782"/>
            </a:avLst>
          </a:prstGeom>
          <a:gradFill rotWithShape="1">
            <a:gsLst>
              <a:gs pos="0">
                <a:srgbClr val="DDDDDD"/>
              </a:gs>
              <a:gs pos="50000">
                <a:srgbClr val="EBEBEB"/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rgbClr val="F8F8F8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6793" name="组合 107529"/>
          <p:cNvGrpSpPr>
            <a:grpSpLocks/>
          </p:cNvGrpSpPr>
          <p:nvPr/>
        </p:nvGrpSpPr>
        <p:grpSpPr bwMode="auto">
          <a:xfrm>
            <a:off x="706438" y="3575050"/>
            <a:ext cx="7599362" cy="536575"/>
            <a:chOff x="3964" y="2071"/>
            <a:chExt cx="1484" cy="330"/>
          </a:xfrm>
        </p:grpSpPr>
        <p:sp>
          <p:nvSpPr>
            <p:cNvPr id="246794" name="圆角矩形 107530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99CC"/>
                </a:gs>
                <a:gs pos="100000">
                  <a:srgbClr val="99CC00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95" name="圆角矩形 107531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folHlink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796" name="矩形 107532"/>
          <p:cNvSpPr>
            <a:spLocks noChangeArrowheads="1"/>
          </p:cNvSpPr>
          <p:nvPr/>
        </p:nvSpPr>
        <p:spPr bwMode="auto">
          <a:xfrm>
            <a:off x="1347788" y="229711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46797" name="文本框 107533"/>
          <p:cNvSpPr txBox="1">
            <a:spLocks noChangeArrowheads="1"/>
          </p:cNvSpPr>
          <p:nvPr/>
        </p:nvSpPr>
        <p:spPr bwMode="auto">
          <a:xfrm>
            <a:off x="1087438" y="5105400"/>
            <a:ext cx="655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20202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020202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46798" name="矩形 107534"/>
          <p:cNvSpPr>
            <a:spLocks noChangeArrowheads="1"/>
          </p:cNvSpPr>
          <p:nvPr/>
        </p:nvSpPr>
        <p:spPr bwMode="auto">
          <a:xfrm>
            <a:off x="3748088" y="229711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46799" name="矩形 107535"/>
          <p:cNvSpPr>
            <a:spLocks noChangeArrowheads="1"/>
          </p:cNvSpPr>
          <p:nvPr/>
        </p:nvSpPr>
        <p:spPr bwMode="auto">
          <a:xfrm>
            <a:off x="5940425" y="229711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46800" name="矩形 107536"/>
          <p:cNvSpPr>
            <a:spLocks noChangeArrowheads="1"/>
          </p:cNvSpPr>
          <p:nvPr/>
        </p:nvSpPr>
        <p:spPr bwMode="auto">
          <a:xfrm>
            <a:off x="3048000" y="3633788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07538" name="矩形 107537"/>
          <p:cNvSpPr/>
          <p:nvPr/>
        </p:nvSpPr>
        <p:spPr>
          <a:xfrm>
            <a:off x="1087438" y="1371600"/>
            <a:ext cx="6553200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3000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“A title about content”</a:t>
            </a:r>
            <a:endParaRPr lang="en-US" altLang="zh-CN" sz="3000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标题 1085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247810" name="圆角矩形 108546"/>
          <p:cNvSpPr>
            <a:spLocks noChangeArrowheads="1"/>
          </p:cNvSpPr>
          <p:nvPr/>
        </p:nvSpPr>
        <p:spPr bwMode="auto">
          <a:xfrm>
            <a:off x="762000" y="2286000"/>
            <a:ext cx="7696200" cy="32004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1" name="直接连接符 108547"/>
          <p:cNvSpPr>
            <a:spLocks noChangeShapeType="1"/>
          </p:cNvSpPr>
          <p:nvPr/>
        </p:nvSpPr>
        <p:spPr bwMode="auto">
          <a:xfrm flipH="1">
            <a:off x="2724150" y="4627563"/>
            <a:ext cx="4075113" cy="952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2" name="直接连接符 108548"/>
          <p:cNvSpPr>
            <a:spLocks noChangeShapeType="1"/>
          </p:cNvSpPr>
          <p:nvPr/>
        </p:nvSpPr>
        <p:spPr bwMode="auto">
          <a:xfrm>
            <a:off x="2263775" y="3187700"/>
            <a:ext cx="4075113" cy="952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3" name="椭圆 108549"/>
          <p:cNvSpPr>
            <a:spLocks noChangeArrowheads="1"/>
          </p:cNvSpPr>
          <p:nvPr/>
        </p:nvSpPr>
        <p:spPr bwMode="auto">
          <a:xfrm>
            <a:off x="6108700" y="3197225"/>
            <a:ext cx="1423988" cy="1423988"/>
          </a:xfrm>
          <a:prstGeom prst="ellipse">
            <a:avLst/>
          </a:prstGeom>
          <a:gradFill rotWithShape="1">
            <a:gsLst>
              <a:gs pos="0">
                <a:srgbClr val="9C9CCD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4" name="椭圆 108550"/>
          <p:cNvSpPr>
            <a:spLocks noChangeArrowheads="1"/>
          </p:cNvSpPr>
          <p:nvPr/>
        </p:nvSpPr>
        <p:spPr bwMode="auto">
          <a:xfrm>
            <a:off x="1612900" y="3197225"/>
            <a:ext cx="1423988" cy="1423988"/>
          </a:xfrm>
          <a:prstGeom prst="ellipse">
            <a:avLst/>
          </a:prstGeom>
          <a:gradFill rotWithShape="1">
            <a:gsLst>
              <a:gs pos="0">
                <a:srgbClr val="DBE9F5"/>
              </a:gs>
              <a:gs pos="100000">
                <a:srgbClr val="92BCE2"/>
              </a:gs>
            </a:gsLst>
            <a:path path="shape">
              <a:fillToRect l="50000" t="50000" r="50000" b="50000"/>
            </a:path>
          </a:gradFill>
          <a:ln w="952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5" name="燕尾形 108551"/>
          <p:cNvSpPr>
            <a:spLocks noChangeArrowheads="1"/>
          </p:cNvSpPr>
          <p:nvPr/>
        </p:nvSpPr>
        <p:spPr bwMode="auto">
          <a:xfrm>
            <a:off x="2690813" y="2506663"/>
            <a:ext cx="1958975" cy="468312"/>
          </a:xfrm>
          <a:prstGeom prst="chevron">
            <a:avLst>
              <a:gd name="adj" fmla="val 43186"/>
            </a:avLst>
          </a:prstGeom>
          <a:solidFill>
            <a:srgbClr val="FFFFFF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7816" name="燕尾形 108552"/>
          <p:cNvSpPr>
            <a:spLocks noChangeArrowheads="1"/>
          </p:cNvSpPr>
          <p:nvPr/>
        </p:nvSpPr>
        <p:spPr bwMode="auto">
          <a:xfrm>
            <a:off x="4649788" y="2506663"/>
            <a:ext cx="1958975" cy="468312"/>
          </a:xfrm>
          <a:prstGeom prst="chevron">
            <a:avLst>
              <a:gd name="adj" fmla="val 43186"/>
            </a:avLst>
          </a:prstGeom>
          <a:solidFill>
            <a:srgbClr val="FFFFFF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7817" name="组合 108553"/>
          <p:cNvGrpSpPr>
            <a:grpSpLocks/>
          </p:cNvGrpSpPr>
          <p:nvPr/>
        </p:nvGrpSpPr>
        <p:grpSpPr bwMode="auto">
          <a:xfrm>
            <a:off x="5764213" y="2506663"/>
            <a:ext cx="2459037" cy="2765425"/>
            <a:chOff x="3340" y="1301"/>
            <a:chExt cx="1549" cy="1742"/>
          </a:xfrm>
        </p:grpSpPr>
        <p:sp>
          <p:nvSpPr>
            <p:cNvPr id="247818" name="任意多边形 108554"/>
            <p:cNvSpPr>
              <a:spLocks noChangeArrowheads="1"/>
            </p:cNvSpPr>
            <p:nvPr/>
          </p:nvSpPr>
          <p:spPr bwMode="auto">
            <a:xfrm rot="5400000">
              <a:off x="3242" y="1395"/>
              <a:ext cx="1742" cy="1549"/>
            </a:xfrm>
            <a:custGeom>
              <a:avLst/>
              <a:gdLst/>
              <a:ahLst/>
              <a:cxnLst>
                <a:cxn ang="0">
                  <a:pos x="3695" y="11280"/>
                </a:cxn>
                <a:cxn ang="0">
                  <a:pos x="3679" y="10799"/>
                </a:cxn>
                <a:cxn ang="0">
                  <a:pos x="10800" y="3678"/>
                </a:cxn>
                <a:cxn ang="0">
                  <a:pos x="17921" y="10799"/>
                </a:cxn>
                <a:cxn ang="0">
                  <a:pos x="17905" y="11280"/>
                </a:cxn>
                <a:cxn ang="0">
                  <a:pos x="21575" y="11529"/>
                </a:cxn>
                <a:cxn ang="0">
                  <a:pos x="21600" y="10800"/>
                </a:cxn>
                <a:cxn ang="0">
                  <a:pos x="10800" y="0"/>
                </a:cxn>
                <a:cxn ang="0">
                  <a:pos x="0" y="10800"/>
                </a:cxn>
                <a:cxn ang="0">
                  <a:pos x="24" y="11533"/>
                </a:cxn>
              </a:cxnLst>
              <a:rect l="0" t="0" r="r" b="b"/>
              <a:pathLst>
                <a:path w="21600" h="21600">
                  <a:moveTo>
                    <a:pt x="3695" y="11280"/>
                  </a:moveTo>
                  <a:cubicBezTo>
                    <a:pt x="3684" y="11121"/>
                    <a:pt x="3679" y="10961"/>
                    <a:pt x="3679" y="10799"/>
                  </a:cubicBezTo>
                  <a:cubicBezTo>
                    <a:pt x="3679" y="6866"/>
                    <a:pt x="6867" y="3678"/>
                    <a:pt x="10800" y="3678"/>
                  </a:cubicBezTo>
                  <a:cubicBezTo>
                    <a:pt x="14733" y="3678"/>
                    <a:pt x="17921" y="6866"/>
                    <a:pt x="17921" y="10799"/>
                  </a:cubicBezTo>
                  <a:cubicBezTo>
                    <a:pt x="17921" y="10961"/>
                    <a:pt x="17916" y="11122"/>
                    <a:pt x="17905" y="11280"/>
                  </a:cubicBezTo>
                  <a:lnTo>
                    <a:pt x="21575" y="11529"/>
                  </a:lnTo>
                  <a:cubicBezTo>
                    <a:pt x="21592" y="11289"/>
                    <a:pt x="21600" y="1104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046"/>
                    <a:pt x="8" y="11290"/>
                    <a:pt x="24" y="1153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819" name="燕尾形 108555"/>
            <p:cNvSpPr>
              <a:spLocks noChangeArrowheads="1"/>
            </p:cNvSpPr>
            <p:nvPr/>
          </p:nvSpPr>
          <p:spPr bwMode="auto">
            <a:xfrm>
              <a:off x="3872" y="1303"/>
              <a:ext cx="411" cy="295"/>
            </a:xfrm>
            <a:prstGeom prst="chevron">
              <a:avLst>
                <a:gd name="adj" fmla="val 44731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820" name="燕尾形 108556"/>
            <p:cNvSpPr>
              <a:spLocks noChangeArrowheads="1"/>
            </p:cNvSpPr>
            <p:nvPr/>
          </p:nvSpPr>
          <p:spPr bwMode="auto">
            <a:xfrm rot="10800000">
              <a:off x="3891" y="2745"/>
              <a:ext cx="314" cy="295"/>
            </a:xfrm>
            <a:prstGeom prst="chevron">
              <a:avLst>
                <a:gd name="adj" fmla="val 44060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7821" name="燕尾形 108557"/>
          <p:cNvSpPr>
            <a:spLocks noChangeArrowheads="1"/>
          </p:cNvSpPr>
          <p:nvPr/>
        </p:nvSpPr>
        <p:spPr bwMode="auto">
          <a:xfrm flipH="1">
            <a:off x="2792413" y="4802188"/>
            <a:ext cx="3889375" cy="468312"/>
          </a:xfrm>
          <a:prstGeom prst="chevron">
            <a:avLst>
              <a:gd name="adj" fmla="val 47485"/>
            </a:avLst>
          </a:prstGeom>
          <a:solidFill>
            <a:srgbClr val="E8BD5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7822" name="组合 108558"/>
          <p:cNvGrpSpPr>
            <a:grpSpLocks/>
          </p:cNvGrpSpPr>
          <p:nvPr/>
        </p:nvGrpSpPr>
        <p:grpSpPr bwMode="auto">
          <a:xfrm>
            <a:off x="923925" y="2509838"/>
            <a:ext cx="2459038" cy="2767012"/>
            <a:chOff x="533" y="1485"/>
            <a:chExt cx="1549" cy="1743"/>
          </a:xfrm>
        </p:grpSpPr>
        <p:sp>
          <p:nvSpPr>
            <p:cNvPr id="247823" name="任意多边形 108559"/>
            <p:cNvSpPr>
              <a:spLocks noChangeArrowheads="1"/>
            </p:cNvSpPr>
            <p:nvPr/>
          </p:nvSpPr>
          <p:spPr bwMode="auto">
            <a:xfrm rot="16200000" flipH="1">
              <a:off x="435" y="1579"/>
              <a:ext cx="1742" cy="1549"/>
            </a:xfrm>
            <a:custGeom>
              <a:avLst/>
              <a:gdLst/>
              <a:ahLst/>
              <a:cxnLst>
                <a:cxn ang="0">
                  <a:pos x="3695" y="11670"/>
                </a:cxn>
                <a:cxn ang="0">
                  <a:pos x="3642" y="10799"/>
                </a:cxn>
                <a:cxn ang="0">
                  <a:pos x="10800" y="3641"/>
                </a:cxn>
                <a:cxn ang="0">
                  <a:pos x="17958" y="10799"/>
                </a:cxn>
                <a:cxn ang="0">
                  <a:pos x="17905" y="11671"/>
                </a:cxn>
                <a:cxn ang="0">
                  <a:pos x="21519" y="12114"/>
                </a:cxn>
                <a:cxn ang="0">
                  <a:pos x="21599" y="10800"/>
                </a:cxn>
                <a:cxn ang="0">
                  <a:pos x="10799" y="0"/>
                </a:cxn>
                <a:cxn ang="0">
                  <a:pos x="-1" y="10800"/>
                </a:cxn>
                <a:cxn ang="0">
                  <a:pos x="79" y="12119"/>
                </a:cxn>
              </a:cxnLst>
              <a:rect l="0" t="0" r="r" b="b"/>
              <a:pathLst>
                <a:path w="21600" h="21600">
                  <a:moveTo>
                    <a:pt x="3695" y="11670"/>
                  </a:moveTo>
                  <a:cubicBezTo>
                    <a:pt x="3660" y="11385"/>
                    <a:pt x="3642" y="11094"/>
                    <a:pt x="3642" y="10799"/>
                  </a:cubicBezTo>
                  <a:cubicBezTo>
                    <a:pt x="3642" y="6846"/>
                    <a:pt x="6847" y="3641"/>
                    <a:pt x="10800" y="3641"/>
                  </a:cubicBezTo>
                  <a:cubicBezTo>
                    <a:pt x="14753" y="3641"/>
                    <a:pt x="17958" y="6846"/>
                    <a:pt x="17958" y="10799"/>
                  </a:cubicBezTo>
                  <a:cubicBezTo>
                    <a:pt x="17958" y="11095"/>
                    <a:pt x="17940" y="11387"/>
                    <a:pt x="17905" y="11671"/>
                  </a:cubicBezTo>
                  <a:lnTo>
                    <a:pt x="21519" y="12114"/>
                  </a:lnTo>
                  <a:cubicBezTo>
                    <a:pt x="21572" y="11684"/>
                    <a:pt x="21599" y="11245"/>
                    <a:pt x="21599" y="10800"/>
                  </a:cubicBezTo>
                  <a:cubicBezTo>
                    <a:pt x="21599" y="4835"/>
                    <a:pt x="16764" y="0"/>
                    <a:pt x="10799" y="0"/>
                  </a:cubicBezTo>
                  <a:cubicBezTo>
                    <a:pt x="4834" y="0"/>
                    <a:pt x="-1" y="4835"/>
                    <a:pt x="-1" y="10800"/>
                  </a:cubicBezTo>
                  <a:cubicBezTo>
                    <a:pt x="-1" y="11246"/>
                    <a:pt x="26" y="11686"/>
                    <a:pt x="79" y="121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824" name="燕尾形 108560"/>
            <p:cNvSpPr>
              <a:spLocks noChangeArrowheads="1"/>
            </p:cNvSpPr>
            <p:nvPr/>
          </p:nvSpPr>
          <p:spPr bwMode="auto">
            <a:xfrm>
              <a:off x="1235" y="1487"/>
              <a:ext cx="411" cy="295"/>
            </a:xfrm>
            <a:prstGeom prst="chevron">
              <a:avLst>
                <a:gd name="adj" fmla="val 44731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825" name="燕尾形 108561"/>
            <p:cNvSpPr>
              <a:spLocks noChangeArrowheads="1"/>
            </p:cNvSpPr>
            <p:nvPr/>
          </p:nvSpPr>
          <p:spPr bwMode="auto">
            <a:xfrm rot="10800000">
              <a:off x="1223" y="2933"/>
              <a:ext cx="499" cy="295"/>
            </a:xfrm>
            <a:prstGeom prst="chevron">
              <a:avLst>
                <a:gd name="adj" fmla="val 46768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7826" name="矩形 108562"/>
          <p:cNvSpPr>
            <a:spLocks noChangeArrowheads="1"/>
          </p:cNvSpPr>
          <p:nvPr/>
        </p:nvSpPr>
        <p:spPr bwMode="auto">
          <a:xfrm>
            <a:off x="4013200" y="4857750"/>
            <a:ext cx="1273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7827" name="矩形 108563"/>
          <p:cNvSpPr>
            <a:spLocks noChangeArrowheads="1"/>
          </p:cNvSpPr>
          <p:nvPr/>
        </p:nvSpPr>
        <p:spPr bwMode="auto">
          <a:xfrm>
            <a:off x="3036888" y="2552700"/>
            <a:ext cx="1273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7828" name="矩形 108564"/>
          <p:cNvSpPr>
            <a:spLocks noChangeArrowheads="1"/>
          </p:cNvSpPr>
          <p:nvPr/>
        </p:nvSpPr>
        <p:spPr bwMode="auto">
          <a:xfrm>
            <a:off x="4999038" y="2552700"/>
            <a:ext cx="1273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47829" name="矩形 108565"/>
          <p:cNvSpPr>
            <a:spLocks noChangeArrowheads="1"/>
          </p:cNvSpPr>
          <p:nvPr/>
        </p:nvSpPr>
        <p:spPr bwMode="auto">
          <a:xfrm>
            <a:off x="1612900" y="3722688"/>
            <a:ext cx="1423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47830" name="矩形 108566"/>
          <p:cNvSpPr>
            <a:spLocks noChangeArrowheads="1"/>
          </p:cNvSpPr>
          <p:nvPr/>
        </p:nvSpPr>
        <p:spPr bwMode="auto">
          <a:xfrm>
            <a:off x="6105525" y="3722688"/>
            <a:ext cx="1423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47831" name="文本框 108567"/>
          <p:cNvSpPr txBox="1">
            <a:spLocks noChangeArrowheads="1"/>
          </p:cNvSpPr>
          <p:nvPr/>
        </p:nvSpPr>
        <p:spPr bwMode="auto">
          <a:xfrm>
            <a:off x="3163888" y="3581400"/>
            <a:ext cx="2819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chemeClr val="bg1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247832" name="矩形 108568"/>
          <p:cNvSpPr>
            <a:spLocks noChangeArrowheads="1"/>
          </p:cNvSpPr>
          <p:nvPr/>
        </p:nvSpPr>
        <p:spPr bwMode="auto">
          <a:xfrm>
            <a:off x="304800" y="1524000"/>
            <a:ext cx="510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圆角矩形 109569"/>
          <p:cNvSpPr>
            <a:spLocks noChangeArrowheads="1"/>
          </p:cNvSpPr>
          <p:nvPr/>
        </p:nvSpPr>
        <p:spPr bwMode="auto">
          <a:xfrm>
            <a:off x="4370388" y="1771650"/>
            <a:ext cx="3471862" cy="1000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AB8BB"/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8834" name="圆角矩形 109570"/>
          <p:cNvSpPr>
            <a:spLocks noChangeArrowheads="1"/>
          </p:cNvSpPr>
          <p:nvPr/>
        </p:nvSpPr>
        <p:spPr bwMode="auto">
          <a:xfrm>
            <a:off x="4373563" y="3016250"/>
            <a:ext cx="3471862" cy="1000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2A2A7E"/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8835" name="圆角矩形 109571"/>
          <p:cNvSpPr>
            <a:spLocks noChangeArrowheads="1"/>
          </p:cNvSpPr>
          <p:nvPr/>
        </p:nvSpPr>
        <p:spPr bwMode="auto">
          <a:xfrm>
            <a:off x="4376738" y="4264025"/>
            <a:ext cx="3471862" cy="1000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7EA800"/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248836" name="图片 109572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2300" y="1819275"/>
            <a:ext cx="74295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8837" name="图片 109573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0713" y="3067050"/>
            <a:ext cx="74295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8838" name="图片 109574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5" y="4308475"/>
            <a:ext cx="74295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8839" name="组合 109575"/>
          <p:cNvGrpSpPr>
            <a:grpSpLocks/>
          </p:cNvGrpSpPr>
          <p:nvPr/>
        </p:nvGrpSpPr>
        <p:grpSpPr bwMode="auto">
          <a:xfrm>
            <a:off x="1376363" y="1552575"/>
            <a:ext cx="1762125" cy="1712913"/>
            <a:chOff x="2457" y="2000"/>
            <a:chExt cx="901" cy="888"/>
          </a:xfrm>
        </p:grpSpPr>
        <p:pic>
          <p:nvPicPr>
            <p:cNvPr id="248840" name="图片 109576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8841" name="椭圆 109577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8842" name="任意多边形 109578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8843" name="组合 109579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248844" name="组合 10958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8845" name="新月形 10958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46" name="新月形 10958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47" name="新月形 10958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48" name="新月形 10958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8849" name="组合 10958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8850" name="新月形 10958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51" name="新月形 10958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52" name="新月形 10958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53" name="新月形 10958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48854" name="组合 109590"/>
          <p:cNvGrpSpPr>
            <a:grpSpLocks/>
          </p:cNvGrpSpPr>
          <p:nvPr/>
        </p:nvGrpSpPr>
        <p:grpSpPr bwMode="auto">
          <a:xfrm>
            <a:off x="1420813" y="3762375"/>
            <a:ext cx="1762125" cy="1711325"/>
            <a:chOff x="2457" y="2000"/>
            <a:chExt cx="901" cy="888"/>
          </a:xfrm>
        </p:grpSpPr>
        <p:pic>
          <p:nvPicPr>
            <p:cNvPr id="248855" name="图片 109591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8856" name="椭圆 109592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8857" name="任意多边形 109593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8858" name="组合 109594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248859" name="组合 10959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8860" name="新月形 10959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61" name="新月形 10959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62" name="新月形 10959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63" name="新月形 10959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8864" name="组合 10960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48865" name="新月形 10960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66" name="新月形 10960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67" name="新月形 10960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8868" name="新月形 10960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48869" name="矩形 109605"/>
          <p:cNvSpPr>
            <a:spLocks noChangeArrowheads="1"/>
          </p:cNvSpPr>
          <p:nvPr/>
        </p:nvSpPr>
        <p:spPr bwMode="auto">
          <a:xfrm>
            <a:off x="4497388" y="3140075"/>
            <a:ext cx="3213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248870" name="矩形 109606"/>
          <p:cNvSpPr>
            <a:spLocks noChangeArrowheads="1"/>
          </p:cNvSpPr>
          <p:nvPr/>
        </p:nvSpPr>
        <p:spPr bwMode="auto">
          <a:xfrm>
            <a:off x="4497388" y="1887538"/>
            <a:ext cx="3213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248871" name="矩形 109607"/>
          <p:cNvSpPr>
            <a:spLocks noChangeArrowheads="1"/>
          </p:cNvSpPr>
          <p:nvPr/>
        </p:nvSpPr>
        <p:spPr bwMode="auto">
          <a:xfrm>
            <a:off x="4497388" y="4370388"/>
            <a:ext cx="3213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109609" name="文本框 109608"/>
          <p:cNvSpPr txBox="1"/>
          <p:nvPr/>
        </p:nvSpPr>
        <p:spPr>
          <a:xfrm>
            <a:off x="1371600" y="2124075"/>
            <a:ext cx="1787525" cy="7350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09610" name="文本框 109609"/>
          <p:cNvSpPr txBox="1"/>
          <p:nvPr/>
        </p:nvSpPr>
        <p:spPr>
          <a:xfrm>
            <a:off x="1443038" y="4332288"/>
            <a:ext cx="1787525" cy="7350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48874" name="任意多边形 109610"/>
          <p:cNvSpPr>
            <a:spLocks noChangeArrowheads="1"/>
          </p:cNvSpPr>
          <p:nvPr/>
        </p:nvSpPr>
        <p:spPr bwMode="auto">
          <a:xfrm rot="-5400000">
            <a:off x="3068638" y="4270375"/>
            <a:ext cx="1522412" cy="909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75" name="任意多边形 109611"/>
          <p:cNvSpPr>
            <a:spLocks noChangeArrowheads="1"/>
          </p:cNvSpPr>
          <p:nvPr/>
        </p:nvSpPr>
        <p:spPr bwMode="auto">
          <a:xfrm rot="-5400000">
            <a:off x="3596481" y="3002757"/>
            <a:ext cx="295275" cy="1030288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76" name="任意多边形 109612"/>
          <p:cNvSpPr>
            <a:spLocks noChangeArrowheads="1"/>
          </p:cNvSpPr>
          <p:nvPr/>
        </p:nvSpPr>
        <p:spPr bwMode="auto">
          <a:xfrm rot="16200000" flipH="1">
            <a:off x="3031331" y="1866107"/>
            <a:ext cx="1522413" cy="908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77" name="标题 1096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标题 1105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49858" name="左弧形箭头 110594"/>
          <p:cNvSpPr>
            <a:spLocks noChangeArrowheads="1"/>
          </p:cNvSpPr>
          <p:nvPr/>
        </p:nvSpPr>
        <p:spPr bwMode="auto">
          <a:xfrm flipH="1">
            <a:off x="3602038" y="2303463"/>
            <a:ext cx="876300" cy="735012"/>
          </a:xfrm>
          <a:prstGeom prst="curvedRightArrow">
            <a:avLst>
              <a:gd name="adj1" fmla="val 16542"/>
              <a:gd name="adj2" fmla="val 38977"/>
              <a:gd name="adj3" fmla="val 33840"/>
            </a:avLst>
          </a:prstGeom>
          <a:gradFill rotWithShape="1">
            <a:gsLst>
              <a:gs pos="0">
                <a:srgbClr val="D0E9EB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9859" name="左弧形箭头 110595"/>
          <p:cNvSpPr>
            <a:spLocks noChangeArrowheads="1"/>
          </p:cNvSpPr>
          <p:nvPr/>
        </p:nvSpPr>
        <p:spPr bwMode="auto">
          <a:xfrm>
            <a:off x="1590675" y="2335213"/>
            <a:ext cx="874713" cy="735012"/>
          </a:xfrm>
          <a:prstGeom prst="curvedRightArrow">
            <a:avLst>
              <a:gd name="adj1" fmla="val 19583"/>
              <a:gd name="adj2" fmla="val 44676"/>
              <a:gd name="adj3" fmla="val 33586"/>
            </a:avLst>
          </a:prstGeom>
          <a:gradFill rotWithShape="1">
            <a:gsLst>
              <a:gs pos="0">
                <a:srgbClr val="D8EDEF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9860" name="组合 110596"/>
          <p:cNvGrpSpPr>
            <a:grpSpLocks/>
          </p:cNvGrpSpPr>
          <p:nvPr/>
        </p:nvGrpSpPr>
        <p:grpSpPr bwMode="auto">
          <a:xfrm>
            <a:off x="1770063" y="3514725"/>
            <a:ext cx="2643187" cy="2439988"/>
            <a:chOff x="862" y="713"/>
            <a:chExt cx="3780" cy="3490"/>
          </a:xfrm>
        </p:grpSpPr>
        <p:grpSp>
          <p:nvGrpSpPr>
            <p:cNvPr id="249861" name="组合 110597"/>
            <p:cNvGrpSpPr>
              <a:grpSpLocks/>
            </p:cNvGrpSpPr>
            <p:nvPr/>
          </p:nvGrpSpPr>
          <p:grpSpPr bwMode="auto">
            <a:xfrm>
              <a:off x="1082" y="2210"/>
              <a:ext cx="3406" cy="1993"/>
              <a:chOff x="1082" y="2355"/>
              <a:chExt cx="3406" cy="1993"/>
            </a:xfrm>
          </p:grpSpPr>
          <p:sp>
            <p:nvSpPr>
              <p:cNvPr id="249862" name="任意多边形 110598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C5C1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63" name="任意多边形 110599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F2F3E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64" name="任意多边形 110600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BDC5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9865" name="组合 110601"/>
            <p:cNvGrpSpPr>
              <a:grpSpLocks/>
            </p:cNvGrpSpPr>
            <p:nvPr/>
          </p:nvGrpSpPr>
          <p:grpSpPr bwMode="auto">
            <a:xfrm>
              <a:off x="1009" y="1723"/>
              <a:ext cx="3527" cy="1993"/>
              <a:chOff x="1082" y="2355"/>
              <a:chExt cx="3406" cy="1993"/>
            </a:xfrm>
          </p:grpSpPr>
          <p:sp>
            <p:nvSpPr>
              <p:cNvPr id="249866" name="任意多边形 110602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CCBD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67" name="任意多边形 110603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FDEF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68" name="任意多边形 110604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FDD54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9869" name="组合 110605"/>
            <p:cNvGrpSpPr>
              <a:grpSpLocks/>
            </p:cNvGrpSpPr>
            <p:nvPr/>
          </p:nvGrpSpPr>
          <p:grpSpPr bwMode="auto">
            <a:xfrm>
              <a:off x="935" y="1219"/>
              <a:ext cx="3653" cy="1993"/>
              <a:chOff x="1082" y="2355"/>
              <a:chExt cx="3406" cy="1993"/>
            </a:xfrm>
          </p:grpSpPr>
          <p:sp>
            <p:nvSpPr>
              <p:cNvPr id="249870" name="任意多边形 110606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49A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71" name="任意多边形 110607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A2EC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72" name="任意多边形 110608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38C8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9873" name="组合 110609"/>
            <p:cNvGrpSpPr>
              <a:grpSpLocks/>
            </p:cNvGrpSpPr>
            <p:nvPr/>
          </p:nvGrpSpPr>
          <p:grpSpPr bwMode="auto">
            <a:xfrm>
              <a:off x="862" y="713"/>
              <a:ext cx="3780" cy="1993"/>
              <a:chOff x="1082" y="2355"/>
              <a:chExt cx="3406" cy="1993"/>
            </a:xfrm>
          </p:grpSpPr>
          <p:sp>
            <p:nvSpPr>
              <p:cNvPr id="249874" name="任意多边形 110610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3065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75" name="任意多边形 110611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8BD3E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876" name="任意多边形 110612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09ED0"/>
                  </a:gs>
                  <a:gs pos="100000">
                    <a:srgbClr val="66B7DC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49877" name="线形标注 2(无边框) 110613"/>
          <p:cNvSpPr>
            <a:spLocks/>
          </p:cNvSpPr>
          <p:nvPr/>
        </p:nvSpPr>
        <p:spPr bwMode="auto">
          <a:xfrm>
            <a:off x="4648200" y="3560763"/>
            <a:ext cx="2768600" cy="377825"/>
          </a:xfrm>
          <a:prstGeom prst="callout2">
            <a:avLst>
              <a:gd name="adj1" fmla="val 26667"/>
              <a:gd name="adj2" fmla="val -2421"/>
              <a:gd name="adj3" fmla="val 26667"/>
              <a:gd name="adj4" fmla="val -6255"/>
              <a:gd name="adj5" fmla="val 135185"/>
              <a:gd name="adj6" fmla="val -10292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49878" name="线形标注 2(无边框) 110614"/>
          <p:cNvSpPr>
            <a:spLocks/>
          </p:cNvSpPr>
          <p:nvPr/>
        </p:nvSpPr>
        <p:spPr bwMode="auto">
          <a:xfrm>
            <a:off x="4760913" y="4105275"/>
            <a:ext cx="2867025" cy="376238"/>
          </a:xfrm>
          <a:prstGeom prst="callout2">
            <a:avLst>
              <a:gd name="adj1" fmla="val 26764"/>
              <a:gd name="adj2" fmla="val -2338"/>
              <a:gd name="adj3" fmla="val 26764"/>
              <a:gd name="adj4" fmla="val -8282"/>
              <a:gd name="adj5" fmla="val 92935"/>
              <a:gd name="adj6" fmla="val -14426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49879" name="线形标注 2(无边框) 110615"/>
          <p:cNvSpPr>
            <a:spLocks/>
          </p:cNvSpPr>
          <p:nvPr/>
        </p:nvSpPr>
        <p:spPr bwMode="auto">
          <a:xfrm>
            <a:off x="5040313" y="5051425"/>
            <a:ext cx="2697162" cy="387350"/>
          </a:xfrm>
          <a:prstGeom prst="callout2">
            <a:avLst>
              <a:gd name="adj1" fmla="val 25991"/>
              <a:gd name="adj2" fmla="val -2486"/>
              <a:gd name="adj3" fmla="val 25991"/>
              <a:gd name="adj4" fmla="val -15069"/>
              <a:gd name="adj5" fmla="val 30324"/>
              <a:gd name="adj6" fmla="val -28222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49880" name="线形标注 2(无边框) 110616"/>
          <p:cNvSpPr>
            <a:spLocks/>
          </p:cNvSpPr>
          <p:nvPr/>
        </p:nvSpPr>
        <p:spPr bwMode="auto">
          <a:xfrm>
            <a:off x="4911725" y="4589463"/>
            <a:ext cx="2697163" cy="334962"/>
          </a:xfrm>
          <a:prstGeom prst="callout2">
            <a:avLst>
              <a:gd name="adj1" fmla="val 30125"/>
              <a:gd name="adj2" fmla="val -2486"/>
              <a:gd name="adj3" fmla="val 30125"/>
              <a:gd name="adj4" fmla="val -11704"/>
              <a:gd name="adj5" fmla="val 65273"/>
              <a:gd name="adj6" fmla="val -21231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49881" name="上箭头 110617"/>
          <p:cNvSpPr>
            <a:spLocks noChangeArrowheads="1"/>
          </p:cNvSpPr>
          <p:nvPr/>
        </p:nvSpPr>
        <p:spPr bwMode="auto">
          <a:xfrm rot="-544120">
            <a:off x="1392238" y="3690938"/>
            <a:ext cx="346075" cy="1690687"/>
          </a:xfrm>
          <a:prstGeom prst="upArrow">
            <a:avLst>
              <a:gd name="adj1" fmla="val 32231"/>
              <a:gd name="adj2" fmla="val 93432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49882" name="图片 110618" descr="num-1_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0525" y="1981200"/>
            <a:ext cx="1976438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883" name="矩形 110619"/>
          <p:cNvSpPr>
            <a:spLocks noChangeArrowheads="1"/>
          </p:cNvSpPr>
          <p:nvPr/>
        </p:nvSpPr>
        <p:spPr bwMode="auto">
          <a:xfrm>
            <a:off x="4648200" y="2268538"/>
            <a:ext cx="3352800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16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250882" name="组合 111618"/>
          <p:cNvGrpSpPr>
            <a:grpSpLocks/>
          </p:cNvGrpSpPr>
          <p:nvPr/>
        </p:nvGrpSpPr>
        <p:grpSpPr bwMode="auto">
          <a:xfrm>
            <a:off x="2838450" y="1449388"/>
            <a:ext cx="3435350" cy="536575"/>
            <a:chOff x="3964" y="2071"/>
            <a:chExt cx="1484" cy="330"/>
          </a:xfrm>
        </p:grpSpPr>
        <p:sp>
          <p:nvSpPr>
            <p:cNvPr id="250883" name="圆角矩形 111619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84" name="圆角矩形 111620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50885" name="肘形连接符 111621"/>
          <p:cNvCxnSpPr>
            <a:cxnSpLocks noChangeShapeType="1"/>
          </p:cNvCxnSpPr>
          <p:nvPr/>
        </p:nvCxnSpPr>
        <p:spPr bwMode="auto">
          <a:xfrm rot="16200000" flipH="1">
            <a:off x="1763713" y="4400550"/>
            <a:ext cx="1130300" cy="1047750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cxnSp>
        <p:nvCxnSpPr>
          <p:cNvPr id="250886" name="肘形连接符 111622"/>
          <p:cNvCxnSpPr>
            <a:cxnSpLocks noChangeShapeType="1"/>
          </p:cNvCxnSpPr>
          <p:nvPr/>
        </p:nvCxnSpPr>
        <p:spPr bwMode="auto">
          <a:xfrm rot="5400000">
            <a:off x="6276976" y="4357687"/>
            <a:ext cx="1130300" cy="1133475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cxnSp>
        <p:nvCxnSpPr>
          <p:cNvPr id="250887" name="肘形连接符 111623"/>
          <p:cNvCxnSpPr>
            <a:cxnSpLocks noChangeShapeType="1"/>
          </p:cNvCxnSpPr>
          <p:nvPr/>
        </p:nvCxnSpPr>
        <p:spPr bwMode="auto">
          <a:xfrm rot="-5400000">
            <a:off x="1793876" y="1714500"/>
            <a:ext cx="1060450" cy="1057275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cxnSp>
        <p:nvCxnSpPr>
          <p:cNvPr id="250888" name="肘形连接符 111624"/>
          <p:cNvCxnSpPr>
            <a:cxnSpLocks noChangeShapeType="1"/>
          </p:cNvCxnSpPr>
          <p:nvPr/>
        </p:nvCxnSpPr>
        <p:spPr bwMode="auto">
          <a:xfrm rot="5400000" flipH="1">
            <a:off x="6329363" y="1658938"/>
            <a:ext cx="1025525" cy="1133475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pic>
        <p:nvPicPr>
          <p:cNvPr id="250889" name="图片 111625" descr="Trans_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9713" y="2663825"/>
            <a:ext cx="1658937" cy="165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0890" name="图片 111626" descr="Trans_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716213"/>
            <a:ext cx="1658938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891" name="任意多边形 111627"/>
          <p:cNvSpPr>
            <a:spLocks noChangeArrowheads="1"/>
          </p:cNvSpPr>
          <p:nvPr/>
        </p:nvSpPr>
        <p:spPr bwMode="auto">
          <a:xfrm>
            <a:off x="2690813" y="3084513"/>
            <a:ext cx="3814762" cy="476250"/>
          </a:xfrm>
          <a:custGeom>
            <a:avLst/>
            <a:gdLst/>
            <a:ahLst/>
            <a:cxnLst>
              <a:cxn ang="0">
                <a:pos x="0" y="188"/>
              </a:cxn>
              <a:cxn ang="0">
                <a:pos x="0" y="336"/>
              </a:cxn>
              <a:cxn ang="0">
                <a:pos x="2347" y="336"/>
              </a:cxn>
              <a:cxn ang="0">
                <a:pos x="2005" y="0"/>
              </a:cxn>
              <a:cxn ang="0">
                <a:pos x="2005" y="189"/>
              </a:cxn>
              <a:cxn ang="0">
                <a:pos x="0" y="188"/>
              </a:cxn>
            </a:cxnLst>
            <a:rect l="0" t="0" r="r" b="b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CC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0892" name="上箭头 111628"/>
          <p:cNvSpPr>
            <a:spLocks noChangeArrowheads="1"/>
          </p:cNvSpPr>
          <p:nvPr/>
        </p:nvSpPr>
        <p:spPr bwMode="auto">
          <a:xfrm>
            <a:off x="3859213" y="2106613"/>
            <a:ext cx="1443037" cy="768350"/>
          </a:xfrm>
          <a:prstGeom prst="upArrow">
            <a:avLst>
              <a:gd name="adj1" fmla="val 65157"/>
              <a:gd name="adj2" fmla="val 48338"/>
            </a:avLst>
          </a:prstGeom>
          <a:gradFill rotWithShape="1">
            <a:gsLst>
              <a:gs pos="0">
                <a:srgbClr val="FF9933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0893" name="上箭头 111629"/>
          <p:cNvSpPr>
            <a:spLocks noChangeArrowheads="1"/>
          </p:cNvSpPr>
          <p:nvPr/>
        </p:nvSpPr>
        <p:spPr bwMode="auto">
          <a:xfrm flipV="1">
            <a:off x="3859213" y="4325938"/>
            <a:ext cx="1443037" cy="768350"/>
          </a:xfrm>
          <a:prstGeom prst="upArrow">
            <a:avLst>
              <a:gd name="adj1" fmla="val 65157"/>
              <a:gd name="adj2" fmla="val 48338"/>
            </a:avLst>
          </a:pr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0894" name="任意多边形 111630"/>
          <p:cNvSpPr>
            <a:spLocks noChangeArrowheads="1"/>
          </p:cNvSpPr>
          <p:nvPr/>
        </p:nvSpPr>
        <p:spPr bwMode="auto">
          <a:xfrm flipH="1" flipV="1">
            <a:off x="2690813" y="3592513"/>
            <a:ext cx="3814762" cy="477837"/>
          </a:xfrm>
          <a:custGeom>
            <a:avLst/>
            <a:gdLst/>
            <a:ahLst/>
            <a:cxnLst>
              <a:cxn ang="0">
                <a:pos x="0" y="188"/>
              </a:cxn>
              <a:cxn ang="0">
                <a:pos x="0" y="336"/>
              </a:cxn>
              <a:cxn ang="0">
                <a:pos x="2347" y="336"/>
              </a:cxn>
              <a:cxn ang="0">
                <a:pos x="2005" y="0"/>
              </a:cxn>
              <a:cxn ang="0">
                <a:pos x="2005" y="189"/>
              </a:cxn>
              <a:cxn ang="0">
                <a:pos x="0" y="188"/>
              </a:cxn>
            </a:cxnLst>
            <a:rect l="0" t="0" r="r" b="b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CC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0895" name="文本框 111631"/>
          <p:cNvSpPr txBox="1">
            <a:spLocks noChangeArrowheads="1"/>
          </p:cNvSpPr>
          <p:nvPr/>
        </p:nvSpPr>
        <p:spPr bwMode="auto">
          <a:xfrm>
            <a:off x="1023938" y="3125788"/>
            <a:ext cx="152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0896" name="文本框 111632"/>
          <p:cNvSpPr txBox="1">
            <a:spLocks noChangeArrowheads="1"/>
          </p:cNvSpPr>
          <p:nvPr/>
        </p:nvSpPr>
        <p:spPr bwMode="auto">
          <a:xfrm>
            <a:off x="6661150" y="3125788"/>
            <a:ext cx="152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0897" name="文本框 111633"/>
          <p:cNvSpPr txBox="1">
            <a:spLocks noChangeArrowheads="1"/>
          </p:cNvSpPr>
          <p:nvPr/>
        </p:nvSpPr>
        <p:spPr bwMode="auto">
          <a:xfrm>
            <a:off x="3722688" y="3905250"/>
            <a:ext cx="1743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50898" name="文本框 111634"/>
          <p:cNvSpPr txBox="1">
            <a:spLocks noChangeArrowheads="1"/>
          </p:cNvSpPr>
          <p:nvPr/>
        </p:nvSpPr>
        <p:spPr bwMode="auto">
          <a:xfrm>
            <a:off x="3722688" y="2970213"/>
            <a:ext cx="1743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50899" name="矩形 111635"/>
          <p:cNvSpPr>
            <a:spLocks noChangeArrowheads="1"/>
          </p:cNvSpPr>
          <p:nvPr/>
        </p:nvSpPr>
        <p:spPr bwMode="auto">
          <a:xfrm>
            <a:off x="2998788" y="1447800"/>
            <a:ext cx="3128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grpSp>
        <p:nvGrpSpPr>
          <p:cNvPr id="250900" name="组合 111636"/>
          <p:cNvGrpSpPr>
            <a:grpSpLocks/>
          </p:cNvGrpSpPr>
          <p:nvPr/>
        </p:nvGrpSpPr>
        <p:grpSpPr bwMode="auto">
          <a:xfrm>
            <a:off x="2838450" y="5243513"/>
            <a:ext cx="3435350" cy="536575"/>
            <a:chOff x="3964" y="2071"/>
            <a:chExt cx="1484" cy="330"/>
          </a:xfrm>
        </p:grpSpPr>
        <p:sp>
          <p:nvSpPr>
            <p:cNvPr id="250901" name="圆角矩形 111637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902" name="圆角矩形 111638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0903" name="矩形 111639"/>
          <p:cNvSpPr>
            <a:spLocks noChangeArrowheads="1"/>
          </p:cNvSpPr>
          <p:nvPr/>
        </p:nvSpPr>
        <p:spPr bwMode="auto">
          <a:xfrm>
            <a:off x="2998788" y="5241925"/>
            <a:ext cx="3128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任意多边形 112641"/>
          <p:cNvSpPr>
            <a:spLocks noChangeArrowheads="1"/>
          </p:cNvSpPr>
          <p:nvPr/>
        </p:nvSpPr>
        <p:spPr bwMode="auto">
          <a:xfrm flipH="1" flipV="1">
            <a:off x="722313" y="3770313"/>
            <a:ext cx="7607300" cy="1944687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1906" name="任意多边形 112642"/>
          <p:cNvSpPr>
            <a:spLocks noChangeArrowheads="1"/>
          </p:cNvSpPr>
          <p:nvPr/>
        </p:nvSpPr>
        <p:spPr bwMode="auto">
          <a:xfrm>
            <a:off x="708025" y="1639888"/>
            <a:ext cx="7607300" cy="2117725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1907" name="矩形 112643"/>
          <p:cNvSpPr>
            <a:spLocks noChangeArrowheads="1"/>
          </p:cNvSpPr>
          <p:nvPr/>
        </p:nvSpPr>
        <p:spPr bwMode="auto">
          <a:xfrm>
            <a:off x="928688" y="2919413"/>
            <a:ext cx="1643062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1908" name="矩形 112644"/>
          <p:cNvSpPr>
            <a:spLocks noChangeArrowheads="1"/>
          </p:cNvSpPr>
          <p:nvPr/>
        </p:nvSpPr>
        <p:spPr bwMode="auto">
          <a:xfrm>
            <a:off x="2770188" y="2919413"/>
            <a:ext cx="1643062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1909" name="矩形 112645"/>
          <p:cNvSpPr>
            <a:spLocks noChangeArrowheads="1"/>
          </p:cNvSpPr>
          <p:nvPr/>
        </p:nvSpPr>
        <p:spPr bwMode="auto">
          <a:xfrm>
            <a:off x="4600575" y="2919413"/>
            <a:ext cx="1643063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1910" name="矩形 112646"/>
          <p:cNvSpPr>
            <a:spLocks noChangeArrowheads="1"/>
          </p:cNvSpPr>
          <p:nvPr/>
        </p:nvSpPr>
        <p:spPr bwMode="auto">
          <a:xfrm>
            <a:off x="6442075" y="2919413"/>
            <a:ext cx="1643063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1911" name="矩形 112647"/>
          <p:cNvSpPr>
            <a:spLocks noChangeArrowheads="1"/>
          </p:cNvSpPr>
          <p:nvPr/>
        </p:nvSpPr>
        <p:spPr bwMode="auto">
          <a:xfrm>
            <a:off x="749300" y="1768475"/>
            <a:ext cx="221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zh-CN" sz="2400" b="1" i="1">
                <a:solidFill>
                  <a:srgbClr val="F8F8F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251912" name="矩形 112648"/>
          <p:cNvSpPr>
            <a:spLocks noChangeArrowheads="1"/>
          </p:cNvSpPr>
          <p:nvPr/>
        </p:nvSpPr>
        <p:spPr bwMode="auto">
          <a:xfrm>
            <a:off x="950913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1913" name="矩形 112649"/>
          <p:cNvSpPr>
            <a:spLocks noChangeArrowheads="1"/>
          </p:cNvSpPr>
          <p:nvPr/>
        </p:nvSpPr>
        <p:spPr bwMode="auto">
          <a:xfrm>
            <a:off x="6040438" y="5164138"/>
            <a:ext cx="2219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r"/>
            <a:r>
              <a:rPr lang="en-US" altLang="zh-CN" i="1">
                <a:solidFill>
                  <a:srgbClr val="F8F8F8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51914" name="矩形 112650"/>
          <p:cNvSpPr>
            <a:spLocks noChangeArrowheads="1"/>
          </p:cNvSpPr>
          <p:nvPr/>
        </p:nvSpPr>
        <p:spPr bwMode="auto">
          <a:xfrm>
            <a:off x="3121025" y="2465388"/>
            <a:ext cx="259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8F8F8"/>
                </a:solidFill>
                <a:cs typeface="Arial" pitchFamily="34" charset="0"/>
              </a:rPr>
              <a:t>Description of the contents</a:t>
            </a:r>
          </a:p>
        </p:txBody>
      </p:sp>
      <p:cxnSp>
        <p:nvCxnSpPr>
          <p:cNvPr id="251915" name="肘形连接符 112651"/>
          <p:cNvCxnSpPr>
            <a:cxnSpLocks noChangeShapeType="1"/>
            <a:stCxn id="251907" idx="0"/>
            <a:endCxn id="251914" idx="1"/>
          </p:cNvCxnSpPr>
          <p:nvPr/>
        </p:nvCxnSpPr>
        <p:spPr bwMode="auto">
          <a:xfrm rot="-5400000">
            <a:off x="2292351" y="2092325"/>
            <a:ext cx="285750" cy="1368425"/>
          </a:xfrm>
          <a:prstGeom prst="bentConnector2">
            <a:avLst/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251916" name="肘形连接符 112652"/>
          <p:cNvCxnSpPr>
            <a:cxnSpLocks noChangeShapeType="1"/>
            <a:stCxn id="251910" idx="0"/>
            <a:endCxn id="251914" idx="3"/>
          </p:cNvCxnSpPr>
          <p:nvPr/>
        </p:nvCxnSpPr>
        <p:spPr bwMode="auto">
          <a:xfrm rot="5400000" flipH="1">
            <a:off x="6345238" y="2000250"/>
            <a:ext cx="285750" cy="1552575"/>
          </a:xfrm>
          <a:prstGeom prst="bentConnector2">
            <a:avLst/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251917" name="肘形连接符 112653"/>
          <p:cNvCxnSpPr>
            <a:cxnSpLocks noChangeShapeType="1"/>
            <a:stCxn id="251907" idx="2"/>
            <a:endCxn id="251908" idx="2"/>
          </p:cNvCxnSpPr>
          <p:nvPr/>
        </p:nvCxnSpPr>
        <p:spPr bwMode="auto">
          <a:xfrm rot="16200000" flipH="1">
            <a:off x="2670175" y="3638551"/>
            <a:ext cx="3175" cy="1841500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rgbClr val="EAEAEA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251918" name="肘形连接符 112654"/>
          <p:cNvCxnSpPr>
            <a:cxnSpLocks noChangeShapeType="1"/>
            <a:stCxn id="251909" idx="2"/>
            <a:endCxn id="251910" idx="2"/>
          </p:cNvCxnSpPr>
          <p:nvPr/>
        </p:nvCxnSpPr>
        <p:spPr bwMode="auto">
          <a:xfrm rot="16200000" flipH="1">
            <a:off x="6341269" y="3637757"/>
            <a:ext cx="1587" cy="1841500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rgbClr val="EAEAEA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251919" name="矩形 112655"/>
          <p:cNvSpPr>
            <a:spLocks noChangeArrowheads="1"/>
          </p:cNvSpPr>
          <p:nvPr/>
        </p:nvSpPr>
        <p:spPr bwMode="auto">
          <a:xfrm>
            <a:off x="2776538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1920" name="矩形 112656"/>
          <p:cNvSpPr>
            <a:spLocks noChangeArrowheads="1"/>
          </p:cNvSpPr>
          <p:nvPr/>
        </p:nvSpPr>
        <p:spPr bwMode="auto">
          <a:xfrm>
            <a:off x="4605338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1921" name="矩形 112657"/>
          <p:cNvSpPr>
            <a:spLocks noChangeArrowheads="1"/>
          </p:cNvSpPr>
          <p:nvPr/>
        </p:nvSpPr>
        <p:spPr bwMode="auto">
          <a:xfrm>
            <a:off x="6454775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1922" name="矩形 112658"/>
          <p:cNvSpPr>
            <a:spLocks noChangeArrowheads="1"/>
          </p:cNvSpPr>
          <p:nvPr/>
        </p:nvSpPr>
        <p:spPr bwMode="auto">
          <a:xfrm>
            <a:off x="1017588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1. Title</a:t>
            </a:r>
          </a:p>
        </p:txBody>
      </p:sp>
      <p:sp>
        <p:nvSpPr>
          <p:cNvPr id="251923" name="矩形 112659"/>
          <p:cNvSpPr>
            <a:spLocks noChangeArrowheads="1"/>
          </p:cNvSpPr>
          <p:nvPr/>
        </p:nvSpPr>
        <p:spPr bwMode="auto">
          <a:xfrm>
            <a:off x="2862263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2. Title</a:t>
            </a:r>
          </a:p>
        </p:txBody>
      </p:sp>
      <p:sp>
        <p:nvSpPr>
          <p:cNvPr id="251924" name="矩形 112660"/>
          <p:cNvSpPr>
            <a:spLocks noChangeArrowheads="1"/>
          </p:cNvSpPr>
          <p:nvPr/>
        </p:nvSpPr>
        <p:spPr bwMode="auto">
          <a:xfrm>
            <a:off x="4692650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3. Title</a:t>
            </a:r>
          </a:p>
        </p:txBody>
      </p:sp>
      <p:sp>
        <p:nvSpPr>
          <p:cNvPr id="251925" name="矩形 112661"/>
          <p:cNvSpPr>
            <a:spLocks noChangeArrowheads="1"/>
          </p:cNvSpPr>
          <p:nvPr/>
        </p:nvSpPr>
        <p:spPr bwMode="auto">
          <a:xfrm>
            <a:off x="6530975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4. Title</a:t>
            </a:r>
          </a:p>
        </p:txBody>
      </p:sp>
      <p:sp>
        <p:nvSpPr>
          <p:cNvPr id="112663" name="等腰三角形 112662"/>
          <p:cNvSpPr>
            <a:spLocks noChangeArrowheads="1"/>
          </p:cNvSpPr>
          <p:nvPr/>
        </p:nvSpPr>
        <p:spPr bwMode="auto">
          <a:xfrm rot="5400000">
            <a:off x="1643063" y="42084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112664" name="等腰三角形 112663"/>
          <p:cNvSpPr>
            <a:spLocks noChangeArrowheads="1"/>
          </p:cNvSpPr>
          <p:nvPr/>
        </p:nvSpPr>
        <p:spPr bwMode="auto">
          <a:xfrm rot="5400000">
            <a:off x="3460750" y="42084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112665" name="等腰三角形 112664"/>
          <p:cNvSpPr>
            <a:spLocks noChangeArrowheads="1"/>
          </p:cNvSpPr>
          <p:nvPr/>
        </p:nvSpPr>
        <p:spPr bwMode="auto">
          <a:xfrm rot="5400000">
            <a:off x="5365750" y="42084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112666" name="矩形 112665"/>
          <p:cNvSpPr>
            <a:spLocks noChangeArrowheads="1"/>
          </p:cNvSpPr>
          <p:nvPr/>
        </p:nvSpPr>
        <p:spPr bwMode="auto">
          <a:xfrm rot="5400000">
            <a:off x="7170738" y="4208463"/>
            <a:ext cx="177800" cy="1524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251930" name="矩形 112666"/>
          <p:cNvSpPr>
            <a:spLocks noChangeArrowheads="1"/>
          </p:cNvSpPr>
          <p:nvPr/>
        </p:nvSpPr>
        <p:spPr bwMode="auto">
          <a:xfrm>
            <a:off x="5527675" y="1979613"/>
            <a:ext cx="2727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* Description of the contents</a:t>
            </a:r>
          </a:p>
        </p:txBody>
      </p:sp>
      <p:sp>
        <p:nvSpPr>
          <p:cNvPr id="251931" name="矩形 112667"/>
          <p:cNvSpPr>
            <a:spLocks noChangeArrowheads="1"/>
          </p:cNvSpPr>
          <p:nvPr/>
        </p:nvSpPr>
        <p:spPr bwMode="auto">
          <a:xfrm>
            <a:off x="798513" y="5014913"/>
            <a:ext cx="2727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* Description of the contents</a:t>
            </a:r>
          </a:p>
        </p:txBody>
      </p:sp>
      <p:sp>
        <p:nvSpPr>
          <p:cNvPr id="251932" name="标题 11266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标题 1136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52930" name="矩形 113666"/>
          <p:cNvSpPr>
            <a:spLocks noChangeArrowheads="1"/>
          </p:cNvSpPr>
          <p:nvPr/>
        </p:nvSpPr>
        <p:spPr bwMode="auto">
          <a:xfrm>
            <a:off x="3733800" y="3465513"/>
            <a:ext cx="1743075" cy="11636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31" name="任意多边形 113667"/>
          <p:cNvSpPr>
            <a:spLocks noChangeArrowheads="1"/>
          </p:cNvSpPr>
          <p:nvPr/>
        </p:nvSpPr>
        <p:spPr bwMode="auto">
          <a:xfrm>
            <a:off x="2325688" y="2422525"/>
            <a:ext cx="4538662" cy="1001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8" y="21600"/>
              </a:cxn>
              <a:cxn ang="0">
                <a:pos x="15072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6528" y="21600"/>
                </a:lnTo>
                <a:lnTo>
                  <a:pt x="15072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7D7DBE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32" name="任意多边形 113668"/>
          <p:cNvSpPr>
            <a:spLocks noChangeArrowheads="1"/>
          </p:cNvSpPr>
          <p:nvPr/>
        </p:nvSpPr>
        <p:spPr bwMode="auto">
          <a:xfrm>
            <a:off x="5507038" y="2422525"/>
            <a:ext cx="1430337" cy="2216150"/>
          </a:xfrm>
          <a:custGeom>
            <a:avLst/>
            <a:gdLst/>
            <a:ahLst/>
            <a:cxnLst>
              <a:cxn ang="0">
                <a:pos x="0" y="657"/>
              </a:cxn>
              <a:cxn ang="0">
                <a:pos x="0" y="1389"/>
              </a:cxn>
              <a:cxn ang="0">
                <a:pos x="901" y="1389"/>
              </a:cxn>
              <a:cxn ang="0">
                <a:pos x="901" y="0"/>
              </a:cxn>
              <a:cxn ang="0">
                <a:pos x="0" y="657"/>
              </a:cxn>
            </a:cxnLst>
            <a:rect l="0" t="0" r="r" b="b"/>
            <a:pathLst>
              <a:path w="901" h="1389">
                <a:moveTo>
                  <a:pt x="0" y="657"/>
                </a:moveTo>
                <a:lnTo>
                  <a:pt x="0" y="1389"/>
                </a:lnTo>
                <a:lnTo>
                  <a:pt x="901" y="1389"/>
                </a:lnTo>
                <a:lnTo>
                  <a:pt x="901" y="0"/>
                </a:lnTo>
                <a:lnTo>
                  <a:pt x="0" y="65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6969B4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33" name="任意多边形 113669"/>
          <p:cNvSpPr>
            <a:spLocks noChangeArrowheads="1"/>
          </p:cNvSpPr>
          <p:nvPr/>
        </p:nvSpPr>
        <p:spPr bwMode="auto">
          <a:xfrm flipH="1">
            <a:off x="2262188" y="2424113"/>
            <a:ext cx="1430337" cy="2205037"/>
          </a:xfrm>
          <a:custGeom>
            <a:avLst/>
            <a:gdLst/>
            <a:ahLst/>
            <a:cxnLst>
              <a:cxn ang="0">
                <a:pos x="0" y="657"/>
              </a:cxn>
              <a:cxn ang="0">
                <a:pos x="0" y="1389"/>
              </a:cxn>
              <a:cxn ang="0">
                <a:pos x="901" y="1389"/>
              </a:cxn>
              <a:cxn ang="0">
                <a:pos x="901" y="0"/>
              </a:cxn>
              <a:cxn ang="0">
                <a:pos x="0" y="657"/>
              </a:cxn>
            </a:cxnLst>
            <a:rect l="0" t="0" r="r" b="b"/>
            <a:pathLst>
              <a:path w="901" h="1389">
                <a:moveTo>
                  <a:pt x="0" y="657"/>
                </a:moveTo>
                <a:lnTo>
                  <a:pt x="0" y="1389"/>
                </a:lnTo>
                <a:lnTo>
                  <a:pt x="901" y="1389"/>
                </a:lnTo>
                <a:lnTo>
                  <a:pt x="901" y="0"/>
                </a:lnTo>
                <a:lnTo>
                  <a:pt x="0" y="657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6969B4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34" name="矩形 113670"/>
          <p:cNvSpPr>
            <a:spLocks noChangeArrowheads="1"/>
          </p:cNvSpPr>
          <p:nvPr/>
        </p:nvSpPr>
        <p:spPr bwMode="auto">
          <a:xfrm>
            <a:off x="2247900" y="4668838"/>
            <a:ext cx="4691063" cy="1289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35" name="矩形 113671"/>
          <p:cNvSpPr>
            <a:spLocks noChangeArrowheads="1"/>
          </p:cNvSpPr>
          <p:nvPr/>
        </p:nvSpPr>
        <p:spPr bwMode="auto">
          <a:xfrm>
            <a:off x="3832225" y="2771775"/>
            <a:ext cx="149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Positioning</a:t>
            </a:r>
          </a:p>
        </p:txBody>
      </p:sp>
      <p:sp>
        <p:nvSpPr>
          <p:cNvPr id="252936" name="矩形 113672"/>
          <p:cNvSpPr>
            <a:spLocks noChangeArrowheads="1"/>
          </p:cNvSpPr>
          <p:nvPr/>
        </p:nvSpPr>
        <p:spPr bwMode="auto">
          <a:xfrm>
            <a:off x="2360613" y="3811588"/>
            <a:ext cx="1238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Products</a:t>
            </a:r>
          </a:p>
        </p:txBody>
      </p:sp>
      <p:sp>
        <p:nvSpPr>
          <p:cNvPr id="252937" name="矩形 113673"/>
          <p:cNvSpPr>
            <a:spLocks noChangeArrowheads="1"/>
          </p:cNvSpPr>
          <p:nvPr/>
        </p:nvSpPr>
        <p:spPr bwMode="auto">
          <a:xfrm>
            <a:off x="5572125" y="3841750"/>
            <a:ext cx="1289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 Targeting</a:t>
            </a:r>
          </a:p>
        </p:txBody>
      </p:sp>
      <p:sp>
        <p:nvSpPr>
          <p:cNvPr id="252938" name="矩形 113674"/>
          <p:cNvSpPr>
            <a:spLocks noChangeArrowheads="1"/>
          </p:cNvSpPr>
          <p:nvPr/>
        </p:nvSpPr>
        <p:spPr bwMode="auto">
          <a:xfrm>
            <a:off x="3870325" y="3727450"/>
            <a:ext cx="145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Marketing Plan</a:t>
            </a:r>
          </a:p>
        </p:txBody>
      </p:sp>
      <p:sp>
        <p:nvSpPr>
          <p:cNvPr id="252939" name="矩形 113675"/>
          <p:cNvSpPr>
            <a:spLocks noChangeArrowheads="1"/>
          </p:cNvSpPr>
          <p:nvPr/>
        </p:nvSpPr>
        <p:spPr bwMode="auto">
          <a:xfrm>
            <a:off x="2400300" y="4803775"/>
            <a:ext cx="43783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252940" name="文本框 113676"/>
          <p:cNvSpPr txBox="1">
            <a:spLocks noChangeArrowheads="1"/>
          </p:cNvSpPr>
          <p:nvPr/>
        </p:nvSpPr>
        <p:spPr bwMode="auto">
          <a:xfrm>
            <a:off x="3221038" y="1633538"/>
            <a:ext cx="2733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cxnSp>
        <p:nvCxnSpPr>
          <p:cNvPr id="252941" name="肘形连接符 113677"/>
          <p:cNvCxnSpPr>
            <a:cxnSpLocks noChangeShapeType="1"/>
            <a:endCxn id="252931" idx="3"/>
          </p:cNvCxnSpPr>
          <p:nvPr/>
        </p:nvCxnSpPr>
        <p:spPr bwMode="auto">
          <a:xfrm rot="10800000" flipV="1">
            <a:off x="4595813" y="2028825"/>
            <a:ext cx="7937" cy="393700"/>
          </a:xfrm>
          <a:prstGeom prst="bentConnector2">
            <a:avLst/>
          </a:prstGeom>
          <a:noFill/>
          <a:ln w="19050">
            <a:solidFill>
              <a:srgbClr val="1C1C1C"/>
            </a:solidFill>
            <a:miter lim="800000"/>
            <a:headEnd/>
            <a:tailEnd/>
          </a:ln>
        </p:spPr>
      </p:cxnSp>
      <p:sp>
        <p:nvSpPr>
          <p:cNvPr id="252942" name="直接连接符 113678"/>
          <p:cNvSpPr>
            <a:spLocks noChangeShapeType="1"/>
          </p:cNvSpPr>
          <p:nvPr/>
        </p:nvSpPr>
        <p:spPr bwMode="auto">
          <a:xfrm flipH="1">
            <a:off x="1795463" y="3497263"/>
            <a:ext cx="463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43" name="直接连接符 113679"/>
          <p:cNvSpPr>
            <a:spLocks noChangeShapeType="1"/>
          </p:cNvSpPr>
          <p:nvPr/>
        </p:nvSpPr>
        <p:spPr bwMode="auto">
          <a:xfrm flipH="1">
            <a:off x="6923088" y="3497263"/>
            <a:ext cx="463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2944" name="文本框 113680"/>
          <p:cNvSpPr txBox="1">
            <a:spLocks noChangeArrowheads="1"/>
          </p:cNvSpPr>
          <p:nvPr/>
        </p:nvSpPr>
        <p:spPr bwMode="auto">
          <a:xfrm>
            <a:off x="7432675" y="3235325"/>
            <a:ext cx="15716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252945" name="文本框 113681"/>
          <p:cNvSpPr txBox="1">
            <a:spLocks noChangeArrowheads="1"/>
          </p:cNvSpPr>
          <p:nvPr/>
        </p:nvSpPr>
        <p:spPr bwMode="auto">
          <a:xfrm>
            <a:off x="217488" y="3235325"/>
            <a:ext cx="15716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Description of the contents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下箭头 114689"/>
          <p:cNvSpPr>
            <a:spLocks noChangeArrowheads="1"/>
          </p:cNvSpPr>
          <p:nvPr/>
        </p:nvSpPr>
        <p:spPr bwMode="auto">
          <a:xfrm>
            <a:off x="2517775" y="2801938"/>
            <a:ext cx="1793875" cy="2255837"/>
          </a:xfrm>
          <a:prstGeom prst="downArrow">
            <a:avLst>
              <a:gd name="adj1" fmla="val 70889"/>
              <a:gd name="adj2" fmla="val 26536"/>
            </a:avLst>
          </a:prstGeom>
          <a:solidFill>
            <a:srgbClr val="77777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3954" name="标题 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53955" name="圆角矩形 114691"/>
          <p:cNvSpPr>
            <a:spLocks noChangeArrowheads="1"/>
          </p:cNvSpPr>
          <p:nvPr/>
        </p:nvSpPr>
        <p:spPr bwMode="auto">
          <a:xfrm>
            <a:off x="1236663" y="3136900"/>
            <a:ext cx="4352925" cy="1312863"/>
          </a:xfrm>
          <a:prstGeom prst="roundRect">
            <a:avLst>
              <a:gd name="adj" fmla="val 1666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EBF5FF"/>
            </a:solidFill>
            <a:round/>
            <a:headEnd/>
            <a:tailEnd/>
          </a:ln>
          <a:effectLst>
            <a:outerShdw dist="45791" dir="3378596" algn="ctr" rotWithShape="0">
              <a:schemeClr val="tx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53956" name="组合 114692"/>
          <p:cNvGrpSpPr>
            <a:grpSpLocks/>
          </p:cNvGrpSpPr>
          <p:nvPr/>
        </p:nvGrpSpPr>
        <p:grpSpPr bwMode="auto">
          <a:xfrm flipH="1">
            <a:off x="2143125" y="1936750"/>
            <a:ext cx="2506663" cy="719138"/>
            <a:chOff x="381" y="1949"/>
            <a:chExt cx="492" cy="528"/>
          </a:xfrm>
        </p:grpSpPr>
        <p:sp>
          <p:nvSpPr>
            <p:cNvPr id="253957" name="椭圆 114693"/>
            <p:cNvSpPr>
              <a:spLocks noChangeArrowheads="1"/>
            </p:cNvSpPr>
            <p:nvPr/>
          </p:nvSpPr>
          <p:spPr bwMode="auto">
            <a:xfrm>
              <a:off x="381" y="1949"/>
              <a:ext cx="492" cy="528"/>
            </a:xfrm>
            <a:prstGeom prst="ellipse">
              <a:avLst/>
            </a:prstGeom>
            <a:gradFill rotWithShape="1">
              <a:gsLst>
                <a:gs pos="0">
                  <a:srgbClr val="CCE8EA"/>
                </a:gs>
                <a:gs pos="100000">
                  <a:schemeClr val="accent1"/>
                </a:gs>
              </a:gsLst>
              <a:lin ang="5400000" scaled="1"/>
            </a:gradFill>
            <a:ln w="38100" cmpd="dbl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58" name="椭圆 114694"/>
            <p:cNvSpPr>
              <a:spLocks noChangeArrowheads="1"/>
            </p:cNvSpPr>
            <p:nvPr/>
          </p:nvSpPr>
          <p:spPr bwMode="auto">
            <a:xfrm>
              <a:off x="404" y="1976"/>
              <a:ext cx="444" cy="468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59" name="任意多边形 114695"/>
            <p:cNvSpPr>
              <a:spLocks noChangeArrowheads="1"/>
            </p:cNvSpPr>
            <p:nvPr/>
          </p:nvSpPr>
          <p:spPr bwMode="auto">
            <a:xfrm>
              <a:off x="412" y="1983"/>
              <a:ext cx="419" cy="419"/>
            </a:xfrm>
            <a:custGeom>
              <a:avLst/>
              <a:gdLst/>
              <a:ahLst/>
              <a:cxnLst>
                <a:cxn ang="0">
                  <a:pos x="10104" y="10825"/>
                </a:cxn>
                <a:cxn ang="0">
                  <a:pos x="10104" y="10799"/>
                </a:cxn>
                <a:cxn ang="0">
                  <a:pos x="10800" y="10103"/>
                </a:cxn>
                <a:cxn ang="0">
                  <a:pos x="11496" y="10799"/>
                </a:cxn>
                <a:cxn ang="0">
                  <a:pos x="11496" y="10825"/>
                </a:cxn>
                <a:cxn ang="0">
                  <a:pos x="21592" y="11203"/>
                </a:cxn>
                <a:cxn ang="0">
                  <a:pos x="21600" y="10800"/>
                </a:cxn>
                <a:cxn ang="0">
                  <a:pos x="10800" y="0"/>
                </a:cxn>
                <a:cxn ang="0">
                  <a:pos x="0" y="10800"/>
                </a:cxn>
                <a:cxn ang="0">
                  <a:pos x="7" y="11205"/>
                </a:cxn>
              </a:cxnLst>
              <a:rect l="0" t="0" r="r" b="b"/>
              <a:pathLst>
                <a:path w="21600" h="21600">
                  <a:moveTo>
                    <a:pt x="10104" y="10825"/>
                  </a:moveTo>
                  <a:cubicBezTo>
                    <a:pt x="10104" y="10816"/>
                    <a:pt x="10104" y="10808"/>
                    <a:pt x="10104" y="10799"/>
                  </a:cubicBezTo>
                  <a:cubicBezTo>
                    <a:pt x="10104" y="10415"/>
                    <a:pt x="10416" y="10103"/>
                    <a:pt x="10800" y="10103"/>
                  </a:cubicBezTo>
                  <a:cubicBezTo>
                    <a:pt x="11184" y="10103"/>
                    <a:pt x="11496" y="10415"/>
                    <a:pt x="11496" y="10799"/>
                  </a:cubicBezTo>
                  <a:cubicBezTo>
                    <a:pt x="11496" y="10808"/>
                    <a:pt x="11496" y="10816"/>
                    <a:pt x="11496" y="10825"/>
                  </a:cubicBezTo>
                  <a:lnTo>
                    <a:pt x="21592" y="11203"/>
                  </a:lnTo>
                  <a:cubicBezTo>
                    <a:pt x="21598" y="11070"/>
                    <a:pt x="21600" y="1093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0936"/>
                    <a:pt x="3" y="11071"/>
                    <a:pt x="7" y="1120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3960" name="组合 114696"/>
          <p:cNvGrpSpPr>
            <a:grpSpLocks/>
          </p:cNvGrpSpPr>
          <p:nvPr/>
        </p:nvGrpSpPr>
        <p:grpSpPr bwMode="auto">
          <a:xfrm flipH="1">
            <a:off x="2157413" y="5168900"/>
            <a:ext cx="2506662" cy="719138"/>
            <a:chOff x="381" y="1949"/>
            <a:chExt cx="492" cy="528"/>
          </a:xfrm>
        </p:grpSpPr>
        <p:sp>
          <p:nvSpPr>
            <p:cNvPr id="253961" name="椭圆 114697"/>
            <p:cNvSpPr>
              <a:spLocks noChangeArrowheads="1"/>
            </p:cNvSpPr>
            <p:nvPr/>
          </p:nvSpPr>
          <p:spPr bwMode="auto">
            <a:xfrm>
              <a:off x="381" y="1949"/>
              <a:ext cx="492" cy="528"/>
            </a:xfrm>
            <a:prstGeom prst="ellipse">
              <a:avLst/>
            </a:prstGeom>
            <a:gradFill rotWithShape="1">
              <a:gsLst>
                <a:gs pos="0">
                  <a:srgbClr val="B3D941"/>
                </a:gs>
                <a:gs pos="100000">
                  <a:schemeClr val="folHlink"/>
                </a:gs>
              </a:gsLst>
              <a:lin ang="5400000" scaled="1"/>
            </a:gradFill>
            <a:ln w="38100" cmpd="dbl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62" name="椭圆 114698"/>
            <p:cNvSpPr>
              <a:spLocks noChangeArrowheads="1"/>
            </p:cNvSpPr>
            <p:nvPr/>
          </p:nvSpPr>
          <p:spPr bwMode="auto">
            <a:xfrm>
              <a:off x="404" y="1976"/>
              <a:ext cx="444" cy="468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63" name="任意多边形 114699"/>
            <p:cNvSpPr>
              <a:spLocks noChangeArrowheads="1"/>
            </p:cNvSpPr>
            <p:nvPr/>
          </p:nvSpPr>
          <p:spPr bwMode="auto">
            <a:xfrm>
              <a:off x="412" y="1983"/>
              <a:ext cx="419" cy="419"/>
            </a:xfrm>
            <a:custGeom>
              <a:avLst/>
              <a:gdLst/>
              <a:ahLst/>
              <a:cxnLst>
                <a:cxn ang="0">
                  <a:pos x="10104" y="10825"/>
                </a:cxn>
                <a:cxn ang="0">
                  <a:pos x="10104" y="10799"/>
                </a:cxn>
                <a:cxn ang="0">
                  <a:pos x="10800" y="10103"/>
                </a:cxn>
                <a:cxn ang="0">
                  <a:pos x="11496" y="10799"/>
                </a:cxn>
                <a:cxn ang="0">
                  <a:pos x="11496" y="10825"/>
                </a:cxn>
                <a:cxn ang="0">
                  <a:pos x="21592" y="11203"/>
                </a:cxn>
                <a:cxn ang="0">
                  <a:pos x="21600" y="10800"/>
                </a:cxn>
                <a:cxn ang="0">
                  <a:pos x="10800" y="0"/>
                </a:cxn>
                <a:cxn ang="0">
                  <a:pos x="0" y="10800"/>
                </a:cxn>
                <a:cxn ang="0">
                  <a:pos x="7" y="11205"/>
                </a:cxn>
              </a:cxnLst>
              <a:rect l="0" t="0" r="r" b="b"/>
              <a:pathLst>
                <a:path w="21600" h="21600">
                  <a:moveTo>
                    <a:pt x="10104" y="10825"/>
                  </a:moveTo>
                  <a:cubicBezTo>
                    <a:pt x="10104" y="10816"/>
                    <a:pt x="10104" y="10808"/>
                    <a:pt x="10104" y="10799"/>
                  </a:cubicBezTo>
                  <a:cubicBezTo>
                    <a:pt x="10104" y="10415"/>
                    <a:pt x="10416" y="10103"/>
                    <a:pt x="10800" y="10103"/>
                  </a:cubicBezTo>
                  <a:cubicBezTo>
                    <a:pt x="11184" y="10103"/>
                    <a:pt x="11496" y="10415"/>
                    <a:pt x="11496" y="10799"/>
                  </a:cubicBezTo>
                  <a:cubicBezTo>
                    <a:pt x="11496" y="10808"/>
                    <a:pt x="11496" y="10816"/>
                    <a:pt x="11496" y="10825"/>
                  </a:cubicBezTo>
                  <a:lnTo>
                    <a:pt x="21592" y="11203"/>
                  </a:lnTo>
                  <a:cubicBezTo>
                    <a:pt x="21598" y="11070"/>
                    <a:pt x="21600" y="1093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0936"/>
                    <a:pt x="3" y="11071"/>
                    <a:pt x="7" y="1120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3964" name="组合 114700"/>
          <p:cNvGrpSpPr>
            <a:grpSpLocks/>
          </p:cNvGrpSpPr>
          <p:nvPr/>
        </p:nvGrpSpPr>
        <p:grpSpPr bwMode="auto">
          <a:xfrm flipH="1">
            <a:off x="2805113" y="3203575"/>
            <a:ext cx="1260475" cy="1190625"/>
            <a:chOff x="381" y="1949"/>
            <a:chExt cx="492" cy="528"/>
          </a:xfrm>
        </p:grpSpPr>
        <p:sp>
          <p:nvSpPr>
            <p:cNvPr id="253965" name="椭圆 114701"/>
            <p:cNvSpPr>
              <a:spLocks noChangeArrowheads="1"/>
            </p:cNvSpPr>
            <p:nvPr/>
          </p:nvSpPr>
          <p:spPr bwMode="auto">
            <a:xfrm>
              <a:off x="381" y="1949"/>
              <a:ext cx="492" cy="528"/>
            </a:xfrm>
            <a:prstGeom prst="ellipse">
              <a:avLst/>
            </a:prstGeom>
            <a:gradFill rotWithShape="1">
              <a:gsLst>
                <a:gs pos="0">
                  <a:srgbClr val="6767B3"/>
                </a:gs>
                <a:gs pos="100000">
                  <a:schemeClr val="accent2"/>
                </a:gs>
              </a:gsLst>
              <a:lin ang="5400000" scaled="1"/>
            </a:gradFill>
            <a:ln w="38100" cmpd="dbl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66" name="椭圆 114702"/>
            <p:cNvSpPr>
              <a:spLocks noChangeArrowheads="1"/>
            </p:cNvSpPr>
            <p:nvPr/>
          </p:nvSpPr>
          <p:spPr bwMode="auto">
            <a:xfrm>
              <a:off x="404" y="1976"/>
              <a:ext cx="444" cy="468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967" name="任意多边形 114703"/>
            <p:cNvSpPr>
              <a:spLocks noChangeArrowheads="1"/>
            </p:cNvSpPr>
            <p:nvPr/>
          </p:nvSpPr>
          <p:spPr bwMode="auto">
            <a:xfrm>
              <a:off x="412" y="1983"/>
              <a:ext cx="419" cy="419"/>
            </a:xfrm>
            <a:custGeom>
              <a:avLst/>
              <a:gdLst/>
              <a:ahLst/>
              <a:cxnLst>
                <a:cxn ang="0">
                  <a:pos x="10104" y="10825"/>
                </a:cxn>
                <a:cxn ang="0">
                  <a:pos x="10104" y="10799"/>
                </a:cxn>
                <a:cxn ang="0">
                  <a:pos x="10800" y="10103"/>
                </a:cxn>
                <a:cxn ang="0">
                  <a:pos x="11496" y="10799"/>
                </a:cxn>
                <a:cxn ang="0">
                  <a:pos x="11496" y="10825"/>
                </a:cxn>
                <a:cxn ang="0">
                  <a:pos x="21592" y="11203"/>
                </a:cxn>
                <a:cxn ang="0">
                  <a:pos x="21600" y="10800"/>
                </a:cxn>
                <a:cxn ang="0">
                  <a:pos x="10800" y="0"/>
                </a:cxn>
                <a:cxn ang="0">
                  <a:pos x="0" y="10800"/>
                </a:cxn>
                <a:cxn ang="0">
                  <a:pos x="7" y="11205"/>
                </a:cxn>
              </a:cxnLst>
              <a:rect l="0" t="0" r="r" b="b"/>
              <a:pathLst>
                <a:path w="21600" h="21600">
                  <a:moveTo>
                    <a:pt x="10104" y="10825"/>
                  </a:moveTo>
                  <a:cubicBezTo>
                    <a:pt x="10104" y="10816"/>
                    <a:pt x="10104" y="10808"/>
                    <a:pt x="10104" y="10799"/>
                  </a:cubicBezTo>
                  <a:cubicBezTo>
                    <a:pt x="10104" y="10415"/>
                    <a:pt x="10416" y="10103"/>
                    <a:pt x="10800" y="10103"/>
                  </a:cubicBezTo>
                  <a:cubicBezTo>
                    <a:pt x="11184" y="10103"/>
                    <a:pt x="11496" y="10415"/>
                    <a:pt x="11496" y="10799"/>
                  </a:cubicBezTo>
                  <a:cubicBezTo>
                    <a:pt x="11496" y="10808"/>
                    <a:pt x="11496" y="10816"/>
                    <a:pt x="11496" y="10825"/>
                  </a:cubicBezTo>
                  <a:lnTo>
                    <a:pt x="21592" y="11203"/>
                  </a:lnTo>
                  <a:cubicBezTo>
                    <a:pt x="21598" y="11070"/>
                    <a:pt x="21600" y="1093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0936"/>
                    <a:pt x="3" y="11071"/>
                    <a:pt x="7" y="1120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3968" name="文本框 114704"/>
          <p:cNvSpPr txBox="1">
            <a:spLocks noChangeArrowheads="1"/>
          </p:cNvSpPr>
          <p:nvPr/>
        </p:nvSpPr>
        <p:spPr bwMode="auto">
          <a:xfrm>
            <a:off x="2568575" y="2100263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253969" name="文本框 114705"/>
          <p:cNvSpPr txBox="1">
            <a:spLocks noChangeArrowheads="1"/>
          </p:cNvSpPr>
          <p:nvPr/>
        </p:nvSpPr>
        <p:spPr bwMode="auto">
          <a:xfrm>
            <a:off x="2578100" y="533558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253970" name="矩形 114706"/>
          <p:cNvSpPr>
            <a:spLocks noChangeArrowheads="1"/>
          </p:cNvSpPr>
          <p:nvPr/>
        </p:nvSpPr>
        <p:spPr bwMode="auto">
          <a:xfrm>
            <a:off x="1471613" y="3548063"/>
            <a:ext cx="10477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rgbClr val="1C1C1C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253971" name="矩形 114707"/>
          <p:cNvSpPr>
            <a:spLocks noChangeArrowheads="1"/>
          </p:cNvSpPr>
          <p:nvPr/>
        </p:nvSpPr>
        <p:spPr bwMode="auto">
          <a:xfrm>
            <a:off x="4140200" y="3403600"/>
            <a:ext cx="13192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253972" name="矩形 114708"/>
          <p:cNvSpPr>
            <a:spLocks noChangeArrowheads="1"/>
          </p:cNvSpPr>
          <p:nvPr/>
        </p:nvSpPr>
        <p:spPr bwMode="auto">
          <a:xfrm>
            <a:off x="2768600" y="3475038"/>
            <a:ext cx="1379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333333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53973" name="任意多边形 114709"/>
          <p:cNvSpPr>
            <a:spLocks noChangeArrowheads="1"/>
          </p:cNvSpPr>
          <p:nvPr/>
        </p:nvSpPr>
        <p:spPr bwMode="auto">
          <a:xfrm rot="4497868" flipH="1">
            <a:off x="3756025" y="2886075"/>
            <a:ext cx="3105150" cy="1746250"/>
          </a:xfrm>
          <a:custGeom>
            <a:avLst/>
            <a:gdLst/>
            <a:ahLst/>
            <a:cxnLst>
              <a:cxn ang="0">
                <a:pos x="148" y="24128"/>
              </a:cxn>
              <a:cxn ang="0">
                <a:pos x="0" y="21600"/>
              </a:cxn>
              <a:cxn ang="0">
                <a:pos x="21600" y="0"/>
              </a:cxn>
              <a:cxn ang="0">
                <a:pos x="41687" y="13642"/>
              </a:cxn>
              <a:cxn ang="0">
                <a:pos x="148" y="24128"/>
              </a:cxn>
              <a:cxn ang="0">
                <a:pos x="0" y="21600"/>
              </a:cxn>
              <a:cxn ang="0">
                <a:pos x="21600" y="0"/>
              </a:cxn>
              <a:cxn ang="0">
                <a:pos x="41687" y="13642"/>
              </a:cxn>
              <a:cxn ang="0">
                <a:pos x="21600" y="21600"/>
              </a:cxn>
            </a:cxnLst>
            <a:rect l="0" t="0" r="r" b="b"/>
            <a:pathLst>
              <a:path w="41684" h="24129" fill="none">
                <a:moveTo>
                  <a:pt x="148" y="24128"/>
                </a:moveTo>
                <a:cubicBezTo>
                  <a:pt x="50" y="23300"/>
                  <a:pt x="0" y="22456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0720" y="0"/>
                  <a:pt x="38520" y="5652"/>
                  <a:pt x="41687" y="13642"/>
                </a:cubicBezTo>
              </a:path>
              <a:path w="41684" h="24129" stroke="0">
                <a:moveTo>
                  <a:pt x="148" y="24128"/>
                </a:moveTo>
                <a:cubicBezTo>
                  <a:pt x="50" y="23300"/>
                  <a:pt x="0" y="22456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0720" y="0"/>
                  <a:pt x="38520" y="5652"/>
                  <a:pt x="41687" y="13642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  <a:round/>
            <a:headEnd type="triangle" w="lg" len="lg"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3974" name="任意多边形 114710"/>
          <p:cNvSpPr>
            <a:spLocks noChangeArrowheads="1"/>
          </p:cNvSpPr>
          <p:nvPr/>
        </p:nvSpPr>
        <p:spPr bwMode="auto">
          <a:xfrm rot="4497868" flipV="1">
            <a:off x="-1587" y="3127375"/>
            <a:ext cx="3016250" cy="1746250"/>
          </a:xfrm>
          <a:custGeom>
            <a:avLst/>
            <a:gdLst/>
            <a:ahLst/>
            <a:cxnLst>
              <a:cxn ang="0">
                <a:pos x="148" y="24128"/>
              </a:cxn>
              <a:cxn ang="0">
                <a:pos x="0" y="21600"/>
              </a:cxn>
              <a:cxn ang="0">
                <a:pos x="21600" y="0"/>
              </a:cxn>
              <a:cxn ang="0">
                <a:pos x="41687" y="13642"/>
              </a:cxn>
              <a:cxn ang="0">
                <a:pos x="148" y="24128"/>
              </a:cxn>
              <a:cxn ang="0">
                <a:pos x="0" y="21600"/>
              </a:cxn>
              <a:cxn ang="0">
                <a:pos x="21600" y="0"/>
              </a:cxn>
              <a:cxn ang="0">
                <a:pos x="41687" y="13642"/>
              </a:cxn>
              <a:cxn ang="0">
                <a:pos x="21600" y="21600"/>
              </a:cxn>
            </a:cxnLst>
            <a:rect l="0" t="0" r="r" b="b"/>
            <a:pathLst>
              <a:path w="41684" h="24129" fill="none">
                <a:moveTo>
                  <a:pt x="148" y="24128"/>
                </a:moveTo>
                <a:cubicBezTo>
                  <a:pt x="50" y="23300"/>
                  <a:pt x="0" y="22456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0720" y="0"/>
                  <a:pt x="38520" y="5652"/>
                  <a:pt x="41687" y="13642"/>
                </a:cubicBezTo>
              </a:path>
              <a:path w="41684" h="24129" stroke="0">
                <a:moveTo>
                  <a:pt x="148" y="24128"/>
                </a:moveTo>
                <a:cubicBezTo>
                  <a:pt x="50" y="23300"/>
                  <a:pt x="0" y="22456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0720" y="0"/>
                  <a:pt x="38520" y="5652"/>
                  <a:pt x="41687" y="13642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>
            <a:solidFill>
              <a:schemeClr val="folHlink"/>
            </a:solidFill>
            <a:prstDash val="dash"/>
            <a:round/>
            <a:headEnd type="triangle" w="lg" len="lg"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3975" name="矩形 114711"/>
          <p:cNvSpPr>
            <a:spLocks noChangeArrowheads="1"/>
          </p:cNvSpPr>
          <p:nvPr/>
        </p:nvSpPr>
        <p:spPr bwMode="auto">
          <a:xfrm>
            <a:off x="6499225" y="2986088"/>
            <a:ext cx="23907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b="1">
                <a:cs typeface="Arial" pitchFamily="34" charset="0"/>
              </a:rPr>
              <a:t>ThemeGallery</a:t>
            </a:r>
            <a:r>
              <a:rPr lang="en-US" altLang="zh-CN" b="1">
                <a:solidFill>
                  <a:schemeClr val="hlink"/>
                </a:solidFill>
                <a:cs typeface="Arial" pitchFamily="34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pic>
        <p:nvPicPr>
          <p:cNvPr id="253976" name="图片 114712" descr="worldmap_ani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4000" y="5416550"/>
            <a:ext cx="69215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矩形 392193"/>
          <p:cNvSpPr>
            <a:spLocks noChangeArrowheads="1"/>
          </p:cNvSpPr>
          <p:nvPr/>
        </p:nvSpPr>
        <p:spPr bwMode="auto">
          <a:xfrm>
            <a:off x="674688" y="2455863"/>
            <a:ext cx="1489075" cy="3167062"/>
          </a:xfrm>
          <a:prstGeom prst="rect">
            <a:avLst/>
          </a:prstGeom>
          <a:solidFill>
            <a:srgbClr val="FFFFFF"/>
          </a:solidFill>
          <a:ln w="9525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altLang="zh-CN" sz="140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</a:rPr>
              <a:t>、细节</a:t>
            </a: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78" name="矩形 392194"/>
          <p:cNvSpPr>
            <a:spLocks noChangeArrowheads="1"/>
          </p:cNvSpPr>
          <p:nvPr/>
        </p:nvSpPr>
        <p:spPr bwMode="auto">
          <a:xfrm>
            <a:off x="739775" y="1952625"/>
            <a:ext cx="12954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标题</a:t>
            </a:r>
          </a:p>
        </p:txBody>
      </p:sp>
      <p:grpSp>
        <p:nvGrpSpPr>
          <p:cNvPr id="24579" name="组合 392195"/>
          <p:cNvGrpSpPr>
            <a:grpSpLocks/>
          </p:cNvGrpSpPr>
          <p:nvPr/>
        </p:nvGrpSpPr>
        <p:grpSpPr bwMode="auto">
          <a:xfrm>
            <a:off x="611188" y="2384425"/>
            <a:ext cx="1552575" cy="3240088"/>
            <a:chOff x="113" y="1389"/>
            <a:chExt cx="1089" cy="2041"/>
          </a:xfrm>
        </p:grpSpPr>
        <p:sp>
          <p:nvSpPr>
            <p:cNvPr id="24580" name="直接连接符 392196"/>
            <p:cNvSpPr>
              <a:spLocks noChangeShapeType="1"/>
            </p:cNvSpPr>
            <p:nvPr/>
          </p:nvSpPr>
          <p:spPr bwMode="auto">
            <a:xfrm>
              <a:off x="1202" y="1389"/>
              <a:ext cx="0" cy="204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1" name="直接连接符 392197"/>
            <p:cNvSpPr>
              <a:spLocks noChangeShapeType="1"/>
            </p:cNvSpPr>
            <p:nvPr/>
          </p:nvSpPr>
          <p:spPr bwMode="auto">
            <a:xfrm>
              <a:off x="113" y="3430"/>
              <a:ext cx="1089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582" name="矩形 392198"/>
          <p:cNvSpPr>
            <a:spLocks noChangeArrowheads="1"/>
          </p:cNvSpPr>
          <p:nvPr/>
        </p:nvSpPr>
        <p:spPr bwMode="auto">
          <a:xfrm>
            <a:off x="3973513" y="1952625"/>
            <a:ext cx="12954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4583" name="矩形 392199"/>
          <p:cNvSpPr>
            <a:spLocks noChangeArrowheads="1"/>
          </p:cNvSpPr>
          <p:nvPr/>
        </p:nvSpPr>
        <p:spPr bwMode="auto">
          <a:xfrm>
            <a:off x="2486025" y="1952625"/>
            <a:ext cx="12954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标题</a:t>
            </a:r>
          </a:p>
        </p:txBody>
      </p:sp>
      <p:grpSp>
        <p:nvGrpSpPr>
          <p:cNvPr id="24584" name="组合 392200"/>
          <p:cNvGrpSpPr>
            <a:grpSpLocks/>
          </p:cNvGrpSpPr>
          <p:nvPr/>
        </p:nvGrpSpPr>
        <p:grpSpPr bwMode="auto">
          <a:xfrm>
            <a:off x="2292350" y="2384425"/>
            <a:ext cx="1554163" cy="3240088"/>
            <a:chOff x="113" y="1389"/>
            <a:chExt cx="1089" cy="2041"/>
          </a:xfrm>
        </p:grpSpPr>
        <p:sp>
          <p:nvSpPr>
            <p:cNvPr id="24585" name="直接连接符 392201"/>
            <p:cNvSpPr>
              <a:spLocks noChangeShapeType="1"/>
            </p:cNvSpPr>
            <p:nvPr/>
          </p:nvSpPr>
          <p:spPr bwMode="auto">
            <a:xfrm>
              <a:off x="1202" y="1389"/>
              <a:ext cx="0" cy="204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直接连接符 392202"/>
            <p:cNvSpPr>
              <a:spLocks noChangeShapeType="1"/>
            </p:cNvSpPr>
            <p:nvPr/>
          </p:nvSpPr>
          <p:spPr bwMode="auto">
            <a:xfrm>
              <a:off x="113" y="3430"/>
              <a:ext cx="1089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7" name="组合 392203"/>
          <p:cNvGrpSpPr>
            <a:grpSpLocks/>
          </p:cNvGrpSpPr>
          <p:nvPr/>
        </p:nvGrpSpPr>
        <p:grpSpPr bwMode="auto">
          <a:xfrm>
            <a:off x="3973513" y="2384425"/>
            <a:ext cx="1425575" cy="3240088"/>
            <a:chOff x="113" y="1389"/>
            <a:chExt cx="1089" cy="2041"/>
          </a:xfrm>
        </p:grpSpPr>
        <p:sp>
          <p:nvSpPr>
            <p:cNvPr id="24588" name="直接连接符 392204"/>
            <p:cNvSpPr>
              <a:spLocks noChangeShapeType="1"/>
            </p:cNvSpPr>
            <p:nvPr/>
          </p:nvSpPr>
          <p:spPr bwMode="auto">
            <a:xfrm>
              <a:off x="1202" y="1389"/>
              <a:ext cx="0" cy="204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直接连接符 392205"/>
            <p:cNvSpPr>
              <a:spLocks noChangeShapeType="1"/>
            </p:cNvSpPr>
            <p:nvPr/>
          </p:nvSpPr>
          <p:spPr bwMode="auto">
            <a:xfrm>
              <a:off x="113" y="3430"/>
              <a:ext cx="1089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590" name="矩形 392206"/>
          <p:cNvSpPr>
            <a:spLocks noChangeArrowheads="1"/>
          </p:cNvSpPr>
          <p:nvPr/>
        </p:nvSpPr>
        <p:spPr bwMode="auto">
          <a:xfrm>
            <a:off x="5656263" y="1952625"/>
            <a:ext cx="12954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4591" name="矩形 392207"/>
          <p:cNvSpPr>
            <a:spLocks noChangeArrowheads="1"/>
          </p:cNvSpPr>
          <p:nvPr/>
        </p:nvSpPr>
        <p:spPr bwMode="auto">
          <a:xfrm>
            <a:off x="7143750" y="1952625"/>
            <a:ext cx="12954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标题</a:t>
            </a:r>
          </a:p>
        </p:txBody>
      </p:sp>
      <p:grpSp>
        <p:nvGrpSpPr>
          <p:cNvPr id="24592" name="组合 392208"/>
          <p:cNvGrpSpPr>
            <a:grpSpLocks/>
          </p:cNvGrpSpPr>
          <p:nvPr/>
        </p:nvGrpSpPr>
        <p:grpSpPr bwMode="auto">
          <a:xfrm>
            <a:off x="5656263" y="2384425"/>
            <a:ext cx="1423987" cy="3240088"/>
            <a:chOff x="113" y="1389"/>
            <a:chExt cx="1089" cy="2041"/>
          </a:xfrm>
        </p:grpSpPr>
        <p:sp>
          <p:nvSpPr>
            <p:cNvPr id="24593" name="直接连接符 392209"/>
            <p:cNvSpPr>
              <a:spLocks noChangeShapeType="1"/>
            </p:cNvSpPr>
            <p:nvPr/>
          </p:nvSpPr>
          <p:spPr bwMode="auto">
            <a:xfrm>
              <a:off x="1202" y="1389"/>
              <a:ext cx="0" cy="204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直接连接符 392210"/>
            <p:cNvSpPr>
              <a:spLocks noChangeShapeType="1"/>
            </p:cNvSpPr>
            <p:nvPr/>
          </p:nvSpPr>
          <p:spPr bwMode="auto">
            <a:xfrm>
              <a:off x="113" y="3430"/>
              <a:ext cx="1089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95" name="组合 392211"/>
          <p:cNvGrpSpPr>
            <a:grpSpLocks/>
          </p:cNvGrpSpPr>
          <p:nvPr/>
        </p:nvGrpSpPr>
        <p:grpSpPr bwMode="auto">
          <a:xfrm>
            <a:off x="7402513" y="2384425"/>
            <a:ext cx="1165225" cy="3240088"/>
            <a:chOff x="113" y="1389"/>
            <a:chExt cx="1089" cy="2041"/>
          </a:xfrm>
        </p:grpSpPr>
        <p:sp>
          <p:nvSpPr>
            <p:cNvPr id="24596" name="直接连接符 392212"/>
            <p:cNvSpPr>
              <a:spLocks noChangeShapeType="1"/>
            </p:cNvSpPr>
            <p:nvPr/>
          </p:nvSpPr>
          <p:spPr bwMode="auto">
            <a:xfrm>
              <a:off x="1202" y="1389"/>
              <a:ext cx="0" cy="204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7" name="直接连接符 392213"/>
            <p:cNvSpPr>
              <a:spLocks noChangeShapeType="1"/>
            </p:cNvSpPr>
            <p:nvPr/>
          </p:nvSpPr>
          <p:spPr bwMode="auto">
            <a:xfrm>
              <a:off x="113" y="3430"/>
              <a:ext cx="1089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598" name="矩形 392214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列出</a:t>
            </a:r>
            <a:r>
              <a:rPr lang="en-US" altLang="zh-CN" sz="4400">
                <a:solidFill>
                  <a:schemeClr val="tx2"/>
                </a:solidFill>
                <a:latin typeface="宋体"/>
              </a:rPr>
              <a:t>–</a:t>
            </a:r>
            <a:r>
              <a:rPr lang="zh-CN" altLang="en-US" sz="4400">
                <a:solidFill>
                  <a:srgbClr val="FFAA00"/>
                </a:solidFill>
              </a:rPr>
              <a:t>水平的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115713" descr="01_ac"/>
          <p:cNvPicPr>
            <a:picLocks noChangeAspect="1" noChangeArrowheads="1"/>
          </p:cNvPicPr>
          <p:nvPr/>
        </p:nvPicPr>
        <p:blipFill>
          <a:blip r:embed="rId2" cstate="print"/>
          <a:srcRect t="12096" r="22758"/>
          <a:stretch>
            <a:fillRect/>
          </a:stretch>
        </p:blipFill>
        <p:spPr bwMode="auto">
          <a:xfrm>
            <a:off x="7466013" y="663575"/>
            <a:ext cx="1677987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4978" name="标题 1157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54979" name="五边形 115715"/>
          <p:cNvSpPr>
            <a:spLocks noChangeArrowheads="1"/>
          </p:cNvSpPr>
          <p:nvPr/>
        </p:nvSpPr>
        <p:spPr bwMode="auto">
          <a:xfrm>
            <a:off x="5245100" y="2112963"/>
            <a:ext cx="2622550" cy="1163637"/>
          </a:xfrm>
          <a:prstGeom prst="homePlate">
            <a:avLst>
              <a:gd name="adj" fmla="val 38992"/>
            </a:avLst>
          </a:prstGeom>
          <a:gradFill rotWithShape="1">
            <a:gsLst>
              <a:gs pos="0">
                <a:srgbClr val="749B00"/>
              </a:gs>
              <a:gs pos="100000">
                <a:schemeClr val="folHlink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4980" name="五边形 115716"/>
          <p:cNvSpPr>
            <a:spLocks noChangeArrowheads="1"/>
          </p:cNvSpPr>
          <p:nvPr/>
        </p:nvSpPr>
        <p:spPr bwMode="auto">
          <a:xfrm>
            <a:off x="3022600" y="2112963"/>
            <a:ext cx="2855913" cy="1163637"/>
          </a:xfrm>
          <a:prstGeom prst="homePlate">
            <a:avLst>
              <a:gd name="adj" fmla="val 42268"/>
            </a:avLst>
          </a:prstGeom>
          <a:gradFill rotWithShape="1">
            <a:gsLst>
              <a:gs pos="0">
                <a:srgbClr val="272774"/>
              </a:gs>
              <a:gs pos="100000">
                <a:schemeClr val="accent2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4981" name="五边形 115717"/>
          <p:cNvSpPr>
            <a:spLocks noChangeArrowheads="1"/>
          </p:cNvSpPr>
          <p:nvPr/>
        </p:nvSpPr>
        <p:spPr bwMode="auto">
          <a:xfrm>
            <a:off x="1087438" y="2112963"/>
            <a:ext cx="2455862" cy="1163637"/>
          </a:xfrm>
          <a:prstGeom prst="homePlate">
            <a:avLst>
              <a:gd name="adj" fmla="val 42777"/>
            </a:avLst>
          </a:prstGeom>
          <a:gradFill rotWithShape="1">
            <a:gsLst>
              <a:gs pos="0">
                <a:srgbClr val="8EAAAD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rgbClr val="F8F8F8"/>
            </a:solidFill>
            <a:miter lim="800000"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54982" name="组合 115718"/>
          <p:cNvGrpSpPr>
            <a:grpSpLocks/>
          </p:cNvGrpSpPr>
          <p:nvPr/>
        </p:nvGrpSpPr>
        <p:grpSpPr bwMode="auto">
          <a:xfrm>
            <a:off x="685800" y="4154488"/>
            <a:ext cx="7613650" cy="2017712"/>
            <a:chOff x="479" y="2711"/>
            <a:chExt cx="4796" cy="1271"/>
          </a:xfrm>
        </p:grpSpPr>
        <p:sp>
          <p:nvSpPr>
            <p:cNvPr id="254983" name="任意多边形 115719"/>
            <p:cNvSpPr>
              <a:spLocks noChangeArrowheads="1"/>
            </p:cNvSpPr>
            <p:nvPr/>
          </p:nvSpPr>
          <p:spPr bwMode="auto">
            <a:xfrm flipV="1">
              <a:off x="549" y="2711"/>
              <a:ext cx="4653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58" y="21600"/>
                </a:cxn>
                <a:cxn ang="0">
                  <a:pos x="19442" y="21600"/>
                </a:cxn>
                <a:cxn ang="0">
                  <a:pos x="21600" y="0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8" y="21600"/>
                  </a:lnTo>
                  <a:lnTo>
                    <a:pt x="1944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74C7C7"/>
                </a:gs>
                <a:gs pos="100000">
                  <a:schemeClr val="hlink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984" name="圆角矩形 115720"/>
            <p:cNvSpPr>
              <a:spLocks noChangeArrowheads="1"/>
            </p:cNvSpPr>
            <p:nvPr/>
          </p:nvSpPr>
          <p:spPr bwMode="auto">
            <a:xfrm>
              <a:off x="479" y="2932"/>
              <a:ext cx="4796" cy="1050"/>
            </a:xfrm>
            <a:prstGeom prst="roundRect">
              <a:avLst>
                <a:gd name="adj" fmla="val 9514"/>
              </a:avLst>
            </a:prstGeom>
            <a:gradFill rotWithShape="1">
              <a:gsLst>
                <a:gs pos="0">
                  <a:schemeClr val="hlink"/>
                </a:gs>
                <a:gs pos="50000">
                  <a:srgbClr val="7CCBCB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985" name="圆角矩形 115721"/>
          <p:cNvSpPr>
            <a:spLocks noChangeArrowheads="1"/>
          </p:cNvSpPr>
          <p:nvPr/>
        </p:nvSpPr>
        <p:spPr bwMode="auto">
          <a:xfrm>
            <a:off x="935038" y="4800600"/>
            <a:ext cx="7086600" cy="1184275"/>
          </a:xfrm>
          <a:prstGeom prst="roundRect">
            <a:avLst>
              <a:gd name="adj" fmla="val 9782"/>
            </a:avLst>
          </a:prstGeom>
          <a:gradFill rotWithShape="1">
            <a:gsLst>
              <a:gs pos="0">
                <a:srgbClr val="DDDDDD"/>
              </a:gs>
              <a:gs pos="50000">
                <a:srgbClr val="EBEBEB"/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rgbClr val="F8F8F8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54986" name="组合 115722"/>
          <p:cNvGrpSpPr>
            <a:grpSpLocks/>
          </p:cNvGrpSpPr>
          <p:nvPr/>
        </p:nvGrpSpPr>
        <p:grpSpPr bwMode="auto">
          <a:xfrm>
            <a:off x="706438" y="3575050"/>
            <a:ext cx="7599362" cy="536575"/>
            <a:chOff x="3964" y="2071"/>
            <a:chExt cx="1484" cy="330"/>
          </a:xfrm>
        </p:grpSpPr>
        <p:sp>
          <p:nvSpPr>
            <p:cNvPr id="254987" name="圆角矩形 115723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99CC"/>
                </a:gs>
                <a:gs pos="100000">
                  <a:srgbClr val="99CC00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988" name="圆角矩形 115724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folHlink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989" name="矩形 115725"/>
          <p:cNvSpPr>
            <a:spLocks noChangeArrowheads="1"/>
          </p:cNvSpPr>
          <p:nvPr/>
        </p:nvSpPr>
        <p:spPr bwMode="auto">
          <a:xfrm>
            <a:off x="1347788" y="229711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54990" name="文本框 115726"/>
          <p:cNvSpPr txBox="1">
            <a:spLocks noChangeArrowheads="1"/>
          </p:cNvSpPr>
          <p:nvPr/>
        </p:nvSpPr>
        <p:spPr bwMode="auto">
          <a:xfrm>
            <a:off x="1087438" y="5105400"/>
            <a:ext cx="655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20202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020202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54991" name="矩形 115727"/>
          <p:cNvSpPr>
            <a:spLocks noChangeArrowheads="1"/>
          </p:cNvSpPr>
          <p:nvPr/>
        </p:nvSpPr>
        <p:spPr bwMode="auto">
          <a:xfrm>
            <a:off x="3748088" y="229711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54992" name="矩形 115728"/>
          <p:cNvSpPr>
            <a:spLocks noChangeArrowheads="1"/>
          </p:cNvSpPr>
          <p:nvPr/>
        </p:nvSpPr>
        <p:spPr bwMode="auto">
          <a:xfrm>
            <a:off x="5940425" y="2297113"/>
            <a:ext cx="1492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FEFEFE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254993" name="矩形 115729"/>
          <p:cNvSpPr>
            <a:spLocks noChangeArrowheads="1"/>
          </p:cNvSpPr>
          <p:nvPr/>
        </p:nvSpPr>
        <p:spPr bwMode="auto">
          <a:xfrm>
            <a:off x="3048000" y="3633788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chemeClr val="bg1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115731" name="矩形 115730"/>
          <p:cNvSpPr/>
          <p:nvPr/>
        </p:nvSpPr>
        <p:spPr>
          <a:xfrm>
            <a:off x="1087438" y="1371600"/>
            <a:ext cx="6553200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3000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“A title about content”</a:t>
            </a:r>
            <a:endParaRPr lang="en-US" altLang="zh-CN" sz="3000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文本框 116737"/>
          <p:cNvSpPr txBox="1">
            <a:spLocks noChangeArrowheads="1"/>
          </p:cNvSpPr>
          <p:nvPr/>
        </p:nvSpPr>
        <p:spPr bwMode="auto">
          <a:xfrm>
            <a:off x="2697163" y="2762250"/>
            <a:ext cx="535146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表格设计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任意多边形 118785"/>
          <p:cNvSpPr>
            <a:spLocks noChangeArrowheads="1"/>
          </p:cNvSpPr>
          <p:nvPr/>
        </p:nvSpPr>
        <p:spPr bwMode="auto">
          <a:xfrm flipV="1">
            <a:off x="1085850" y="5095875"/>
            <a:ext cx="7042150" cy="638175"/>
          </a:xfrm>
          <a:custGeom>
            <a:avLst/>
            <a:gdLst/>
            <a:ahLst/>
            <a:cxnLst>
              <a:cxn ang="0">
                <a:pos x="0" y="264"/>
              </a:cxn>
              <a:cxn ang="0">
                <a:pos x="0" y="0"/>
              </a:cxn>
              <a:cxn ang="0">
                <a:pos x="4870" y="0"/>
              </a:cxn>
              <a:cxn ang="0">
                <a:pos x="4868" y="244"/>
              </a:cxn>
              <a:cxn ang="0">
                <a:pos x="4750" y="357"/>
              </a:cxn>
              <a:cxn ang="0">
                <a:pos x="118" y="357"/>
              </a:cxn>
              <a:cxn ang="0">
                <a:pos x="0" y="264"/>
              </a:cxn>
            </a:cxnLst>
            <a:rect l="0" t="0" r="r" b="b"/>
            <a:pathLst>
              <a:path w="4870" h="361">
                <a:moveTo>
                  <a:pt x="0" y="264"/>
                </a:moveTo>
                <a:cubicBezTo>
                  <a:pt x="0" y="132"/>
                  <a:pt x="0" y="0"/>
                  <a:pt x="0" y="0"/>
                </a:cubicBezTo>
                <a:lnTo>
                  <a:pt x="4870" y="0"/>
                </a:lnTo>
                <a:lnTo>
                  <a:pt x="4868" y="244"/>
                </a:lnTo>
                <a:cubicBezTo>
                  <a:pt x="4870" y="337"/>
                  <a:pt x="4838" y="354"/>
                  <a:pt x="4750" y="357"/>
                </a:cubicBezTo>
                <a:lnTo>
                  <a:pt x="118" y="357"/>
                </a:lnTo>
                <a:cubicBezTo>
                  <a:pt x="40" y="361"/>
                  <a:pt x="2" y="309"/>
                  <a:pt x="0" y="264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80808">
                  <a:alpha val="50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8050" name="任意多边形 118786"/>
          <p:cNvSpPr>
            <a:spLocks noChangeArrowheads="1"/>
          </p:cNvSpPr>
          <p:nvPr/>
        </p:nvSpPr>
        <p:spPr bwMode="auto">
          <a:xfrm>
            <a:off x="1042988" y="4597400"/>
            <a:ext cx="7116762" cy="528638"/>
          </a:xfrm>
          <a:custGeom>
            <a:avLst/>
            <a:gdLst/>
            <a:ahLst/>
            <a:cxnLst>
              <a:cxn ang="0">
                <a:pos x="0" y="264"/>
              </a:cxn>
              <a:cxn ang="0">
                <a:pos x="0" y="0"/>
              </a:cxn>
              <a:cxn ang="0">
                <a:pos x="4870" y="0"/>
              </a:cxn>
              <a:cxn ang="0">
                <a:pos x="4868" y="244"/>
              </a:cxn>
              <a:cxn ang="0">
                <a:pos x="4750" y="357"/>
              </a:cxn>
              <a:cxn ang="0">
                <a:pos x="118" y="357"/>
              </a:cxn>
              <a:cxn ang="0">
                <a:pos x="0" y="264"/>
              </a:cxn>
            </a:cxnLst>
            <a:rect l="0" t="0" r="r" b="b"/>
            <a:pathLst>
              <a:path w="4870" h="361">
                <a:moveTo>
                  <a:pt x="0" y="264"/>
                </a:moveTo>
                <a:cubicBezTo>
                  <a:pt x="0" y="132"/>
                  <a:pt x="0" y="0"/>
                  <a:pt x="0" y="0"/>
                </a:cubicBezTo>
                <a:lnTo>
                  <a:pt x="4870" y="0"/>
                </a:lnTo>
                <a:lnTo>
                  <a:pt x="4868" y="244"/>
                </a:lnTo>
                <a:cubicBezTo>
                  <a:pt x="4870" y="337"/>
                  <a:pt x="4838" y="354"/>
                  <a:pt x="4750" y="357"/>
                </a:cubicBezTo>
                <a:lnTo>
                  <a:pt x="118" y="357"/>
                </a:lnTo>
                <a:cubicBezTo>
                  <a:pt x="40" y="361"/>
                  <a:pt x="2" y="309"/>
                  <a:pt x="0" y="264"/>
                </a:cubicBezTo>
                <a:close/>
              </a:path>
            </a:pathLst>
          </a:custGeom>
          <a:solidFill>
            <a:srgbClr val="6ACE32"/>
          </a:solidFill>
          <a:ln w="12700">
            <a:noFill/>
            <a:round/>
            <a:headEnd/>
            <a:tailEnd/>
          </a:ln>
          <a:scene3d>
            <a:camera prst="legacyPerspectiveTop"/>
            <a:lightRig rig="legacyNormal3" dir="t"/>
          </a:scene3d>
          <a:sp3d extrusionH="430200" prstMaterial="legacyMatte">
            <a:bevelT w="13500" h="13500" prst="angle"/>
            <a:bevelB w="13500" h="13500" prst="angle"/>
            <a:extrusionClr>
              <a:srgbClr val="6ACE3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58051" name="任意多边形 118787"/>
          <p:cNvSpPr>
            <a:spLocks noChangeArrowheads="1"/>
          </p:cNvSpPr>
          <p:nvPr/>
        </p:nvSpPr>
        <p:spPr bwMode="auto">
          <a:xfrm>
            <a:off x="6426200" y="2076450"/>
            <a:ext cx="1741488" cy="53340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rgbClr val="FFFF00"/>
          </a:solidFill>
          <a:ln w="12700">
            <a:noFill/>
            <a:round/>
            <a:headEnd/>
            <a:tailEnd/>
          </a:ln>
          <a:scene3d>
            <a:camera prst="legacyPerspectiveTopLef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58052" name="任意多边形 118788"/>
          <p:cNvSpPr>
            <a:spLocks noChangeArrowheads="1"/>
          </p:cNvSpPr>
          <p:nvPr/>
        </p:nvSpPr>
        <p:spPr bwMode="auto">
          <a:xfrm>
            <a:off x="5078413" y="2076450"/>
            <a:ext cx="1349375" cy="53340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rgbClr val="6ACE32"/>
          </a:solidFill>
          <a:ln w="12700">
            <a:noFill/>
            <a:round/>
            <a:headEnd/>
            <a:tailEnd/>
          </a:ln>
          <a:scene3d>
            <a:camera prst="legacyPerspectiveTopLef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rgbClr val="6ACE3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58053" name="任意多边形 118789"/>
          <p:cNvSpPr>
            <a:spLocks noChangeArrowheads="1"/>
          </p:cNvSpPr>
          <p:nvPr/>
        </p:nvSpPr>
        <p:spPr bwMode="auto">
          <a:xfrm>
            <a:off x="1042988" y="2076450"/>
            <a:ext cx="1346200" cy="53340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rgbClr val="9999FF"/>
          </a:solidFill>
          <a:ln w="12700">
            <a:noFill/>
            <a:round/>
            <a:headEnd/>
            <a:tailEnd/>
          </a:ln>
          <a:scene3d>
            <a:camera prst="legacyPerspectiveTopRigh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rgbClr val="9999FF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58054" name="任意多边形 118790"/>
          <p:cNvSpPr>
            <a:spLocks noChangeArrowheads="1"/>
          </p:cNvSpPr>
          <p:nvPr/>
        </p:nvSpPr>
        <p:spPr bwMode="auto">
          <a:xfrm>
            <a:off x="2386013" y="2076450"/>
            <a:ext cx="1355725" cy="53340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rgbClr val="6ACE32"/>
          </a:solidFill>
          <a:ln w="12700">
            <a:noFill/>
            <a:round/>
            <a:headEnd/>
            <a:tailEnd/>
          </a:ln>
          <a:scene3d>
            <a:camera prst="legacyPerspectiveTopRigh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rgbClr val="6ACE3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58055" name="任意多边形 118791"/>
          <p:cNvSpPr>
            <a:spLocks noChangeArrowheads="1"/>
          </p:cNvSpPr>
          <p:nvPr/>
        </p:nvSpPr>
        <p:spPr bwMode="auto">
          <a:xfrm>
            <a:off x="3732213" y="2076450"/>
            <a:ext cx="1355725" cy="53340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rgbClr val="6ACE32"/>
          </a:solidFill>
          <a:ln w="12700">
            <a:noFill/>
            <a:round/>
            <a:headEnd/>
            <a:tailEnd/>
          </a:ln>
          <a:scene3d>
            <a:camera prst="legacyPerspectiveTop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rgbClr val="6ACE3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258056" name="组合 118792"/>
          <p:cNvGrpSpPr>
            <a:grpSpLocks/>
          </p:cNvGrpSpPr>
          <p:nvPr/>
        </p:nvGrpSpPr>
        <p:grpSpPr bwMode="auto">
          <a:xfrm>
            <a:off x="1035050" y="2576513"/>
            <a:ext cx="7134225" cy="2051050"/>
            <a:chOff x="451" y="1483"/>
            <a:chExt cx="4869" cy="1400"/>
          </a:xfrm>
        </p:grpSpPr>
        <p:sp>
          <p:nvSpPr>
            <p:cNvPr id="258057" name="矩形 118793"/>
            <p:cNvSpPr>
              <a:spLocks noChangeArrowheads="1"/>
            </p:cNvSpPr>
            <p:nvPr/>
          </p:nvSpPr>
          <p:spPr bwMode="auto">
            <a:xfrm>
              <a:off x="3212" y="25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58" name="矩形 118794"/>
            <p:cNvSpPr>
              <a:spLocks noChangeArrowheads="1"/>
            </p:cNvSpPr>
            <p:nvPr/>
          </p:nvSpPr>
          <p:spPr bwMode="auto">
            <a:xfrm>
              <a:off x="2291" y="253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59" name="矩形 118795"/>
            <p:cNvSpPr>
              <a:spLocks noChangeArrowheads="1"/>
            </p:cNvSpPr>
            <p:nvPr/>
          </p:nvSpPr>
          <p:spPr bwMode="auto">
            <a:xfrm>
              <a:off x="1371" y="25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0" name="矩形 118796"/>
            <p:cNvSpPr>
              <a:spLocks noChangeArrowheads="1"/>
            </p:cNvSpPr>
            <p:nvPr/>
          </p:nvSpPr>
          <p:spPr bwMode="auto">
            <a:xfrm>
              <a:off x="451" y="25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AE5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080808"/>
                  </a:solidFill>
                </a:rPr>
                <a:t>Title 04</a:t>
              </a:r>
            </a:p>
          </p:txBody>
        </p:sp>
        <p:sp>
          <p:nvSpPr>
            <p:cNvPr id="258061" name="矩形 118797"/>
            <p:cNvSpPr>
              <a:spLocks noChangeArrowheads="1"/>
            </p:cNvSpPr>
            <p:nvPr/>
          </p:nvSpPr>
          <p:spPr bwMode="auto">
            <a:xfrm>
              <a:off x="3212" y="21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2" name="矩形 118798"/>
            <p:cNvSpPr>
              <a:spLocks noChangeArrowheads="1"/>
            </p:cNvSpPr>
            <p:nvPr/>
          </p:nvSpPr>
          <p:spPr bwMode="auto">
            <a:xfrm>
              <a:off x="2291" y="218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3" name="矩形 118799"/>
            <p:cNvSpPr>
              <a:spLocks noChangeArrowheads="1"/>
            </p:cNvSpPr>
            <p:nvPr/>
          </p:nvSpPr>
          <p:spPr bwMode="auto">
            <a:xfrm>
              <a:off x="1371" y="21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4" name="矩形 118800"/>
            <p:cNvSpPr>
              <a:spLocks noChangeArrowheads="1"/>
            </p:cNvSpPr>
            <p:nvPr/>
          </p:nvSpPr>
          <p:spPr bwMode="auto">
            <a:xfrm>
              <a:off x="451" y="21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AE5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080808"/>
                  </a:solidFill>
                </a:rPr>
                <a:t>Title 03</a:t>
              </a:r>
            </a:p>
          </p:txBody>
        </p:sp>
        <p:sp>
          <p:nvSpPr>
            <p:cNvPr id="258065" name="矩形 118801"/>
            <p:cNvSpPr>
              <a:spLocks noChangeArrowheads="1"/>
            </p:cNvSpPr>
            <p:nvPr/>
          </p:nvSpPr>
          <p:spPr bwMode="auto">
            <a:xfrm>
              <a:off x="3212" y="18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FEBB72"/>
                </a:gs>
                <a:gs pos="100000">
                  <a:srgbClr val="FFE9D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6" name="矩形 118802"/>
            <p:cNvSpPr>
              <a:spLocks noChangeArrowheads="1"/>
            </p:cNvSpPr>
            <p:nvPr/>
          </p:nvSpPr>
          <p:spPr bwMode="auto">
            <a:xfrm>
              <a:off x="2291" y="183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FEBB72"/>
                </a:gs>
                <a:gs pos="100000">
                  <a:srgbClr val="FFE9D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7" name="矩形 118803"/>
            <p:cNvSpPr>
              <a:spLocks noChangeArrowheads="1"/>
            </p:cNvSpPr>
            <p:nvPr/>
          </p:nvSpPr>
          <p:spPr bwMode="auto">
            <a:xfrm>
              <a:off x="1371" y="18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FEBB72"/>
                </a:gs>
                <a:gs pos="100000">
                  <a:srgbClr val="FFE9D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68" name="矩形 118804"/>
            <p:cNvSpPr>
              <a:spLocks noChangeArrowheads="1"/>
            </p:cNvSpPr>
            <p:nvPr/>
          </p:nvSpPr>
          <p:spPr bwMode="auto">
            <a:xfrm>
              <a:off x="451" y="18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AE5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080808"/>
                  </a:solidFill>
                </a:rPr>
                <a:t>Title 02</a:t>
              </a:r>
            </a:p>
          </p:txBody>
        </p:sp>
        <p:sp>
          <p:nvSpPr>
            <p:cNvPr id="258069" name="矩形 118805"/>
            <p:cNvSpPr>
              <a:spLocks noChangeArrowheads="1"/>
            </p:cNvSpPr>
            <p:nvPr/>
          </p:nvSpPr>
          <p:spPr bwMode="auto">
            <a:xfrm>
              <a:off x="4132" y="1483"/>
              <a:ext cx="1188" cy="1400"/>
            </a:xfrm>
            <a:prstGeom prst="rect">
              <a:avLst/>
            </a:prstGeom>
            <a:gradFill rotWithShape="1">
              <a:gsLst>
                <a:gs pos="0">
                  <a:srgbClr val="FAFAC2"/>
                </a:gs>
                <a:gs pos="100000">
                  <a:srgbClr val="FEFEF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spcBef>
                  <a:spcPct val="20000"/>
                </a:spcBef>
              </a:pPr>
              <a:r>
                <a:rPr lang="en-US" altLang="zh-CN" sz="1400">
                  <a:solidFill>
                    <a:srgbClr val="080808"/>
                  </a:solidFill>
                </a:rPr>
                <a:t>ThemeGallery is a Design Digital Content &amp; Contents mall developed by Guild Design Inc.</a:t>
              </a:r>
            </a:p>
          </p:txBody>
        </p:sp>
        <p:sp>
          <p:nvSpPr>
            <p:cNvPr id="258070" name="矩形 118806"/>
            <p:cNvSpPr>
              <a:spLocks noChangeArrowheads="1"/>
            </p:cNvSpPr>
            <p:nvPr/>
          </p:nvSpPr>
          <p:spPr bwMode="auto">
            <a:xfrm>
              <a:off x="3212" y="14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71" name="矩形 118807"/>
            <p:cNvSpPr>
              <a:spLocks noChangeArrowheads="1"/>
            </p:cNvSpPr>
            <p:nvPr/>
          </p:nvSpPr>
          <p:spPr bwMode="auto">
            <a:xfrm>
              <a:off x="2291" y="148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72" name="矩形 118808"/>
            <p:cNvSpPr>
              <a:spLocks noChangeArrowheads="1"/>
            </p:cNvSpPr>
            <p:nvPr/>
          </p:nvSpPr>
          <p:spPr bwMode="auto">
            <a:xfrm>
              <a:off x="1371" y="14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4F4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altLang="zh-CN" sz="1600">
                  <a:solidFill>
                    <a:srgbClr val="080808"/>
                  </a:solidFill>
                </a:rPr>
                <a:t>Text in here</a:t>
              </a:r>
            </a:p>
          </p:txBody>
        </p:sp>
        <p:sp>
          <p:nvSpPr>
            <p:cNvPr id="258073" name="矩形 118809"/>
            <p:cNvSpPr>
              <a:spLocks noChangeArrowheads="1"/>
            </p:cNvSpPr>
            <p:nvPr/>
          </p:nvSpPr>
          <p:spPr bwMode="auto">
            <a:xfrm>
              <a:off x="451" y="14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AE5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080808"/>
                  </a:solidFill>
                </a:rPr>
                <a:t>Title 01</a:t>
              </a:r>
            </a:p>
          </p:txBody>
        </p:sp>
        <p:sp>
          <p:nvSpPr>
            <p:cNvPr id="258074" name="直接连接符 118810"/>
            <p:cNvSpPr>
              <a:spLocks noChangeShapeType="1"/>
            </p:cNvSpPr>
            <p:nvPr/>
          </p:nvSpPr>
          <p:spPr bwMode="auto">
            <a:xfrm>
              <a:off x="451" y="1483"/>
              <a:ext cx="4869" cy="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5" name="直接连接符 118811"/>
            <p:cNvSpPr>
              <a:spLocks noChangeShapeType="1"/>
            </p:cNvSpPr>
            <p:nvPr/>
          </p:nvSpPr>
          <p:spPr bwMode="auto">
            <a:xfrm>
              <a:off x="451" y="1483"/>
              <a:ext cx="0" cy="140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6" name="直接连接符 118812"/>
            <p:cNvSpPr>
              <a:spLocks noChangeShapeType="1"/>
            </p:cNvSpPr>
            <p:nvPr/>
          </p:nvSpPr>
          <p:spPr bwMode="auto">
            <a:xfrm>
              <a:off x="5320" y="1483"/>
              <a:ext cx="0" cy="140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7" name="直接连接符 118813"/>
            <p:cNvSpPr>
              <a:spLocks noChangeShapeType="1"/>
            </p:cNvSpPr>
            <p:nvPr/>
          </p:nvSpPr>
          <p:spPr bwMode="auto">
            <a:xfrm>
              <a:off x="451" y="2883"/>
              <a:ext cx="4869" cy="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8" name="直接连接符 118814"/>
            <p:cNvSpPr>
              <a:spLocks noChangeShapeType="1"/>
            </p:cNvSpPr>
            <p:nvPr/>
          </p:nvSpPr>
          <p:spPr bwMode="auto">
            <a:xfrm>
              <a:off x="1371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9" name="直接连接符 118815"/>
            <p:cNvSpPr>
              <a:spLocks noChangeShapeType="1"/>
            </p:cNvSpPr>
            <p:nvPr/>
          </p:nvSpPr>
          <p:spPr bwMode="auto">
            <a:xfrm>
              <a:off x="2291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0" name="直接连接符 118816"/>
            <p:cNvSpPr>
              <a:spLocks noChangeShapeType="1"/>
            </p:cNvSpPr>
            <p:nvPr/>
          </p:nvSpPr>
          <p:spPr bwMode="auto">
            <a:xfrm>
              <a:off x="3212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1" name="直接连接符 118817"/>
            <p:cNvSpPr>
              <a:spLocks noChangeShapeType="1"/>
            </p:cNvSpPr>
            <p:nvPr/>
          </p:nvSpPr>
          <p:spPr bwMode="auto">
            <a:xfrm>
              <a:off x="451" y="1833"/>
              <a:ext cx="3681" cy="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2" name="直接连接符 118818"/>
            <p:cNvSpPr>
              <a:spLocks noChangeShapeType="1"/>
            </p:cNvSpPr>
            <p:nvPr/>
          </p:nvSpPr>
          <p:spPr bwMode="auto">
            <a:xfrm>
              <a:off x="451" y="2183"/>
              <a:ext cx="3681" cy="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3" name="直接连接符 118819"/>
            <p:cNvSpPr>
              <a:spLocks noChangeShapeType="1"/>
            </p:cNvSpPr>
            <p:nvPr/>
          </p:nvSpPr>
          <p:spPr bwMode="auto">
            <a:xfrm>
              <a:off x="451" y="2533"/>
              <a:ext cx="3681" cy="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4" name="直接连接符 118820"/>
            <p:cNvSpPr>
              <a:spLocks noChangeShapeType="1"/>
            </p:cNvSpPr>
            <p:nvPr/>
          </p:nvSpPr>
          <p:spPr bwMode="auto">
            <a:xfrm>
              <a:off x="4132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8085" name="文本框 118821"/>
          <p:cNvSpPr txBox="1">
            <a:spLocks noChangeArrowheads="1"/>
          </p:cNvSpPr>
          <p:nvPr/>
        </p:nvSpPr>
        <p:spPr bwMode="auto">
          <a:xfrm>
            <a:off x="990600" y="2173288"/>
            <a:ext cx="1425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58086" name="文本框 118822"/>
          <p:cNvSpPr txBox="1">
            <a:spLocks noChangeArrowheads="1"/>
          </p:cNvSpPr>
          <p:nvPr/>
        </p:nvSpPr>
        <p:spPr bwMode="auto">
          <a:xfrm>
            <a:off x="2343150" y="2173288"/>
            <a:ext cx="1425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58087" name="文本框 118823"/>
          <p:cNvSpPr txBox="1">
            <a:spLocks noChangeArrowheads="1"/>
          </p:cNvSpPr>
          <p:nvPr/>
        </p:nvSpPr>
        <p:spPr bwMode="auto">
          <a:xfrm>
            <a:off x="3689350" y="2173288"/>
            <a:ext cx="1425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58088" name="文本框 118824"/>
          <p:cNvSpPr txBox="1">
            <a:spLocks noChangeArrowheads="1"/>
          </p:cNvSpPr>
          <p:nvPr/>
        </p:nvSpPr>
        <p:spPr bwMode="auto">
          <a:xfrm>
            <a:off x="5041900" y="2173288"/>
            <a:ext cx="1425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58089" name="文本框 118825"/>
          <p:cNvSpPr txBox="1">
            <a:spLocks noChangeArrowheads="1"/>
          </p:cNvSpPr>
          <p:nvPr/>
        </p:nvSpPr>
        <p:spPr bwMode="auto">
          <a:xfrm>
            <a:off x="6575425" y="2173288"/>
            <a:ext cx="1425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58090" name="文本框 118826"/>
          <p:cNvSpPr txBox="1">
            <a:spLocks noChangeArrowheads="1"/>
          </p:cNvSpPr>
          <p:nvPr/>
        </p:nvSpPr>
        <p:spPr bwMode="auto">
          <a:xfrm>
            <a:off x="2514600" y="4686300"/>
            <a:ext cx="4638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Wingdings 2" pitchFamily="18" charset="2"/>
              <a:buChar char="Ø"/>
            </a:pPr>
            <a:r>
              <a:rPr lang="en-US" altLang="zh-CN" sz="2000" b="1">
                <a:solidFill>
                  <a:srgbClr val="F8F8F8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58091" name="标题 1188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标题 1208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60098" name="圆角矩形 120834"/>
          <p:cNvSpPr>
            <a:spLocks noChangeArrowheads="1"/>
          </p:cNvSpPr>
          <p:nvPr/>
        </p:nvSpPr>
        <p:spPr bwMode="auto">
          <a:xfrm flipV="1">
            <a:off x="4570413" y="5118100"/>
            <a:ext cx="2033587" cy="4460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100000">
                <a:srgbClr val="3366CC">
                  <a:alpha val="39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099" name="圆角矩形 120835"/>
          <p:cNvSpPr>
            <a:spLocks noChangeArrowheads="1"/>
          </p:cNvSpPr>
          <p:nvPr/>
        </p:nvSpPr>
        <p:spPr bwMode="auto">
          <a:xfrm flipV="1">
            <a:off x="6610350" y="5118100"/>
            <a:ext cx="1147763" cy="4460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100000">
                <a:srgbClr val="749CB0">
                  <a:alpha val="39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100" name="圆角矩形 120836"/>
          <p:cNvSpPr>
            <a:spLocks noChangeArrowheads="1"/>
          </p:cNvSpPr>
          <p:nvPr/>
        </p:nvSpPr>
        <p:spPr bwMode="auto">
          <a:xfrm flipV="1">
            <a:off x="7762875" y="5118100"/>
            <a:ext cx="1147763" cy="4460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100000">
                <a:srgbClr val="749CB0">
                  <a:alpha val="39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101" name="圆角矩形 120837"/>
          <p:cNvSpPr>
            <a:spLocks noChangeArrowheads="1"/>
          </p:cNvSpPr>
          <p:nvPr/>
        </p:nvSpPr>
        <p:spPr bwMode="auto">
          <a:xfrm flipV="1">
            <a:off x="885825" y="4727575"/>
            <a:ext cx="2828925" cy="4460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100000">
                <a:schemeClr val="accent1">
                  <a:alpha val="41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102" name="圆角矩形 120838"/>
          <p:cNvSpPr>
            <a:spLocks noChangeArrowheads="1"/>
          </p:cNvSpPr>
          <p:nvPr/>
        </p:nvSpPr>
        <p:spPr bwMode="auto">
          <a:xfrm flipV="1">
            <a:off x="3716338" y="4727575"/>
            <a:ext cx="849312" cy="4460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>
                  <a:alpha val="39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103" name="矩形 120839"/>
          <p:cNvSpPr>
            <a:spLocks noChangeArrowheads="1"/>
          </p:cNvSpPr>
          <p:nvPr/>
        </p:nvSpPr>
        <p:spPr bwMode="auto">
          <a:xfrm flipH="1">
            <a:off x="4587875" y="2368550"/>
            <a:ext cx="4327525" cy="431800"/>
          </a:xfrm>
          <a:prstGeom prst="rect">
            <a:avLst/>
          </a:prstGeom>
          <a:solidFill>
            <a:srgbClr val="644D6F"/>
          </a:solidFill>
          <a:ln w="9525">
            <a:noFill/>
            <a:miter lim="800000"/>
            <a:headEnd/>
            <a:tailEnd/>
          </a:ln>
          <a:scene3d>
            <a:camera prst="legacyObliqueFront"/>
            <a:lightRig rig="legacyNormal3" dir="r"/>
          </a:scene3d>
          <a:sp3d extrusionH="430200" prstMaterial="legacyPlastic">
            <a:bevelT w="13500" h="13500" prst="angle"/>
            <a:bevelB w="13500" h="13500" prst="angle"/>
            <a:extrusionClr>
              <a:srgbClr val="644D6F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04" name="矩形 120840"/>
          <p:cNvSpPr>
            <a:spLocks noChangeArrowheads="1"/>
          </p:cNvSpPr>
          <p:nvPr/>
        </p:nvSpPr>
        <p:spPr bwMode="auto">
          <a:xfrm>
            <a:off x="4570413" y="3209925"/>
            <a:ext cx="2033587" cy="3508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05" name="矩形 120841"/>
          <p:cNvSpPr>
            <a:spLocks noChangeArrowheads="1"/>
          </p:cNvSpPr>
          <p:nvPr/>
        </p:nvSpPr>
        <p:spPr bwMode="auto">
          <a:xfrm>
            <a:off x="6610350" y="3209925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06" name="矩形 120842"/>
          <p:cNvSpPr>
            <a:spLocks noChangeArrowheads="1"/>
          </p:cNvSpPr>
          <p:nvPr/>
        </p:nvSpPr>
        <p:spPr bwMode="auto">
          <a:xfrm>
            <a:off x="7762875" y="3209925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07" name="矩形 120843"/>
          <p:cNvSpPr>
            <a:spLocks noChangeArrowheads="1"/>
          </p:cNvSpPr>
          <p:nvPr/>
        </p:nvSpPr>
        <p:spPr bwMode="auto">
          <a:xfrm>
            <a:off x="4570413" y="3600450"/>
            <a:ext cx="2033587" cy="3508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08" name="矩形 120844"/>
          <p:cNvSpPr>
            <a:spLocks noChangeArrowheads="1"/>
          </p:cNvSpPr>
          <p:nvPr/>
        </p:nvSpPr>
        <p:spPr bwMode="auto">
          <a:xfrm>
            <a:off x="6610350" y="3600450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09" name="矩形 120845"/>
          <p:cNvSpPr>
            <a:spLocks noChangeArrowheads="1"/>
          </p:cNvSpPr>
          <p:nvPr/>
        </p:nvSpPr>
        <p:spPr bwMode="auto">
          <a:xfrm>
            <a:off x="7762875" y="3600450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0" name="矩形 120846"/>
          <p:cNvSpPr>
            <a:spLocks noChangeArrowheads="1"/>
          </p:cNvSpPr>
          <p:nvPr/>
        </p:nvSpPr>
        <p:spPr bwMode="auto">
          <a:xfrm>
            <a:off x="4570413" y="3990975"/>
            <a:ext cx="2033587" cy="3508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1" name="矩形 120847"/>
          <p:cNvSpPr>
            <a:spLocks noChangeArrowheads="1"/>
          </p:cNvSpPr>
          <p:nvPr/>
        </p:nvSpPr>
        <p:spPr bwMode="auto">
          <a:xfrm>
            <a:off x="6610350" y="3990975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2" name="矩形 120848"/>
          <p:cNvSpPr>
            <a:spLocks noChangeArrowheads="1"/>
          </p:cNvSpPr>
          <p:nvPr/>
        </p:nvSpPr>
        <p:spPr bwMode="auto">
          <a:xfrm>
            <a:off x="7762875" y="3990975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3" name="矩形 120849"/>
          <p:cNvSpPr>
            <a:spLocks noChangeArrowheads="1"/>
          </p:cNvSpPr>
          <p:nvPr/>
        </p:nvSpPr>
        <p:spPr bwMode="auto">
          <a:xfrm>
            <a:off x="4570413" y="4381500"/>
            <a:ext cx="2033587" cy="3508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4" name="矩形 120850"/>
          <p:cNvSpPr>
            <a:spLocks noChangeArrowheads="1"/>
          </p:cNvSpPr>
          <p:nvPr/>
        </p:nvSpPr>
        <p:spPr bwMode="auto">
          <a:xfrm>
            <a:off x="6610350" y="4381500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5" name="矩形 120851"/>
          <p:cNvSpPr>
            <a:spLocks noChangeArrowheads="1"/>
          </p:cNvSpPr>
          <p:nvPr/>
        </p:nvSpPr>
        <p:spPr bwMode="auto">
          <a:xfrm>
            <a:off x="7762875" y="4381500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6" name="矩形 120852"/>
          <p:cNvSpPr>
            <a:spLocks noChangeArrowheads="1"/>
          </p:cNvSpPr>
          <p:nvPr/>
        </p:nvSpPr>
        <p:spPr bwMode="auto">
          <a:xfrm>
            <a:off x="4570413" y="4772025"/>
            <a:ext cx="2033587" cy="3508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7" name="矩形 120853"/>
          <p:cNvSpPr>
            <a:spLocks noChangeArrowheads="1"/>
          </p:cNvSpPr>
          <p:nvPr/>
        </p:nvSpPr>
        <p:spPr bwMode="auto">
          <a:xfrm>
            <a:off x="6610350" y="4772025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8" name="矩形 120854"/>
          <p:cNvSpPr>
            <a:spLocks noChangeArrowheads="1"/>
          </p:cNvSpPr>
          <p:nvPr/>
        </p:nvSpPr>
        <p:spPr bwMode="auto">
          <a:xfrm>
            <a:off x="7762875" y="4772025"/>
            <a:ext cx="1147763" cy="350838"/>
          </a:xfrm>
          <a:prstGeom prst="rect">
            <a:avLst/>
          </a:prstGeom>
          <a:solidFill>
            <a:srgbClr val="9098B2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9098B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19" name="文本框 120855"/>
          <p:cNvSpPr txBox="1">
            <a:spLocks noChangeArrowheads="1"/>
          </p:cNvSpPr>
          <p:nvPr/>
        </p:nvSpPr>
        <p:spPr bwMode="auto">
          <a:xfrm>
            <a:off x="6862763" y="324167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260120" name="文本框 120856"/>
          <p:cNvSpPr txBox="1">
            <a:spLocks noChangeArrowheads="1"/>
          </p:cNvSpPr>
          <p:nvPr/>
        </p:nvSpPr>
        <p:spPr bwMode="auto">
          <a:xfrm>
            <a:off x="4752975" y="3232150"/>
            <a:ext cx="161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21" name="文本框 120857"/>
          <p:cNvSpPr txBox="1">
            <a:spLocks noChangeArrowheads="1"/>
          </p:cNvSpPr>
          <p:nvPr/>
        </p:nvSpPr>
        <p:spPr bwMode="auto">
          <a:xfrm>
            <a:off x="4752975" y="3638550"/>
            <a:ext cx="161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FFF00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22" name="文本框 120858"/>
          <p:cNvSpPr txBox="1">
            <a:spLocks noChangeArrowheads="1"/>
          </p:cNvSpPr>
          <p:nvPr/>
        </p:nvSpPr>
        <p:spPr bwMode="auto">
          <a:xfrm>
            <a:off x="4752975" y="4019550"/>
            <a:ext cx="161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23" name="文本框 120859"/>
          <p:cNvSpPr txBox="1">
            <a:spLocks noChangeArrowheads="1"/>
          </p:cNvSpPr>
          <p:nvPr/>
        </p:nvSpPr>
        <p:spPr bwMode="auto">
          <a:xfrm>
            <a:off x="4752975" y="4410075"/>
            <a:ext cx="161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24" name="文本框 120860"/>
          <p:cNvSpPr txBox="1">
            <a:spLocks noChangeArrowheads="1"/>
          </p:cNvSpPr>
          <p:nvPr/>
        </p:nvSpPr>
        <p:spPr bwMode="auto">
          <a:xfrm>
            <a:off x="4752975" y="4791075"/>
            <a:ext cx="161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25" name="文本框 120861"/>
          <p:cNvSpPr txBox="1">
            <a:spLocks noChangeArrowheads="1"/>
          </p:cNvSpPr>
          <p:nvPr/>
        </p:nvSpPr>
        <p:spPr bwMode="auto">
          <a:xfrm>
            <a:off x="6737350" y="3644900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rgbClr val="FFFF00"/>
                </a:solidFill>
                <a:cs typeface="Arial" pitchFamily="34" charset="0"/>
              </a:rPr>
              <a:t>100%</a:t>
            </a:r>
          </a:p>
        </p:txBody>
      </p:sp>
      <p:sp>
        <p:nvSpPr>
          <p:cNvPr id="260126" name="文本框 120862"/>
          <p:cNvSpPr txBox="1">
            <a:spLocks noChangeArrowheads="1"/>
          </p:cNvSpPr>
          <p:nvPr/>
        </p:nvSpPr>
        <p:spPr bwMode="auto">
          <a:xfrm>
            <a:off x="6870700" y="402272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10%</a:t>
            </a:r>
          </a:p>
        </p:txBody>
      </p:sp>
      <p:sp>
        <p:nvSpPr>
          <p:cNvPr id="260127" name="文本框 120863"/>
          <p:cNvSpPr txBox="1">
            <a:spLocks noChangeArrowheads="1"/>
          </p:cNvSpPr>
          <p:nvPr/>
        </p:nvSpPr>
        <p:spPr bwMode="auto">
          <a:xfrm>
            <a:off x="6870700" y="441960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260128" name="文本框 120864"/>
          <p:cNvSpPr txBox="1">
            <a:spLocks noChangeArrowheads="1"/>
          </p:cNvSpPr>
          <p:nvPr/>
        </p:nvSpPr>
        <p:spPr bwMode="auto">
          <a:xfrm>
            <a:off x="6870700" y="481012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15%</a:t>
            </a:r>
          </a:p>
        </p:txBody>
      </p:sp>
      <p:sp>
        <p:nvSpPr>
          <p:cNvPr id="260129" name="文本框 120865"/>
          <p:cNvSpPr txBox="1">
            <a:spLocks noChangeArrowheads="1"/>
          </p:cNvSpPr>
          <p:nvPr/>
        </p:nvSpPr>
        <p:spPr bwMode="auto">
          <a:xfrm>
            <a:off x="8039100" y="324167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260130" name="文本框 120866"/>
          <p:cNvSpPr txBox="1">
            <a:spLocks noChangeArrowheads="1"/>
          </p:cNvSpPr>
          <p:nvPr/>
        </p:nvSpPr>
        <p:spPr bwMode="auto">
          <a:xfrm>
            <a:off x="7913688" y="3644900"/>
            <a:ext cx="7254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rgbClr val="FFFF00"/>
                </a:solidFill>
                <a:cs typeface="Arial" pitchFamily="34" charset="0"/>
              </a:rPr>
              <a:t>100%</a:t>
            </a:r>
          </a:p>
        </p:txBody>
      </p:sp>
      <p:sp>
        <p:nvSpPr>
          <p:cNvPr id="260131" name="文本框 120867"/>
          <p:cNvSpPr txBox="1">
            <a:spLocks noChangeArrowheads="1"/>
          </p:cNvSpPr>
          <p:nvPr/>
        </p:nvSpPr>
        <p:spPr bwMode="auto">
          <a:xfrm>
            <a:off x="8047038" y="402272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25%</a:t>
            </a:r>
          </a:p>
        </p:txBody>
      </p:sp>
      <p:sp>
        <p:nvSpPr>
          <p:cNvPr id="260132" name="文本框 120868"/>
          <p:cNvSpPr txBox="1">
            <a:spLocks noChangeArrowheads="1"/>
          </p:cNvSpPr>
          <p:nvPr/>
        </p:nvSpPr>
        <p:spPr bwMode="auto">
          <a:xfrm>
            <a:off x="8047038" y="441960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85%</a:t>
            </a:r>
          </a:p>
        </p:txBody>
      </p:sp>
      <p:sp>
        <p:nvSpPr>
          <p:cNvPr id="260133" name="文本框 120869"/>
          <p:cNvSpPr txBox="1">
            <a:spLocks noChangeArrowheads="1"/>
          </p:cNvSpPr>
          <p:nvPr/>
        </p:nvSpPr>
        <p:spPr bwMode="auto">
          <a:xfrm>
            <a:off x="8047038" y="481012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260134" name="矩形 120870"/>
          <p:cNvSpPr>
            <a:spLocks noChangeArrowheads="1"/>
          </p:cNvSpPr>
          <p:nvPr/>
        </p:nvSpPr>
        <p:spPr bwMode="auto">
          <a:xfrm>
            <a:off x="4889500" y="2398713"/>
            <a:ext cx="36687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A title about content</a:t>
            </a:r>
          </a:p>
        </p:txBody>
      </p:sp>
      <p:sp>
        <p:nvSpPr>
          <p:cNvPr id="260135" name="矩形 120871"/>
          <p:cNvSpPr>
            <a:spLocks noChangeArrowheads="1"/>
          </p:cNvSpPr>
          <p:nvPr/>
        </p:nvSpPr>
        <p:spPr bwMode="auto">
          <a:xfrm flipH="1">
            <a:off x="895350" y="2371725"/>
            <a:ext cx="3673475" cy="431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ObliqueFront"/>
            <a:lightRig rig="legacyNormal3" dir="r"/>
          </a:scene3d>
          <a:sp3d extrusionH="4302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36" name="矩形 120872"/>
          <p:cNvSpPr>
            <a:spLocks noChangeArrowheads="1"/>
          </p:cNvSpPr>
          <p:nvPr/>
        </p:nvSpPr>
        <p:spPr bwMode="auto">
          <a:xfrm>
            <a:off x="885825" y="2819400"/>
            <a:ext cx="2828925" cy="3508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37" name="矩形 120873"/>
          <p:cNvSpPr>
            <a:spLocks noChangeArrowheads="1"/>
          </p:cNvSpPr>
          <p:nvPr/>
        </p:nvSpPr>
        <p:spPr bwMode="auto">
          <a:xfrm>
            <a:off x="3716338" y="2819400"/>
            <a:ext cx="849312" cy="3508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38" name="矩形 120874"/>
          <p:cNvSpPr>
            <a:spLocks noChangeArrowheads="1"/>
          </p:cNvSpPr>
          <p:nvPr/>
        </p:nvSpPr>
        <p:spPr bwMode="auto">
          <a:xfrm>
            <a:off x="885825" y="3209925"/>
            <a:ext cx="2828925" cy="3508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39" name="矩形 120875"/>
          <p:cNvSpPr>
            <a:spLocks noChangeArrowheads="1"/>
          </p:cNvSpPr>
          <p:nvPr/>
        </p:nvSpPr>
        <p:spPr bwMode="auto">
          <a:xfrm>
            <a:off x="3716338" y="3209925"/>
            <a:ext cx="849312" cy="3508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0" name="矩形 120876"/>
          <p:cNvSpPr>
            <a:spLocks noChangeArrowheads="1"/>
          </p:cNvSpPr>
          <p:nvPr/>
        </p:nvSpPr>
        <p:spPr bwMode="auto">
          <a:xfrm>
            <a:off x="885825" y="3600450"/>
            <a:ext cx="2828925" cy="3508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1" name="矩形 120877"/>
          <p:cNvSpPr>
            <a:spLocks noChangeArrowheads="1"/>
          </p:cNvSpPr>
          <p:nvPr/>
        </p:nvSpPr>
        <p:spPr bwMode="auto">
          <a:xfrm>
            <a:off x="3716338" y="3600450"/>
            <a:ext cx="849312" cy="3508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2" name="矩形 120878"/>
          <p:cNvSpPr>
            <a:spLocks noChangeArrowheads="1"/>
          </p:cNvSpPr>
          <p:nvPr/>
        </p:nvSpPr>
        <p:spPr bwMode="auto">
          <a:xfrm>
            <a:off x="885825" y="3990975"/>
            <a:ext cx="2828925" cy="3508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3" name="矩形 120879"/>
          <p:cNvSpPr>
            <a:spLocks noChangeArrowheads="1"/>
          </p:cNvSpPr>
          <p:nvPr/>
        </p:nvSpPr>
        <p:spPr bwMode="auto">
          <a:xfrm>
            <a:off x="3716338" y="3990975"/>
            <a:ext cx="849312" cy="3508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4" name="矩形 120880"/>
          <p:cNvSpPr>
            <a:spLocks noChangeArrowheads="1"/>
          </p:cNvSpPr>
          <p:nvPr/>
        </p:nvSpPr>
        <p:spPr bwMode="auto">
          <a:xfrm>
            <a:off x="885825" y="4381500"/>
            <a:ext cx="2828925" cy="3508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5" name="矩形 120881"/>
          <p:cNvSpPr>
            <a:spLocks noChangeArrowheads="1"/>
          </p:cNvSpPr>
          <p:nvPr/>
        </p:nvSpPr>
        <p:spPr bwMode="auto">
          <a:xfrm>
            <a:off x="3716338" y="4381500"/>
            <a:ext cx="849312" cy="3508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46" name="文本框 120882"/>
          <p:cNvSpPr txBox="1">
            <a:spLocks noChangeArrowheads="1"/>
          </p:cNvSpPr>
          <p:nvPr/>
        </p:nvSpPr>
        <p:spPr bwMode="auto">
          <a:xfrm>
            <a:off x="993775" y="2851150"/>
            <a:ext cx="258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47" name="文本框 120883"/>
          <p:cNvSpPr txBox="1">
            <a:spLocks noChangeArrowheads="1"/>
          </p:cNvSpPr>
          <p:nvPr/>
        </p:nvSpPr>
        <p:spPr bwMode="auto">
          <a:xfrm>
            <a:off x="993775" y="3257550"/>
            <a:ext cx="258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F00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48" name="文本框 120884"/>
          <p:cNvSpPr txBox="1">
            <a:spLocks noChangeArrowheads="1"/>
          </p:cNvSpPr>
          <p:nvPr/>
        </p:nvSpPr>
        <p:spPr bwMode="auto">
          <a:xfrm>
            <a:off x="993775" y="3638550"/>
            <a:ext cx="258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49" name="文本框 120885"/>
          <p:cNvSpPr txBox="1">
            <a:spLocks noChangeArrowheads="1"/>
          </p:cNvSpPr>
          <p:nvPr/>
        </p:nvSpPr>
        <p:spPr bwMode="auto">
          <a:xfrm>
            <a:off x="993775" y="4029075"/>
            <a:ext cx="258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50" name="文本框 120886"/>
          <p:cNvSpPr txBox="1">
            <a:spLocks noChangeArrowheads="1"/>
          </p:cNvSpPr>
          <p:nvPr/>
        </p:nvSpPr>
        <p:spPr bwMode="auto">
          <a:xfrm>
            <a:off x="993775" y="4410075"/>
            <a:ext cx="258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60151" name="文本框 120887"/>
          <p:cNvSpPr txBox="1">
            <a:spLocks noChangeArrowheads="1"/>
          </p:cNvSpPr>
          <p:nvPr/>
        </p:nvSpPr>
        <p:spPr bwMode="auto">
          <a:xfrm>
            <a:off x="3878263" y="285115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260152" name="文本框 120888"/>
          <p:cNvSpPr txBox="1">
            <a:spLocks noChangeArrowheads="1"/>
          </p:cNvSpPr>
          <p:nvPr/>
        </p:nvSpPr>
        <p:spPr bwMode="auto">
          <a:xfrm>
            <a:off x="3752850" y="3254375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rgbClr val="FFFF99"/>
                </a:solidFill>
                <a:cs typeface="Arial" pitchFamily="34" charset="0"/>
              </a:rPr>
              <a:t>100%</a:t>
            </a:r>
          </a:p>
        </p:txBody>
      </p:sp>
      <p:sp>
        <p:nvSpPr>
          <p:cNvPr id="260153" name="文本框 120889"/>
          <p:cNvSpPr txBox="1">
            <a:spLocks noChangeArrowheads="1"/>
          </p:cNvSpPr>
          <p:nvPr/>
        </p:nvSpPr>
        <p:spPr bwMode="auto">
          <a:xfrm>
            <a:off x="3886200" y="363220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cs typeface="Arial" pitchFamily="34" charset="0"/>
              </a:rPr>
              <a:t>25%</a:t>
            </a:r>
          </a:p>
        </p:txBody>
      </p:sp>
      <p:sp>
        <p:nvSpPr>
          <p:cNvPr id="260154" name="文本框 120890"/>
          <p:cNvSpPr txBox="1">
            <a:spLocks noChangeArrowheads="1"/>
          </p:cNvSpPr>
          <p:nvPr/>
        </p:nvSpPr>
        <p:spPr bwMode="auto">
          <a:xfrm>
            <a:off x="3886200" y="4029075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cs typeface="Arial" pitchFamily="34" charset="0"/>
              </a:rPr>
              <a:t>85%</a:t>
            </a:r>
          </a:p>
        </p:txBody>
      </p:sp>
      <p:sp>
        <p:nvSpPr>
          <p:cNvPr id="260155" name="文本框 120891"/>
          <p:cNvSpPr txBox="1">
            <a:spLocks noChangeArrowheads="1"/>
          </p:cNvSpPr>
          <p:nvPr/>
        </p:nvSpPr>
        <p:spPr bwMode="auto">
          <a:xfrm>
            <a:off x="3886200" y="441960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260156" name="矩形 120892"/>
          <p:cNvSpPr>
            <a:spLocks noChangeArrowheads="1"/>
          </p:cNvSpPr>
          <p:nvPr/>
        </p:nvSpPr>
        <p:spPr bwMode="auto">
          <a:xfrm>
            <a:off x="1141413" y="2401888"/>
            <a:ext cx="3162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A title about content</a:t>
            </a:r>
          </a:p>
        </p:txBody>
      </p:sp>
      <p:sp>
        <p:nvSpPr>
          <p:cNvPr id="260157" name="文本框 120893"/>
          <p:cNvSpPr txBox="1">
            <a:spLocks noChangeArrowheads="1"/>
          </p:cNvSpPr>
          <p:nvPr/>
        </p:nvSpPr>
        <p:spPr bwMode="auto">
          <a:xfrm>
            <a:off x="901700" y="1752600"/>
            <a:ext cx="75009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1C1C1C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260158" name="矩形 120894"/>
          <p:cNvSpPr>
            <a:spLocks noChangeArrowheads="1"/>
          </p:cNvSpPr>
          <p:nvPr/>
        </p:nvSpPr>
        <p:spPr bwMode="auto">
          <a:xfrm>
            <a:off x="4570413" y="2819400"/>
            <a:ext cx="2033587" cy="35083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003366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59" name="矩形 120895"/>
          <p:cNvSpPr>
            <a:spLocks noChangeArrowheads="1"/>
          </p:cNvSpPr>
          <p:nvPr/>
        </p:nvSpPr>
        <p:spPr bwMode="auto">
          <a:xfrm>
            <a:off x="6610350" y="2819400"/>
            <a:ext cx="1147763" cy="35083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003366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60" name="矩形 120896"/>
          <p:cNvSpPr>
            <a:spLocks noChangeArrowheads="1"/>
          </p:cNvSpPr>
          <p:nvPr/>
        </p:nvSpPr>
        <p:spPr bwMode="auto">
          <a:xfrm>
            <a:off x="7762875" y="2819400"/>
            <a:ext cx="1147763" cy="35083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scene3d>
            <a:camera prst="legacyPerspectiveFront">
              <a:rot lat="21299999" lon="0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rgbClr val="003366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0161" name="文本框 120897"/>
          <p:cNvSpPr txBox="1">
            <a:spLocks noChangeArrowheads="1"/>
          </p:cNvSpPr>
          <p:nvPr/>
        </p:nvSpPr>
        <p:spPr bwMode="auto">
          <a:xfrm>
            <a:off x="4752975" y="2847975"/>
            <a:ext cx="161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Title in here </a:t>
            </a:r>
          </a:p>
        </p:txBody>
      </p:sp>
      <p:sp>
        <p:nvSpPr>
          <p:cNvPr id="260162" name="文本框 120898"/>
          <p:cNvSpPr txBox="1">
            <a:spLocks noChangeArrowheads="1"/>
          </p:cNvSpPr>
          <p:nvPr/>
        </p:nvSpPr>
        <p:spPr bwMode="auto">
          <a:xfrm>
            <a:off x="6870700" y="285115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60163" name="文本框 120899"/>
          <p:cNvSpPr txBox="1">
            <a:spLocks noChangeArrowheads="1"/>
          </p:cNvSpPr>
          <p:nvPr/>
        </p:nvSpPr>
        <p:spPr bwMode="auto">
          <a:xfrm>
            <a:off x="8047038" y="2851150"/>
            <a:ext cx="600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Title</a:t>
            </a:r>
          </a:p>
        </p:txBody>
      </p:sp>
    </p:spTree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标题 12288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Table</a:t>
            </a:r>
          </a:p>
        </p:txBody>
      </p:sp>
      <p:graphicFrame>
        <p:nvGraphicFramePr>
          <p:cNvPr id="122883" name="内容占位符 122882"/>
          <p:cNvGraphicFramePr>
            <a:graphicFrameLocks noGrp="1"/>
          </p:cNvGraphicFramePr>
          <p:nvPr>
            <p:ph idx="4294967295"/>
          </p:nvPr>
        </p:nvGraphicFramePr>
        <p:xfrm>
          <a:off x="838200" y="2540000"/>
          <a:ext cx="7467600" cy="2897188"/>
        </p:xfrm>
        <a:graphic>
          <a:graphicData uri="http://schemas.openxmlformats.org/drawingml/2006/table">
            <a:tbl>
              <a:tblPr/>
              <a:tblGrid>
                <a:gridCol w="1684338"/>
                <a:gridCol w="1174750"/>
                <a:gridCol w="1152525"/>
                <a:gridCol w="1149350"/>
                <a:gridCol w="1157287"/>
                <a:gridCol w="1149350"/>
              </a:tblGrid>
              <a:tr h="41433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4127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143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1433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1433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127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1433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93" name="组合 124929"/>
          <p:cNvGrpSpPr>
            <a:grpSpLocks/>
          </p:cNvGrpSpPr>
          <p:nvPr/>
        </p:nvGrpSpPr>
        <p:grpSpPr bwMode="auto">
          <a:xfrm>
            <a:off x="2070100" y="2482850"/>
            <a:ext cx="5045075" cy="1363663"/>
            <a:chOff x="1304" y="1355"/>
            <a:chExt cx="3178" cy="859"/>
          </a:xfrm>
        </p:grpSpPr>
        <p:cxnSp>
          <p:nvCxnSpPr>
            <p:cNvPr id="264194" name="直接箭头连接符 124930"/>
            <p:cNvCxnSpPr>
              <a:cxnSpLocks noChangeShapeType="1"/>
              <a:stCxn id="264227" idx="2"/>
            </p:cNvCxnSpPr>
            <p:nvPr/>
          </p:nvCxnSpPr>
          <p:spPr bwMode="auto">
            <a:xfrm flipH="1">
              <a:off x="2880" y="1355"/>
              <a:ext cx="3" cy="23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4195" name="直接箭头连接符 124931"/>
            <p:cNvCxnSpPr>
              <a:cxnSpLocks noChangeShapeType="1"/>
            </p:cNvCxnSpPr>
            <p:nvPr/>
          </p:nvCxnSpPr>
          <p:spPr bwMode="auto">
            <a:xfrm>
              <a:off x="2880" y="1878"/>
              <a:ext cx="0" cy="3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4196" name="肘形连接符 124932"/>
            <p:cNvCxnSpPr>
              <a:cxnSpLocks noChangeShapeType="1"/>
              <a:stCxn id="264201" idx="0"/>
              <a:endCxn id="264204" idx="0"/>
            </p:cNvCxnSpPr>
            <p:nvPr/>
          </p:nvCxnSpPr>
          <p:spPr bwMode="auto">
            <a:xfrm rot="5400000" flipV="1">
              <a:off x="2890" y="602"/>
              <a:ext cx="1" cy="3178"/>
            </a:xfrm>
            <a:prstGeom prst="bentConnector3">
              <a:avLst>
                <a:gd name="adj1" fmla="val -1440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cxnSp>
      </p:grpSp>
      <p:sp>
        <p:nvSpPr>
          <p:cNvPr id="264197" name="标题 1249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Organization</a:t>
            </a:r>
          </a:p>
        </p:txBody>
      </p:sp>
      <p:sp>
        <p:nvSpPr>
          <p:cNvPr id="264198" name="矩形 124934"/>
          <p:cNvSpPr>
            <a:spLocks noChangeArrowheads="1"/>
          </p:cNvSpPr>
          <p:nvPr/>
        </p:nvSpPr>
        <p:spPr bwMode="auto">
          <a:xfrm>
            <a:off x="7159625" y="46037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25256F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2453608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4199" name="矩形 124935"/>
          <p:cNvSpPr>
            <a:spLocks noChangeArrowheads="1"/>
          </p:cNvSpPr>
          <p:nvPr/>
        </p:nvSpPr>
        <p:spPr bwMode="auto">
          <a:xfrm>
            <a:off x="5995988" y="46037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25256F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2453608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64200" name="组合 124936"/>
          <p:cNvGrpSpPr>
            <a:grpSpLocks/>
          </p:cNvGrpSpPr>
          <p:nvPr/>
        </p:nvGrpSpPr>
        <p:grpSpPr bwMode="auto">
          <a:xfrm>
            <a:off x="933450" y="3821113"/>
            <a:ext cx="2273300" cy="536575"/>
            <a:chOff x="3964" y="2071"/>
            <a:chExt cx="1484" cy="330"/>
          </a:xfrm>
        </p:grpSpPr>
        <p:sp>
          <p:nvSpPr>
            <p:cNvPr id="264201" name="圆角矩形 124937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02" name="圆角矩形 124938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4203" name="组合 124939"/>
          <p:cNvGrpSpPr>
            <a:grpSpLocks/>
          </p:cNvGrpSpPr>
          <p:nvPr/>
        </p:nvGrpSpPr>
        <p:grpSpPr bwMode="auto">
          <a:xfrm>
            <a:off x="5978525" y="3821113"/>
            <a:ext cx="2273300" cy="536575"/>
            <a:chOff x="3964" y="2071"/>
            <a:chExt cx="1484" cy="330"/>
          </a:xfrm>
        </p:grpSpPr>
        <p:sp>
          <p:nvSpPr>
            <p:cNvPr id="264204" name="圆角矩形 124940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05" name="圆角矩形 124941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4206" name="组合 124942"/>
          <p:cNvGrpSpPr>
            <a:grpSpLocks/>
          </p:cNvGrpSpPr>
          <p:nvPr/>
        </p:nvGrpSpPr>
        <p:grpSpPr bwMode="auto">
          <a:xfrm>
            <a:off x="3452813" y="3830638"/>
            <a:ext cx="2273300" cy="536575"/>
            <a:chOff x="3964" y="2071"/>
            <a:chExt cx="1484" cy="330"/>
          </a:xfrm>
        </p:grpSpPr>
        <p:sp>
          <p:nvSpPr>
            <p:cNvPr id="264207" name="圆角矩形 124943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08" name="圆角矩形 124944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4209" name="矩形 124945"/>
          <p:cNvSpPr>
            <a:spLocks noChangeArrowheads="1"/>
          </p:cNvSpPr>
          <p:nvPr/>
        </p:nvSpPr>
        <p:spPr bwMode="auto">
          <a:xfrm>
            <a:off x="952500" y="46037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6F94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4210" name="矩形 124946"/>
          <p:cNvSpPr>
            <a:spLocks noChangeArrowheads="1"/>
          </p:cNvSpPr>
          <p:nvPr/>
        </p:nvSpPr>
        <p:spPr bwMode="auto">
          <a:xfrm>
            <a:off x="2116138" y="46037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6F94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4211" name="文本框 124947"/>
          <p:cNvSpPr txBox="1">
            <a:spLocks noChangeArrowheads="1"/>
          </p:cNvSpPr>
          <p:nvPr/>
        </p:nvSpPr>
        <p:spPr bwMode="auto">
          <a:xfrm>
            <a:off x="6019800" y="3911600"/>
            <a:ext cx="2200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Sub Department</a:t>
            </a:r>
          </a:p>
        </p:txBody>
      </p:sp>
      <p:sp>
        <p:nvSpPr>
          <p:cNvPr id="264212" name="文本框 124948"/>
          <p:cNvSpPr txBox="1">
            <a:spLocks noChangeArrowheads="1"/>
          </p:cNvSpPr>
          <p:nvPr/>
        </p:nvSpPr>
        <p:spPr bwMode="auto">
          <a:xfrm>
            <a:off x="960438" y="3902075"/>
            <a:ext cx="2200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Sub Department</a:t>
            </a:r>
          </a:p>
        </p:txBody>
      </p:sp>
      <p:sp>
        <p:nvSpPr>
          <p:cNvPr id="264213" name="文本框 124949"/>
          <p:cNvSpPr txBox="1">
            <a:spLocks noChangeArrowheads="1"/>
          </p:cNvSpPr>
          <p:nvPr/>
        </p:nvSpPr>
        <p:spPr bwMode="auto">
          <a:xfrm>
            <a:off x="852488" y="4938713"/>
            <a:ext cx="13081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Department</a:t>
            </a:r>
          </a:p>
        </p:txBody>
      </p:sp>
      <p:sp>
        <p:nvSpPr>
          <p:cNvPr id="264214" name="文本框 124950"/>
          <p:cNvSpPr txBox="1">
            <a:spLocks noChangeArrowheads="1"/>
          </p:cNvSpPr>
          <p:nvPr/>
        </p:nvSpPr>
        <p:spPr bwMode="auto">
          <a:xfrm>
            <a:off x="2011363" y="4938713"/>
            <a:ext cx="13081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Department</a:t>
            </a:r>
          </a:p>
        </p:txBody>
      </p:sp>
      <p:sp>
        <p:nvSpPr>
          <p:cNvPr id="264215" name="文本框 124951"/>
          <p:cNvSpPr txBox="1">
            <a:spLocks noChangeArrowheads="1"/>
          </p:cNvSpPr>
          <p:nvPr/>
        </p:nvSpPr>
        <p:spPr bwMode="auto">
          <a:xfrm>
            <a:off x="3482975" y="3908425"/>
            <a:ext cx="2200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Sub Department</a:t>
            </a:r>
          </a:p>
        </p:txBody>
      </p:sp>
      <p:sp>
        <p:nvSpPr>
          <p:cNvPr id="264216" name="矩形 124952"/>
          <p:cNvSpPr>
            <a:spLocks noChangeArrowheads="1"/>
          </p:cNvSpPr>
          <p:nvPr/>
        </p:nvSpPr>
        <p:spPr bwMode="auto">
          <a:xfrm>
            <a:off x="3470275" y="46037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88A3A5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4217" name="矩形 124953"/>
          <p:cNvSpPr>
            <a:spLocks noChangeArrowheads="1"/>
          </p:cNvSpPr>
          <p:nvPr/>
        </p:nvSpPr>
        <p:spPr bwMode="auto">
          <a:xfrm>
            <a:off x="4633913" y="4603750"/>
            <a:ext cx="1085850" cy="12636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88A3A5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4218" name="文本框 124954"/>
          <p:cNvSpPr txBox="1">
            <a:spLocks noChangeArrowheads="1"/>
          </p:cNvSpPr>
          <p:nvPr/>
        </p:nvSpPr>
        <p:spPr bwMode="auto">
          <a:xfrm>
            <a:off x="3370263" y="4938713"/>
            <a:ext cx="13081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Department</a:t>
            </a:r>
          </a:p>
        </p:txBody>
      </p:sp>
      <p:sp>
        <p:nvSpPr>
          <p:cNvPr id="264219" name="文本框 124955"/>
          <p:cNvSpPr txBox="1">
            <a:spLocks noChangeArrowheads="1"/>
          </p:cNvSpPr>
          <p:nvPr/>
        </p:nvSpPr>
        <p:spPr bwMode="auto">
          <a:xfrm>
            <a:off x="4529138" y="4938713"/>
            <a:ext cx="13081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Department</a:t>
            </a:r>
          </a:p>
        </p:txBody>
      </p:sp>
      <p:sp>
        <p:nvSpPr>
          <p:cNvPr id="264220" name="文本框 124956"/>
          <p:cNvSpPr txBox="1">
            <a:spLocks noChangeArrowheads="1"/>
          </p:cNvSpPr>
          <p:nvPr/>
        </p:nvSpPr>
        <p:spPr bwMode="auto">
          <a:xfrm>
            <a:off x="5895975" y="4938713"/>
            <a:ext cx="13081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Department</a:t>
            </a:r>
          </a:p>
        </p:txBody>
      </p:sp>
      <p:sp>
        <p:nvSpPr>
          <p:cNvPr id="264221" name="文本框 124957"/>
          <p:cNvSpPr txBox="1">
            <a:spLocks noChangeArrowheads="1"/>
          </p:cNvSpPr>
          <p:nvPr/>
        </p:nvSpPr>
        <p:spPr bwMode="auto">
          <a:xfrm>
            <a:off x="7054850" y="4938713"/>
            <a:ext cx="13081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Sub 01</a:t>
            </a:r>
          </a:p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Department</a:t>
            </a:r>
          </a:p>
        </p:txBody>
      </p:sp>
      <p:grpSp>
        <p:nvGrpSpPr>
          <p:cNvPr id="264222" name="组合 124958"/>
          <p:cNvGrpSpPr>
            <a:grpSpLocks/>
          </p:cNvGrpSpPr>
          <p:nvPr/>
        </p:nvGrpSpPr>
        <p:grpSpPr bwMode="auto">
          <a:xfrm>
            <a:off x="3459163" y="2819400"/>
            <a:ext cx="2273300" cy="536575"/>
            <a:chOff x="3964" y="2071"/>
            <a:chExt cx="1484" cy="330"/>
          </a:xfrm>
        </p:grpSpPr>
        <p:sp>
          <p:nvSpPr>
            <p:cNvPr id="264223" name="圆角矩形 124959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24" name="圆角矩形 124960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hlink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4225" name="文本框 124961"/>
          <p:cNvSpPr txBox="1">
            <a:spLocks noChangeArrowheads="1"/>
          </p:cNvSpPr>
          <p:nvPr/>
        </p:nvSpPr>
        <p:spPr bwMode="auto">
          <a:xfrm>
            <a:off x="3486150" y="2900363"/>
            <a:ext cx="2200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Sub Department</a:t>
            </a:r>
          </a:p>
        </p:txBody>
      </p:sp>
      <p:grpSp>
        <p:nvGrpSpPr>
          <p:cNvPr id="264226" name="组合 124962"/>
          <p:cNvGrpSpPr>
            <a:grpSpLocks/>
          </p:cNvGrpSpPr>
          <p:nvPr/>
        </p:nvGrpSpPr>
        <p:grpSpPr bwMode="auto">
          <a:xfrm>
            <a:off x="3440113" y="1946275"/>
            <a:ext cx="2273300" cy="536575"/>
            <a:chOff x="3964" y="2071"/>
            <a:chExt cx="1484" cy="330"/>
          </a:xfrm>
        </p:grpSpPr>
        <p:sp>
          <p:nvSpPr>
            <p:cNvPr id="264227" name="圆角矩形 124963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28" name="圆角矩形 124964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tx2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4229" name="文本框 124965"/>
          <p:cNvSpPr txBox="1">
            <a:spLocks noChangeArrowheads="1"/>
          </p:cNvSpPr>
          <p:nvPr/>
        </p:nvSpPr>
        <p:spPr bwMode="auto">
          <a:xfrm>
            <a:off x="3481388" y="2057400"/>
            <a:ext cx="2200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CEO</a:t>
            </a:r>
          </a:p>
        </p:txBody>
      </p:sp>
      <p:sp>
        <p:nvSpPr>
          <p:cNvPr id="264230" name="矩形 124966"/>
          <p:cNvSpPr>
            <a:spLocks noChangeArrowheads="1"/>
          </p:cNvSpPr>
          <p:nvPr/>
        </p:nvSpPr>
        <p:spPr bwMode="auto">
          <a:xfrm>
            <a:off x="990600" y="104775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标题 12697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66242" name="AutoShape 147"/>
          <p:cNvSpPr>
            <a:spLocks noChangeArrowheads="1"/>
          </p:cNvSpPr>
          <p:nvPr/>
        </p:nvSpPr>
        <p:spPr bwMode="auto">
          <a:xfrm>
            <a:off x="6684963" y="3902075"/>
            <a:ext cx="1860550" cy="2114550"/>
          </a:xfrm>
          <a:prstGeom prst="roundRect">
            <a:avLst>
              <a:gd name="adj" fmla="val 5329"/>
            </a:avLst>
          </a:prstGeom>
          <a:solidFill>
            <a:schemeClr val="accent1">
              <a:alpha val="50000"/>
            </a:schemeClr>
          </a:solidFill>
          <a:ln w="38100" cmpd="dbl">
            <a:solidFill>
              <a:srgbClr val="F8F8F8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66243" name="AutoShape 148"/>
          <p:cNvSpPr>
            <a:spLocks noChangeArrowheads="1"/>
          </p:cNvSpPr>
          <p:nvPr/>
        </p:nvSpPr>
        <p:spPr bwMode="auto">
          <a:xfrm>
            <a:off x="6783388" y="4278313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44" name="AutoShape 150"/>
          <p:cNvSpPr>
            <a:spLocks noChangeArrowheads="1"/>
          </p:cNvSpPr>
          <p:nvPr/>
        </p:nvSpPr>
        <p:spPr bwMode="auto">
          <a:xfrm>
            <a:off x="6783388" y="4679950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45" name="AutoShape 152"/>
          <p:cNvSpPr>
            <a:spLocks noChangeArrowheads="1"/>
          </p:cNvSpPr>
          <p:nvPr/>
        </p:nvSpPr>
        <p:spPr bwMode="auto">
          <a:xfrm>
            <a:off x="6783388" y="5081588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46" name="AutoShape 154"/>
          <p:cNvSpPr>
            <a:spLocks noChangeArrowheads="1"/>
          </p:cNvSpPr>
          <p:nvPr/>
        </p:nvSpPr>
        <p:spPr bwMode="auto">
          <a:xfrm>
            <a:off x="6783388" y="5484813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47" name="AutoShape 156"/>
          <p:cNvSpPr>
            <a:spLocks noChangeArrowheads="1"/>
          </p:cNvSpPr>
          <p:nvPr/>
        </p:nvSpPr>
        <p:spPr bwMode="auto">
          <a:xfrm>
            <a:off x="4713288" y="3902075"/>
            <a:ext cx="1860550" cy="2114550"/>
          </a:xfrm>
          <a:prstGeom prst="roundRect">
            <a:avLst>
              <a:gd name="adj" fmla="val 5329"/>
            </a:avLst>
          </a:prstGeom>
          <a:solidFill>
            <a:schemeClr val="accent1">
              <a:alpha val="50000"/>
            </a:schemeClr>
          </a:solidFill>
          <a:ln w="38100" cmpd="dbl">
            <a:solidFill>
              <a:srgbClr val="F8F8F8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66248" name="AutoShape 157"/>
          <p:cNvSpPr>
            <a:spLocks noChangeArrowheads="1"/>
          </p:cNvSpPr>
          <p:nvPr/>
        </p:nvSpPr>
        <p:spPr bwMode="auto">
          <a:xfrm>
            <a:off x="4811713" y="4278313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49" name="AutoShape 159"/>
          <p:cNvSpPr>
            <a:spLocks noChangeArrowheads="1"/>
          </p:cNvSpPr>
          <p:nvPr/>
        </p:nvSpPr>
        <p:spPr bwMode="auto">
          <a:xfrm>
            <a:off x="4811713" y="4679950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0" name="AutoShape 161"/>
          <p:cNvSpPr>
            <a:spLocks noChangeArrowheads="1"/>
          </p:cNvSpPr>
          <p:nvPr/>
        </p:nvSpPr>
        <p:spPr bwMode="auto">
          <a:xfrm>
            <a:off x="4811713" y="5081588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1" name="AutoShape 163"/>
          <p:cNvSpPr>
            <a:spLocks noChangeArrowheads="1"/>
          </p:cNvSpPr>
          <p:nvPr/>
        </p:nvSpPr>
        <p:spPr bwMode="auto">
          <a:xfrm>
            <a:off x="4811713" y="5484813"/>
            <a:ext cx="1658937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2" name="AutoShape 138"/>
          <p:cNvSpPr>
            <a:spLocks noChangeArrowheads="1"/>
          </p:cNvSpPr>
          <p:nvPr/>
        </p:nvSpPr>
        <p:spPr bwMode="auto">
          <a:xfrm>
            <a:off x="2595563" y="3902075"/>
            <a:ext cx="1860550" cy="2114550"/>
          </a:xfrm>
          <a:prstGeom prst="roundRect">
            <a:avLst>
              <a:gd name="adj" fmla="val 5329"/>
            </a:avLst>
          </a:prstGeom>
          <a:solidFill>
            <a:schemeClr val="accent2">
              <a:alpha val="50000"/>
            </a:schemeClr>
          </a:solidFill>
          <a:ln w="38100" cmpd="dbl">
            <a:solidFill>
              <a:srgbClr val="F8F8F8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266253" name="AutoShape 139"/>
          <p:cNvSpPr>
            <a:spLocks noChangeArrowheads="1"/>
          </p:cNvSpPr>
          <p:nvPr/>
        </p:nvSpPr>
        <p:spPr bwMode="auto">
          <a:xfrm>
            <a:off x="2692400" y="4278313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4" name="AutoShape 141"/>
          <p:cNvSpPr>
            <a:spLocks noChangeArrowheads="1"/>
          </p:cNvSpPr>
          <p:nvPr/>
        </p:nvSpPr>
        <p:spPr bwMode="auto">
          <a:xfrm>
            <a:off x="2692400" y="4679950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5" name="AutoShape 143"/>
          <p:cNvSpPr>
            <a:spLocks noChangeArrowheads="1"/>
          </p:cNvSpPr>
          <p:nvPr/>
        </p:nvSpPr>
        <p:spPr bwMode="auto">
          <a:xfrm>
            <a:off x="2692400" y="5081588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6" name="AutoShape 145"/>
          <p:cNvSpPr>
            <a:spLocks noChangeArrowheads="1"/>
          </p:cNvSpPr>
          <p:nvPr/>
        </p:nvSpPr>
        <p:spPr bwMode="auto">
          <a:xfrm>
            <a:off x="2692400" y="5484813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257" name="AutoShape 5"/>
          <p:cNvSpPr>
            <a:spLocks noChangeArrowheads="1"/>
          </p:cNvSpPr>
          <p:nvPr/>
        </p:nvSpPr>
        <p:spPr bwMode="auto">
          <a:xfrm>
            <a:off x="623888" y="3902075"/>
            <a:ext cx="1860550" cy="2114550"/>
          </a:xfrm>
          <a:prstGeom prst="roundRect">
            <a:avLst>
              <a:gd name="adj" fmla="val 5329"/>
            </a:avLst>
          </a:prstGeom>
          <a:solidFill>
            <a:schemeClr val="accent2">
              <a:alpha val="50000"/>
            </a:schemeClr>
          </a:solidFill>
          <a:ln w="38100" cmpd="dbl">
            <a:solidFill>
              <a:srgbClr val="F8F8F8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266258" name="Group 6"/>
          <p:cNvGrpSpPr>
            <a:grpSpLocks/>
          </p:cNvGrpSpPr>
          <p:nvPr/>
        </p:nvGrpSpPr>
        <p:grpSpPr bwMode="auto">
          <a:xfrm>
            <a:off x="674688" y="3683000"/>
            <a:ext cx="1770062" cy="407988"/>
            <a:chOff x="602" y="1625"/>
            <a:chExt cx="1096" cy="210"/>
          </a:xfrm>
        </p:grpSpPr>
        <p:sp>
          <p:nvSpPr>
            <p:cNvPr id="266259" name="AutoShape 7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260" name="Group 8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261" name="AutoShape 9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62" name="AutoShape 10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63" name="AutoShape 11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264" name="Group 12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265" name="AutoShape 13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66" name="AutoShape 14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67" name="AutoShape 15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268" name="Picture 16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269" name="Group 17"/>
          <p:cNvGrpSpPr>
            <a:grpSpLocks/>
          </p:cNvGrpSpPr>
          <p:nvPr/>
        </p:nvGrpSpPr>
        <p:grpSpPr bwMode="auto">
          <a:xfrm>
            <a:off x="2628900" y="3683000"/>
            <a:ext cx="1770063" cy="407988"/>
            <a:chOff x="602" y="1625"/>
            <a:chExt cx="1096" cy="210"/>
          </a:xfrm>
        </p:grpSpPr>
        <p:sp>
          <p:nvSpPr>
            <p:cNvPr id="266270" name="AutoShape 18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271" name="Group 19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272" name="AutoShape 20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73" name="AutoShape 21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74" name="AutoShape 22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275" name="Group 23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276" name="AutoShape 24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77" name="AutoShape 25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78" name="AutoShape 26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279" name="Picture 27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280" name="Group 28"/>
          <p:cNvGrpSpPr>
            <a:grpSpLocks/>
          </p:cNvGrpSpPr>
          <p:nvPr/>
        </p:nvGrpSpPr>
        <p:grpSpPr bwMode="auto">
          <a:xfrm>
            <a:off x="4759325" y="3683000"/>
            <a:ext cx="1768475" cy="407988"/>
            <a:chOff x="602" y="1625"/>
            <a:chExt cx="1096" cy="210"/>
          </a:xfrm>
        </p:grpSpPr>
        <p:sp>
          <p:nvSpPr>
            <p:cNvPr id="266281" name="AutoShape 29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282" name="Group 30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283" name="AutoShape 31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84" name="AutoShape 32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85" name="AutoShape 33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286" name="Group 34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287" name="AutoShape 35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88" name="AutoShape 36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89" name="AutoShape 37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290" name="Picture 38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291" name="Group 43"/>
          <p:cNvGrpSpPr>
            <a:grpSpLocks/>
          </p:cNvGrpSpPr>
          <p:nvPr/>
        </p:nvGrpSpPr>
        <p:grpSpPr bwMode="auto">
          <a:xfrm>
            <a:off x="6715125" y="3683000"/>
            <a:ext cx="1770063" cy="407988"/>
            <a:chOff x="602" y="1625"/>
            <a:chExt cx="1096" cy="210"/>
          </a:xfrm>
        </p:grpSpPr>
        <p:sp>
          <p:nvSpPr>
            <p:cNvPr id="266292" name="AutoShape 44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293" name="Group 45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294" name="AutoShape 46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95" name="AutoShape 47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96" name="AutoShape 48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297" name="Group 49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298" name="AutoShape 50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299" name="AutoShape 51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00" name="AutoShape 52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301" name="Picture 53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66302" name="AutoShape 54"/>
          <p:cNvCxnSpPr>
            <a:cxnSpLocks noChangeShapeType="1"/>
            <a:stCxn id="266359" idx="2"/>
          </p:cNvCxnSpPr>
          <p:nvPr/>
        </p:nvCxnSpPr>
        <p:spPr bwMode="auto">
          <a:xfrm rot="5400000">
            <a:off x="3182938" y="1412875"/>
            <a:ext cx="679450" cy="2082800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cxnSp>
        <p:nvCxnSpPr>
          <p:cNvPr id="266303" name="AutoShape 55"/>
          <p:cNvCxnSpPr>
            <a:cxnSpLocks noChangeShapeType="1"/>
            <a:stCxn id="266359" idx="2"/>
          </p:cNvCxnSpPr>
          <p:nvPr/>
        </p:nvCxnSpPr>
        <p:spPr bwMode="auto">
          <a:xfrm rot="16200000" flipH="1">
            <a:off x="5243513" y="1435100"/>
            <a:ext cx="679450" cy="2038350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grpSp>
        <p:nvGrpSpPr>
          <p:cNvPr id="266304" name="Group 56"/>
          <p:cNvGrpSpPr>
            <a:grpSpLocks/>
          </p:cNvGrpSpPr>
          <p:nvPr/>
        </p:nvGrpSpPr>
        <p:grpSpPr bwMode="auto">
          <a:xfrm>
            <a:off x="6251575" y="1308100"/>
            <a:ext cx="1466850" cy="366713"/>
            <a:chOff x="602" y="1625"/>
            <a:chExt cx="1096" cy="210"/>
          </a:xfrm>
        </p:grpSpPr>
        <p:sp>
          <p:nvSpPr>
            <p:cNvPr id="266305" name="AutoShape 57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0047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306" name="Group 58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307" name="AutoShape 59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08" name="AutoShape 60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09" name="AutoShape 61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310" name="Group 62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311" name="AutoShape 63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12" name="AutoShape 64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13" name="AutoShape 65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314" name="Picture 66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315" name="Group 67"/>
          <p:cNvGrpSpPr>
            <a:grpSpLocks/>
          </p:cNvGrpSpPr>
          <p:nvPr/>
        </p:nvGrpSpPr>
        <p:grpSpPr bwMode="auto">
          <a:xfrm>
            <a:off x="6251575" y="1914525"/>
            <a:ext cx="1466850" cy="366713"/>
            <a:chOff x="602" y="1625"/>
            <a:chExt cx="1096" cy="210"/>
          </a:xfrm>
        </p:grpSpPr>
        <p:sp>
          <p:nvSpPr>
            <p:cNvPr id="266316" name="AutoShape 68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0047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317" name="Group 69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318" name="AutoShape 70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19" name="AutoShape 71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20" name="AutoShape 72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321" name="Group 73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322" name="AutoShape 74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23" name="AutoShape 75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24" name="AutoShape 76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325" name="Picture 77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66326" name="AutoShape 84"/>
          <p:cNvCxnSpPr>
            <a:cxnSpLocks noChangeShapeType="1"/>
          </p:cNvCxnSpPr>
          <p:nvPr/>
        </p:nvCxnSpPr>
        <p:spPr bwMode="auto">
          <a:xfrm rot="5400000">
            <a:off x="1731963" y="2947988"/>
            <a:ext cx="558800" cy="927100"/>
          </a:xfrm>
          <a:prstGeom prst="bentConnector3">
            <a:avLst>
              <a:gd name="adj1" fmla="val 49593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cxnSp>
        <p:nvCxnSpPr>
          <p:cNvPr id="266327" name="AutoShape 85"/>
          <p:cNvCxnSpPr>
            <a:cxnSpLocks noChangeShapeType="1"/>
          </p:cNvCxnSpPr>
          <p:nvPr/>
        </p:nvCxnSpPr>
        <p:spPr bwMode="auto">
          <a:xfrm rot="16200000" flipH="1">
            <a:off x="2709863" y="2897188"/>
            <a:ext cx="558800" cy="1028700"/>
          </a:xfrm>
          <a:prstGeom prst="bentConnector3">
            <a:avLst>
              <a:gd name="adj1" fmla="val 49593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grpSp>
        <p:nvGrpSpPr>
          <p:cNvPr id="266328" name="Group 86"/>
          <p:cNvGrpSpPr>
            <a:grpSpLocks/>
          </p:cNvGrpSpPr>
          <p:nvPr/>
        </p:nvGrpSpPr>
        <p:grpSpPr bwMode="auto">
          <a:xfrm>
            <a:off x="1474788" y="2784475"/>
            <a:ext cx="2033587" cy="365125"/>
            <a:chOff x="602" y="1625"/>
            <a:chExt cx="1096" cy="210"/>
          </a:xfrm>
        </p:grpSpPr>
        <p:sp>
          <p:nvSpPr>
            <p:cNvPr id="266329" name="AutoShape 87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330" name="Group 88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331" name="AutoShape 89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32" name="AutoShape 90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33" name="AutoShape 91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334" name="Group 92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335" name="AutoShape 93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36" name="AutoShape 94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37" name="AutoShape 95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338" name="Picture 96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66339" name="AutoShape 98"/>
          <p:cNvCxnSpPr>
            <a:cxnSpLocks noChangeShapeType="1"/>
          </p:cNvCxnSpPr>
          <p:nvPr/>
        </p:nvCxnSpPr>
        <p:spPr bwMode="auto">
          <a:xfrm rot="5400000">
            <a:off x="5831682" y="2929731"/>
            <a:ext cx="560388" cy="962025"/>
          </a:xfrm>
          <a:prstGeom prst="bentConnector3">
            <a:avLst>
              <a:gd name="adj1" fmla="val 49458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cxnSp>
        <p:nvCxnSpPr>
          <p:cNvPr id="266340" name="AutoShape 99"/>
          <p:cNvCxnSpPr>
            <a:cxnSpLocks noChangeShapeType="1"/>
          </p:cNvCxnSpPr>
          <p:nvPr/>
        </p:nvCxnSpPr>
        <p:spPr bwMode="auto">
          <a:xfrm rot="16200000" flipH="1">
            <a:off x="6813550" y="2916238"/>
            <a:ext cx="560388" cy="995362"/>
          </a:xfrm>
          <a:prstGeom prst="bentConnector3">
            <a:avLst>
              <a:gd name="adj1" fmla="val 49458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cxnSp>
        <p:nvCxnSpPr>
          <p:cNvPr id="266341" name="AutoShape 100"/>
          <p:cNvCxnSpPr>
            <a:cxnSpLocks noChangeShapeType="1"/>
            <a:stCxn id="266359" idx="3"/>
            <a:endCxn id="266307" idx="1"/>
          </p:cNvCxnSpPr>
          <p:nvPr/>
        </p:nvCxnSpPr>
        <p:spPr bwMode="auto">
          <a:xfrm flipV="1">
            <a:off x="5278438" y="1506538"/>
            <a:ext cx="977900" cy="282575"/>
          </a:xfrm>
          <a:prstGeom prst="bentConnector3">
            <a:avLst>
              <a:gd name="adj1" fmla="val 49352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cxnSp>
        <p:nvCxnSpPr>
          <p:cNvPr id="266342" name="AutoShape 101"/>
          <p:cNvCxnSpPr>
            <a:cxnSpLocks noChangeShapeType="1"/>
            <a:stCxn id="266359" idx="3"/>
            <a:endCxn id="266318" idx="1"/>
          </p:cNvCxnSpPr>
          <p:nvPr/>
        </p:nvCxnSpPr>
        <p:spPr bwMode="auto">
          <a:xfrm>
            <a:off x="5278438" y="1789113"/>
            <a:ext cx="977900" cy="323850"/>
          </a:xfrm>
          <a:prstGeom prst="bentConnector3">
            <a:avLst>
              <a:gd name="adj1" fmla="val 49352"/>
            </a:avLst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cxnSp>
      <p:grpSp>
        <p:nvGrpSpPr>
          <p:cNvPr id="266343" name="Group 107"/>
          <p:cNvGrpSpPr>
            <a:grpSpLocks/>
          </p:cNvGrpSpPr>
          <p:nvPr/>
        </p:nvGrpSpPr>
        <p:grpSpPr bwMode="auto">
          <a:xfrm>
            <a:off x="5595938" y="2784475"/>
            <a:ext cx="2035175" cy="365125"/>
            <a:chOff x="602" y="1625"/>
            <a:chExt cx="1096" cy="210"/>
          </a:xfrm>
        </p:grpSpPr>
        <p:sp>
          <p:nvSpPr>
            <p:cNvPr id="266344" name="AutoShape 108"/>
            <p:cNvSpPr>
              <a:spLocks noChangeArrowheads="1"/>
            </p:cNvSpPr>
            <p:nvPr/>
          </p:nvSpPr>
          <p:spPr bwMode="auto">
            <a:xfrm>
              <a:off x="602" y="1625"/>
              <a:ext cx="1094" cy="210"/>
            </a:xfrm>
            <a:prstGeom prst="roundRect">
              <a:avLst>
                <a:gd name="adj" fmla="val 41602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/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66345" name="Group 109"/>
            <p:cNvGrpSpPr>
              <a:grpSpLocks/>
            </p:cNvGrpSpPr>
            <p:nvPr/>
          </p:nvGrpSpPr>
          <p:grpSpPr bwMode="auto">
            <a:xfrm>
              <a:off x="606" y="1656"/>
              <a:ext cx="45" cy="163"/>
              <a:chOff x="1016" y="1768"/>
              <a:chExt cx="68" cy="198"/>
            </a:xfrm>
          </p:grpSpPr>
          <p:sp>
            <p:nvSpPr>
              <p:cNvPr id="266346" name="AutoShape 110"/>
              <p:cNvSpPr>
                <a:spLocks noChangeArrowheads="1"/>
              </p:cNvSpPr>
              <p:nvPr/>
            </p:nvSpPr>
            <p:spPr bwMode="auto">
              <a:xfrm rot="21332465" flipV="1">
                <a:off x="1016" y="1768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47" name="AutoShape 111"/>
              <p:cNvSpPr>
                <a:spLocks noChangeArrowheads="1"/>
              </p:cNvSpPr>
              <p:nvPr/>
            </p:nvSpPr>
            <p:spPr bwMode="auto">
              <a:xfrm rot="21332465" flipV="1">
                <a:off x="1020" y="1783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48" name="AutoShape 112"/>
              <p:cNvSpPr>
                <a:spLocks noChangeArrowheads="1"/>
              </p:cNvSpPr>
              <p:nvPr/>
            </p:nvSpPr>
            <p:spPr bwMode="auto">
              <a:xfrm rot="21332465" flipV="1">
                <a:off x="1018" y="1805"/>
                <a:ext cx="27" cy="123"/>
              </a:xfrm>
              <a:prstGeom prst="moon">
                <a:avLst>
                  <a:gd name="adj" fmla="val 20051"/>
                </a:avLst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66349" name="Group 113"/>
            <p:cNvGrpSpPr>
              <a:grpSpLocks/>
            </p:cNvGrpSpPr>
            <p:nvPr/>
          </p:nvGrpSpPr>
          <p:grpSpPr bwMode="auto">
            <a:xfrm>
              <a:off x="1649" y="1654"/>
              <a:ext cx="49" cy="172"/>
              <a:chOff x="2619" y="1771"/>
              <a:chExt cx="68" cy="198"/>
            </a:xfrm>
          </p:grpSpPr>
          <p:sp>
            <p:nvSpPr>
              <p:cNvPr id="266350" name="AutoShape 114"/>
              <p:cNvSpPr>
                <a:spLocks noChangeArrowheads="1"/>
              </p:cNvSpPr>
              <p:nvPr/>
            </p:nvSpPr>
            <p:spPr bwMode="auto">
              <a:xfrm rot="267535" flipH="1" flipV="1">
                <a:off x="2619" y="1771"/>
                <a:ext cx="68" cy="198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51" name="AutoShape 115"/>
              <p:cNvSpPr>
                <a:spLocks noChangeArrowheads="1"/>
              </p:cNvSpPr>
              <p:nvPr/>
            </p:nvSpPr>
            <p:spPr bwMode="auto">
              <a:xfrm rot="267535" flipH="1" flipV="1">
                <a:off x="2641" y="1786"/>
                <a:ext cx="42" cy="167"/>
              </a:xfrm>
              <a:prstGeom prst="moon">
                <a:avLst>
                  <a:gd name="adj" fmla="val 20051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66352" name="AutoShape 116"/>
              <p:cNvSpPr>
                <a:spLocks noChangeArrowheads="1"/>
              </p:cNvSpPr>
              <p:nvPr/>
            </p:nvSpPr>
            <p:spPr bwMode="auto">
              <a:xfrm rot="267535" flipH="1" flipV="1">
                <a:off x="2658" y="1808"/>
                <a:ext cx="27" cy="123"/>
              </a:xfrm>
              <a:prstGeom prst="moon">
                <a:avLst>
                  <a:gd name="adj" fmla="val 29657"/>
                </a:avLst>
              </a:prstGeom>
              <a:solidFill>
                <a:srgbClr val="333333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pic>
          <p:nvPicPr>
            <p:cNvPr id="266353" name="Picture 117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1079" y="1194"/>
              <a:ext cx="130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6354" name="AutoShape 131"/>
          <p:cNvSpPr>
            <a:spLocks noChangeArrowheads="1"/>
          </p:cNvSpPr>
          <p:nvPr/>
        </p:nvSpPr>
        <p:spPr bwMode="auto">
          <a:xfrm>
            <a:off x="720725" y="4278313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355" name="AutoShape 132"/>
          <p:cNvSpPr>
            <a:spLocks noChangeArrowheads="1"/>
          </p:cNvSpPr>
          <p:nvPr/>
        </p:nvSpPr>
        <p:spPr bwMode="auto">
          <a:xfrm>
            <a:off x="720725" y="4679950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356" name="AutoShape 134"/>
          <p:cNvSpPr>
            <a:spLocks noChangeArrowheads="1"/>
          </p:cNvSpPr>
          <p:nvPr/>
        </p:nvSpPr>
        <p:spPr bwMode="auto">
          <a:xfrm>
            <a:off x="720725" y="5081588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6357" name="AutoShape 136"/>
          <p:cNvSpPr>
            <a:spLocks noChangeArrowheads="1"/>
          </p:cNvSpPr>
          <p:nvPr/>
        </p:nvSpPr>
        <p:spPr bwMode="auto">
          <a:xfrm>
            <a:off x="720725" y="5484813"/>
            <a:ext cx="1660525" cy="336550"/>
          </a:xfrm>
          <a:prstGeom prst="roundRect">
            <a:avLst>
              <a:gd name="adj" fmla="val 32838"/>
            </a:avLst>
          </a:prstGeom>
          <a:solidFill>
            <a:srgbClr val="F8F8F8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66358" name="Group 39"/>
          <p:cNvGrpSpPr>
            <a:grpSpLocks/>
          </p:cNvGrpSpPr>
          <p:nvPr/>
        </p:nvGrpSpPr>
        <p:grpSpPr bwMode="auto">
          <a:xfrm>
            <a:off x="3848100" y="1462088"/>
            <a:ext cx="1430338" cy="652462"/>
            <a:chOff x="2155" y="986"/>
            <a:chExt cx="1332" cy="607"/>
          </a:xfrm>
        </p:grpSpPr>
        <p:sp>
          <p:nvSpPr>
            <p:cNvPr id="266359" name="AutoShape 40"/>
            <p:cNvSpPr>
              <a:spLocks noChangeArrowheads="1"/>
            </p:cNvSpPr>
            <p:nvPr/>
          </p:nvSpPr>
          <p:spPr bwMode="auto">
            <a:xfrm>
              <a:off x="2155" y="986"/>
              <a:ext cx="1332" cy="607"/>
            </a:xfrm>
            <a:prstGeom prst="roundRect">
              <a:avLst>
                <a:gd name="adj" fmla="val 1318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475E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1C1C1C"/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266360" name="Picture 41" descr="high_line01"/>
            <p:cNvPicPr>
              <a:picLocks noChangeAspect="1" noChangeArrowheads="1"/>
            </p:cNvPicPr>
            <p:nvPr/>
          </p:nvPicPr>
          <p:blipFill>
            <a:blip r:embed="rId3" cstate="print"/>
            <a:srcRect t="8891" r="58304" b="12320"/>
            <a:stretch>
              <a:fillRect/>
            </a:stretch>
          </p:blipFill>
          <p:spPr bwMode="auto">
            <a:xfrm rot="-5400000">
              <a:off x="2719" y="458"/>
              <a:ext cx="218" cy="1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7098" name="Rectangle 191"/>
          <p:cNvSpPr/>
          <p:nvPr/>
        </p:nvSpPr>
        <p:spPr>
          <a:xfrm>
            <a:off x="4222750" y="1592263"/>
            <a:ext cx="735013" cy="3968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CEO</a:t>
            </a:r>
            <a:endParaRPr lang="en-US" altLang="zh-CN" sz="2000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26" name="Rectangle 194"/>
          <p:cNvSpPr>
            <a:spLocks noChangeArrowheads="1"/>
          </p:cNvSpPr>
          <p:nvPr/>
        </p:nvSpPr>
        <p:spPr bwMode="auto">
          <a:xfrm>
            <a:off x="1785938" y="2770188"/>
            <a:ext cx="139065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27" name="Rectangle 195"/>
          <p:cNvSpPr>
            <a:spLocks noChangeArrowheads="1"/>
          </p:cNvSpPr>
          <p:nvPr/>
        </p:nvSpPr>
        <p:spPr bwMode="auto">
          <a:xfrm>
            <a:off x="5905500" y="2770188"/>
            <a:ext cx="139065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28" name="Rectangle 196"/>
          <p:cNvSpPr>
            <a:spLocks noChangeArrowheads="1"/>
          </p:cNvSpPr>
          <p:nvPr/>
        </p:nvSpPr>
        <p:spPr bwMode="auto">
          <a:xfrm>
            <a:off x="846138" y="3695700"/>
            <a:ext cx="139065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29" name="Rectangle 197"/>
          <p:cNvSpPr>
            <a:spLocks noChangeArrowheads="1"/>
          </p:cNvSpPr>
          <p:nvPr/>
        </p:nvSpPr>
        <p:spPr bwMode="auto">
          <a:xfrm>
            <a:off x="2800350" y="3695700"/>
            <a:ext cx="139065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30" name="Rectangle 198"/>
          <p:cNvSpPr>
            <a:spLocks noChangeArrowheads="1"/>
          </p:cNvSpPr>
          <p:nvPr/>
        </p:nvSpPr>
        <p:spPr bwMode="auto">
          <a:xfrm>
            <a:off x="4933950" y="3695700"/>
            <a:ext cx="139065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31" name="Rectangle 199"/>
          <p:cNvSpPr>
            <a:spLocks noChangeArrowheads="1"/>
          </p:cNvSpPr>
          <p:nvPr/>
        </p:nvSpPr>
        <p:spPr bwMode="auto">
          <a:xfrm>
            <a:off x="6896100" y="3695700"/>
            <a:ext cx="139065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66368" name="Rectangle 200"/>
          <p:cNvSpPr>
            <a:spLocks noChangeArrowheads="1"/>
          </p:cNvSpPr>
          <p:nvPr/>
        </p:nvSpPr>
        <p:spPr bwMode="auto">
          <a:xfrm>
            <a:off x="923925" y="4273550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69" name="Rectangle 201"/>
          <p:cNvSpPr>
            <a:spLocks noChangeArrowheads="1"/>
          </p:cNvSpPr>
          <p:nvPr/>
        </p:nvSpPr>
        <p:spPr bwMode="auto">
          <a:xfrm>
            <a:off x="923925" y="4681538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0" name="Rectangle 202"/>
          <p:cNvSpPr>
            <a:spLocks noChangeArrowheads="1"/>
          </p:cNvSpPr>
          <p:nvPr/>
        </p:nvSpPr>
        <p:spPr bwMode="auto">
          <a:xfrm>
            <a:off x="923925" y="50720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1" name="Rectangle 203"/>
          <p:cNvSpPr>
            <a:spLocks noChangeArrowheads="1"/>
          </p:cNvSpPr>
          <p:nvPr/>
        </p:nvSpPr>
        <p:spPr bwMode="auto">
          <a:xfrm>
            <a:off x="923925" y="54911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2" name="Rectangle 204"/>
          <p:cNvSpPr>
            <a:spLocks noChangeArrowheads="1"/>
          </p:cNvSpPr>
          <p:nvPr/>
        </p:nvSpPr>
        <p:spPr bwMode="auto">
          <a:xfrm>
            <a:off x="2881313" y="4273550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3" name="Rectangle 205"/>
          <p:cNvSpPr>
            <a:spLocks noChangeArrowheads="1"/>
          </p:cNvSpPr>
          <p:nvPr/>
        </p:nvSpPr>
        <p:spPr bwMode="auto">
          <a:xfrm>
            <a:off x="2881313" y="4681538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4" name="Rectangle 206"/>
          <p:cNvSpPr>
            <a:spLocks noChangeArrowheads="1"/>
          </p:cNvSpPr>
          <p:nvPr/>
        </p:nvSpPr>
        <p:spPr bwMode="auto">
          <a:xfrm>
            <a:off x="2881313" y="50720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5" name="Rectangle 207"/>
          <p:cNvSpPr>
            <a:spLocks noChangeArrowheads="1"/>
          </p:cNvSpPr>
          <p:nvPr/>
        </p:nvSpPr>
        <p:spPr bwMode="auto">
          <a:xfrm>
            <a:off x="2881313" y="54911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6" name="Rectangle 208"/>
          <p:cNvSpPr>
            <a:spLocks noChangeArrowheads="1"/>
          </p:cNvSpPr>
          <p:nvPr/>
        </p:nvSpPr>
        <p:spPr bwMode="auto">
          <a:xfrm>
            <a:off x="5033963" y="4273550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7" name="Rectangle 209"/>
          <p:cNvSpPr>
            <a:spLocks noChangeArrowheads="1"/>
          </p:cNvSpPr>
          <p:nvPr/>
        </p:nvSpPr>
        <p:spPr bwMode="auto">
          <a:xfrm>
            <a:off x="5033963" y="4681538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8" name="Rectangle 210"/>
          <p:cNvSpPr>
            <a:spLocks noChangeArrowheads="1"/>
          </p:cNvSpPr>
          <p:nvPr/>
        </p:nvSpPr>
        <p:spPr bwMode="auto">
          <a:xfrm>
            <a:off x="5033963" y="50720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79" name="Rectangle 211"/>
          <p:cNvSpPr>
            <a:spLocks noChangeArrowheads="1"/>
          </p:cNvSpPr>
          <p:nvPr/>
        </p:nvSpPr>
        <p:spPr bwMode="auto">
          <a:xfrm>
            <a:off x="5033963" y="54911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80" name="Rectangle 212"/>
          <p:cNvSpPr>
            <a:spLocks noChangeArrowheads="1"/>
          </p:cNvSpPr>
          <p:nvPr/>
        </p:nvSpPr>
        <p:spPr bwMode="auto">
          <a:xfrm>
            <a:off x="6996113" y="4273550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81" name="Rectangle 213"/>
          <p:cNvSpPr>
            <a:spLocks noChangeArrowheads="1"/>
          </p:cNvSpPr>
          <p:nvPr/>
        </p:nvSpPr>
        <p:spPr bwMode="auto">
          <a:xfrm>
            <a:off x="6996113" y="4681538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82" name="Rectangle 214"/>
          <p:cNvSpPr>
            <a:spLocks noChangeArrowheads="1"/>
          </p:cNvSpPr>
          <p:nvPr/>
        </p:nvSpPr>
        <p:spPr bwMode="auto">
          <a:xfrm>
            <a:off x="6996113" y="50720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66383" name="Rectangle 215"/>
          <p:cNvSpPr>
            <a:spLocks noChangeArrowheads="1"/>
          </p:cNvSpPr>
          <p:nvPr/>
        </p:nvSpPr>
        <p:spPr bwMode="auto">
          <a:xfrm>
            <a:off x="6996113" y="5491163"/>
            <a:ext cx="1257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127121" name="Rectangle 195"/>
          <p:cNvSpPr/>
          <p:nvPr/>
        </p:nvSpPr>
        <p:spPr>
          <a:xfrm>
            <a:off x="6286500" y="1295400"/>
            <a:ext cx="13906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27122" name="Rectangle 195"/>
          <p:cNvSpPr/>
          <p:nvPr/>
        </p:nvSpPr>
        <p:spPr>
          <a:xfrm>
            <a:off x="6286500" y="1909763"/>
            <a:ext cx="1390650" cy="36671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 here</a:t>
            </a:r>
            <a:endParaRPr lang="en-US" altLang="zh-CN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Freeform 4"/>
          <p:cNvSpPr>
            <a:spLocks noChangeArrowheads="1"/>
          </p:cNvSpPr>
          <p:nvPr/>
        </p:nvSpPr>
        <p:spPr bwMode="auto">
          <a:xfrm>
            <a:off x="742950" y="4760913"/>
            <a:ext cx="7708900" cy="573087"/>
          </a:xfrm>
          <a:custGeom>
            <a:avLst/>
            <a:gdLst/>
            <a:ahLst/>
            <a:cxnLst>
              <a:cxn ang="0">
                <a:pos x="0" y="264"/>
              </a:cxn>
              <a:cxn ang="0">
                <a:pos x="0" y="0"/>
              </a:cxn>
              <a:cxn ang="0">
                <a:pos x="4870" y="0"/>
              </a:cxn>
              <a:cxn ang="0">
                <a:pos x="4868" y="244"/>
              </a:cxn>
              <a:cxn ang="0">
                <a:pos x="4750" y="357"/>
              </a:cxn>
              <a:cxn ang="0">
                <a:pos x="118" y="357"/>
              </a:cxn>
              <a:cxn ang="0">
                <a:pos x="0" y="264"/>
              </a:cxn>
            </a:cxnLst>
            <a:rect l="0" t="0" r="r" b="b"/>
            <a:pathLst>
              <a:path w="4870" h="361">
                <a:moveTo>
                  <a:pt x="0" y="264"/>
                </a:moveTo>
                <a:cubicBezTo>
                  <a:pt x="0" y="132"/>
                  <a:pt x="0" y="0"/>
                  <a:pt x="0" y="0"/>
                </a:cubicBezTo>
                <a:lnTo>
                  <a:pt x="4870" y="0"/>
                </a:lnTo>
                <a:lnTo>
                  <a:pt x="4868" y="244"/>
                </a:lnTo>
                <a:cubicBezTo>
                  <a:pt x="4870" y="337"/>
                  <a:pt x="4838" y="354"/>
                  <a:pt x="4750" y="357"/>
                </a:cubicBezTo>
                <a:lnTo>
                  <a:pt x="118" y="357"/>
                </a:lnTo>
                <a:cubicBezTo>
                  <a:pt x="40" y="361"/>
                  <a:pt x="2" y="309"/>
                  <a:pt x="0" y="264"/>
                </a:cubicBezTo>
                <a:close/>
              </a:path>
            </a:pathLst>
          </a:custGeom>
          <a:solidFill>
            <a:srgbClr val="6ACE32"/>
          </a:solidFill>
          <a:ln w="9525">
            <a:noFill/>
            <a:round/>
            <a:headEnd/>
            <a:tailEnd/>
          </a:ln>
          <a:scene3d>
            <a:camera prst="legacyPerspectiveTop"/>
            <a:lightRig rig="legacyNormal3" dir="t"/>
          </a:scene3d>
          <a:sp3d extrusionH="430200" prstMaterial="legacyMatte">
            <a:bevelT w="13500" h="13500" prst="angle"/>
            <a:bevelB w="13500" h="13500" prst="angle"/>
            <a:extrusionClr>
              <a:srgbClr val="6ACE3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8290" name="Freeform 5"/>
          <p:cNvSpPr>
            <a:spLocks noChangeArrowheads="1"/>
          </p:cNvSpPr>
          <p:nvPr/>
        </p:nvSpPr>
        <p:spPr bwMode="auto">
          <a:xfrm>
            <a:off x="6573838" y="2030413"/>
            <a:ext cx="1887537" cy="57785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PerspectiveTopLef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8291" name="Freeform 6"/>
          <p:cNvSpPr>
            <a:spLocks noChangeArrowheads="1"/>
          </p:cNvSpPr>
          <p:nvPr/>
        </p:nvSpPr>
        <p:spPr bwMode="auto">
          <a:xfrm>
            <a:off x="5114925" y="2030413"/>
            <a:ext cx="1462088" cy="57785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  <a:scene3d>
            <a:camera prst="legacyPerspectiveTopLef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8292" name="Freeform 7"/>
          <p:cNvSpPr>
            <a:spLocks noChangeArrowheads="1"/>
          </p:cNvSpPr>
          <p:nvPr/>
        </p:nvSpPr>
        <p:spPr bwMode="auto">
          <a:xfrm>
            <a:off x="742950" y="2030413"/>
            <a:ext cx="1457325" cy="57785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scene3d>
            <a:camera prst="legacyPerspectiveTopRigh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8293" name="Freeform 8"/>
          <p:cNvSpPr>
            <a:spLocks noChangeArrowheads="1"/>
          </p:cNvSpPr>
          <p:nvPr/>
        </p:nvSpPr>
        <p:spPr bwMode="auto">
          <a:xfrm>
            <a:off x="2197100" y="2030413"/>
            <a:ext cx="1468438" cy="57785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  <a:scene3d>
            <a:camera prst="legacyPerspectiveTopRight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68294" name="Freeform 9"/>
          <p:cNvSpPr>
            <a:spLocks noChangeArrowheads="1"/>
          </p:cNvSpPr>
          <p:nvPr/>
        </p:nvSpPr>
        <p:spPr bwMode="auto">
          <a:xfrm>
            <a:off x="3656013" y="2030413"/>
            <a:ext cx="1468437" cy="577850"/>
          </a:xfrm>
          <a:custGeom>
            <a:avLst/>
            <a:gdLst/>
            <a:ahLst/>
            <a:cxnLst>
              <a:cxn ang="0">
                <a:pos x="1" y="100"/>
              </a:cxn>
              <a:cxn ang="0">
                <a:pos x="1" y="364"/>
              </a:cxn>
              <a:cxn ang="0">
                <a:pos x="923" y="364"/>
              </a:cxn>
              <a:cxn ang="0">
                <a:pos x="924" y="98"/>
              </a:cxn>
              <a:cxn ang="0">
                <a:pos x="903" y="22"/>
              </a:cxn>
              <a:cxn ang="0">
                <a:pos x="822" y="3"/>
              </a:cxn>
              <a:cxn ang="0">
                <a:pos x="99" y="2"/>
              </a:cxn>
              <a:cxn ang="0">
                <a:pos x="21" y="26"/>
              </a:cxn>
              <a:cxn ang="0">
                <a:pos x="1" y="100"/>
              </a:cxn>
            </a:cxnLst>
            <a:rect l="0" t="0" r="r" b="b"/>
            <a:pathLst>
              <a:path w="925" h="364">
                <a:moveTo>
                  <a:pt x="1" y="100"/>
                </a:moveTo>
                <a:cubicBezTo>
                  <a:pt x="1" y="232"/>
                  <a:pt x="1" y="364"/>
                  <a:pt x="1" y="364"/>
                </a:cubicBezTo>
                <a:lnTo>
                  <a:pt x="923" y="364"/>
                </a:lnTo>
                <a:lnTo>
                  <a:pt x="924" y="98"/>
                </a:lnTo>
                <a:cubicBezTo>
                  <a:pt x="925" y="57"/>
                  <a:pt x="919" y="40"/>
                  <a:pt x="903" y="22"/>
                </a:cubicBezTo>
                <a:cubicBezTo>
                  <a:pt x="887" y="4"/>
                  <a:pt x="862" y="1"/>
                  <a:pt x="822" y="3"/>
                </a:cubicBezTo>
                <a:lnTo>
                  <a:pt x="99" y="2"/>
                </a:lnTo>
                <a:cubicBezTo>
                  <a:pt x="61" y="0"/>
                  <a:pt x="37" y="10"/>
                  <a:pt x="21" y="26"/>
                </a:cubicBezTo>
                <a:cubicBezTo>
                  <a:pt x="5" y="42"/>
                  <a:pt x="0" y="65"/>
                  <a:pt x="1" y="100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  <a:scene3d>
            <a:camera prst="legacyPerspectiveTop"/>
            <a:lightRig rig="legacyNormal2" dir="t"/>
          </a:scene3d>
          <a:sp3d extrusionH="4302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268295" name="Group 10"/>
          <p:cNvGrpSpPr>
            <a:grpSpLocks/>
          </p:cNvGrpSpPr>
          <p:nvPr/>
        </p:nvGrpSpPr>
        <p:grpSpPr bwMode="auto">
          <a:xfrm>
            <a:off x="733425" y="2600325"/>
            <a:ext cx="7729538" cy="2222500"/>
            <a:chOff x="451" y="1483"/>
            <a:chExt cx="4869" cy="1400"/>
          </a:xfrm>
        </p:grpSpPr>
        <p:sp>
          <p:nvSpPr>
            <p:cNvPr id="268296" name="Rectangle 11"/>
            <p:cNvSpPr>
              <a:spLocks noChangeArrowheads="1"/>
            </p:cNvSpPr>
            <p:nvPr/>
          </p:nvSpPr>
          <p:spPr bwMode="auto">
            <a:xfrm>
              <a:off x="3212" y="25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297" name="Rectangle 12"/>
            <p:cNvSpPr>
              <a:spLocks noChangeArrowheads="1"/>
            </p:cNvSpPr>
            <p:nvPr/>
          </p:nvSpPr>
          <p:spPr bwMode="auto">
            <a:xfrm>
              <a:off x="2291" y="253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298" name="Rectangle 13"/>
            <p:cNvSpPr>
              <a:spLocks noChangeArrowheads="1"/>
            </p:cNvSpPr>
            <p:nvPr/>
          </p:nvSpPr>
          <p:spPr bwMode="auto">
            <a:xfrm>
              <a:off x="1371" y="25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299" name="Rectangle 14"/>
            <p:cNvSpPr>
              <a:spLocks noChangeArrowheads="1"/>
            </p:cNvSpPr>
            <p:nvPr/>
          </p:nvSpPr>
          <p:spPr bwMode="auto">
            <a:xfrm>
              <a:off x="451" y="25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DEDEDE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600">
                  <a:solidFill>
                    <a:srgbClr val="080808"/>
                  </a:solidFill>
                  <a:cs typeface="Arial" pitchFamily="34" charset="0"/>
                </a:rPr>
                <a:t>Title 04</a:t>
              </a:r>
            </a:p>
          </p:txBody>
        </p:sp>
        <p:sp>
          <p:nvSpPr>
            <p:cNvPr id="268300" name="Rectangle 15"/>
            <p:cNvSpPr>
              <a:spLocks noChangeArrowheads="1"/>
            </p:cNvSpPr>
            <p:nvPr/>
          </p:nvSpPr>
          <p:spPr bwMode="auto">
            <a:xfrm>
              <a:off x="3212" y="21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01" name="Rectangle 16"/>
            <p:cNvSpPr>
              <a:spLocks noChangeArrowheads="1"/>
            </p:cNvSpPr>
            <p:nvPr/>
          </p:nvSpPr>
          <p:spPr bwMode="auto">
            <a:xfrm>
              <a:off x="2291" y="218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02" name="Rectangle 17"/>
            <p:cNvSpPr>
              <a:spLocks noChangeArrowheads="1"/>
            </p:cNvSpPr>
            <p:nvPr/>
          </p:nvSpPr>
          <p:spPr bwMode="auto">
            <a:xfrm>
              <a:off x="1371" y="21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03" name="Rectangle 18"/>
            <p:cNvSpPr>
              <a:spLocks noChangeArrowheads="1"/>
            </p:cNvSpPr>
            <p:nvPr/>
          </p:nvSpPr>
          <p:spPr bwMode="auto">
            <a:xfrm>
              <a:off x="451" y="21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DEDEDE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600">
                  <a:solidFill>
                    <a:srgbClr val="080808"/>
                  </a:solidFill>
                  <a:cs typeface="Arial" pitchFamily="34" charset="0"/>
                </a:rPr>
                <a:t>Title 03</a:t>
              </a:r>
            </a:p>
          </p:txBody>
        </p:sp>
        <p:sp>
          <p:nvSpPr>
            <p:cNvPr id="268304" name="Rectangle 19"/>
            <p:cNvSpPr>
              <a:spLocks noChangeArrowheads="1"/>
            </p:cNvSpPr>
            <p:nvPr/>
          </p:nvSpPr>
          <p:spPr bwMode="auto">
            <a:xfrm>
              <a:off x="3212" y="18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FEBB72"/>
                </a:gs>
                <a:gs pos="100000">
                  <a:srgbClr val="FFE9D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05" name="Rectangle 20"/>
            <p:cNvSpPr>
              <a:spLocks noChangeArrowheads="1"/>
            </p:cNvSpPr>
            <p:nvPr/>
          </p:nvSpPr>
          <p:spPr bwMode="auto">
            <a:xfrm>
              <a:off x="2291" y="183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FEBB72"/>
                </a:gs>
                <a:gs pos="100000">
                  <a:srgbClr val="FFE9D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06" name="Rectangle 21"/>
            <p:cNvSpPr>
              <a:spLocks noChangeArrowheads="1"/>
            </p:cNvSpPr>
            <p:nvPr/>
          </p:nvSpPr>
          <p:spPr bwMode="auto">
            <a:xfrm>
              <a:off x="1371" y="18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FEBB72"/>
                </a:gs>
                <a:gs pos="100000">
                  <a:srgbClr val="FFE9D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07" name="Rectangle 22"/>
            <p:cNvSpPr>
              <a:spLocks noChangeArrowheads="1"/>
            </p:cNvSpPr>
            <p:nvPr/>
          </p:nvSpPr>
          <p:spPr bwMode="auto">
            <a:xfrm>
              <a:off x="451" y="183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DEDEDE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600">
                  <a:solidFill>
                    <a:srgbClr val="080808"/>
                  </a:solidFill>
                  <a:cs typeface="Arial" pitchFamily="34" charset="0"/>
                </a:rPr>
                <a:t>Title 02</a:t>
              </a:r>
            </a:p>
          </p:txBody>
        </p:sp>
        <p:sp>
          <p:nvSpPr>
            <p:cNvPr id="268308" name="Rectangle 23"/>
            <p:cNvSpPr>
              <a:spLocks noChangeArrowheads="1"/>
            </p:cNvSpPr>
            <p:nvPr/>
          </p:nvSpPr>
          <p:spPr bwMode="auto">
            <a:xfrm>
              <a:off x="4132" y="1483"/>
              <a:ext cx="1188" cy="1400"/>
            </a:xfrm>
            <a:prstGeom prst="rect">
              <a:avLst/>
            </a:prstGeom>
            <a:gradFill rotWithShape="1">
              <a:gsLst>
                <a:gs pos="0">
                  <a:srgbClr val="FAFAC2"/>
                </a:gs>
                <a:gs pos="100000">
                  <a:srgbClr val="FEFEF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ThemeGallery is a Design Digital Content &amp; Contents mall developed by Guild Design Inc.</a:t>
              </a:r>
            </a:p>
          </p:txBody>
        </p:sp>
        <p:sp>
          <p:nvSpPr>
            <p:cNvPr id="268309" name="Rectangle 24"/>
            <p:cNvSpPr>
              <a:spLocks noChangeArrowheads="1"/>
            </p:cNvSpPr>
            <p:nvPr/>
          </p:nvSpPr>
          <p:spPr bwMode="auto">
            <a:xfrm>
              <a:off x="3212" y="14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10" name="Rectangle 25"/>
            <p:cNvSpPr>
              <a:spLocks noChangeArrowheads="1"/>
            </p:cNvSpPr>
            <p:nvPr/>
          </p:nvSpPr>
          <p:spPr bwMode="auto">
            <a:xfrm>
              <a:off x="2291" y="1483"/>
              <a:ext cx="921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11" name="Rectangle 26"/>
            <p:cNvSpPr>
              <a:spLocks noChangeArrowheads="1"/>
            </p:cNvSpPr>
            <p:nvPr/>
          </p:nvSpPr>
          <p:spPr bwMode="auto">
            <a:xfrm>
              <a:off x="1371" y="14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FD49C"/>
                </a:gs>
                <a:gs pos="100000">
                  <a:srgbClr val="F0F1E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268312" name="Rectangle 27"/>
            <p:cNvSpPr>
              <a:spLocks noChangeArrowheads="1"/>
            </p:cNvSpPr>
            <p:nvPr/>
          </p:nvSpPr>
          <p:spPr bwMode="auto">
            <a:xfrm>
              <a:off x="451" y="1483"/>
              <a:ext cx="920" cy="350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DEDEDE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zh-CN" sz="1600">
                  <a:solidFill>
                    <a:srgbClr val="080808"/>
                  </a:solidFill>
                  <a:cs typeface="Arial" pitchFamily="34" charset="0"/>
                </a:rPr>
                <a:t>Title 01</a:t>
              </a:r>
            </a:p>
          </p:txBody>
        </p:sp>
        <p:sp>
          <p:nvSpPr>
            <p:cNvPr id="268313" name="Line 28"/>
            <p:cNvSpPr>
              <a:spLocks noChangeShapeType="1"/>
            </p:cNvSpPr>
            <p:nvPr/>
          </p:nvSpPr>
          <p:spPr bwMode="auto">
            <a:xfrm>
              <a:off x="451" y="1483"/>
              <a:ext cx="4869" cy="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14" name="Line 29"/>
            <p:cNvSpPr>
              <a:spLocks noChangeShapeType="1"/>
            </p:cNvSpPr>
            <p:nvPr/>
          </p:nvSpPr>
          <p:spPr bwMode="auto">
            <a:xfrm>
              <a:off x="451" y="1483"/>
              <a:ext cx="0" cy="140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15" name="Line 30"/>
            <p:cNvSpPr>
              <a:spLocks noChangeShapeType="1"/>
            </p:cNvSpPr>
            <p:nvPr/>
          </p:nvSpPr>
          <p:spPr bwMode="auto">
            <a:xfrm>
              <a:off x="5320" y="1483"/>
              <a:ext cx="0" cy="140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16" name="Line 31"/>
            <p:cNvSpPr>
              <a:spLocks noChangeShapeType="1"/>
            </p:cNvSpPr>
            <p:nvPr/>
          </p:nvSpPr>
          <p:spPr bwMode="auto">
            <a:xfrm>
              <a:off x="451" y="2883"/>
              <a:ext cx="4869" cy="0"/>
            </a:xfrm>
            <a:prstGeom prst="line">
              <a:avLst/>
            </a:prstGeom>
            <a:noFill/>
            <a:ln w="12700" cap="sq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17" name="Line 32"/>
            <p:cNvSpPr>
              <a:spLocks noChangeShapeType="1"/>
            </p:cNvSpPr>
            <p:nvPr/>
          </p:nvSpPr>
          <p:spPr bwMode="auto">
            <a:xfrm>
              <a:off x="1371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18" name="Line 33"/>
            <p:cNvSpPr>
              <a:spLocks noChangeShapeType="1"/>
            </p:cNvSpPr>
            <p:nvPr/>
          </p:nvSpPr>
          <p:spPr bwMode="auto">
            <a:xfrm>
              <a:off x="2291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19" name="Line 34"/>
            <p:cNvSpPr>
              <a:spLocks noChangeShapeType="1"/>
            </p:cNvSpPr>
            <p:nvPr/>
          </p:nvSpPr>
          <p:spPr bwMode="auto">
            <a:xfrm>
              <a:off x="3212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20" name="Line 35"/>
            <p:cNvSpPr>
              <a:spLocks noChangeShapeType="1"/>
            </p:cNvSpPr>
            <p:nvPr/>
          </p:nvSpPr>
          <p:spPr bwMode="auto">
            <a:xfrm>
              <a:off x="451" y="1833"/>
              <a:ext cx="3681" cy="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21" name="Line 36"/>
            <p:cNvSpPr>
              <a:spLocks noChangeShapeType="1"/>
            </p:cNvSpPr>
            <p:nvPr/>
          </p:nvSpPr>
          <p:spPr bwMode="auto">
            <a:xfrm>
              <a:off x="451" y="2183"/>
              <a:ext cx="3681" cy="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22" name="Line 37"/>
            <p:cNvSpPr>
              <a:spLocks noChangeShapeType="1"/>
            </p:cNvSpPr>
            <p:nvPr/>
          </p:nvSpPr>
          <p:spPr bwMode="auto">
            <a:xfrm>
              <a:off x="451" y="2533"/>
              <a:ext cx="3681" cy="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23" name="Line 38"/>
            <p:cNvSpPr>
              <a:spLocks noChangeShapeType="1"/>
            </p:cNvSpPr>
            <p:nvPr/>
          </p:nvSpPr>
          <p:spPr bwMode="auto">
            <a:xfrm>
              <a:off x="4132" y="1483"/>
              <a:ext cx="0" cy="1400"/>
            </a:xfrm>
            <a:prstGeom prst="line">
              <a:avLst/>
            </a:prstGeom>
            <a:noFill/>
            <a:ln w="1270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8324" name="Text Box 39"/>
          <p:cNvSpPr txBox="1">
            <a:spLocks noChangeArrowheads="1"/>
          </p:cNvSpPr>
          <p:nvPr/>
        </p:nvSpPr>
        <p:spPr bwMode="auto">
          <a:xfrm>
            <a:off x="685800" y="2135188"/>
            <a:ext cx="15446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68325" name="Text Box 40"/>
          <p:cNvSpPr txBox="1">
            <a:spLocks noChangeArrowheads="1"/>
          </p:cNvSpPr>
          <p:nvPr/>
        </p:nvSpPr>
        <p:spPr bwMode="auto">
          <a:xfrm>
            <a:off x="2151063" y="2135188"/>
            <a:ext cx="1544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68326" name="Text Box 41"/>
          <p:cNvSpPr txBox="1">
            <a:spLocks noChangeArrowheads="1"/>
          </p:cNvSpPr>
          <p:nvPr/>
        </p:nvSpPr>
        <p:spPr bwMode="auto">
          <a:xfrm>
            <a:off x="3609975" y="2135188"/>
            <a:ext cx="15446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68327" name="Text Box 42"/>
          <p:cNvSpPr txBox="1">
            <a:spLocks noChangeArrowheads="1"/>
          </p:cNvSpPr>
          <p:nvPr/>
        </p:nvSpPr>
        <p:spPr bwMode="auto">
          <a:xfrm>
            <a:off x="5075238" y="2135188"/>
            <a:ext cx="1544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68328" name="Text Box 43"/>
          <p:cNvSpPr txBox="1">
            <a:spLocks noChangeArrowheads="1"/>
          </p:cNvSpPr>
          <p:nvPr/>
        </p:nvSpPr>
        <p:spPr bwMode="auto">
          <a:xfrm>
            <a:off x="6735763" y="2135188"/>
            <a:ext cx="1544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68329" name="Text Box 44"/>
          <p:cNvSpPr txBox="1">
            <a:spLocks noChangeArrowheads="1"/>
          </p:cNvSpPr>
          <p:nvPr/>
        </p:nvSpPr>
        <p:spPr bwMode="auto">
          <a:xfrm>
            <a:off x="1998663" y="4857750"/>
            <a:ext cx="502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Wingdings 2" pitchFamily="18" charset="2"/>
              <a:buChar char="Ø"/>
            </a:pPr>
            <a:r>
              <a:rPr lang="en-US" altLang="zh-CN" sz="2000" b="1">
                <a:solidFill>
                  <a:srgbClr val="F8F8F8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268330" name="标题 12906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标题 1310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pic>
        <p:nvPicPr>
          <p:cNvPr id="270338" name="图片 131074" descr="88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1388" y="1511300"/>
            <a:ext cx="1984375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39" name="图片 131075" descr="55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563" y="4468813"/>
            <a:ext cx="1981200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0" name="图片 131076" descr="h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0488" y="1219200"/>
            <a:ext cx="1316037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1" name="图片 131077" descr="h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1370013"/>
            <a:ext cx="6477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2" name="图片 131078" descr="h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49675" y="1511300"/>
            <a:ext cx="1401763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3" name="图片 131079" descr="h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49675" y="2973388"/>
            <a:ext cx="1401763" cy="144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4" name="图片 131080" descr="h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49675" y="4481513"/>
            <a:ext cx="1401763" cy="144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345" name="直接连接符 131081"/>
          <p:cNvSpPr>
            <a:spLocks noChangeShapeType="1"/>
          </p:cNvSpPr>
          <p:nvPr/>
        </p:nvSpPr>
        <p:spPr bwMode="auto">
          <a:xfrm>
            <a:off x="3025775" y="2281238"/>
            <a:ext cx="422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46" name="直接连接符 131082"/>
          <p:cNvSpPr>
            <a:spLocks noChangeShapeType="1"/>
          </p:cNvSpPr>
          <p:nvPr/>
        </p:nvSpPr>
        <p:spPr bwMode="auto">
          <a:xfrm>
            <a:off x="3314700" y="2736850"/>
            <a:ext cx="0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47" name="直接连接符 131083"/>
          <p:cNvSpPr>
            <a:spLocks noChangeShapeType="1"/>
          </p:cNvSpPr>
          <p:nvPr/>
        </p:nvSpPr>
        <p:spPr bwMode="auto">
          <a:xfrm>
            <a:off x="3030538" y="2746375"/>
            <a:ext cx="293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48" name="直接连接符 131084"/>
          <p:cNvSpPr>
            <a:spLocks noChangeShapeType="1"/>
          </p:cNvSpPr>
          <p:nvPr/>
        </p:nvSpPr>
        <p:spPr bwMode="auto">
          <a:xfrm>
            <a:off x="3314700" y="3648075"/>
            <a:ext cx="293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49" name="直接连接符 131085"/>
          <p:cNvSpPr>
            <a:spLocks noChangeShapeType="1"/>
          </p:cNvSpPr>
          <p:nvPr/>
        </p:nvSpPr>
        <p:spPr bwMode="auto">
          <a:xfrm>
            <a:off x="3324225" y="3951288"/>
            <a:ext cx="227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50" name="直接连接符 131086"/>
          <p:cNvSpPr>
            <a:spLocks noChangeShapeType="1"/>
          </p:cNvSpPr>
          <p:nvPr/>
        </p:nvSpPr>
        <p:spPr bwMode="auto">
          <a:xfrm>
            <a:off x="3324225" y="3951288"/>
            <a:ext cx="0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51" name="直接连接符 131087"/>
          <p:cNvSpPr>
            <a:spLocks noChangeShapeType="1"/>
          </p:cNvSpPr>
          <p:nvPr/>
        </p:nvSpPr>
        <p:spPr bwMode="auto">
          <a:xfrm>
            <a:off x="3324225" y="5241925"/>
            <a:ext cx="227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52" name="直接连接符 131088"/>
          <p:cNvSpPr>
            <a:spLocks noChangeShapeType="1"/>
          </p:cNvSpPr>
          <p:nvPr/>
        </p:nvSpPr>
        <p:spPr bwMode="auto">
          <a:xfrm>
            <a:off x="5057775" y="3648075"/>
            <a:ext cx="422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53" name="直接连接符 131089"/>
          <p:cNvSpPr>
            <a:spLocks noChangeShapeType="1"/>
          </p:cNvSpPr>
          <p:nvPr/>
        </p:nvSpPr>
        <p:spPr bwMode="auto">
          <a:xfrm>
            <a:off x="5057775" y="5241925"/>
            <a:ext cx="422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54" name="直接连接符 131090"/>
          <p:cNvSpPr>
            <a:spLocks noChangeShapeType="1"/>
          </p:cNvSpPr>
          <p:nvPr/>
        </p:nvSpPr>
        <p:spPr bwMode="auto">
          <a:xfrm>
            <a:off x="5029200" y="2205038"/>
            <a:ext cx="422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70355" name="图片 131091" descr="88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2563" y="3648075"/>
            <a:ext cx="16573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56" name="图片 131092" descr="89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32563" y="4605338"/>
            <a:ext cx="167005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57" name="图片 131093" descr="kk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32563" y="2632075"/>
            <a:ext cx="167005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58" name="图片 131094" descr="kk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32563" y="5468938"/>
            <a:ext cx="16700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359" name="直接连接符 131095"/>
          <p:cNvSpPr>
            <a:spLocks noChangeShapeType="1"/>
          </p:cNvSpPr>
          <p:nvPr/>
        </p:nvSpPr>
        <p:spPr bwMode="auto">
          <a:xfrm>
            <a:off x="5943600" y="1776413"/>
            <a:ext cx="4556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0" name="直接连接符 131096"/>
          <p:cNvSpPr>
            <a:spLocks noChangeShapeType="1"/>
          </p:cNvSpPr>
          <p:nvPr/>
        </p:nvSpPr>
        <p:spPr bwMode="auto">
          <a:xfrm flipV="1">
            <a:off x="7415213" y="2165350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1" name="直接连接符 131097"/>
          <p:cNvSpPr>
            <a:spLocks noChangeShapeType="1"/>
          </p:cNvSpPr>
          <p:nvPr/>
        </p:nvSpPr>
        <p:spPr bwMode="auto">
          <a:xfrm flipV="1">
            <a:off x="7262813" y="2165350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2" name="矩形 131098"/>
          <p:cNvSpPr>
            <a:spLocks noChangeArrowheads="1"/>
          </p:cNvSpPr>
          <p:nvPr/>
        </p:nvSpPr>
        <p:spPr bwMode="auto">
          <a:xfrm>
            <a:off x="6526213" y="1557338"/>
            <a:ext cx="1676400" cy="531812"/>
          </a:xfrm>
          <a:prstGeom prst="rect">
            <a:avLst/>
          </a:prstGeom>
          <a:solidFill>
            <a:schemeClr val="tx2">
              <a:alpha val="39999"/>
            </a:schemeClr>
          </a:solidFill>
          <a:ln w="28575">
            <a:solidFill>
              <a:srgbClr val="080808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3" name="直接连接符 131099"/>
          <p:cNvSpPr>
            <a:spLocks noChangeShapeType="1"/>
          </p:cNvSpPr>
          <p:nvPr/>
        </p:nvSpPr>
        <p:spPr bwMode="auto">
          <a:xfrm>
            <a:off x="6238875" y="4178300"/>
            <a:ext cx="0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4" name="直接连接符 131100"/>
          <p:cNvSpPr>
            <a:spLocks noChangeShapeType="1"/>
          </p:cNvSpPr>
          <p:nvPr/>
        </p:nvSpPr>
        <p:spPr bwMode="auto">
          <a:xfrm>
            <a:off x="6076950" y="41783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5" name="直接连接符 131101"/>
          <p:cNvSpPr>
            <a:spLocks noChangeShapeType="1"/>
          </p:cNvSpPr>
          <p:nvPr/>
        </p:nvSpPr>
        <p:spPr bwMode="auto">
          <a:xfrm>
            <a:off x="6229350" y="5089525"/>
            <a:ext cx="150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6" name="文本框 131102"/>
          <p:cNvSpPr txBox="1">
            <a:spLocks noChangeArrowheads="1"/>
          </p:cNvSpPr>
          <p:nvPr/>
        </p:nvSpPr>
        <p:spPr bwMode="auto">
          <a:xfrm>
            <a:off x="1057275" y="2149475"/>
            <a:ext cx="17526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67" name="文本框 131103"/>
          <p:cNvSpPr txBox="1">
            <a:spLocks noChangeArrowheads="1"/>
          </p:cNvSpPr>
          <p:nvPr/>
        </p:nvSpPr>
        <p:spPr bwMode="auto">
          <a:xfrm>
            <a:off x="6599238" y="3817938"/>
            <a:ext cx="16033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68" name="矩形 131104"/>
          <p:cNvSpPr>
            <a:spLocks noChangeArrowheads="1"/>
          </p:cNvSpPr>
          <p:nvPr/>
        </p:nvSpPr>
        <p:spPr bwMode="auto">
          <a:xfrm>
            <a:off x="1104900" y="1738313"/>
            <a:ext cx="1676400" cy="303212"/>
          </a:xfrm>
          <a:prstGeom prst="rect">
            <a:avLst/>
          </a:prstGeom>
          <a:solidFill>
            <a:srgbClr val="FEFEFE">
              <a:alpha val="39999"/>
            </a:srgbClr>
          </a:solidFill>
          <a:ln w="15240">
            <a:solidFill>
              <a:srgbClr val="080808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69" name="矩形 131105"/>
          <p:cNvSpPr>
            <a:spLocks noChangeArrowheads="1"/>
          </p:cNvSpPr>
          <p:nvPr/>
        </p:nvSpPr>
        <p:spPr bwMode="auto">
          <a:xfrm>
            <a:off x="1104900" y="4695825"/>
            <a:ext cx="1676400" cy="303213"/>
          </a:xfrm>
          <a:prstGeom prst="rect">
            <a:avLst/>
          </a:prstGeom>
          <a:solidFill>
            <a:srgbClr val="FEFEFE">
              <a:alpha val="39999"/>
            </a:srgbClr>
          </a:solidFill>
          <a:ln w="15240">
            <a:solidFill>
              <a:srgbClr val="080808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70370" name="图片 131106" descr="kk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2500" y="3254375"/>
            <a:ext cx="1973263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371" name="矩形 131107"/>
          <p:cNvSpPr>
            <a:spLocks noChangeArrowheads="1"/>
          </p:cNvSpPr>
          <p:nvPr/>
        </p:nvSpPr>
        <p:spPr bwMode="auto">
          <a:xfrm>
            <a:off x="1104900" y="3481388"/>
            <a:ext cx="1676400" cy="303212"/>
          </a:xfrm>
          <a:prstGeom prst="rect">
            <a:avLst/>
          </a:prstGeom>
          <a:solidFill>
            <a:srgbClr val="FEFEFE">
              <a:alpha val="39999"/>
            </a:srgbClr>
          </a:solidFill>
          <a:ln w="15240">
            <a:solidFill>
              <a:srgbClr val="080808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0372" name="文本框 131108"/>
          <p:cNvSpPr txBox="1">
            <a:spLocks noChangeArrowheads="1"/>
          </p:cNvSpPr>
          <p:nvPr/>
        </p:nvSpPr>
        <p:spPr bwMode="auto">
          <a:xfrm>
            <a:off x="1430338" y="1738313"/>
            <a:ext cx="1041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70373" name="文本框 131109"/>
          <p:cNvSpPr txBox="1">
            <a:spLocks noChangeArrowheads="1"/>
          </p:cNvSpPr>
          <p:nvPr/>
        </p:nvSpPr>
        <p:spPr bwMode="auto">
          <a:xfrm>
            <a:off x="1408113" y="3484563"/>
            <a:ext cx="1041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70374" name="文本框 131110"/>
          <p:cNvSpPr txBox="1">
            <a:spLocks noChangeArrowheads="1"/>
          </p:cNvSpPr>
          <p:nvPr/>
        </p:nvSpPr>
        <p:spPr bwMode="auto">
          <a:xfrm>
            <a:off x="1408113" y="4699000"/>
            <a:ext cx="1041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70375" name="矩形 131111"/>
          <p:cNvSpPr>
            <a:spLocks noChangeArrowheads="1"/>
          </p:cNvSpPr>
          <p:nvPr/>
        </p:nvSpPr>
        <p:spPr bwMode="auto">
          <a:xfrm>
            <a:off x="3927475" y="1927225"/>
            <a:ext cx="933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Text </a:t>
            </a:r>
          </a:p>
          <a:p>
            <a:pPr algn="ctr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in here</a:t>
            </a:r>
          </a:p>
        </p:txBody>
      </p:sp>
      <p:sp>
        <p:nvSpPr>
          <p:cNvPr id="270376" name="矩形 131112"/>
          <p:cNvSpPr>
            <a:spLocks noChangeArrowheads="1"/>
          </p:cNvSpPr>
          <p:nvPr/>
        </p:nvSpPr>
        <p:spPr bwMode="auto">
          <a:xfrm>
            <a:off x="3937000" y="3419475"/>
            <a:ext cx="933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Text </a:t>
            </a:r>
          </a:p>
          <a:p>
            <a:pPr algn="ctr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in here</a:t>
            </a:r>
          </a:p>
        </p:txBody>
      </p:sp>
      <p:sp>
        <p:nvSpPr>
          <p:cNvPr id="270377" name="矩形 131113"/>
          <p:cNvSpPr>
            <a:spLocks noChangeArrowheads="1"/>
          </p:cNvSpPr>
          <p:nvPr/>
        </p:nvSpPr>
        <p:spPr bwMode="auto">
          <a:xfrm>
            <a:off x="3937000" y="5013325"/>
            <a:ext cx="933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Text </a:t>
            </a:r>
          </a:p>
          <a:p>
            <a:pPr algn="ctr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in here</a:t>
            </a:r>
          </a:p>
        </p:txBody>
      </p:sp>
      <p:sp>
        <p:nvSpPr>
          <p:cNvPr id="270378" name="矩形 131114"/>
          <p:cNvSpPr>
            <a:spLocks noChangeArrowheads="1"/>
          </p:cNvSpPr>
          <p:nvPr/>
        </p:nvSpPr>
        <p:spPr bwMode="auto">
          <a:xfrm rot="-5400000">
            <a:off x="3516313" y="3570288"/>
            <a:ext cx="4400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EFEFE"/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70379" name="文本框 131115"/>
          <p:cNvSpPr txBox="1">
            <a:spLocks noChangeArrowheads="1"/>
          </p:cNvSpPr>
          <p:nvPr/>
        </p:nvSpPr>
        <p:spPr bwMode="auto">
          <a:xfrm>
            <a:off x="6600825" y="4862513"/>
            <a:ext cx="1525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80" name="文本框 131116"/>
          <p:cNvSpPr txBox="1">
            <a:spLocks noChangeArrowheads="1"/>
          </p:cNvSpPr>
          <p:nvPr/>
        </p:nvSpPr>
        <p:spPr bwMode="auto">
          <a:xfrm>
            <a:off x="6600825" y="5695950"/>
            <a:ext cx="15255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81" name="文本框 131117"/>
          <p:cNvSpPr txBox="1">
            <a:spLocks noChangeArrowheads="1"/>
          </p:cNvSpPr>
          <p:nvPr/>
        </p:nvSpPr>
        <p:spPr bwMode="auto">
          <a:xfrm>
            <a:off x="6599238" y="2813050"/>
            <a:ext cx="16033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82" name="文本框 131118"/>
          <p:cNvSpPr txBox="1">
            <a:spLocks noChangeArrowheads="1"/>
          </p:cNvSpPr>
          <p:nvPr/>
        </p:nvSpPr>
        <p:spPr bwMode="auto">
          <a:xfrm>
            <a:off x="6599238" y="1536700"/>
            <a:ext cx="15430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83" name="文本框 131119"/>
          <p:cNvSpPr txBox="1">
            <a:spLocks noChangeArrowheads="1"/>
          </p:cNvSpPr>
          <p:nvPr/>
        </p:nvSpPr>
        <p:spPr bwMode="auto">
          <a:xfrm>
            <a:off x="1057275" y="3892550"/>
            <a:ext cx="1752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270384" name="文本框 131120"/>
          <p:cNvSpPr txBox="1">
            <a:spLocks noChangeArrowheads="1"/>
          </p:cNvSpPr>
          <p:nvPr/>
        </p:nvSpPr>
        <p:spPr bwMode="auto">
          <a:xfrm>
            <a:off x="1057275" y="5116513"/>
            <a:ext cx="1752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</p:spTree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文本框 133121"/>
          <p:cNvSpPr txBox="1">
            <a:spLocks noChangeArrowheads="1"/>
          </p:cNvSpPr>
          <p:nvPr/>
        </p:nvSpPr>
        <p:spPr bwMode="auto">
          <a:xfrm>
            <a:off x="2209800" y="2762250"/>
            <a:ext cx="535146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图形设计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393217"/>
          <p:cNvSpPr txBox="1">
            <a:spLocks noChangeArrowheads="1"/>
          </p:cNvSpPr>
          <p:nvPr/>
        </p:nvSpPr>
        <p:spPr bwMode="auto">
          <a:xfrm>
            <a:off x="792163" y="1395413"/>
            <a:ext cx="2484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1400" b="1"/>
              <a:t>标题</a:t>
            </a:r>
            <a:r>
              <a:rPr lang="en-US" altLang="zh-CN" sz="1400" b="1"/>
              <a:t>1</a:t>
            </a:r>
          </a:p>
        </p:txBody>
      </p:sp>
      <p:sp>
        <p:nvSpPr>
          <p:cNvPr id="25602" name="文本框 393218"/>
          <p:cNvSpPr txBox="1">
            <a:spLocks noChangeArrowheads="1"/>
          </p:cNvSpPr>
          <p:nvPr/>
        </p:nvSpPr>
        <p:spPr bwMode="auto">
          <a:xfrm>
            <a:off x="3384550" y="1412875"/>
            <a:ext cx="2305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1400" b="1"/>
              <a:t>标题</a:t>
            </a:r>
            <a:r>
              <a:rPr lang="en-US" altLang="zh-CN" sz="1400" b="1"/>
              <a:t>2</a:t>
            </a:r>
          </a:p>
        </p:txBody>
      </p:sp>
      <p:sp>
        <p:nvSpPr>
          <p:cNvPr id="25603" name="文本框 393219"/>
          <p:cNvSpPr txBox="1">
            <a:spLocks noChangeArrowheads="1"/>
          </p:cNvSpPr>
          <p:nvPr/>
        </p:nvSpPr>
        <p:spPr bwMode="auto">
          <a:xfrm>
            <a:off x="5867400" y="1395413"/>
            <a:ext cx="2305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1400" b="1"/>
              <a:t>标题</a:t>
            </a:r>
            <a:r>
              <a:rPr lang="en-US" altLang="zh-CN" sz="1400" b="1"/>
              <a:t>3</a:t>
            </a:r>
          </a:p>
        </p:txBody>
      </p:sp>
      <p:grpSp>
        <p:nvGrpSpPr>
          <p:cNvPr id="25604" name="组合 393220"/>
          <p:cNvGrpSpPr>
            <a:grpSpLocks/>
          </p:cNvGrpSpPr>
          <p:nvPr/>
        </p:nvGrpSpPr>
        <p:grpSpPr bwMode="auto">
          <a:xfrm>
            <a:off x="611188" y="1844675"/>
            <a:ext cx="7920037" cy="4321175"/>
            <a:chOff x="385" y="1162"/>
            <a:chExt cx="4989" cy="2722"/>
          </a:xfrm>
        </p:grpSpPr>
        <p:sp>
          <p:nvSpPr>
            <p:cNvPr id="25605" name="文本框 393221"/>
            <p:cNvSpPr txBox="1">
              <a:spLocks noChangeArrowheads="1"/>
            </p:cNvSpPr>
            <p:nvPr/>
          </p:nvSpPr>
          <p:spPr bwMode="auto">
            <a:xfrm>
              <a:off x="385" y="1162"/>
              <a:ext cx="195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/>
                <a:t>1. </a:t>
              </a:r>
              <a:endParaRPr lang="en-US" altLang="zh-CN" sz="1400" b="1"/>
            </a:p>
          </p:txBody>
        </p:sp>
        <p:sp>
          <p:nvSpPr>
            <p:cNvPr id="25606" name="文本框 393222"/>
            <p:cNvSpPr txBox="1">
              <a:spLocks noChangeArrowheads="1"/>
            </p:cNvSpPr>
            <p:nvPr/>
          </p:nvSpPr>
          <p:spPr bwMode="auto">
            <a:xfrm>
              <a:off x="2426" y="1207"/>
              <a:ext cx="1542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lnSpc>
                  <a:spcPct val="190000"/>
                </a:lnSpc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1. </a:t>
              </a:r>
            </a:p>
          </p:txBody>
        </p:sp>
        <p:sp>
          <p:nvSpPr>
            <p:cNvPr id="25607" name="文本框 393223"/>
            <p:cNvSpPr txBox="1">
              <a:spLocks noChangeArrowheads="1"/>
            </p:cNvSpPr>
            <p:nvPr/>
          </p:nvSpPr>
          <p:spPr bwMode="auto">
            <a:xfrm>
              <a:off x="4059" y="1207"/>
              <a:ext cx="1315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1</a:t>
              </a:r>
              <a:r>
                <a:rPr lang="zh-CN" altLang="en-US" sz="1400">
                  <a:latin typeface="宋体" pitchFamily="2" charset="-122"/>
                </a:rPr>
                <a:t>、 </a:t>
              </a:r>
            </a:p>
          </p:txBody>
        </p:sp>
        <p:sp>
          <p:nvSpPr>
            <p:cNvPr id="25608" name="直接连接符 393224"/>
            <p:cNvSpPr>
              <a:spLocks noChangeShapeType="1"/>
            </p:cNvSpPr>
            <p:nvPr/>
          </p:nvSpPr>
          <p:spPr bwMode="auto">
            <a:xfrm>
              <a:off x="520" y="1162"/>
              <a:ext cx="1566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9" name="直接连接符 393225"/>
            <p:cNvSpPr>
              <a:spLocks noChangeShapeType="1"/>
            </p:cNvSpPr>
            <p:nvPr/>
          </p:nvSpPr>
          <p:spPr bwMode="auto">
            <a:xfrm>
              <a:off x="2086" y="1162"/>
              <a:ext cx="0" cy="272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直接连接符 393226"/>
            <p:cNvSpPr>
              <a:spLocks noChangeShapeType="1"/>
            </p:cNvSpPr>
            <p:nvPr/>
          </p:nvSpPr>
          <p:spPr bwMode="auto">
            <a:xfrm>
              <a:off x="2086" y="3884"/>
              <a:ext cx="1519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直接连接符 393227"/>
            <p:cNvSpPr>
              <a:spLocks noChangeShapeType="1"/>
            </p:cNvSpPr>
            <p:nvPr/>
          </p:nvSpPr>
          <p:spPr bwMode="auto">
            <a:xfrm>
              <a:off x="3606" y="1162"/>
              <a:ext cx="0" cy="272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直接连接符 393228"/>
            <p:cNvSpPr>
              <a:spLocks noChangeShapeType="1"/>
            </p:cNvSpPr>
            <p:nvPr/>
          </p:nvSpPr>
          <p:spPr bwMode="auto">
            <a:xfrm>
              <a:off x="3606" y="1162"/>
              <a:ext cx="1633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13" name="标题 3932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-</a:t>
            </a:r>
            <a:r>
              <a:rPr lang="zh-CN" altLang="en-US" smtClean="0"/>
              <a:t>水平的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3"/>
          <p:cNvSpPr>
            <a:spLocks noChangeArrowheads="1"/>
          </p:cNvSpPr>
          <p:nvPr/>
        </p:nvSpPr>
        <p:spPr bwMode="auto">
          <a:xfrm>
            <a:off x="4267200" y="3714750"/>
            <a:ext cx="42672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rgbClr val="D7181F"/>
                </a:solidFill>
                <a:cs typeface="Arial" pitchFamily="34" charset="0"/>
              </a:rPr>
              <a:t>2. Describe contents for a Chart</a:t>
            </a: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Description of the company’s sub contents</a:t>
            </a:r>
          </a:p>
        </p:txBody>
      </p:sp>
      <p:sp>
        <p:nvSpPr>
          <p:cNvPr id="274434" name="Rectangle 4"/>
          <p:cNvSpPr>
            <a:spLocks noChangeArrowheads="1"/>
          </p:cNvSpPr>
          <p:nvPr/>
        </p:nvSpPr>
        <p:spPr bwMode="auto">
          <a:xfrm>
            <a:off x="4267200" y="2276475"/>
            <a:ext cx="42672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rgbClr val="D7181F"/>
                </a:solidFill>
                <a:cs typeface="Arial" pitchFamily="34" charset="0"/>
              </a:rPr>
              <a:t>1. Describe contents for a Chart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274435" name="Line 5"/>
          <p:cNvSpPr>
            <a:spLocks noChangeShapeType="1"/>
          </p:cNvSpPr>
          <p:nvPr/>
        </p:nvSpPr>
        <p:spPr bwMode="auto">
          <a:xfrm>
            <a:off x="4267200" y="3486150"/>
            <a:ext cx="441960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4436" name="AutoShape 6"/>
          <p:cNvSpPr>
            <a:spLocks noChangeArrowheads="1"/>
          </p:cNvSpPr>
          <p:nvPr/>
        </p:nvSpPr>
        <p:spPr bwMode="auto">
          <a:xfrm rot="16200000" flipV="1">
            <a:off x="2659063" y="3757613"/>
            <a:ext cx="212407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37" name="AutoShape 7"/>
          <p:cNvSpPr>
            <a:spLocks noChangeArrowheads="1"/>
          </p:cNvSpPr>
          <p:nvPr/>
        </p:nvSpPr>
        <p:spPr bwMode="auto">
          <a:xfrm rot="16200000" flipV="1">
            <a:off x="3174206" y="2288382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38" name="AutoShape 8"/>
          <p:cNvSpPr>
            <a:spLocks noChangeArrowheads="1"/>
          </p:cNvSpPr>
          <p:nvPr/>
        </p:nvSpPr>
        <p:spPr bwMode="auto">
          <a:xfrm rot="16200000" flipV="1">
            <a:off x="2012157" y="4007644"/>
            <a:ext cx="1631950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39" name="AutoShape 9"/>
          <p:cNvSpPr>
            <a:spLocks noChangeArrowheads="1"/>
          </p:cNvSpPr>
          <p:nvPr/>
        </p:nvSpPr>
        <p:spPr bwMode="auto">
          <a:xfrm rot="16200000" flipV="1">
            <a:off x="2278063" y="2782888"/>
            <a:ext cx="1109662" cy="71596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40" name="AutoShape 10"/>
          <p:cNvSpPr>
            <a:spLocks noChangeArrowheads="1"/>
          </p:cNvSpPr>
          <p:nvPr/>
        </p:nvSpPr>
        <p:spPr bwMode="auto">
          <a:xfrm rot="16200000" flipV="1">
            <a:off x="1331913" y="4265613"/>
            <a:ext cx="115887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41" name="AutoShape 11"/>
          <p:cNvSpPr>
            <a:spLocks noChangeArrowheads="1"/>
          </p:cNvSpPr>
          <p:nvPr/>
        </p:nvSpPr>
        <p:spPr bwMode="auto">
          <a:xfrm rot="16200000" flipV="1">
            <a:off x="1360488" y="3278188"/>
            <a:ext cx="1111250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42" name="AutoShape 12"/>
          <p:cNvSpPr>
            <a:spLocks noChangeArrowheads="1"/>
          </p:cNvSpPr>
          <p:nvPr/>
        </p:nvSpPr>
        <p:spPr bwMode="auto">
          <a:xfrm rot="16200000" flipV="1">
            <a:off x="635000" y="4481513"/>
            <a:ext cx="735013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43" name="AutoShape 13"/>
          <p:cNvSpPr>
            <a:spLocks noChangeArrowheads="1"/>
          </p:cNvSpPr>
          <p:nvPr/>
        </p:nvSpPr>
        <p:spPr bwMode="auto">
          <a:xfrm rot="16200000" flipV="1">
            <a:off x="450850" y="3705226"/>
            <a:ext cx="1108075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21235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44" name="Freeform 14"/>
          <p:cNvSpPr>
            <a:spLocks noChangeArrowheads="1"/>
          </p:cNvSpPr>
          <p:nvPr/>
        </p:nvSpPr>
        <p:spPr bwMode="auto">
          <a:xfrm flipH="1">
            <a:off x="820738" y="2671763"/>
            <a:ext cx="3022600" cy="2432050"/>
          </a:xfrm>
          <a:custGeom>
            <a:avLst/>
            <a:gdLst/>
            <a:ahLst/>
            <a:cxnLst>
              <a:cxn ang="0">
                <a:pos x="120" y="288"/>
              </a:cxn>
              <a:cxn ang="0">
                <a:pos x="546" y="945"/>
              </a:cxn>
              <a:cxn ang="0">
                <a:pos x="1257" y="972"/>
              </a:cxn>
              <a:cxn ang="0">
                <a:pos x="1755" y="1413"/>
              </a:cxn>
              <a:cxn ang="0">
                <a:pos x="1287" y="924"/>
              </a:cxn>
              <a:cxn ang="0">
                <a:pos x="600" y="867"/>
              </a:cxn>
              <a:cxn ang="0">
                <a:pos x="237" y="210"/>
              </a:cxn>
              <a:cxn ang="0">
                <a:pos x="354" y="129"/>
              </a:cxn>
              <a:cxn ang="0">
                <a:pos x="6" y="0"/>
              </a:cxn>
              <a:cxn ang="0">
                <a:pos x="0" y="393"/>
              </a:cxn>
              <a:cxn ang="0">
                <a:pos x="120" y="288"/>
              </a:cxn>
            </a:cxnLst>
            <a:rect l="0" t="0" r="r" b="b"/>
            <a:pathLst>
              <a:path w="1755" h="1413">
                <a:moveTo>
                  <a:pt x="120" y="288"/>
                </a:moveTo>
                <a:lnTo>
                  <a:pt x="546" y="945"/>
                </a:lnTo>
                <a:lnTo>
                  <a:pt x="1257" y="972"/>
                </a:lnTo>
                <a:lnTo>
                  <a:pt x="1755" y="1413"/>
                </a:lnTo>
                <a:lnTo>
                  <a:pt x="1287" y="924"/>
                </a:lnTo>
                <a:lnTo>
                  <a:pt x="600" y="867"/>
                </a:lnTo>
                <a:lnTo>
                  <a:pt x="237" y="210"/>
                </a:lnTo>
                <a:lnTo>
                  <a:pt x="354" y="129"/>
                </a:lnTo>
                <a:lnTo>
                  <a:pt x="6" y="0"/>
                </a:lnTo>
                <a:lnTo>
                  <a:pt x="0" y="393"/>
                </a:lnTo>
                <a:lnTo>
                  <a:pt x="120" y="28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4445" name="Rectangle 15"/>
          <p:cNvSpPr>
            <a:spLocks noChangeArrowheads="1"/>
          </p:cNvSpPr>
          <p:nvPr/>
        </p:nvSpPr>
        <p:spPr bwMode="auto">
          <a:xfrm>
            <a:off x="723900" y="32258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74446" name="Rectangle 16"/>
          <p:cNvSpPr>
            <a:spLocks noChangeArrowheads="1"/>
          </p:cNvSpPr>
          <p:nvPr/>
        </p:nvSpPr>
        <p:spPr bwMode="auto">
          <a:xfrm>
            <a:off x="1646238" y="273367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74447" name="Rectangle 17"/>
          <p:cNvSpPr>
            <a:spLocks noChangeArrowheads="1"/>
          </p:cNvSpPr>
          <p:nvPr/>
        </p:nvSpPr>
        <p:spPr bwMode="auto">
          <a:xfrm>
            <a:off x="2568575" y="22336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74448" name="Rectangle 18"/>
          <p:cNvSpPr>
            <a:spLocks noChangeArrowheads="1"/>
          </p:cNvSpPr>
          <p:nvPr/>
        </p:nvSpPr>
        <p:spPr bwMode="auto">
          <a:xfrm>
            <a:off x="3473450" y="174942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74449" name="AutoShape 19"/>
          <p:cNvSpPr>
            <a:spLocks noChangeArrowheads="1"/>
          </p:cNvSpPr>
          <p:nvPr/>
        </p:nvSpPr>
        <p:spPr bwMode="auto">
          <a:xfrm>
            <a:off x="873125" y="5414963"/>
            <a:ext cx="2930525" cy="452437"/>
          </a:xfrm>
          <a:prstGeom prst="roundRect">
            <a:avLst>
              <a:gd name="adj" fmla="val 50000"/>
            </a:avLst>
          </a:prstGeom>
          <a:solidFill>
            <a:schemeClr val="folHlink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274450" name="Rectangle 20"/>
          <p:cNvSpPr>
            <a:spLocks noChangeArrowheads="1"/>
          </p:cNvSpPr>
          <p:nvPr/>
        </p:nvSpPr>
        <p:spPr bwMode="auto">
          <a:xfrm>
            <a:off x="1220788" y="5459413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Chart Title in here</a:t>
            </a:r>
          </a:p>
        </p:txBody>
      </p:sp>
      <p:sp>
        <p:nvSpPr>
          <p:cNvPr id="274451" name="Text Box 21"/>
          <p:cNvSpPr txBox="1">
            <a:spLocks noChangeArrowheads="1"/>
          </p:cNvSpPr>
          <p:nvPr/>
        </p:nvSpPr>
        <p:spPr bwMode="auto">
          <a:xfrm>
            <a:off x="609600" y="3736975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74452" name="Text Box 22"/>
          <p:cNvSpPr txBox="1">
            <a:spLocks noChangeArrowheads="1"/>
          </p:cNvSpPr>
          <p:nvPr/>
        </p:nvSpPr>
        <p:spPr bwMode="auto">
          <a:xfrm>
            <a:off x="1524000" y="3248025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74453" name="Text Box 23"/>
          <p:cNvSpPr txBox="1">
            <a:spLocks noChangeArrowheads="1"/>
          </p:cNvSpPr>
          <p:nvPr/>
        </p:nvSpPr>
        <p:spPr bwMode="auto">
          <a:xfrm>
            <a:off x="2436813" y="2781300"/>
            <a:ext cx="6397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74454" name="Text Box 24"/>
          <p:cNvSpPr txBox="1">
            <a:spLocks noChangeArrowheads="1"/>
          </p:cNvSpPr>
          <p:nvPr/>
        </p:nvSpPr>
        <p:spPr bwMode="auto">
          <a:xfrm>
            <a:off x="3316288" y="2276475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74455" name="标题 13519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矩形 137217"/>
          <p:cNvSpPr>
            <a:spLocks noChangeArrowheads="1"/>
          </p:cNvSpPr>
          <p:nvPr/>
        </p:nvSpPr>
        <p:spPr bwMode="auto">
          <a:xfrm>
            <a:off x="1431925" y="6003925"/>
            <a:ext cx="7253288" cy="40481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scene3d>
            <a:camera prst="legacyPerspectiveTop"/>
            <a:lightRig rig="legacyNormal3" dir="r"/>
          </a:scene3d>
          <a:sp3d extrusionH="1801800" prstMaterial="legacyMetal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76482" name="矩形 137218"/>
          <p:cNvSpPr>
            <a:spLocks noChangeArrowheads="1"/>
          </p:cNvSpPr>
          <p:nvPr/>
        </p:nvSpPr>
        <p:spPr bwMode="auto">
          <a:xfrm>
            <a:off x="2066925" y="1931988"/>
            <a:ext cx="5984875" cy="3856037"/>
          </a:xfrm>
          <a:prstGeom prst="rect">
            <a:avLst/>
          </a:prstGeom>
          <a:gradFill rotWithShape="1">
            <a:gsLst>
              <a:gs pos="0">
                <a:srgbClr val="FDFDFD"/>
              </a:gs>
              <a:gs pos="50000">
                <a:srgbClr val="DDDDDD"/>
              </a:gs>
              <a:gs pos="100000">
                <a:srgbClr val="FDFDF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Top"/>
            <a:lightRig rig="legacyHarsh3" dir="r"/>
          </a:scene3d>
          <a:sp3d extrusionH="227000" prstMaterial="legacyMetal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276483" name="组合 137219"/>
          <p:cNvGrpSpPr>
            <a:grpSpLocks/>
          </p:cNvGrpSpPr>
          <p:nvPr/>
        </p:nvGrpSpPr>
        <p:grpSpPr bwMode="auto">
          <a:xfrm>
            <a:off x="2149475" y="2433638"/>
            <a:ext cx="5776913" cy="2930525"/>
            <a:chOff x="1139" y="1540"/>
            <a:chExt cx="3639" cy="1846"/>
          </a:xfrm>
        </p:grpSpPr>
        <p:sp>
          <p:nvSpPr>
            <p:cNvPr id="276484" name="直接连接符 137220"/>
            <p:cNvSpPr>
              <a:spLocks noChangeShapeType="1"/>
            </p:cNvSpPr>
            <p:nvPr/>
          </p:nvSpPr>
          <p:spPr bwMode="auto">
            <a:xfrm>
              <a:off x="1139" y="1540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485" name="直接连接符 137221"/>
            <p:cNvSpPr>
              <a:spLocks noChangeShapeType="1"/>
            </p:cNvSpPr>
            <p:nvPr/>
          </p:nvSpPr>
          <p:spPr bwMode="auto">
            <a:xfrm>
              <a:off x="1139" y="1850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486" name="直接连接符 137222"/>
            <p:cNvSpPr>
              <a:spLocks noChangeShapeType="1"/>
            </p:cNvSpPr>
            <p:nvPr/>
          </p:nvSpPr>
          <p:spPr bwMode="auto">
            <a:xfrm>
              <a:off x="1139" y="2151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487" name="直接连接符 137223"/>
            <p:cNvSpPr>
              <a:spLocks noChangeShapeType="1"/>
            </p:cNvSpPr>
            <p:nvPr/>
          </p:nvSpPr>
          <p:spPr bwMode="auto">
            <a:xfrm>
              <a:off x="1139" y="2461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488" name="直接连接符 137224"/>
            <p:cNvSpPr>
              <a:spLocks noChangeShapeType="1"/>
            </p:cNvSpPr>
            <p:nvPr/>
          </p:nvSpPr>
          <p:spPr bwMode="auto">
            <a:xfrm>
              <a:off x="1139" y="2762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489" name="直接连接符 137225"/>
            <p:cNvSpPr>
              <a:spLocks noChangeShapeType="1"/>
            </p:cNvSpPr>
            <p:nvPr/>
          </p:nvSpPr>
          <p:spPr bwMode="auto">
            <a:xfrm>
              <a:off x="1139" y="3072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490" name="直接连接符 137226"/>
            <p:cNvSpPr>
              <a:spLocks noChangeShapeType="1"/>
            </p:cNvSpPr>
            <p:nvPr/>
          </p:nvSpPr>
          <p:spPr bwMode="auto">
            <a:xfrm>
              <a:off x="1139" y="3386"/>
              <a:ext cx="3639" cy="0"/>
            </a:xfrm>
            <a:prstGeom prst="line">
              <a:avLst/>
            </a:prstGeom>
            <a:noFill/>
            <a:ln w="952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491" name="任意多边形 137227"/>
          <p:cNvSpPr>
            <a:spLocks noChangeArrowheads="1"/>
          </p:cNvSpPr>
          <p:nvPr/>
        </p:nvSpPr>
        <p:spPr bwMode="auto">
          <a:xfrm>
            <a:off x="2201863" y="2593975"/>
            <a:ext cx="5665787" cy="3306763"/>
          </a:xfrm>
          <a:custGeom>
            <a:avLst/>
            <a:gdLst/>
            <a:ahLst/>
            <a:cxnLst>
              <a:cxn ang="0">
                <a:pos x="348" y="1788"/>
              </a:cxn>
              <a:cxn ang="0">
                <a:pos x="877" y="1701"/>
              </a:cxn>
              <a:cxn ang="0">
                <a:pos x="1306" y="1172"/>
              </a:cxn>
              <a:cxn ang="0">
                <a:pos x="1708" y="683"/>
              </a:cxn>
              <a:cxn ang="0">
                <a:pos x="2157" y="1433"/>
              </a:cxn>
              <a:cxn ang="0">
                <a:pos x="2585" y="1193"/>
              </a:cxn>
              <a:cxn ang="0">
                <a:pos x="3081" y="47"/>
              </a:cxn>
              <a:cxn ang="0">
                <a:pos x="3547" y="467"/>
              </a:cxn>
              <a:cxn ang="0">
                <a:pos x="3569" y="2083"/>
              </a:cxn>
              <a:cxn ang="0">
                <a:pos x="0" y="2077"/>
              </a:cxn>
              <a:cxn ang="0">
                <a:pos x="348" y="1788"/>
              </a:cxn>
            </a:cxnLst>
            <a:rect l="0" t="0" r="r" b="b"/>
            <a:pathLst>
              <a:path w="3569" h="2083">
                <a:moveTo>
                  <a:pt x="348" y="1788"/>
                </a:moveTo>
                <a:cubicBezTo>
                  <a:pt x="670" y="1748"/>
                  <a:pt x="706" y="1812"/>
                  <a:pt x="877" y="1701"/>
                </a:cubicBezTo>
                <a:cubicBezTo>
                  <a:pt x="1048" y="1590"/>
                  <a:pt x="1168" y="1382"/>
                  <a:pt x="1306" y="1172"/>
                </a:cubicBezTo>
                <a:cubicBezTo>
                  <a:pt x="1444" y="962"/>
                  <a:pt x="1580" y="716"/>
                  <a:pt x="1708" y="683"/>
                </a:cubicBezTo>
                <a:cubicBezTo>
                  <a:pt x="1836" y="650"/>
                  <a:pt x="2023" y="1419"/>
                  <a:pt x="2157" y="1433"/>
                </a:cubicBezTo>
                <a:cubicBezTo>
                  <a:pt x="2291" y="1447"/>
                  <a:pt x="2426" y="1427"/>
                  <a:pt x="2585" y="1193"/>
                </a:cubicBezTo>
                <a:cubicBezTo>
                  <a:pt x="2739" y="962"/>
                  <a:pt x="2934" y="94"/>
                  <a:pt x="3081" y="47"/>
                </a:cubicBezTo>
                <a:cubicBezTo>
                  <a:pt x="3228" y="0"/>
                  <a:pt x="3369" y="154"/>
                  <a:pt x="3547" y="467"/>
                </a:cubicBezTo>
                <a:cubicBezTo>
                  <a:pt x="3558" y="1275"/>
                  <a:pt x="3569" y="2083"/>
                  <a:pt x="3569" y="2083"/>
                </a:cubicBezTo>
                <a:lnTo>
                  <a:pt x="0" y="2077"/>
                </a:lnTo>
                <a:lnTo>
                  <a:pt x="348" y="1788"/>
                </a:lnTo>
                <a:close/>
              </a:path>
            </a:pathLst>
          </a:custGeom>
          <a:gradFill rotWithShape="1">
            <a:gsLst>
              <a:gs pos="0">
                <a:srgbClr val="F9FCFC">
                  <a:alpha val="80000"/>
                </a:srgbClr>
              </a:gs>
              <a:gs pos="100000">
                <a:schemeClr val="accent1">
                  <a:alpha val="8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PerspectiveTop"/>
            <a:lightRig rig="legacyHarsh2" dir="t"/>
          </a:scene3d>
          <a:sp3d extrusionH="2270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37229" name="文本框 137228"/>
          <p:cNvSpPr txBox="1"/>
          <p:nvPr/>
        </p:nvSpPr>
        <p:spPr>
          <a:xfrm>
            <a:off x="2327275" y="6026150"/>
            <a:ext cx="6046788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00       01       02      03       04       05       06        07 </a:t>
            </a:r>
            <a:endParaRPr lang="en-US" altLang="zh-CN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76493" name="矩形 137229"/>
          <p:cNvSpPr>
            <a:spLocks noChangeArrowheads="1"/>
          </p:cNvSpPr>
          <p:nvPr/>
        </p:nvSpPr>
        <p:spPr bwMode="auto">
          <a:xfrm>
            <a:off x="2532063" y="5005388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276494" name="矩形 137230"/>
          <p:cNvSpPr>
            <a:spLocks noChangeArrowheads="1"/>
          </p:cNvSpPr>
          <p:nvPr/>
        </p:nvSpPr>
        <p:spPr bwMode="auto">
          <a:xfrm>
            <a:off x="3352800" y="484505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276495" name="矩形 137231"/>
          <p:cNvSpPr>
            <a:spLocks noChangeArrowheads="1"/>
          </p:cNvSpPr>
          <p:nvPr/>
        </p:nvSpPr>
        <p:spPr bwMode="auto">
          <a:xfrm>
            <a:off x="3781425" y="4006850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160%</a:t>
            </a:r>
          </a:p>
        </p:txBody>
      </p:sp>
      <p:sp>
        <p:nvSpPr>
          <p:cNvPr id="276496" name="矩形 137232"/>
          <p:cNvSpPr>
            <a:spLocks noChangeArrowheads="1"/>
          </p:cNvSpPr>
          <p:nvPr/>
        </p:nvSpPr>
        <p:spPr bwMode="auto">
          <a:xfrm>
            <a:off x="4667250" y="3373438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230%</a:t>
            </a:r>
          </a:p>
        </p:txBody>
      </p:sp>
      <p:sp>
        <p:nvSpPr>
          <p:cNvPr id="276497" name="矩形 137233"/>
          <p:cNvSpPr>
            <a:spLocks noChangeArrowheads="1"/>
          </p:cNvSpPr>
          <p:nvPr/>
        </p:nvSpPr>
        <p:spPr bwMode="auto">
          <a:xfrm>
            <a:off x="5316538" y="494982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100%</a:t>
            </a:r>
          </a:p>
        </p:txBody>
      </p:sp>
      <p:sp>
        <p:nvSpPr>
          <p:cNvPr id="276498" name="矩形 137234"/>
          <p:cNvSpPr>
            <a:spLocks noChangeArrowheads="1"/>
          </p:cNvSpPr>
          <p:nvPr/>
        </p:nvSpPr>
        <p:spPr bwMode="auto">
          <a:xfrm>
            <a:off x="5803900" y="4078288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150%</a:t>
            </a:r>
          </a:p>
        </p:txBody>
      </p:sp>
      <p:sp>
        <p:nvSpPr>
          <p:cNvPr id="276499" name="矩形 137235"/>
          <p:cNvSpPr>
            <a:spLocks noChangeArrowheads="1"/>
          </p:cNvSpPr>
          <p:nvPr/>
        </p:nvSpPr>
        <p:spPr bwMode="auto">
          <a:xfrm>
            <a:off x="6550025" y="2174875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0000"/>
                </a:solidFill>
                <a:cs typeface="Arial" pitchFamily="34" charset="0"/>
              </a:rPr>
              <a:t>380%</a:t>
            </a:r>
          </a:p>
        </p:txBody>
      </p:sp>
      <p:sp>
        <p:nvSpPr>
          <p:cNvPr id="276500" name="矩形 137236"/>
          <p:cNvSpPr>
            <a:spLocks noChangeArrowheads="1"/>
          </p:cNvSpPr>
          <p:nvPr/>
        </p:nvSpPr>
        <p:spPr bwMode="auto">
          <a:xfrm>
            <a:off x="7281863" y="3392488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300%</a:t>
            </a:r>
          </a:p>
        </p:txBody>
      </p:sp>
      <p:sp>
        <p:nvSpPr>
          <p:cNvPr id="276501" name="矩形 137237"/>
          <p:cNvSpPr>
            <a:spLocks noChangeArrowheads="1"/>
          </p:cNvSpPr>
          <p:nvPr/>
        </p:nvSpPr>
        <p:spPr bwMode="auto">
          <a:xfrm>
            <a:off x="2081213" y="1236663"/>
            <a:ext cx="5962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276502" name="文本框 137238"/>
          <p:cNvSpPr txBox="1">
            <a:spLocks noChangeArrowheads="1"/>
          </p:cNvSpPr>
          <p:nvPr/>
        </p:nvSpPr>
        <p:spPr bwMode="auto">
          <a:xfrm>
            <a:off x="1468438" y="6462713"/>
            <a:ext cx="2300287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000">
                <a:solidFill>
                  <a:srgbClr val="000000"/>
                </a:solidFill>
                <a:cs typeface="Arial" pitchFamily="34" charset="0"/>
              </a:rPr>
              <a:t>Text in here  (unit: %)</a:t>
            </a:r>
          </a:p>
        </p:txBody>
      </p:sp>
      <p:grpSp>
        <p:nvGrpSpPr>
          <p:cNvPr id="276503" name="组合 137239"/>
          <p:cNvGrpSpPr>
            <a:grpSpLocks/>
          </p:cNvGrpSpPr>
          <p:nvPr/>
        </p:nvGrpSpPr>
        <p:grpSpPr bwMode="auto">
          <a:xfrm>
            <a:off x="2717800" y="5307013"/>
            <a:ext cx="184150" cy="222250"/>
            <a:chOff x="670" y="1499"/>
            <a:chExt cx="722" cy="872"/>
          </a:xfrm>
        </p:grpSpPr>
        <p:sp>
          <p:nvSpPr>
            <p:cNvPr id="276504" name="椭圆 137240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505" name="组合 137241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506" name="图片 137242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507" name="椭圆 137243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508" name="图片 137244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509" name="组合 137245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510" name="组合 13724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511" name="新月形 13724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12" name="新月形 13724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13" name="新月形 13724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14" name="新月形 13725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515" name="组合 13725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516" name="新月形 13725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17" name="新月形 13725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18" name="新月形 13725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19" name="新月形 13725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520" name="组合 137256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521" name="组合 13725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522" name="新月形 13725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23" name="新月形 13725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24" name="新月形 13726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25" name="新月形 13726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526" name="组合 13726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527" name="新月形 13726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28" name="新月形 13726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29" name="新月形 13726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30" name="新月形 13726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531" name="组合 137267"/>
          <p:cNvGrpSpPr>
            <a:grpSpLocks/>
          </p:cNvGrpSpPr>
          <p:nvPr/>
        </p:nvGrpSpPr>
        <p:grpSpPr bwMode="auto">
          <a:xfrm>
            <a:off x="3543300" y="5180013"/>
            <a:ext cx="184150" cy="222250"/>
            <a:chOff x="670" y="1499"/>
            <a:chExt cx="722" cy="872"/>
          </a:xfrm>
        </p:grpSpPr>
        <p:sp>
          <p:nvSpPr>
            <p:cNvPr id="276532" name="椭圆 137268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533" name="组合 137269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534" name="图片 137270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535" name="椭圆 137271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536" name="图片 137272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537" name="组合 13727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538" name="组合 13727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539" name="新月形 13727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40" name="新月形 13727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41" name="新月形 13727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42" name="新月形 13727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543" name="组合 13727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544" name="新月形 13728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45" name="新月形 13728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46" name="新月形 13728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47" name="新月形 13728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548" name="组合 137284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549" name="组合 13728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550" name="新月形 13728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51" name="新月形 13728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52" name="新月形 13728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53" name="新月形 13728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554" name="组合 13729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555" name="新月形 13729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56" name="新月形 13729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57" name="新月形 13729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58" name="新月形 13729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559" name="组合 137295"/>
          <p:cNvGrpSpPr>
            <a:grpSpLocks/>
          </p:cNvGrpSpPr>
          <p:nvPr/>
        </p:nvGrpSpPr>
        <p:grpSpPr bwMode="auto">
          <a:xfrm>
            <a:off x="4213225" y="4302125"/>
            <a:ext cx="184150" cy="222250"/>
            <a:chOff x="670" y="1499"/>
            <a:chExt cx="722" cy="872"/>
          </a:xfrm>
        </p:grpSpPr>
        <p:sp>
          <p:nvSpPr>
            <p:cNvPr id="276560" name="椭圆 137296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561" name="组合 137297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562" name="图片 137298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563" name="椭圆 137299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564" name="图片 137300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565" name="组合 137301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566" name="组合 137302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567" name="新月形 13730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68" name="新月形 13730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69" name="新月形 13730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70" name="新月形 13730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571" name="组合 137307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572" name="新月形 13730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73" name="新月形 13730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74" name="新月形 13731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75" name="新月形 13731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576" name="组合 137312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577" name="组合 13731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578" name="新月形 13731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79" name="新月形 13731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80" name="新月形 13731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81" name="新月形 13731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582" name="组合 13731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583" name="新月形 13731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84" name="新月形 13732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85" name="新月形 13732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586" name="新月形 13732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587" name="组合 137323"/>
          <p:cNvGrpSpPr>
            <a:grpSpLocks/>
          </p:cNvGrpSpPr>
          <p:nvPr/>
        </p:nvGrpSpPr>
        <p:grpSpPr bwMode="auto">
          <a:xfrm>
            <a:off x="4811713" y="3589338"/>
            <a:ext cx="184150" cy="222250"/>
            <a:chOff x="670" y="1499"/>
            <a:chExt cx="722" cy="872"/>
          </a:xfrm>
        </p:grpSpPr>
        <p:sp>
          <p:nvSpPr>
            <p:cNvPr id="276588" name="椭圆 137324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589" name="组合 137325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590" name="图片 137326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591" name="椭圆 137327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592" name="图片 137328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593" name="组合 137329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594" name="组合 13733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595" name="新月形 13733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96" name="新月形 13733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97" name="新月形 13733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598" name="新月形 13733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599" name="组合 13733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600" name="新月形 13733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01" name="新月形 13733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02" name="新月形 13733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03" name="新月形 13733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604" name="组合 137340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605" name="组合 13734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606" name="新月形 13734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07" name="新月形 13734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08" name="新月形 13734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09" name="新月形 13734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610" name="组合 13734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611" name="新月形 13734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12" name="新月形 13734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13" name="新月形 13734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14" name="新月形 13735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615" name="组合 137351"/>
          <p:cNvGrpSpPr>
            <a:grpSpLocks/>
          </p:cNvGrpSpPr>
          <p:nvPr/>
        </p:nvGrpSpPr>
        <p:grpSpPr bwMode="auto">
          <a:xfrm>
            <a:off x="5538788" y="4760913"/>
            <a:ext cx="184150" cy="222250"/>
            <a:chOff x="670" y="1499"/>
            <a:chExt cx="722" cy="872"/>
          </a:xfrm>
        </p:grpSpPr>
        <p:sp>
          <p:nvSpPr>
            <p:cNvPr id="276616" name="椭圆 137352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617" name="组合 137353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618" name="图片 137354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619" name="椭圆 137355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620" name="图片 137356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621" name="组合 137357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622" name="组合 13735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623" name="新月形 13735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24" name="新月形 13736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25" name="新月形 13736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26" name="新月形 13736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627" name="组合 13736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628" name="新月形 13736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29" name="新月形 13736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30" name="新月形 13736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31" name="新月形 13736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632" name="组合 137368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633" name="组合 13736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634" name="新月形 13737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35" name="新月形 13737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36" name="新月形 13737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37" name="新月形 13737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638" name="组合 13737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639" name="新月形 13737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40" name="新月形 13737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41" name="新月形 13737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42" name="新月形 13737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643" name="组合 137379"/>
          <p:cNvGrpSpPr>
            <a:grpSpLocks/>
          </p:cNvGrpSpPr>
          <p:nvPr/>
        </p:nvGrpSpPr>
        <p:grpSpPr bwMode="auto">
          <a:xfrm>
            <a:off x="6211888" y="4298950"/>
            <a:ext cx="184150" cy="222250"/>
            <a:chOff x="670" y="1499"/>
            <a:chExt cx="722" cy="872"/>
          </a:xfrm>
        </p:grpSpPr>
        <p:sp>
          <p:nvSpPr>
            <p:cNvPr id="276644" name="椭圆 137380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645" name="组合 137381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646" name="图片 137382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647" name="椭圆 137383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648" name="图片 137384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649" name="组合 137385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650" name="组合 13738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651" name="新月形 13738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52" name="新月形 13738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53" name="新月形 13738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54" name="新月形 13739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655" name="组合 13739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656" name="新月形 13739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57" name="新月形 13739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58" name="新月形 13739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59" name="新月形 13739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660" name="组合 137396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661" name="组合 13739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662" name="新月形 13739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63" name="新月形 13739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64" name="新月形 13740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65" name="新月形 13740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666" name="组合 13740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667" name="新月形 13740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68" name="新月形 13740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69" name="新月形 13740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70" name="新月形 13740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671" name="组合 137407"/>
          <p:cNvGrpSpPr>
            <a:grpSpLocks/>
          </p:cNvGrpSpPr>
          <p:nvPr/>
        </p:nvGrpSpPr>
        <p:grpSpPr bwMode="auto">
          <a:xfrm>
            <a:off x="6999288" y="2582863"/>
            <a:ext cx="184150" cy="222250"/>
            <a:chOff x="670" y="1499"/>
            <a:chExt cx="722" cy="872"/>
          </a:xfrm>
        </p:grpSpPr>
        <p:sp>
          <p:nvSpPr>
            <p:cNvPr id="276672" name="椭圆 137408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673" name="组合 137409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674" name="图片 137410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675" name="椭圆 137411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676" name="图片 137412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677" name="组合 13741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678" name="组合 13741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679" name="新月形 13741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80" name="新月形 13741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81" name="新月形 13741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82" name="新月形 13741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683" name="组合 13741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684" name="新月形 13742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85" name="新月形 13742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86" name="新月形 13742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687" name="新月形 13742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688" name="组合 137424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689" name="组合 13742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690" name="新月形 13742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91" name="新月形 13742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92" name="新月形 13742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93" name="新月形 13742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694" name="组合 13743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695" name="新月形 13743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96" name="新月形 13743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97" name="新月形 13743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698" name="新月形 13743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76699" name="组合 137435"/>
          <p:cNvGrpSpPr>
            <a:grpSpLocks/>
          </p:cNvGrpSpPr>
          <p:nvPr/>
        </p:nvGrpSpPr>
        <p:grpSpPr bwMode="auto">
          <a:xfrm>
            <a:off x="7702550" y="3213100"/>
            <a:ext cx="184150" cy="222250"/>
            <a:chOff x="670" y="1499"/>
            <a:chExt cx="722" cy="872"/>
          </a:xfrm>
        </p:grpSpPr>
        <p:sp>
          <p:nvSpPr>
            <p:cNvPr id="276700" name="椭圆 137436"/>
            <p:cNvSpPr>
              <a:spLocks noChangeArrowheads="1"/>
            </p:cNvSpPr>
            <p:nvPr/>
          </p:nvSpPr>
          <p:spPr bwMode="auto">
            <a:xfrm>
              <a:off x="670" y="1499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701" name="组合 137437"/>
            <p:cNvGrpSpPr>
              <a:grpSpLocks/>
            </p:cNvGrpSpPr>
            <p:nvPr/>
          </p:nvGrpSpPr>
          <p:grpSpPr bwMode="auto">
            <a:xfrm>
              <a:off x="692" y="1522"/>
              <a:ext cx="680" cy="849"/>
              <a:chOff x="3975" y="1593"/>
              <a:chExt cx="931" cy="1163"/>
            </a:xfrm>
          </p:grpSpPr>
          <p:pic>
            <p:nvPicPr>
              <p:cNvPr id="276702" name="图片 137438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03" name="椭圆 137439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76704" name="图片 137440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6705" name="组合 137441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76706" name="组合 137442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276707" name="新月形 13744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708" name="新月形 13744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709" name="新月形 13744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710" name="新月形 13744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6711" name="组合 137447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276712" name="新月形 13744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713" name="新月形 13744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714" name="新月形 13745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715" name="新月形 13745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76716" name="组合 137452"/>
            <p:cNvGrpSpPr>
              <a:grpSpLocks/>
            </p:cNvGrpSpPr>
            <p:nvPr/>
          </p:nvGrpSpPr>
          <p:grpSpPr bwMode="auto">
            <a:xfrm rot="-3733502" flipH="1" flipV="1">
              <a:off x="966" y="1994"/>
              <a:ext cx="527" cy="128"/>
              <a:chOff x="2532" y="1051"/>
              <a:chExt cx="893" cy="246"/>
            </a:xfrm>
          </p:grpSpPr>
          <p:grpSp>
            <p:nvGrpSpPr>
              <p:cNvPr id="276717" name="组合 13745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76718" name="新月形 13745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719" name="新月形 13745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720" name="新月形 13745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721" name="新月形 13745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6722" name="组合 13745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76723" name="新月形 13745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724" name="新月形 13746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725" name="新月形 13746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726" name="新月形 13746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76727" name="文本框 137463"/>
          <p:cNvSpPr txBox="1">
            <a:spLocks noChangeArrowheads="1"/>
          </p:cNvSpPr>
          <p:nvPr/>
        </p:nvSpPr>
        <p:spPr bwMode="auto">
          <a:xfrm>
            <a:off x="1495425" y="6094413"/>
            <a:ext cx="7620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200">
                <a:solidFill>
                  <a:srgbClr val="F8F8F8"/>
                </a:solidFill>
                <a:cs typeface="Arial" pitchFamily="34" charset="0"/>
              </a:rPr>
              <a:t>Year</a:t>
            </a:r>
          </a:p>
        </p:txBody>
      </p:sp>
      <p:sp>
        <p:nvSpPr>
          <p:cNvPr id="276728" name="标题 1374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椭圆 139265"/>
          <p:cNvSpPr>
            <a:spLocks noChangeArrowheads="1"/>
          </p:cNvSpPr>
          <p:nvPr/>
        </p:nvSpPr>
        <p:spPr bwMode="auto">
          <a:xfrm>
            <a:off x="6662738" y="1920875"/>
            <a:ext cx="693737" cy="693738"/>
          </a:xfrm>
          <a:prstGeom prst="ellipse">
            <a:avLst/>
          </a:prstGeom>
          <a:solidFill>
            <a:srgbClr val="FFFFFF">
              <a:alpha val="89999"/>
            </a:srgbClr>
          </a:solidFill>
          <a:ln w="9525">
            <a:solidFill>
              <a:srgbClr val="080808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30" name="圆角矩形 139266"/>
          <p:cNvSpPr>
            <a:spLocks noChangeArrowheads="1"/>
          </p:cNvSpPr>
          <p:nvPr/>
        </p:nvSpPr>
        <p:spPr bwMode="auto">
          <a:xfrm>
            <a:off x="4121150" y="2270125"/>
            <a:ext cx="1508125" cy="1068388"/>
          </a:xfrm>
          <a:prstGeom prst="roundRect">
            <a:avLst>
              <a:gd name="adj" fmla="val 16667"/>
            </a:avLst>
          </a:prstGeom>
          <a:solidFill>
            <a:srgbClr val="FFFFFF">
              <a:alpha val="70000"/>
            </a:srgbClr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31" name="椭圆 139267"/>
          <p:cNvSpPr>
            <a:spLocks noChangeArrowheads="1"/>
          </p:cNvSpPr>
          <p:nvPr/>
        </p:nvSpPr>
        <p:spPr bwMode="auto">
          <a:xfrm>
            <a:off x="4535488" y="1500188"/>
            <a:ext cx="693737" cy="693737"/>
          </a:xfrm>
          <a:prstGeom prst="ellipse">
            <a:avLst/>
          </a:prstGeom>
          <a:solidFill>
            <a:srgbClr val="FFFFFF">
              <a:alpha val="89999"/>
            </a:srgbClr>
          </a:solidFill>
          <a:ln w="9525">
            <a:solidFill>
              <a:srgbClr val="080808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32" name="文本框 139268"/>
          <p:cNvSpPr txBox="1">
            <a:spLocks noChangeArrowheads="1"/>
          </p:cNvSpPr>
          <p:nvPr/>
        </p:nvSpPr>
        <p:spPr bwMode="auto">
          <a:xfrm>
            <a:off x="4391025" y="2276475"/>
            <a:ext cx="982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accent2"/>
                </a:solidFill>
                <a:cs typeface="Arial" pitchFamily="34" charset="0"/>
              </a:rPr>
              <a:t>20.4%</a:t>
            </a:r>
          </a:p>
        </p:txBody>
      </p:sp>
      <p:sp>
        <p:nvSpPr>
          <p:cNvPr id="278533" name="矩形 139269"/>
          <p:cNvSpPr>
            <a:spLocks noChangeArrowheads="1"/>
          </p:cNvSpPr>
          <p:nvPr/>
        </p:nvSpPr>
        <p:spPr bwMode="auto">
          <a:xfrm>
            <a:off x="4121150" y="2665413"/>
            <a:ext cx="14874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products</a:t>
            </a:r>
          </a:p>
        </p:txBody>
      </p:sp>
      <p:sp>
        <p:nvSpPr>
          <p:cNvPr id="278534" name="直接连接符 139270"/>
          <p:cNvSpPr>
            <a:spLocks noChangeShapeType="1"/>
          </p:cNvSpPr>
          <p:nvPr/>
        </p:nvSpPr>
        <p:spPr bwMode="auto">
          <a:xfrm>
            <a:off x="4121150" y="2644775"/>
            <a:ext cx="150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35" name="圆角矩形 139271"/>
          <p:cNvSpPr>
            <a:spLocks noChangeArrowheads="1"/>
          </p:cNvSpPr>
          <p:nvPr/>
        </p:nvSpPr>
        <p:spPr bwMode="auto">
          <a:xfrm>
            <a:off x="6238875" y="2690813"/>
            <a:ext cx="1508125" cy="1068387"/>
          </a:xfrm>
          <a:prstGeom prst="roundRect">
            <a:avLst>
              <a:gd name="adj" fmla="val 16667"/>
            </a:avLst>
          </a:prstGeom>
          <a:solidFill>
            <a:srgbClr val="FFFFFF">
              <a:alpha val="70000"/>
            </a:srgbClr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36" name="文本框 139272"/>
          <p:cNvSpPr txBox="1">
            <a:spLocks noChangeArrowheads="1"/>
          </p:cNvSpPr>
          <p:nvPr/>
        </p:nvSpPr>
        <p:spPr bwMode="auto">
          <a:xfrm>
            <a:off x="6494463" y="2697163"/>
            <a:ext cx="1020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folHlink"/>
                </a:solidFill>
                <a:cs typeface="Arial" pitchFamily="34" charset="0"/>
              </a:rPr>
              <a:t>20.4%</a:t>
            </a:r>
          </a:p>
        </p:txBody>
      </p:sp>
      <p:sp>
        <p:nvSpPr>
          <p:cNvPr id="278537" name="矩形 139273"/>
          <p:cNvSpPr>
            <a:spLocks noChangeArrowheads="1"/>
          </p:cNvSpPr>
          <p:nvPr/>
        </p:nvSpPr>
        <p:spPr bwMode="auto">
          <a:xfrm>
            <a:off x="6238875" y="3086100"/>
            <a:ext cx="1487488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cs typeface="Arial" pitchFamily="34" charset="0"/>
              </a:rPr>
              <a:t>Description of the company’s products</a:t>
            </a:r>
          </a:p>
        </p:txBody>
      </p:sp>
      <p:sp>
        <p:nvSpPr>
          <p:cNvPr id="278538" name="直接连接符 139274"/>
          <p:cNvSpPr>
            <a:spLocks noChangeShapeType="1"/>
          </p:cNvSpPr>
          <p:nvPr/>
        </p:nvSpPr>
        <p:spPr bwMode="auto">
          <a:xfrm>
            <a:off x="6238875" y="3065463"/>
            <a:ext cx="1508125" cy="0"/>
          </a:xfrm>
          <a:prstGeom prst="line">
            <a:avLst/>
          </a:prstGeom>
          <a:noFill/>
          <a:ln w="9525">
            <a:solidFill>
              <a:srgbClr val="080808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39" name="椭圆 139275"/>
          <p:cNvSpPr>
            <a:spLocks noChangeArrowheads="1"/>
          </p:cNvSpPr>
          <p:nvPr/>
        </p:nvSpPr>
        <p:spPr bwMode="auto">
          <a:xfrm>
            <a:off x="7019925" y="4295775"/>
            <a:ext cx="693738" cy="693738"/>
          </a:xfrm>
          <a:prstGeom prst="ellipse">
            <a:avLst/>
          </a:prstGeom>
          <a:solidFill>
            <a:srgbClr val="FFFFFF">
              <a:alpha val="89999"/>
            </a:srgbClr>
          </a:solidFill>
          <a:ln w="9525">
            <a:solidFill>
              <a:srgbClr val="080808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40" name="圆角矩形 139276"/>
          <p:cNvSpPr>
            <a:spLocks noChangeArrowheads="1"/>
          </p:cNvSpPr>
          <p:nvPr/>
        </p:nvSpPr>
        <p:spPr bwMode="auto">
          <a:xfrm>
            <a:off x="1822450" y="2397125"/>
            <a:ext cx="1508125" cy="1069975"/>
          </a:xfrm>
          <a:prstGeom prst="roundRect">
            <a:avLst>
              <a:gd name="adj" fmla="val 16667"/>
            </a:avLst>
          </a:prstGeom>
          <a:solidFill>
            <a:srgbClr val="FFFFFF">
              <a:alpha val="70000"/>
            </a:srgbClr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41" name="椭圆 139277"/>
          <p:cNvSpPr>
            <a:spLocks noChangeArrowheads="1"/>
          </p:cNvSpPr>
          <p:nvPr/>
        </p:nvSpPr>
        <p:spPr bwMode="auto">
          <a:xfrm>
            <a:off x="2259013" y="1627188"/>
            <a:ext cx="693737" cy="692150"/>
          </a:xfrm>
          <a:prstGeom prst="ellipse">
            <a:avLst/>
          </a:prstGeom>
          <a:solidFill>
            <a:srgbClr val="FFFFFF">
              <a:alpha val="89999"/>
            </a:srgbClr>
          </a:solidFill>
          <a:ln w="9525">
            <a:solidFill>
              <a:srgbClr val="080808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42" name="任意多边形 139278"/>
          <p:cNvSpPr>
            <a:spLocks noChangeArrowheads="1"/>
          </p:cNvSpPr>
          <p:nvPr/>
        </p:nvSpPr>
        <p:spPr bwMode="auto">
          <a:xfrm rot="3328958" flipH="1" flipV="1">
            <a:off x="2349500" y="1749426"/>
            <a:ext cx="439737" cy="417512"/>
          </a:xfrm>
          <a:custGeom>
            <a:avLst/>
            <a:gdLst/>
            <a:ahLst/>
            <a:cxnLst>
              <a:cxn ang="0">
                <a:pos x="8" y="22192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31286" y="40912"/>
              </a:cxn>
              <a:cxn ang="0">
                <a:pos x="8" y="22192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31286" y="40912"/>
              </a:cxn>
              <a:cxn ang="0">
                <a:pos x="21600" y="21600"/>
              </a:cxn>
            </a:cxnLst>
            <a:rect l="0" t="0" r="r" b="b"/>
            <a:pathLst>
              <a:path w="43200" h="40909" fill="none">
                <a:moveTo>
                  <a:pt x="8" y="22192"/>
                </a:moveTo>
                <a:cubicBezTo>
                  <a:pt x="3" y="21995"/>
                  <a:pt x="0" y="21798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30048"/>
                  <a:pt x="38351" y="37363"/>
                  <a:pt x="31286" y="40912"/>
                </a:cubicBezTo>
              </a:path>
              <a:path w="43200" h="40909" stroke="0">
                <a:moveTo>
                  <a:pt x="8" y="22192"/>
                </a:moveTo>
                <a:cubicBezTo>
                  <a:pt x="3" y="21995"/>
                  <a:pt x="0" y="21798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30048"/>
                  <a:pt x="38351" y="37363"/>
                  <a:pt x="31286" y="40912"/>
                </a:cubicBezTo>
                <a:lnTo>
                  <a:pt x="21600" y="21600"/>
                </a:lnTo>
                <a:close/>
              </a:path>
            </a:pathLst>
          </a:custGeom>
          <a:gradFill rotWithShape="1">
            <a:gsLst>
              <a:gs pos="0">
                <a:srgbClr val="7B9496"/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56796" dir="3806097" algn="ctr" rotWithShape="0">
              <a:srgbClr val="1C1C1C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78543" name="任意多边形 139279"/>
          <p:cNvSpPr>
            <a:spLocks noChangeArrowheads="1"/>
          </p:cNvSpPr>
          <p:nvPr/>
        </p:nvSpPr>
        <p:spPr bwMode="auto">
          <a:xfrm rot="6106500">
            <a:off x="7143751" y="4410075"/>
            <a:ext cx="425450" cy="415925"/>
          </a:xfrm>
          <a:custGeom>
            <a:avLst/>
            <a:gdLst/>
            <a:ahLst/>
            <a:cxnLst>
              <a:cxn ang="0">
                <a:pos x="0" y="727"/>
              </a:cxn>
              <a:cxn ang="0">
                <a:pos x="5560" y="-1"/>
              </a:cxn>
              <a:cxn ang="0">
                <a:pos x="20506" y="6005"/>
              </a:cxn>
              <a:cxn ang="0">
                <a:pos x="0" y="727"/>
              </a:cxn>
              <a:cxn ang="0">
                <a:pos x="5560" y="-1"/>
              </a:cxn>
              <a:cxn ang="0">
                <a:pos x="20506" y="6005"/>
              </a:cxn>
              <a:cxn ang="0">
                <a:pos x="5560" y="21600"/>
              </a:cxn>
            </a:cxnLst>
            <a:rect l="0" t="0" r="r" b="b"/>
            <a:pathLst>
              <a:path w="20507" h="21600" fill="none">
                <a:moveTo>
                  <a:pt x="0" y="727"/>
                </a:moveTo>
                <a:cubicBezTo>
                  <a:pt x="1771" y="251"/>
                  <a:pt x="3636" y="-1"/>
                  <a:pt x="5560" y="-1"/>
                </a:cubicBezTo>
                <a:cubicBezTo>
                  <a:pt x="11360" y="-1"/>
                  <a:pt x="16626" y="2285"/>
                  <a:pt x="20506" y="6005"/>
                </a:cubicBezTo>
              </a:path>
              <a:path w="20507" h="21600" stroke="0">
                <a:moveTo>
                  <a:pt x="0" y="727"/>
                </a:moveTo>
                <a:cubicBezTo>
                  <a:pt x="1771" y="251"/>
                  <a:pt x="3636" y="-1"/>
                  <a:pt x="5560" y="-1"/>
                </a:cubicBezTo>
                <a:cubicBezTo>
                  <a:pt x="11360" y="-1"/>
                  <a:pt x="16626" y="2285"/>
                  <a:pt x="20506" y="6005"/>
                </a:cubicBezTo>
                <a:lnTo>
                  <a:pt x="5560" y="21600"/>
                </a:lnTo>
                <a:close/>
              </a:path>
            </a:pathLst>
          </a:custGeom>
          <a:gradFill rotWithShape="1">
            <a:gsLst>
              <a:gs pos="0">
                <a:srgbClr val="006565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1C1C1C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78544" name="任意多边形 139280"/>
          <p:cNvSpPr>
            <a:spLocks noChangeArrowheads="1"/>
          </p:cNvSpPr>
          <p:nvPr/>
        </p:nvSpPr>
        <p:spPr bwMode="auto">
          <a:xfrm rot="5400000">
            <a:off x="6802438" y="2116138"/>
            <a:ext cx="376237" cy="261937"/>
          </a:xfrm>
          <a:custGeom>
            <a:avLst/>
            <a:gdLst/>
            <a:ahLst/>
            <a:cxnLst>
              <a:cxn ang="0">
                <a:pos x="0" y="4462"/>
              </a:cxn>
              <a:cxn ang="0">
                <a:pos x="13148" y="0"/>
              </a:cxn>
              <a:cxn ang="0">
                <a:pos x="31155" y="9667"/>
              </a:cxn>
              <a:cxn ang="0">
                <a:pos x="0" y="4462"/>
              </a:cxn>
              <a:cxn ang="0">
                <a:pos x="13148" y="0"/>
              </a:cxn>
              <a:cxn ang="0">
                <a:pos x="31155" y="9667"/>
              </a:cxn>
              <a:cxn ang="0">
                <a:pos x="13148" y="21600"/>
              </a:cxn>
            </a:cxnLst>
            <a:rect l="0" t="0" r="r" b="b"/>
            <a:pathLst>
              <a:path w="31154" h="21600" fill="none">
                <a:moveTo>
                  <a:pt x="0" y="4462"/>
                </a:moveTo>
                <a:cubicBezTo>
                  <a:pt x="3641" y="1663"/>
                  <a:pt x="8200" y="0"/>
                  <a:pt x="13148" y="0"/>
                </a:cubicBezTo>
                <a:cubicBezTo>
                  <a:pt x="20666" y="0"/>
                  <a:pt x="27287" y="3841"/>
                  <a:pt x="31155" y="9667"/>
                </a:cubicBezTo>
              </a:path>
              <a:path w="31154" h="21600" stroke="0">
                <a:moveTo>
                  <a:pt x="0" y="4462"/>
                </a:moveTo>
                <a:cubicBezTo>
                  <a:pt x="3641" y="1663"/>
                  <a:pt x="8200" y="0"/>
                  <a:pt x="13148" y="0"/>
                </a:cubicBezTo>
                <a:cubicBezTo>
                  <a:pt x="20666" y="0"/>
                  <a:pt x="27287" y="3841"/>
                  <a:pt x="31155" y="9667"/>
                </a:cubicBezTo>
                <a:lnTo>
                  <a:pt x="13148" y="2160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rgbClr val="658700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>
            <a:outerShdw dist="45791" dir="3378596" algn="ctr" rotWithShape="0">
              <a:srgbClr val="1C1C1C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78545" name="任意多边形 139281"/>
          <p:cNvSpPr>
            <a:spLocks noChangeArrowheads="1"/>
          </p:cNvSpPr>
          <p:nvPr/>
        </p:nvSpPr>
        <p:spPr bwMode="auto">
          <a:xfrm>
            <a:off x="4792663" y="1666875"/>
            <a:ext cx="279400" cy="357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048" y="8334"/>
              </a:cxn>
              <a:cxn ang="0">
                <a:pos x="0" y="0"/>
              </a:cxn>
              <a:cxn ang="0">
                <a:pos x="17048" y="8334"/>
              </a:cxn>
              <a:cxn ang="0">
                <a:pos x="0" y="21600"/>
              </a:cxn>
            </a:cxnLst>
            <a:rect l="0" t="0" r="r" b="b"/>
            <a:pathLst>
              <a:path w="17047" h="21600" fill="none">
                <a:moveTo>
                  <a:pt x="0" y="0"/>
                </a:moveTo>
                <a:cubicBezTo>
                  <a:pt x="6929" y="0"/>
                  <a:pt x="13095" y="3262"/>
                  <a:pt x="17048" y="8334"/>
                </a:cubicBezTo>
              </a:path>
              <a:path w="17047" h="21600" stroke="0">
                <a:moveTo>
                  <a:pt x="0" y="0"/>
                </a:moveTo>
                <a:cubicBezTo>
                  <a:pt x="6929" y="0"/>
                  <a:pt x="13095" y="3262"/>
                  <a:pt x="17048" y="8334"/>
                </a:cubicBezTo>
                <a:lnTo>
                  <a:pt x="0" y="2160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D1D56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1C1C1C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78546" name="文本框 139282"/>
          <p:cNvSpPr txBox="1">
            <a:spLocks noChangeArrowheads="1"/>
          </p:cNvSpPr>
          <p:nvPr/>
        </p:nvSpPr>
        <p:spPr bwMode="auto">
          <a:xfrm>
            <a:off x="2259013" y="2405063"/>
            <a:ext cx="6969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accent1"/>
                </a:solidFill>
                <a:cs typeface="Arial" pitchFamily="34" charset="0"/>
              </a:rPr>
              <a:t>90%</a:t>
            </a:r>
          </a:p>
        </p:txBody>
      </p:sp>
      <p:sp>
        <p:nvSpPr>
          <p:cNvPr id="278547" name="矩形 139283"/>
          <p:cNvSpPr>
            <a:spLocks noChangeArrowheads="1"/>
          </p:cNvSpPr>
          <p:nvPr/>
        </p:nvSpPr>
        <p:spPr bwMode="auto">
          <a:xfrm>
            <a:off x="1822450" y="2792413"/>
            <a:ext cx="14874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products</a:t>
            </a:r>
          </a:p>
        </p:txBody>
      </p:sp>
      <p:graphicFrame>
        <p:nvGraphicFramePr>
          <p:cNvPr id="278548" name="内容占位符 139284"/>
          <p:cNvGraphicFramePr>
            <a:graphicFrameLocks noGrp="1"/>
          </p:cNvGraphicFramePr>
          <p:nvPr>
            <p:ph idx="4294967295"/>
          </p:nvPr>
        </p:nvGraphicFramePr>
        <p:xfrm>
          <a:off x="1571625" y="2481263"/>
          <a:ext cx="4938713" cy="4292600"/>
        </p:xfrm>
        <a:graphic>
          <a:graphicData uri="http://schemas.openxmlformats.org/presentationml/2006/ole">
            <p:oleObj spid="_x0000_s278548" r:id="rId4" imgW="10423800" imgH="9019800" progId="MSGraph.Chart.8">
              <p:embed/>
            </p:oleObj>
          </a:graphicData>
        </a:graphic>
      </p:graphicFrame>
      <p:sp>
        <p:nvSpPr>
          <p:cNvPr id="278549" name="直接连接符 139285"/>
          <p:cNvSpPr>
            <a:spLocks noChangeShapeType="1"/>
          </p:cNvSpPr>
          <p:nvPr/>
        </p:nvSpPr>
        <p:spPr bwMode="auto">
          <a:xfrm>
            <a:off x="1822450" y="2771775"/>
            <a:ext cx="150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0" name="圆角矩形 139286"/>
          <p:cNvSpPr>
            <a:spLocks noChangeArrowheads="1"/>
          </p:cNvSpPr>
          <p:nvPr/>
        </p:nvSpPr>
        <p:spPr bwMode="auto">
          <a:xfrm>
            <a:off x="6583363" y="5095875"/>
            <a:ext cx="1508125" cy="1069975"/>
          </a:xfrm>
          <a:prstGeom prst="roundRect">
            <a:avLst>
              <a:gd name="adj" fmla="val 16667"/>
            </a:avLst>
          </a:prstGeom>
          <a:solidFill>
            <a:srgbClr val="FFFFFF">
              <a:alpha val="70000"/>
            </a:srgbClr>
          </a:solidFill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1" name="文本框 139287"/>
          <p:cNvSpPr txBox="1">
            <a:spLocks noChangeArrowheads="1"/>
          </p:cNvSpPr>
          <p:nvPr/>
        </p:nvSpPr>
        <p:spPr bwMode="auto">
          <a:xfrm>
            <a:off x="7019925" y="5102225"/>
            <a:ext cx="698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hlink"/>
                </a:solidFill>
                <a:cs typeface="Arial" pitchFamily="34" charset="0"/>
              </a:rPr>
              <a:t>38%</a:t>
            </a:r>
          </a:p>
        </p:txBody>
      </p:sp>
      <p:sp>
        <p:nvSpPr>
          <p:cNvPr id="278552" name="矩形 139288"/>
          <p:cNvSpPr>
            <a:spLocks noChangeArrowheads="1"/>
          </p:cNvSpPr>
          <p:nvPr/>
        </p:nvSpPr>
        <p:spPr bwMode="auto">
          <a:xfrm>
            <a:off x="6583363" y="5491163"/>
            <a:ext cx="14890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products</a:t>
            </a:r>
          </a:p>
        </p:txBody>
      </p:sp>
      <p:sp>
        <p:nvSpPr>
          <p:cNvPr id="278553" name="直接连接符 139289"/>
          <p:cNvSpPr>
            <a:spLocks noChangeShapeType="1"/>
          </p:cNvSpPr>
          <p:nvPr/>
        </p:nvSpPr>
        <p:spPr bwMode="auto">
          <a:xfrm>
            <a:off x="6583363" y="5470525"/>
            <a:ext cx="150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4" name="直接连接符 139290"/>
          <p:cNvSpPr>
            <a:spLocks noChangeShapeType="1"/>
          </p:cNvSpPr>
          <p:nvPr/>
        </p:nvSpPr>
        <p:spPr bwMode="auto">
          <a:xfrm flipH="1" flipV="1">
            <a:off x="2489200" y="3494088"/>
            <a:ext cx="87313" cy="1014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5" name="直接连接符 139291"/>
          <p:cNvSpPr>
            <a:spLocks noChangeShapeType="1"/>
          </p:cNvSpPr>
          <p:nvPr/>
        </p:nvSpPr>
        <p:spPr bwMode="auto">
          <a:xfrm flipH="1" flipV="1">
            <a:off x="5060950" y="3036888"/>
            <a:ext cx="220663" cy="909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6" name="直接连接符 139292"/>
          <p:cNvSpPr>
            <a:spLocks noChangeShapeType="1"/>
          </p:cNvSpPr>
          <p:nvPr/>
        </p:nvSpPr>
        <p:spPr bwMode="auto">
          <a:xfrm flipV="1">
            <a:off x="5772150" y="3736975"/>
            <a:ext cx="56515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7" name="直接连接符 139293"/>
          <p:cNvSpPr>
            <a:spLocks noChangeShapeType="1"/>
          </p:cNvSpPr>
          <p:nvPr/>
        </p:nvSpPr>
        <p:spPr bwMode="auto">
          <a:xfrm>
            <a:off x="4821238" y="4959350"/>
            <a:ext cx="1736725" cy="354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558" name="标题 1392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标题 1413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280578" name="矩形 141314"/>
          <p:cNvSpPr>
            <a:spLocks noChangeArrowheads="1"/>
          </p:cNvSpPr>
          <p:nvPr/>
        </p:nvSpPr>
        <p:spPr bwMode="auto">
          <a:xfrm>
            <a:off x="4359275" y="3902075"/>
            <a:ext cx="42672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D7181F"/>
                </a:solidFill>
                <a:cs typeface="Arial" pitchFamily="34" charset="0"/>
              </a:rPr>
              <a:t>2. Describe contents for a Chart</a:t>
            </a:r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280579" name="矩形 141315"/>
          <p:cNvSpPr>
            <a:spLocks noChangeArrowheads="1"/>
          </p:cNvSpPr>
          <p:nvPr/>
        </p:nvSpPr>
        <p:spPr bwMode="auto">
          <a:xfrm>
            <a:off x="4359275" y="2463800"/>
            <a:ext cx="42672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D7181F"/>
                </a:solidFill>
                <a:cs typeface="Arial" pitchFamily="34" charset="0"/>
              </a:rPr>
              <a:t>1. Describe contents for a Chart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280580" name="直接连接符 141316"/>
          <p:cNvSpPr>
            <a:spLocks noChangeShapeType="1"/>
          </p:cNvSpPr>
          <p:nvPr/>
        </p:nvSpPr>
        <p:spPr bwMode="auto">
          <a:xfrm>
            <a:off x="4359275" y="3673475"/>
            <a:ext cx="441960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581" name="圆角矩形 141317"/>
          <p:cNvSpPr>
            <a:spLocks noChangeArrowheads="1"/>
          </p:cNvSpPr>
          <p:nvPr/>
        </p:nvSpPr>
        <p:spPr bwMode="auto">
          <a:xfrm>
            <a:off x="701675" y="5349875"/>
            <a:ext cx="3146425" cy="485775"/>
          </a:xfrm>
          <a:prstGeom prst="roundRect">
            <a:avLst>
              <a:gd name="adj" fmla="val 50000"/>
            </a:avLst>
          </a:prstGeom>
          <a:solidFill>
            <a:srgbClr val="333399"/>
          </a:solidFill>
          <a:ln w="28575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80582" name="矩形 141318"/>
          <p:cNvSpPr>
            <a:spLocks noChangeArrowheads="1"/>
          </p:cNvSpPr>
          <p:nvPr/>
        </p:nvSpPr>
        <p:spPr bwMode="auto">
          <a:xfrm>
            <a:off x="1177925" y="5397500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Chart Title in here</a:t>
            </a:r>
          </a:p>
        </p:txBody>
      </p:sp>
      <p:sp>
        <p:nvSpPr>
          <p:cNvPr id="280583" name="任意多边形 141319"/>
          <p:cNvSpPr>
            <a:spLocks noChangeArrowheads="1"/>
          </p:cNvSpPr>
          <p:nvPr/>
        </p:nvSpPr>
        <p:spPr bwMode="auto">
          <a:xfrm rot="10800000">
            <a:off x="655638" y="1600200"/>
            <a:ext cx="2408237" cy="2251075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chemeClr val="folHlink"/>
          </a:solidFill>
          <a:ln w="0">
            <a:noFill/>
            <a:round/>
            <a:headEnd/>
            <a:tailE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80584" name="立方体 141320"/>
          <p:cNvSpPr>
            <a:spLocks noChangeArrowheads="1"/>
          </p:cNvSpPr>
          <p:nvPr/>
        </p:nvSpPr>
        <p:spPr bwMode="auto">
          <a:xfrm>
            <a:off x="244475" y="4575175"/>
            <a:ext cx="4267200" cy="65246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585" name="立方体 141321"/>
          <p:cNvSpPr>
            <a:spLocks noChangeArrowheads="1"/>
          </p:cNvSpPr>
          <p:nvPr/>
        </p:nvSpPr>
        <p:spPr bwMode="auto">
          <a:xfrm rot="16200000" flipV="1">
            <a:off x="620713" y="4097338"/>
            <a:ext cx="955675" cy="46672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B3846A"/>
              </a:gs>
              <a:gs pos="100000">
                <a:srgbClr val="ECAE8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586" name="立方体 141322"/>
          <p:cNvSpPr>
            <a:spLocks noChangeArrowheads="1"/>
          </p:cNvSpPr>
          <p:nvPr/>
        </p:nvSpPr>
        <p:spPr bwMode="auto">
          <a:xfrm rot="16200000" flipV="1">
            <a:off x="1169194" y="3829844"/>
            <a:ext cx="1487487" cy="46672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B69B58"/>
              </a:gs>
              <a:gs pos="100000">
                <a:srgbClr val="F0CD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587" name="立方体 141323"/>
          <p:cNvSpPr>
            <a:spLocks noChangeArrowheads="1"/>
          </p:cNvSpPr>
          <p:nvPr/>
        </p:nvSpPr>
        <p:spPr bwMode="auto">
          <a:xfrm rot="16200000" flipV="1">
            <a:off x="1712119" y="3601244"/>
            <a:ext cx="1944687" cy="46672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F82AE"/>
              </a:gs>
              <a:gs pos="100000">
                <a:srgbClr val="BDACE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588" name="立方体 141324"/>
          <p:cNvSpPr>
            <a:spLocks noChangeArrowheads="1"/>
          </p:cNvSpPr>
          <p:nvPr/>
        </p:nvSpPr>
        <p:spPr bwMode="auto">
          <a:xfrm rot="16200000" flipV="1">
            <a:off x="1969294" y="3029744"/>
            <a:ext cx="3087687" cy="46672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588196"/>
              </a:gs>
              <a:gs pos="100000">
                <a:srgbClr val="74ABC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589" name="文本框 141325"/>
          <p:cNvSpPr txBox="1">
            <a:spLocks noChangeArrowheads="1"/>
          </p:cNvSpPr>
          <p:nvPr/>
        </p:nvSpPr>
        <p:spPr bwMode="auto">
          <a:xfrm>
            <a:off x="752475" y="4891088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EFEFE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80590" name="文本框 141326"/>
          <p:cNvSpPr txBox="1">
            <a:spLocks noChangeArrowheads="1"/>
          </p:cNvSpPr>
          <p:nvPr/>
        </p:nvSpPr>
        <p:spPr bwMode="auto">
          <a:xfrm>
            <a:off x="1543050" y="4891088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EFEFE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280591" name="文本框 141327"/>
          <p:cNvSpPr txBox="1">
            <a:spLocks noChangeArrowheads="1"/>
          </p:cNvSpPr>
          <p:nvPr/>
        </p:nvSpPr>
        <p:spPr bwMode="auto">
          <a:xfrm>
            <a:off x="2324100" y="4891088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EFEFE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280592" name="文本框 141328"/>
          <p:cNvSpPr txBox="1">
            <a:spLocks noChangeArrowheads="1"/>
          </p:cNvSpPr>
          <p:nvPr/>
        </p:nvSpPr>
        <p:spPr bwMode="auto">
          <a:xfrm>
            <a:off x="3181350" y="4891088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EFEFE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280593" name="文本框 141329"/>
          <p:cNvSpPr txBox="1">
            <a:spLocks noChangeArrowheads="1"/>
          </p:cNvSpPr>
          <p:nvPr/>
        </p:nvSpPr>
        <p:spPr bwMode="auto">
          <a:xfrm>
            <a:off x="844550" y="394652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30</a:t>
            </a:r>
          </a:p>
        </p:txBody>
      </p:sp>
      <p:sp>
        <p:nvSpPr>
          <p:cNvPr id="280594" name="文本框 141330"/>
          <p:cNvSpPr txBox="1">
            <a:spLocks noChangeArrowheads="1"/>
          </p:cNvSpPr>
          <p:nvPr/>
        </p:nvSpPr>
        <p:spPr bwMode="auto">
          <a:xfrm>
            <a:off x="1644650" y="34417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50</a:t>
            </a:r>
          </a:p>
        </p:txBody>
      </p:sp>
      <p:sp>
        <p:nvSpPr>
          <p:cNvPr id="280595" name="文本框 141331"/>
          <p:cNvSpPr txBox="1">
            <a:spLocks noChangeArrowheads="1"/>
          </p:cNvSpPr>
          <p:nvPr/>
        </p:nvSpPr>
        <p:spPr bwMode="auto">
          <a:xfrm>
            <a:off x="2416175" y="29749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70</a:t>
            </a:r>
          </a:p>
        </p:txBody>
      </p:sp>
      <p:sp>
        <p:nvSpPr>
          <p:cNvPr id="280596" name="文本框 141332"/>
          <p:cNvSpPr txBox="1">
            <a:spLocks noChangeArrowheads="1"/>
          </p:cNvSpPr>
          <p:nvPr/>
        </p:nvSpPr>
        <p:spPr bwMode="auto">
          <a:xfrm>
            <a:off x="3171825" y="183197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120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标题 1433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282626" name="立方体 143362"/>
          <p:cNvSpPr>
            <a:spLocks noChangeArrowheads="1"/>
          </p:cNvSpPr>
          <p:nvPr/>
        </p:nvSpPr>
        <p:spPr bwMode="auto">
          <a:xfrm>
            <a:off x="533400" y="5518150"/>
            <a:ext cx="1885950" cy="62071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27" name="立方体 143363"/>
          <p:cNvSpPr>
            <a:spLocks noChangeArrowheads="1"/>
          </p:cNvSpPr>
          <p:nvPr/>
        </p:nvSpPr>
        <p:spPr bwMode="auto">
          <a:xfrm rot="16200000" flipV="1">
            <a:off x="1533525" y="5278438"/>
            <a:ext cx="546100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28" name="立方体 143364"/>
          <p:cNvSpPr>
            <a:spLocks noChangeArrowheads="1"/>
          </p:cNvSpPr>
          <p:nvPr/>
        </p:nvSpPr>
        <p:spPr bwMode="auto">
          <a:xfrm rot="16200000" flipV="1">
            <a:off x="736600" y="5097463"/>
            <a:ext cx="908050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EAAAC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29" name="文本框 143365"/>
          <p:cNvSpPr txBox="1">
            <a:spLocks noChangeArrowheads="1"/>
          </p:cNvSpPr>
          <p:nvPr/>
        </p:nvSpPr>
        <p:spPr bwMode="auto">
          <a:xfrm>
            <a:off x="1025525" y="5808663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2004</a:t>
            </a:r>
          </a:p>
        </p:txBody>
      </p:sp>
      <p:grpSp>
        <p:nvGrpSpPr>
          <p:cNvPr id="282630" name="组合 143366"/>
          <p:cNvGrpSpPr>
            <a:grpSpLocks/>
          </p:cNvGrpSpPr>
          <p:nvPr/>
        </p:nvGrpSpPr>
        <p:grpSpPr bwMode="auto">
          <a:xfrm>
            <a:off x="742950" y="1692275"/>
            <a:ext cx="7381875" cy="1533525"/>
            <a:chOff x="912" y="960"/>
            <a:chExt cx="4258" cy="700"/>
          </a:xfrm>
        </p:grpSpPr>
        <p:sp>
          <p:nvSpPr>
            <p:cNvPr id="282631" name="圆角矩形 143367"/>
            <p:cNvSpPr>
              <a:spLocks noChangeArrowheads="1"/>
            </p:cNvSpPr>
            <p:nvPr/>
          </p:nvSpPr>
          <p:spPr bwMode="auto">
            <a:xfrm>
              <a:off x="922" y="960"/>
              <a:ext cx="4240" cy="67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632" name="圆角矩形 143368"/>
            <p:cNvSpPr>
              <a:spLocks noChangeArrowheads="1"/>
            </p:cNvSpPr>
            <p:nvPr/>
          </p:nvSpPr>
          <p:spPr bwMode="auto">
            <a:xfrm>
              <a:off x="912" y="984"/>
              <a:ext cx="4258" cy="676"/>
            </a:xfrm>
            <a:prstGeom prst="roundRect">
              <a:avLst>
                <a:gd name="adj" fmla="val 16667"/>
              </a:avLst>
            </a:prstGeom>
            <a:solidFill>
              <a:srgbClr val="F5F5F5"/>
            </a:solidFill>
            <a:ln w="9525">
              <a:noFill/>
              <a:round/>
              <a:headEnd/>
              <a:tailEnd/>
            </a:ln>
            <a:effectLst>
              <a:outerShdw dist="80320" dir="4293876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2633" name="组合 143369"/>
          <p:cNvGrpSpPr>
            <a:grpSpLocks/>
          </p:cNvGrpSpPr>
          <p:nvPr/>
        </p:nvGrpSpPr>
        <p:grpSpPr bwMode="auto">
          <a:xfrm>
            <a:off x="1090613" y="1822450"/>
            <a:ext cx="1238250" cy="1265238"/>
            <a:chOff x="1851" y="624"/>
            <a:chExt cx="812" cy="830"/>
          </a:xfrm>
        </p:grpSpPr>
        <p:sp>
          <p:nvSpPr>
            <p:cNvPr id="282634" name="椭圆 143370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82635" name="图片 143371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2636" name="矩形 143372"/>
          <p:cNvSpPr>
            <a:spLocks noChangeArrowheads="1"/>
          </p:cNvSpPr>
          <p:nvPr/>
        </p:nvSpPr>
        <p:spPr bwMode="auto">
          <a:xfrm>
            <a:off x="1357313" y="23114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82637" name="右箭头 143373"/>
          <p:cNvSpPr>
            <a:spLocks noChangeArrowheads="1"/>
          </p:cNvSpPr>
          <p:nvPr/>
        </p:nvSpPr>
        <p:spPr bwMode="auto">
          <a:xfrm>
            <a:off x="2590800" y="2295525"/>
            <a:ext cx="696913" cy="442913"/>
          </a:xfrm>
          <a:prstGeom prst="rightArrow">
            <a:avLst>
              <a:gd name="adj1" fmla="val 49380"/>
              <a:gd name="adj2" fmla="val 38856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2638" name="组合 143374"/>
          <p:cNvGrpSpPr>
            <a:grpSpLocks/>
          </p:cNvGrpSpPr>
          <p:nvPr/>
        </p:nvGrpSpPr>
        <p:grpSpPr bwMode="auto">
          <a:xfrm>
            <a:off x="3898900" y="1751013"/>
            <a:ext cx="1238250" cy="1265237"/>
            <a:chOff x="1851" y="624"/>
            <a:chExt cx="812" cy="830"/>
          </a:xfrm>
        </p:grpSpPr>
        <p:sp>
          <p:nvSpPr>
            <p:cNvPr id="282639" name="椭圆 143375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82640" name="图片 143376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2641" name="矩形 143377"/>
          <p:cNvSpPr>
            <a:spLocks noChangeArrowheads="1"/>
          </p:cNvSpPr>
          <p:nvPr/>
        </p:nvSpPr>
        <p:spPr bwMode="auto">
          <a:xfrm>
            <a:off x="4164013" y="224155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82642" name="右箭头 143378"/>
          <p:cNvSpPr>
            <a:spLocks noChangeArrowheads="1"/>
          </p:cNvSpPr>
          <p:nvPr/>
        </p:nvSpPr>
        <p:spPr bwMode="auto">
          <a:xfrm>
            <a:off x="5251450" y="2135188"/>
            <a:ext cx="696913" cy="441325"/>
          </a:xfrm>
          <a:prstGeom prst="rightArrow">
            <a:avLst>
              <a:gd name="adj1" fmla="val 49380"/>
              <a:gd name="adj2" fmla="val 38996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2643" name="组合 143379"/>
          <p:cNvGrpSpPr>
            <a:grpSpLocks/>
          </p:cNvGrpSpPr>
          <p:nvPr/>
        </p:nvGrpSpPr>
        <p:grpSpPr bwMode="auto">
          <a:xfrm>
            <a:off x="6330950" y="1751013"/>
            <a:ext cx="1236663" cy="1265237"/>
            <a:chOff x="1851" y="624"/>
            <a:chExt cx="812" cy="830"/>
          </a:xfrm>
        </p:grpSpPr>
        <p:sp>
          <p:nvSpPr>
            <p:cNvPr id="282644" name="椭圆 143380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hlink"/>
            </a:solidFill>
            <a:ln w="63500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82645" name="图片 143381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2646" name="矩形 143382"/>
          <p:cNvSpPr>
            <a:spLocks noChangeArrowheads="1"/>
          </p:cNvSpPr>
          <p:nvPr/>
        </p:nvSpPr>
        <p:spPr bwMode="auto">
          <a:xfrm>
            <a:off x="6594475" y="224155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282647" name="立方体 143383"/>
          <p:cNvSpPr>
            <a:spLocks noChangeArrowheads="1"/>
          </p:cNvSpPr>
          <p:nvPr/>
        </p:nvSpPr>
        <p:spPr bwMode="auto">
          <a:xfrm>
            <a:off x="3433763" y="5518150"/>
            <a:ext cx="1885950" cy="62071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48" name="立方体 143384"/>
          <p:cNvSpPr>
            <a:spLocks noChangeArrowheads="1"/>
          </p:cNvSpPr>
          <p:nvPr/>
        </p:nvSpPr>
        <p:spPr bwMode="auto">
          <a:xfrm rot="16200000" flipV="1">
            <a:off x="4256088" y="5097463"/>
            <a:ext cx="908050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49" name="立方体 143385"/>
          <p:cNvSpPr>
            <a:spLocks noChangeArrowheads="1"/>
          </p:cNvSpPr>
          <p:nvPr/>
        </p:nvSpPr>
        <p:spPr bwMode="auto">
          <a:xfrm rot="16200000" flipV="1">
            <a:off x="3378200" y="4848226"/>
            <a:ext cx="1425575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EAAAC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50" name="立方体 143386"/>
          <p:cNvSpPr>
            <a:spLocks noChangeArrowheads="1"/>
          </p:cNvSpPr>
          <p:nvPr/>
        </p:nvSpPr>
        <p:spPr bwMode="auto">
          <a:xfrm>
            <a:off x="6045200" y="5518150"/>
            <a:ext cx="1884363" cy="62071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51" name="立方体 143387"/>
          <p:cNvSpPr>
            <a:spLocks noChangeArrowheads="1"/>
          </p:cNvSpPr>
          <p:nvPr/>
        </p:nvSpPr>
        <p:spPr bwMode="auto">
          <a:xfrm rot="16200000" flipV="1">
            <a:off x="6386512" y="4625976"/>
            <a:ext cx="1851025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52" name="立方体 143388"/>
          <p:cNvSpPr>
            <a:spLocks noChangeArrowheads="1"/>
          </p:cNvSpPr>
          <p:nvPr/>
        </p:nvSpPr>
        <p:spPr bwMode="auto">
          <a:xfrm rot="16200000" flipV="1">
            <a:off x="5594350" y="4445000"/>
            <a:ext cx="2214563" cy="442913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EAAAC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653" name="文本框 143389"/>
          <p:cNvSpPr txBox="1">
            <a:spLocks noChangeArrowheads="1"/>
          </p:cNvSpPr>
          <p:nvPr/>
        </p:nvSpPr>
        <p:spPr bwMode="auto">
          <a:xfrm>
            <a:off x="3940175" y="5808663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282654" name="文本框 143390"/>
          <p:cNvSpPr txBox="1">
            <a:spLocks noChangeArrowheads="1"/>
          </p:cNvSpPr>
          <p:nvPr/>
        </p:nvSpPr>
        <p:spPr bwMode="auto">
          <a:xfrm>
            <a:off x="6573838" y="5808663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282655" name="文本框 143391"/>
          <p:cNvSpPr txBox="1">
            <a:spLocks noChangeArrowheads="1"/>
          </p:cNvSpPr>
          <p:nvPr/>
        </p:nvSpPr>
        <p:spPr bwMode="auto">
          <a:xfrm>
            <a:off x="1403350" y="4514850"/>
            <a:ext cx="1663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82656" name="文本框 143392"/>
          <p:cNvSpPr txBox="1">
            <a:spLocks noChangeArrowheads="1"/>
          </p:cNvSpPr>
          <p:nvPr/>
        </p:nvSpPr>
        <p:spPr bwMode="auto">
          <a:xfrm>
            <a:off x="2043113" y="4972050"/>
            <a:ext cx="15573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82657" name="文本框 143393"/>
          <p:cNvSpPr txBox="1">
            <a:spLocks noChangeArrowheads="1"/>
          </p:cNvSpPr>
          <p:nvPr/>
        </p:nvSpPr>
        <p:spPr bwMode="auto">
          <a:xfrm>
            <a:off x="4356100" y="4327525"/>
            <a:ext cx="1530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82658" name="文本框 143394"/>
          <p:cNvSpPr txBox="1">
            <a:spLocks noChangeArrowheads="1"/>
          </p:cNvSpPr>
          <p:nvPr/>
        </p:nvSpPr>
        <p:spPr bwMode="auto">
          <a:xfrm>
            <a:off x="4938713" y="4835525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82659" name="文本框 143395"/>
          <p:cNvSpPr txBox="1">
            <a:spLocks noChangeArrowheads="1"/>
          </p:cNvSpPr>
          <p:nvPr/>
        </p:nvSpPr>
        <p:spPr bwMode="auto">
          <a:xfrm>
            <a:off x="6938963" y="3448050"/>
            <a:ext cx="1614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282660" name="文本框 143396"/>
          <p:cNvSpPr txBox="1">
            <a:spLocks noChangeArrowheads="1"/>
          </p:cNvSpPr>
          <p:nvPr/>
        </p:nvSpPr>
        <p:spPr bwMode="auto">
          <a:xfrm>
            <a:off x="7540625" y="3892550"/>
            <a:ext cx="15462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</p:spTree>
  </p:cSld>
  <p:clrMapOvr>
    <a:masterClrMapping/>
  </p:clrMapOvr>
  <p:transition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标题 1454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84674" name="任意多边形 145410"/>
          <p:cNvSpPr>
            <a:spLocks noChangeArrowheads="1"/>
          </p:cNvSpPr>
          <p:nvPr/>
        </p:nvSpPr>
        <p:spPr bwMode="auto">
          <a:xfrm>
            <a:off x="1060450" y="4548188"/>
            <a:ext cx="7015163" cy="1785937"/>
          </a:xfrm>
          <a:custGeom>
            <a:avLst/>
            <a:gdLst/>
            <a:ahLst/>
            <a:cxnLst>
              <a:cxn ang="0">
                <a:pos x="2216" y="584"/>
              </a:cxn>
              <a:cxn ang="0">
                <a:pos x="963" y="122"/>
              </a:cxn>
              <a:cxn ang="0">
                <a:pos x="1" y="550"/>
              </a:cxn>
              <a:cxn ang="0">
                <a:pos x="888" y="1038"/>
              </a:cxn>
              <a:cxn ang="0">
                <a:pos x="2216" y="645"/>
              </a:cxn>
              <a:cxn ang="0">
                <a:pos x="3443" y="1057"/>
              </a:cxn>
              <a:cxn ang="0">
                <a:pos x="4405" y="590"/>
              </a:cxn>
              <a:cxn ang="0">
                <a:pos x="3497" y="129"/>
              </a:cxn>
              <a:cxn ang="0">
                <a:pos x="2216" y="584"/>
              </a:cxn>
            </a:cxnLst>
            <a:rect l="0" t="0" r="r" b="b"/>
            <a:pathLst>
              <a:path w="4419" h="1125">
                <a:moveTo>
                  <a:pt x="2216" y="584"/>
                </a:moveTo>
                <a:cubicBezTo>
                  <a:pt x="1769" y="582"/>
                  <a:pt x="1490" y="244"/>
                  <a:pt x="963" y="122"/>
                </a:cubicBezTo>
                <a:cubicBezTo>
                  <a:pt x="437" y="0"/>
                  <a:pt x="0" y="204"/>
                  <a:pt x="1" y="550"/>
                </a:cubicBezTo>
                <a:cubicBezTo>
                  <a:pt x="2" y="896"/>
                  <a:pt x="389" y="1066"/>
                  <a:pt x="888" y="1038"/>
                </a:cubicBezTo>
                <a:cubicBezTo>
                  <a:pt x="1387" y="1010"/>
                  <a:pt x="1756" y="644"/>
                  <a:pt x="2216" y="645"/>
                </a:cubicBezTo>
                <a:cubicBezTo>
                  <a:pt x="2676" y="646"/>
                  <a:pt x="2908" y="989"/>
                  <a:pt x="3443" y="1057"/>
                </a:cubicBezTo>
                <a:cubicBezTo>
                  <a:pt x="3978" y="1125"/>
                  <a:pt x="4391" y="936"/>
                  <a:pt x="4405" y="590"/>
                </a:cubicBezTo>
                <a:cubicBezTo>
                  <a:pt x="4419" y="244"/>
                  <a:pt x="3937" y="34"/>
                  <a:pt x="3497" y="129"/>
                </a:cubicBezTo>
                <a:cubicBezTo>
                  <a:pt x="3057" y="224"/>
                  <a:pt x="2663" y="586"/>
                  <a:pt x="2216" y="584"/>
                </a:cubicBezTo>
                <a:close/>
              </a:path>
            </a:pathLst>
          </a:custGeom>
          <a:gradFill rotWithShape="1">
            <a:gsLst>
              <a:gs pos="0">
                <a:srgbClr val="A8A8A8"/>
              </a:gs>
              <a:gs pos="50000">
                <a:srgbClr val="DDDDDD"/>
              </a:gs>
              <a:gs pos="100000">
                <a:srgbClr val="A8A8A8"/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ObliqueBottom">
              <a:rot lat="18900000" lon="0" rev="0"/>
            </a:camera>
            <a:lightRig rig="legacyNormal2" dir="b"/>
          </a:scene3d>
          <a:sp3d extrusionH="430200" prstMaterial="legacyMetal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75" name="椭圆 145411"/>
          <p:cNvSpPr>
            <a:spLocks noChangeArrowheads="1"/>
          </p:cNvSpPr>
          <p:nvPr/>
        </p:nvSpPr>
        <p:spPr bwMode="auto">
          <a:xfrm>
            <a:off x="2695575" y="532130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76" name="椭圆 145412"/>
          <p:cNvSpPr>
            <a:spLocks noChangeArrowheads="1"/>
          </p:cNvSpPr>
          <p:nvPr/>
        </p:nvSpPr>
        <p:spPr bwMode="auto">
          <a:xfrm>
            <a:off x="2711450" y="4449763"/>
            <a:ext cx="463550" cy="193675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4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77" name="椭圆 145413"/>
          <p:cNvSpPr>
            <a:spLocks noChangeArrowheads="1"/>
          </p:cNvSpPr>
          <p:nvPr/>
        </p:nvSpPr>
        <p:spPr bwMode="auto">
          <a:xfrm>
            <a:off x="2041525" y="5230813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78" name="椭圆 145414"/>
          <p:cNvSpPr>
            <a:spLocks noChangeArrowheads="1"/>
          </p:cNvSpPr>
          <p:nvPr/>
        </p:nvSpPr>
        <p:spPr bwMode="auto">
          <a:xfrm>
            <a:off x="2065338" y="2735263"/>
            <a:ext cx="463550" cy="193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50530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79" name="椭圆 145415"/>
          <p:cNvSpPr>
            <a:spLocks noChangeArrowheads="1"/>
          </p:cNvSpPr>
          <p:nvPr/>
        </p:nvSpPr>
        <p:spPr bwMode="auto">
          <a:xfrm>
            <a:off x="1395413" y="5343525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0" name="椭圆 145416"/>
          <p:cNvSpPr>
            <a:spLocks noChangeArrowheads="1"/>
          </p:cNvSpPr>
          <p:nvPr/>
        </p:nvSpPr>
        <p:spPr bwMode="auto">
          <a:xfrm>
            <a:off x="1419225" y="3552825"/>
            <a:ext cx="463550" cy="1936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36306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81" name="椭圆 145417"/>
          <p:cNvSpPr>
            <a:spLocks noChangeArrowheads="1"/>
          </p:cNvSpPr>
          <p:nvPr/>
        </p:nvSpPr>
        <p:spPr bwMode="auto">
          <a:xfrm>
            <a:off x="7264400" y="535305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2" name="椭圆 145418"/>
          <p:cNvSpPr>
            <a:spLocks noChangeArrowheads="1"/>
          </p:cNvSpPr>
          <p:nvPr/>
        </p:nvSpPr>
        <p:spPr bwMode="auto">
          <a:xfrm>
            <a:off x="7291388" y="2865438"/>
            <a:ext cx="463550" cy="193675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4" dir="t"/>
          </a:scene3d>
          <a:sp3d extrusionH="50530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83" name="椭圆 145419"/>
          <p:cNvSpPr>
            <a:spLocks noChangeArrowheads="1"/>
          </p:cNvSpPr>
          <p:nvPr/>
        </p:nvSpPr>
        <p:spPr bwMode="auto">
          <a:xfrm>
            <a:off x="6610350" y="5208588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4" name="椭圆 145420"/>
          <p:cNvSpPr>
            <a:spLocks noChangeArrowheads="1"/>
          </p:cNvSpPr>
          <p:nvPr/>
        </p:nvSpPr>
        <p:spPr bwMode="auto">
          <a:xfrm>
            <a:off x="6634163" y="3427413"/>
            <a:ext cx="463550" cy="193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36306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85" name="椭圆 145421"/>
          <p:cNvSpPr>
            <a:spLocks noChangeArrowheads="1"/>
          </p:cNvSpPr>
          <p:nvPr/>
        </p:nvSpPr>
        <p:spPr bwMode="auto">
          <a:xfrm>
            <a:off x="5964238" y="530225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86" name="椭圆 145422"/>
          <p:cNvSpPr>
            <a:spLocks noChangeArrowheads="1"/>
          </p:cNvSpPr>
          <p:nvPr/>
        </p:nvSpPr>
        <p:spPr bwMode="auto">
          <a:xfrm>
            <a:off x="5986463" y="4435475"/>
            <a:ext cx="463550" cy="1936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84687" name="文本框 145423"/>
          <p:cNvSpPr txBox="1">
            <a:spLocks noChangeArrowheads="1"/>
          </p:cNvSpPr>
          <p:nvPr/>
        </p:nvSpPr>
        <p:spPr bwMode="auto">
          <a:xfrm>
            <a:off x="1419225" y="5748338"/>
            <a:ext cx="1857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84688" name="文本框 145424"/>
          <p:cNvSpPr txBox="1">
            <a:spLocks noChangeArrowheads="1"/>
          </p:cNvSpPr>
          <p:nvPr/>
        </p:nvSpPr>
        <p:spPr bwMode="auto">
          <a:xfrm>
            <a:off x="5989638" y="5781675"/>
            <a:ext cx="1857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284689" name="文本框 145425"/>
          <p:cNvSpPr txBox="1">
            <a:spLocks noChangeArrowheads="1"/>
          </p:cNvSpPr>
          <p:nvPr/>
        </p:nvSpPr>
        <p:spPr bwMode="auto">
          <a:xfrm>
            <a:off x="1284288" y="32210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$80</a:t>
            </a:r>
          </a:p>
        </p:txBody>
      </p:sp>
      <p:sp>
        <p:nvSpPr>
          <p:cNvPr id="284690" name="文本框 145426"/>
          <p:cNvSpPr txBox="1">
            <a:spLocks noChangeArrowheads="1"/>
          </p:cNvSpPr>
          <p:nvPr/>
        </p:nvSpPr>
        <p:spPr bwMode="auto">
          <a:xfrm>
            <a:off x="1890713" y="23971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$100</a:t>
            </a:r>
          </a:p>
        </p:txBody>
      </p:sp>
      <p:sp>
        <p:nvSpPr>
          <p:cNvPr id="284691" name="文本框 145427"/>
          <p:cNvSpPr txBox="1">
            <a:spLocks noChangeArrowheads="1"/>
          </p:cNvSpPr>
          <p:nvPr/>
        </p:nvSpPr>
        <p:spPr bwMode="auto">
          <a:xfrm>
            <a:off x="2630488" y="40751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$40</a:t>
            </a:r>
          </a:p>
        </p:txBody>
      </p:sp>
      <p:sp>
        <p:nvSpPr>
          <p:cNvPr id="284692" name="文本框 145428"/>
          <p:cNvSpPr txBox="1">
            <a:spLocks noChangeArrowheads="1"/>
          </p:cNvSpPr>
          <p:nvPr/>
        </p:nvSpPr>
        <p:spPr bwMode="auto">
          <a:xfrm>
            <a:off x="5881688" y="406717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$40</a:t>
            </a:r>
          </a:p>
        </p:txBody>
      </p:sp>
      <p:sp>
        <p:nvSpPr>
          <p:cNvPr id="284693" name="文本框 145429"/>
          <p:cNvSpPr txBox="1">
            <a:spLocks noChangeArrowheads="1"/>
          </p:cNvSpPr>
          <p:nvPr/>
        </p:nvSpPr>
        <p:spPr bwMode="auto">
          <a:xfrm>
            <a:off x="6497638" y="305752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$75</a:t>
            </a:r>
          </a:p>
        </p:txBody>
      </p:sp>
      <p:sp>
        <p:nvSpPr>
          <p:cNvPr id="284694" name="文本框 145430"/>
          <p:cNvSpPr txBox="1">
            <a:spLocks noChangeArrowheads="1"/>
          </p:cNvSpPr>
          <p:nvPr/>
        </p:nvSpPr>
        <p:spPr bwMode="auto">
          <a:xfrm>
            <a:off x="7165975" y="25003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$95</a:t>
            </a:r>
          </a:p>
        </p:txBody>
      </p:sp>
      <p:sp>
        <p:nvSpPr>
          <p:cNvPr id="284695" name="矩形 145431"/>
          <p:cNvSpPr>
            <a:spLocks noChangeArrowheads="1"/>
          </p:cNvSpPr>
          <p:nvPr/>
        </p:nvSpPr>
        <p:spPr bwMode="auto">
          <a:xfrm>
            <a:off x="1143000" y="1524000"/>
            <a:ext cx="69215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284696" name="任意多边形 145432"/>
          <p:cNvSpPr>
            <a:spLocks noChangeArrowheads="1"/>
          </p:cNvSpPr>
          <p:nvPr/>
        </p:nvSpPr>
        <p:spPr bwMode="auto">
          <a:xfrm>
            <a:off x="3562350" y="2560638"/>
            <a:ext cx="2097088" cy="1250950"/>
          </a:xfrm>
          <a:custGeom>
            <a:avLst/>
            <a:gdLst/>
            <a:ahLst/>
            <a:cxnLst>
              <a:cxn ang="0">
                <a:pos x="4" y="391"/>
              </a:cxn>
              <a:cxn ang="0">
                <a:pos x="6" y="788"/>
              </a:cxn>
              <a:cxn ang="0">
                <a:pos x="1098" y="782"/>
              </a:cxn>
              <a:cxn ang="0">
                <a:pos x="1314" y="388"/>
              </a:cxn>
              <a:cxn ang="0">
                <a:pos x="1315" y="0"/>
              </a:cxn>
              <a:cxn ang="0">
                <a:pos x="244" y="3"/>
              </a:cxn>
              <a:cxn ang="0">
                <a:pos x="4" y="391"/>
              </a:cxn>
            </a:cxnLst>
            <a:rect l="0" t="0" r="r" b="b"/>
            <a:pathLst>
              <a:path w="1321" h="788">
                <a:moveTo>
                  <a:pt x="4" y="391"/>
                </a:moveTo>
                <a:cubicBezTo>
                  <a:pt x="5" y="589"/>
                  <a:pt x="6" y="788"/>
                  <a:pt x="6" y="788"/>
                </a:cubicBezTo>
                <a:lnTo>
                  <a:pt x="1098" y="782"/>
                </a:lnTo>
                <a:cubicBezTo>
                  <a:pt x="1321" y="782"/>
                  <a:pt x="1315" y="667"/>
                  <a:pt x="1314" y="388"/>
                </a:cubicBezTo>
                <a:cubicBezTo>
                  <a:pt x="1314" y="193"/>
                  <a:pt x="1315" y="0"/>
                  <a:pt x="1315" y="0"/>
                </a:cubicBezTo>
                <a:lnTo>
                  <a:pt x="244" y="3"/>
                </a:lnTo>
                <a:cubicBezTo>
                  <a:pt x="0" y="3"/>
                  <a:pt x="5" y="138"/>
                  <a:pt x="4" y="391"/>
                </a:cubicBez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84697" name="椭圆 145433"/>
          <p:cNvSpPr>
            <a:spLocks noChangeArrowheads="1"/>
          </p:cNvSpPr>
          <p:nvPr/>
        </p:nvSpPr>
        <p:spPr bwMode="auto">
          <a:xfrm>
            <a:off x="3840163" y="2673350"/>
            <a:ext cx="225425" cy="2254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94B1B4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98" name="椭圆 145434"/>
          <p:cNvSpPr>
            <a:spLocks noChangeArrowheads="1"/>
          </p:cNvSpPr>
          <p:nvPr/>
        </p:nvSpPr>
        <p:spPr bwMode="auto">
          <a:xfrm>
            <a:off x="3840163" y="3055938"/>
            <a:ext cx="225425" cy="2254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282879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699" name="椭圆 145435"/>
          <p:cNvSpPr>
            <a:spLocks noChangeArrowheads="1"/>
          </p:cNvSpPr>
          <p:nvPr/>
        </p:nvSpPr>
        <p:spPr bwMode="auto">
          <a:xfrm>
            <a:off x="3840163" y="3449638"/>
            <a:ext cx="225425" cy="225425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007979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700" name="文本框 145436"/>
          <p:cNvSpPr txBox="1">
            <a:spLocks noChangeArrowheads="1"/>
          </p:cNvSpPr>
          <p:nvPr/>
        </p:nvSpPr>
        <p:spPr bwMode="auto">
          <a:xfrm>
            <a:off x="4122738" y="2628900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84701" name="文本框 145437"/>
          <p:cNvSpPr txBox="1">
            <a:spLocks noChangeArrowheads="1"/>
          </p:cNvSpPr>
          <p:nvPr/>
        </p:nvSpPr>
        <p:spPr bwMode="auto">
          <a:xfrm>
            <a:off x="4122738" y="3011488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84702" name="文本框 145438"/>
          <p:cNvSpPr txBox="1">
            <a:spLocks noChangeArrowheads="1"/>
          </p:cNvSpPr>
          <p:nvPr/>
        </p:nvSpPr>
        <p:spPr bwMode="auto">
          <a:xfrm>
            <a:off x="4122738" y="3416300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  <a:cs typeface="Arial" pitchFamily="34" charset="0"/>
              </a:rPr>
              <a:t>Text in here</a:t>
            </a:r>
          </a:p>
        </p:txBody>
      </p:sp>
    </p:spTree>
  </p:cSld>
  <p:clrMapOvr>
    <a:masterClrMapping/>
  </p:clrMapOvr>
  <p:transition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矩形 147457"/>
          <p:cNvSpPr>
            <a:spLocks noChangeArrowheads="1"/>
          </p:cNvSpPr>
          <p:nvPr/>
        </p:nvSpPr>
        <p:spPr bwMode="auto">
          <a:xfrm>
            <a:off x="806450" y="1633538"/>
            <a:ext cx="7526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D7181F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altLang="zh-CN" b="1">
                <a:solidFill>
                  <a:srgbClr val="D7181F"/>
                </a:solidFill>
                <a:cs typeface="Arial" pitchFamily="34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>
                <a:cs typeface="Arial" pitchFamily="34" charset="0"/>
              </a:rPr>
              <a:t>  is a Design Digital Content &amp; Contents mall developed by Guild Design Inc.</a:t>
            </a:r>
          </a:p>
        </p:txBody>
      </p:sp>
      <p:sp>
        <p:nvSpPr>
          <p:cNvPr id="286722" name="圆角矩形 147458"/>
          <p:cNvSpPr>
            <a:spLocks noChangeArrowheads="1"/>
          </p:cNvSpPr>
          <p:nvPr/>
        </p:nvSpPr>
        <p:spPr bwMode="auto">
          <a:xfrm>
            <a:off x="930275" y="2436813"/>
            <a:ext cx="3098800" cy="3430587"/>
          </a:xfrm>
          <a:prstGeom prst="roundRect">
            <a:avLst>
              <a:gd name="adj" fmla="val 9481"/>
            </a:avLst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86723" name="圆角矩形 147459"/>
          <p:cNvSpPr>
            <a:spLocks noChangeArrowheads="1"/>
          </p:cNvSpPr>
          <p:nvPr/>
        </p:nvSpPr>
        <p:spPr bwMode="auto">
          <a:xfrm rot="-5400000">
            <a:off x="42863" y="3748088"/>
            <a:ext cx="2689225" cy="498475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24" name="圆角矩形 147460"/>
          <p:cNvSpPr>
            <a:spLocks noChangeArrowheads="1"/>
          </p:cNvSpPr>
          <p:nvPr/>
        </p:nvSpPr>
        <p:spPr bwMode="auto">
          <a:xfrm rot="-5400000">
            <a:off x="808832" y="3745706"/>
            <a:ext cx="2687638" cy="498475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25" name="圆角矩形 147461"/>
          <p:cNvSpPr>
            <a:spLocks noChangeArrowheads="1"/>
          </p:cNvSpPr>
          <p:nvPr/>
        </p:nvSpPr>
        <p:spPr bwMode="auto">
          <a:xfrm rot="-5400000">
            <a:off x="1554957" y="3745706"/>
            <a:ext cx="2687638" cy="498475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26" name="圆角矩形 147462"/>
          <p:cNvSpPr>
            <a:spLocks noChangeArrowheads="1"/>
          </p:cNvSpPr>
          <p:nvPr/>
        </p:nvSpPr>
        <p:spPr bwMode="auto">
          <a:xfrm rot="-5400000">
            <a:off x="2265363" y="3748088"/>
            <a:ext cx="2689225" cy="498475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27" name="组合 147463"/>
          <p:cNvGrpSpPr>
            <a:grpSpLocks/>
          </p:cNvGrpSpPr>
          <p:nvPr/>
        </p:nvGrpSpPr>
        <p:grpSpPr bwMode="auto">
          <a:xfrm>
            <a:off x="1176338" y="3387725"/>
            <a:ext cx="423862" cy="1925638"/>
            <a:chOff x="870" y="1960"/>
            <a:chExt cx="267" cy="1213"/>
          </a:xfrm>
        </p:grpSpPr>
        <p:sp>
          <p:nvSpPr>
            <p:cNvPr id="286728" name="圆角矩形 147464"/>
            <p:cNvSpPr>
              <a:spLocks noChangeArrowheads="1"/>
            </p:cNvSpPr>
            <p:nvPr/>
          </p:nvSpPr>
          <p:spPr bwMode="auto">
            <a:xfrm rot="-5400000">
              <a:off x="395" y="2431"/>
              <a:ext cx="1213" cy="267"/>
            </a:xfrm>
            <a:prstGeom prst="roundRect">
              <a:avLst>
                <a:gd name="adj" fmla="val 50000"/>
              </a:avLst>
            </a:prstGeom>
            <a:solidFill>
              <a:schemeClr val="hlink"/>
            </a:soli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29" name="圆角矩形 147465"/>
            <p:cNvSpPr>
              <a:spLocks noChangeArrowheads="1"/>
            </p:cNvSpPr>
            <p:nvPr/>
          </p:nvSpPr>
          <p:spPr bwMode="auto">
            <a:xfrm rot="-5400000">
              <a:off x="452" y="2469"/>
              <a:ext cx="1165" cy="18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730" name="组合 147466"/>
          <p:cNvGrpSpPr>
            <a:grpSpLocks/>
          </p:cNvGrpSpPr>
          <p:nvPr/>
        </p:nvGrpSpPr>
        <p:grpSpPr bwMode="auto">
          <a:xfrm>
            <a:off x="1944688" y="2978150"/>
            <a:ext cx="423862" cy="2328863"/>
            <a:chOff x="870" y="1960"/>
            <a:chExt cx="267" cy="1213"/>
          </a:xfrm>
        </p:grpSpPr>
        <p:sp>
          <p:nvSpPr>
            <p:cNvPr id="286731" name="圆角矩形 147467"/>
            <p:cNvSpPr>
              <a:spLocks noChangeArrowheads="1"/>
            </p:cNvSpPr>
            <p:nvPr/>
          </p:nvSpPr>
          <p:spPr bwMode="auto">
            <a:xfrm rot="-5400000">
              <a:off x="395" y="2431"/>
              <a:ext cx="1213" cy="267"/>
            </a:xfrm>
            <a:prstGeom prst="roundRect">
              <a:avLst>
                <a:gd name="adj" fmla="val 50000"/>
              </a:avLst>
            </a:prstGeom>
            <a:solidFill>
              <a:schemeClr val="folHlink"/>
            </a:soli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32" name="圆角矩形 147468"/>
            <p:cNvSpPr>
              <a:spLocks noChangeArrowheads="1"/>
            </p:cNvSpPr>
            <p:nvPr/>
          </p:nvSpPr>
          <p:spPr bwMode="auto">
            <a:xfrm rot="-5400000">
              <a:off x="452" y="2469"/>
              <a:ext cx="1165" cy="18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FFFFFF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733" name="组合 147469"/>
          <p:cNvGrpSpPr>
            <a:grpSpLocks/>
          </p:cNvGrpSpPr>
          <p:nvPr/>
        </p:nvGrpSpPr>
        <p:grpSpPr bwMode="auto">
          <a:xfrm>
            <a:off x="2692400" y="4522788"/>
            <a:ext cx="423863" cy="787400"/>
            <a:chOff x="870" y="1960"/>
            <a:chExt cx="267" cy="1213"/>
          </a:xfrm>
        </p:grpSpPr>
        <p:sp>
          <p:nvSpPr>
            <p:cNvPr id="286734" name="圆角矩形 147470"/>
            <p:cNvSpPr>
              <a:spLocks noChangeArrowheads="1"/>
            </p:cNvSpPr>
            <p:nvPr/>
          </p:nvSpPr>
          <p:spPr bwMode="auto">
            <a:xfrm rot="-5400000">
              <a:off x="395" y="2431"/>
              <a:ext cx="1213" cy="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35" name="圆角矩形 147471"/>
            <p:cNvSpPr>
              <a:spLocks noChangeArrowheads="1"/>
            </p:cNvSpPr>
            <p:nvPr/>
          </p:nvSpPr>
          <p:spPr bwMode="auto">
            <a:xfrm rot="-5400000">
              <a:off x="452" y="2469"/>
              <a:ext cx="1165" cy="18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FFFFFF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736" name="组合 147472"/>
          <p:cNvGrpSpPr>
            <a:grpSpLocks/>
          </p:cNvGrpSpPr>
          <p:nvPr/>
        </p:nvGrpSpPr>
        <p:grpSpPr bwMode="auto">
          <a:xfrm>
            <a:off x="3398838" y="3835400"/>
            <a:ext cx="423862" cy="1468438"/>
            <a:chOff x="870" y="1960"/>
            <a:chExt cx="267" cy="1213"/>
          </a:xfrm>
        </p:grpSpPr>
        <p:sp>
          <p:nvSpPr>
            <p:cNvPr id="286737" name="圆角矩形 147473"/>
            <p:cNvSpPr>
              <a:spLocks noChangeArrowheads="1"/>
            </p:cNvSpPr>
            <p:nvPr/>
          </p:nvSpPr>
          <p:spPr bwMode="auto">
            <a:xfrm rot="-5400000">
              <a:off x="395" y="2431"/>
              <a:ext cx="1213" cy="2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38" name="圆角矩形 147474"/>
            <p:cNvSpPr>
              <a:spLocks noChangeArrowheads="1"/>
            </p:cNvSpPr>
            <p:nvPr/>
          </p:nvSpPr>
          <p:spPr bwMode="auto">
            <a:xfrm rot="-5400000">
              <a:off x="452" y="2469"/>
              <a:ext cx="1165" cy="18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7476" name="文本框 147475"/>
          <p:cNvSpPr txBox="1"/>
          <p:nvPr/>
        </p:nvSpPr>
        <p:spPr>
          <a:xfrm>
            <a:off x="1212850" y="5362575"/>
            <a:ext cx="2813050" cy="4270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A       B       C       D</a:t>
            </a:r>
            <a:endParaRPr lang="en-US" altLang="zh-CN" sz="22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86740" name="矩形 147476"/>
          <p:cNvSpPr>
            <a:spLocks noChangeArrowheads="1"/>
          </p:cNvSpPr>
          <p:nvPr/>
        </p:nvSpPr>
        <p:spPr bwMode="auto">
          <a:xfrm>
            <a:off x="1114425" y="30003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286741" name="矩形 147477"/>
          <p:cNvSpPr>
            <a:spLocks noChangeArrowheads="1"/>
          </p:cNvSpPr>
          <p:nvPr/>
        </p:nvSpPr>
        <p:spPr bwMode="auto">
          <a:xfrm>
            <a:off x="1884363" y="272732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90%</a:t>
            </a:r>
          </a:p>
        </p:txBody>
      </p:sp>
      <p:sp>
        <p:nvSpPr>
          <p:cNvPr id="286742" name="矩形 147478"/>
          <p:cNvSpPr>
            <a:spLocks noChangeArrowheads="1"/>
          </p:cNvSpPr>
          <p:nvPr/>
        </p:nvSpPr>
        <p:spPr bwMode="auto">
          <a:xfrm>
            <a:off x="2643188" y="4176713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286743" name="矩形 147479"/>
          <p:cNvSpPr>
            <a:spLocks noChangeArrowheads="1"/>
          </p:cNvSpPr>
          <p:nvPr/>
        </p:nvSpPr>
        <p:spPr bwMode="auto">
          <a:xfrm>
            <a:off x="3359150" y="3500438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55%</a:t>
            </a:r>
          </a:p>
        </p:txBody>
      </p:sp>
      <p:sp>
        <p:nvSpPr>
          <p:cNvPr id="286744" name="圆角矩形 147480"/>
          <p:cNvSpPr>
            <a:spLocks noChangeArrowheads="1"/>
          </p:cNvSpPr>
          <p:nvPr/>
        </p:nvSpPr>
        <p:spPr bwMode="auto">
          <a:xfrm>
            <a:off x="4419600" y="2713038"/>
            <a:ext cx="4038600" cy="592137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45" name="组合 147481"/>
          <p:cNvGrpSpPr>
            <a:grpSpLocks/>
          </p:cNvGrpSpPr>
          <p:nvPr/>
        </p:nvGrpSpPr>
        <p:grpSpPr bwMode="auto">
          <a:xfrm>
            <a:off x="4376738" y="2732088"/>
            <a:ext cx="552450" cy="584200"/>
            <a:chOff x="2959" y="1568"/>
            <a:chExt cx="454" cy="480"/>
          </a:xfrm>
        </p:grpSpPr>
        <p:grpSp>
          <p:nvGrpSpPr>
            <p:cNvPr id="286746" name="组合 147482"/>
            <p:cNvGrpSpPr>
              <a:grpSpLocks/>
            </p:cNvGrpSpPr>
            <p:nvPr/>
          </p:nvGrpSpPr>
          <p:grpSpPr bwMode="auto">
            <a:xfrm>
              <a:off x="2959" y="1568"/>
              <a:ext cx="454" cy="480"/>
              <a:chOff x="192" y="1917"/>
              <a:chExt cx="1042" cy="1102"/>
            </a:xfrm>
          </p:grpSpPr>
          <p:pic>
            <p:nvPicPr>
              <p:cNvPr id="286747" name="图片 147483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748" name="图片 147484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749" name="椭圆 147485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003737">
                      <a:alpha val="89999"/>
                    </a:srgbClr>
                  </a:gs>
                  <a:gs pos="50000">
                    <a:schemeClr val="hlink">
                      <a:alpha val="55000"/>
                    </a:schemeClr>
                  </a:gs>
                  <a:gs pos="100000">
                    <a:srgbClr val="003737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286750" name="图片 147486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04" y="1572"/>
              <a:ext cx="35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51" name="矩形 147487"/>
          <p:cNvSpPr>
            <a:spLocks noChangeArrowheads="1"/>
          </p:cNvSpPr>
          <p:nvPr/>
        </p:nvSpPr>
        <p:spPr bwMode="auto">
          <a:xfrm>
            <a:off x="5029200" y="2438400"/>
            <a:ext cx="324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A.</a:t>
            </a: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 Description of  the contents</a:t>
            </a:r>
          </a:p>
        </p:txBody>
      </p:sp>
      <p:sp>
        <p:nvSpPr>
          <p:cNvPr id="286752" name="圆角矩形 147488"/>
          <p:cNvSpPr>
            <a:spLocks noChangeArrowheads="1"/>
          </p:cNvSpPr>
          <p:nvPr/>
        </p:nvSpPr>
        <p:spPr bwMode="auto">
          <a:xfrm>
            <a:off x="4419600" y="3481388"/>
            <a:ext cx="4038600" cy="592137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53" name="组合 147489"/>
          <p:cNvGrpSpPr>
            <a:grpSpLocks/>
          </p:cNvGrpSpPr>
          <p:nvPr/>
        </p:nvGrpSpPr>
        <p:grpSpPr bwMode="auto">
          <a:xfrm>
            <a:off x="4376738" y="3500438"/>
            <a:ext cx="552450" cy="584200"/>
            <a:chOff x="2959" y="1568"/>
            <a:chExt cx="454" cy="480"/>
          </a:xfrm>
        </p:grpSpPr>
        <p:grpSp>
          <p:nvGrpSpPr>
            <p:cNvPr id="286754" name="组合 147490"/>
            <p:cNvGrpSpPr>
              <a:grpSpLocks/>
            </p:cNvGrpSpPr>
            <p:nvPr/>
          </p:nvGrpSpPr>
          <p:grpSpPr bwMode="auto">
            <a:xfrm>
              <a:off x="2959" y="1568"/>
              <a:ext cx="454" cy="480"/>
              <a:chOff x="192" y="1917"/>
              <a:chExt cx="1042" cy="1102"/>
            </a:xfrm>
          </p:grpSpPr>
          <p:pic>
            <p:nvPicPr>
              <p:cNvPr id="286755" name="图片 147491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756" name="图片 147492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757" name="椭圆 147493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374A00">
                      <a:alpha val="89999"/>
                    </a:srgbClr>
                  </a:gs>
                  <a:gs pos="50000">
                    <a:schemeClr val="folHlink">
                      <a:alpha val="55000"/>
                    </a:schemeClr>
                  </a:gs>
                  <a:gs pos="100000">
                    <a:srgbClr val="374A00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286758" name="图片 147494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04" y="1572"/>
              <a:ext cx="35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59" name="矩形 147495"/>
          <p:cNvSpPr>
            <a:spLocks noChangeArrowheads="1"/>
          </p:cNvSpPr>
          <p:nvPr/>
        </p:nvSpPr>
        <p:spPr bwMode="auto">
          <a:xfrm>
            <a:off x="5032375" y="3582988"/>
            <a:ext cx="3244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B.</a:t>
            </a: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 Description of  the contents</a:t>
            </a:r>
          </a:p>
        </p:txBody>
      </p:sp>
      <p:sp>
        <p:nvSpPr>
          <p:cNvPr id="286760" name="圆角矩形 147496"/>
          <p:cNvSpPr>
            <a:spLocks noChangeArrowheads="1"/>
          </p:cNvSpPr>
          <p:nvPr/>
        </p:nvSpPr>
        <p:spPr bwMode="auto">
          <a:xfrm>
            <a:off x="4419600" y="4257675"/>
            <a:ext cx="4038600" cy="592138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61" name="组合 147497"/>
          <p:cNvGrpSpPr>
            <a:grpSpLocks/>
          </p:cNvGrpSpPr>
          <p:nvPr/>
        </p:nvGrpSpPr>
        <p:grpSpPr bwMode="auto">
          <a:xfrm>
            <a:off x="4376738" y="4276725"/>
            <a:ext cx="552450" cy="584200"/>
            <a:chOff x="2959" y="1568"/>
            <a:chExt cx="454" cy="480"/>
          </a:xfrm>
        </p:grpSpPr>
        <p:grpSp>
          <p:nvGrpSpPr>
            <p:cNvPr id="286762" name="组合 147498"/>
            <p:cNvGrpSpPr>
              <a:grpSpLocks/>
            </p:cNvGrpSpPr>
            <p:nvPr/>
          </p:nvGrpSpPr>
          <p:grpSpPr bwMode="auto">
            <a:xfrm>
              <a:off x="2959" y="1568"/>
              <a:ext cx="454" cy="480"/>
              <a:chOff x="192" y="1917"/>
              <a:chExt cx="1042" cy="1102"/>
            </a:xfrm>
          </p:grpSpPr>
          <p:pic>
            <p:nvPicPr>
              <p:cNvPr id="286763" name="图片 147499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764" name="图片 147500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765" name="椭圆 147501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121237">
                      <a:alpha val="89999"/>
                    </a:srgbClr>
                  </a:gs>
                  <a:gs pos="50000">
                    <a:schemeClr val="accent2">
                      <a:alpha val="55000"/>
                    </a:schemeClr>
                  </a:gs>
                  <a:gs pos="100000">
                    <a:srgbClr val="121237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286766" name="图片 147502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04" y="1572"/>
              <a:ext cx="35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67" name="矩形 147503"/>
          <p:cNvSpPr>
            <a:spLocks noChangeArrowheads="1"/>
          </p:cNvSpPr>
          <p:nvPr/>
        </p:nvSpPr>
        <p:spPr bwMode="auto">
          <a:xfrm>
            <a:off x="5032375" y="4359275"/>
            <a:ext cx="324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C.</a:t>
            </a: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 Description of  the contents</a:t>
            </a:r>
          </a:p>
        </p:txBody>
      </p:sp>
      <p:sp>
        <p:nvSpPr>
          <p:cNvPr id="286768" name="圆角矩形 147504"/>
          <p:cNvSpPr>
            <a:spLocks noChangeArrowheads="1"/>
          </p:cNvSpPr>
          <p:nvPr/>
        </p:nvSpPr>
        <p:spPr bwMode="auto">
          <a:xfrm>
            <a:off x="4419600" y="4994275"/>
            <a:ext cx="4038600" cy="592138"/>
          </a:xfrm>
          <a:prstGeom prst="roundRect">
            <a:avLst>
              <a:gd name="adj" fmla="val 50000"/>
            </a:avLst>
          </a:prstGeom>
          <a:solidFill>
            <a:srgbClr val="5F5F5F"/>
          </a:solidFill>
          <a:ln w="28575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769" name="组合 147505"/>
          <p:cNvGrpSpPr>
            <a:grpSpLocks/>
          </p:cNvGrpSpPr>
          <p:nvPr/>
        </p:nvGrpSpPr>
        <p:grpSpPr bwMode="auto">
          <a:xfrm>
            <a:off x="4376738" y="5013325"/>
            <a:ext cx="552450" cy="584200"/>
            <a:chOff x="2959" y="1568"/>
            <a:chExt cx="454" cy="480"/>
          </a:xfrm>
        </p:grpSpPr>
        <p:grpSp>
          <p:nvGrpSpPr>
            <p:cNvPr id="286770" name="组合 147506"/>
            <p:cNvGrpSpPr>
              <a:grpSpLocks/>
            </p:cNvGrpSpPr>
            <p:nvPr/>
          </p:nvGrpSpPr>
          <p:grpSpPr bwMode="auto">
            <a:xfrm>
              <a:off x="2959" y="1568"/>
              <a:ext cx="454" cy="480"/>
              <a:chOff x="192" y="1917"/>
              <a:chExt cx="1042" cy="1102"/>
            </a:xfrm>
          </p:grpSpPr>
          <p:pic>
            <p:nvPicPr>
              <p:cNvPr id="286771" name="图片 147507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772" name="图片 147508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773" name="椭圆 147509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435152">
                      <a:alpha val="89999"/>
                    </a:srgbClr>
                  </a:gs>
                  <a:gs pos="50000">
                    <a:schemeClr val="accent1">
                      <a:alpha val="55000"/>
                    </a:schemeClr>
                  </a:gs>
                  <a:gs pos="100000">
                    <a:srgbClr val="435152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286774" name="图片 147510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04" y="1572"/>
              <a:ext cx="359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75" name="矩形 147511"/>
          <p:cNvSpPr>
            <a:spLocks noChangeArrowheads="1"/>
          </p:cNvSpPr>
          <p:nvPr/>
        </p:nvSpPr>
        <p:spPr bwMode="auto">
          <a:xfrm>
            <a:off x="5032375" y="5095875"/>
            <a:ext cx="324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D.</a:t>
            </a: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 Description of  the contents</a:t>
            </a:r>
          </a:p>
        </p:txBody>
      </p:sp>
      <p:sp>
        <p:nvSpPr>
          <p:cNvPr id="286776" name="标题 1475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288770" name="Line 38"/>
          <p:cNvSpPr>
            <a:spLocks noChangeShapeType="1"/>
          </p:cNvSpPr>
          <p:nvPr/>
        </p:nvSpPr>
        <p:spPr bwMode="auto">
          <a:xfrm>
            <a:off x="1952625" y="2001838"/>
            <a:ext cx="0" cy="3313112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771" name="Line 39"/>
          <p:cNvSpPr>
            <a:spLocks noChangeShapeType="1"/>
          </p:cNvSpPr>
          <p:nvPr/>
        </p:nvSpPr>
        <p:spPr bwMode="auto">
          <a:xfrm>
            <a:off x="1952625" y="5314950"/>
            <a:ext cx="3324225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772" name="Text Box 40"/>
          <p:cNvSpPr txBox="1">
            <a:spLocks noChangeArrowheads="1"/>
          </p:cNvSpPr>
          <p:nvPr/>
        </p:nvSpPr>
        <p:spPr bwMode="auto">
          <a:xfrm>
            <a:off x="1925638" y="5403850"/>
            <a:ext cx="612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2005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73" name="Text Box 41"/>
          <p:cNvSpPr txBox="1">
            <a:spLocks noChangeArrowheads="1"/>
          </p:cNvSpPr>
          <p:nvPr/>
        </p:nvSpPr>
        <p:spPr bwMode="auto">
          <a:xfrm>
            <a:off x="4721225" y="5403850"/>
            <a:ext cx="612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3300"/>
                </a:solidFill>
                <a:cs typeface="Arial" pitchFamily="34" charset="0"/>
              </a:rPr>
              <a:t>2035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74" name="Line 42"/>
          <p:cNvSpPr>
            <a:spLocks noChangeShapeType="1"/>
          </p:cNvSpPr>
          <p:nvPr/>
        </p:nvSpPr>
        <p:spPr bwMode="auto">
          <a:xfrm>
            <a:off x="2493963" y="5532438"/>
            <a:ext cx="2243137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775" name="Rectangle 43"/>
          <p:cNvSpPr>
            <a:spLocks noChangeArrowheads="1"/>
          </p:cNvSpPr>
          <p:nvPr/>
        </p:nvSpPr>
        <p:spPr bwMode="auto">
          <a:xfrm>
            <a:off x="2503488" y="5608638"/>
            <a:ext cx="21558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76" name="Rectangle 44"/>
          <p:cNvSpPr>
            <a:spLocks noChangeArrowheads="1"/>
          </p:cNvSpPr>
          <p:nvPr/>
        </p:nvSpPr>
        <p:spPr bwMode="auto">
          <a:xfrm>
            <a:off x="925513" y="4791075"/>
            <a:ext cx="1100137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Description of the contents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77" name="Line 45"/>
          <p:cNvSpPr>
            <a:spLocks noChangeShapeType="1"/>
          </p:cNvSpPr>
          <p:nvPr/>
        </p:nvSpPr>
        <p:spPr bwMode="auto">
          <a:xfrm flipV="1">
            <a:off x="1414463" y="2668588"/>
            <a:ext cx="0" cy="2106612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778" name="Rectangle 46"/>
          <p:cNvSpPr>
            <a:spLocks noChangeArrowheads="1"/>
          </p:cNvSpPr>
          <p:nvPr/>
        </p:nvSpPr>
        <p:spPr bwMode="auto">
          <a:xfrm>
            <a:off x="889000" y="2020888"/>
            <a:ext cx="10985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Description of the contents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79" name="Text Box 47"/>
          <p:cNvSpPr txBox="1">
            <a:spLocks noChangeArrowheads="1"/>
          </p:cNvSpPr>
          <p:nvPr/>
        </p:nvSpPr>
        <p:spPr bwMode="auto">
          <a:xfrm>
            <a:off x="711200" y="1481138"/>
            <a:ext cx="15017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292929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rgbClr val="FF3300"/>
                </a:solidFill>
                <a:cs typeface="Arial" pitchFamily="34" charset="0"/>
              </a:rPr>
              <a:t>+40%</a:t>
            </a:r>
            <a:endParaRPr lang="en-US" altLang="zh-CN">
              <a:cs typeface="Arial" pitchFamily="34" charset="0"/>
            </a:endParaRPr>
          </a:p>
        </p:txBody>
      </p:sp>
      <p:grpSp>
        <p:nvGrpSpPr>
          <p:cNvPr id="288780" name="Group 48"/>
          <p:cNvGrpSpPr>
            <a:grpSpLocks/>
          </p:cNvGrpSpPr>
          <p:nvPr/>
        </p:nvGrpSpPr>
        <p:grpSpPr bwMode="auto">
          <a:xfrm>
            <a:off x="6316663" y="3686175"/>
            <a:ext cx="219075" cy="190500"/>
            <a:chOff x="4232" y="2571"/>
            <a:chExt cx="152" cy="132"/>
          </a:xfrm>
        </p:grpSpPr>
        <p:sp>
          <p:nvSpPr>
            <p:cNvPr id="288781" name="AutoShape 49"/>
            <p:cNvSpPr>
              <a:spLocks noChangeArrowheads="1"/>
            </p:cNvSpPr>
            <p:nvPr/>
          </p:nvSpPr>
          <p:spPr bwMode="auto">
            <a:xfrm rot="16200000" flipV="1">
              <a:off x="422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288782" name="AutoShape 50"/>
            <p:cNvSpPr>
              <a:spLocks noChangeArrowheads="1"/>
            </p:cNvSpPr>
            <p:nvPr/>
          </p:nvSpPr>
          <p:spPr bwMode="auto">
            <a:xfrm rot="16200000" flipV="1">
              <a:off x="426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grpSp>
        <p:nvGrpSpPr>
          <p:cNvPr id="288783" name="Group 51"/>
          <p:cNvGrpSpPr>
            <a:grpSpLocks/>
          </p:cNvGrpSpPr>
          <p:nvPr/>
        </p:nvGrpSpPr>
        <p:grpSpPr bwMode="auto">
          <a:xfrm>
            <a:off x="6316663" y="2657475"/>
            <a:ext cx="236537" cy="193675"/>
            <a:chOff x="4232" y="1845"/>
            <a:chExt cx="164" cy="135"/>
          </a:xfrm>
        </p:grpSpPr>
        <p:sp>
          <p:nvSpPr>
            <p:cNvPr id="288784" name="AutoShape 52"/>
            <p:cNvSpPr>
              <a:spLocks noChangeArrowheads="1"/>
            </p:cNvSpPr>
            <p:nvPr/>
          </p:nvSpPr>
          <p:spPr bwMode="auto">
            <a:xfrm rot="16200000" flipV="1">
              <a:off x="4222" y="1858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288785" name="AutoShape 53"/>
            <p:cNvSpPr>
              <a:spLocks noChangeArrowheads="1"/>
            </p:cNvSpPr>
            <p:nvPr/>
          </p:nvSpPr>
          <p:spPr bwMode="auto">
            <a:xfrm rot="16200000" flipV="1">
              <a:off x="4274" y="1855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288786" name="Rectangle 54"/>
          <p:cNvSpPr>
            <a:spLocks noChangeArrowheads="1"/>
          </p:cNvSpPr>
          <p:nvPr/>
        </p:nvSpPr>
        <p:spPr bwMode="auto">
          <a:xfrm>
            <a:off x="6543675" y="2424113"/>
            <a:ext cx="1758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87" name="Rectangle 55"/>
          <p:cNvSpPr>
            <a:spLocks noChangeArrowheads="1"/>
          </p:cNvSpPr>
          <p:nvPr/>
        </p:nvSpPr>
        <p:spPr bwMode="auto">
          <a:xfrm>
            <a:off x="6543675" y="3451225"/>
            <a:ext cx="1758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88" name="AutoShape 56"/>
          <p:cNvSpPr>
            <a:spLocks noChangeArrowheads="1"/>
          </p:cNvSpPr>
          <p:nvPr/>
        </p:nvSpPr>
        <p:spPr bwMode="auto">
          <a:xfrm>
            <a:off x="5211763" y="1830388"/>
            <a:ext cx="3148012" cy="3063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288789" name="Rectangle 57"/>
          <p:cNvSpPr>
            <a:spLocks noChangeArrowheads="1"/>
          </p:cNvSpPr>
          <p:nvPr/>
        </p:nvSpPr>
        <p:spPr bwMode="auto">
          <a:xfrm>
            <a:off x="5648325" y="1835150"/>
            <a:ext cx="2524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FEFEFE"/>
                </a:solidFill>
                <a:cs typeface="Arial" pitchFamily="34" charset="0"/>
              </a:rPr>
              <a:t> Description of the contents</a:t>
            </a:r>
            <a:endParaRPr lang="en-US" altLang="zh-CN">
              <a:cs typeface="Arial" pitchFamily="34" charset="0"/>
            </a:endParaRPr>
          </a:p>
        </p:txBody>
      </p:sp>
      <p:grpSp>
        <p:nvGrpSpPr>
          <p:cNvPr id="288790" name="Group 58"/>
          <p:cNvGrpSpPr>
            <a:grpSpLocks/>
          </p:cNvGrpSpPr>
          <p:nvPr/>
        </p:nvGrpSpPr>
        <p:grpSpPr bwMode="auto">
          <a:xfrm>
            <a:off x="6316663" y="4783138"/>
            <a:ext cx="219075" cy="190500"/>
            <a:chOff x="4232" y="2571"/>
            <a:chExt cx="152" cy="132"/>
          </a:xfrm>
        </p:grpSpPr>
        <p:sp>
          <p:nvSpPr>
            <p:cNvPr id="288791" name="AutoShape 59"/>
            <p:cNvSpPr>
              <a:spLocks noChangeArrowheads="1"/>
            </p:cNvSpPr>
            <p:nvPr/>
          </p:nvSpPr>
          <p:spPr bwMode="auto">
            <a:xfrm rot="16200000" flipV="1">
              <a:off x="422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288792" name="AutoShape 60"/>
            <p:cNvSpPr>
              <a:spLocks noChangeArrowheads="1"/>
            </p:cNvSpPr>
            <p:nvPr/>
          </p:nvSpPr>
          <p:spPr bwMode="auto">
            <a:xfrm rot="16200000" flipV="1">
              <a:off x="426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288793" name="Rectangle 61"/>
          <p:cNvSpPr>
            <a:spLocks noChangeArrowheads="1"/>
          </p:cNvSpPr>
          <p:nvPr/>
        </p:nvSpPr>
        <p:spPr bwMode="auto">
          <a:xfrm>
            <a:off x="6543675" y="4548188"/>
            <a:ext cx="1758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288794" name="Freeform 62"/>
          <p:cNvSpPr>
            <a:spLocks noChangeArrowheads="1"/>
          </p:cNvSpPr>
          <p:nvPr/>
        </p:nvSpPr>
        <p:spPr bwMode="auto">
          <a:xfrm>
            <a:off x="2281238" y="3702050"/>
            <a:ext cx="1862137" cy="1277938"/>
          </a:xfrm>
          <a:custGeom>
            <a:avLst/>
            <a:gdLst/>
            <a:ahLst/>
            <a:cxnLst>
              <a:cxn ang="0">
                <a:pos x="0" y="687"/>
              </a:cxn>
              <a:cxn ang="0">
                <a:pos x="671" y="532"/>
              </a:cxn>
              <a:cxn ang="0">
                <a:pos x="1103" y="149"/>
              </a:cxn>
              <a:cxn ang="0">
                <a:pos x="988" y="131"/>
              </a:cxn>
              <a:cxn ang="0">
                <a:pos x="1164" y="0"/>
              </a:cxn>
              <a:cxn ang="0">
                <a:pos x="1291" y="183"/>
              </a:cxn>
              <a:cxn ang="0">
                <a:pos x="1164" y="161"/>
              </a:cxn>
              <a:cxn ang="0">
                <a:pos x="798" y="714"/>
              </a:cxn>
              <a:cxn ang="0">
                <a:pos x="554" y="886"/>
              </a:cxn>
              <a:cxn ang="0">
                <a:pos x="0" y="687"/>
              </a:cxn>
            </a:cxnLst>
            <a:rect l="0" t="0" r="r" b="b"/>
            <a:pathLst>
              <a:path w="1291" h="886">
                <a:moveTo>
                  <a:pt x="0" y="687"/>
                </a:moveTo>
                <a:cubicBezTo>
                  <a:pt x="261" y="646"/>
                  <a:pt x="345" y="660"/>
                  <a:pt x="671" y="532"/>
                </a:cubicBezTo>
                <a:cubicBezTo>
                  <a:pt x="997" y="404"/>
                  <a:pt x="1069" y="227"/>
                  <a:pt x="1103" y="149"/>
                </a:cubicBezTo>
                <a:cubicBezTo>
                  <a:pt x="1045" y="140"/>
                  <a:pt x="988" y="131"/>
                  <a:pt x="988" y="131"/>
                </a:cubicBezTo>
                <a:lnTo>
                  <a:pt x="1164" y="0"/>
                </a:lnTo>
                <a:lnTo>
                  <a:pt x="1291" y="183"/>
                </a:lnTo>
                <a:lnTo>
                  <a:pt x="1164" y="161"/>
                </a:lnTo>
                <a:cubicBezTo>
                  <a:pt x="1120" y="317"/>
                  <a:pt x="981" y="576"/>
                  <a:pt x="798" y="714"/>
                </a:cubicBezTo>
                <a:cubicBezTo>
                  <a:pt x="615" y="852"/>
                  <a:pt x="749" y="772"/>
                  <a:pt x="554" y="886"/>
                </a:cubicBezTo>
                <a:lnTo>
                  <a:pt x="0" y="687"/>
                </a:lnTo>
                <a:close/>
              </a:path>
            </a:pathLst>
          </a:custGeom>
          <a:gradFill rotWithShape="1">
            <a:gsLst>
              <a:gs pos="0">
                <a:srgbClr val="3C5470"/>
              </a:gs>
              <a:gs pos="100000">
                <a:srgbClr val="F8F8F8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8795" name="Group 63"/>
          <p:cNvGrpSpPr>
            <a:grpSpLocks/>
          </p:cNvGrpSpPr>
          <p:nvPr/>
        </p:nvGrpSpPr>
        <p:grpSpPr bwMode="auto">
          <a:xfrm>
            <a:off x="3505200" y="1949450"/>
            <a:ext cx="1797050" cy="1674813"/>
            <a:chOff x="2208" y="1392"/>
            <a:chExt cx="1132" cy="1055"/>
          </a:xfrm>
        </p:grpSpPr>
        <p:sp>
          <p:nvSpPr>
            <p:cNvPr id="288796" name="Freeform 64"/>
            <p:cNvSpPr>
              <a:spLocks noChangeArrowheads="1"/>
            </p:cNvSpPr>
            <p:nvPr/>
          </p:nvSpPr>
          <p:spPr bwMode="auto">
            <a:xfrm>
              <a:off x="2332" y="2158"/>
              <a:ext cx="467" cy="232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58" y="173"/>
                </a:cxn>
                <a:cxn ang="0">
                  <a:pos x="297" y="32"/>
                </a:cxn>
                <a:cxn ang="0">
                  <a:pos x="289" y="8"/>
                </a:cxn>
                <a:cxn ang="0">
                  <a:pos x="223" y="26"/>
                </a:cxn>
                <a:cxn ang="0">
                  <a:pos x="0" y="166"/>
                </a:cxn>
              </a:cxnLst>
              <a:rect l="0" t="0" r="r" b="b"/>
              <a:pathLst>
                <a:path w="335" h="173">
                  <a:moveTo>
                    <a:pt x="0" y="166"/>
                  </a:moveTo>
                  <a:lnTo>
                    <a:pt x="58" y="173"/>
                  </a:lnTo>
                  <a:lnTo>
                    <a:pt x="297" y="32"/>
                  </a:lnTo>
                  <a:cubicBezTo>
                    <a:pt x="335" y="5"/>
                    <a:pt x="301" y="9"/>
                    <a:pt x="289" y="8"/>
                  </a:cubicBezTo>
                  <a:cubicBezTo>
                    <a:pt x="277" y="7"/>
                    <a:pt x="271" y="0"/>
                    <a:pt x="223" y="26"/>
                  </a:cubicBezTo>
                  <a:lnTo>
                    <a:pt x="0" y="166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97" name="Freeform 65"/>
            <p:cNvSpPr>
              <a:spLocks noChangeArrowheads="1"/>
            </p:cNvSpPr>
            <p:nvPr/>
          </p:nvSpPr>
          <p:spPr bwMode="auto">
            <a:xfrm>
              <a:off x="2208" y="1553"/>
              <a:ext cx="312" cy="837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88798" name="Freeform 66"/>
            <p:cNvSpPr>
              <a:spLocks noChangeArrowheads="1"/>
            </p:cNvSpPr>
            <p:nvPr/>
          </p:nvSpPr>
          <p:spPr bwMode="auto">
            <a:xfrm>
              <a:off x="2630" y="2172"/>
              <a:ext cx="578" cy="275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80" y="170"/>
                </a:cxn>
                <a:cxn ang="0">
                  <a:pos x="332" y="37"/>
                </a:cxn>
                <a:cxn ang="0">
                  <a:pos x="292" y="1"/>
                </a:cxn>
                <a:cxn ang="0">
                  <a:pos x="230" y="29"/>
                </a:cxn>
                <a:cxn ang="0">
                  <a:pos x="0" y="158"/>
                </a:cxn>
              </a:cxnLst>
              <a:rect l="0" t="0" r="r" b="b"/>
              <a:pathLst>
                <a:path w="367" h="170">
                  <a:moveTo>
                    <a:pt x="0" y="158"/>
                  </a:moveTo>
                  <a:lnTo>
                    <a:pt x="80" y="170"/>
                  </a:lnTo>
                  <a:lnTo>
                    <a:pt x="332" y="37"/>
                  </a:lnTo>
                  <a:cubicBezTo>
                    <a:pt x="367" y="9"/>
                    <a:pt x="309" y="2"/>
                    <a:pt x="292" y="1"/>
                  </a:cubicBezTo>
                  <a:cubicBezTo>
                    <a:pt x="280" y="0"/>
                    <a:pt x="279" y="3"/>
                    <a:pt x="230" y="29"/>
                  </a:cubicBezTo>
                  <a:lnTo>
                    <a:pt x="0" y="158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99" name="Freeform 67"/>
            <p:cNvSpPr>
              <a:spLocks noChangeArrowheads="1"/>
            </p:cNvSpPr>
            <p:nvPr/>
          </p:nvSpPr>
          <p:spPr bwMode="auto">
            <a:xfrm>
              <a:off x="3014" y="2205"/>
              <a:ext cx="326" cy="150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61" y="112"/>
                </a:cxn>
                <a:cxn ang="0">
                  <a:pos x="218" y="32"/>
                </a:cxn>
                <a:cxn ang="0">
                  <a:pos x="157" y="11"/>
                </a:cxn>
                <a:cxn ang="0">
                  <a:pos x="0" y="98"/>
                </a:cxn>
              </a:cxnLst>
              <a:rect l="0" t="0" r="r" b="b"/>
              <a:pathLst>
                <a:path w="234" h="112">
                  <a:moveTo>
                    <a:pt x="0" y="98"/>
                  </a:moveTo>
                  <a:lnTo>
                    <a:pt x="61" y="112"/>
                  </a:lnTo>
                  <a:lnTo>
                    <a:pt x="218" y="32"/>
                  </a:lnTo>
                  <a:cubicBezTo>
                    <a:pt x="234" y="15"/>
                    <a:pt x="193" y="0"/>
                    <a:pt x="157" y="11"/>
                  </a:cubicBezTo>
                  <a:lnTo>
                    <a:pt x="0" y="98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00" name="Freeform 68"/>
            <p:cNvSpPr>
              <a:spLocks noChangeArrowheads="1"/>
            </p:cNvSpPr>
            <p:nvPr/>
          </p:nvSpPr>
          <p:spPr bwMode="auto">
            <a:xfrm>
              <a:off x="2899" y="1513"/>
              <a:ext cx="313" cy="837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20206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88801" name="Freeform 69"/>
            <p:cNvSpPr>
              <a:spLocks noChangeArrowheads="1"/>
            </p:cNvSpPr>
            <p:nvPr/>
          </p:nvSpPr>
          <p:spPr bwMode="auto">
            <a:xfrm>
              <a:off x="2473" y="1392"/>
              <a:ext cx="393" cy="1054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288802" name="Group 70"/>
          <p:cNvGrpSpPr>
            <a:grpSpLocks/>
          </p:cNvGrpSpPr>
          <p:nvPr/>
        </p:nvGrpSpPr>
        <p:grpSpPr bwMode="auto">
          <a:xfrm>
            <a:off x="2438400" y="3854450"/>
            <a:ext cx="693738" cy="1331913"/>
            <a:chOff x="1536" y="2592"/>
            <a:chExt cx="437" cy="839"/>
          </a:xfrm>
        </p:grpSpPr>
        <p:sp>
          <p:nvSpPr>
            <p:cNvPr id="288803" name="Freeform 71"/>
            <p:cNvSpPr>
              <a:spLocks noChangeArrowheads="1"/>
            </p:cNvSpPr>
            <p:nvPr/>
          </p:nvSpPr>
          <p:spPr bwMode="auto">
            <a:xfrm>
              <a:off x="1647" y="3281"/>
              <a:ext cx="326" cy="150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61" y="112"/>
                </a:cxn>
                <a:cxn ang="0">
                  <a:pos x="218" y="32"/>
                </a:cxn>
                <a:cxn ang="0">
                  <a:pos x="157" y="11"/>
                </a:cxn>
                <a:cxn ang="0">
                  <a:pos x="0" y="98"/>
                </a:cxn>
              </a:cxnLst>
              <a:rect l="0" t="0" r="r" b="b"/>
              <a:pathLst>
                <a:path w="234" h="112">
                  <a:moveTo>
                    <a:pt x="0" y="98"/>
                  </a:moveTo>
                  <a:lnTo>
                    <a:pt x="61" y="112"/>
                  </a:lnTo>
                  <a:lnTo>
                    <a:pt x="218" y="32"/>
                  </a:lnTo>
                  <a:cubicBezTo>
                    <a:pt x="234" y="15"/>
                    <a:pt x="193" y="0"/>
                    <a:pt x="157" y="11"/>
                  </a:cubicBezTo>
                  <a:lnTo>
                    <a:pt x="0" y="98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04" name="Freeform 72"/>
            <p:cNvSpPr>
              <a:spLocks noChangeArrowheads="1"/>
            </p:cNvSpPr>
            <p:nvPr/>
          </p:nvSpPr>
          <p:spPr bwMode="auto">
            <a:xfrm>
              <a:off x="1536" y="2592"/>
              <a:ext cx="313" cy="837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288805" name="Group 73"/>
          <p:cNvGrpSpPr>
            <a:grpSpLocks/>
          </p:cNvGrpSpPr>
          <p:nvPr/>
        </p:nvGrpSpPr>
        <p:grpSpPr bwMode="auto">
          <a:xfrm>
            <a:off x="5429250" y="4524375"/>
            <a:ext cx="701675" cy="701675"/>
            <a:chOff x="2430" y="1692"/>
            <a:chExt cx="339" cy="339"/>
          </a:xfrm>
        </p:grpSpPr>
        <p:sp>
          <p:nvSpPr>
            <p:cNvPr id="288806" name="Freeform 74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0066CC"/>
            </a:solidFill>
            <a:ln w="0">
              <a:solidFill>
                <a:srgbClr val="0066CC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07" name="Freeform 75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0066CC"/>
            </a:solidFill>
            <a:ln w="0">
              <a:solidFill>
                <a:srgbClr val="0066CC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8808" name="Group 76"/>
          <p:cNvGrpSpPr>
            <a:grpSpLocks/>
          </p:cNvGrpSpPr>
          <p:nvPr/>
        </p:nvGrpSpPr>
        <p:grpSpPr bwMode="auto">
          <a:xfrm>
            <a:off x="5410200" y="3460750"/>
            <a:ext cx="701675" cy="698500"/>
            <a:chOff x="1884" y="3188"/>
            <a:chExt cx="411" cy="409"/>
          </a:xfrm>
        </p:grpSpPr>
        <p:sp>
          <p:nvSpPr>
            <p:cNvPr id="288809" name="Freeform 77"/>
            <p:cNvSpPr>
              <a:spLocks noEditPoints="1" noChangeArrowheads="1"/>
            </p:cNvSpPr>
            <p:nvPr/>
          </p:nvSpPr>
          <p:spPr bwMode="auto">
            <a:xfrm>
              <a:off x="1884" y="3188"/>
              <a:ext cx="411" cy="409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" y="246"/>
                </a:cxn>
                <a:cxn ang="0">
                  <a:pos x="17" y="285"/>
                </a:cxn>
                <a:cxn ang="0">
                  <a:pos x="36" y="319"/>
                </a:cxn>
                <a:cxn ang="0">
                  <a:pos x="60" y="349"/>
                </a:cxn>
                <a:cxn ang="0">
                  <a:pos x="92" y="375"/>
                </a:cxn>
                <a:cxn ang="0">
                  <a:pos x="126" y="393"/>
                </a:cxn>
                <a:cxn ang="0">
                  <a:pos x="165" y="405"/>
                </a:cxn>
                <a:cxn ang="0">
                  <a:pos x="206" y="409"/>
                </a:cxn>
                <a:cxn ang="0">
                  <a:pos x="248" y="405"/>
                </a:cxn>
                <a:cxn ang="0">
                  <a:pos x="285" y="393"/>
                </a:cxn>
                <a:cxn ang="0">
                  <a:pos x="321" y="375"/>
                </a:cxn>
                <a:cxn ang="0">
                  <a:pos x="351" y="349"/>
                </a:cxn>
                <a:cxn ang="0">
                  <a:pos x="375" y="319"/>
                </a:cxn>
                <a:cxn ang="0">
                  <a:pos x="395" y="285"/>
                </a:cxn>
                <a:cxn ang="0">
                  <a:pos x="407" y="246"/>
                </a:cxn>
                <a:cxn ang="0">
                  <a:pos x="411" y="204"/>
                </a:cxn>
                <a:cxn ang="0">
                  <a:pos x="407" y="163"/>
                </a:cxn>
                <a:cxn ang="0">
                  <a:pos x="395" y="124"/>
                </a:cxn>
                <a:cxn ang="0">
                  <a:pos x="375" y="90"/>
                </a:cxn>
                <a:cxn ang="0">
                  <a:pos x="351" y="60"/>
                </a:cxn>
                <a:cxn ang="0">
                  <a:pos x="321" y="34"/>
                </a:cxn>
                <a:cxn ang="0">
                  <a:pos x="285" y="15"/>
                </a:cxn>
                <a:cxn ang="0">
                  <a:pos x="248" y="3"/>
                </a:cxn>
                <a:cxn ang="0">
                  <a:pos x="206" y="0"/>
                </a:cxn>
                <a:cxn ang="0">
                  <a:pos x="165" y="3"/>
                </a:cxn>
                <a:cxn ang="0">
                  <a:pos x="126" y="15"/>
                </a:cxn>
                <a:cxn ang="0">
                  <a:pos x="92" y="34"/>
                </a:cxn>
                <a:cxn ang="0">
                  <a:pos x="60" y="60"/>
                </a:cxn>
                <a:cxn ang="0">
                  <a:pos x="36" y="90"/>
                </a:cxn>
                <a:cxn ang="0">
                  <a:pos x="17" y="124"/>
                </a:cxn>
                <a:cxn ang="0">
                  <a:pos x="5" y="163"/>
                </a:cxn>
                <a:cxn ang="0">
                  <a:pos x="0" y="204"/>
                </a:cxn>
                <a:cxn ang="0">
                  <a:pos x="42" y="204"/>
                </a:cxn>
                <a:cxn ang="0">
                  <a:pos x="47" y="166"/>
                </a:cxn>
                <a:cxn ang="0">
                  <a:pos x="59" y="133"/>
                </a:cxn>
                <a:cxn ang="0">
                  <a:pos x="78" y="102"/>
                </a:cxn>
                <a:cxn ang="0">
                  <a:pos x="104" y="76"/>
                </a:cxn>
                <a:cxn ang="0">
                  <a:pos x="134" y="58"/>
                </a:cxn>
                <a:cxn ang="0">
                  <a:pos x="168" y="45"/>
                </a:cxn>
                <a:cxn ang="0">
                  <a:pos x="206" y="42"/>
                </a:cxn>
                <a:cxn ang="0">
                  <a:pos x="243" y="45"/>
                </a:cxn>
                <a:cxn ang="0">
                  <a:pos x="278" y="58"/>
                </a:cxn>
                <a:cxn ang="0">
                  <a:pos x="308" y="76"/>
                </a:cxn>
                <a:cxn ang="0">
                  <a:pos x="333" y="102"/>
                </a:cxn>
                <a:cxn ang="0">
                  <a:pos x="353" y="133"/>
                </a:cxn>
                <a:cxn ang="0">
                  <a:pos x="365" y="166"/>
                </a:cxn>
                <a:cxn ang="0">
                  <a:pos x="369" y="204"/>
                </a:cxn>
                <a:cxn ang="0">
                  <a:pos x="365" y="241"/>
                </a:cxn>
                <a:cxn ang="0">
                  <a:pos x="353" y="276"/>
                </a:cxn>
                <a:cxn ang="0">
                  <a:pos x="333" y="306"/>
                </a:cxn>
                <a:cxn ang="0">
                  <a:pos x="308" y="331"/>
                </a:cxn>
                <a:cxn ang="0">
                  <a:pos x="278" y="351"/>
                </a:cxn>
                <a:cxn ang="0">
                  <a:pos x="243" y="363"/>
                </a:cxn>
                <a:cxn ang="0">
                  <a:pos x="206" y="367"/>
                </a:cxn>
                <a:cxn ang="0">
                  <a:pos x="168" y="363"/>
                </a:cxn>
                <a:cxn ang="0">
                  <a:pos x="134" y="351"/>
                </a:cxn>
                <a:cxn ang="0">
                  <a:pos x="104" y="331"/>
                </a:cxn>
                <a:cxn ang="0">
                  <a:pos x="78" y="306"/>
                </a:cxn>
                <a:cxn ang="0">
                  <a:pos x="59" y="276"/>
                </a:cxn>
                <a:cxn ang="0">
                  <a:pos x="47" y="241"/>
                </a:cxn>
                <a:cxn ang="0">
                  <a:pos x="42" y="204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FCC00"/>
            </a:solidFill>
            <a:ln w="19050">
              <a:solidFill>
                <a:srgbClr val="FFCC00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10" name="Freeform 78"/>
            <p:cNvSpPr>
              <a:spLocks noChangeArrowheads="1"/>
            </p:cNvSpPr>
            <p:nvPr/>
          </p:nvSpPr>
          <p:spPr bwMode="auto">
            <a:xfrm>
              <a:off x="2064" y="3269"/>
              <a:ext cx="141" cy="229"/>
            </a:xfrm>
            <a:custGeom>
              <a:avLst/>
              <a:gdLst/>
              <a:ahLst/>
              <a:cxnLst>
                <a:cxn ang="0">
                  <a:pos x="32" y="229"/>
                </a:cxn>
                <a:cxn ang="0">
                  <a:pos x="24" y="229"/>
                </a:cxn>
                <a:cxn ang="0">
                  <a:pos x="18" y="228"/>
                </a:cxn>
                <a:cxn ang="0">
                  <a:pos x="12" y="225"/>
                </a:cxn>
                <a:cxn ang="0">
                  <a:pos x="8" y="222"/>
                </a:cxn>
                <a:cxn ang="0">
                  <a:pos x="5" y="217"/>
                </a:cxn>
                <a:cxn ang="0">
                  <a:pos x="3" y="213"/>
                </a:cxn>
                <a:cxn ang="0">
                  <a:pos x="2" y="207"/>
                </a:cxn>
                <a:cxn ang="0">
                  <a:pos x="0" y="199"/>
                </a:cxn>
                <a:cxn ang="0">
                  <a:pos x="2" y="190"/>
                </a:cxn>
                <a:cxn ang="0">
                  <a:pos x="5" y="181"/>
                </a:cxn>
                <a:cxn ang="0">
                  <a:pos x="11" y="172"/>
                </a:cxn>
                <a:cxn ang="0">
                  <a:pos x="18" y="162"/>
                </a:cxn>
                <a:cxn ang="0">
                  <a:pos x="80" y="88"/>
                </a:cxn>
                <a:cxn ang="0">
                  <a:pos x="83" y="84"/>
                </a:cxn>
                <a:cxn ang="0">
                  <a:pos x="86" y="79"/>
                </a:cxn>
                <a:cxn ang="0">
                  <a:pos x="87" y="73"/>
                </a:cxn>
                <a:cxn ang="0">
                  <a:pos x="89" y="69"/>
                </a:cxn>
                <a:cxn ang="0">
                  <a:pos x="87" y="63"/>
                </a:cxn>
                <a:cxn ang="0">
                  <a:pos x="86" y="58"/>
                </a:cxn>
                <a:cxn ang="0">
                  <a:pos x="83" y="55"/>
                </a:cxn>
                <a:cxn ang="0">
                  <a:pos x="78" y="51"/>
                </a:cxn>
                <a:cxn ang="0">
                  <a:pos x="74" y="49"/>
                </a:cxn>
                <a:cxn ang="0">
                  <a:pos x="68" y="49"/>
                </a:cxn>
                <a:cxn ang="0">
                  <a:pos x="63" y="49"/>
                </a:cxn>
                <a:cxn ang="0">
                  <a:pos x="59" y="51"/>
                </a:cxn>
                <a:cxn ang="0">
                  <a:pos x="56" y="55"/>
                </a:cxn>
                <a:cxn ang="0">
                  <a:pos x="53" y="58"/>
                </a:cxn>
                <a:cxn ang="0">
                  <a:pos x="51" y="64"/>
                </a:cxn>
                <a:cxn ang="0">
                  <a:pos x="50" y="69"/>
                </a:cxn>
                <a:cxn ang="0">
                  <a:pos x="51" y="75"/>
                </a:cxn>
                <a:cxn ang="0">
                  <a:pos x="53" y="81"/>
                </a:cxn>
                <a:cxn ang="0">
                  <a:pos x="56" y="85"/>
                </a:cxn>
                <a:cxn ang="0">
                  <a:pos x="62" y="91"/>
                </a:cxn>
                <a:cxn ang="0">
                  <a:pos x="30" y="129"/>
                </a:cxn>
                <a:cxn ang="0">
                  <a:pos x="17" y="115"/>
                </a:cxn>
                <a:cxn ang="0">
                  <a:pos x="9" y="102"/>
                </a:cxn>
                <a:cxn ang="0">
                  <a:pos x="3" y="87"/>
                </a:cxn>
                <a:cxn ang="0">
                  <a:pos x="2" y="70"/>
                </a:cxn>
                <a:cxn ang="0">
                  <a:pos x="5" y="51"/>
                </a:cxn>
                <a:cxn ang="0">
                  <a:pos x="11" y="34"/>
                </a:cxn>
                <a:cxn ang="0">
                  <a:pos x="21" y="19"/>
                </a:cxn>
                <a:cxn ang="0">
                  <a:pos x="35" y="9"/>
                </a:cxn>
                <a:cxn ang="0">
                  <a:pos x="51" y="1"/>
                </a:cxn>
                <a:cxn ang="0">
                  <a:pos x="71" y="0"/>
                </a:cxn>
                <a:cxn ang="0">
                  <a:pos x="89" y="1"/>
                </a:cxn>
                <a:cxn ang="0">
                  <a:pos x="105" y="7"/>
                </a:cxn>
                <a:cxn ang="0">
                  <a:pos x="119" y="19"/>
                </a:cxn>
                <a:cxn ang="0">
                  <a:pos x="129" y="33"/>
                </a:cxn>
                <a:cxn ang="0">
                  <a:pos x="135" y="49"/>
                </a:cxn>
                <a:cxn ang="0">
                  <a:pos x="137" y="69"/>
                </a:cxn>
                <a:cxn ang="0">
                  <a:pos x="134" y="91"/>
                </a:cxn>
                <a:cxn ang="0">
                  <a:pos x="122" y="115"/>
                </a:cxn>
                <a:cxn ang="0">
                  <a:pos x="101" y="139"/>
                </a:cxn>
                <a:cxn ang="0">
                  <a:pos x="99" y="142"/>
                </a:cxn>
                <a:cxn ang="0">
                  <a:pos x="66" y="177"/>
                </a:cxn>
                <a:cxn ang="0">
                  <a:pos x="141" y="177"/>
                </a:cxn>
                <a:cxn ang="0">
                  <a:pos x="141" y="229"/>
                </a:cxn>
                <a:cxn ang="0">
                  <a:pos x="32" y="229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FCC00"/>
            </a:solidFill>
            <a:ln w="0">
              <a:solidFill>
                <a:srgbClr val="FFCC00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11" name="Freeform 79"/>
            <p:cNvSpPr>
              <a:spLocks noChangeArrowheads="1"/>
            </p:cNvSpPr>
            <p:nvPr/>
          </p:nvSpPr>
          <p:spPr bwMode="auto">
            <a:xfrm>
              <a:off x="1946" y="3333"/>
              <a:ext cx="102" cy="113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33" y="54"/>
                </a:cxn>
                <a:cxn ang="0">
                  <a:pos x="3" y="0"/>
                </a:cxn>
                <a:cxn ang="0">
                  <a:pos x="33" y="0"/>
                </a:cxn>
                <a:cxn ang="0">
                  <a:pos x="51" y="33"/>
                </a:cxn>
                <a:cxn ang="0">
                  <a:pos x="70" y="0"/>
                </a:cxn>
                <a:cxn ang="0">
                  <a:pos x="99" y="0"/>
                </a:cxn>
                <a:cxn ang="0">
                  <a:pos x="69" y="54"/>
                </a:cxn>
                <a:cxn ang="0">
                  <a:pos x="102" y="113"/>
                </a:cxn>
                <a:cxn ang="0">
                  <a:pos x="72" y="113"/>
                </a:cxn>
                <a:cxn ang="0">
                  <a:pos x="51" y="75"/>
                </a:cxn>
                <a:cxn ang="0">
                  <a:pos x="30" y="113"/>
                </a:cxn>
                <a:cxn ang="0">
                  <a:pos x="0" y="113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FCC00"/>
            </a:solidFill>
            <a:ln w="0">
              <a:solidFill>
                <a:srgbClr val="FFCC00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8812" name="Group 80"/>
          <p:cNvGrpSpPr>
            <a:grpSpLocks/>
          </p:cNvGrpSpPr>
          <p:nvPr/>
        </p:nvGrpSpPr>
        <p:grpSpPr bwMode="auto">
          <a:xfrm>
            <a:off x="5438775" y="2406650"/>
            <a:ext cx="698500" cy="698500"/>
            <a:chOff x="3349" y="3250"/>
            <a:chExt cx="380" cy="380"/>
          </a:xfrm>
        </p:grpSpPr>
        <p:sp>
          <p:nvSpPr>
            <p:cNvPr id="288813" name="Freeform 81"/>
            <p:cNvSpPr>
              <a:spLocks noChangeArrowheads="1"/>
            </p:cNvSpPr>
            <p:nvPr/>
          </p:nvSpPr>
          <p:spPr bwMode="auto">
            <a:xfrm>
              <a:off x="3349" y="3250"/>
              <a:ext cx="380" cy="190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246" y="5"/>
                </a:cxn>
                <a:cxn ang="0">
                  <a:pos x="285" y="17"/>
                </a:cxn>
                <a:cxn ang="0">
                  <a:pos x="319" y="36"/>
                </a:cxn>
                <a:cxn ang="0">
                  <a:pos x="349" y="60"/>
                </a:cxn>
                <a:cxn ang="0">
                  <a:pos x="375" y="92"/>
                </a:cxn>
                <a:cxn ang="0">
                  <a:pos x="393" y="126"/>
                </a:cxn>
                <a:cxn ang="0">
                  <a:pos x="405" y="164"/>
                </a:cxn>
                <a:cxn ang="0">
                  <a:pos x="409" y="206"/>
                </a:cxn>
                <a:cxn ang="0">
                  <a:pos x="409" y="207"/>
                </a:cxn>
                <a:cxn ang="0">
                  <a:pos x="409" y="207"/>
                </a:cxn>
                <a:cxn ang="0">
                  <a:pos x="358" y="207"/>
                </a:cxn>
                <a:cxn ang="0">
                  <a:pos x="270" y="69"/>
                </a:cxn>
                <a:cxn ang="0">
                  <a:pos x="270" y="108"/>
                </a:cxn>
                <a:cxn ang="0">
                  <a:pos x="204" y="108"/>
                </a:cxn>
                <a:cxn ang="0">
                  <a:pos x="204" y="42"/>
                </a:cxn>
                <a:cxn ang="0">
                  <a:pos x="168" y="47"/>
                </a:cxn>
                <a:cxn ang="0">
                  <a:pos x="133" y="59"/>
                </a:cxn>
                <a:cxn ang="0">
                  <a:pos x="102" y="78"/>
                </a:cxn>
                <a:cxn ang="0">
                  <a:pos x="78" y="104"/>
                </a:cxn>
                <a:cxn ang="0">
                  <a:pos x="58" y="134"/>
                </a:cxn>
                <a:cxn ang="0">
                  <a:pos x="46" y="168"/>
                </a:cxn>
                <a:cxn ang="0">
                  <a:pos x="42" y="206"/>
                </a:cxn>
                <a:cxn ang="0">
                  <a:pos x="42" y="207"/>
                </a:cxn>
                <a:cxn ang="0">
                  <a:pos x="42" y="207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6"/>
                </a:cxn>
                <a:cxn ang="0">
                  <a:pos x="3" y="164"/>
                </a:cxn>
                <a:cxn ang="0">
                  <a:pos x="15" y="126"/>
                </a:cxn>
                <a:cxn ang="0">
                  <a:pos x="34" y="92"/>
                </a:cxn>
                <a:cxn ang="0">
                  <a:pos x="60" y="60"/>
                </a:cxn>
                <a:cxn ang="0">
                  <a:pos x="90" y="36"/>
                </a:cxn>
                <a:cxn ang="0">
                  <a:pos x="124" y="17"/>
                </a:cxn>
                <a:cxn ang="0">
                  <a:pos x="163" y="5"/>
                </a:cxn>
                <a:cxn ang="0">
                  <a:pos x="204" y="0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CC3399"/>
            </a:solidFill>
            <a:ln w="0">
              <a:solidFill>
                <a:srgbClr val="CC3399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14" name="Freeform 82"/>
            <p:cNvSpPr>
              <a:spLocks noChangeArrowheads="1"/>
            </p:cNvSpPr>
            <p:nvPr/>
          </p:nvSpPr>
          <p:spPr bwMode="auto">
            <a:xfrm>
              <a:off x="3396" y="3313"/>
              <a:ext cx="143" cy="254"/>
            </a:xfrm>
            <a:custGeom>
              <a:avLst/>
              <a:gdLst/>
              <a:ahLst/>
              <a:cxnLst>
                <a:cxn ang="0">
                  <a:pos x="88" y="276"/>
                </a:cxn>
                <a:cxn ang="0">
                  <a:pos x="88" y="237"/>
                </a:cxn>
                <a:cxn ang="0">
                  <a:pos x="153" y="237"/>
                </a:cxn>
                <a:cxn ang="0">
                  <a:pos x="153" y="39"/>
                </a:cxn>
                <a:cxn ang="0">
                  <a:pos x="88" y="39"/>
                </a:cxn>
                <a:cxn ang="0">
                  <a:pos x="88" y="0"/>
                </a:cxn>
                <a:cxn ang="0">
                  <a:pos x="0" y="138"/>
                </a:cxn>
                <a:cxn ang="0">
                  <a:pos x="88" y="276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CC3399"/>
            </a:solidFill>
            <a:ln w="0">
              <a:solidFill>
                <a:srgbClr val="CC3399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815" name="Freeform 83"/>
            <p:cNvSpPr>
              <a:spLocks noChangeArrowheads="1"/>
            </p:cNvSpPr>
            <p:nvPr/>
          </p:nvSpPr>
          <p:spPr bwMode="auto">
            <a:xfrm>
              <a:off x="3349" y="3440"/>
              <a:ext cx="380" cy="190"/>
            </a:xfrm>
            <a:custGeom>
              <a:avLst/>
              <a:gdLst/>
              <a:ahLst/>
              <a:cxnLst>
                <a:cxn ang="0">
                  <a:pos x="204" y="207"/>
                </a:cxn>
                <a:cxn ang="0">
                  <a:pos x="246" y="203"/>
                </a:cxn>
                <a:cxn ang="0">
                  <a:pos x="285" y="191"/>
                </a:cxn>
                <a:cxn ang="0">
                  <a:pos x="319" y="173"/>
                </a:cxn>
                <a:cxn ang="0">
                  <a:pos x="349" y="147"/>
                </a:cxn>
                <a:cxn ang="0">
                  <a:pos x="375" y="117"/>
                </a:cxn>
                <a:cxn ang="0">
                  <a:pos x="393" y="83"/>
                </a:cxn>
                <a:cxn ang="0">
                  <a:pos x="405" y="44"/>
                </a:cxn>
                <a:cxn ang="0">
                  <a:pos x="409" y="2"/>
                </a:cxn>
                <a:cxn ang="0">
                  <a:pos x="409" y="2"/>
                </a:cxn>
                <a:cxn ang="0">
                  <a:pos x="409" y="0"/>
                </a:cxn>
                <a:cxn ang="0">
                  <a:pos x="358" y="0"/>
                </a:cxn>
                <a:cxn ang="0">
                  <a:pos x="270" y="138"/>
                </a:cxn>
                <a:cxn ang="0">
                  <a:pos x="270" y="99"/>
                </a:cxn>
                <a:cxn ang="0">
                  <a:pos x="204" y="99"/>
                </a:cxn>
                <a:cxn ang="0">
                  <a:pos x="204" y="165"/>
                </a:cxn>
                <a:cxn ang="0">
                  <a:pos x="168" y="161"/>
                </a:cxn>
                <a:cxn ang="0">
                  <a:pos x="133" y="149"/>
                </a:cxn>
                <a:cxn ang="0">
                  <a:pos x="102" y="129"/>
                </a:cxn>
                <a:cxn ang="0">
                  <a:pos x="78" y="104"/>
                </a:cxn>
                <a:cxn ang="0">
                  <a:pos x="58" y="74"/>
                </a:cxn>
                <a:cxn ang="0">
                  <a:pos x="46" y="39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44"/>
                </a:cxn>
                <a:cxn ang="0">
                  <a:pos x="15" y="83"/>
                </a:cxn>
                <a:cxn ang="0">
                  <a:pos x="34" y="117"/>
                </a:cxn>
                <a:cxn ang="0">
                  <a:pos x="60" y="147"/>
                </a:cxn>
                <a:cxn ang="0">
                  <a:pos x="90" y="173"/>
                </a:cxn>
                <a:cxn ang="0">
                  <a:pos x="124" y="191"/>
                </a:cxn>
                <a:cxn ang="0">
                  <a:pos x="163" y="203"/>
                </a:cxn>
                <a:cxn ang="0">
                  <a:pos x="204" y="207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CC3399"/>
            </a:solidFill>
            <a:ln w="0">
              <a:solidFill>
                <a:srgbClr val="CC3399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矩形 151553"/>
          <p:cNvSpPr>
            <a:spLocks noChangeArrowheads="1"/>
          </p:cNvSpPr>
          <p:nvPr/>
        </p:nvSpPr>
        <p:spPr bwMode="auto">
          <a:xfrm>
            <a:off x="609600" y="5046663"/>
            <a:ext cx="3635375" cy="7016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18" name="矩形 151554"/>
          <p:cNvSpPr>
            <a:spLocks noChangeArrowheads="1"/>
          </p:cNvSpPr>
          <p:nvPr/>
        </p:nvSpPr>
        <p:spPr bwMode="auto">
          <a:xfrm>
            <a:off x="609600" y="4110038"/>
            <a:ext cx="3635375" cy="7016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19" name="矩形 151555"/>
          <p:cNvSpPr>
            <a:spLocks noChangeArrowheads="1"/>
          </p:cNvSpPr>
          <p:nvPr/>
        </p:nvSpPr>
        <p:spPr bwMode="auto">
          <a:xfrm>
            <a:off x="609600" y="3133725"/>
            <a:ext cx="3635375" cy="7016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20" name="矩形 151556"/>
          <p:cNvSpPr>
            <a:spLocks noChangeArrowheads="1"/>
          </p:cNvSpPr>
          <p:nvPr/>
        </p:nvSpPr>
        <p:spPr bwMode="auto">
          <a:xfrm>
            <a:off x="609600" y="2198688"/>
            <a:ext cx="3635375" cy="7016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21" name="矩形 151557"/>
          <p:cNvSpPr>
            <a:spLocks noChangeArrowheads="1"/>
          </p:cNvSpPr>
          <p:nvPr/>
        </p:nvSpPr>
        <p:spPr bwMode="auto">
          <a:xfrm>
            <a:off x="1244600" y="2297113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90822" name="矩形 151558"/>
          <p:cNvSpPr>
            <a:spLocks noChangeArrowheads="1"/>
          </p:cNvSpPr>
          <p:nvPr/>
        </p:nvSpPr>
        <p:spPr bwMode="auto">
          <a:xfrm>
            <a:off x="1244600" y="3238500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90823" name="矩形 151559"/>
          <p:cNvSpPr>
            <a:spLocks noChangeArrowheads="1"/>
          </p:cNvSpPr>
          <p:nvPr/>
        </p:nvSpPr>
        <p:spPr bwMode="auto">
          <a:xfrm>
            <a:off x="1244600" y="4237038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90824" name="矩形 151560"/>
          <p:cNvSpPr>
            <a:spLocks noChangeArrowheads="1"/>
          </p:cNvSpPr>
          <p:nvPr/>
        </p:nvSpPr>
        <p:spPr bwMode="auto">
          <a:xfrm>
            <a:off x="1244600" y="5162550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290825" name="矩形 151561"/>
          <p:cNvSpPr>
            <a:spLocks noChangeArrowheads="1"/>
          </p:cNvSpPr>
          <p:nvPr/>
        </p:nvSpPr>
        <p:spPr bwMode="auto">
          <a:xfrm>
            <a:off x="4764088" y="3238500"/>
            <a:ext cx="1354137" cy="150813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26" name="矩形 151562"/>
          <p:cNvSpPr>
            <a:spLocks noChangeArrowheads="1"/>
          </p:cNvSpPr>
          <p:nvPr/>
        </p:nvSpPr>
        <p:spPr bwMode="auto">
          <a:xfrm>
            <a:off x="4764088" y="3503613"/>
            <a:ext cx="1973262" cy="1603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F1F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27" name="矩形 151563"/>
          <p:cNvSpPr>
            <a:spLocks noChangeArrowheads="1"/>
          </p:cNvSpPr>
          <p:nvPr/>
        </p:nvSpPr>
        <p:spPr bwMode="auto">
          <a:xfrm>
            <a:off x="4764088" y="4237038"/>
            <a:ext cx="2905125" cy="15875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28" name="矩形 151564"/>
          <p:cNvSpPr>
            <a:spLocks noChangeArrowheads="1"/>
          </p:cNvSpPr>
          <p:nvPr/>
        </p:nvSpPr>
        <p:spPr bwMode="auto">
          <a:xfrm>
            <a:off x="4764088" y="4502150"/>
            <a:ext cx="2613025" cy="1698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005C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29" name="矩形 151565"/>
          <p:cNvSpPr>
            <a:spLocks noChangeArrowheads="1"/>
          </p:cNvSpPr>
          <p:nvPr/>
        </p:nvSpPr>
        <p:spPr bwMode="auto">
          <a:xfrm>
            <a:off x="4791075" y="2376488"/>
            <a:ext cx="2246313" cy="15875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0" name="矩形 151566"/>
          <p:cNvSpPr>
            <a:spLocks noChangeArrowheads="1"/>
          </p:cNvSpPr>
          <p:nvPr/>
        </p:nvSpPr>
        <p:spPr bwMode="auto">
          <a:xfrm>
            <a:off x="4791075" y="2633663"/>
            <a:ext cx="2828925" cy="1492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1" name="十字形 151567"/>
          <p:cNvSpPr>
            <a:spLocks noChangeArrowheads="1"/>
          </p:cNvSpPr>
          <p:nvPr/>
        </p:nvSpPr>
        <p:spPr bwMode="auto">
          <a:xfrm>
            <a:off x="4676775" y="3209925"/>
            <a:ext cx="234950" cy="234950"/>
          </a:xfrm>
          <a:prstGeom prst="plus">
            <a:avLst>
              <a:gd name="adj" fmla="val 34176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2" name="十字形 151568"/>
          <p:cNvSpPr>
            <a:spLocks noChangeArrowheads="1"/>
          </p:cNvSpPr>
          <p:nvPr/>
        </p:nvSpPr>
        <p:spPr bwMode="auto">
          <a:xfrm>
            <a:off x="4678363" y="3475038"/>
            <a:ext cx="234950" cy="234950"/>
          </a:xfrm>
          <a:prstGeom prst="plus">
            <a:avLst>
              <a:gd name="adj" fmla="val 3481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F1F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3" name="十字形 151569"/>
          <p:cNvSpPr>
            <a:spLocks noChangeArrowheads="1"/>
          </p:cNvSpPr>
          <p:nvPr/>
        </p:nvSpPr>
        <p:spPr bwMode="auto">
          <a:xfrm>
            <a:off x="4676775" y="4208463"/>
            <a:ext cx="234950" cy="234950"/>
          </a:xfrm>
          <a:prstGeom prst="plus">
            <a:avLst>
              <a:gd name="adj" fmla="val 36708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4" name="十字形 151570"/>
          <p:cNvSpPr>
            <a:spLocks noChangeArrowheads="1"/>
          </p:cNvSpPr>
          <p:nvPr/>
        </p:nvSpPr>
        <p:spPr bwMode="auto">
          <a:xfrm>
            <a:off x="4678363" y="4471988"/>
            <a:ext cx="234950" cy="234950"/>
          </a:xfrm>
          <a:prstGeom prst="plus">
            <a:avLst>
              <a:gd name="adj" fmla="val 34176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005C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5" name="十字形 151571"/>
          <p:cNvSpPr>
            <a:spLocks noChangeArrowheads="1"/>
          </p:cNvSpPr>
          <p:nvPr/>
        </p:nvSpPr>
        <p:spPr bwMode="auto">
          <a:xfrm>
            <a:off x="4676775" y="2338388"/>
            <a:ext cx="234950" cy="234950"/>
          </a:xfrm>
          <a:prstGeom prst="plus">
            <a:avLst>
              <a:gd name="adj" fmla="val 3481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6" name="十字形 151572"/>
          <p:cNvSpPr>
            <a:spLocks noChangeArrowheads="1"/>
          </p:cNvSpPr>
          <p:nvPr/>
        </p:nvSpPr>
        <p:spPr bwMode="auto">
          <a:xfrm>
            <a:off x="4678363" y="2603500"/>
            <a:ext cx="234950" cy="234950"/>
          </a:xfrm>
          <a:prstGeom prst="plus">
            <a:avLst>
              <a:gd name="adj" fmla="val 3481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37" name="文本框 151573"/>
          <p:cNvSpPr txBox="1">
            <a:spLocks noChangeArrowheads="1"/>
          </p:cNvSpPr>
          <p:nvPr/>
        </p:nvSpPr>
        <p:spPr bwMode="auto">
          <a:xfrm>
            <a:off x="7092950" y="2301875"/>
            <a:ext cx="1436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>
              <a:cs typeface="Arial" pitchFamily="34" charset="0"/>
            </a:endParaRPr>
          </a:p>
        </p:txBody>
      </p:sp>
      <p:sp>
        <p:nvSpPr>
          <p:cNvPr id="290838" name="文本框 151574"/>
          <p:cNvSpPr txBox="1">
            <a:spLocks noChangeArrowheads="1"/>
          </p:cNvSpPr>
          <p:nvPr/>
        </p:nvSpPr>
        <p:spPr bwMode="auto">
          <a:xfrm>
            <a:off x="6972300" y="2292350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70%</a:t>
            </a:r>
          </a:p>
        </p:txBody>
      </p:sp>
      <p:sp>
        <p:nvSpPr>
          <p:cNvPr id="290839" name="文本框 151575"/>
          <p:cNvSpPr txBox="1">
            <a:spLocks noChangeArrowheads="1"/>
          </p:cNvSpPr>
          <p:nvPr/>
        </p:nvSpPr>
        <p:spPr bwMode="auto">
          <a:xfrm>
            <a:off x="6026150" y="3149600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50%</a:t>
            </a:r>
          </a:p>
        </p:txBody>
      </p:sp>
      <p:sp>
        <p:nvSpPr>
          <p:cNvPr id="290840" name="文本框 151576"/>
          <p:cNvSpPr txBox="1">
            <a:spLocks noChangeArrowheads="1"/>
          </p:cNvSpPr>
          <p:nvPr/>
        </p:nvSpPr>
        <p:spPr bwMode="auto">
          <a:xfrm>
            <a:off x="7558088" y="4165600"/>
            <a:ext cx="754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83%</a:t>
            </a:r>
          </a:p>
        </p:txBody>
      </p:sp>
      <p:sp>
        <p:nvSpPr>
          <p:cNvPr id="290841" name="文本框 151577"/>
          <p:cNvSpPr txBox="1">
            <a:spLocks noChangeArrowheads="1"/>
          </p:cNvSpPr>
          <p:nvPr/>
        </p:nvSpPr>
        <p:spPr bwMode="auto">
          <a:xfrm>
            <a:off x="7521575" y="2547938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90%</a:t>
            </a:r>
          </a:p>
        </p:txBody>
      </p:sp>
      <p:sp>
        <p:nvSpPr>
          <p:cNvPr id="290842" name="文本框 151578"/>
          <p:cNvSpPr txBox="1">
            <a:spLocks noChangeArrowheads="1"/>
          </p:cNvSpPr>
          <p:nvPr/>
        </p:nvSpPr>
        <p:spPr bwMode="auto">
          <a:xfrm>
            <a:off x="6610350" y="3424238"/>
            <a:ext cx="754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65%</a:t>
            </a:r>
          </a:p>
        </p:txBody>
      </p:sp>
      <p:sp>
        <p:nvSpPr>
          <p:cNvPr id="290843" name="文本框 151579"/>
          <p:cNvSpPr txBox="1">
            <a:spLocks noChangeArrowheads="1"/>
          </p:cNvSpPr>
          <p:nvPr/>
        </p:nvSpPr>
        <p:spPr bwMode="auto">
          <a:xfrm>
            <a:off x="7277100" y="4421188"/>
            <a:ext cx="754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75%</a:t>
            </a:r>
          </a:p>
        </p:txBody>
      </p:sp>
      <p:sp>
        <p:nvSpPr>
          <p:cNvPr id="290844" name="矩形 151580"/>
          <p:cNvSpPr>
            <a:spLocks noChangeArrowheads="1"/>
          </p:cNvSpPr>
          <p:nvPr/>
        </p:nvSpPr>
        <p:spPr bwMode="auto">
          <a:xfrm>
            <a:off x="4764088" y="5146675"/>
            <a:ext cx="1354137" cy="149225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45" name="矩形 151581"/>
          <p:cNvSpPr>
            <a:spLocks noChangeArrowheads="1"/>
          </p:cNvSpPr>
          <p:nvPr/>
        </p:nvSpPr>
        <p:spPr bwMode="auto">
          <a:xfrm>
            <a:off x="4764088" y="5411788"/>
            <a:ext cx="1973262" cy="15875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46" name="十字形 151582"/>
          <p:cNvSpPr>
            <a:spLocks noChangeArrowheads="1"/>
          </p:cNvSpPr>
          <p:nvPr/>
        </p:nvSpPr>
        <p:spPr bwMode="auto">
          <a:xfrm>
            <a:off x="4676775" y="5118100"/>
            <a:ext cx="234950" cy="234950"/>
          </a:xfrm>
          <a:prstGeom prst="plus">
            <a:avLst>
              <a:gd name="adj" fmla="val 35444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47" name="十字形 151583"/>
          <p:cNvSpPr>
            <a:spLocks noChangeArrowheads="1"/>
          </p:cNvSpPr>
          <p:nvPr/>
        </p:nvSpPr>
        <p:spPr bwMode="auto">
          <a:xfrm>
            <a:off x="4678363" y="5383213"/>
            <a:ext cx="234950" cy="233362"/>
          </a:xfrm>
          <a:prstGeom prst="plus">
            <a:avLst>
              <a:gd name="adj" fmla="val 34176"/>
            </a:avLst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0848" name="文本框 151584"/>
          <p:cNvSpPr txBox="1">
            <a:spLocks noChangeArrowheads="1"/>
          </p:cNvSpPr>
          <p:nvPr/>
        </p:nvSpPr>
        <p:spPr bwMode="auto">
          <a:xfrm>
            <a:off x="6026150" y="5057775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50%</a:t>
            </a:r>
          </a:p>
        </p:txBody>
      </p:sp>
      <p:sp>
        <p:nvSpPr>
          <p:cNvPr id="290849" name="文本框 151585"/>
          <p:cNvSpPr txBox="1">
            <a:spLocks noChangeArrowheads="1"/>
          </p:cNvSpPr>
          <p:nvPr/>
        </p:nvSpPr>
        <p:spPr bwMode="auto">
          <a:xfrm>
            <a:off x="6610350" y="5332413"/>
            <a:ext cx="754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65%</a:t>
            </a:r>
          </a:p>
        </p:txBody>
      </p:sp>
      <p:grpSp>
        <p:nvGrpSpPr>
          <p:cNvPr id="290850" name="组合 151586"/>
          <p:cNvGrpSpPr>
            <a:grpSpLocks/>
          </p:cNvGrpSpPr>
          <p:nvPr/>
        </p:nvGrpSpPr>
        <p:grpSpPr bwMode="auto">
          <a:xfrm>
            <a:off x="3817938" y="2166938"/>
            <a:ext cx="769937" cy="765175"/>
            <a:chOff x="1596" y="1152"/>
            <a:chExt cx="518" cy="516"/>
          </a:xfrm>
        </p:grpSpPr>
        <p:sp>
          <p:nvSpPr>
            <p:cNvPr id="290851" name="椭圆 151587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90852" name="图片 151588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0853" name="组合 151589"/>
          <p:cNvGrpSpPr>
            <a:grpSpLocks/>
          </p:cNvGrpSpPr>
          <p:nvPr/>
        </p:nvGrpSpPr>
        <p:grpSpPr bwMode="auto">
          <a:xfrm>
            <a:off x="3817938" y="3092450"/>
            <a:ext cx="769937" cy="766763"/>
            <a:chOff x="1596" y="1152"/>
            <a:chExt cx="518" cy="516"/>
          </a:xfrm>
        </p:grpSpPr>
        <p:sp>
          <p:nvSpPr>
            <p:cNvPr id="290854" name="椭圆 151590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90855" name="图片 151591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0856" name="组合 151592"/>
          <p:cNvGrpSpPr>
            <a:grpSpLocks/>
          </p:cNvGrpSpPr>
          <p:nvPr/>
        </p:nvGrpSpPr>
        <p:grpSpPr bwMode="auto">
          <a:xfrm>
            <a:off x="3817938" y="4090988"/>
            <a:ext cx="769937" cy="765175"/>
            <a:chOff x="1596" y="1152"/>
            <a:chExt cx="518" cy="516"/>
          </a:xfrm>
        </p:grpSpPr>
        <p:sp>
          <p:nvSpPr>
            <p:cNvPr id="290857" name="椭圆 151593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hlink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90858" name="图片 151594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0859" name="组合 151595"/>
          <p:cNvGrpSpPr>
            <a:grpSpLocks/>
          </p:cNvGrpSpPr>
          <p:nvPr/>
        </p:nvGrpSpPr>
        <p:grpSpPr bwMode="auto">
          <a:xfrm>
            <a:off x="3870325" y="4987925"/>
            <a:ext cx="768350" cy="765175"/>
            <a:chOff x="1596" y="1152"/>
            <a:chExt cx="518" cy="516"/>
          </a:xfrm>
        </p:grpSpPr>
        <p:sp>
          <p:nvSpPr>
            <p:cNvPr id="290860" name="椭圆 151596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90861" name="图片 151597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0862" name="组合 151598"/>
          <p:cNvGrpSpPr>
            <a:grpSpLocks/>
          </p:cNvGrpSpPr>
          <p:nvPr/>
        </p:nvGrpSpPr>
        <p:grpSpPr bwMode="auto">
          <a:xfrm>
            <a:off x="3990975" y="2381250"/>
            <a:ext cx="422275" cy="317500"/>
            <a:chOff x="1890" y="1712"/>
            <a:chExt cx="399" cy="300"/>
          </a:xfrm>
        </p:grpSpPr>
        <p:sp>
          <p:nvSpPr>
            <p:cNvPr id="290863" name="任意多边形 151599"/>
            <p:cNvSpPr>
              <a:spLocks noEditPoints="1" noChangeArrowheads="1"/>
            </p:cNvSpPr>
            <p:nvPr/>
          </p:nvSpPr>
          <p:spPr bwMode="auto">
            <a:xfrm>
              <a:off x="1890" y="1712"/>
              <a:ext cx="200" cy="300"/>
            </a:xfrm>
            <a:custGeom>
              <a:avLst/>
              <a:gdLst/>
              <a:ahLst/>
              <a:cxnLst>
                <a:cxn ang="0">
                  <a:pos x="200" y="172"/>
                </a:cxn>
                <a:cxn ang="0">
                  <a:pos x="195" y="172"/>
                </a:cxn>
                <a:cxn ang="0">
                  <a:pos x="192" y="169"/>
                </a:cxn>
                <a:cxn ang="0">
                  <a:pos x="65" y="42"/>
                </a:cxn>
                <a:cxn ang="0">
                  <a:pos x="200" y="42"/>
                </a:cxn>
                <a:cxn ang="0">
                  <a:pos x="200" y="0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200" y="300"/>
                </a:cxn>
                <a:cxn ang="0">
                  <a:pos x="200" y="258"/>
                </a:cxn>
                <a:cxn ang="0">
                  <a:pos x="65" y="258"/>
                </a:cxn>
                <a:cxn ang="0">
                  <a:pos x="150" y="174"/>
                </a:cxn>
                <a:cxn ang="0">
                  <a:pos x="186" y="208"/>
                </a:cxn>
                <a:cxn ang="0">
                  <a:pos x="189" y="211"/>
                </a:cxn>
                <a:cxn ang="0">
                  <a:pos x="195" y="214"/>
                </a:cxn>
                <a:cxn ang="0">
                  <a:pos x="200" y="214"/>
                </a:cxn>
                <a:cxn ang="0">
                  <a:pos x="200" y="172"/>
                </a:cxn>
                <a:cxn ang="0">
                  <a:pos x="42" y="64"/>
                </a:cxn>
                <a:cxn ang="0">
                  <a:pos x="126" y="150"/>
                </a:cxn>
                <a:cxn ang="0">
                  <a:pos x="42" y="234"/>
                </a:cxn>
                <a:cxn ang="0">
                  <a:pos x="42" y="64"/>
                </a:cxn>
              </a:cxnLst>
              <a:rect l="0" t="0" r="r" b="b"/>
              <a:pathLst>
                <a:path w="200" h="300">
                  <a:moveTo>
                    <a:pt x="200" y="172"/>
                  </a:moveTo>
                  <a:lnTo>
                    <a:pt x="195" y="172"/>
                  </a:lnTo>
                  <a:lnTo>
                    <a:pt x="192" y="169"/>
                  </a:lnTo>
                  <a:lnTo>
                    <a:pt x="65" y="42"/>
                  </a:lnTo>
                  <a:lnTo>
                    <a:pt x="200" y="42"/>
                  </a:lnTo>
                  <a:lnTo>
                    <a:pt x="200" y="0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200" y="300"/>
                  </a:lnTo>
                  <a:lnTo>
                    <a:pt x="200" y="258"/>
                  </a:lnTo>
                  <a:lnTo>
                    <a:pt x="65" y="258"/>
                  </a:lnTo>
                  <a:lnTo>
                    <a:pt x="150" y="174"/>
                  </a:lnTo>
                  <a:lnTo>
                    <a:pt x="186" y="208"/>
                  </a:lnTo>
                  <a:lnTo>
                    <a:pt x="189" y="211"/>
                  </a:lnTo>
                  <a:lnTo>
                    <a:pt x="195" y="214"/>
                  </a:lnTo>
                  <a:lnTo>
                    <a:pt x="200" y="214"/>
                  </a:lnTo>
                  <a:lnTo>
                    <a:pt x="200" y="172"/>
                  </a:lnTo>
                  <a:close/>
                  <a:moveTo>
                    <a:pt x="42" y="64"/>
                  </a:moveTo>
                  <a:lnTo>
                    <a:pt x="126" y="150"/>
                  </a:lnTo>
                  <a:lnTo>
                    <a:pt x="42" y="234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64" name="任意多边形 151600"/>
            <p:cNvSpPr>
              <a:spLocks noEditPoints="1" noChangeArrowheads="1"/>
            </p:cNvSpPr>
            <p:nvPr/>
          </p:nvSpPr>
          <p:spPr bwMode="auto">
            <a:xfrm>
              <a:off x="2090" y="1712"/>
              <a:ext cx="199" cy="300"/>
            </a:xfrm>
            <a:custGeom>
              <a:avLst/>
              <a:gdLst/>
              <a:ahLst/>
              <a:cxnLst>
                <a:cxn ang="0">
                  <a:pos x="0" y="214"/>
                </a:cxn>
                <a:cxn ang="0">
                  <a:pos x="6" y="214"/>
                </a:cxn>
                <a:cxn ang="0">
                  <a:pos x="10" y="211"/>
                </a:cxn>
                <a:cxn ang="0">
                  <a:pos x="15" y="208"/>
                </a:cxn>
                <a:cxn ang="0">
                  <a:pos x="51" y="174"/>
                </a:cxn>
                <a:cxn ang="0">
                  <a:pos x="135" y="258"/>
                </a:cxn>
                <a:cxn ang="0">
                  <a:pos x="0" y="258"/>
                </a:cxn>
                <a:cxn ang="0">
                  <a:pos x="0" y="300"/>
                </a:cxn>
                <a:cxn ang="0">
                  <a:pos x="199" y="300"/>
                </a:cxn>
                <a:cxn ang="0">
                  <a:pos x="199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135" y="42"/>
                </a:cxn>
                <a:cxn ang="0">
                  <a:pos x="7" y="169"/>
                </a:cxn>
                <a:cxn ang="0">
                  <a:pos x="4" y="172"/>
                </a:cxn>
                <a:cxn ang="0">
                  <a:pos x="0" y="172"/>
                </a:cxn>
                <a:cxn ang="0">
                  <a:pos x="0" y="214"/>
                </a:cxn>
                <a:cxn ang="0">
                  <a:pos x="157" y="234"/>
                </a:cxn>
                <a:cxn ang="0">
                  <a:pos x="73" y="150"/>
                </a:cxn>
                <a:cxn ang="0">
                  <a:pos x="157" y="64"/>
                </a:cxn>
                <a:cxn ang="0">
                  <a:pos x="157" y="234"/>
                </a:cxn>
              </a:cxnLst>
              <a:rect l="0" t="0" r="r" b="b"/>
              <a:pathLst>
                <a:path w="199" h="300">
                  <a:moveTo>
                    <a:pt x="0" y="214"/>
                  </a:moveTo>
                  <a:lnTo>
                    <a:pt x="6" y="214"/>
                  </a:lnTo>
                  <a:lnTo>
                    <a:pt x="10" y="211"/>
                  </a:lnTo>
                  <a:lnTo>
                    <a:pt x="15" y="208"/>
                  </a:lnTo>
                  <a:lnTo>
                    <a:pt x="51" y="174"/>
                  </a:lnTo>
                  <a:lnTo>
                    <a:pt x="135" y="258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99" y="300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135" y="42"/>
                  </a:lnTo>
                  <a:lnTo>
                    <a:pt x="7" y="169"/>
                  </a:lnTo>
                  <a:lnTo>
                    <a:pt x="4" y="172"/>
                  </a:lnTo>
                  <a:lnTo>
                    <a:pt x="0" y="172"/>
                  </a:lnTo>
                  <a:lnTo>
                    <a:pt x="0" y="214"/>
                  </a:lnTo>
                  <a:close/>
                  <a:moveTo>
                    <a:pt x="157" y="234"/>
                  </a:moveTo>
                  <a:lnTo>
                    <a:pt x="73" y="150"/>
                  </a:lnTo>
                  <a:lnTo>
                    <a:pt x="157" y="64"/>
                  </a:lnTo>
                  <a:lnTo>
                    <a:pt x="157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0865" name="任意多边形 151601"/>
          <p:cNvSpPr>
            <a:spLocks noEditPoints="1" noChangeArrowheads="1"/>
          </p:cNvSpPr>
          <p:nvPr/>
        </p:nvSpPr>
        <p:spPr bwMode="auto">
          <a:xfrm>
            <a:off x="4037013" y="5172075"/>
            <a:ext cx="411162" cy="420688"/>
          </a:xfrm>
          <a:custGeom>
            <a:avLst/>
            <a:gdLst/>
            <a:ahLst/>
            <a:cxnLst>
              <a:cxn ang="0">
                <a:pos x="306" y="290"/>
              </a:cxn>
              <a:cxn ang="0">
                <a:pos x="250" y="318"/>
              </a:cxn>
              <a:cxn ang="0">
                <a:pos x="163" y="326"/>
              </a:cxn>
              <a:cxn ang="0">
                <a:pos x="91" y="291"/>
              </a:cxn>
              <a:cxn ang="0">
                <a:pos x="55" y="222"/>
              </a:cxn>
              <a:cxn ang="0">
                <a:pos x="63" y="134"/>
              </a:cxn>
              <a:cxn ang="0">
                <a:pos x="114" y="71"/>
              </a:cxn>
              <a:cxn ang="0">
                <a:pos x="196" y="50"/>
              </a:cxn>
              <a:cxn ang="0">
                <a:pos x="271" y="72"/>
              </a:cxn>
              <a:cxn ang="0">
                <a:pos x="243" y="72"/>
              </a:cxn>
              <a:cxn ang="0">
                <a:pos x="226" y="72"/>
              </a:cxn>
              <a:cxn ang="0">
                <a:pos x="220" y="80"/>
              </a:cxn>
              <a:cxn ang="0">
                <a:pos x="214" y="78"/>
              </a:cxn>
              <a:cxn ang="0">
                <a:pos x="174" y="65"/>
              </a:cxn>
              <a:cxn ang="0">
                <a:pos x="112" y="90"/>
              </a:cxn>
              <a:cxn ang="0">
                <a:pos x="69" y="171"/>
              </a:cxn>
              <a:cxn ang="0">
                <a:pos x="75" y="257"/>
              </a:cxn>
              <a:cxn ang="0">
                <a:pos x="126" y="302"/>
              </a:cxn>
              <a:cxn ang="0">
                <a:pos x="180" y="299"/>
              </a:cxn>
              <a:cxn ang="0">
                <a:pos x="201" y="285"/>
              </a:cxn>
              <a:cxn ang="0">
                <a:pos x="225" y="303"/>
              </a:cxn>
              <a:cxn ang="0">
                <a:pos x="297" y="287"/>
              </a:cxn>
              <a:cxn ang="0">
                <a:pos x="355" y="219"/>
              </a:cxn>
              <a:cxn ang="0">
                <a:pos x="364" y="126"/>
              </a:cxn>
              <a:cxn ang="0">
                <a:pos x="325" y="51"/>
              </a:cxn>
              <a:cxn ang="0">
                <a:pos x="259" y="9"/>
              </a:cxn>
              <a:cxn ang="0">
                <a:pos x="160" y="3"/>
              </a:cxn>
              <a:cxn ang="0">
                <a:pos x="75" y="36"/>
              </a:cxn>
              <a:cxn ang="0">
                <a:pos x="13" y="119"/>
              </a:cxn>
              <a:cxn ang="0">
                <a:pos x="4" y="233"/>
              </a:cxn>
              <a:cxn ang="0">
                <a:pos x="55" y="326"/>
              </a:cxn>
              <a:cxn ang="0">
                <a:pos x="154" y="374"/>
              </a:cxn>
              <a:cxn ang="0">
                <a:pos x="286" y="359"/>
              </a:cxn>
              <a:cxn ang="0">
                <a:pos x="363" y="303"/>
              </a:cxn>
              <a:cxn ang="0">
                <a:pos x="364" y="294"/>
              </a:cxn>
              <a:cxn ang="0">
                <a:pos x="357" y="288"/>
              </a:cxn>
              <a:cxn ang="0">
                <a:pos x="253" y="251"/>
              </a:cxn>
              <a:cxn ang="0">
                <a:pos x="255" y="246"/>
              </a:cxn>
              <a:cxn ang="0">
                <a:pos x="283" y="81"/>
              </a:cxn>
              <a:cxn ang="0">
                <a:pos x="315" y="159"/>
              </a:cxn>
              <a:cxn ang="0">
                <a:pos x="292" y="228"/>
              </a:cxn>
              <a:cxn ang="0">
                <a:pos x="135" y="182"/>
              </a:cxn>
              <a:cxn ang="0">
                <a:pos x="166" y="119"/>
              </a:cxn>
              <a:cxn ang="0">
                <a:pos x="192" y="119"/>
              </a:cxn>
              <a:cxn ang="0">
                <a:pos x="204" y="149"/>
              </a:cxn>
              <a:cxn ang="0">
                <a:pos x="187" y="230"/>
              </a:cxn>
              <a:cxn ang="0">
                <a:pos x="169" y="252"/>
              </a:cxn>
              <a:cxn ang="0">
                <a:pos x="150" y="255"/>
              </a:cxn>
              <a:cxn ang="0">
                <a:pos x="138" y="246"/>
              </a:cxn>
            </a:cxnLst>
            <a:rect l="0" t="0" r="r" b="b"/>
            <a:pathLst>
              <a:path w="366" h="377">
                <a:moveTo>
                  <a:pt x="357" y="288"/>
                </a:moveTo>
                <a:lnTo>
                  <a:pt x="309" y="288"/>
                </a:lnTo>
                <a:lnTo>
                  <a:pt x="306" y="290"/>
                </a:lnTo>
                <a:lnTo>
                  <a:pt x="303" y="291"/>
                </a:lnTo>
                <a:lnTo>
                  <a:pt x="277" y="306"/>
                </a:lnTo>
                <a:lnTo>
                  <a:pt x="250" y="318"/>
                </a:lnTo>
                <a:lnTo>
                  <a:pt x="223" y="326"/>
                </a:lnTo>
                <a:lnTo>
                  <a:pt x="193" y="327"/>
                </a:lnTo>
                <a:lnTo>
                  <a:pt x="163" y="326"/>
                </a:lnTo>
                <a:lnTo>
                  <a:pt x="136" y="318"/>
                </a:lnTo>
                <a:lnTo>
                  <a:pt x="112" y="306"/>
                </a:lnTo>
                <a:lnTo>
                  <a:pt x="91" y="291"/>
                </a:lnTo>
                <a:lnTo>
                  <a:pt x="75" y="270"/>
                </a:lnTo>
                <a:lnTo>
                  <a:pt x="61" y="248"/>
                </a:lnTo>
                <a:lnTo>
                  <a:pt x="55" y="222"/>
                </a:lnTo>
                <a:lnTo>
                  <a:pt x="52" y="192"/>
                </a:lnTo>
                <a:lnTo>
                  <a:pt x="55" y="161"/>
                </a:lnTo>
                <a:lnTo>
                  <a:pt x="63" y="134"/>
                </a:lnTo>
                <a:lnTo>
                  <a:pt x="75" y="110"/>
                </a:lnTo>
                <a:lnTo>
                  <a:pt x="93" y="89"/>
                </a:lnTo>
                <a:lnTo>
                  <a:pt x="114" y="71"/>
                </a:lnTo>
                <a:lnTo>
                  <a:pt x="139" y="59"/>
                </a:lnTo>
                <a:lnTo>
                  <a:pt x="166" y="53"/>
                </a:lnTo>
                <a:lnTo>
                  <a:pt x="196" y="50"/>
                </a:lnTo>
                <a:lnTo>
                  <a:pt x="225" y="53"/>
                </a:lnTo>
                <a:lnTo>
                  <a:pt x="249" y="60"/>
                </a:lnTo>
                <a:lnTo>
                  <a:pt x="271" y="72"/>
                </a:lnTo>
                <a:lnTo>
                  <a:pt x="264" y="72"/>
                </a:lnTo>
                <a:lnTo>
                  <a:pt x="253" y="72"/>
                </a:lnTo>
                <a:lnTo>
                  <a:pt x="243" y="72"/>
                </a:lnTo>
                <a:lnTo>
                  <a:pt x="234" y="72"/>
                </a:lnTo>
                <a:lnTo>
                  <a:pt x="229" y="72"/>
                </a:lnTo>
                <a:lnTo>
                  <a:pt x="226" y="72"/>
                </a:lnTo>
                <a:lnTo>
                  <a:pt x="223" y="75"/>
                </a:lnTo>
                <a:lnTo>
                  <a:pt x="220" y="80"/>
                </a:lnTo>
                <a:lnTo>
                  <a:pt x="220" y="81"/>
                </a:lnTo>
                <a:lnTo>
                  <a:pt x="220" y="84"/>
                </a:lnTo>
                <a:lnTo>
                  <a:pt x="214" y="78"/>
                </a:lnTo>
                <a:lnTo>
                  <a:pt x="207" y="74"/>
                </a:lnTo>
                <a:lnTo>
                  <a:pt x="192" y="68"/>
                </a:lnTo>
                <a:lnTo>
                  <a:pt x="174" y="65"/>
                </a:lnTo>
                <a:lnTo>
                  <a:pt x="151" y="68"/>
                </a:lnTo>
                <a:lnTo>
                  <a:pt x="130" y="77"/>
                </a:lnTo>
                <a:lnTo>
                  <a:pt x="112" y="90"/>
                </a:lnTo>
                <a:lnTo>
                  <a:pt x="96" y="110"/>
                </a:lnTo>
                <a:lnTo>
                  <a:pt x="78" y="140"/>
                </a:lnTo>
                <a:lnTo>
                  <a:pt x="69" y="171"/>
                </a:lnTo>
                <a:lnTo>
                  <a:pt x="64" y="207"/>
                </a:lnTo>
                <a:lnTo>
                  <a:pt x="67" y="234"/>
                </a:lnTo>
                <a:lnTo>
                  <a:pt x="75" y="257"/>
                </a:lnTo>
                <a:lnTo>
                  <a:pt x="88" y="276"/>
                </a:lnTo>
                <a:lnTo>
                  <a:pt x="105" y="291"/>
                </a:lnTo>
                <a:lnTo>
                  <a:pt x="126" y="302"/>
                </a:lnTo>
                <a:lnTo>
                  <a:pt x="150" y="305"/>
                </a:lnTo>
                <a:lnTo>
                  <a:pt x="166" y="303"/>
                </a:lnTo>
                <a:lnTo>
                  <a:pt x="180" y="299"/>
                </a:lnTo>
                <a:lnTo>
                  <a:pt x="187" y="294"/>
                </a:lnTo>
                <a:lnTo>
                  <a:pt x="193" y="290"/>
                </a:lnTo>
                <a:lnTo>
                  <a:pt x="201" y="285"/>
                </a:lnTo>
                <a:lnTo>
                  <a:pt x="205" y="293"/>
                </a:lnTo>
                <a:lnTo>
                  <a:pt x="214" y="299"/>
                </a:lnTo>
                <a:lnTo>
                  <a:pt x="225" y="303"/>
                </a:lnTo>
                <a:lnTo>
                  <a:pt x="240" y="305"/>
                </a:lnTo>
                <a:lnTo>
                  <a:pt x="268" y="300"/>
                </a:lnTo>
                <a:lnTo>
                  <a:pt x="297" y="287"/>
                </a:lnTo>
                <a:lnTo>
                  <a:pt x="324" y="266"/>
                </a:lnTo>
                <a:lnTo>
                  <a:pt x="343" y="243"/>
                </a:lnTo>
                <a:lnTo>
                  <a:pt x="355" y="219"/>
                </a:lnTo>
                <a:lnTo>
                  <a:pt x="364" y="191"/>
                </a:lnTo>
                <a:lnTo>
                  <a:pt x="366" y="158"/>
                </a:lnTo>
                <a:lnTo>
                  <a:pt x="364" y="126"/>
                </a:lnTo>
                <a:lnTo>
                  <a:pt x="355" y="98"/>
                </a:lnTo>
                <a:lnTo>
                  <a:pt x="343" y="74"/>
                </a:lnTo>
                <a:lnTo>
                  <a:pt x="325" y="51"/>
                </a:lnTo>
                <a:lnTo>
                  <a:pt x="306" y="35"/>
                </a:lnTo>
                <a:lnTo>
                  <a:pt x="285" y="20"/>
                </a:lnTo>
                <a:lnTo>
                  <a:pt x="259" y="9"/>
                </a:lnTo>
                <a:lnTo>
                  <a:pt x="229" y="3"/>
                </a:lnTo>
                <a:lnTo>
                  <a:pt x="195" y="0"/>
                </a:lnTo>
                <a:lnTo>
                  <a:pt x="160" y="3"/>
                </a:lnTo>
                <a:lnTo>
                  <a:pt x="129" y="9"/>
                </a:lnTo>
                <a:lnTo>
                  <a:pt x="100" y="21"/>
                </a:lnTo>
                <a:lnTo>
                  <a:pt x="75" y="36"/>
                </a:lnTo>
                <a:lnTo>
                  <a:pt x="52" y="57"/>
                </a:lnTo>
                <a:lnTo>
                  <a:pt x="30" y="86"/>
                </a:lnTo>
                <a:lnTo>
                  <a:pt x="13" y="119"/>
                </a:lnTo>
                <a:lnTo>
                  <a:pt x="4" y="155"/>
                </a:lnTo>
                <a:lnTo>
                  <a:pt x="0" y="194"/>
                </a:lnTo>
                <a:lnTo>
                  <a:pt x="4" y="233"/>
                </a:lnTo>
                <a:lnTo>
                  <a:pt x="15" y="269"/>
                </a:lnTo>
                <a:lnTo>
                  <a:pt x="31" y="299"/>
                </a:lnTo>
                <a:lnTo>
                  <a:pt x="55" y="326"/>
                </a:lnTo>
                <a:lnTo>
                  <a:pt x="85" y="348"/>
                </a:lnTo>
                <a:lnTo>
                  <a:pt x="118" y="363"/>
                </a:lnTo>
                <a:lnTo>
                  <a:pt x="154" y="374"/>
                </a:lnTo>
                <a:lnTo>
                  <a:pt x="193" y="377"/>
                </a:lnTo>
                <a:lnTo>
                  <a:pt x="240" y="372"/>
                </a:lnTo>
                <a:lnTo>
                  <a:pt x="286" y="359"/>
                </a:lnTo>
                <a:lnTo>
                  <a:pt x="315" y="344"/>
                </a:lnTo>
                <a:lnTo>
                  <a:pt x="340" y="326"/>
                </a:lnTo>
                <a:lnTo>
                  <a:pt x="363" y="303"/>
                </a:lnTo>
                <a:lnTo>
                  <a:pt x="366" y="300"/>
                </a:lnTo>
                <a:lnTo>
                  <a:pt x="366" y="297"/>
                </a:lnTo>
                <a:lnTo>
                  <a:pt x="364" y="294"/>
                </a:lnTo>
                <a:lnTo>
                  <a:pt x="363" y="291"/>
                </a:lnTo>
                <a:lnTo>
                  <a:pt x="360" y="290"/>
                </a:lnTo>
                <a:lnTo>
                  <a:pt x="357" y="288"/>
                </a:lnTo>
                <a:close/>
                <a:moveTo>
                  <a:pt x="277" y="242"/>
                </a:moveTo>
                <a:lnTo>
                  <a:pt x="265" y="249"/>
                </a:lnTo>
                <a:lnTo>
                  <a:pt x="253" y="251"/>
                </a:lnTo>
                <a:lnTo>
                  <a:pt x="255" y="249"/>
                </a:lnTo>
                <a:lnTo>
                  <a:pt x="255" y="248"/>
                </a:lnTo>
                <a:lnTo>
                  <a:pt x="255" y="246"/>
                </a:lnTo>
                <a:lnTo>
                  <a:pt x="283" y="83"/>
                </a:lnTo>
                <a:lnTo>
                  <a:pt x="283" y="81"/>
                </a:lnTo>
                <a:lnTo>
                  <a:pt x="301" y="104"/>
                </a:lnTo>
                <a:lnTo>
                  <a:pt x="312" y="129"/>
                </a:lnTo>
                <a:lnTo>
                  <a:pt x="315" y="159"/>
                </a:lnTo>
                <a:lnTo>
                  <a:pt x="312" y="186"/>
                </a:lnTo>
                <a:lnTo>
                  <a:pt x="304" y="209"/>
                </a:lnTo>
                <a:lnTo>
                  <a:pt x="292" y="228"/>
                </a:lnTo>
                <a:lnTo>
                  <a:pt x="277" y="242"/>
                </a:lnTo>
                <a:close/>
                <a:moveTo>
                  <a:pt x="130" y="219"/>
                </a:moveTo>
                <a:lnTo>
                  <a:pt x="135" y="182"/>
                </a:lnTo>
                <a:lnTo>
                  <a:pt x="145" y="146"/>
                </a:lnTo>
                <a:lnTo>
                  <a:pt x="154" y="129"/>
                </a:lnTo>
                <a:lnTo>
                  <a:pt x="166" y="119"/>
                </a:lnTo>
                <a:lnTo>
                  <a:pt x="180" y="116"/>
                </a:lnTo>
                <a:lnTo>
                  <a:pt x="187" y="117"/>
                </a:lnTo>
                <a:lnTo>
                  <a:pt x="192" y="119"/>
                </a:lnTo>
                <a:lnTo>
                  <a:pt x="196" y="123"/>
                </a:lnTo>
                <a:lnTo>
                  <a:pt x="202" y="135"/>
                </a:lnTo>
                <a:lnTo>
                  <a:pt x="204" y="149"/>
                </a:lnTo>
                <a:lnTo>
                  <a:pt x="201" y="177"/>
                </a:lnTo>
                <a:lnTo>
                  <a:pt x="195" y="209"/>
                </a:lnTo>
                <a:lnTo>
                  <a:pt x="187" y="230"/>
                </a:lnTo>
                <a:lnTo>
                  <a:pt x="181" y="242"/>
                </a:lnTo>
                <a:lnTo>
                  <a:pt x="175" y="248"/>
                </a:lnTo>
                <a:lnTo>
                  <a:pt x="169" y="252"/>
                </a:lnTo>
                <a:lnTo>
                  <a:pt x="163" y="255"/>
                </a:lnTo>
                <a:lnTo>
                  <a:pt x="156" y="257"/>
                </a:lnTo>
                <a:lnTo>
                  <a:pt x="150" y="255"/>
                </a:lnTo>
                <a:lnTo>
                  <a:pt x="145" y="254"/>
                </a:lnTo>
                <a:lnTo>
                  <a:pt x="142" y="251"/>
                </a:lnTo>
                <a:lnTo>
                  <a:pt x="138" y="246"/>
                </a:lnTo>
                <a:lnTo>
                  <a:pt x="133" y="234"/>
                </a:lnTo>
                <a:lnTo>
                  <a:pt x="130" y="219"/>
                </a:lnTo>
                <a:close/>
              </a:path>
            </a:pathLst>
          </a:custGeom>
          <a:solidFill>
            <a:srgbClr val="FFFFFF"/>
          </a:solidFill>
          <a:ln w="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90866" name="组合 151602"/>
          <p:cNvGrpSpPr>
            <a:grpSpLocks/>
          </p:cNvGrpSpPr>
          <p:nvPr/>
        </p:nvGrpSpPr>
        <p:grpSpPr bwMode="auto">
          <a:xfrm>
            <a:off x="3994150" y="3252788"/>
            <a:ext cx="392113" cy="438150"/>
            <a:chOff x="1919" y="2690"/>
            <a:chExt cx="342" cy="384"/>
          </a:xfrm>
        </p:grpSpPr>
        <p:sp>
          <p:nvSpPr>
            <p:cNvPr id="290867" name="任意多边形 151603"/>
            <p:cNvSpPr>
              <a:spLocks noChangeArrowheads="1"/>
            </p:cNvSpPr>
            <p:nvPr/>
          </p:nvSpPr>
          <p:spPr bwMode="auto">
            <a:xfrm>
              <a:off x="1919" y="2724"/>
              <a:ext cx="127" cy="3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1" y="2"/>
                </a:cxn>
                <a:cxn ang="0">
                  <a:pos x="10" y="9"/>
                </a:cxn>
                <a:cxn ang="0">
                  <a:pos x="3" y="21"/>
                </a:cxn>
                <a:cxn ang="0">
                  <a:pos x="0" y="35"/>
                </a:cxn>
                <a:cxn ang="0">
                  <a:pos x="0" y="315"/>
                </a:cxn>
                <a:cxn ang="0">
                  <a:pos x="3" y="329"/>
                </a:cxn>
                <a:cxn ang="0">
                  <a:pos x="10" y="341"/>
                </a:cxn>
                <a:cxn ang="0">
                  <a:pos x="21" y="348"/>
                </a:cxn>
                <a:cxn ang="0">
                  <a:pos x="34" y="350"/>
                </a:cxn>
                <a:cxn ang="0">
                  <a:pos x="127" y="350"/>
                </a:cxn>
                <a:cxn ang="0">
                  <a:pos x="127" y="314"/>
                </a:cxn>
                <a:cxn ang="0">
                  <a:pos x="36" y="314"/>
                </a:cxn>
                <a:cxn ang="0">
                  <a:pos x="36" y="0"/>
                </a:cxn>
                <a:cxn ang="0">
                  <a:pos x="34" y="0"/>
                </a:cxn>
              </a:cxnLst>
              <a:rect l="0" t="0" r="r" b="b"/>
              <a:pathLst>
                <a:path w="127" h="350">
                  <a:moveTo>
                    <a:pt x="34" y="0"/>
                  </a:moveTo>
                  <a:lnTo>
                    <a:pt x="21" y="2"/>
                  </a:lnTo>
                  <a:lnTo>
                    <a:pt x="10" y="9"/>
                  </a:lnTo>
                  <a:lnTo>
                    <a:pt x="3" y="21"/>
                  </a:lnTo>
                  <a:lnTo>
                    <a:pt x="0" y="35"/>
                  </a:lnTo>
                  <a:lnTo>
                    <a:pt x="0" y="315"/>
                  </a:lnTo>
                  <a:lnTo>
                    <a:pt x="3" y="329"/>
                  </a:lnTo>
                  <a:lnTo>
                    <a:pt x="10" y="341"/>
                  </a:lnTo>
                  <a:lnTo>
                    <a:pt x="21" y="348"/>
                  </a:lnTo>
                  <a:lnTo>
                    <a:pt x="34" y="350"/>
                  </a:lnTo>
                  <a:lnTo>
                    <a:pt x="127" y="350"/>
                  </a:lnTo>
                  <a:lnTo>
                    <a:pt x="127" y="314"/>
                  </a:lnTo>
                  <a:lnTo>
                    <a:pt x="36" y="314"/>
                  </a:lnTo>
                  <a:lnTo>
                    <a:pt x="3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68" name="任意多边形 151604"/>
            <p:cNvSpPr>
              <a:spLocks noEditPoints="1" noChangeArrowheads="1"/>
            </p:cNvSpPr>
            <p:nvPr/>
          </p:nvSpPr>
          <p:spPr bwMode="auto">
            <a:xfrm>
              <a:off x="2001" y="2690"/>
              <a:ext cx="260" cy="384"/>
            </a:xfrm>
            <a:custGeom>
              <a:avLst/>
              <a:gdLst/>
              <a:ahLst/>
              <a:cxnLst>
                <a:cxn ang="0">
                  <a:pos x="239" y="382"/>
                </a:cxn>
                <a:cxn ang="0">
                  <a:pos x="257" y="363"/>
                </a:cxn>
                <a:cxn ang="0">
                  <a:pos x="260" y="34"/>
                </a:cxn>
                <a:cxn ang="0">
                  <a:pos x="249" y="10"/>
                </a:cxn>
                <a:cxn ang="0">
                  <a:pos x="225" y="0"/>
                </a:cxn>
                <a:cxn ang="0">
                  <a:pos x="57" y="1"/>
                </a:cxn>
                <a:cxn ang="0">
                  <a:pos x="48" y="7"/>
                </a:cxn>
                <a:cxn ang="0">
                  <a:pos x="45" y="18"/>
                </a:cxn>
                <a:cxn ang="0">
                  <a:pos x="44" y="123"/>
                </a:cxn>
                <a:cxn ang="0">
                  <a:pos x="33" y="145"/>
                </a:cxn>
                <a:cxn ang="0">
                  <a:pos x="18" y="175"/>
                </a:cxn>
                <a:cxn ang="0">
                  <a:pos x="6" y="202"/>
                </a:cxn>
                <a:cxn ang="0">
                  <a:pos x="2" y="213"/>
                </a:cxn>
                <a:cxn ang="0">
                  <a:pos x="0" y="220"/>
                </a:cxn>
                <a:cxn ang="0">
                  <a:pos x="2" y="231"/>
                </a:cxn>
                <a:cxn ang="0">
                  <a:pos x="12" y="238"/>
                </a:cxn>
                <a:cxn ang="0">
                  <a:pos x="21" y="238"/>
                </a:cxn>
                <a:cxn ang="0">
                  <a:pos x="45" y="238"/>
                </a:cxn>
                <a:cxn ang="0">
                  <a:pos x="225" y="384"/>
                </a:cxn>
                <a:cxn ang="0">
                  <a:pos x="81" y="348"/>
                </a:cxn>
                <a:cxn ang="0">
                  <a:pos x="81" y="316"/>
                </a:cxn>
                <a:cxn ang="0">
                  <a:pos x="81" y="274"/>
                </a:cxn>
                <a:cxn ang="0">
                  <a:pos x="81" y="237"/>
                </a:cxn>
                <a:cxn ang="0">
                  <a:pos x="81" y="220"/>
                </a:cxn>
                <a:cxn ang="0">
                  <a:pos x="78" y="211"/>
                </a:cxn>
                <a:cxn ang="0">
                  <a:pos x="72" y="205"/>
                </a:cxn>
                <a:cxn ang="0">
                  <a:pos x="63" y="202"/>
                </a:cxn>
                <a:cxn ang="0">
                  <a:pos x="60" y="202"/>
                </a:cxn>
                <a:cxn ang="0">
                  <a:pos x="51" y="202"/>
                </a:cxn>
                <a:cxn ang="0">
                  <a:pos x="53" y="187"/>
                </a:cxn>
                <a:cxn ang="0">
                  <a:pos x="68" y="156"/>
                </a:cxn>
                <a:cxn ang="0">
                  <a:pos x="78" y="133"/>
                </a:cxn>
                <a:cxn ang="0">
                  <a:pos x="81" y="126"/>
                </a:cxn>
                <a:cxn ang="0">
                  <a:pos x="81" y="118"/>
                </a:cxn>
                <a:cxn ang="0">
                  <a:pos x="81" y="88"/>
                </a:cxn>
                <a:cxn ang="0">
                  <a:pos x="81" y="52"/>
                </a:cxn>
                <a:cxn ang="0">
                  <a:pos x="224" y="36"/>
                </a:cxn>
              </a:cxnLst>
              <a:rect l="0" t="0" r="r" b="b"/>
              <a:pathLst>
                <a:path w="260" h="384">
                  <a:moveTo>
                    <a:pt x="225" y="384"/>
                  </a:moveTo>
                  <a:lnTo>
                    <a:pt x="239" y="382"/>
                  </a:lnTo>
                  <a:lnTo>
                    <a:pt x="249" y="375"/>
                  </a:lnTo>
                  <a:lnTo>
                    <a:pt x="257" y="363"/>
                  </a:lnTo>
                  <a:lnTo>
                    <a:pt x="260" y="349"/>
                  </a:lnTo>
                  <a:lnTo>
                    <a:pt x="260" y="34"/>
                  </a:lnTo>
                  <a:lnTo>
                    <a:pt x="257" y="21"/>
                  </a:lnTo>
                  <a:lnTo>
                    <a:pt x="249" y="10"/>
                  </a:lnTo>
                  <a:lnTo>
                    <a:pt x="239" y="3"/>
                  </a:lnTo>
                  <a:lnTo>
                    <a:pt x="225" y="0"/>
                  </a:lnTo>
                  <a:lnTo>
                    <a:pt x="63" y="0"/>
                  </a:lnTo>
                  <a:lnTo>
                    <a:pt x="57" y="1"/>
                  </a:lnTo>
                  <a:lnTo>
                    <a:pt x="53" y="3"/>
                  </a:lnTo>
                  <a:lnTo>
                    <a:pt x="48" y="7"/>
                  </a:lnTo>
                  <a:lnTo>
                    <a:pt x="47" y="12"/>
                  </a:lnTo>
                  <a:lnTo>
                    <a:pt x="45" y="18"/>
                  </a:lnTo>
                  <a:lnTo>
                    <a:pt x="45" y="118"/>
                  </a:lnTo>
                  <a:lnTo>
                    <a:pt x="44" y="123"/>
                  </a:lnTo>
                  <a:lnTo>
                    <a:pt x="39" y="133"/>
                  </a:lnTo>
                  <a:lnTo>
                    <a:pt x="33" y="145"/>
                  </a:lnTo>
                  <a:lnTo>
                    <a:pt x="26" y="160"/>
                  </a:lnTo>
                  <a:lnTo>
                    <a:pt x="18" y="175"/>
                  </a:lnTo>
                  <a:lnTo>
                    <a:pt x="12" y="190"/>
                  </a:lnTo>
                  <a:lnTo>
                    <a:pt x="6" y="202"/>
                  </a:lnTo>
                  <a:lnTo>
                    <a:pt x="3" y="210"/>
                  </a:lnTo>
                  <a:lnTo>
                    <a:pt x="2" y="213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2" y="231"/>
                  </a:lnTo>
                  <a:lnTo>
                    <a:pt x="6" y="235"/>
                  </a:lnTo>
                  <a:lnTo>
                    <a:pt x="12" y="238"/>
                  </a:lnTo>
                  <a:lnTo>
                    <a:pt x="18" y="238"/>
                  </a:lnTo>
                  <a:lnTo>
                    <a:pt x="21" y="238"/>
                  </a:lnTo>
                  <a:lnTo>
                    <a:pt x="32" y="238"/>
                  </a:lnTo>
                  <a:lnTo>
                    <a:pt x="45" y="238"/>
                  </a:lnTo>
                  <a:lnTo>
                    <a:pt x="45" y="384"/>
                  </a:lnTo>
                  <a:lnTo>
                    <a:pt x="225" y="384"/>
                  </a:lnTo>
                  <a:close/>
                  <a:moveTo>
                    <a:pt x="224" y="348"/>
                  </a:moveTo>
                  <a:lnTo>
                    <a:pt x="81" y="348"/>
                  </a:lnTo>
                  <a:lnTo>
                    <a:pt x="81" y="334"/>
                  </a:lnTo>
                  <a:lnTo>
                    <a:pt x="81" y="316"/>
                  </a:lnTo>
                  <a:lnTo>
                    <a:pt x="81" y="295"/>
                  </a:lnTo>
                  <a:lnTo>
                    <a:pt x="81" y="274"/>
                  </a:lnTo>
                  <a:lnTo>
                    <a:pt x="81" y="253"/>
                  </a:lnTo>
                  <a:lnTo>
                    <a:pt x="81" y="237"/>
                  </a:lnTo>
                  <a:lnTo>
                    <a:pt x="81" y="225"/>
                  </a:lnTo>
                  <a:lnTo>
                    <a:pt x="81" y="220"/>
                  </a:lnTo>
                  <a:lnTo>
                    <a:pt x="81" y="216"/>
                  </a:lnTo>
                  <a:lnTo>
                    <a:pt x="78" y="211"/>
                  </a:lnTo>
                  <a:lnTo>
                    <a:pt x="77" y="208"/>
                  </a:lnTo>
                  <a:lnTo>
                    <a:pt x="72" y="205"/>
                  </a:lnTo>
                  <a:lnTo>
                    <a:pt x="68" y="204"/>
                  </a:lnTo>
                  <a:lnTo>
                    <a:pt x="63" y="202"/>
                  </a:lnTo>
                  <a:lnTo>
                    <a:pt x="62" y="202"/>
                  </a:lnTo>
                  <a:lnTo>
                    <a:pt x="60" y="202"/>
                  </a:lnTo>
                  <a:lnTo>
                    <a:pt x="56" y="202"/>
                  </a:lnTo>
                  <a:lnTo>
                    <a:pt x="51" y="202"/>
                  </a:lnTo>
                  <a:lnTo>
                    <a:pt x="45" y="202"/>
                  </a:lnTo>
                  <a:lnTo>
                    <a:pt x="53" y="187"/>
                  </a:lnTo>
                  <a:lnTo>
                    <a:pt x="60" y="171"/>
                  </a:lnTo>
                  <a:lnTo>
                    <a:pt x="68" y="156"/>
                  </a:lnTo>
                  <a:lnTo>
                    <a:pt x="74" y="142"/>
                  </a:lnTo>
                  <a:lnTo>
                    <a:pt x="78" y="133"/>
                  </a:lnTo>
                  <a:lnTo>
                    <a:pt x="80" y="130"/>
                  </a:lnTo>
                  <a:lnTo>
                    <a:pt x="81" y="126"/>
                  </a:lnTo>
                  <a:lnTo>
                    <a:pt x="81" y="123"/>
                  </a:lnTo>
                  <a:lnTo>
                    <a:pt x="81" y="118"/>
                  </a:lnTo>
                  <a:lnTo>
                    <a:pt x="81" y="106"/>
                  </a:lnTo>
                  <a:lnTo>
                    <a:pt x="81" y="88"/>
                  </a:lnTo>
                  <a:lnTo>
                    <a:pt x="81" y="70"/>
                  </a:lnTo>
                  <a:lnTo>
                    <a:pt x="81" y="52"/>
                  </a:lnTo>
                  <a:lnTo>
                    <a:pt x="81" y="36"/>
                  </a:lnTo>
                  <a:lnTo>
                    <a:pt x="224" y="36"/>
                  </a:lnTo>
                  <a:lnTo>
                    <a:pt x="224" y="3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69" name="矩形 151605"/>
            <p:cNvSpPr>
              <a:spLocks noChangeArrowheads="1"/>
            </p:cNvSpPr>
            <p:nvPr/>
          </p:nvSpPr>
          <p:spPr bwMode="auto">
            <a:xfrm>
              <a:off x="2099" y="2792"/>
              <a:ext cx="27" cy="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70" name="矩形 151606"/>
            <p:cNvSpPr>
              <a:spLocks noChangeArrowheads="1"/>
            </p:cNvSpPr>
            <p:nvPr/>
          </p:nvSpPr>
          <p:spPr bwMode="auto">
            <a:xfrm>
              <a:off x="1955" y="2724"/>
              <a:ext cx="91" cy="36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0871" name="组合 151607"/>
          <p:cNvGrpSpPr>
            <a:grpSpLocks/>
          </p:cNvGrpSpPr>
          <p:nvPr/>
        </p:nvGrpSpPr>
        <p:grpSpPr bwMode="auto">
          <a:xfrm>
            <a:off x="3959225" y="4224338"/>
            <a:ext cx="498475" cy="498475"/>
            <a:chOff x="2430" y="1692"/>
            <a:chExt cx="339" cy="339"/>
          </a:xfrm>
        </p:grpSpPr>
        <p:sp>
          <p:nvSpPr>
            <p:cNvPr id="290872" name="任意多边形 151608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73" name="任意多边形 151609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0874" name="圆角矩形 151610"/>
          <p:cNvSpPr>
            <a:spLocks noChangeArrowheads="1"/>
          </p:cNvSpPr>
          <p:nvPr/>
        </p:nvSpPr>
        <p:spPr bwMode="auto">
          <a:xfrm>
            <a:off x="609600" y="2024063"/>
            <a:ext cx="7985125" cy="3919537"/>
          </a:xfrm>
          <a:prstGeom prst="roundRect">
            <a:avLst>
              <a:gd name="adj" fmla="val 4657"/>
            </a:avLst>
          </a:prstGeom>
          <a:noFill/>
          <a:ln w="3175" cap="rnd">
            <a:solidFill>
              <a:srgbClr val="000000">
                <a:alpha val="30000"/>
              </a:srgb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75" name="文本框 151611"/>
          <p:cNvSpPr txBox="1">
            <a:spLocks noChangeArrowheads="1"/>
          </p:cNvSpPr>
          <p:nvPr/>
        </p:nvSpPr>
        <p:spPr bwMode="auto">
          <a:xfrm>
            <a:off x="823913" y="1382713"/>
            <a:ext cx="5203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290876" name="标题 1516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292866" name="组合 153602"/>
          <p:cNvGrpSpPr>
            <a:grpSpLocks/>
          </p:cNvGrpSpPr>
          <p:nvPr/>
        </p:nvGrpSpPr>
        <p:grpSpPr bwMode="auto">
          <a:xfrm>
            <a:off x="736600" y="1543050"/>
            <a:ext cx="7569200" cy="4324350"/>
            <a:chOff x="428" y="965"/>
            <a:chExt cx="4948" cy="2827"/>
          </a:xfrm>
        </p:grpSpPr>
        <p:sp>
          <p:nvSpPr>
            <p:cNvPr id="292867" name="AutoShape 2"/>
            <p:cNvSpPr>
              <a:spLocks noChangeArrowheads="1"/>
            </p:cNvSpPr>
            <p:nvPr/>
          </p:nvSpPr>
          <p:spPr bwMode="auto">
            <a:xfrm>
              <a:off x="429" y="1061"/>
              <a:ext cx="4947" cy="2731"/>
            </a:xfrm>
            <a:prstGeom prst="roundRect">
              <a:avLst>
                <a:gd name="adj" fmla="val 2014"/>
              </a:avLst>
            </a:prstGeom>
            <a:gradFill rotWithShape="1">
              <a:gsLst>
                <a:gs pos="0">
                  <a:srgbClr val="B4C9D6"/>
                </a:gs>
                <a:gs pos="100000">
                  <a:srgbClr val="D2DEE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r"/>
            </a:scene3d>
            <a:sp3d extrusionH="430200" prstMaterial="legacyMatte">
              <a:bevelT w="13500" h="13500" prst="angle"/>
              <a:bevelB w="13500" h="13500" prst="angle"/>
              <a:extrusionClr>
                <a:srgbClr val="1C1C1C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292868" name="Rectangle 3" descr="Light horizontal"/>
            <p:cNvSpPr>
              <a:spLocks noChangeArrowheads="1"/>
            </p:cNvSpPr>
            <p:nvPr/>
          </p:nvSpPr>
          <p:spPr bwMode="auto">
            <a:xfrm>
              <a:off x="524" y="1345"/>
              <a:ext cx="4764" cy="2325"/>
            </a:xfrm>
            <a:prstGeom prst="rect">
              <a:avLst/>
            </a:prstGeom>
            <a:pattFill prst="ltHorz">
              <a:fgClr>
                <a:srgbClr val="EAEAEA"/>
              </a:fgClr>
              <a:bgClr>
                <a:srgbClr val="F8F8F8"/>
              </a:bgClr>
            </a:patt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8C8C8C"/>
              </a:prst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292869" name="AutoShape 4"/>
            <p:cNvSpPr>
              <a:spLocks noChangeArrowheads="1"/>
            </p:cNvSpPr>
            <p:nvPr/>
          </p:nvSpPr>
          <p:spPr bwMode="auto">
            <a:xfrm>
              <a:off x="428" y="965"/>
              <a:ext cx="4947" cy="48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4C9D6"/>
                </a:gs>
                <a:gs pos="50000">
                  <a:srgbClr val="D2DEE6"/>
                </a:gs>
                <a:gs pos="100000">
                  <a:srgbClr val="B4C9D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1C1C1C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292870" name="Group 5"/>
            <p:cNvGrpSpPr>
              <a:grpSpLocks/>
            </p:cNvGrpSpPr>
            <p:nvPr/>
          </p:nvGrpSpPr>
          <p:grpSpPr bwMode="auto">
            <a:xfrm>
              <a:off x="5258" y="1030"/>
              <a:ext cx="73" cy="346"/>
              <a:chOff x="5311" y="1135"/>
              <a:chExt cx="73" cy="346"/>
            </a:xfrm>
          </p:grpSpPr>
          <p:sp>
            <p:nvSpPr>
              <p:cNvPr id="292871" name="Rectangle 6"/>
              <p:cNvSpPr>
                <a:spLocks noChangeArrowheads="1"/>
              </p:cNvSpPr>
              <p:nvPr/>
            </p:nvSpPr>
            <p:spPr bwMode="auto">
              <a:xfrm flipH="1" flipV="1">
                <a:off x="5357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72" name="Rectangle 7"/>
              <p:cNvSpPr>
                <a:spLocks noChangeArrowheads="1"/>
              </p:cNvSpPr>
              <p:nvPr/>
            </p:nvSpPr>
            <p:spPr bwMode="auto">
              <a:xfrm flipH="1" flipV="1">
                <a:off x="5311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73" name="Rectangle 8"/>
              <p:cNvSpPr>
                <a:spLocks noChangeArrowheads="1"/>
              </p:cNvSpPr>
              <p:nvPr/>
            </p:nvSpPr>
            <p:spPr bwMode="auto">
              <a:xfrm flipH="1" flipV="1">
                <a:off x="5357" y="140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74" name="Rectangle 9"/>
              <p:cNvSpPr>
                <a:spLocks noChangeArrowheads="1"/>
              </p:cNvSpPr>
              <p:nvPr/>
            </p:nvSpPr>
            <p:spPr bwMode="auto">
              <a:xfrm flipH="1" flipV="1">
                <a:off x="5357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75" name="Rectangle 10"/>
              <p:cNvSpPr>
                <a:spLocks noChangeArrowheads="1"/>
              </p:cNvSpPr>
              <p:nvPr/>
            </p:nvSpPr>
            <p:spPr bwMode="auto">
              <a:xfrm flipH="1" flipV="1">
                <a:off x="5313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76" name="Rectangle 11"/>
              <p:cNvSpPr>
                <a:spLocks noChangeArrowheads="1"/>
              </p:cNvSpPr>
              <p:nvPr/>
            </p:nvSpPr>
            <p:spPr bwMode="auto">
              <a:xfrm flipH="1" flipV="1">
                <a:off x="5357" y="1183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292877" name="Group 12"/>
            <p:cNvGrpSpPr>
              <a:grpSpLocks/>
            </p:cNvGrpSpPr>
            <p:nvPr/>
          </p:nvGrpSpPr>
          <p:grpSpPr bwMode="auto">
            <a:xfrm>
              <a:off x="690" y="1039"/>
              <a:ext cx="4386" cy="340"/>
              <a:chOff x="657" y="2893"/>
              <a:chExt cx="1032" cy="590"/>
            </a:xfrm>
          </p:grpSpPr>
          <p:sp>
            <p:nvSpPr>
              <p:cNvPr id="292878" name="AutoShape 13"/>
              <p:cNvSpPr>
                <a:spLocks noChangeArrowheads="1"/>
              </p:cNvSpPr>
              <p:nvPr/>
            </p:nvSpPr>
            <p:spPr bwMode="auto">
              <a:xfrm>
                <a:off x="657" y="2893"/>
                <a:ext cx="1031" cy="590"/>
              </a:xfrm>
              <a:prstGeom prst="roundRect">
                <a:avLst>
                  <a:gd name="adj" fmla="val 12736"/>
                </a:avLst>
              </a:prstGeom>
              <a:gradFill rotWithShape="1">
                <a:gsLst>
                  <a:gs pos="0">
                    <a:srgbClr val="272774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13500000">
                  <a:srgbClr val="615110"/>
                </a:prstShdw>
              </a:effectLst>
            </p:spPr>
            <p:txBody>
              <a:bodyPr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79" name="AutoShape 14"/>
              <p:cNvSpPr>
                <a:spLocks noChangeArrowheads="1"/>
              </p:cNvSpPr>
              <p:nvPr/>
            </p:nvSpPr>
            <p:spPr bwMode="auto">
              <a:xfrm>
                <a:off x="658" y="2895"/>
                <a:ext cx="1031" cy="236"/>
              </a:xfrm>
              <a:prstGeom prst="roundRect">
                <a:avLst>
                  <a:gd name="adj" fmla="val 30769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6464B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919" y="1052"/>
              <a:ext cx="4004" cy="29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400" b="1" noProof="1">
                  <a:solidFill>
                    <a:srgbClr val="F8F8F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Add Your Title in here</a:t>
              </a:r>
              <a:endParaRPr lang="en-US" altLang="zh-CN" sz="24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  <p:grpSp>
          <p:nvGrpSpPr>
            <p:cNvPr id="292881" name="Group 16"/>
            <p:cNvGrpSpPr>
              <a:grpSpLocks/>
            </p:cNvGrpSpPr>
            <p:nvPr/>
          </p:nvGrpSpPr>
          <p:grpSpPr bwMode="auto">
            <a:xfrm flipH="1">
              <a:off x="488" y="1018"/>
              <a:ext cx="73" cy="346"/>
              <a:chOff x="5311" y="1135"/>
              <a:chExt cx="73" cy="346"/>
            </a:xfrm>
          </p:grpSpPr>
          <p:sp>
            <p:nvSpPr>
              <p:cNvPr id="292882" name="Rectangle 17"/>
              <p:cNvSpPr>
                <a:spLocks noChangeArrowheads="1"/>
              </p:cNvSpPr>
              <p:nvPr/>
            </p:nvSpPr>
            <p:spPr bwMode="auto">
              <a:xfrm flipH="1" flipV="1">
                <a:off x="5357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83" name="Rectangle 18"/>
              <p:cNvSpPr>
                <a:spLocks noChangeArrowheads="1"/>
              </p:cNvSpPr>
              <p:nvPr/>
            </p:nvSpPr>
            <p:spPr bwMode="auto">
              <a:xfrm flipH="1" flipV="1">
                <a:off x="5311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84" name="Rectangle 19"/>
              <p:cNvSpPr>
                <a:spLocks noChangeArrowheads="1"/>
              </p:cNvSpPr>
              <p:nvPr/>
            </p:nvSpPr>
            <p:spPr bwMode="auto">
              <a:xfrm flipH="1" flipV="1">
                <a:off x="5357" y="140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85" name="Rectangle 20"/>
              <p:cNvSpPr>
                <a:spLocks noChangeArrowheads="1"/>
              </p:cNvSpPr>
              <p:nvPr/>
            </p:nvSpPr>
            <p:spPr bwMode="auto">
              <a:xfrm flipH="1" flipV="1">
                <a:off x="5357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86" name="Rectangle 21"/>
              <p:cNvSpPr>
                <a:spLocks noChangeArrowheads="1"/>
              </p:cNvSpPr>
              <p:nvPr/>
            </p:nvSpPr>
            <p:spPr bwMode="auto">
              <a:xfrm flipH="1" flipV="1">
                <a:off x="5313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292887" name="Rectangle 22"/>
              <p:cNvSpPr>
                <a:spLocks noChangeArrowheads="1"/>
              </p:cNvSpPr>
              <p:nvPr/>
            </p:nvSpPr>
            <p:spPr bwMode="auto">
              <a:xfrm flipH="1" flipV="1">
                <a:off x="5357" y="1183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sp>
          <p:nvSpPr>
            <p:cNvPr id="25" name="Rectangle 23"/>
            <p:cNvSpPr>
              <a:spLocks noChangeArrowheads="1"/>
            </p:cNvSpPr>
            <p:nvPr/>
          </p:nvSpPr>
          <p:spPr bwMode="gray">
            <a:xfrm>
              <a:off x="681" y="2648"/>
              <a:ext cx="2566" cy="58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2. Describe contents for a Chart</a:t>
              </a:r>
              <a:r>
                <a:rPr lang="en-US" altLang="zh-CN" sz="1600" b="1" noProof="1">
                  <a:solidFill>
                    <a:srgbClr val="08080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 </a:t>
              </a:r>
              <a:endParaRPr lang="en-US" altLang="zh-CN" sz="16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       </a:t>
              </a:r>
              <a:r>
                <a:rPr lang="en-US" altLang="zh-CN" sz="1400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Description of the company’s sub contents</a:t>
              </a:r>
              <a:endParaRPr lang="en-US" altLang="zh-CN" sz="1400" noProof="1">
                <a:solidFill>
                  <a:srgbClr val="080808"/>
                </a:solidFill>
                <a:ea typeface="Arial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       Description of the company’s sub contents</a:t>
              </a:r>
              <a:endParaRPr lang="en-US" altLang="zh-CN" sz="1400" noProof="1">
                <a:solidFill>
                  <a:srgbClr val="080808"/>
                </a:solidFill>
                <a:ea typeface="Arial" pitchFamily="34" charset="0"/>
              </a:endParaRPr>
            </a:p>
          </p:txBody>
        </p:sp>
        <p:sp>
          <p:nvSpPr>
            <p:cNvPr id="292889" name="Rectangle 24"/>
            <p:cNvSpPr>
              <a:spLocks noChangeArrowheads="1"/>
            </p:cNvSpPr>
            <p:nvPr/>
          </p:nvSpPr>
          <p:spPr bwMode="auto">
            <a:xfrm>
              <a:off x="681" y="1927"/>
              <a:ext cx="2593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>
                  <a:solidFill>
                    <a:srgbClr val="080808"/>
                  </a:solidFill>
                  <a:cs typeface="Arial" pitchFamily="34" charset="0"/>
                </a:rPr>
                <a:t>1. Describe contents for a Chart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       </a:t>
              </a: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Description of the company’s sub contents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      Description of the company’s sub contents</a:t>
              </a:r>
            </a:p>
          </p:txBody>
        </p:sp>
        <p:sp>
          <p:nvSpPr>
            <p:cNvPr id="292890" name="Line 25"/>
            <p:cNvSpPr>
              <a:spLocks noChangeShapeType="1"/>
            </p:cNvSpPr>
            <p:nvPr/>
          </p:nvSpPr>
          <p:spPr bwMode="auto">
            <a:xfrm>
              <a:off x="634" y="2575"/>
              <a:ext cx="2507" cy="0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2891" name="Object 2"/>
            <p:cNvGraphicFramePr>
              <a:graphicFrameLocks/>
            </p:cNvGraphicFramePr>
            <p:nvPr/>
          </p:nvGraphicFramePr>
          <p:xfrm>
            <a:off x="3270" y="1512"/>
            <a:ext cx="1878" cy="2105"/>
          </p:xfrm>
          <a:graphic>
            <a:graphicData uri="http://schemas.openxmlformats.org/presentationml/2006/ole">
              <p:oleObj spid="_x0000_s292891" r:id="rId4" imgW="3931200" imgH="4430520" progId="MSGraph.Chart.8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3942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-</a:t>
            </a:r>
            <a:r>
              <a:rPr lang="zh-CN" altLang="en-US" smtClean="0"/>
              <a:t>水平的</a:t>
            </a:r>
          </a:p>
        </p:txBody>
      </p:sp>
      <p:grpSp>
        <p:nvGrpSpPr>
          <p:cNvPr id="26626" name="组合 394242"/>
          <p:cNvGrpSpPr>
            <a:grpSpLocks/>
          </p:cNvGrpSpPr>
          <p:nvPr/>
        </p:nvGrpSpPr>
        <p:grpSpPr bwMode="auto">
          <a:xfrm>
            <a:off x="612775" y="1774825"/>
            <a:ext cx="7920038" cy="3994150"/>
            <a:chOff x="431" y="966"/>
            <a:chExt cx="4989" cy="2516"/>
          </a:xfrm>
        </p:grpSpPr>
        <p:sp>
          <p:nvSpPr>
            <p:cNvPr id="26627" name="任意多边形 394243"/>
            <p:cNvSpPr>
              <a:spLocks noChangeArrowheads="1"/>
            </p:cNvSpPr>
            <p:nvPr/>
          </p:nvSpPr>
          <p:spPr bwMode="auto">
            <a:xfrm>
              <a:off x="431" y="1226"/>
              <a:ext cx="1542" cy="2041"/>
            </a:xfrm>
            <a:custGeom>
              <a:avLst/>
              <a:gdLst/>
              <a:ahLst/>
              <a:cxnLst>
                <a:cxn ang="0">
                  <a:pos x="1088" y="1501"/>
                </a:cxn>
                <a:cxn ang="0">
                  <a:pos x="1087" y="1248"/>
                </a:cxn>
                <a:cxn ang="0">
                  <a:pos x="2173" y="1248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1501">
                  <a:moveTo>
                    <a:pt x="1088" y="1501"/>
                  </a:moveTo>
                  <a:lnTo>
                    <a:pt x="1087" y="1248"/>
                  </a:lnTo>
                  <a:lnTo>
                    <a:pt x="2173" y="1248"/>
                  </a:ln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28" name="任意多边形 394244"/>
            <p:cNvSpPr>
              <a:spLocks noChangeArrowheads="1"/>
            </p:cNvSpPr>
            <p:nvPr/>
          </p:nvSpPr>
          <p:spPr bwMode="auto">
            <a:xfrm>
              <a:off x="2154" y="1226"/>
              <a:ext cx="1542" cy="2041"/>
            </a:xfrm>
            <a:custGeom>
              <a:avLst/>
              <a:gdLst/>
              <a:ahLst/>
              <a:cxnLst>
                <a:cxn ang="0">
                  <a:pos x="1088" y="1501"/>
                </a:cxn>
                <a:cxn ang="0">
                  <a:pos x="1087" y="1248"/>
                </a:cxn>
                <a:cxn ang="0">
                  <a:pos x="2173" y="1248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1501">
                  <a:moveTo>
                    <a:pt x="1088" y="1501"/>
                  </a:moveTo>
                  <a:lnTo>
                    <a:pt x="1087" y="1248"/>
                  </a:lnTo>
                  <a:lnTo>
                    <a:pt x="2173" y="1248"/>
                  </a:ln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29" name="任意多边形 394245"/>
            <p:cNvSpPr>
              <a:spLocks noChangeArrowheads="1"/>
            </p:cNvSpPr>
            <p:nvPr/>
          </p:nvSpPr>
          <p:spPr bwMode="auto">
            <a:xfrm>
              <a:off x="3878" y="1226"/>
              <a:ext cx="1542" cy="2041"/>
            </a:xfrm>
            <a:custGeom>
              <a:avLst/>
              <a:gdLst/>
              <a:ahLst/>
              <a:cxnLst>
                <a:cxn ang="0">
                  <a:pos x="1088" y="1501"/>
                </a:cxn>
                <a:cxn ang="0">
                  <a:pos x="1087" y="1248"/>
                </a:cxn>
                <a:cxn ang="0">
                  <a:pos x="2173" y="1248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1501">
                  <a:moveTo>
                    <a:pt x="1088" y="1501"/>
                  </a:moveTo>
                  <a:lnTo>
                    <a:pt x="1087" y="1248"/>
                  </a:lnTo>
                  <a:lnTo>
                    <a:pt x="2173" y="1248"/>
                  </a:ln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0" name="文本框 394246"/>
            <p:cNvSpPr txBox="1">
              <a:spLocks noChangeArrowheads="1"/>
            </p:cNvSpPr>
            <p:nvPr/>
          </p:nvSpPr>
          <p:spPr bwMode="auto">
            <a:xfrm>
              <a:off x="476" y="966"/>
              <a:ext cx="1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52500">
                <a:spcBef>
                  <a:spcPct val="50000"/>
                </a:spcBef>
              </a:pPr>
              <a:r>
                <a:rPr lang="zh-CN" altLang="en-US" sz="1600" b="1"/>
                <a:t>类别</a:t>
              </a:r>
              <a:r>
                <a:rPr lang="en-US" altLang="zh-CN" sz="1600" b="1"/>
                <a:t>1</a:t>
              </a:r>
            </a:p>
          </p:txBody>
        </p:sp>
        <p:sp>
          <p:nvSpPr>
            <p:cNvPr id="26631" name="文本框 394247"/>
            <p:cNvSpPr txBox="1">
              <a:spLocks noChangeArrowheads="1"/>
            </p:cNvSpPr>
            <p:nvPr/>
          </p:nvSpPr>
          <p:spPr bwMode="auto">
            <a:xfrm>
              <a:off x="2244" y="966"/>
              <a:ext cx="1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52500">
                <a:spcBef>
                  <a:spcPct val="50000"/>
                </a:spcBef>
              </a:pPr>
              <a:r>
                <a:rPr lang="zh-CN" altLang="en-US" sz="1600" b="1"/>
                <a:t>类别</a:t>
              </a:r>
              <a:r>
                <a:rPr lang="en-US" altLang="zh-CN" sz="1600" b="1"/>
                <a:t>2</a:t>
              </a:r>
            </a:p>
          </p:txBody>
        </p:sp>
        <p:sp>
          <p:nvSpPr>
            <p:cNvPr id="26632" name="文本框 394248"/>
            <p:cNvSpPr txBox="1">
              <a:spLocks noChangeArrowheads="1"/>
            </p:cNvSpPr>
            <p:nvPr/>
          </p:nvSpPr>
          <p:spPr bwMode="auto">
            <a:xfrm>
              <a:off x="4104" y="973"/>
              <a:ext cx="1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52500">
                <a:spcBef>
                  <a:spcPct val="50000"/>
                </a:spcBef>
              </a:pPr>
              <a:r>
                <a:rPr lang="zh-CN" altLang="en-US" sz="1600" b="1"/>
                <a:t>类别</a:t>
              </a:r>
              <a:r>
                <a:rPr lang="en-US" altLang="zh-CN" sz="1600" b="1"/>
                <a:t>3</a:t>
              </a:r>
            </a:p>
          </p:txBody>
        </p:sp>
        <p:sp>
          <p:nvSpPr>
            <p:cNvPr id="26633" name="文本框 394249"/>
            <p:cNvSpPr txBox="1">
              <a:spLocks noChangeArrowheads="1"/>
            </p:cNvSpPr>
            <p:nvPr/>
          </p:nvSpPr>
          <p:spPr bwMode="auto">
            <a:xfrm>
              <a:off x="838" y="3272"/>
              <a:ext cx="4355" cy="2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52500">
                <a:spcBef>
                  <a:spcPct val="50000"/>
                </a:spcBef>
              </a:pPr>
              <a:endParaRPr lang="zh-CN" altLang="zh-CN" sz="1400" b="1"/>
            </a:p>
          </p:txBody>
        </p:sp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标题 1556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94914" name="任意多边形 155650"/>
          <p:cNvSpPr>
            <a:spLocks noChangeArrowheads="1"/>
          </p:cNvSpPr>
          <p:nvPr/>
        </p:nvSpPr>
        <p:spPr bwMode="auto">
          <a:xfrm rot="-5400000">
            <a:off x="3263900" y="1489075"/>
            <a:ext cx="1908175" cy="5038725"/>
          </a:xfrm>
          <a:custGeom>
            <a:avLst/>
            <a:gdLst/>
            <a:ahLst/>
            <a:cxnLst>
              <a:cxn ang="0">
                <a:pos x="33379" y="39705"/>
              </a:cxn>
              <a:cxn ang="0">
                <a:pos x="21600" y="43200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38439" y="35130"/>
              </a:cxn>
              <a:cxn ang="0">
                <a:pos x="33379" y="39705"/>
              </a:cxn>
              <a:cxn ang="0">
                <a:pos x="21600" y="43200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38439" y="35130"/>
              </a:cxn>
              <a:cxn ang="0">
                <a:pos x="21600" y="21600"/>
              </a:cxn>
            </a:cxnLst>
            <a:rect l="0" t="0" r="r" b="b"/>
            <a:pathLst>
              <a:path w="43200" h="43200" fill="none">
                <a:moveTo>
                  <a:pt x="33379" y="39705"/>
                </a:moveTo>
                <a:cubicBezTo>
                  <a:pt x="29993" y="41916"/>
                  <a:pt x="25946" y="43200"/>
                  <a:pt x="21600" y="43200"/>
                </a:cubicBezTo>
                <a:cubicBezTo>
                  <a:pt x="9671" y="43200"/>
                  <a:pt x="0" y="33529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26722"/>
                  <a:pt x="41417" y="31427"/>
                  <a:pt x="38439" y="35130"/>
                </a:cubicBezTo>
              </a:path>
              <a:path w="43200" h="43200" stroke="0">
                <a:moveTo>
                  <a:pt x="33379" y="39705"/>
                </a:moveTo>
                <a:cubicBezTo>
                  <a:pt x="29993" y="41916"/>
                  <a:pt x="25946" y="43200"/>
                  <a:pt x="21600" y="43200"/>
                </a:cubicBezTo>
                <a:cubicBezTo>
                  <a:pt x="9671" y="43200"/>
                  <a:pt x="0" y="33529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26722"/>
                  <a:pt x="41417" y="31427"/>
                  <a:pt x="38439" y="3513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969696"/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915" name="任意多边形 155651"/>
          <p:cNvSpPr>
            <a:spLocks noChangeArrowheads="1"/>
          </p:cNvSpPr>
          <p:nvPr/>
        </p:nvSpPr>
        <p:spPr bwMode="auto">
          <a:xfrm rot="-5400000">
            <a:off x="3433762" y="1363663"/>
            <a:ext cx="1712913" cy="4846638"/>
          </a:xfrm>
          <a:custGeom>
            <a:avLst/>
            <a:gdLst/>
            <a:ahLst/>
            <a:cxnLst>
              <a:cxn ang="0">
                <a:pos x="28692" y="42002"/>
              </a:cxn>
              <a:cxn ang="0">
                <a:pos x="21600" y="43200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31495" y="40805"/>
              </a:cxn>
              <a:cxn ang="0">
                <a:pos x="28692" y="42002"/>
              </a:cxn>
              <a:cxn ang="0">
                <a:pos x="21600" y="43200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31495" y="40805"/>
              </a:cxn>
              <a:cxn ang="0">
                <a:pos x="21600" y="21600"/>
              </a:cxn>
            </a:cxnLst>
            <a:rect l="0" t="0" r="r" b="b"/>
            <a:pathLst>
              <a:path w="43200" h="43200" fill="none">
                <a:moveTo>
                  <a:pt x="28692" y="42002"/>
                </a:moveTo>
                <a:cubicBezTo>
                  <a:pt x="26474" y="42780"/>
                  <a:pt x="24086" y="43200"/>
                  <a:pt x="21600" y="43200"/>
                </a:cubicBezTo>
                <a:cubicBezTo>
                  <a:pt x="9671" y="43200"/>
                  <a:pt x="0" y="33529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29964"/>
                  <a:pt x="38446" y="37218"/>
                  <a:pt x="31495" y="40805"/>
                </a:cubicBezTo>
              </a:path>
              <a:path w="43200" h="43200" stroke="0">
                <a:moveTo>
                  <a:pt x="28692" y="42002"/>
                </a:moveTo>
                <a:cubicBezTo>
                  <a:pt x="26474" y="42780"/>
                  <a:pt x="24086" y="43200"/>
                  <a:pt x="21600" y="43200"/>
                </a:cubicBezTo>
                <a:cubicBezTo>
                  <a:pt x="9671" y="43200"/>
                  <a:pt x="0" y="33529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29964"/>
                  <a:pt x="38446" y="37218"/>
                  <a:pt x="31495" y="40805"/>
                </a:cubicBezTo>
                <a:lnTo>
                  <a:pt x="21600" y="2160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E2F2F3"/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916" name="任意多边形 155652"/>
          <p:cNvSpPr>
            <a:spLocks noChangeArrowheads="1"/>
          </p:cNvSpPr>
          <p:nvPr/>
        </p:nvSpPr>
        <p:spPr bwMode="auto">
          <a:xfrm rot="-5400000">
            <a:off x="3276600" y="1550988"/>
            <a:ext cx="1755775" cy="4629150"/>
          </a:xfrm>
          <a:custGeom>
            <a:avLst/>
            <a:gdLst/>
            <a:ahLst/>
            <a:cxnLst>
              <a:cxn ang="0">
                <a:pos x="14123" y="41864"/>
              </a:cxn>
              <a:cxn ang="0">
                <a:pos x="0" y="21599"/>
              </a:cxn>
              <a:cxn ang="0">
                <a:pos x="21600" y="-1"/>
              </a:cxn>
              <a:cxn ang="0">
                <a:pos x="43200" y="21599"/>
              </a:cxn>
              <a:cxn ang="0">
                <a:pos x="31495" y="40804"/>
              </a:cxn>
              <a:cxn ang="0">
                <a:pos x="14123" y="41864"/>
              </a:cxn>
              <a:cxn ang="0">
                <a:pos x="0" y="21599"/>
              </a:cxn>
              <a:cxn ang="0">
                <a:pos x="21600" y="-1"/>
              </a:cxn>
              <a:cxn ang="0">
                <a:pos x="43200" y="21599"/>
              </a:cxn>
              <a:cxn ang="0">
                <a:pos x="31495" y="40804"/>
              </a:cxn>
              <a:cxn ang="0">
                <a:pos x="21600" y="21600"/>
              </a:cxn>
            </a:cxnLst>
            <a:rect l="0" t="0" r="r" b="b"/>
            <a:pathLst>
              <a:path w="43200" h="41865" fill="none">
                <a:moveTo>
                  <a:pt x="14123" y="41864"/>
                </a:moveTo>
                <a:cubicBezTo>
                  <a:pt x="5874" y="38822"/>
                  <a:pt x="0" y="30897"/>
                  <a:pt x="0" y="21599"/>
                </a:cubicBezTo>
                <a:cubicBezTo>
                  <a:pt x="0" y="9670"/>
                  <a:pt x="9671" y="-1"/>
                  <a:pt x="21600" y="-1"/>
                </a:cubicBezTo>
                <a:cubicBezTo>
                  <a:pt x="33529" y="-1"/>
                  <a:pt x="43200" y="9670"/>
                  <a:pt x="43200" y="21599"/>
                </a:cubicBezTo>
                <a:cubicBezTo>
                  <a:pt x="43200" y="29963"/>
                  <a:pt x="38446" y="37217"/>
                  <a:pt x="31495" y="40804"/>
                </a:cubicBezTo>
              </a:path>
              <a:path w="43200" h="41865" stroke="0">
                <a:moveTo>
                  <a:pt x="14123" y="41864"/>
                </a:moveTo>
                <a:cubicBezTo>
                  <a:pt x="5874" y="38822"/>
                  <a:pt x="0" y="30897"/>
                  <a:pt x="0" y="21599"/>
                </a:cubicBezTo>
                <a:cubicBezTo>
                  <a:pt x="0" y="9670"/>
                  <a:pt x="9671" y="-1"/>
                  <a:pt x="21600" y="-1"/>
                </a:cubicBezTo>
                <a:cubicBezTo>
                  <a:pt x="33529" y="-1"/>
                  <a:pt x="43200" y="9670"/>
                  <a:pt x="43200" y="21599"/>
                </a:cubicBezTo>
                <a:cubicBezTo>
                  <a:pt x="43200" y="29963"/>
                  <a:pt x="38446" y="37217"/>
                  <a:pt x="31495" y="40804"/>
                </a:cubicBezTo>
                <a:lnTo>
                  <a:pt x="21600" y="2160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ADADD6"/>
              </a:gs>
            </a:gsLst>
            <a:lin ang="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917" name="文本框 155653"/>
          <p:cNvSpPr txBox="1">
            <a:spLocks noChangeArrowheads="1"/>
          </p:cNvSpPr>
          <p:nvPr/>
        </p:nvSpPr>
        <p:spPr bwMode="auto">
          <a:xfrm>
            <a:off x="5602288" y="3713163"/>
            <a:ext cx="755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10%</a:t>
            </a:r>
          </a:p>
        </p:txBody>
      </p:sp>
      <p:sp>
        <p:nvSpPr>
          <p:cNvPr id="294918" name="直接连接符 155654"/>
          <p:cNvSpPr>
            <a:spLocks noChangeShapeType="1"/>
          </p:cNvSpPr>
          <p:nvPr/>
        </p:nvSpPr>
        <p:spPr bwMode="auto">
          <a:xfrm>
            <a:off x="6488113" y="4146550"/>
            <a:ext cx="0" cy="142875"/>
          </a:xfrm>
          <a:prstGeom prst="line">
            <a:avLst/>
          </a:prstGeom>
          <a:noFill/>
          <a:ln w="9525">
            <a:solidFill>
              <a:srgbClr val="1C1C1C">
                <a:alpha val="39999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919" name="直接连接符 155655"/>
          <p:cNvSpPr>
            <a:spLocks noChangeShapeType="1"/>
          </p:cNvSpPr>
          <p:nvPr/>
        </p:nvSpPr>
        <p:spPr bwMode="auto">
          <a:xfrm flipH="1">
            <a:off x="5973763" y="4467225"/>
            <a:ext cx="0" cy="87313"/>
          </a:xfrm>
          <a:prstGeom prst="line">
            <a:avLst/>
          </a:prstGeom>
          <a:noFill/>
          <a:ln w="9525">
            <a:solidFill>
              <a:srgbClr val="1C1C1C">
                <a:alpha val="39999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920" name="直接连接符 155656"/>
          <p:cNvSpPr>
            <a:spLocks noChangeShapeType="1"/>
          </p:cNvSpPr>
          <p:nvPr/>
        </p:nvSpPr>
        <p:spPr bwMode="auto">
          <a:xfrm flipH="1">
            <a:off x="3189288" y="3836988"/>
            <a:ext cx="1258887" cy="1030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4921" name="组合 155657"/>
          <p:cNvGrpSpPr>
            <a:grpSpLocks/>
          </p:cNvGrpSpPr>
          <p:nvPr/>
        </p:nvGrpSpPr>
        <p:grpSpPr bwMode="auto">
          <a:xfrm>
            <a:off x="1524000" y="2792413"/>
            <a:ext cx="5680075" cy="2195512"/>
            <a:chOff x="960" y="1855"/>
            <a:chExt cx="3578" cy="1383"/>
          </a:xfrm>
        </p:grpSpPr>
        <p:sp>
          <p:nvSpPr>
            <p:cNvPr id="294922" name="任意多边形 155658"/>
            <p:cNvSpPr>
              <a:spLocks noChangeArrowheads="1"/>
            </p:cNvSpPr>
            <p:nvPr/>
          </p:nvSpPr>
          <p:spPr bwMode="auto">
            <a:xfrm rot="-5400000">
              <a:off x="2038" y="773"/>
              <a:ext cx="1383" cy="3544"/>
            </a:xfrm>
            <a:custGeom>
              <a:avLst/>
              <a:gdLst/>
              <a:ahLst/>
              <a:cxnLst>
                <a:cxn ang="0">
                  <a:pos x="0" y="12994"/>
                </a:cxn>
                <a:cxn ang="0">
                  <a:pos x="19812" y="0"/>
                </a:cxn>
                <a:cxn ang="0">
                  <a:pos x="41412" y="21600"/>
                </a:cxn>
                <a:cxn ang="0">
                  <a:pos x="28043" y="41576"/>
                </a:cxn>
                <a:cxn ang="0">
                  <a:pos x="0" y="12994"/>
                </a:cxn>
                <a:cxn ang="0">
                  <a:pos x="19812" y="0"/>
                </a:cxn>
                <a:cxn ang="0">
                  <a:pos x="41412" y="21600"/>
                </a:cxn>
                <a:cxn ang="0">
                  <a:pos x="28043" y="41576"/>
                </a:cxn>
                <a:cxn ang="0">
                  <a:pos x="19812" y="21600"/>
                </a:cxn>
              </a:cxnLst>
              <a:rect l="0" t="0" r="r" b="b"/>
              <a:pathLst>
                <a:path w="41412" h="41573" fill="none">
                  <a:moveTo>
                    <a:pt x="0" y="12994"/>
                  </a:moveTo>
                  <a:cubicBezTo>
                    <a:pt x="3324" y="5344"/>
                    <a:pt x="10944" y="0"/>
                    <a:pt x="19812" y="0"/>
                  </a:cubicBezTo>
                  <a:cubicBezTo>
                    <a:pt x="31741" y="0"/>
                    <a:pt x="41412" y="9671"/>
                    <a:pt x="41412" y="21600"/>
                  </a:cubicBezTo>
                  <a:cubicBezTo>
                    <a:pt x="41412" y="30616"/>
                    <a:pt x="35888" y="38342"/>
                    <a:pt x="28043" y="41576"/>
                  </a:cubicBezTo>
                </a:path>
                <a:path w="41412" h="41573" stroke="0">
                  <a:moveTo>
                    <a:pt x="0" y="12994"/>
                  </a:moveTo>
                  <a:cubicBezTo>
                    <a:pt x="3324" y="5344"/>
                    <a:pt x="10944" y="0"/>
                    <a:pt x="19812" y="0"/>
                  </a:cubicBezTo>
                  <a:cubicBezTo>
                    <a:pt x="31741" y="0"/>
                    <a:pt x="41412" y="9671"/>
                    <a:pt x="41412" y="21600"/>
                  </a:cubicBezTo>
                  <a:cubicBezTo>
                    <a:pt x="41412" y="30616"/>
                    <a:pt x="35888" y="38342"/>
                    <a:pt x="28043" y="41576"/>
                  </a:cubicBezTo>
                  <a:lnTo>
                    <a:pt x="19812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004F4F"/>
                </a:gs>
                <a:gs pos="100000">
                  <a:schemeClr val="hlink"/>
                </a:gs>
              </a:gsLst>
              <a:lin ang="54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923" name="任意多边形 155659"/>
            <p:cNvSpPr>
              <a:spLocks noChangeArrowheads="1"/>
            </p:cNvSpPr>
            <p:nvPr/>
          </p:nvSpPr>
          <p:spPr bwMode="auto">
            <a:xfrm>
              <a:off x="4363" y="2089"/>
              <a:ext cx="175" cy="231"/>
            </a:xfrm>
            <a:custGeom>
              <a:avLst/>
              <a:gdLst/>
              <a:ahLst/>
              <a:cxnLst>
                <a:cxn ang="0">
                  <a:pos x="133" y="72"/>
                </a:cxn>
                <a:cxn ang="0">
                  <a:pos x="141" y="161"/>
                </a:cxn>
                <a:cxn ang="0">
                  <a:pos x="15" y="186"/>
                </a:cxn>
                <a:cxn ang="0">
                  <a:pos x="0" y="0"/>
                </a:cxn>
                <a:cxn ang="0">
                  <a:pos x="133" y="72"/>
                </a:cxn>
              </a:cxnLst>
              <a:rect l="0" t="0" r="r" b="b"/>
              <a:pathLst>
                <a:path w="141" h="186">
                  <a:moveTo>
                    <a:pt x="133" y="72"/>
                  </a:moveTo>
                  <a:lnTo>
                    <a:pt x="141" y="161"/>
                  </a:lnTo>
                  <a:lnTo>
                    <a:pt x="15" y="186"/>
                  </a:lnTo>
                  <a:lnTo>
                    <a:pt x="0" y="0"/>
                  </a:lnTo>
                  <a:lnTo>
                    <a:pt x="133" y="72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4924" name="任意多边形 155660"/>
          <p:cNvSpPr>
            <a:spLocks noChangeArrowheads="1"/>
          </p:cNvSpPr>
          <p:nvPr/>
        </p:nvSpPr>
        <p:spPr bwMode="auto">
          <a:xfrm rot="-5400000">
            <a:off x="3255963" y="865188"/>
            <a:ext cx="2184400" cy="5632450"/>
          </a:xfrm>
          <a:custGeom>
            <a:avLst/>
            <a:gdLst/>
            <a:ahLst/>
            <a:cxnLst>
              <a:cxn ang="0">
                <a:pos x="0" y="12381"/>
              </a:cxn>
              <a:cxn ang="0">
                <a:pos x="19534" y="0"/>
              </a:cxn>
              <a:cxn ang="0">
                <a:pos x="41134" y="21600"/>
              </a:cxn>
              <a:cxn ang="0">
                <a:pos x="27765" y="41576"/>
              </a:cxn>
              <a:cxn ang="0">
                <a:pos x="0" y="12381"/>
              </a:cxn>
              <a:cxn ang="0">
                <a:pos x="19534" y="0"/>
              </a:cxn>
              <a:cxn ang="0">
                <a:pos x="41134" y="21600"/>
              </a:cxn>
              <a:cxn ang="0">
                <a:pos x="27765" y="41576"/>
              </a:cxn>
              <a:cxn ang="0">
                <a:pos x="19534" y="21600"/>
              </a:cxn>
            </a:cxnLst>
            <a:rect l="0" t="0" r="r" b="b"/>
            <a:pathLst>
              <a:path w="41134" h="41573" fill="none">
                <a:moveTo>
                  <a:pt x="0" y="12381"/>
                </a:moveTo>
                <a:cubicBezTo>
                  <a:pt x="3458" y="5060"/>
                  <a:pt x="10905" y="0"/>
                  <a:pt x="19534" y="0"/>
                </a:cubicBezTo>
                <a:cubicBezTo>
                  <a:pt x="31463" y="0"/>
                  <a:pt x="41134" y="9671"/>
                  <a:pt x="41134" y="21600"/>
                </a:cubicBezTo>
                <a:cubicBezTo>
                  <a:pt x="41134" y="30616"/>
                  <a:pt x="35610" y="38342"/>
                  <a:pt x="27765" y="41576"/>
                </a:cubicBezTo>
              </a:path>
              <a:path w="41134" h="41573" stroke="0">
                <a:moveTo>
                  <a:pt x="0" y="12381"/>
                </a:moveTo>
                <a:cubicBezTo>
                  <a:pt x="3458" y="5060"/>
                  <a:pt x="10905" y="0"/>
                  <a:pt x="19534" y="0"/>
                </a:cubicBezTo>
                <a:cubicBezTo>
                  <a:pt x="31463" y="0"/>
                  <a:pt x="41134" y="9671"/>
                  <a:pt x="41134" y="21600"/>
                </a:cubicBezTo>
                <a:cubicBezTo>
                  <a:pt x="41134" y="30616"/>
                  <a:pt x="35610" y="38342"/>
                  <a:pt x="27765" y="41576"/>
                </a:cubicBezTo>
                <a:lnTo>
                  <a:pt x="19534" y="2160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rgbClr val="99D6D6"/>
              </a:gs>
            </a:gsLst>
            <a:lin ang="5400000" scaled="1"/>
          </a:gradFill>
          <a:ln w="190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925" name="文本框 155661"/>
          <p:cNvSpPr txBox="1">
            <a:spLocks noChangeArrowheads="1"/>
          </p:cNvSpPr>
          <p:nvPr/>
        </p:nvSpPr>
        <p:spPr bwMode="auto">
          <a:xfrm>
            <a:off x="2362200" y="3124200"/>
            <a:ext cx="11636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3200" b="1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294926" name="文本框 155662"/>
          <p:cNvSpPr txBox="1">
            <a:spLocks noChangeArrowheads="1"/>
          </p:cNvSpPr>
          <p:nvPr/>
        </p:nvSpPr>
        <p:spPr bwMode="auto">
          <a:xfrm>
            <a:off x="4191000" y="4122738"/>
            <a:ext cx="823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294927" name="矩形 155663"/>
          <p:cNvSpPr>
            <a:spLocks noChangeArrowheads="1"/>
          </p:cNvSpPr>
          <p:nvPr/>
        </p:nvSpPr>
        <p:spPr bwMode="auto">
          <a:xfrm>
            <a:off x="5791200" y="5089525"/>
            <a:ext cx="1595438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</p:txBody>
      </p:sp>
      <p:sp>
        <p:nvSpPr>
          <p:cNvPr id="294928" name="矩形 155664"/>
          <p:cNvSpPr>
            <a:spLocks noChangeArrowheads="1"/>
          </p:cNvSpPr>
          <p:nvPr/>
        </p:nvSpPr>
        <p:spPr bwMode="auto">
          <a:xfrm>
            <a:off x="4038600" y="5029200"/>
            <a:ext cx="2028825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4929" name="矩形 155665"/>
          <p:cNvSpPr>
            <a:spLocks noChangeArrowheads="1"/>
          </p:cNvSpPr>
          <p:nvPr/>
        </p:nvSpPr>
        <p:spPr bwMode="auto">
          <a:xfrm>
            <a:off x="7167563" y="3940175"/>
            <a:ext cx="159543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</p:txBody>
      </p:sp>
      <p:sp>
        <p:nvSpPr>
          <p:cNvPr id="294930" name="矩形 155666"/>
          <p:cNvSpPr>
            <a:spLocks noChangeArrowheads="1"/>
          </p:cNvSpPr>
          <p:nvPr/>
        </p:nvSpPr>
        <p:spPr bwMode="auto">
          <a:xfrm>
            <a:off x="6858000" y="3581400"/>
            <a:ext cx="2028825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4931" name="矩形 155667"/>
          <p:cNvSpPr>
            <a:spLocks noChangeArrowheads="1"/>
          </p:cNvSpPr>
          <p:nvPr/>
        </p:nvSpPr>
        <p:spPr bwMode="auto">
          <a:xfrm>
            <a:off x="676275" y="5076825"/>
            <a:ext cx="1595438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 Your text in here</a:t>
            </a:r>
          </a:p>
        </p:txBody>
      </p:sp>
      <p:sp>
        <p:nvSpPr>
          <p:cNvPr id="294932" name="矩形 155668"/>
          <p:cNvSpPr>
            <a:spLocks noChangeArrowheads="1"/>
          </p:cNvSpPr>
          <p:nvPr/>
        </p:nvSpPr>
        <p:spPr bwMode="auto">
          <a:xfrm>
            <a:off x="685800" y="4724400"/>
            <a:ext cx="1514475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4933" name="矩形 155669"/>
          <p:cNvSpPr>
            <a:spLocks noChangeArrowheads="1"/>
          </p:cNvSpPr>
          <p:nvPr/>
        </p:nvSpPr>
        <p:spPr bwMode="auto">
          <a:xfrm>
            <a:off x="2057400" y="3657600"/>
            <a:ext cx="1697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>
                <a:solidFill>
                  <a:schemeClr val="bg1"/>
                </a:solidFill>
                <a:cs typeface="Arial" pitchFamily="34" charset="0"/>
              </a:rPr>
              <a:t>Click to add Text</a:t>
            </a:r>
          </a:p>
        </p:txBody>
      </p:sp>
      <p:grpSp>
        <p:nvGrpSpPr>
          <p:cNvPr id="294934" name="组合 155670"/>
          <p:cNvGrpSpPr>
            <a:grpSpLocks/>
          </p:cNvGrpSpPr>
          <p:nvPr/>
        </p:nvGrpSpPr>
        <p:grpSpPr bwMode="auto">
          <a:xfrm>
            <a:off x="4343400" y="2133600"/>
            <a:ext cx="701675" cy="1295400"/>
            <a:chOff x="2111" y="2247"/>
            <a:chExt cx="592" cy="1034"/>
          </a:xfrm>
        </p:grpSpPr>
        <p:sp>
          <p:nvSpPr>
            <p:cNvPr id="294935" name="任意多边形 155671"/>
            <p:cNvSpPr>
              <a:spLocks noChangeArrowheads="1"/>
            </p:cNvSpPr>
            <p:nvPr/>
          </p:nvSpPr>
          <p:spPr bwMode="auto">
            <a:xfrm>
              <a:off x="2111" y="2449"/>
              <a:ext cx="592" cy="832"/>
            </a:xfrm>
            <a:custGeom>
              <a:avLst/>
              <a:gdLst/>
              <a:ahLst/>
              <a:cxnLst>
                <a:cxn ang="0">
                  <a:pos x="168" y="1"/>
                </a:cxn>
                <a:cxn ang="0">
                  <a:pos x="148" y="33"/>
                </a:cxn>
                <a:cxn ang="0">
                  <a:pos x="127" y="1"/>
                </a:cxn>
                <a:cxn ang="0">
                  <a:pos x="70" y="17"/>
                </a:cxn>
                <a:cxn ang="0">
                  <a:pos x="1" y="174"/>
                </a:cxn>
                <a:cxn ang="0">
                  <a:pos x="36" y="213"/>
                </a:cxn>
                <a:cxn ang="0">
                  <a:pos x="86" y="57"/>
                </a:cxn>
                <a:cxn ang="0">
                  <a:pos x="14" y="411"/>
                </a:cxn>
                <a:cxn ang="0">
                  <a:pos x="34" y="466"/>
                </a:cxn>
                <a:cxn ang="0">
                  <a:pos x="133" y="440"/>
                </a:cxn>
                <a:cxn ang="0">
                  <a:pos x="147" y="232"/>
                </a:cxn>
                <a:cxn ang="0">
                  <a:pos x="169" y="439"/>
                </a:cxn>
                <a:cxn ang="0">
                  <a:pos x="262" y="468"/>
                </a:cxn>
                <a:cxn ang="0">
                  <a:pos x="282" y="407"/>
                </a:cxn>
                <a:cxn ang="0">
                  <a:pos x="210" y="57"/>
                </a:cxn>
                <a:cxn ang="0">
                  <a:pos x="230" y="135"/>
                </a:cxn>
                <a:cxn ang="0">
                  <a:pos x="281" y="236"/>
                </a:cxn>
                <a:cxn ang="0">
                  <a:pos x="295" y="162"/>
                </a:cxn>
                <a:cxn ang="0">
                  <a:pos x="216" y="8"/>
                </a:cxn>
                <a:cxn ang="0">
                  <a:pos x="168" y="1"/>
                </a:cxn>
              </a:cxnLst>
              <a:rect l="0" t="0" r="r" b="b"/>
              <a:pathLst>
                <a:path w="320" h="479">
                  <a:moveTo>
                    <a:pt x="168" y="1"/>
                  </a:moveTo>
                  <a:cubicBezTo>
                    <a:pt x="165" y="15"/>
                    <a:pt x="154" y="34"/>
                    <a:pt x="148" y="33"/>
                  </a:cubicBezTo>
                  <a:cubicBezTo>
                    <a:pt x="141" y="33"/>
                    <a:pt x="133" y="15"/>
                    <a:pt x="127" y="1"/>
                  </a:cubicBezTo>
                  <a:cubicBezTo>
                    <a:pt x="105" y="0"/>
                    <a:pt x="88" y="5"/>
                    <a:pt x="70" y="17"/>
                  </a:cubicBezTo>
                  <a:cubicBezTo>
                    <a:pt x="57" y="32"/>
                    <a:pt x="0" y="165"/>
                    <a:pt x="1" y="174"/>
                  </a:cubicBezTo>
                  <a:cubicBezTo>
                    <a:pt x="1" y="183"/>
                    <a:pt x="3" y="212"/>
                    <a:pt x="36" y="213"/>
                  </a:cubicBezTo>
                  <a:cubicBezTo>
                    <a:pt x="63" y="197"/>
                    <a:pt x="86" y="57"/>
                    <a:pt x="86" y="57"/>
                  </a:cubicBezTo>
                  <a:cubicBezTo>
                    <a:pt x="79" y="92"/>
                    <a:pt x="14" y="411"/>
                    <a:pt x="14" y="411"/>
                  </a:cubicBezTo>
                  <a:cubicBezTo>
                    <a:pt x="9" y="452"/>
                    <a:pt x="24" y="464"/>
                    <a:pt x="34" y="466"/>
                  </a:cubicBezTo>
                  <a:cubicBezTo>
                    <a:pt x="55" y="471"/>
                    <a:pt x="114" y="479"/>
                    <a:pt x="133" y="440"/>
                  </a:cubicBezTo>
                  <a:cubicBezTo>
                    <a:pt x="152" y="401"/>
                    <a:pt x="141" y="232"/>
                    <a:pt x="147" y="232"/>
                  </a:cubicBezTo>
                  <a:cubicBezTo>
                    <a:pt x="153" y="232"/>
                    <a:pt x="150" y="400"/>
                    <a:pt x="169" y="439"/>
                  </a:cubicBezTo>
                  <a:cubicBezTo>
                    <a:pt x="188" y="478"/>
                    <a:pt x="243" y="473"/>
                    <a:pt x="262" y="468"/>
                  </a:cubicBezTo>
                  <a:cubicBezTo>
                    <a:pt x="272" y="462"/>
                    <a:pt x="292" y="459"/>
                    <a:pt x="282" y="407"/>
                  </a:cubicBezTo>
                  <a:lnTo>
                    <a:pt x="210" y="57"/>
                  </a:lnTo>
                  <a:cubicBezTo>
                    <a:pt x="201" y="12"/>
                    <a:pt x="218" y="105"/>
                    <a:pt x="230" y="135"/>
                  </a:cubicBezTo>
                  <a:cubicBezTo>
                    <a:pt x="242" y="165"/>
                    <a:pt x="242" y="254"/>
                    <a:pt x="281" y="236"/>
                  </a:cubicBezTo>
                  <a:cubicBezTo>
                    <a:pt x="320" y="218"/>
                    <a:pt x="299" y="180"/>
                    <a:pt x="295" y="162"/>
                  </a:cubicBezTo>
                  <a:cubicBezTo>
                    <a:pt x="288" y="150"/>
                    <a:pt x="237" y="17"/>
                    <a:pt x="216" y="8"/>
                  </a:cubicBezTo>
                  <a:cubicBezTo>
                    <a:pt x="183" y="0"/>
                    <a:pt x="168" y="1"/>
                    <a:pt x="168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749B"/>
                </a:gs>
                <a:gs pos="100000">
                  <a:srgbClr val="0099CC"/>
                </a:gs>
              </a:gsLst>
              <a:lin ang="18900000" scaled="1"/>
            </a:gradFill>
            <a:ln w="19050">
              <a:noFill/>
              <a:round/>
              <a:headEnd/>
              <a:tailEnd/>
            </a:ln>
            <a:scene3d>
              <a:camera prst="legacyPerspectiveTopRight"/>
              <a:lightRig rig="legacyNormal2" dir="t"/>
            </a:scene3d>
            <a:sp3d extrusionH="430200" prstMaterial="legacyMetal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94936" name="椭圆 155672"/>
            <p:cNvSpPr>
              <a:spLocks noChangeArrowheads="1"/>
            </p:cNvSpPr>
            <p:nvPr/>
          </p:nvSpPr>
          <p:spPr bwMode="auto">
            <a:xfrm flipH="1">
              <a:off x="2286" y="2247"/>
              <a:ext cx="199" cy="215"/>
            </a:xfrm>
            <a:prstGeom prst="ellipse">
              <a:avLst/>
            </a:prstGeom>
            <a:gradFill rotWithShape="1">
              <a:gsLst>
                <a:gs pos="0">
                  <a:srgbClr val="00749B"/>
                </a:gs>
                <a:gs pos="100000">
                  <a:srgbClr val="0099CC"/>
                </a:gs>
              </a:gsLst>
              <a:lin ang="18900000" scaled="1"/>
            </a:gradFill>
            <a:ln w="19050">
              <a:noFill/>
              <a:round/>
              <a:headEnd/>
              <a:tailEnd/>
            </a:ln>
            <a:scene3d>
              <a:camera prst="legacyPerspectiveTopRight"/>
              <a:lightRig rig="legacyNormal2" dir="t"/>
            </a:scene3d>
            <a:sp3d extrusionH="430200" prstMaterial="legacyMetal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294937" name="组合 155673"/>
          <p:cNvGrpSpPr>
            <a:grpSpLocks/>
          </p:cNvGrpSpPr>
          <p:nvPr/>
        </p:nvGrpSpPr>
        <p:grpSpPr bwMode="auto">
          <a:xfrm>
            <a:off x="5105400" y="2133600"/>
            <a:ext cx="660400" cy="1314450"/>
            <a:chOff x="4466" y="2053"/>
            <a:chExt cx="590" cy="1177"/>
          </a:xfrm>
        </p:grpSpPr>
        <p:sp>
          <p:nvSpPr>
            <p:cNvPr id="294938" name="任意多边形 155674"/>
            <p:cNvSpPr>
              <a:spLocks noChangeArrowheads="1"/>
            </p:cNvSpPr>
            <p:nvPr/>
          </p:nvSpPr>
          <p:spPr bwMode="auto">
            <a:xfrm>
              <a:off x="4466" y="2259"/>
              <a:ext cx="590" cy="971"/>
            </a:xfrm>
            <a:custGeom>
              <a:avLst/>
              <a:gdLst/>
              <a:ahLst/>
              <a:cxnLst>
                <a:cxn ang="0">
                  <a:pos x="284" y="59"/>
                </a:cxn>
                <a:cxn ang="0">
                  <a:pos x="364" y="7"/>
                </a:cxn>
                <a:cxn ang="0">
                  <a:pos x="446" y="52"/>
                </a:cxn>
                <a:cxn ang="0">
                  <a:pos x="512" y="216"/>
                </a:cxn>
                <a:cxn ang="0">
                  <a:pos x="532" y="417"/>
                </a:cxn>
                <a:cxn ang="0">
                  <a:pos x="450" y="305"/>
                </a:cxn>
                <a:cxn ang="0">
                  <a:pos x="398" y="118"/>
                </a:cxn>
                <a:cxn ang="0">
                  <a:pos x="490" y="497"/>
                </a:cxn>
                <a:cxn ang="0">
                  <a:pos x="388" y="531"/>
                </a:cxn>
                <a:cxn ang="0">
                  <a:pos x="412" y="817"/>
                </a:cxn>
                <a:cxn ang="0">
                  <a:pos x="366" y="967"/>
                </a:cxn>
                <a:cxn ang="0">
                  <a:pos x="308" y="832"/>
                </a:cxn>
                <a:cxn ang="0">
                  <a:pos x="290" y="549"/>
                </a:cxn>
                <a:cxn ang="0">
                  <a:pos x="264" y="801"/>
                </a:cxn>
                <a:cxn ang="0">
                  <a:pos x="189" y="962"/>
                </a:cxn>
                <a:cxn ang="0">
                  <a:pos x="151" y="804"/>
                </a:cxn>
                <a:cxn ang="0">
                  <a:pos x="184" y="525"/>
                </a:cxn>
                <a:cxn ang="0">
                  <a:pos x="84" y="505"/>
                </a:cxn>
                <a:cxn ang="0">
                  <a:pos x="170" y="118"/>
                </a:cxn>
                <a:cxn ang="0">
                  <a:pos x="86" y="401"/>
                </a:cxn>
                <a:cxn ang="0">
                  <a:pos x="24" y="303"/>
                </a:cxn>
                <a:cxn ang="0">
                  <a:pos x="140" y="39"/>
                </a:cxn>
                <a:cxn ang="0">
                  <a:pos x="212" y="13"/>
                </a:cxn>
                <a:cxn ang="0">
                  <a:pos x="284" y="59"/>
                </a:cxn>
              </a:cxnLst>
              <a:rect l="0" t="0" r="r" b="b"/>
              <a:pathLst>
                <a:path w="590" h="971">
                  <a:moveTo>
                    <a:pt x="284" y="59"/>
                  </a:moveTo>
                  <a:cubicBezTo>
                    <a:pt x="326" y="59"/>
                    <a:pt x="352" y="37"/>
                    <a:pt x="364" y="7"/>
                  </a:cubicBezTo>
                  <a:cubicBezTo>
                    <a:pt x="390" y="2"/>
                    <a:pt x="418" y="17"/>
                    <a:pt x="446" y="52"/>
                  </a:cubicBezTo>
                  <a:cubicBezTo>
                    <a:pt x="470" y="87"/>
                    <a:pt x="498" y="155"/>
                    <a:pt x="512" y="216"/>
                  </a:cubicBezTo>
                  <a:cubicBezTo>
                    <a:pt x="528" y="274"/>
                    <a:pt x="590" y="404"/>
                    <a:pt x="532" y="417"/>
                  </a:cubicBezTo>
                  <a:cubicBezTo>
                    <a:pt x="476" y="430"/>
                    <a:pt x="462" y="364"/>
                    <a:pt x="450" y="305"/>
                  </a:cubicBezTo>
                  <a:cubicBezTo>
                    <a:pt x="430" y="227"/>
                    <a:pt x="398" y="118"/>
                    <a:pt x="398" y="118"/>
                  </a:cubicBezTo>
                  <a:cubicBezTo>
                    <a:pt x="405" y="150"/>
                    <a:pt x="492" y="428"/>
                    <a:pt x="490" y="497"/>
                  </a:cubicBezTo>
                  <a:cubicBezTo>
                    <a:pt x="428" y="523"/>
                    <a:pt x="442" y="516"/>
                    <a:pt x="388" y="531"/>
                  </a:cubicBezTo>
                  <a:cubicBezTo>
                    <a:pt x="394" y="620"/>
                    <a:pt x="405" y="737"/>
                    <a:pt x="412" y="817"/>
                  </a:cubicBezTo>
                  <a:cubicBezTo>
                    <a:pt x="414" y="865"/>
                    <a:pt x="438" y="963"/>
                    <a:pt x="366" y="967"/>
                  </a:cubicBezTo>
                  <a:cubicBezTo>
                    <a:pt x="294" y="971"/>
                    <a:pt x="318" y="915"/>
                    <a:pt x="308" y="832"/>
                  </a:cubicBezTo>
                  <a:lnTo>
                    <a:pt x="290" y="549"/>
                  </a:lnTo>
                  <a:lnTo>
                    <a:pt x="264" y="801"/>
                  </a:lnTo>
                  <a:cubicBezTo>
                    <a:pt x="250" y="879"/>
                    <a:pt x="256" y="960"/>
                    <a:pt x="189" y="962"/>
                  </a:cubicBezTo>
                  <a:cubicBezTo>
                    <a:pt x="122" y="964"/>
                    <a:pt x="149" y="840"/>
                    <a:pt x="151" y="804"/>
                  </a:cubicBezTo>
                  <a:cubicBezTo>
                    <a:pt x="153" y="768"/>
                    <a:pt x="184" y="579"/>
                    <a:pt x="184" y="525"/>
                  </a:cubicBezTo>
                  <a:cubicBezTo>
                    <a:pt x="134" y="515"/>
                    <a:pt x="84" y="505"/>
                    <a:pt x="84" y="505"/>
                  </a:cubicBezTo>
                  <a:lnTo>
                    <a:pt x="170" y="118"/>
                  </a:lnTo>
                  <a:cubicBezTo>
                    <a:pt x="170" y="101"/>
                    <a:pt x="110" y="370"/>
                    <a:pt x="86" y="401"/>
                  </a:cubicBezTo>
                  <a:cubicBezTo>
                    <a:pt x="62" y="433"/>
                    <a:pt x="0" y="397"/>
                    <a:pt x="24" y="303"/>
                  </a:cubicBezTo>
                  <a:cubicBezTo>
                    <a:pt x="34" y="263"/>
                    <a:pt x="124" y="55"/>
                    <a:pt x="140" y="39"/>
                  </a:cubicBezTo>
                  <a:cubicBezTo>
                    <a:pt x="156" y="23"/>
                    <a:pt x="160" y="0"/>
                    <a:pt x="212" y="13"/>
                  </a:cubicBezTo>
                  <a:cubicBezTo>
                    <a:pt x="238" y="41"/>
                    <a:pt x="242" y="59"/>
                    <a:pt x="284" y="59"/>
                  </a:cubicBezTo>
                  <a:close/>
                </a:path>
              </a:pathLst>
            </a:custGeom>
            <a:gradFill rotWithShape="1">
              <a:gsLst>
                <a:gs pos="0">
                  <a:srgbClr val="F0B5B4"/>
                </a:gs>
                <a:gs pos="100000">
                  <a:srgbClr val="F7D7D7"/>
                </a:gs>
              </a:gsLst>
              <a:lin ang="18900000" scaled="1"/>
            </a:gradFill>
            <a:ln w="19050">
              <a:noFill/>
              <a:round/>
              <a:headEnd/>
              <a:tailEnd/>
            </a:ln>
            <a:scene3d>
              <a:camera prst="legacyObliqueTopRight"/>
              <a:lightRig rig="legacyNormal3" dir="b"/>
            </a:scene3d>
            <a:sp3d extrusionH="176200" prstMaterial="legacyMetal">
              <a:bevelT w="13500" h="13500" prst="angle"/>
              <a:bevelB w="13500" h="13500" prst="angle"/>
              <a:extrusionClr>
                <a:srgbClr val="F0B5B4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294939" name="椭圆 155675"/>
            <p:cNvSpPr>
              <a:spLocks noChangeArrowheads="1"/>
            </p:cNvSpPr>
            <p:nvPr/>
          </p:nvSpPr>
          <p:spPr bwMode="auto">
            <a:xfrm>
              <a:off x="4641" y="2053"/>
              <a:ext cx="213" cy="225"/>
            </a:xfrm>
            <a:prstGeom prst="ellipse">
              <a:avLst/>
            </a:prstGeom>
            <a:gradFill rotWithShape="1">
              <a:gsLst>
                <a:gs pos="0">
                  <a:srgbClr val="F0B5B4"/>
                </a:gs>
                <a:gs pos="100000">
                  <a:srgbClr val="F7D7D7"/>
                </a:gs>
              </a:gsLst>
              <a:lin ang="18900000" scaled="1"/>
            </a:gradFill>
            <a:ln w="19050">
              <a:noFill/>
              <a:round/>
              <a:headEnd/>
              <a:tailEnd/>
            </a:ln>
            <a:scene3d>
              <a:camera prst="legacyObliqueTopRight"/>
              <a:lightRig rig="legacyNormal3" dir="b"/>
            </a:scene3d>
            <a:sp3d extrusionH="176200" prstMaterial="legacyMetal">
              <a:bevelT w="13500" h="13500" prst="angle"/>
              <a:bevelB w="13500" h="13500" prst="angle"/>
              <a:extrusionClr>
                <a:srgbClr val="F0B5B4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294940" name="矩形 155676"/>
          <p:cNvSpPr>
            <a:spLocks noChangeArrowheads="1"/>
          </p:cNvSpPr>
          <p:nvPr/>
        </p:nvSpPr>
        <p:spPr bwMode="auto">
          <a:xfrm>
            <a:off x="990600" y="91440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标题 15769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96962" name="矩形 157698"/>
          <p:cNvSpPr>
            <a:spLocks noChangeArrowheads="1"/>
          </p:cNvSpPr>
          <p:nvPr/>
        </p:nvSpPr>
        <p:spPr bwMode="auto">
          <a:xfrm>
            <a:off x="4740275" y="4565650"/>
            <a:ext cx="3465513" cy="390525"/>
          </a:xfrm>
          <a:prstGeom prst="rect">
            <a:avLst/>
          </a:prstGeom>
          <a:gradFill rotWithShape="1">
            <a:gsLst>
              <a:gs pos="0">
                <a:srgbClr val="D7D7D7"/>
              </a:gs>
              <a:gs pos="100000">
                <a:srgbClr val="F4F4F4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scene3d>
            <a:camera prst="legacyPerspectiveTopLeft"/>
            <a:lightRig rig="legacyFlat3" dir="r"/>
          </a:scene3d>
          <a:sp3d extrusionH="1801800" prstMaterial="legacyMatte">
            <a:bevelT w="13500" h="13500" prst="angle"/>
            <a:bevelB w="13500" h="13500" prst="angle"/>
            <a:extrusionClr>
              <a:srgbClr val="D7D7D7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96963" name="矩形 157699"/>
          <p:cNvSpPr>
            <a:spLocks noChangeArrowheads="1"/>
          </p:cNvSpPr>
          <p:nvPr/>
        </p:nvSpPr>
        <p:spPr bwMode="auto">
          <a:xfrm>
            <a:off x="889000" y="4565650"/>
            <a:ext cx="3465513" cy="390525"/>
          </a:xfrm>
          <a:prstGeom prst="rect">
            <a:avLst/>
          </a:prstGeom>
          <a:gradFill rotWithShape="1">
            <a:gsLst>
              <a:gs pos="0">
                <a:srgbClr val="D7D7D7"/>
              </a:gs>
              <a:gs pos="100000">
                <a:srgbClr val="F4F4F4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scene3d>
            <a:camera prst="legacyPerspectiveTopRight"/>
            <a:lightRig rig="legacyFlat3" dir="r"/>
          </a:scene3d>
          <a:sp3d extrusionH="1801800" prstMaterial="legacyMatte">
            <a:bevelT w="13500" h="13500" prst="angle"/>
            <a:bevelB w="13500" h="13500" prst="angle"/>
            <a:extrusionClr>
              <a:srgbClr val="D7D7D7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grpSp>
        <p:nvGrpSpPr>
          <p:cNvPr id="296964" name="组合 157700"/>
          <p:cNvGrpSpPr>
            <a:grpSpLocks/>
          </p:cNvGrpSpPr>
          <p:nvPr/>
        </p:nvGrpSpPr>
        <p:grpSpPr bwMode="auto">
          <a:xfrm>
            <a:off x="2349500" y="3379788"/>
            <a:ext cx="660400" cy="1157287"/>
            <a:chOff x="2111" y="2247"/>
            <a:chExt cx="592" cy="1034"/>
          </a:xfrm>
        </p:grpSpPr>
        <p:sp>
          <p:nvSpPr>
            <p:cNvPr id="296965" name="任意多边形 157701"/>
            <p:cNvSpPr>
              <a:spLocks noChangeArrowheads="1"/>
            </p:cNvSpPr>
            <p:nvPr/>
          </p:nvSpPr>
          <p:spPr bwMode="auto">
            <a:xfrm>
              <a:off x="2111" y="2449"/>
              <a:ext cx="592" cy="832"/>
            </a:xfrm>
            <a:custGeom>
              <a:avLst/>
              <a:gdLst/>
              <a:ahLst/>
              <a:cxnLst>
                <a:cxn ang="0">
                  <a:pos x="168" y="1"/>
                </a:cxn>
                <a:cxn ang="0">
                  <a:pos x="148" y="33"/>
                </a:cxn>
                <a:cxn ang="0">
                  <a:pos x="127" y="1"/>
                </a:cxn>
                <a:cxn ang="0">
                  <a:pos x="70" y="17"/>
                </a:cxn>
                <a:cxn ang="0">
                  <a:pos x="1" y="174"/>
                </a:cxn>
                <a:cxn ang="0">
                  <a:pos x="36" y="213"/>
                </a:cxn>
                <a:cxn ang="0">
                  <a:pos x="86" y="57"/>
                </a:cxn>
                <a:cxn ang="0">
                  <a:pos x="14" y="411"/>
                </a:cxn>
                <a:cxn ang="0">
                  <a:pos x="34" y="466"/>
                </a:cxn>
                <a:cxn ang="0">
                  <a:pos x="133" y="440"/>
                </a:cxn>
                <a:cxn ang="0">
                  <a:pos x="147" y="232"/>
                </a:cxn>
                <a:cxn ang="0">
                  <a:pos x="169" y="439"/>
                </a:cxn>
                <a:cxn ang="0">
                  <a:pos x="262" y="468"/>
                </a:cxn>
                <a:cxn ang="0">
                  <a:pos x="282" y="407"/>
                </a:cxn>
                <a:cxn ang="0">
                  <a:pos x="210" y="57"/>
                </a:cxn>
                <a:cxn ang="0">
                  <a:pos x="230" y="135"/>
                </a:cxn>
                <a:cxn ang="0">
                  <a:pos x="281" y="236"/>
                </a:cxn>
                <a:cxn ang="0">
                  <a:pos x="295" y="162"/>
                </a:cxn>
                <a:cxn ang="0">
                  <a:pos x="216" y="8"/>
                </a:cxn>
                <a:cxn ang="0">
                  <a:pos x="168" y="1"/>
                </a:cxn>
              </a:cxnLst>
              <a:rect l="0" t="0" r="r" b="b"/>
              <a:pathLst>
                <a:path w="320" h="479">
                  <a:moveTo>
                    <a:pt x="168" y="1"/>
                  </a:moveTo>
                  <a:cubicBezTo>
                    <a:pt x="165" y="15"/>
                    <a:pt x="154" y="34"/>
                    <a:pt x="148" y="33"/>
                  </a:cubicBezTo>
                  <a:cubicBezTo>
                    <a:pt x="141" y="33"/>
                    <a:pt x="133" y="15"/>
                    <a:pt x="127" y="1"/>
                  </a:cubicBezTo>
                  <a:cubicBezTo>
                    <a:pt x="105" y="0"/>
                    <a:pt x="88" y="5"/>
                    <a:pt x="70" y="17"/>
                  </a:cubicBezTo>
                  <a:cubicBezTo>
                    <a:pt x="57" y="32"/>
                    <a:pt x="0" y="165"/>
                    <a:pt x="1" y="174"/>
                  </a:cubicBezTo>
                  <a:cubicBezTo>
                    <a:pt x="1" y="183"/>
                    <a:pt x="3" y="212"/>
                    <a:pt x="36" y="213"/>
                  </a:cubicBezTo>
                  <a:cubicBezTo>
                    <a:pt x="63" y="197"/>
                    <a:pt x="86" y="57"/>
                    <a:pt x="86" y="57"/>
                  </a:cubicBezTo>
                  <a:cubicBezTo>
                    <a:pt x="79" y="92"/>
                    <a:pt x="14" y="411"/>
                    <a:pt x="14" y="411"/>
                  </a:cubicBezTo>
                  <a:cubicBezTo>
                    <a:pt x="9" y="452"/>
                    <a:pt x="24" y="464"/>
                    <a:pt x="34" y="466"/>
                  </a:cubicBezTo>
                  <a:cubicBezTo>
                    <a:pt x="55" y="471"/>
                    <a:pt x="114" y="479"/>
                    <a:pt x="133" y="440"/>
                  </a:cubicBezTo>
                  <a:cubicBezTo>
                    <a:pt x="152" y="401"/>
                    <a:pt x="141" y="232"/>
                    <a:pt x="147" y="232"/>
                  </a:cubicBezTo>
                  <a:cubicBezTo>
                    <a:pt x="153" y="232"/>
                    <a:pt x="150" y="400"/>
                    <a:pt x="169" y="439"/>
                  </a:cubicBezTo>
                  <a:cubicBezTo>
                    <a:pt x="188" y="478"/>
                    <a:pt x="243" y="473"/>
                    <a:pt x="262" y="468"/>
                  </a:cubicBezTo>
                  <a:cubicBezTo>
                    <a:pt x="272" y="462"/>
                    <a:pt x="292" y="459"/>
                    <a:pt x="282" y="407"/>
                  </a:cubicBezTo>
                  <a:lnTo>
                    <a:pt x="210" y="57"/>
                  </a:lnTo>
                  <a:cubicBezTo>
                    <a:pt x="201" y="12"/>
                    <a:pt x="218" y="105"/>
                    <a:pt x="230" y="135"/>
                  </a:cubicBezTo>
                  <a:cubicBezTo>
                    <a:pt x="242" y="165"/>
                    <a:pt x="242" y="254"/>
                    <a:pt x="281" y="236"/>
                  </a:cubicBezTo>
                  <a:cubicBezTo>
                    <a:pt x="320" y="218"/>
                    <a:pt x="299" y="180"/>
                    <a:pt x="295" y="162"/>
                  </a:cubicBezTo>
                  <a:cubicBezTo>
                    <a:pt x="288" y="150"/>
                    <a:pt x="237" y="17"/>
                    <a:pt x="216" y="8"/>
                  </a:cubicBezTo>
                  <a:cubicBezTo>
                    <a:pt x="183" y="0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>
              <a:outerShdw dist="71842" dir="135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966" name="椭圆 157702"/>
            <p:cNvSpPr>
              <a:spLocks noChangeArrowheads="1"/>
            </p:cNvSpPr>
            <p:nvPr/>
          </p:nvSpPr>
          <p:spPr bwMode="auto">
            <a:xfrm flipH="1">
              <a:off x="2286" y="2247"/>
              <a:ext cx="199" cy="21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>
              <a:outerShdw dist="71842" dir="135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67" name="文本框 157703"/>
          <p:cNvSpPr txBox="1">
            <a:spLocks noChangeArrowheads="1"/>
          </p:cNvSpPr>
          <p:nvPr/>
        </p:nvSpPr>
        <p:spPr bwMode="auto">
          <a:xfrm>
            <a:off x="4921250" y="4583113"/>
            <a:ext cx="922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96968" name="文本框 157704"/>
          <p:cNvSpPr txBox="1">
            <a:spLocks noChangeArrowheads="1"/>
          </p:cNvSpPr>
          <p:nvPr/>
        </p:nvSpPr>
        <p:spPr bwMode="auto">
          <a:xfrm>
            <a:off x="5835650" y="4583113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296969" name="文本框 157705"/>
          <p:cNvSpPr txBox="1">
            <a:spLocks noChangeArrowheads="1"/>
          </p:cNvSpPr>
          <p:nvPr/>
        </p:nvSpPr>
        <p:spPr bwMode="auto">
          <a:xfrm>
            <a:off x="6846888" y="4583113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296970" name="矩形 157706"/>
          <p:cNvSpPr>
            <a:spLocks noChangeArrowheads="1"/>
          </p:cNvSpPr>
          <p:nvPr/>
        </p:nvSpPr>
        <p:spPr bwMode="auto">
          <a:xfrm>
            <a:off x="990600" y="2616200"/>
            <a:ext cx="2295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2006 statistics title</a:t>
            </a:r>
          </a:p>
        </p:txBody>
      </p:sp>
      <p:sp>
        <p:nvSpPr>
          <p:cNvPr id="296971" name="矩形 157707"/>
          <p:cNvSpPr>
            <a:spLocks noChangeArrowheads="1"/>
          </p:cNvSpPr>
          <p:nvPr/>
        </p:nvSpPr>
        <p:spPr bwMode="auto">
          <a:xfrm>
            <a:off x="4648200" y="2590800"/>
            <a:ext cx="2295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b="1">
                <a:solidFill>
                  <a:schemeClr val="accent2"/>
                </a:solidFill>
                <a:cs typeface="Arial" pitchFamily="34" charset="0"/>
              </a:rPr>
              <a:t>2006 statistics title</a:t>
            </a:r>
          </a:p>
        </p:txBody>
      </p:sp>
      <p:sp>
        <p:nvSpPr>
          <p:cNvPr id="296972" name="矩形 157708"/>
          <p:cNvSpPr>
            <a:spLocks noChangeArrowheads="1"/>
          </p:cNvSpPr>
          <p:nvPr/>
        </p:nvSpPr>
        <p:spPr bwMode="auto">
          <a:xfrm>
            <a:off x="3657600" y="4946650"/>
            <a:ext cx="793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(unit : %)</a:t>
            </a:r>
          </a:p>
        </p:txBody>
      </p:sp>
      <p:sp>
        <p:nvSpPr>
          <p:cNvPr id="296973" name="矩形 157709"/>
          <p:cNvSpPr>
            <a:spLocks noChangeArrowheads="1"/>
          </p:cNvSpPr>
          <p:nvPr/>
        </p:nvSpPr>
        <p:spPr bwMode="auto">
          <a:xfrm>
            <a:off x="7512050" y="4946650"/>
            <a:ext cx="793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(unit : %)</a:t>
            </a:r>
          </a:p>
        </p:txBody>
      </p:sp>
      <p:sp>
        <p:nvSpPr>
          <p:cNvPr id="296974" name="矩形 157710"/>
          <p:cNvSpPr>
            <a:spLocks noChangeArrowheads="1"/>
          </p:cNvSpPr>
          <p:nvPr/>
        </p:nvSpPr>
        <p:spPr bwMode="auto">
          <a:xfrm>
            <a:off x="800100" y="4929188"/>
            <a:ext cx="2476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* 2006  Statistics agency statistics</a:t>
            </a:r>
          </a:p>
        </p:txBody>
      </p:sp>
      <p:sp>
        <p:nvSpPr>
          <p:cNvPr id="296975" name="矩形 157711"/>
          <p:cNvSpPr>
            <a:spLocks noChangeArrowheads="1"/>
          </p:cNvSpPr>
          <p:nvPr/>
        </p:nvSpPr>
        <p:spPr bwMode="auto">
          <a:xfrm>
            <a:off x="4686300" y="4938713"/>
            <a:ext cx="2476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* 2006  Statistics agency statistics</a:t>
            </a:r>
          </a:p>
        </p:txBody>
      </p:sp>
      <p:sp>
        <p:nvSpPr>
          <p:cNvPr id="296976" name="文本框 157712"/>
          <p:cNvSpPr txBox="1">
            <a:spLocks noChangeArrowheads="1"/>
          </p:cNvSpPr>
          <p:nvPr/>
        </p:nvSpPr>
        <p:spPr bwMode="auto">
          <a:xfrm>
            <a:off x="2357438" y="3690938"/>
            <a:ext cx="655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EFEFE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296977" name="文本框 157713"/>
          <p:cNvSpPr txBox="1">
            <a:spLocks noChangeArrowheads="1"/>
          </p:cNvSpPr>
          <p:nvPr/>
        </p:nvSpPr>
        <p:spPr bwMode="auto">
          <a:xfrm>
            <a:off x="1289050" y="4583113"/>
            <a:ext cx="922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296978" name="文本框 157714"/>
          <p:cNvSpPr txBox="1">
            <a:spLocks noChangeArrowheads="1"/>
          </p:cNvSpPr>
          <p:nvPr/>
        </p:nvSpPr>
        <p:spPr bwMode="auto">
          <a:xfrm>
            <a:off x="2197100" y="4583113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296979" name="文本框 157715"/>
          <p:cNvSpPr txBox="1">
            <a:spLocks noChangeArrowheads="1"/>
          </p:cNvSpPr>
          <p:nvPr/>
        </p:nvSpPr>
        <p:spPr bwMode="auto">
          <a:xfrm>
            <a:off x="3194050" y="4583113"/>
            <a:ext cx="923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2006</a:t>
            </a:r>
          </a:p>
        </p:txBody>
      </p:sp>
      <p:grpSp>
        <p:nvGrpSpPr>
          <p:cNvPr id="296980" name="组合 157716"/>
          <p:cNvGrpSpPr>
            <a:grpSpLocks/>
          </p:cNvGrpSpPr>
          <p:nvPr/>
        </p:nvGrpSpPr>
        <p:grpSpPr bwMode="auto">
          <a:xfrm>
            <a:off x="3201988" y="2851150"/>
            <a:ext cx="969962" cy="1695450"/>
            <a:chOff x="2111" y="2247"/>
            <a:chExt cx="592" cy="1034"/>
          </a:xfrm>
        </p:grpSpPr>
        <p:sp>
          <p:nvSpPr>
            <p:cNvPr id="296981" name="任意多边形 157717"/>
            <p:cNvSpPr>
              <a:spLocks noChangeArrowheads="1"/>
            </p:cNvSpPr>
            <p:nvPr/>
          </p:nvSpPr>
          <p:spPr bwMode="auto">
            <a:xfrm>
              <a:off x="2111" y="2449"/>
              <a:ext cx="592" cy="832"/>
            </a:xfrm>
            <a:custGeom>
              <a:avLst/>
              <a:gdLst/>
              <a:ahLst/>
              <a:cxnLst>
                <a:cxn ang="0">
                  <a:pos x="168" y="1"/>
                </a:cxn>
                <a:cxn ang="0">
                  <a:pos x="148" y="33"/>
                </a:cxn>
                <a:cxn ang="0">
                  <a:pos x="127" y="1"/>
                </a:cxn>
                <a:cxn ang="0">
                  <a:pos x="70" y="17"/>
                </a:cxn>
                <a:cxn ang="0">
                  <a:pos x="1" y="174"/>
                </a:cxn>
                <a:cxn ang="0">
                  <a:pos x="36" y="213"/>
                </a:cxn>
                <a:cxn ang="0">
                  <a:pos x="86" y="57"/>
                </a:cxn>
                <a:cxn ang="0">
                  <a:pos x="14" y="411"/>
                </a:cxn>
                <a:cxn ang="0">
                  <a:pos x="34" y="466"/>
                </a:cxn>
                <a:cxn ang="0">
                  <a:pos x="133" y="440"/>
                </a:cxn>
                <a:cxn ang="0">
                  <a:pos x="147" y="232"/>
                </a:cxn>
                <a:cxn ang="0">
                  <a:pos x="169" y="439"/>
                </a:cxn>
                <a:cxn ang="0">
                  <a:pos x="262" y="468"/>
                </a:cxn>
                <a:cxn ang="0">
                  <a:pos x="282" y="407"/>
                </a:cxn>
                <a:cxn ang="0">
                  <a:pos x="210" y="57"/>
                </a:cxn>
                <a:cxn ang="0">
                  <a:pos x="230" y="135"/>
                </a:cxn>
                <a:cxn ang="0">
                  <a:pos x="281" y="236"/>
                </a:cxn>
                <a:cxn ang="0">
                  <a:pos x="295" y="162"/>
                </a:cxn>
                <a:cxn ang="0">
                  <a:pos x="216" y="8"/>
                </a:cxn>
                <a:cxn ang="0">
                  <a:pos x="168" y="1"/>
                </a:cxn>
              </a:cxnLst>
              <a:rect l="0" t="0" r="r" b="b"/>
              <a:pathLst>
                <a:path w="320" h="479">
                  <a:moveTo>
                    <a:pt x="168" y="1"/>
                  </a:moveTo>
                  <a:cubicBezTo>
                    <a:pt x="165" y="15"/>
                    <a:pt x="154" y="34"/>
                    <a:pt x="148" y="33"/>
                  </a:cubicBezTo>
                  <a:cubicBezTo>
                    <a:pt x="141" y="33"/>
                    <a:pt x="133" y="15"/>
                    <a:pt x="127" y="1"/>
                  </a:cubicBezTo>
                  <a:cubicBezTo>
                    <a:pt x="105" y="0"/>
                    <a:pt x="88" y="5"/>
                    <a:pt x="70" y="17"/>
                  </a:cubicBezTo>
                  <a:cubicBezTo>
                    <a:pt x="57" y="32"/>
                    <a:pt x="0" y="165"/>
                    <a:pt x="1" y="174"/>
                  </a:cubicBezTo>
                  <a:cubicBezTo>
                    <a:pt x="1" y="183"/>
                    <a:pt x="3" y="212"/>
                    <a:pt x="36" y="213"/>
                  </a:cubicBezTo>
                  <a:cubicBezTo>
                    <a:pt x="63" y="197"/>
                    <a:pt x="86" y="57"/>
                    <a:pt x="86" y="57"/>
                  </a:cubicBezTo>
                  <a:cubicBezTo>
                    <a:pt x="79" y="92"/>
                    <a:pt x="14" y="411"/>
                    <a:pt x="14" y="411"/>
                  </a:cubicBezTo>
                  <a:cubicBezTo>
                    <a:pt x="9" y="452"/>
                    <a:pt x="24" y="464"/>
                    <a:pt x="34" y="466"/>
                  </a:cubicBezTo>
                  <a:cubicBezTo>
                    <a:pt x="55" y="471"/>
                    <a:pt x="114" y="479"/>
                    <a:pt x="133" y="440"/>
                  </a:cubicBezTo>
                  <a:cubicBezTo>
                    <a:pt x="152" y="401"/>
                    <a:pt x="141" y="232"/>
                    <a:pt x="147" y="232"/>
                  </a:cubicBezTo>
                  <a:cubicBezTo>
                    <a:pt x="153" y="232"/>
                    <a:pt x="150" y="400"/>
                    <a:pt x="169" y="439"/>
                  </a:cubicBezTo>
                  <a:cubicBezTo>
                    <a:pt x="188" y="478"/>
                    <a:pt x="243" y="473"/>
                    <a:pt x="262" y="468"/>
                  </a:cubicBezTo>
                  <a:cubicBezTo>
                    <a:pt x="272" y="462"/>
                    <a:pt x="292" y="459"/>
                    <a:pt x="282" y="407"/>
                  </a:cubicBezTo>
                  <a:lnTo>
                    <a:pt x="210" y="57"/>
                  </a:lnTo>
                  <a:cubicBezTo>
                    <a:pt x="201" y="12"/>
                    <a:pt x="218" y="105"/>
                    <a:pt x="230" y="135"/>
                  </a:cubicBezTo>
                  <a:cubicBezTo>
                    <a:pt x="242" y="165"/>
                    <a:pt x="242" y="254"/>
                    <a:pt x="281" y="236"/>
                  </a:cubicBezTo>
                  <a:cubicBezTo>
                    <a:pt x="320" y="218"/>
                    <a:pt x="299" y="180"/>
                    <a:pt x="295" y="162"/>
                  </a:cubicBezTo>
                  <a:cubicBezTo>
                    <a:pt x="288" y="150"/>
                    <a:pt x="237" y="17"/>
                    <a:pt x="216" y="8"/>
                  </a:cubicBezTo>
                  <a:cubicBezTo>
                    <a:pt x="183" y="0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>
              <a:outerShdw dist="71842" dir="135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982" name="椭圆 157718"/>
            <p:cNvSpPr>
              <a:spLocks noChangeArrowheads="1"/>
            </p:cNvSpPr>
            <p:nvPr/>
          </p:nvSpPr>
          <p:spPr bwMode="auto">
            <a:xfrm flipH="1">
              <a:off x="2286" y="2247"/>
              <a:ext cx="199" cy="21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>
              <a:outerShdw dist="71842" dir="135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83" name="文本框 157719"/>
          <p:cNvSpPr txBox="1">
            <a:spLocks noChangeArrowheads="1"/>
          </p:cNvSpPr>
          <p:nvPr/>
        </p:nvSpPr>
        <p:spPr bwMode="auto">
          <a:xfrm>
            <a:off x="3224213" y="3370263"/>
            <a:ext cx="873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90%</a:t>
            </a:r>
          </a:p>
        </p:txBody>
      </p:sp>
      <p:grpSp>
        <p:nvGrpSpPr>
          <p:cNvPr id="296984" name="组合 157720"/>
          <p:cNvGrpSpPr>
            <a:grpSpLocks/>
          </p:cNvGrpSpPr>
          <p:nvPr/>
        </p:nvGrpSpPr>
        <p:grpSpPr bwMode="auto">
          <a:xfrm>
            <a:off x="1511300" y="3621088"/>
            <a:ext cx="519113" cy="911225"/>
            <a:chOff x="2111" y="2247"/>
            <a:chExt cx="592" cy="1034"/>
          </a:xfrm>
        </p:grpSpPr>
        <p:sp>
          <p:nvSpPr>
            <p:cNvPr id="296985" name="任意多边形 157721"/>
            <p:cNvSpPr>
              <a:spLocks noChangeArrowheads="1"/>
            </p:cNvSpPr>
            <p:nvPr/>
          </p:nvSpPr>
          <p:spPr bwMode="auto">
            <a:xfrm>
              <a:off x="2111" y="2449"/>
              <a:ext cx="592" cy="832"/>
            </a:xfrm>
            <a:custGeom>
              <a:avLst/>
              <a:gdLst/>
              <a:ahLst/>
              <a:cxnLst>
                <a:cxn ang="0">
                  <a:pos x="168" y="1"/>
                </a:cxn>
                <a:cxn ang="0">
                  <a:pos x="148" y="33"/>
                </a:cxn>
                <a:cxn ang="0">
                  <a:pos x="127" y="1"/>
                </a:cxn>
                <a:cxn ang="0">
                  <a:pos x="70" y="17"/>
                </a:cxn>
                <a:cxn ang="0">
                  <a:pos x="1" y="174"/>
                </a:cxn>
                <a:cxn ang="0">
                  <a:pos x="36" y="213"/>
                </a:cxn>
                <a:cxn ang="0">
                  <a:pos x="86" y="57"/>
                </a:cxn>
                <a:cxn ang="0">
                  <a:pos x="14" y="411"/>
                </a:cxn>
                <a:cxn ang="0">
                  <a:pos x="34" y="466"/>
                </a:cxn>
                <a:cxn ang="0">
                  <a:pos x="133" y="440"/>
                </a:cxn>
                <a:cxn ang="0">
                  <a:pos x="147" y="232"/>
                </a:cxn>
                <a:cxn ang="0">
                  <a:pos x="169" y="439"/>
                </a:cxn>
                <a:cxn ang="0">
                  <a:pos x="262" y="468"/>
                </a:cxn>
                <a:cxn ang="0">
                  <a:pos x="282" y="407"/>
                </a:cxn>
                <a:cxn ang="0">
                  <a:pos x="210" y="57"/>
                </a:cxn>
                <a:cxn ang="0">
                  <a:pos x="230" y="135"/>
                </a:cxn>
                <a:cxn ang="0">
                  <a:pos x="281" y="236"/>
                </a:cxn>
                <a:cxn ang="0">
                  <a:pos x="295" y="162"/>
                </a:cxn>
                <a:cxn ang="0">
                  <a:pos x="216" y="8"/>
                </a:cxn>
                <a:cxn ang="0">
                  <a:pos x="168" y="1"/>
                </a:cxn>
              </a:cxnLst>
              <a:rect l="0" t="0" r="r" b="b"/>
              <a:pathLst>
                <a:path w="320" h="479">
                  <a:moveTo>
                    <a:pt x="168" y="1"/>
                  </a:moveTo>
                  <a:cubicBezTo>
                    <a:pt x="165" y="15"/>
                    <a:pt x="154" y="34"/>
                    <a:pt x="148" y="33"/>
                  </a:cubicBezTo>
                  <a:cubicBezTo>
                    <a:pt x="141" y="33"/>
                    <a:pt x="133" y="15"/>
                    <a:pt x="127" y="1"/>
                  </a:cubicBezTo>
                  <a:cubicBezTo>
                    <a:pt x="105" y="0"/>
                    <a:pt x="88" y="5"/>
                    <a:pt x="70" y="17"/>
                  </a:cubicBezTo>
                  <a:cubicBezTo>
                    <a:pt x="57" y="32"/>
                    <a:pt x="0" y="165"/>
                    <a:pt x="1" y="174"/>
                  </a:cubicBezTo>
                  <a:cubicBezTo>
                    <a:pt x="1" y="183"/>
                    <a:pt x="3" y="212"/>
                    <a:pt x="36" y="213"/>
                  </a:cubicBezTo>
                  <a:cubicBezTo>
                    <a:pt x="63" y="197"/>
                    <a:pt x="86" y="57"/>
                    <a:pt x="86" y="57"/>
                  </a:cubicBezTo>
                  <a:cubicBezTo>
                    <a:pt x="79" y="92"/>
                    <a:pt x="14" y="411"/>
                    <a:pt x="14" y="411"/>
                  </a:cubicBezTo>
                  <a:cubicBezTo>
                    <a:pt x="9" y="452"/>
                    <a:pt x="24" y="464"/>
                    <a:pt x="34" y="466"/>
                  </a:cubicBezTo>
                  <a:cubicBezTo>
                    <a:pt x="55" y="471"/>
                    <a:pt x="114" y="479"/>
                    <a:pt x="133" y="440"/>
                  </a:cubicBezTo>
                  <a:cubicBezTo>
                    <a:pt x="152" y="401"/>
                    <a:pt x="141" y="232"/>
                    <a:pt x="147" y="232"/>
                  </a:cubicBezTo>
                  <a:cubicBezTo>
                    <a:pt x="153" y="232"/>
                    <a:pt x="150" y="400"/>
                    <a:pt x="169" y="439"/>
                  </a:cubicBezTo>
                  <a:cubicBezTo>
                    <a:pt x="188" y="478"/>
                    <a:pt x="243" y="473"/>
                    <a:pt x="262" y="468"/>
                  </a:cubicBezTo>
                  <a:cubicBezTo>
                    <a:pt x="272" y="462"/>
                    <a:pt x="292" y="459"/>
                    <a:pt x="282" y="407"/>
                  </a:cubicBezTo>
                  <a:lnTo>
                    <a:pt x="210" y="57"/>
                  </a:lnTo>
                  <a:cubicBezTo>
                    <a:pt x="201" y="12"/>
                    <a:pt x="218" y="105"/>
                    <a:pt x="230" y="135"/>
                  </a:cubicBezTo>
                  <a:cubicBezTo>
                    <a:pt x="242" y="165"/>
                    <a:pt x="242" y="254"/>
                    <a:pt x="281" y="236"/>
                  </a:cubicBezTo>
                  <a:cubicBezTo>
                    <a:pt x="320" y="218"/>
                    <a:pt x="299" y="180"/>
                    <a:pt x="295" y="162"/>
                  </a:cubicBezTo>
                  <a:cubicBezTo>
                    <a:pt x="288" y="150"/>
                    <a:pt x="237" y="17"/>
                    <a:pt x="216" y="8"/>
                  </a:cubicBezTo>
                  <a:cubicBezTo>
                    <a:pt x="183" y="0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>
              <a:outerShdw dist="71842" dir="135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986" name="椭圆 157722"/>
            <p:cNvSpPr>
              <a:spLocks noChangeArrowheads="1"/>
            </p:cNvSpPr>
            <p:nvPr/>
          </p:nvSpPr>
          <p:spPr bwMode="auto">
            <a:xfrm flipH="1">
              <a:off x="2286" y="2247"/>
              <a:ext cx="199" cy="21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>
              <a:outerShdw dist="71842" dir="135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87" name="文本框 157723"/>
          <p:cNvSpPr txBox="1">
            <a:spLocks noChangeArrowheads="1"/>
          </p:cNvSpPr>
          <p:nvPr/>
        </p:nvSpPr>
        <p:spPr bwMode="auto">
          <a:xfrm>
            <a:off x="1444625" y="387985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EFEFE"/>
                </a:solidFill>
                <a:cs typeface="Arial" pitchFamily="34" charset="0"/>
              </a:rPr>
              <a:t>15%</a:t>
            </a:r>
          </a:p>
        </p:txBody>
      </p:sp>
      <p:grpSp>
        <p:nvGrpSpPr>
          <p:cNvPr id="296988" name="组合 157724"/>
          <p:cNvGrpSpPr>
            <a:grpSpLocks/>
          </p:cNvGrpSpPr>
          <p:nvPr/>
        </p:nvGrpSpPr>
        <p:grpSpPr bwMode="auto">
          <a:xfrm>
            <a:off x="6902450" y="2824163"/>
            <a:ext cx="850900" cy="1698625"/>
            <a:chOff x="4466" y="2053"/>
            <a:chExt cx="590" cy="1177"/>
          </a:xfrm>
        </p:grpSpPr>
        <p:sp>
          <p:nvSpPr>
            <p:cNvPr id="296989" name="任意多边形 157725"/>
            <p:cNvSpPr>
              <a:spLocks noChangeArrowheads="1"/>
            </p:cNvSpPr>
            <p:nvPr/>
          </p:nvSpPr>
          <p:spPr bwMode="auto">
            <a:xfrm>
              <a:off x="4466" y="2259"/>
              <a:ext cx="590" cy="971"/>
            </a:xfrm>
            <a:custGeom>
              <a:avLst/>
              <a:gdLst/>
              <a:ahLst/>
              <a:cxnLst>
                <a:cxn ang="0">
                  <a:pos x="284" y="59"/>
                </a:cxn>
                <a:cxn ang="0">
                  <a:pos x="364" y="7"/>
                </a:cxn>
                <a:cxn ang="0">
                  <a:pos x="446" y="52"/>
                </a:cxn>
                <a:cxn ang="0">
                  <a:pos x="512" y="216"/>
                </a:cxn>
                <a:cxn ang="0">
                  <a:pos x="532" y="417"/>
                </a:cxn>
                <a:cxn ang="0">
                  <a:pos x="450" y="305"/>
                </a:cxn>
                <a:cxn ang="0">
                  <a:pos x="398" y="118"/>
                </a:cxn>
                <a:cxn ang="0">
                  <a:pos x="490" y="497"/>
                </a:cxn>
                <a:cxn ang="0">
                  <a:pos x="388" y="531"/>
                </a:cxn>
                <a:cxn ang="0">
                  <a:pos x="412" y="817"/>
                </a:cxn>
                <a:cxn ang="0">
                  <a:pos x="366" y="967"/>
                </a:cxn>
                <a:cxn ang="0">
                  <a:pos x="308" y="832"/>
                </a:cxn>
                <a:cxn ang="0">
                  <a:pos x="290" y="549"/>
                </a:cxn>
                <a:cxn ang="0">
                  <a:pos x="264" y="801"/>
                </a:cxn>
                <a:cxn ang="0">
                  <a:pos x="189" y="962"/>
                </a:cxn>
                <a:cxn ang="0">
                  <a:pos x="151" y="804"/>
                </a:cxn>
                <a:cxn ang="0">
                  <a:pos x="184" y="525"/>
                </a:cxn>
                <a:cxn ang="0">
                  <a:pos x="84" y="505"/>
                </a:cxn>
                <a:cxn ang="0">
                  <a:pos x="170" y="118"/>
                </a:cxn>
                <a:cxn ang="0">
                  <a:pos x="86" y="401"/>
                </a:cxn>
                <a:cxn ang="0">
                  <a:pos x="24" y="303"/>
                </a:cxn>
                <a:cxn ang="0">
                  <a:pos x="140" y="39"/>
                </a:cxn>
                <a:cxn ang="0">
                  <a:pos x="212" y="13"/>
                </a:cxn>
                <a:cxn ang="0">
                  <a:pos x="284" y="59"/>
                </a:cxn>
              </a:cxnLst>
              <a:rect l="0" t="0" r="r" b="b"/>
              <a:pathLst>
                <a:path w="590" h="971">
                  <a:moveTo>
                    <a:pt x="284" y="59"/>
                  </a:moveTo>
                  <a:cubicBezTo>
                    <a:pt x="326" y="59"/>
                    <a:pt x="352" y="37"/>
                    <a:pt x="364" y="7"/>
                  </a:cubicBezTo>
                  <a:cubicBezTo>
                    <a:pt x="390" y="2"/>
                    <a:pt x="418" y="17"/>
                    <a:pt x="446" y="52"/>
                  </a:cubicBezTo>
                  <a:cubicBezTo>
                    <a:pt x="470" y="87"/>
                    <a:pt x="498" y="155"/>
                    <a:pt x="512" y="216"/>
                  </a:cubicBezTo>
                  <a:cubicBezTo>
                    <a:pt x="528" y="274"/>
                    <a:pt x="590" y="404"/>
                    <a:pt x="532" y="417"/>
                  </a:cubicBezTo>
                  <a:cubicBezTo>
                    <a:pt x="476" y="430"/>
                    <a:pt x="462" y="364"/>
                    <a:pt x="450" y="305"/>
                  </a:cubicBezTo>
                  <a:cubicBezTo>
                    <a:pt x="430" y="227"/>
                    <a:pt x="398" y="118"/>
                    <a:pt x="398" y="118"/>
                  </a:cubicBezTo>
                  <a:cubicBezTo>
                    <a:pt x="405" y="150"/>
                    <a:pt x="492" y="428"/>
                    <a:pt x="490" y="497"/>
                  </a:cubicBezTo>
                  <a:cubicBezTo>
                    <a:pt x="428" y="523"/>
                    <a:pt x="442" y="516"/>
                    <a:pt x="388" y="531"/>
                  </a:cubicBezTo>
                  <a:cubicBezTo>
                    <a:pt x="394" y="620"/>
                    <a:pt x="405" y="737"/>
                    <a:pt x="412" y="817"/>
                  </a:cubicBezTo>
                  <a:cubicBezTo>
                    <a:pt x="414" y="865"/>
                    <a:pt x="438" y="963"/>
                    <a:pt x="366" y="967"/>
                  </a:cubicBezTo>
                  <a:cubicBezTo>
                    <a:pt x="294" y="971"/>
                    <a:pt x="318" y="915"/>
                    <a:pt x="308" y="832"/>
                  </a:cubicBezTo>
                  <a:lnTo>
                    <a:pt x="290" y="549"/>
                  </a:lnTo>
                  <a:lnTo>
                    <a:pt x="264" y="801"/>
                  </a:lnTo>
                  <a:cubicBezTo>
                    <a:pt x="250" y="879"/>
                    <a:pt x="256" y="960"/>
                    <a:pt x="189" y="962"/>
                  </a:cubicBezTo>
                  <a:cubicBezTo>
                    <a:pt x="122" y="964"/>
                    <a:pt x="149" y="840"/>
                    <a:pt x="151" y="804"/>
                  </a:cubicBezTo>
                  <a:cubicBezTo>
                    <a:pt x="153" y="768"/>
                    <a:pt x="184" y="579"/>
                    <a:pt x="184" y="525"/>
                  </a:cubicBezTo>
                  <a:cubicBezTo>
                    <a:pt x="134" y="515"/>
                    <a:pt x="84" y="505"/>
                    <a:pt x="84" y="505"/>
                  </a:cubicBezTo>
                  <a:lnTo>
                    <a:pt x="170" y="118"/>
                  </a:lnTo>
                  <a:cubicBezTo>
                    <a:pt x="170" y="101"/>
                    <a:pt x="110" y="370"/>
                    <a:pt x="86" y="401"/>
                  </a:cubicBezTo>
                  <a:cubicBezTo>
                    <a:pt x="62" y="433"/>
                    <a:pt x="0" y="397"/>
                    <a:pt x="24" y="303"/>
                  </a:cubicBezTo>
                  <a:cubicBezTo>
                    <a:pt x="34" y="263"/>
                    <a:pt x="124" y="55"/>
                    <a:pt x="140" y="39"/>
                  </a:cubicBezTo>
                  <a:cubicBezTo>
                    <a:pt x="156" y="23"/>
                    <a:pt x="160" y="0"/>
                    <a:pt x="212" y="13"/>
                  </a:cubicBezTo>
                  <a:cubicBezTo>
                    <a:pt x="238" y="41"/>
                    <a:pt x="242" y="59"/>
                    <a:pt x="284" y="59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>
              <a:outerShdw dist="71842" dir="189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990" name="椭圆 157726"/>
            <p:cNvSpPr>
              <a:spLocks noChangeArrowheads="1"/>
            </p:cNvSpPr>
            <p:nvPr/>
          </p:nvSpPr>
          <p:spPr bwMode="auto">
            <a:xfrm>
              <a:off x="4641" y="2053"/>
              <a:ext cx="213" cy="22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>
              <a:outerShdw dist="71842" dir="189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91" name="文本框 157727"/>
          <p:cNvSpPr txBox="1">
            <a:spLocks noChangeArrowheads="1"/>
          </p:cNvSpPr>
          <p:nvPr/>
        </p:nvSpPr>
        <p:spPr bwMode="auto">
          <a:xfrm>
            <a:off x="6959600" y="3370263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96%</a:t>
            </a:r>
          </a:p>
        </p:txBody>
      </p:sp>
      <p:grpSp>
        <p:nvGrpSpPr>
          <p:cNvPr id="296992" name="组合 157728"/>
          <p:cNvGrpSpPr>
            <a:grpSpLocks/>
          </p:cNvGrpSpPr>
          <p:nvPr/>
        </p:nvGrpSpPr>
        <p:grpSpPr bwMode="auto">
          <a:xfrm>
            <a:off x="5962650" y="3094038"/>
            <a:ext cx="717550" cy="1433512"/>
            <a:chOff x="4466" y="2053"/>
            <a:chExt cx="590" cy="1177"/>
          </a:xfrm>
        </p:grpSpPr>
        <p:sp>
          <p:nvSpPr>
            <p:cNvPr id="296993" name="任意多边形 157729"/>
            <p:cNvSpPr>
              <a:spLocks noChangeArrowheads="1"/>
            </p:cNvSpPr>
            <p:nvPr/>
          </p:nvSpPr>
          <p:spPr bwMode="auto">
            <a:xfrm>
              <a:off x="4466" y="2259"/>
              <a:ext cx="590" cy="971"/>
            </a:xfrm>
            <a:custGeom>
              <a:avLst/>
              <a:gdLst/>
              <a:ahLst/>
              <a:cxnLst>
                <a:cxn ang="0">
                  <a:pos x="284" y="59"/>
                </a:cxn>
                <a:cxn ang="0">
                  <a:pos x="364" y="7"/>
                </a:cxn>
                <a:cxn ang="0">
                  <a:pos x="446" y="52"/>
                </a:cxn>
                <a:cxn ang="0">
                  <a:pos x="512" y="216"/>
                </a:cxn>
                <a:cxn ang="0">
                  <a:pos x="532" y="417"/>
                </a:cxn>
                <a:cxn ang="0">
                  <a:pos x="450" y="305"/>
                </a:cxn>
                <a:cxn ang="0">
                  <a:pos x="398" y="118"/>
                </a:cxn>
                <a:cxn ang="0">
                  <a:pos x="490" y="497"/>
                </a:cxn>
                <a:cxn ang="0">
                  <a:pos x="388" y="531"/>
                </a:cxn>
                <a:cxn ang="0">
                  <a:pos x="412" y="817"/>
                </a:cxn>
                <a:cxn ang="0">
                  <a:pos x="366" y="967"/>
                </a:cxn>
                <a:cxn ang="0">
                  <a:pos x="308" y="832"/>
                </a:cxn>
                <a:cxn ang="0">
                  <a:pos x="290" y="549"/>
                </a:cxn>
                <a:cxn ang="0">
                  <a:pos x="264" y="801"/>
                </a:cxn>
                <a:cxn ang="0">
                  <a:pos x="189" y="962"/>
                </a:cxn>
                <a:cxn ang="0">
                  <a:pos x="151" y="804"/>
                </a:cxn>
                <a:cxn ang="0">
                  <a:pos x="184" y="525"/>
                </a:cxn>
                <a:cxn ang="0">
                  <a:pos x="84" y="505"/>
                </a:cxn>
                <a:cxn ang="0">
                  <a:pos x="170" y="118"/>
                </a:cxn>
                <a:cxn ang="0">
                  <a:pos x="86" y="401"/>
                </a:cxn>
                <a:cxn ang="0">
                  <a:pos x="24" y="303"/>
                </a:cxn>
                <a:cxn ang="0">
                  <a:pos x="140" y="39"/>
                </a:cxn>
                <a:cxn ang="0">
                  <a:pos x="212" y="13"/>
                </a:cxn>
                <a:cxn ang="0">
                  <a:pos x="284" y="59"/>
                </a:cxn>
              </a:cxnLst>
              <a:rect l="0" t="0" r="r" b="b"/>
              <a:pathLst>
                <a:path w="590" h="971">
                  <a:moveTo>
                    <a:pt x="284" y="59"/>
                  </a:moveTo>
                  <a:cubicBezTo>
                    <a:pt x="326" y="59"/>
                    <a:pt x="352" y="37"/>
                    <a:pt x="364" y="7"/>
                  </a:cubicBezTo>
                  <a:cubicBezTo>
                    <a:pt x="390" y="2"/>
                    <a:pt x="418" y="17"/>
                    <a:pt x="446" y="52"/>
                  </a:cubicBezTo>
                  <a:cubicBezTo>
                    <a:pt x="470" y="87"/>
                    <a:pt x="498" y="155"/>
                    <a:pt x="512" y="216"/>
                  </a:cubicBezTo>
                  <a:cubicBezTo>
                    <a:pt x="528" y="274"/>
                    <a:pt x="590" y="404"/>
                    <a:pt x="532" y="417"/>
                  </a:cubicBezTo>
                  <a:cubicBezTo>
                    <a:pt x="476" y="430"/>
                    <a:pt x="462" y="364"/>
                    <a:pt x="450" y="305"/>
                  </a:cubicBezTo>
                  <a:cubicBezTo>
                    <a:pt x="430" y="227"/>
                    <a:pt x="398" y="118"/>
                    <a:pt x="398" y="118"/>
                  </a:cubicBezTo>
                  <a:cubicBezTo>
                    <a:pt x="405" y="150"/>
                    <a:pt x="492" y="428"/>
                    <a:pt x="490" y="497"/>
                  </a:cubicBezTo>
                  <a:cubicBezTo>
                    <a:pt x="428" y="523"/>
                    <a:pt x="442" y="516"/>
                    <a:pt x="388" y="531"/>
                  </a:cubicBezTo>
                  <a:cubicBezTo>
                    <a:pt x="394" y="620"/>
                    <a:pt x="405" y="737"/>
                    <a:pt x="412" y="817"/>
                  </a:cubicBezTo>
                  <a:cubicBezTo>
                    <a:pt x="414" y="865"/>
                    <a:pt x="438" y="963"/>
                    <a:pt x="366" y="967"/>
                  </a:cubicBezTo>
                  <a:cubicBezTo>
                    <a:pt x="294" y="971"/>
                    <a:pt x="318" y="915"/>
                    <a:pt x="308" y="832"/>
                  </a:cubicBezTo>
                  <a:lnTo>
                    <a:pt x="290" y="549"/>
                  </a:lnTo>
                  <a:lnTo>
                    <a:pt x="264" y="801"/>
                  </a:lnTo>
                  <a:cubicBezTo>
                    <a:pt x="250" y="879"/>
                    <a:pt x="256" y="960"/>
                    <a:pt x="189" y="962"/>
                  </a:cubicBezTo>
                  <a:cubicBezTo>
                    <a:pt x="122" y="964"/>
                    <a:pt x="149" y="840"/>
                    <a:pt x="151" y="804"/>
                  </a:cubicBezTo>
                  <a:cubicBezTo>
                    <a:pt x="153" y="768"/>
                    <a:pt x="184" y="579"/>
                    <a:pt x="184" y="525"/>
                  </a:cubicBezTo>
                  <a:cubicBezTo>
                    <a:pt x="134" y="515"/>
                    <a:pt x="84" y="505"/>
                    <a:pt x="84" y="505"/>
                  </a:cubicBezTo>
                  <a:lnTo>
                    <a:pt x="170" y="118"/>
                  </a:lnTo>
                  <a:cubicBezTo>
                    <a:pt x="170" y="101"/>
                    <a:pt x="110" y="370"/>
                    <a:pt x="86" y="401"/>
                  </a:cubicBezTo>
                  <a:cubicBezTo>
                    <a:pt x="62" y="433"/>
                    <a:pt x="0" y="397"/>
                    <a:pt x="24" y="303"/>
                  </a:cubicBezTo>
                  <a:cubicBezTo>
                    <a:pt x="34" y="263"/>
                    <a:pt x="124" y="55"/>
                    <a:pt x="140" y="39"/>
                  </a:cubicBezTo>
                  <a:cubicBezTo>
                    <a:pt x="156" y="23"/>
                    <a:pt x="160" y="0"/>
                    <a:pt x="212" y="13"/>
                  </a:cubicBezTo>
                  <a:cubicBezTo>
                    <a:pt x="238" y="41"/>
                    <a:pt x="242" y="59"/>
                    <a:pt x="284" y="59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>
              <a:outerShdw dist="71842" dir="189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994" name="椭圆 157730"/>
            <p:cNvSpPr>
              <a:spLocks noChangeArrowheads="1"/>
            </p:cNvSpPr>
            <p:nvPr/>
          </p:nvSpPr>
          <p:spPr bwMode="auto">
            <a:xfrm>
              <a:off x="4641" y="2053"/>
              <a:ext cx="213" cy="22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>
              <a:outerShdw dist="71842" dir="189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6995" name="组合 157731"/>
          <p:cNvGrpSpPr>
            <a:grpSpLocks/>
          </p:cNvGrpSpPr>
          <p:nvPr/>
        </p:nvGrpSpPr>
        <p:grpSpPr bwMode="auto">
          <a:xfrm>
            <a:off x="5126038" y="3467100"/>
            <a:ext cx="533400" cy="1065213"/>
            <a:chOff x="4466" y="2053"/>
            <a:chExt cx="590" cy="1177"/>
          </a:xfrm>
        </p:grpSpPr>
        <p:sp>
          <p:nvSpPr>
            <p:cNvPr id="296996" name="任意多边形 157732"/>
            <p:cNvSpPr>
              <a:spLocks noChangeArrowheads="1"/>
            </p:cNvSpPr>
            <p:nvPr/>
          </p:nvSpPr>
          <p:spPr bwMode="auto">
            <a:xfrm>
              <a:off x="4466" y="2259"/>
              <a:ext cx="590" cy="971"/>
            </a:xfrm>
            <a:custGeom>
              <a:avLst/>
              <a:gdLst/>
              <a:ahLst/>
              <a:cxnLst>
                <a:cxn ang="0">
                  <a:pos x="284" y="59"/>
                </a:cxn>
                <a:cxn ang="0">
                  <a:pos x="364" y="7"/>
                </a:cxn>
                <a:cxn ang="0">
                  <a:pos x="446" y="52"/>
                </a:cxn>
                <a:cxn ang="0">
                  <a:pos x="512" y="216"/>
                </a:cxn>
                <a:cxn ang="0">
                  <a:pos x="532" y="417"/>
                </a:cxn>
                <a:cxn ang="0">
                  <a:pos x="450" y="305"/>
                </a:cxn>
                <a:cxn ang="0">
                  <a:pos x="398" y="118"/>
                </a:cxn>
                <a:cxn ang="0">
                  <a:pos x="490" y="497"/>
                </a:cxn>
                <a:cxn ang="0">
                  <a:pos x="388" y="531"/>
                </a:cxn>
                <a:cxn ang="0">
                  <a:pos x="412" y="817"/>
                </a:cxn>
                <a:cxn ang="0">
                  <a:pos x="366" y="967"/>
                </a:cxn>
                <a:cxn ang="0">
                  <a:pos x="308" y="832"/>
                </a:cxn>
                <a:cxn ang="0">
                  <a:pos x="290" y="549"/>
                </a:cxn>
                <a:cxn ang="0">
                  <a:pos x="264" y="801"/>
                </a:cxn>
                <a:cxn ang="0">
                  <a:pos x="189" y="962"/>
                </a:cxn>
                <a:cxn ang="0">
                  <a:pos x="151" y="804"/>
                </a:cxn>
                <a:cxn ang="0">
                  <a:pos x="184" y="525"/>
                </a:cxn>
                <a:cxn ang="0">
                  <a:pos x="84" y="505"/>
                </a:cxn>
                <a:cxn ang="0">
                  <a:pos x="170" y="118"/>
                </a:cxn>
                <a:cxn ang="0">
                  <a:pos x="86" y="401"/>
                </a:cxn>
                <a:cxn ang="0">
                  <a:pos x="24" y="303"/>
                </a:cxn>
                <a:cxn ang="0">
                  <a:pos x="140" y="39"/>
                </a:cxn>
                <a:cxn ang="0">
                  <a:pos x="212" y="13"/>
                </a:cxn>
                <a:cxn ang="0">
                  <a:pos x="284" y="59"/>
                </a:cxn>
              </a:cxnLst>
              <a:rect l="0" t="0" r="r" b="b"/>
              <a:pathLst>
                <a:path w="590" h="971">
                  <a:moveTo>
                    <a:pt x="284" y="59"/>
                  </a:moveTo>
                  <a:cubicBezTo>
                    <a:pt x="326" y="59"/>
                    <a:pt x="352" y="37"/>
                    <a:pt x="364" y="7"/>
                  </a:cubicBezTo>
                  <a:cubicBezTo>
                    <a:pt x="390" y="2"/>
                    <a:pt x="418" y="17"/>
                    <a:pt x="446" y="52"/>
                  </a:cubicBezTo>
                  <a:cubicBezTo>
                    <a:pt x="470" y="87"/>
                    <a:pt x="498" y="155"/>
                    <a:pt x="512" y="216"/>
                  </a:cubicBezTo>
                  <a:cubicBezTo>
                    <a:pt x="528" y="274"/>
                    <a:pt x="590" y="404"/>
                    <a:pt x="532" y="417"/>
                  </a:cubicBezTo>
                  <a:cubicBezTo>
                    <a:pt x="476" y="430"/>
                    <a:pt x="462" y="364"/>
                    <a:pt x="450" y="305"/>
                  </a:cubicBezTo>
                  <a:cubicBezTo>
                    <a:pt x="430" y="227"/>
                    <a:pt x="398" y="118"/>
                    <a:pt x="398" y="118"/>
                  </a:cubicBezTo>
                  <a:cubicBezTo>
                    <a:pt x="405" y="150"/>
                    <a:pt x="492" y="428"/>
                    <a:pt x="490" y="497"/>
                  </a:cubicBezTo>
                  <a:cubicBezTo>
                    <a:pt x="428" y="523"/>
                    <a:pt x="442" y="516"/>
                    <a:pt x="388" y="531"/>
                  </a:cubicBezTo>
                  <a:cubicBezTo>
                    <a:pt x="394" y="620"/>
                    <a:pt x="405" y="737"/>
                    <a:pt x="412" y="817"/>
                  </a:cubicBezTo>
                  <a:cubicBezTo>
                    <a:pt x="414" y="865"/>
                    <a:pt x="438" y="963"/>
                    <a:pt x="366" y="967"/>
                  </a:cubicBezTo>
                  <a:cubicBezTo>
                    <a:pt x="294" y="971"/>
                    <a:pt x="318" y="915"/>
                    <a:pt x="308" y="832"/>
                  </a:cubicBezTo>
                  <a:lnTo>
                    <a:pt x="290" y="549"/>
                  </a:lnTo>
                  <a:lnTo>
                    <a:pt x="264" y="801"/>
                  </a:lnTo>
                  <a:cubicBezTo>
                    <a:pt x="250" y="879"/>
                    <a:pt x="256" y="960"/>
                    <a:pt x="189" y="962"/>
                  </a:cubicBezTo>
                  <a:cubicBezTo>
                    <a:pt x="122" y="964"/>
                    <a:pt x="149" y="840"/>
                    <a:pt x="151" y="804"/>
                  </a:cubicBezTo>
                  <a:cubicBezTo>
                    <a:pt x="153" y="768"/>
                    <a:pt x="184" y="579"/>
                    <a:pt x="184" y="525"/>
                  </a:cubicBezTo>
                  <a:cubicBezTo>
                    <a:pt x="134" y="515"/>
                    <a:pt x="84" y="505"/>
                    <a:pt x="84" y="505"/>
                  </a:cubicBezTo>
                  <a:lnTo>
                    <a:pt x="170" y="118"/>
                  </a:lnTo>
                  <a:cubicBezTo>
                    <a:pt x="170" y="101"/>
                    <a:pt x="110" y="370"/>
                    <a:pt x="86" y="401"/>
                  </a:cubicBezTo>
                  <a:cubicBezTo>
                    <a:pt x="62" y="433"/>
                    <a:pt x="0" y="397"/>
                    <a:pt x="24" y="303"/>
                  </a:cubicBezTo>
                  <a:cubicBezTo>
                    <a:pt x="34" y="263"/>
                    <a:pt x="124" y="55"/>
                    <a:pt x="140" y="39"/>
                  </a:cubicBezTo>
                  <a:cubicBezTo>
                    <a:pt x="156" y="23"/>
                    <a:pt x="160" y="0"/>
                    <a:pt x="212" y="13"/>
                  </a:cubicBezTo>
                  <a:cubicBezTo>
                    <a:pt x="238" y="41"/>
                    <a:pt x="242" y="59"/>
                    <a:pt x="284" y="59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>
              <a:outerShdw dist="71842" dir="189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997" name="椭圆 157733"/>
            <p:cNvSpPr>
              <a:spLocks noChangeArrowheads="1"/>
            </p:cNvSpPr>
            <p:nvPr/>
          </p:nvSpPr>
          <p:spPr bwMode="auto">
            <a:xfrm>
              <a:off x="4641" y="2053"/>
              <a:ext cx="213" cy="22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effectLst>
              <a:outerShdw dist="71842" dir="189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6998" name="文本框 157734"/>
          <p:cNvSpPr txBox="1">
            <a:spLocks noChangeArrowheads="1"/>
          </p:cNvSpPr>
          <p:nvPr/>
        </p:nvSpPr>
        <p:spPr bwMode="auto">
          <a:xfrm>
            <a:off x="5114925" y="3805238"/>
            <a:ext cx="612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EFEFE"/>
                </a:solidFill>
                <a:cs typeface="Arial" pitchFamily="34" charset="0"/>
              </a:rPr>
              <a:t>35%</a:t>
            </a:r>
          </a:p>
        </p:txBody>
      </p:sp>
      <p:sp>
        <p:nvSpPr>
          <p:cNvPr id="296999" name="文本框 157735"/>
          <p:cNvSpPr txBox="1">
            <a:spLocks noChangeArrowheads="1"/>
          </p:cNvSpPr>
          <p:nvPr/>
        </p:nvSpPr>
        <p:spPr bwMode="auto">
          <a:xfrm>
            <a:off x="5991225" y="3652838"/>
            <a:ext cx="701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EFEFE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297000" name="矩形 157736"/>
          <p:cNvSpPr>
            <a:spLocks noChangeArrowheads="1"/>
          </p:cNvSpPr>
          <p:nvPr/>
        </p:nvSpPr>
        <p:spPr bwMode="auto">
          <a:xfrm>
            <a:off x="1752600" y="5562600"/>
            <a:ext cx="5713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 2" pitchFamily="18" charset="2"/>
              <a:buChar char="Ù"/>
            </a:pPr>
            <a:r>
              <a:rPr lang="en-US" altLang="zh-CN" sz="1400" b="1">
                <a:solidFill>
                  <a:schemeClr val="tx2"/>
                </a:solidFill>
                <a:cs typeface="Arial" pitchFamily="34" charset="0"/>
              </a:rPr>
              <a:t> Contents of the product, and please fill it out.</a:t>
            </a:r>
          </a:p>
        </p:txBody>
      </p:sp>
      <p:sp>
        <p:nvSpPr>
          <p:cNvPr id="297001" name="矩形 157737"/>
          <p:cNvSpPr>
            <a:spLocks noChangeArrowheads="1"/>
          </p:cNvSpPr>
          <p:nvPr/>
        </p:nvSpPr>
        <p:spPr bwMode="auto">
          <a:xfrm>
            <a:off x="990600" y="158115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标题 1597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299010" name="矩形 159746"/>
          <p:cNvSpPr>
            <a:spLocks noChangeArrowheads="1"/>
          </p:cNvSpPr>
          <p:nvPr/>
        </p:nvSpPr>
        <p:spPr bwMode="auto">
          <a:xfrm>
            <a:off x="4343400" y="3659188"/>
            <a:ext cx="42672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D7181F"/>
                </a:solidFill>
                <a:cs typeface="Arial" pitchFamily="34" charset="0"/>
              </a:rPr>
              <a:t>2. Describe contents for a Chart</a:t>
            </a:r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299011" name="矩形 159747"/>
          <p:cNvSpPr>
            <a:spLocks noChangeArrowheads="1"/>
          </p:cNvSpPr>
          <p:nvPr/>
        </p:nvSpPr>
        <p:spPr bwMode="auto">
          <a:xfrm>
            <a:off x="4343400" y="2220913"/>
            <a:ext cx="42672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D7181F"/>
                </a:solidFill>
                <a:cs typeface="Arial" pitchFamily="34" charset="0"/>
              </a:rPr>
              <a:t>1. Describe contents for a Chart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299012" name="直接连接符 159748"/>
          <p:cNvSpPr>
            <a:spLocks noChangeShapeType="1"/>
          </p:cNvSpPr>
          <p:nvPr/>
        </p:nvSpPr>
        <p:spPr bwMode="auto">
          <a:xfrm>
            <a:off x="4343400" y="3430588"/>
            <a:ext cx="441960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3" name="立方体 159749"/>
          <p:cNvSpPr>
            <a:spLocks noChangeArrowheads="1"/>
          </p:cNvSpPr>
          <p:nvPr/>
        </p:nvSpPr>
        <p:spPr bwMode="auto">
          <a:xfrm rot="16200000" flipV="1">
            <a:off x="2646363" y="3760788"/>
            <a:ext cx="212407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4747"/>
              </a:gs>
              <a:gs pos="100000">
                <a:schemeClr val="hlink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4" name="立方体 159750"/>
          <p:cNvSpPr>
            <a:spLocks noChangeArrowheads="1"/>
          </p:cNvSpPr>
          <p:nvPr/>
        </p:nvSpPr>
        <p:spPr bwMode="auto">
          <a:xfrm rot="16200000" flipV="1">
            <a:off x="3161506" y="2291557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5" name="立方体 159751"/>
          <p:cNvSpPr>
            <a:spLocks noChangeArrowheads="1"/>
          </p:cNvSpPr>
          <p:nvPr/>
        </p:nvSpPr>
        <p:spPr bwMode="auto">
          <a:xfrm rot="16200000" flipV="1">
            <a:off x="1999457" y="4010819"/>
            <a:ext cx="1631950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4747"/>
              </a:gs>
              <a:gs pos="100000">
                <a:schemeClr val="hlink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6" name="立方体 159752"/>
          <p:cNvSpPr>
            <a:spLocks noChangeArrowheads="1"/>
          </p:cNvSpPr>
          <p:nvPr/>
        </p:nvSpPr>
        <p:spPr bwMode="auto">
          <a:xfrm rot="16200000" flipV="1">
            <a:off x="2265363" y="2786063"/>
            <a:ext cx="1109662" cy="71596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7" name="立方体 159753"/>
          <p:cNvSpPr>
            <a:spLocks noChangeArrowheads="1"/>
          </p:cNvSpPr>
          <p:nvPr/>
        </p:nvSpPr>
        <p:spPr bwMode="auto">
          <a:xfrm rot="16200000" flipV="1">
            <a:off x="1319213" y="4268788"/>
            <a:ext cx="115887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4747"/>
              </a:gs>
              <a:gs pos="100000">
                <a:schemeClr val="hlink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8" name="立方体 159754"/>
          <p:cNvSpPr>
            <a:spLocks noChangeArrowheads="1"/>
          </p:cNvSpPr>
          <p:nvPr/>
        </p:nvSpPr>
        <p:spPr bwMode="auto">
          <a:xfrm rot="16200000" flipV="1">
            <a:off x="1347788" y="3281363"/>
            <a:ext cx="1111250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19" name="立方体 159755"/>
          <p:cNvSpPr>
            <a:spLocks noChangeArrowheads="1"/>
          </p:cNvSpPr>
          <p:nvPr/>
        </p:nvSpPr>
        <p:spPr bwMode="auto">
          <a:xfrm rot="16200000" flipV="1">
            <a:off x="622300" y="4484688"/>
            <a:ext cx="735013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4747"/>
              </a:gs>
              <a:gs pos="100000">
                <a:schemeClr val="hlink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20" name="立方体 159756"/>
          <p:cNvSpPr>
            <a:spLocks noChangeArrowheads="1"/>
          </p:cNvSpPr>
          <p:nvPr/>
        </p:nvSpPr>
        <p:spPr bwMode="auto">
          <a:xfrm rot="16200000" flipV="1">
            <a:off x="438150" y="3708401"/>
            <a:ext cx="1108075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21" name="任意多边形 159757"/>
          <p:cNvSpPr>
            <a:spLocks noChangeArrowheads="1"/>
          </p:cNvSpPr>
          <p:nvPr/>
        </p:nvSpPr>
        <p:spPr bwMode="auto">
          <a:xfrm flipH="1">
            <a:off x="808038" y="2674938"/>
            <a:ext cx="3022600" cy="2432050"/>
          </a:xfrm>
          <a:custGeom>
            <a:avLst/>
            <a:gdLst/>
            <a:ahLst/>
            <a:cxnLst>
              <a:cxn ang="0">
                <a:pos x="120" y="288"/>
              </a:cxn>
              <a:cxn ang="0">
                <a:pos x="546" y="945"/>
              </a:cxn>
              <a:cxn ang="0">
                <a:pos x="1257" y="972"/>
              </a:cxn>
              <a:cxn ang="0">
                <a:pos x="1755" y="1413"/>
              </a:cxn>
              <a:cxn ang="0">
                <a:pos x="1287" y="924"/>
              </a:cxn>
              <a:cxn ang="0">
                <a:pos x="600" y="867"/>
              </a:cxn>
              <a:cxn ang="0">
                <a:pos x="237" y="210"/>
              </a:cxn>
              <a:cxn ang="0">
                <a:pos x="354" y="129"/>
              </a:cxn>
              <a:cxn ang="0">
                <a:pos x="6" y="0"/>
              </a:cxn>
              <a:cxn ang="0">
                <a:pos x="0" y="393"/>
              </a:cxn>
              <a:cxn ang="0">
                <a:pos x="120" y="288"/>
              </a:cxn>
            </a:cxnLst>
            <a:rect l="0" t="0" r="r" b="b"/>
            <a:pathLst>
              <a:path w="1755" h="1413">
                <a:moveTo>
                  <a:pt x="120" y="288"/>
                </a:moveTo>
                <a:lnTo>
                  <a:pt x="546" y="945"/>
                </a:lnTo>
                <a:lnTo>
                  <a:pt x="1257" y="972"/>
                </a:lnTo>
                <a:lnTo>
                  <a:pt x="1755" y="1413"/>
                </a:lnTo>
                <a:lnTo>
                  <a:pt x="1287" y="924"/>
                </a:lnTo>
                <a:lnTo>
                  <a:pt x="600" y="867"/>
                </a:lnTo>
                <a:lnTo>
                  <a:pt x="237" y="210"/>
                </a:lnTo>
                <a:lnTo>
                  <a:pt x="354" y="129"/>
                </a:lnTo>
                <a:lnTo>
                  <a:pt x="6" y="0"/>
                </a:lnTo>
                <a:lnTo>
                  <a:pt x="0" y="393"/>
                </a:lnTo>
                <a:lnTo>
                  <a:pt x="120" y="288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22" name="矩形 159758"/>
          <p:cNvSpPr>
            <a:spLocks noChangeArrowheads="1"/>
          </p:cNvSpPr>
          <p:nvPr/>
        </p:nvSpPr>
        <p:spPr bwMode="auto">
          <a:xfrm>
            <a:off x="711200" y="322897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99023" name="矩形 159759"/>
          <p:cNvSpPr>
            <a:spLocks noChangeArrowheads="1"/>
          </p:cNvSpPr>
          <p:nvPr/>
        </p:nvSpPr>
        <p:spPr bwMode="auto">
          <a:xfrm>
            <a:off x="1633538" y="273685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99024" name="矩形 159760"/>
          <p:cNvSpPr>
            <a:spLocks noChangeArrowheads="1"/>
          </p:cNvSpPr>
          <p:nvPr/>
        </p:nvSpPr>
        <p:spPr bwMode="auto">
          <a:xfrm>
            <a:off x="2555875" y="223678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99025" name="矩形 159761"/>
          <p:cNvSpPr>
            <a:spLocks noChangeArrowheads="1"/>
          </p:cNvSpPr>
          <p:nvPr/>
        </p:nvSpPr>
        <p:spPr bwMode="auto">
          <a:xfrm>
            <a:off x="3460750" y="17526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299026" name="圆角矩形 159762"/>
          <p:cNvSpPr>
            <a:spLocks noChangeArrowheads="1"/>
          </p:cNvSpPr>
          <p:nvPr/>
        </p:nvSpPr>
        <p:spPr bwMode="auto">
          <a:xfrm>
            <a:off x="860425" y="5418138"/>
            <a:ext cx="2930525" cy="452437"/>
          </a:xfrm>
          <a:prstGeom prst="roundRect">
            <a:avLst>
              <a:gd name="adj" fmla="val 50000"/>
            </a:avLst>
          </a:prstGeom>
          <a:solidFill>
            <a:srgbClr val="333399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9027" name="矩形 159763"/>
          <p:cNvSpPr>
            <a:spLocks noChangeArrowheads="1"/>
          </p:cNvSpPr>
          <p:nvPr/>
        </p:nvSpPr>
        <p:spPr bwMode="auto">
          <a:xfrm>
            <a:off x="1223963" y="5462588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Chart Title in here</a:t>
            </a:r>
          </a:p>
        </p:txBody>
      </p:sp>
      <p:sp>
        <p:nvSpPr>
          <p:cNvPr id="299028" name="文本框 159764"/>
          <p:cNvSpPr txBox="1">
            <a:spLocks noChangeArrowheads="1"/>
          </p:cNvSpPr>
          <p:nvPr/>
        </p:nvSpPr>
        <p:spPr bwMode="auto">
          <a:xfrm>
            <a:off x="596900" y="3740150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9029" name="文本框 159765"/>
          <p:cNvSpPr txBox="1">
            <a:spLocks noChangeArrowheads="1"/>
          </p:cNvSpPr>
          <p:nvPr/>
        </p:nvSpPr>
        <p:spPr bwMode="auto">
          <a:xfrm>
            <a:off x="1511300" y="3251200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9030" name="文本框 159766"/>
          <p:cNvSpPr txBox="1">
            <a:spLocks noChangeArrowheads="1"/>
          </p:cNvSpPr>
          <p:nvPr/>
        </p:nvSpPr>
        <p:spPr bwMode="auto">
          <a:xfrm>
            <a:off x="2424113" y="2784475"/>
            <a:ext cx="6397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9031" name="文本框 159767"/>
          <p:cNvSpPr txBox="1">
            <a:spLocks noChangeArrowheads="1"/>
          </p:cNvSpPr>
          <p:nvPr/>
        </p:nvSpPr>
        <p:spPr bwMode="auto">
          <a:xfrm>
            <a:off x="3303588" y="2279650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299032" name="矩形 159768"/>
          <p:cNvSpPr>
            <a:spLocks noChangeArrowheads="1"/>
          </p:cNvSpPr>
          <p:nvPr/>
        </p:nvSpPr>
        <p:spPr bwMode="auto">
          <a:xfrm>
            <a:off x="990600" y="895350"/>
            <a:ext cx="6651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Rectangle 3"/>
          <p:cNvSpPr>
            <a:spLocks noChangeArrowheads="1"/>
          </p:cNvSpPr>
          <p:nvPr/>
        </p:nvSpPr>
        <p:spPr bwMode="auto">
          <a:xfrm>
            <a:off x="4267200" y="3714750"/>
            <a:ext cx="42672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rgbClr val="D7181F"/>
                </a:solidFill>
                <a:cs typeface="Arial" pitchFamily="34" charset="0"/>
              </a:rPr>
              <a:t>2. Describe contents for a Chart</a:t>
            </a:r>
            <a:r>
              <a:rPr lang="en-US" altLang="zh-CN" sz="1600" b="1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Description of the company’s sub contents</a:t>
            </a:r>
          </a:p>
        </p:txBody>
      </p:sp>
      <p:sp>
        <p:nvSpPr>
          <p:cNvPr id="301058" name="Rectangle 4"/>
          <p:cNvSpPr>
            <a:spLocks noChangeArrowheads="1"/>
          </p:cNvSpPr>
          <p:nvPr/>
        </p:nvSpPr>
        <p:spPr bwMode="auto">
          <a:xfrm>
            <a:off x="4267200" y="2276475"/>
            <a:ext cx="42672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rgbClr val="D7181F"/>
                </a:solidFill>
                <a:cs typeface="Arial" pitchFamily="34" charset="0"/>
              </a:rPr>
              <a:t>1. Describe contents for a Chart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301059" name="Line 5"/>
          <p:cNvSpPr>
            <a:spLocks noChangeShapeType="1"/>
          </p:cNvSpPr>
          <p:nvPr/>
        </p:nvSpPr>
        <p:spPr bwMode="auto">
          <a:xfrm>
            <a:off x="4267200" y="3486150"/>
            <a:ext cx="441960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60" name="AutoShape 6"/>
          <p:cNvSpPr>
            <a:spLocks noChangeArrowheads="1"/>
          </p:cNvSpPr>
          <p:nvPr/>
        </p:nvSpPr>
        <p:spPr bwMode="auto">
          <a:xfrm rot="16200000" flipV="1">
            <a:off x="2659063" y="3757613"/>
            <a:ext cx="212407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1" name="AutoShape 7"/>
          <p:cNvSpPr>
            <a:spLocks noChangeArrowheads="1"/>
          </p:cNvSpPr>
          <p:nvPr/>
        </p:nvSpPr>
        <p:spPr bwMode="auto">
          <a:xfrm rot="16200000" flipV="1">
            <a:off x="3174206" y="2288382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2" name="AutoShape 8"/>
          <p:cNvSpPr>
            <a:spLocks noChangeArrowheads="1"/>
          </p:cNvSpPr>
          <p:nvPr/>
        </p:nvSpPr>
        <p:spPr bwMode="auto">
          <a:xfrm rot="16200000" flipV="1">
            <a:off x="2012157" y="4007644"/>
            <a:ext cx="1631950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3" name="AutoShape 9"/>
          <p:cNvSpPr>
            <a:spLocks noChangeArrowheads="1"/>
          </p:cNvSpPr>
          <p:nvPr/>
        </p:nvSpPr>
        <p:spPr bwMode="auto">
          <a:xfrm rot="16200000" flipV="1">
            <a:off x="2278063" y="2782888"/>
            <a:ext cx="1109662" cy="71596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4" name="AutoShape 10"/>
          <p:cNvSpPr>
            <a:spLocks noChangeArrowheads="1"/>
          </p:cNvSpPr>
          <p:nvPr/>
        </p:nvSpPr>
        <p:spPr bwMode="auto">
          <a:xfrm rot="16200000" flipV="1">
            <a:off x="1331913" y="4265613"/>
            <a:ext cx="115887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5" name="AutoShape 11"/>
          <p:cNvSpPr>
            <a:spLocks noChangeArrowheads="1"/>
          </p:cNvSpPr>
          <p:nvPr/>
        </p:nvSpPr>
        <p:spPr bwMode="auto">
          <a:xfrm rot="16200000" flipV="1">
            <a:off x="1360488" y="3278188"/>
            <a:ext cx="1111250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81847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6" name="AutoShape 12"/>
          <p:cNvSpPr>
            <a:spLocks noChangeArrowheads="1"/>
          </p:cNvSpPr>
          <p:nvPr/>
        </p:nvSpPr>
        <p:spPr bwMode="auto">
          <a:xfrm rot="16200000" flipV="1">
            <a:off x="635000" y="4481513"/>
            <a:ext cx="735013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rgbClr val="414E4F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7" name="AutoShape 13"/>
          <p:cNvSpPr>
            <a:spLocks noChangeArrowheads="1"/>
          </p:cNvSpPr>
          <p:nvPr/>
        </p:nvSpPr>
        <p:spPr bwMode="auto">
          <a:xfrm rot="16200000" flipV="1">
            <a:off x="450850" y="3705226"/>
            <a:ext cx="1108075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121235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68" name="Freeform 14"/>
          <p:cNvSpPr>
            <a:spLocks noChangeArrowheads="1"/>
          </p:cNvSpPr>
          <p:nvPr/>
        </p:nvSpPr>
        <p:spPr bwMode="auto">
          <a:xfrm flipH="1">
            <a:off x="820738" y="2671763"/>
            <a:ext cx="3022600" cy="2432050"/>
          </a:xfrm>
          <a:custGeom>
            <a:avLst/>
            <a:gdLst/>
            <a:ahLst/>
            <a:cxnLst>
              <a:cxn ang="0">
                <a:pos x="120" y="288"/>
              </a:cxn>
              <a:cxn ang="0">
                <a:pos x="546" y="945"/>
              </a:cxn>
              <a:cxn ang="0">
                <a:pos x="1257" y="972"/>
              </a:cxn>
              <a:cxn ang="0">
                <a:pos x="1755" y="1413"/>
              </a:cxn>
              <a:cxn ang="0">
                <a:pos x="1287" y="924"/>
              </a:cxn>
              <a:cxn ang="0">
                <a:pos x="600" y="867"/>
              </a:cxn>
              <a:cxn ang="0">
                <a:pos x="237" y="210"/>
              </a:cxn>
              <a:cxn ang="0">
                <a:pos x="354" y="129"/>
              </a:cxn>
              <a:cxn ang="0">
                <a:pos x="6" y="0"/>
              </a:cxn>
              <a:cxn ang="0">
                <a:pos x="0" y="393"/>
              </a:cxn>
              <a:cxn ang="0">
                <a:pos x="120" y="288"/>
              </a:cxn>
            </a:cxnLst>
            <a:rect l="0" t="0" r="r" b="b"/>
            <a:pathLst>
              <a:path w="1755" h="1413">
                <a:moveTo>
                  <a:pt x="120" y="288"/>
                </a:moveTo>
                <a:lnTo>
                  <a:pt x="546" y="945"/>
                </a:lnTo>
                <a:lnTo>
                  <a:pt x="1257" y="972"/>
                </a:lnTo>
                <a:lnTo>
                  <a:pt x="1755" y="1413"/>
                </a:lnTo>
                <a:lnTo>
                  <a:pt x="1287" y="924"/>
                </a:lnTo>
                <a:lnTo>
                  <a:pt x="600" y="867"/>
                </a:lnTo>
                <a:lnTo>
                  <a:pt x="237" y="210"/>
                </a:lnTo>
                <a:lnTo>
                  <a:pt x="354" y="129"/>
                </a:lnTo>
                <a:lnTo>
                  <a:pt x="6" y="0"/>
                </a:lnTo>
                <a:lnTo>
                  <a:pt x="0" y="393"/>
                </a:lnTo>
                <a:lnTo>
                  <a:pt x="120" y="288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069" name="Rectangle 15"/>
          <p:cNvSpPr>
            <a:spLocks noChangeArrowheads="1"/>
          </p:cNvSpPr>
          <p:nvPr/>
        </p:nvSpPr>
        <p:spPr bwMode="auto">
          <a:xfrm>
            <a:off x="723900" y="32258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01070" name="Rectangle 16"/>
          <p:cNvSpPr>
            <a:spLocks noChangeArrowheads="1"/>
          </p:cNvSpPr>
          <p:nvPr/>
        </p:nvSpPr>
        <p:spPr bwMode="auto">
          <a:xfrm>
            <a:off x="1646238" y="273367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01071" name="Rectangle 17"/>
          <p:cNvSpPr>
            <a:spLocks noChangeArrowheads="1"/>
          </p:cNvSpPr>
          <p:nvPr/>
        </p:nvSpPr>
        <p:spPr bwMode="auto">
          <a:xfrm>
            <a:off x="2568575" y="22336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01072" name="Rectangle 18"/>
          <p:cNvSpPr>
            <a:spLocks noChangeArrowheads="1"/>
          </p:cNvSpPr>
          <p:nvPr/>
        </p:nvSpPr>
        <p:spPr bwMode="auto">
          <a:xfrm>
            <a:off x="3473450" y="174942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01073" name="AutoShape 19"/>
          <p:cNvSpPr>
            <a:spLocks noChangeArrowheads="1"/>
          </p:cNvSpPr>
          <p:nvPr/>
        </p:nvSpPr>
        <p:spPr bwMode="auto">
          <a:xfrm>
            <a:off x="873125" y="5414963"/>
            <a:ext cx="2930525" cy="452437"/>
          </a:xfrm>
          <a:prstGeom prst="roundRect">
            <a:avLst>
              <a:gd name="adj" fmla="val 50000"/>
            </a:avLst>
          </a:prstGeom>
          <a:solidFill>
            <a:schemeClr val="folHlink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01074" name="Rectangle 20"/>
          <p:cNvSpPr>
            <a:spLocks noChangeArrowheads="1"/>
          </p:cNvSpPr>
          <p:nvPr/>
        </p:nvSpPr>
        <p:spPr bwMode="auto">
          <a:xfrm>
            <a:off x="1220788" y="5459413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Chart Title in here</a:t>
            </a:r>
          </a:p>
        </p:txBody>
      </p:sp>
      <p:sp>
        <p:nvSpPr>
          <p:cNvPr id="301075" name="Text Box 21"/>
          <p:cNvSpPr txBox="1">
            <a:spLocks noChangeArrowheads="1"/>
          </p:cNvSpPr>
          <p:nvPr/>
        </p:nvSpPr>
        <p:spPr bwMode="auto">
          <a:xfrm>
            <a:off x="609600" y="3736975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01076" name="Text Box 22"/>
          <p:cNvSpPr txBox="1">
            <a:spLocks noChangeArrowheads="1"/>
          </p:cNvSpPr>
          <p:nvPr/>
        </p:nvSpPr>
        <p:spPr bwMode="auto">
          <a:xfrm>
            <a:off x="1524000" y="3248025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01077" name="Text Box 23"/>
          <p:cNvSpPr txBox="1">
            <a:spLocks noChangeArrowheads="1"/>
          </p:cNvSpPr>
          <p:nvPr/>
        </p:nvSpPr>
        <p:spPr bwMode="auto">
          <a:xfrm>
            <a:off x="2436813" y="2781300"/>
            <a:ext cx="6397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01078" name="Text Box 24"/>
          <p:cNvSpPr txBox="1">
            <a:spLocks noChangeArrowheads="1"/>
          </p:cNvSpPr>
          <p:nvPr/>
        </p:nvSpPr>
        <p:spPr bwMode="auto">
          <a:xfrm>
            <a:off x="3316288" y="2276475"/>
            <a:ext cx="638175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EAEAEA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01079" name="标题 16181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标题 1638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graphicFrame>
        <p:nvGraphicFramePr>
          <p:cNvPr id="163843" name="表格 163842"/>
          <p:cNvGraphicFramePr/>
          <p:nvPr/>
        </p:nvGraphicFramePr>
        <p:xfrm>
          <a:off x="2151063" y="2346325"/>
          <a:ext cx="5692775" cy="3208338"/>
        </p:xfrm>
        <a:graphic>
          <a:graphicData uri="http://schemas.openxmlformats.org/drawingml/2006/table">
            <a:tbl>
              <a:tblPr/>
              <a:tblGrid>
                <a:gridCol w="1138238"/>
                <a:gridCol w="1139825"/>
                <a:gridCol w="1136650"/>
                <a:gridCol w="1139825"/>
                <a:gridCol w="1138237"/>
              </a:tblGrid>
              <a:tr h="558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</a:tr>
              <a:tr h="5476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9D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03150" name="文本框 163886"/>
          <p:cNvSpPr txBox="1">
            <a:spLocks noChangeArrowheads="1"/>
          </p:cNvSpPr>
          <p:nvPr/>
        </p:nvSpPr>
        <p:spPr bwMode="auto">
          <a:xfrm>
            <a:off x="625475" y="2420938"/>
            <a:ext cx="151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Contents01</a:t>
            </a:r>
          </a:p>
        </p:txBody>
      </p:sp>
      <p:sp>
        <p:nvSpPr>
          <p:cNvPr id="303151" name="文本框 163887"/>
          <p:cNvSpPr txBox="1">
            <a:spLocks noChangeArrowheads="1"/>
          </p:cNvSpPr>
          <p:nvPr/>
        </p:nvSpPr>
        <p:spPr bwMode="auto">
          <a:xfrm>
            <a:off x="625475" y="297815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Contents02</a:t>
            </a:r>
          </a:p>
        </p:txBody>
      </p:sp>
      <p:sp>
        <p:nvSpPr>
          <p:cNvPr id="303152" name="文本框 163888"/>
          <p:cNvSpPr txBox="1">
            <a:spLocks noChangeArrowheads="1"/>
          </p:cNvSpPr>
          <p:nvPr/>
        </p:nvSpPr>
        <p:spPr bwMode="auto">
          <a:xfrm>
            <a:off x="625475" y="350202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Contents03</a:t>
            </a:r>
          </a:p>
        </p:txBody>
      </p:sp>
      <p:sp>
        <p:nvSpPr>
          <p:cNvPr id="303153" name="文本框 163889"/>
          <p:cNvSpPr txBox="1">
            <a:spLocks noChangeArrowheads="1"/>
          </p:cNvSpPr>
          <p:nvPr/>
        </p:nvSpPr>
        <p:spPr bwMode="auto">
          <a:xfrm>
            <a:off x="625475" y="40163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Contents04</a:t>
            </a:r>
          </a:p>
        </p:txBody>
      </p:sp>
      <p:sp>
        <p:nvSpPr>
          <p:cNvPr id="303154" name="文本框 163890"/>
          <p:cNvSpPr txBox="1">
            <a:spLocks noChangeArrowheads="1"/>
          </p:cNvSpPr>
          <p:nvPr/>
        </p:nvSpPr>
        <p:spPr bwMode="auto">
          <a:xfrm>
            <a:off x="625475" y="45497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Contents05</a:t>
            </a:r>
          </a:p>
        </p:txBody>
      </p:sp>
      <p:sp>
        <p:nvSpPr>
          <p:cNvPr id="303155" name="文本框 163891"/>
          <p:cNvSpPr txBox="1">
            <a:spLocks noChangeArrowheads="1"/>
          </p:cNvSpPr>
          <p:nvPr/>
        </p:nvSpPr>
        <p:spPr bwMode="auto">
          <a:xfrm>
            <a:off x="625475" y="509270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Contents06</a:t>
            </a:r>
          </a:p>
        </p:txBody>
      </p:sp>
      <p:sp>
        <p:nvSpPr>
          <p:cNvPr id="303156" name="矩形 163892"/>
          <p:cNvSpPr>
            <a:spLocks noChangeArrowheads="1"/>
          </p:cNvSpPr>
          <p:nvPr/>
        </p:nvSpPr>
        <p:spPr bwMode="auto">
          <a:xfrm>
            <a:off x="2152650" y="2460625"/>
            <a:ext cx="968375" cy="274638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8585C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1" dir="t"/>
          </a:scene3d>
          <a:sp3d extrusionH="1000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3157" name="矩形 163893"/>
          <p:cNvSpPr>
            <a:spLocks noChangeArrowheads="1"/>
          </p:cNvSpPr>
          <p:nvPr/>
        </p:nvSpPr>
        <p:spPr bwMode="auto">
          <a:xfrm>
            <a:off x="2152650" y="3021013"/>
            <a:ext cx="849313" cy="274637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2E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3158" name="矩形 163894"/>
          <p:cNvSpPr>
            <a:spLocks noChangeArrowheads="1"/>
          </p:cNvSpPr>
          <p:nvPr/>
        </p:nvSpPr>
        <p:spPr bwMode="auto">
          <a:xfrm>
            <a:off x="2152650" y="3563938"/>
            <a:ext cx="419100" cy="2746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D6ECEE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3159" name="矩形 163895"/>
          <p:cNvSpPr>
            <a:spLocks noChangeArrowheads="1"/>
          </p:cNvSpPr>
          <p:nvPr/>
        </p:nvSpPr>
        <p:spPr bwMode="auto">
          <a:xfrm>
            <a:off x="2152650" y="4067175"/>
            <a:ext cx="1316038" cy="2746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66C2C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3160" name="矩形 163896"/>
          <p:cNvSpPr>
            <a:spLocks noChangeArrowheads="1"/>
          </p:cNvSpPr>
          <p:nvPr/>
        </p:nvSpPr>
        <p:spPr bwMode="auto">
          <a:xfrm>
            <a:off x="2152650" y="4621213"/>
            <a:ext cx="3573463" cy="27463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A3A3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6666FF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3161" name="矩形 163897"/>
          <p:cNvSpPr>
            <a:spLocks noChangeArrowheads="1"/>
          </p:cNvSpPr>
          <p:nvPr/>
        </p:nvSpPr>
        <p:spPr bwMode="auto">
          <a:xfrm>
            <a:off x="2152650" y="5154613"/>
            <a:ext cx="4725988" cy="274637"/>
          </a:xfrm>
          <a:prstGeom prst="rect">
            <a:avLst/>
          </a:prstGeom>
          <a:gradFill rotWithShape="1">
            <a:gsLst>
              <a:gs pos="0">
                <a:srgbClr val="AD67AA"/>
              </a:gs>
              <a:gs pos="100000">
                <a:srgbClr val="CEA4C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AD67AA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3162" name="文本框 163898"/>
          <p:cNvSpPr txBox="1">
            <a:spLocks noChangeArrowheads="1"/>
          </p:cNvSpPr>
          <p:nvPr/>
        </p:nvSpPr>
        <p:spPr bwMode="auto">
          <a:xfrm>
            <a:off x="2051050" y="5597525"/>
            <a:ext cx="6164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cs typeface="Arial" pitchFamily="34" charset="0"/>
              </a:rPr>
              <a:t>0%               20%                40%                60%                80%              100%    </a:t>
            </a:r>
          </a:p>
        </p:txBody>
      </p:sp>
      <p:sp>
        <p:nvSpPr>
          <p:cNvPr id="303163" name="文本框 163899"/>
          <p:cNvSpPr txBox="1">
            <a:spLocks noChangeArrowheads="1"/>
          </p:cNvSpPr>
          <p:nvPr/>
        </p:nvSpPr>
        <p:spPr bwMode="auto">
          <a:xfrm>
            <a:off x="3265488" y="24511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18.5%</a:t>
            </a:r>
          </a:p>
        </p:txBody>
      </p:sp>
      <p:sp>
        <p:nvSpPr>
          <p:cNvPr id="303164" name="文本框 163900"/>
          <p:cNvSpPr txBox="1">
            <a:spLocks noChangeArrowheads="1"/>
          </p:cNvSpPr>
          <p:nvPr/>
        </p:nvSpPr>
        <p:spPr bwMode="auto">
          <a:xfrm>
            <a:off x="3265488" y="301307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17.5%</a:t>
            </a:r>
          </a:p>
        </p:txBody>
      </p:sp>
      <p:sp>
        <p:nvSpPr>
          <p:cNvPr id="303165" name="文本框 163901"/>
          <p:cNvSpPr txBox="1">
            <a:spLocks noChangeArrowheads="1"/>
          </p:cNvSpPr>
          <p:nvPr/>
        </p:nvSpPr>
        <p:spPr bwMode="auto">
          <a:xfrm>
            <a:off x="2692400" y="354647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8.7%</a:t>
            </a:r>
          </a:p>
        </p:txBody>
      </p:sp>
      <p:sp>
        <p:nvSpPr>
          <p:cNvPr id="303166" name="文本框 163902"/>
          <p:cNvSpPr txBox="1">
            <a:spLocks noChangeArrowheads="1"/>
          </p:cNvSpPr>
          <p:nvPr/>
        </p:nvSpPr>
        <p:spPr bwMode="auto">
          <a:xfrm>
            <a:off x="3598863" y="406082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23.6%</a:t>
            </a:r>
          </a:p>
        </p:txBody>
      </p:sp>
      <p:sp>
        <p:nvSpPr>
          <p:cNvPr id="303167" name="文本框 163903"/>
          <p:cNvSpPr txBox="1">
            <a:spLocks noChangeArrowheads="1"/>
          </p:cNvSpPr>
          <p:nvPr/>
        </p:nvSpPr>
        <p:spPr bwMode="auto">
          <a:xfrm>
            <a:off x="5837238" y="460692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63.6%</a:t>
            </a:r>
          </a:p>
        </p:txBody>
      </p:sp>
      <p:sp>
        <p:nvSpPr>
          <p:cNvPr id="303168" name="文本框 163904"/>
          <p:cNvSpPr txBox="1">
            <a:spLocks noChangeArrowheads="1"/>
          </p:cNvSpPr>
          <p:nvPr/>
        </p:nvSpPr>
        <p:spPr bwMode="auto">
          <a:xfrm>
            <a:off x="6978650" y="51435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84.3%</a:t>
            </a:r>
          </a:p>
        </p:txBody>
      </p:sp>
      <p:sp>
        <p:nvSpPr>
          <p:cNvPr id="303169" name="矩形 163905"/>
          <p:cNvSpPr>
            <a:spLocks noChangeArrowheads="1"/>
          </p:cNvSpPr>
          <p:nvPr/>
        </p:nvSpPr>
        <p:spPr bwMode="auto">
          <a:xfrm>
            <a:off x="990600" y="914400"/>
            <a:ext cx="5867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ThemeGallery</a:t>
            </a:r>
            <a:r>
              <a:rPr lang="en-US" altLang="zh-CN" sz="1600" b="1">
                <a:cs typeface="Arial" pitchFamily="34" charset="0"/>
              </a:rPr>
              <a:t>  </a:t>
            </a:r>
            <a:r>
              <a:rPr lang="en-US" altLang="zh-CN" sz="1600"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标题 1658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Chart</a:t>
            </a:r>
          </a:p>
        </p:txBody>
      </p:sp>
      <p:sp>
        <p:nvSpPr>
          <p:cNvPr id="305154" name="矩形 165890"/>
          <p:cNvSpPr>
            <a:spLocks noChangeArrowheads="1"/>
          </p:cNvSpPr>
          <p:nvPr/>
        </p:nvSpPr>
        <p:spPr bwMode="auto">
          <a:xfrm>
            <a:off x="558800" y="3224213"/>
            <a:ext cx="2146300" cy="7239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55" name="椭圆 165891"/>
          <p:cNvSpPr>
            <a:spLocks noChangeArrowheads="1"/>
          </p:cNvSpPr>
          <p:nvPr/>
        </p:nvSpPr>
        <p:spPr bwMode="auto">
          <a:xfrm>
            <a:off x="2979738" y="3273425"/>
            <a:ext cx="2424112" cy="2457450"/>
          </a:xfrm>
          <a:prstGeom prst="ellipse">
            <a:avLst/>
          </a:prstGeom>
          <a:solidFill>
            <a:srgbClr val="DBDBDB"/>
          </a:solidFill>
          <a:ln w="9525">
            <a:noFill/>
            <a:round/>
            <a:headEnd/>
            <a:tailEnd/>
          </a:ln>
          <a:effectLst>
            <a:outerShdw dist="25400" dir="54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5156" name="任意多边形 165892"/>
          <p:cNvSpPr>
            <a:spLocks noChangeArrowheads="1"/>
          </p:cNvSpPr>
          <p:nvPr/>
        </p:nvSpPr>
        <p:spPr bwMode="auto">
          <a:xfrm>
            <a:off x="4192588" y="3268663"/>
            <a:ext cx="1206500" cy="2136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600" y="21600"/>
              </a:cxn>
              <a:cxn ang="0">
                <a:pos x="14787" y="37346"/>
              </a:cxn>
              <a:cxn ang="0">
                <a:pos x="0" y="0"/>
              </a:cxn>
              <a:cxn ang="0">
                <a:pos x="21600" y="21600"/>
              </a:cxn>
              <a:cxn ang="0">
                <a:pos x="14787" y="37346"/>
              </a:cxn>
              <a:cxn ang="0">
                <a:pos x="0" y="21600"/>
              </a:cxn>
            </a:cxnLst>
            <a:rect l="0" t="0" r="r" b="b"/>
            <a:pathLst>
              <a:path w="21600" h="37345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cubicBezTo>
                  <a:pt x="21600" y="27809"/>
                  <a:pt x="18981" y="33405"/>
                  <a:pt x="14787" y="37346"/>
                </a:cubicBezTo>
              </a:path>
              <a:path w="21600" h="37345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cubicBezTo>
                  <a:pt x="21600" y="27809"/>
                  <a:pt x="18981" y="33405"/>
                  <a:pt x="14787" y="37346"/>
                </a:cubicBezTo>
                <a:lnTo>
                  <a:pt x="0" y="21600"/>
                </a:lnTo>
                <a:close/>
              </a:path>
            </a:pathLst>
          </a:custGeom>
          <a:gradFill rotWithShape="1">
            <a:gsLst>
              <a:gs pos="0">
                <a:srgbClr val="272774"/>
              </a:gs>
              <a:gs pos="100000">
                <a:schemeClr val="accent2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57" name="文本框 165893"/>
          <p:cNvSpPr txBox="1">
            <a:spLocks noChangeArrowheads="1"/>
          </p:cNvSpPr>
          <p:nvPr/>
        </p:nvSpPr>
        <p:spPr bwMode="auto">
          <a:xfrm>
            <a:off x="4192588" y="3963988"/>
            <a:ext cx="10445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chemeClr val="bg1"/>
                </a:solidFill>
                <a:cs typeface="Arial" pitchFamily="34" charset="0"/>
              </a:rPr>
              <a:t>43%</a:t>
            </a:r>
          </a:p>
        </p:txBody>
      </p:sp>
      <p:sp>
        <p:nvSpPr>
          <p:cNvPr id="305158" name="文本框 165894"/>
          <p:cNvSpPr txBox="1">
            <a:spLocks noChangeArrowheads="1"/>
          </p:cNvSpPr>
          <p:nvPr/>
        </p:nvSpPr>
        <p:spPr bwMode="auto">
          <a:xfrm>
            <a:off x="3086100" y="2438400"/>
            <a:ext cx="2257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2000" b="1">
                <a:cs typeface="Arial" pitchFamily="34" charset="0"/>
              </a:rPr>
              <a:t>Description of the contents </a:t>
            </a:r>
          </a:p>
        </p:txBody>
      </p:sp>
      <p:sp>
        <p:nvSpPr>
          <p:cNvPr id="305159" name="矩形 165895"/>
          <p:cNvSpPr>
            <a:spLocks noChangeArrowheads="1"/>
          </p:cNvSpPr>
          <p:nvPr/>
        </p:nvSpPr>
        <p:spPr bwMode="auto">
          <a:xfrm>
            <a:off x="5824538" y="5421313"/>
            <a:ext cx="2609850" cy="522287"/>
          </a:xfrm>
          <a:prstGeom prst="rect">
            <a:avLst/>
          </a:prstGeom>
          <a:solidFill>
            <a:srgbClr val="DBDB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60" name="矩形 165896"/>
          <p:cNvSpPr>
            <a:spLocks noChangeArrowheads="1"/>
          </p:cNvSpPr>
          <p:nvPr/>
        </p:nvSpPr>
        <p:spPr bwMode="auto">
          <a:xfrm>
            <a:off x="5824538" y="4872038"/>
            <a:ext cx="2609850" cy="523875"/>
          </a:xfrm>
          <a:prstGeom prst="rect">
            <a:avLst/>
          </a:prstGeom>
          <a:solidFill>
            <a:srgbClr val="DBDB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61" name="矩形 165897"/>
          <p:cNvSpPr>
            <a:spLocks noChangeArrowheads="1"/>
          </p:cNvSpPr>
          <p:nvPr/>
        </p:nvSpPr>
        <p:spPr bwMode="auto">
          <a:xfrm>
            <a:off x="5824538" y="4322763"/>
            <a:ext cx="2609850" cy="523875"/>
          </a:xfrm>
          <a:prstGeom prst="rect">
            <a:avLst/>
          </a:prstGeom>
          <a:solidFill>
            <a:srgbClr val="DBDB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62" name="矩形 165898"/>
          <p:cNvSpPr>
            <a:spLocks noChangeArrowheads="1"/>
          </p:cNvSpPr>
          <p:nvPr/>
        </p:nvSpPr>
        <p:spPr bwMode="auto">
          <a:xfrm>
            <a:off x="5824538" y="3773488"/>
            <a:ext cx="2609850" cy="523875"/>
          </a:xfrm>
          <a:prstGeom prst="rect">
            <a:avLst/>
          </a:prstGeom>
          <a:solidFill>
            <a:srgbClr val="DBDB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63" name="矩形 165899"/>
          <p:cNvSpPr>
            <a:spLocks noChangeArrowheads="1"/>
          </p:cNvSpPr>
          <p:nvPr/>
        </p:nvSpPr>
        <p:spPr bwMode="auto">
          <a:xfrm>
            <a:off x="5824538" y="3224213"/>
            <a:ext cx="2609850" cy="523875"/>
          </a:xfrm>
          <a:prstGeom prst="rect">
            <a:avLst/>
          </a:prstGeom>
          <a:solidFill>
            <a:srgbClr val="DBDBD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64" name="文本框 165900"/>
          <p:cNvSpPr txBox="1">
            <a:spLocks noChangeArrowheads="1"/>
          </p:cNvSpPr>
          <p:nvPr/>
        </p:nvSpPr>
        <p:spPr bwMode="auto">
          <a:xfrm>
            <a:off x="5768975" y="5943600"/>
            <a:ext cx="3857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0</a:t>
            </a:r>
          </a:p>
        </p:txBody>
      </p:sp>
      <p:sp>
        <p:nvSpPr>
          <p:cNvPr id="305165" name="文本框 165901"/>
          <p:cNvSpPr txBox="1">
            <a:spLocks noChangeArrowheads="1"/>
          </p:cNvSpPr>
          <p:nvPr/>
        </p:nvSpPr>
        <p:spPr bwMode="auto">
          <a:xfrm>
            <a:off x="5724525" y="5383213"/>
            <a:ext cx="4905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200</a:t>
            </a:r>
          </a:p>
        </p:txBody>
      </p:sp>
      <p:sp>
        <p:nvSpPr>
          <p:cNvPr id="305166" name="文本框 165902"/>
          <p:cNvSpPr txBox="1">
            <a:spLocks noChangeArrowheads="1"/>
          </p:cNvSpPr>
          <p:nvPr/>
        </p:nvSpPr>
        <p:spPr bwMode="auto">
          <a:xfrm>
            <a:off x="5716588" y="4837113"/>
            <a:ext cx="4905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400</a:t>
            </a:r>
          </a:p>
        </p:txBody>
      </p:sp>
      <p:sp>
        <p:nvSpPr>
          <p:cNvPr id="305167" name="文本框 165903"/>
          <p:cNvSpPr txBox="1">
            <a:spLocks noChangeArrowheads="1"/>
          </p:cNvSpPr>
          <p:nvPr/>
        </p:nvSpPr>
        <p:spPr bwMode="auto">
          <a:xfrm>
            <a:off x="5718175" y="4294188"/>
            <a:ext cx="4905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600</a:t>
            </a:r>
          </a:p>
        </p:txBody>
      </p:sp>
      <p:sp>
        <p:nvSpPr>
          <p:cNvPr id="305168" name="文本框 165904"/>
          <p:cNvSpPr txBox="1">
            <a:spLocks noChangeArrowheads="1"/>
          </p:cNvSpPr>
          <p:nvPr/>
        </p:nvSpPr>
        <p:spPr bwMode="auto">
          <a:xfrm>
            <a:off x="5719763" y="3759200"/>
            <a:ext cx="4905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800</a:t>
            </a:r>
          </a:p>
        </p:txBody>
      </p:sp>
      <p:sp>
        <p:nvSpPr>
          <p:cNvPr id="305169" name="文本框 165905"/>
          <p:cNvSpPr txBox="1">
            <a:spLocks noChangeArrowheads="1"/>
          </p:cNvSpPr>
          <p:nvPr/>
        </p:nvSpPr>
        <p:spPr bwMode="auto">
          <a:xfrm>
            <a:off x="5711825" y="3187700"/>
            <a:ext cx="6334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1,000</a:t>
            </a:r>
          </a:p>
        </p:txBody>
      </p:sp>
      <p:sp>
        <p:nvSpPr>
          <p:cNvPr id="305170" name="矩形 165906"/>
          <p:cNvSpPr>
            <a:spLocks noChangeArrowheads="1"/>
          </p:cNvSpPr>
          <p:nvPr/>
        </p:nvSpPr>
        <p:spPr bwMode="auto">
          <a:xfrm>
            <a:off x="6608763" y="4641850"/>
            <a:ext cx="217487" cy="1293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56676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71" name="矩形 165907"/>
          <p:cNvSpPr>
            <a:spLocks noChangeArrowheads="1"/>
          </p:cNvSpPr>
          <p:nvPr/>
        </p:nvSpPr>
        <p:spPr bwMode="auto">
          <a:xfrm>
            <a:off x="7248525" y="3394075"/>
            <a:ext cx="217488" cy="254158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56676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72" name="矩形 165908"/>
          <p:cNvSpPr>
            <a:spLocks noChangeArrowheads="1"/>
          </p:cNvSpPr>
          <p:nvPr/>
        </p:nvSpPr>
        <p:spPr bwMode="auto">
          <a:xfrm>
            <a:off x="7899400" y="3773488"/>
            <a:ext cx="217488" cy="21621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566768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910" name="文本框 165909"/>
          <p:cNvSpPr txBox="1"/>
          <p:nvPr/>
        </p:nvSpPr>
        <p:spPr>
          <a:xfrm>
            <a:off x="6480175" y="5943600"/>
            <a:ext cx="481013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Oct</a:t>
            </a:r>
            <a:endParaRPr lang="en-US" altLang="zh-CN" sz="12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65911" name="文本框 165910"/>
          <p:cNvSpPr txBox="1"/>
          <p:nvPr/>
        </p:nvSpPr>
        <p:spPr>
          <a:xfrm>
            <a:off x="7100888" y="5943600"/>
            <a:ext cx="481012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Nov</a:t>
            </a:r>
            <a:endParaRPr lang="en-US" altLang="zh-CN" sz="12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65912" name="文本框 165911"/>
          <p:cNvSpPr txBox="1"/>
          <p:nvPr/>
        </p:nvSpPr>
        <p:spPr>
          <a:xfrm>
            <a:off x="7739063" y="5943600"/>
            <a:ext cx="481012" cy="2746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Dec</a:t>
            </a:r>
            <a:endParaRPr lang="en-US" altLang="zh-CN" sz="12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05176" name="文本框 165912"/>
          <p:cNvSpPr txBox="1">
            <a:spLocks noChangeArrowheads="1"/>
          </p:cNvSpPr>
          <p:nvPr/>
        </p:nvSpPr>
        <p:spPr bwMode="auto">
          <a:xfrm>
            <a:off x="7707313" y="2986088"/>
            <a:ext cx="8143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(unit: $)</a:t>
            </a:r>
          </a:p>
        </p:txBody>
      </p:sp>
      <p:sp>
        <p:nvSpPr>
          <p:cNvPr id="305177" name="矩形 165913"/>
          <p:cNvSpPr>
            <a:spLocks noChangeArrowheads="1"/>
          </p:cNvSpPr>
          <p:nvPr/>
        </p:nvSpPr>
        <p:spPr bwMode="auto">
          <a:xfrm>
            <a:off x="473075" y="4194175"/>
            <a:ext cx="22685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05178" name="矩形 165914"/>
          <p:cNvSpPr>
            <a:spLocks noChangeArrowheads="1"/>
          </p:cNvSpPr>
          <p:nvPr/>
        </p:nvSpPr>
        <p:spPr bwMode="auto">
          <a:xfrm>
            <a:off x="668338" y="3362325"/>
            <a:ext cx="1916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cs typeface="Arial" pitchFamily="34" charset="0"/>
              </a:rPr>
              <a:t>Title in here</a:t>
            </a:r>
          </a:p>
        </p:txBody>
      </p:sp>
      <p:sp>
        <p:nvSpPr>
          <p:cNvPr id="305179" name="文本框 165915"/>
          <p:cNvSpPr txBox="1">
            <a:spLocks noChangeArrowheads="1"/>
          </p:cNvSpPr>
          <p:nvPr/>
        </p:nvSpPr>
        <p:spPr bwMode="auto">
          <a:xfrm>
            <a:off x="6002338" y="2438400"/>
            <a:ext cx="22558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2000" b="1">
                <a:cs typeface="Arial" pitchFamily="34" charset="0"/>
              </a:rPr>
              <a:t>Description of the contents </a:t>
            </a:r>
          </a:p>
        </p:txBody>
      </p:sp>
      <p:sp>
        <p:nvSpPr>
          <p:cNvPr id="305180" name="矩形 165916"/>
          <p:cNvSpPr>
            <a:spLocks noChangeArrowheads="1"/>
          </p:cNvSpPr>
          <p:nvPr/>
        </p:nvSpPr>
        <p:spPr bwMode="auto">
          <a:xfrm>
            <a:off x="558800" y="3213100"/>
            <a:ext cx="2146300" cy="2493963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5181" name="矩形 165917"/>
          <p:cNvSpPr>
            <a:spLocks noChangeArrowheads="1"/>
          </p:cNvSpPr>
          <p:nvPr/>
        </p:nvSpPr>
        <p:spPr bwMode="auto">
          <a:xfrm>
            <a:off x="990600" y="142875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标题 1679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307202" name="圆角矩形 167938"/>
          <p:cNvSpPr>
            <a:spLocks noChangeArrowheads="1"/>
          </p:cNvSpPr>
          <p:nvPr/>
        </p:nvSpPr>
        <p:spPr bwMode="auto">
          <a:xfrm>
            <a:off x="533400" y="5129213"/>
            <a:ext cx="2143125" cy="103505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03" name="圆角矩形 167939"/>
          <p:cNvSpPr>
            <a:spLocks noChangeArrowheads="1"/>
          </p:cNvSpPr>
          <p:nvPr/>
        </p:nvSpPr>
        <p:spPr bwMode="auto">
          <a:xfrm>
            <a:off x="6226175" y="5084763"/>
            <a:ext cx="2143125" cy="99377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04" name="圆角矩形 167940"/>
          <p:cNvSpPr>
            <a:spLocks noChangeArrowheads="1"/>
          </p:cNvSpPr>
          <p:nvPr/>
        </p:nvSpPr>
        <p:spPr bwMode="auto">
          <a:xfrm>
            <a:off x="6221413" y="4038600"/>
            <a:ext cx="2143125" cy="9652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05" name="圆角矩形 167941"/>
          <p:cNvSpPr>
            <a:spLocks noChangeArrowheads="1"/>
          </p:cNvSpPr>
          <p:nvPr/>
        </p:nvSpPr>
        <p:spPr bwMode="auto">
          <a:xfrm>
            <a:off x="561975" y="4057650"/>
            <a:ext cx="2143125" cy="98742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06" name="圆角矩形 167942"/>
          <p:cNvSpPr>
            <a:spLocks noChangeArrowheads="1"/>
          </p:cNvSpPr>
          <p:nvPr/>
        </p:nvSpPr>
        <p:spPr bwMode="auto">
          <a:xfrm>
            <a:off x="2517775" y="4313238"/>
            <a:ext cx="1022350" cy="4889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07" name="任意多边形 167943"/>
          <p:cNvSpPr>
            <a:spLocks noChangeArrowheads="1"/>
          </p:cNvSpPr>
          <p:nvPr/>
        </p:nvSpPr>
        <p:spPr bwMode="auto">
          <a:xfrm rot="5400000" flipH="1" flipV="1">
            <a:off x="3068638" y="4445000"/>
            <a:ext cx="419100" cy="215900"/>
          </a:xfrm>
          <a:custGeom>
            <a:avLst/>
            <a:gdLst/>
            <a:ahLst/>
            <a:cxnLst>
              <a:cxn ang="0">
                <a:pos x="8" y="22192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43199" y="21800"/>
              </a:cxn>
              <a:cxn ang="0">
                <a:pos x="8" y="22192"/>
              </a:cxn>
              <a:cxn ang="0">
                <a:pos x="0" y="21600"/>
              </a:cxn>
              <a:cxn ang="0">
                <a:pos x="21600" y="0"/>
              </a:cxn>
              <a:cxn ang="0">
                <a:pos x="43200" y="21600"/>
              </a:cxn>
              <a:cxn ang="0">
                <a:pos x="43199" y="21800"/>
              </a:cxn>
              <a:cxn ang="0">
                <a:pos x="21600" y="21600"/>
              </a:cxn>
            </a:cxnLst>
            <a:rect l="0" t="0" r="r" b="b"/>
            <a:pathLst>
              <a:path w="43200" h="22192" fill="none">
                <a:moveTo>
                  <a:pt x="8" y="22192"/>
                </a:moveTo>
                <a:cubicBezTo>
                  <a:pt x="3" y="21995"/>
                  <a:pt x="0" y="21798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21667"/>
                  <a:pt x="43200" y="21734"/>
                  <a:pt x="43199" y="21800"/>
                </a:cubicBezTo>
              </a:path>
              <a:path w="43200" h="22192" stroke="0">
                <a:moveTo>
                  <a:pt x="8" y="22192"/>
                </a:moveTo>
                <a:cubicBezTo>
                  <a:pt x="3" y="21995"/>
                  <a:pt x="0" y="21798"/>
                  <a:pt x="0" y="21600"/>
                </a:cubicBezTo>
                <a:cubicBezTo>
                  <a:pt x="0" y="9671"/>
                  <a:pt x="9671" y="0"/>
                  <a:pt x="21600" y="0"/>
                </a:cubicBezTo>
                <a:cubicBezTo>
                  <a:pt x="33529" y="0"/>
                  <a:pt x="43200" y="9671"/>
                  <a:pt x="43200" y="21600"/>
                </a:cubicBezTo>
                <a:cubicBezTo>
                  <a:pt x="43200" y="21667"/>
                  <a:pt x="43200" y="21734"/>
                  <a:pt x="43199" y="2180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  <a:effectLst>
            <a:outerShdw dist="56796" dir="3806097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7208" name="圆角矩形 167944"/>
          <p:cNvSpPr>
            <a:spLocks noChangeArrowheads="1"/>
          </p:cNvSpPr>
          <p:nvPr/>
        </p:nvSpPr>
        <p:spPr bwMode="auto">
          <a:xfrm>
            <a:off x="2509838" y="5414963"/>
            <a:ext cx="995362" cy="4556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09" name="任意多边形 167945"/>
          <p:cNvSpPr>
            <a:spLocks noChangeArrowheads="1"/>
          </p:cNvSpPr>
          <p:nvPr/>
        </p:nvSpPr>
        <p:spPr bwMode="auto">
          <a:xfrm rot="9670427">
            <a:off x="3160713" y="5441950"/>
            <a:ext cx="206375" cy="355600"/>
          </a:xfrm>
          <a:custGeom>
            <a:avLst/>
            <a:gdLst/>
            <a:ahLst/>
            <a:cxnLst>
              <a:cxn ang="0">
                <a:pos x="0" y="727"/>
              </a:cxn>
              <a:cxn ang="0">
                <a:pos x="5560" y="-1"/>
              </a:cxn>
              <a:cxn ang="0">
                <a:pos x="11665" y="874"/>
              </a:cxn>
              <a:cxn ang="0">
                <a:pos x="0" y="727"/>
              </a:cxn>
              <a:cxn ang="0">
                <a:pos x="5560" y="-1"/>
              </a:cxn>
              <a:cxn ang="0">
                <a:pos x="11665" y="874"/>
              </a:cxn>
              <a:cxn ang="0">
                <a:pos x="5560" y="21600"/>
              </a:cxn>
            </a:cxnLst>
            <a:rect l="0" t="0" r="r" b="b"/>
            <a:pathLst>
              <a:path w="11660" h="21600" fill="none">
                <a:moveTo>
                  <a:pt x="0" y="727"/>
                </a:moveTo>
                <a:cubicBezTo>
                  <a:pt x="1771" y="251"/>
                  <a:pt x="3636" y="-1"/>
                  <a:pt x="5560" y="-1"/>
                </a:cubicBezTo>
                <a:cubicBezTo>
                  <a:pt x="7682" y="-1"/>
                  <a:pt x="9733" y="305"/>
                  <a:pt x="11665" y="874"/>
                </a:cubicBezTo>
              </a:path>
              <a:path w="11660" h="21600" stroke="0">
                <a:moveTo>
                  <a:pt x="0" y="727"/>
                </a:moveTo>
                <a:cubicBezTo>
                  <a:pt x="1771" y="251"/>
                  <a:pt x="3636" y="-1"/>
                  <a:pt x="5560" y="-1"/>
                </a:cubicBezTo>
                <a:cubicBezTo>
                  <a:pt x="7682" y="-1"/>
                  <a:pt x="9733" y="305"/>
                  <a:pt x="11665" y="874"/>
                </a:cubicBezTo>
                <a:lnTo>
                  <a:pt x="5560" y="216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52363" dir="842175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7210" name="圆角矩形 167946"/>
          <p:cNvSpPr>
            <a:spLocks noChangeArrowheads="1"/>
          </p:cNvSpPr>
          <p:nvPr/>
        </p:nvSpPr>
        <p:spPr bwMode="auto">
          <a:xfrm>
            <a:off x="5503863" y="5384800"/>
            <a:ext cx="960437" cy="4540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11" name="圆角矩形 167947"/>
          <p:cNvSpPr>
            <a:spLocks noChangeArrowheads="1"/>
          </p:cNvSpPr>
          <p:nvPr/>
        </p:nvSpPr>
        <p:spPr bwMode="auto">
          <a:xfrm>
            <a:off x="5500688" y="4303713"/>
            <a:ext cx="958850" cy="4540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12" name="任意多边形 167948"/>
          <p:cNvSpPr>
            <a:spLocks noChangeArrowheads="1"/>
          </p:cNvSpPr>
          <p:nvPr/>
        </p:nvSpPr>
        <p:spPr bwMode="auto">
          <a:xfrm rot="5400000">
            <a:off x="6042025" y="5468938"/>
            <a:ext cx="365125" cy="254000"/>
          </a:xfrm>
          <a:custGeom>
            <a:avLst/>
            <a:gdLst/>
            <a:ahLst/>
            <a:cxnLst>
              <a:cxn ang="0">
                <a:pos x="0" y="4462"/>
              </a:cxn>
              <a:cxn ang="0">
                <a:pos x="13148" y="0"/>
              </a:cxn>
              <a:cxn ang="0">
                <a:pos x="31155" y="9667"/>
              </a:cxn>
              <a:cxn ang="0">
                <a:pos x="0" y="4462"/>
              </a:cxn>
              <a:cxn ang="0">
                <a:pos x="13148" y="0"/>
              </a:cxn>
              <a:cxn ang="0">
                <a:pos x="31155" y="9667"/>
              </a:cxn>
              <a:cxn ang="0">
                <a:pos x="13148" y="21600"/>
              </a:cxn>
            </a:cxnLst>
            <a:rect l="0" t="0" r="r" b="b"/>
            <a:pathLst>
              <a:path w="31154" h="21600" fill="none">
                <a:moveTo>
                  <a:pt x="0" y="4462"/>
                </a:moveTo>
                <a:cubicBezTo>
                  <a:pt x="3641" y="1663"/>
                  <a:pt x="8200" y="0"/>
                  <a:pt x="13148" y="0"/>
                </a:cubicBezTo>
                <a:cubicBezTo>
                  <a:pt x="20666" y="0"/>
                  <a:pt x="27287" y="3841"/>
                  <a:pt x="31155" y="9667"/>
                </a:cubicBezTo>
              </a:path>
              <a:path w="31154" h="21600" stroke="0">
                <a:moveTo>
                  <a:pt x="0" y="4462"/>
                </a:moveTo>
                <a:cubicBezTo>
                  <a:pt x="3641" y="1663"/>
                  <a:pt x="8200" y="0"/>
                  <a:pt x="13148" y="0"/>
                </a:cubicBezTo>
                <a:cubicBezTo>
                  <a:pt x="20666" y="0"/>
                  <a:pt x="27287" y="3841"/>
                  <a:pt x="31155" y="9667"/>
                </a:cubicBezTo>
                <a:lnTo>
                  <a:pt x="13148" y="2160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round/>
            <a:headEnd/>
            <a:tailEnd/>
          </a:ln>
          <a:effectLst>
            <a:outerShdw dist="56796" dir="1593903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7213" name="任意多边形 167949"/>
          <p:cNvSpPr>
            <a:spLocks noChangeArrowheads="1"/>
          </p:cNvSpPr>
          <p:nvPr/>
        </p:nvSpPr>
        <p:spPr bwMode="auto">
          <a:xfrm>
            <a:off x="6127750" y="4343400"/>
            <a:ext cx="273050" cy="347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048" y="8334"/>
              </a:cxn>
              <a:cxn ang="0">
                <a:pos x="0" y="0"/>
              </a:cxn>
              <a:cxn ang="0">
                <a:pos x="17048" y="8334"/>
              </a:cxn>
              <a:cxn ang="0">
                <a:pos x="0" y="21600"/>
              </a:cxn>
            </a:cxnLst>
            <a:rect l="0" t="0" r="r" b="b"/>
            <a:pathLst>
              <a:path w="17047" h="21600" fill="none">
                <a:moveTo>
                  <a:pt x="0" y="0"/>
                </a:moveTo>
                <a:cubicBezTo>
                  <a:pt x="6929" y="0"/>
                  <a:pt x="13095" y="3262"/>
                  <a:pt x="17048" y="8334"/>
                </a:cubicBezTo>
              </a:path>
              <a:path w="17047" h="21600" stroke="0">
                <a:moveTo>
                  <a:pt x="0" y="0"/>
                </a:moveTo>
                <a:cubicBezTo>
                  <a:pt x="6929" y="0"/>
                  <a:pt x="13095" y="3262"/>
                  <a:pt x="17048" y="8334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dist="81317" dir="2319608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7214" name="文本框 167950"/>
          <p:cNvSpPr txBox="1">
            <a:spLocks noChangeArrowheads="1"/>
          </p:cNvSpPr>
          <p:nvPr/>
        </p:nvSpPr>
        <p:spPr bwMode="auto">
          <a:xfrm>
            <a:off x="2447925" y="4349750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07215" name="文本框 167951"/>
          <p:cNvSpPr txBox="1">
            <a:spLocks noChangeArrowheads="1"/>
          </p:cNvSpPr>
          <p:nvPr/>
        </p:nvSpPr>
        <p:spPr bwMode="auto">
          <a:xfrm>
            <a:off x="5413375" y="5424488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24%</a:t>
            </a:r>
          </a:p>
        </p:txBody>
      </p:sp>
      <p:sp>
        <p:nvSpPr>
          <p:cNvPr id="307216" name="文本框 167952"/>
          <p:cNvSpPr txBox="1">
            <a:spLocks noChangeArrowheads="1"/>
          </p:cNvSpPr>
          <p:nvPr/>
        </p:nvSpPr>
        <p:spPr bwMode="auto">
          <a:xfrm>
            <a:off x="2428875" y="5461000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10%</a:t>
            </a:r>
          </a:p>
        </p:txBody>
      </p:sp>
      <p:sp>
        <p:nvSpPr>
          <p:cNvPr id="307217" name="文本框 167953"/>
          <p:cNvSpPr txBox="1">
            <a:spLocks noChangeArrowheads="1"/>
          </p:cNvSpPr>
          <p:nvPr/>
        </p:nvSpPr>
        <p:spPr bwMode="auto">
          <a:xfrm>
            <a:off x="5402263" y="4348163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16%</a:t>
            </a:r>
          </a:p>
        </p:txBody>
      </p:sp>
      <p:sp>
        <p:nvSpPr>
          <p:cNvPr id="307218" name="矩形 167954"/>
          <p:cNvSpPr>
            <a:spLocks noChangeArrowheads="1"/>
          </p:cNvSpPr>
          <p:nvPr/>
        </p:nvSpPr>
        <p:spPr bwMode="auto">
          <a:xfrm>
            <a:off x="630238" y="4103688"/>
            <a:ext cx="17462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Products</a:t>
            </a:r>
          </a:p>
          <a:p>
            <a:endParaRPr lang="en-US" altLang="zh-CN" sz="1000" b="1">
              <a:solidFill>
                <a:schemeClr val="tx2"/>
              </a:solidFill>
              <a:cs typeface="Arial" pitchFamily="34" charset="0"/>
            </a:endParaRPr>
          </a:p>
          <a:p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products</a:t>
            </a:r>
          </a:p>
        </p:txBody>
      </p:sp>
      <p:sp>
        <p:nvSpPr>
          <p:cNvPr id="307219" name="矩形 167955"/>
          <p:cNvSpPr>
            <a:spLocks noChangeArrowheads="1"/>
          </p:cNvSpPr>
          <p:nvPr/>
        </p:nvSpPr>
        <p:spPr bwMode="auto">
          <a:xfrm>
            <a:off x="6673850" y="5121275"/>
            <a:ext cx="1616075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Service</a:t>
            </a:r>
          </a:p>
          <a:p>
            <a:pPr algn="r"/>
            <a:endParaRPr lang="en-US" altLang="zh-CN" sz="1000" b="1">
              <a:solidFill>
                <a:srgbClr val="FF6600"/>
              </a:solidFill>
              <a:cs typeface="Arial" pitchFamily="34" charset="0"/>
            </a:endParaRPr>
          </a:p>
          <a:p>
            <a:pPr algn="r"/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service</a:t>
            </a:r>
          </a:p>
        </p:txBody>
      </p:sp>
      <p:sp>
        <p:nvSpPr>
          <p:cNvPr id="307220" name="矩形 167956"/>
          <p:cNvSpPr>
            <a:spLocks noChangeArrowheads="1"/>
          </p:cNvSpPr>
          <p:nvPr/>
        </p:nvSpPr>
        <p:spPr bwMode="auto">
          <a:xfrm>
            <a:off x="593725" y="5202238"/>
            <a:ext cx="19256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Technology</a:t>
            </a:r>
          </a:p>
          <a:p>
            <a:endParaRPr lang="en-US" altLang="zh-CN" sz="1000" b="1">
              <a:solidFill>
                <a:schemeClr val="tx2"/>
              </a:solidFill>
              <a:cs typeface="Arial" pitchFamily="34" charset="0"/>
            </a:endParaRPr>
          </a:p>
          <a:p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technology</a:t>
            </a:r>
          </a:p>
        </p:txBody>
      </p:sp>
      <p:sp>
        <p:nvSpPr>
          <p:cNvPr id="307221" name="矩形 167957"/>
          <p:cNvSpPr>
            <a:spLocks noChangeArrowheads="1"/>
          </p:cNvSpPr>
          <p:nvPr/>
        </p:nvSpPr>
        <p:spPr bwMode="auto">
          <a:xfrm>
            <a:off x="6686550" y="4060825"/>
            <a:ext cx="1598613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Market</a:t>
            </a:r>
          </a:p>
          <a:p>
            <a:pPr algn="r"/>
            <a:endParaRPr lang="en-US" altLang="zh-CN" sz="1000" b="1">
              <a:solidFill>
                <a:schemeClr val="tx2"/>
              </a:solidFill>
              <a:cs typeface="Arial" pitchFamily="34" charset="0"/>
            </a:endParaRPr>
          </a:p>
          <a:p>
            <a:pPr algn="r"/>
            <a:r>
              <a:rPr lang="en-US" altLang="zh-CN" sz="1200" b="1">
                <a:solidFill>
                  <a:srgbClr val="000000"/>
                </a:solidFill>
                <a:cs typeface="Arial" pitchFamily="34" charset="0"/>
              </a:rPr>
              <a:t>Description of the company’s market</a:t>
            </a:r>
          </a:p>
        </p:txBody>
      </p:sp>
      <p:grpSp>
        <p:nvGrpSpPr>
          <p:cNvPr id="307222" name="组合 167958"/>
          <p:cNvGrpSpPr>
            <a:grpSpLocks/>
          </p:cNvGrpSpPr>
          <p:nvPr/>
        </p:nvGrpSpPr>
        <p:grpSpPr bwMode="auto">
          <a:xfrm>
            <a:off x="2954338" y="1003300"/>
            <a:ext cx="3051175" cy="4025900"/>
            <a:chOff x="1779" y="480"/>
            <a:chExt cx="2087" cy="2754"/>
          </a:xfrm>
        </p:grpSpPr>
        <p:sp>
          <p:nvSpPr>
            <p:cNvPr id="307223" name="椭圆 167959"/>
            <p:cNvSpPr>
              <a:spLocks noChangeArrowheads="1"/>
            </p:cNvSpPr>
            <p:nvPr/>
          </p:nvSpPr>
          <p:spPr bwMode="auto">
            <a:xfrm>
              <a:off x="1779" y="824"/>
              <a:ext cx="2080" cy="2067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27000"/>
                  </a:srgbClr>
                </a:gs>
                <a:gs pos="50000">
                  <a:schemeClr val="bg1">
                    <a:alpha val="0"/>
                  </a:schemeClr>
                </a:gs>
                <a:gs pos="100000">
                  <a:srgbClr val="000000">
                    <a:alpha val="27000"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7224" name="图片 167960" descr="a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9" y="821"/>
              <a:ext cx="2087" cy="2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225" name="任意多边形 167961"/>
            <p:cNvSpPr>
              <a:spLocks noChangeArrowheads="1"/>
            </p:cNvSpPr>
            <p:nvPr/>
          </p:nvSpPr>
          <p:spPr bwMode="auto">
            <a:xfrm>
              <a:off x="2802" y="821"/>
              <a:ext cx="835" cy="104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17048" y="8336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7048" y="8336"/>
                </a:cxn>
                <a:cxn ang="0">
                  <a:pos x="322" y="21600"/>
                </a:cxn>
              </a:cxnLst>
              <a:rect l="0" t="0" r="r" b="b"/>
              <a:pathLst>
                <a:path w="17369" h="21600" fill="none">
                  <a:moveTo>
                    <a:pt x="0" y="2"/>
                  </a:moveTo>
                  <a:cubicBezTo>
                    <a:pt x="-215" y="3"/>
                    <a:pt x="-108" y="2"/>
                    <a:pt x="0" y="2"/>
                  </a:cubicBezTo>
                  <a:cubicBezTo>
                    <a:pt x="6929" y="2"/>
                    <a:pt x="13095" y="3264"/>
                    <a:pt x="17048" y="8336"/>
                  </a:cubicBezTo>
                </a:path>
                <a:path w="17369" h="21600" stroke="0">
                  <a:moveTo>
                    <a:pt x="0" y="2"/>
                  </a:moveTo>
                  <a:cubicBezTo>
                    <a:pt x="-215" y="3"/>
                    <a:pt x="-108" y="2"/>
                    <a:pt x="0" y="2"/>
                  </a:cubicBezTo>
                  <a:cubicBezTo>
                    <a:pt x="6929" y="2"/>
                    <a:pt x="13095" y="3264"/>
                    <a:pt x="17048" y="8336"/>
                  </a:cubicBezTo>
                  <a:lnTo>
                    <a:pt x="322" y="2160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26" name="任意多边形 167962"/>
            <p:cNvSpPr>
              <a:spLocks noChangeArrowheads="1"/>
            </p:cNvSpPr>
            <p:nvPr/>
          </p:nvSpPr>
          <p:spPr bwMode="auto">
            <a:xfrm rot="5400000">
              <a:off x="2582" y="1447"/>
              <a:ext cx="1519" cy="1039"/>
            </a:xfrm>
            <a:custGeom>
              <a:avLst/>
              <a:gdLst/>
              <a:ahLst/>
              <a:cxnLst>
                <a:cxn ang="0">
                  <a:pos x="0" y="4767"/>
                </a:cxn>
                <a:cxn ang="0">
                  <a:pos x="13536" y="-1"/>
                </a:cxn>
                <a:cxn ang="0">
                  <a:pos x="31543" y="9666"/>
                </a:cxn>
                <a:cxn ang="0">
                  <a:pos x="0" y="4767"/>
                </a:cxn>
                <a:cxn ang="0">
                  <a:pos x="13536" y="-1"/>
                </a:cxn>
                <a:cxn ang="0">
                  <a:pos x="31543" y="9666"/>
                </a:cxn>
                <a:cxn ang="0">
                  <a:pos x="13537" y="21600"/>
                </a:cxn>
              </a:cxnLst>
              <a:rect l="0" t="0" r="r" b="b"/>
              <a:pathLst>
                <a:path w="31543" h="21600" fill="none">
                  <a:moveTo>
                    <a:pt x="0" y="4767"/>
                  </a:moveTo>
                  <a:cubicBezTo>
                    <a:pt x="3703" y="1784"/>
                    <a:pt x="8411" y="-1"/>
                    <a:pt x="13536" y="-1"/>
                  </a:cubicBezTo>
                  <a:cubicBezTo>
                    <a:pt x="21054" y="-1"/>
                    <a:pt x="27675" y="3840"/>
                    <a:pt x="31543" y="9666"/>
                  </a:cubicBezTo>
                </a:path>
                <a:path w="31543" h="21600" stroke="0">
                  <a:moveTo>
                    <a:pt x="0" y="4767"/>
                  </a:moveTo>
                  <a:cubicBezTo>
                    <a:pt x="3703" y="1784"/>
                    <a:pt x="8411" y="-1"/>
                    <a:pt x="13536" y="-1"/>
                  </a:cubicBezTo>
                  <a:cubicBezTo>
                    <a:pt x="21054" y="-1"/>
                    <a:pt x="27675" y="3840"/>
                    <a:pt x="31543" y="9666"/>
                  </a:cubicBezTo>
                  <a:lnTo>
                    <a:pt x="13537" y="21600"/>
                  </a:lnTo>
                  <a:close/>
                </a:path>
              </a:pathLst>
            </a:custGeom>
            <a:solidFill>
              <a:srgbClr val="FF6600">
                <a:alpha val="7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27" name="任意多边形 167963"/>
            <p:cNvSpPr>
              <a:spLocks noChangeArrowheads="1"/>
            </p:cNvSpPr>
            <p:nvPr/>
          </p:nvSpPr>
          <p:spPr bwMode="auto">
            <a:xfrm rot="5400000" flipH="1" flipV="1">
              <a:off x="1289" y="1321"/>
              <a:ext cx="2069" cy="1081"/>
            </a:xfrm>
            <a:custGeom>
              <a:avLst/>
              <a:gdLst/>
              <a:ahLst/>
              <a:cxnLst>
                <a:cxn ang="0">
                  <a:pos x="17" y="22479"/>
                </a:cxn>
                <a:cxn ang="0">
                  <a:pos x="-1" y="21600"/>
                </a:cxn>
                <a:cxn ang="0">
                  <a:pos x="21599" y="0"/>
                </a:cxn>
                <a:cxn ang="0">
                  <a:pos x="43196" y="21209"/>
                </a:cxn>
                <a:cxn ang="0">
                  <a:pos x="17" y="22479"/>
                </a:cxn>
                <a:cxn ang="0">
                  <a:pos x="-1" y="21600"/>
                </a:cxn>
                <a:cxn ang="0">
                  <a:pos x="21599" y="0"/>
                </a:cxn>
                <a:cxn ang="0">
                  <a:pos x="43196" y="21209"/>
                </a:cxn>
                <a:cxn ang="0">
                  <a:pos x="21600" y="21600"/>
                </a:cxn>
              </a:cxnLst>
              <a:rect l="0" t="0" r="r" b="b"/>
              <a:pathLst>
                <a:path w="43197" h="22479" fill="none">
                  <a:moveTo>
                    <a:pt x="17" y="22479"/>
                  </a:moveTo>
                  <a:cubicBezTo>
                    <a:pt x="5" y="22188"/>
                    <a:pt x="-1" y="21895"/>
                    <a:pt x="-1" y="21600"/>
                  </a:cubicBezTo>
                  <a:cubicBezTo>
                    <a:pt x="-1" y="9671"/>
                    <a:pt x="9670" y="0"/>
                    <a:pt x="21599" y="0"/>
                  </a:cubicBezTo>
                  <a:cubicBezTo>
                    <a:pt x="33398" y="0"/>
                    <a:pt x="42988" y="9461"/>
                    <a:pt x="43196" y="21209"/>
                  </a:cubicBezTo>
                </a:path>
                <a:path w="43197" h="22479" stroke="0">
                  <a:moveTo>
                    <a:pt x="17" y="22479"/>
                  </a:moveTo>
                  <a:cubicBezTo>
                    <a:pt x="5" y="22188"/>
                    <a:pt x="-1" y="21895"/>
                    <a:pt x="-1" y="21600"/>
                  </a:cubicBezTo>
                  <a:cubicBezTo>
                    <a:pt x="-1" y="9671"/>
                    <a:pt x="9670" y="0"/>
                    <a:pt x="21599" y="0"/>
                  </a:cubicBezTo>
                  <a:cubicBezTo>
                    <a:pt x="33398" y="0"/>
                    <a:pt x="42988" y="9461"/>
                    <a:pt x="43196" y="21209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folHlink"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228" name="组合 167964"/>
            <p:cNvGrpSpPr>
              <a:grpSpLocks/>
            </p:cNvGrpSpPr>
            <p:nvPr/>
          </p:nvGrpSpPr>
          <p:grpSpPr bwMode="auto">
            <a:xfrm rot="3173304" flipV="1">
              <a:off x="1567" y="2372"/>
              <a:ext cx="1435" cy="286"/>
              <a:chOff x="1565" y="2568"/>
              <a:chExt cx="1118" cy="279"/>
            </a:xfrm>
          </p:grpSpPr>
          <p:sp>
            <p:nvSpPr>
              <p:cNvPr id="307229" name="新月形 167965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6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230" name="新月形 167966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6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231" name="新月形 167967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6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232" name="新月形 167968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6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233" name="任意多边形 167969"/>
            <p:cNvSpPr>
              <a:spLocks noChangeArrowheads="1"/>
            </p:cNvSpPr>
            <p:nvPr/>
          </p:nvSpPr>
          <p:spPr bwMode="auto">
            <a:xfrm rot="9670427">
              <a:off x="2697" y="1835"/>
              <a:ext cx="561" cy="1040"/>
            </a:xfrm>
            <a:custGeom>
              <a:avLst/>
              <a:gdLst/>
              <a:ahLst/>
              <a:cxnLst>
                <a:cxn ang="0">
                  <a:pos x="0" y="727"/>
                </a:cxn>
                <a:cxn ang="0">
                  <a:pos x="5560" y="-1"/>
                </a:cxn>
                <a:cxn ang="0">
                  <a:pos x="11665" y="874"/>
                </a:cxn>
                <a:cxn ang="0">
                  <a:pos x="0" y="727"/>
                </a:cxn>
                <a:cxn ang="0">
                  <a:pos x="5560" y="-1"/>
                </a:cxn>
                <a:cxn ang="0">
                  <a:pos x="11665" y="874"/>
                </a:cxn>
                <a:cxn ang="0">
                  <a:pos x="5560" y="21600"/>
                </a:cxn>
              </a:cxnLst>
              <a:rect l="0" t="0" r="r" b="b"/>
              <a:pathLst>
                <a:path w="11660" h="21600" fill="none">
                  <a:moveTo>
                    <a:pt x="0" y="727"/>
                  </a:moveTo>
                  <a:cubicBezTo>
                    <a:pt x="1771" y="251"/>
                    <a:pt x="3636" y="-1"/>
                    <a:pt x="5560" y="-1"/>
                  </a:cubicBezTo>
                  <a:cubicBezTo>
                    <a:pt x="7682" y="-1"/>
                    <a:pt x="9733" y="305"/>
                    <a:pt x="11665" y="874"/>
                  </a:cubicBezTo>
                </a:path>
                <a:path w="11660" h="21600" stroke="0">
                  <a:moveTo>
                    <a:pt x="0" y="727"/>
                  </a:moveTo>
                  <a:cubicBezTo>
                    <a:pt x="1771" y="251"/>
                    <a:pt x="3636" y="-1"/>
                    <a:pt x="5560" y="-1"/>
                  </a:cubicBezTo>
                  <a:cubicBezTo>
                    <a:pt x="7682" y="-1"/>
                    <a:pt x="9733" y="305"/>
                    <a:pt x="11665" y="874"/>
                  </a:cubicBezTo>
                  <a:lnTo>
                    <a:pt x="5560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70000"/>
                  </a:schemeClr>
                </a:gs>
                <a:gs pos="100000">
                  <a:srgbClr val="0047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34" name="椭圆 167970"/>
            <p:cNvSpPr>
              <a:spLocks noChangeArrowheads="1"/>
            </p:cNvSpPr>
            <p:nvPr/>
          </p:nvSpPr>
          <p:spPr bwMode="auto">
            <a:xfrm>
              <a:off x="2465" y="1514"/>
              <a:ext cx="708" cy="70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35" name="文本框 167971"/>
            <p:cNvSpPr txBox="1">
              <a:spLocks noChangeArrowheads="1"/>
            </p:cNvSpPr>
            <p:nvPr/>
          </p:nvSpPr>
          <p:spPr bwMode="auto">
            <a:xfrm>
              <a:off x="1802" y="1703"/>
              <a:ext cx="614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cs typeface="Arial" pitchFamily="34" charset="0"/>
                </a:rPr>
                <a:t>50%</a:t>
              </a:r>
            </a:p>
          </p:txBody>
        </p:sp>
        <p:sp>
          <p:nvSpPr>
            <p:cNvPr id="307236" name="文本框 167972"/>
            <p:cNvSpPr txBox="1">
              <a:spLocks noChangeArrowheads="1"/>
            </p:cNvSpPr>
            <p:nvPr/>
          </p:nvSpPr>
          <p:spPr bwMode="auto">
            <a:xfrm>
              <a:off x="3304" y="1826"/>
              <a:ext cx="47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cs typeface="Arial" pitchFamily="34" charset="0"/>
                </a:rPr>
                <a:t>24%</a:t>
              </a:r>
            </a:p>
          </p:txBody>
        </p:sp>
        <p:sp>
          <p:nvSpPr>
            <p:cNvPr id="307237" name="文本框 167973"/>
            <p:cNvSpPr txBox="1">
              <a:spLocks noChangeArrowheads="1"/>
            </p:cNvSpPr>
            <p:nvPr/>
          </p:nvSpPr>
          <p:spPr bwMode="auto">
            <a:xfrm>
              <a:off x="2841" y="1103"/>
              <a:ext cx="478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cs typeface="Arial" pitchFamily="34" charset="0"/>
                </a:rPr>
                <a:t>16%</a:t>
              </a:r>
            </a:p>
          </p:txBody>
        </p:sp>
        <p:sp>
          <p:nvSpPr>
            <p:cNvPr id="307238" name="文本框 167974"/>
            <p:cNvSpPr txBox="1">
              <a:spLocks noChangeArrowheads="1"/>
            </p:cNvSpPr>
            <p:nvPr/>
          </p:nvSpPr>
          <p:spPr bwMode="auto">
            <a:xfrm>
              <a:off x="2841" y="2446"/>
              <a:ext cx="47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cs typeface="Arial" pitchFamily="34" charset="0"/>
                </a:rPr>
                <a:t>10%</a:t>
              </a:r>
            </a:p>
          </p:txBody>
        </p:sp>
        <p:grpSp>
          <p:nvGrpSpPr>
            <p:cNvPr id="307239" name="组合 167975"/>
            <p:cNvGrpSpPr>
              <a:grpSpLocks/>
            </p:cNvGrpSpPr>
            <p:nvPr/>
          </p:nvGrpSpPr>
          <p:grpSpPr bwMode="auto">
            <a:xfrm rot="14245961" flipV="1">
              <a:off x="2643" y="1015"/>
              <a:ext cx="1380" cy="305"/>
              <a:chOff x="2532" y="1051"/>
              <a:chExt cx="893" cy="246"/>
            </a:xfrm>
          </p:grpSpPr>
          <p:grpSp>
            <p:nvGrpSpPr>
              <p:cNvPr id="307240" name="组合 167976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07241" name="新月形 16797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242" name="新月形 16797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243" name="新月形 16797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244" name="新月形 16798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7245" name="组合 167981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07246" name="新月形 16798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247" name="新月形 16798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248" name="新月形 16798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249" name="新月形 16798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7001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07250" name="矩形 167986"/>
          <p:cNvSpPr>
            <a:spLocks noChangeArrowheads="1"/>
          </p:cNvSpPr>
          <p:nvPr/>
        </p:nvSpPr>
        <p:spPr bwMode="auto">
          <a:xfrm>
            <a:off x="990600" y="91440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标题 16998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309250" name="立方体 169986"/>
          <p:cNvSpPr>
            <a:spLocks noChangeArrowheads="1"/>
          </p:cNvSpPr>
          <p:nvPr/>
        </p:nvSpPr>
        <p:spPr bwMode="auto">
          <a:xfrm>
            <a:off x="666750" y="5575300"/>
            <a:ext cx="1885950" cy="62071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1" name="立方体 169987"/>
          <p:cNvSpPr>
            <a:spLocks noChangeArrowheads="1"/>
          </p:cNvSpPr>
          <p:nvPr/>
        </p:nvSpPr>
        <p:spPr bwMode="auto">
          <a:xfrm rot="16200000" flipV="1">
            <a:off x="1666875" y="5335588"/>
            <a:ext cx="546100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2" name="立方体 169988"/>
          <p:cNvSpPr>
            <a:spLocks noChangeArrowheads="1"/>
          </p:cNvSpPr>
          <p:nvPr/>
        </p:nvSpPr>
        <p:spPr bwMode="auto">
          <a:xfrm rot="16200000" flipV="1">
            <a:off x="869950" y="5154613"/>
            <a:ext cx="908050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EAAAC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3" name="文本框 169989"/>
          <p:cNvSpPr txBox="1">
            <a:spLocks noChangeArrowheads="1"/>
          </p:cNvSpPr>
          <p:nvPr/>
        </p:nvSpPr>
        <p:spPr bwMode="auto">
          <a:xfrm>
            <a:off x="1158875" y="5865813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2004</a:t>
            </a:r>
          </a:p>
        </p:txBody>
      </p:sp>
      <p:grpSp>
        <p:nvGrpSpPr>
          <p:cNvPr id="309254" name="组合 169990"/>
          <p:cNvGrpSpPr>
            <a:grpSpLocks/>
          </p:cNvGrpSpPr>
          <p:nvPr/>
        </p:nvGrpSpPr>
        <p:grpSpPr bwMode="auto">
          <a:xfrm>
            <a:off x="990600" y="1828800"/>
            <a:ext cx="6858000" cy="1533525"/>
            <a:chOff x="912" y="960"/>
            <a:chExt cx="4258" cy="700"/>
          </a:xfrm>
        </p:grpSpPr>
        <p:sp>
          <p:nvSpPr>
            <p:cNvPr id="309255" name="圆角矩形 169991"/>
            <p:cNvSpPr>
              <a:spLocks noChangeArrowheads="1"/>
            </p:cNvSpPr>
            <p:nvPr/>
          </p:nvSpPr>
          <p:spPr bwMode="auto">
            <a:xfrm>
              <a:off x="922" y="960"/>
              <a:ext cx="4240" cy="67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56" name="圆角矩形 169992"/>
            <p:cNvSpPr>
              <a:spLocks noChangeArrowheads="1"/>
            </p:cNvSpPr>
            <p:nvPr/>
          </p:nvSpPr>
          <p:spPr bwMode="auto">
            <a:xfrm>
              <a:off x="912" y="984"/>
              <a:ext cx="4258" cy="676"/>
            </a:xfrm>
            <a:prstGeom prst="roundRect">
              <a:avLst>
                <a:gd name="adj" fmla="val 16667"/>
              </a:avLst>
            </a:prstGeom>
            <a:solidFill>
              <a:srgbClr val="F5F5F5"/>
            </a:solidFill>
            <a:ln w="9525">
              <a:noFill/>
              <a:round/>
              <a:headEnd/>
              <a:tailEnd/>
            </a:ln>
            <a:effectLst>
              <a:outerShdw dist="80320" dir="4293876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9257" name="组合 169993"/>
          <p:cNvGrpSpPr>
            <a:grpSpLocks/>
          </p:cNvGrpSpPr>
          <p:nvPr/>
        </p:nvGrpSpPr>
        <p:grpSpPr bwMode="auto">
          <a:xfrm>
            <a:off x="1384300" y="1958975"/>
            <a:ext cx="1238250" cy="1265238"/>
            <a:chOff x="1851" y="624"/>
            <a:chExt cx="812" cy="830"/>
          </a:xfrm>
        </p:grpSpPr>
        <p:sp>
          <p:nvSpPr>
            <p:cNvPr id="309258" name="椭圆 169994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9259" name="图片 169995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9260" name="矩形 169996"/>
          <p:cNvSpPr>
            <a:spLocks noChangeArrowheads="1"/>
          </p:cNvSpPr>
          <p:nvPr/>
        </p:nvSpPr>
        <p:spPr bwMode="auto">
          <a:xfrm>
            <a:off x="1651000" y="244792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09261" name="右箭头 169997"/>
          <p:cNvSpPr>
            <a:spLocks noChangeArrowheads="1"/>
          </p:cNvSpPr>
          <p:nvPr/>
        </p:nvSpPr>
        <p:spPr bwMode="auto">
          <a:xfrm>
            <a:off x="2884488" y="2362200"/>
            <a:ext cx="696912" cy="442913"/>
          </a:xfrm>
          <a:prstGeom prst="rightArrow">
            <a:avLst>
              <a:gd name="adj1" fmla="val 49380"/>
              <a:gd name="adj2" fmla="val 38856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9262" name="组合 169998"/>
          <p:cNvGrpSpPr>
            <a:grpSpLocks/>
          </p:cNvGrpSpPr>
          <p:nvPr/>
        </p:nvGrpSpPr>
        <p:grpSpPr bwMode="auto">
          <a:xfrm>
            <a:off x="3810000" y="1935163"/>
            <a:ext cx="1238250" cy="1265237"/>
            <a:chOff x="1851" y="624"/>
            <a:chExt cx="812" cy="830"/>
          </a:xfrm>
        </p:grpSpPr>
        <p:sp>
          <p:nvSpPr>
            <p:cNvPr id="309263" name="椭圆 169999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9264" name="图片 170000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9265" name="矩形 170001"/>
          <p:cNvSpPr>
            <a:spLocks noChangeArrowheads="1"/>
          </p:cNvSpPr>
          <p:nvPr/>
        </p:nvSpPr>
        <p:spPr bwMode="auto">
          <a:xfrm>
            <a:off x="4075113" y="24257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09266" name="右箭头 170002"/>
          <p:cNvSpPr>
            <a:spLocks noChangeArrowheads="1"/>
          </p:cNvSpPr>
          <p:nvPr/>
        </p:nvSpPr>
        <p:spPr bwMode="auto">
          <a:xfrm>
            <a:off x="5181600" y="2378075"/>
            <a:ext cx="696913" cy="441325"/>
          </a:xfrm>
          <a:prstGeom prst="rightArrow">
            <a:avLst>
              <a:gd name="adj1" fmla="val 49380"/>
              <a:gd name="adj2" fmla="val 38996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9267" name="组合 170003"/>
          <p:cNvGrpSpPr>
            <a:grpSpLocks/>
          </p:cNvGrpSpPr>
          <p:nvPr/>
        </p:nvGrpSpPr>
        <p:grpSpPr bwMode="auto">
          <a:xfrm>
            <a:off x="6261100" y="1935163"/>
            <a:ext cx="1236663" cy="1265237"/>
            <a:chOff x="1851" y="624"/>
            <a:chExt cx="812" cy="830"/>
          </a:xfrm>
        </p:grpSpPr>
        <p:sp>
          <p:nvSpPr>
            <p:cNvPr id="309268" name="椭圆 170004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hlink"/>
            </a:solidFill>
            <a:ln w="63500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9269" name="图片 170005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9270" name="矩形 170006"/>
          <p:cNvSpPr>
            <a:spLocks noChangeArrowheads="1"/>
          </p:cNvSpPr>
          <p:nvPr/>
        </p:nvSpPr>
        <p:spPr bwMode="auto">
          <a:xfrm>
            <a:off x="6524625" y="24257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09271" name="立方体 170007"/>
          <p:cNvSpPr>
            <a:spLocks noChangeArrowheads="1"/>
          </p:cNvSpPr>
          <p:nvPr/>
        </p:nvSpPr>
        <p:spPr bwMode="auto">
          <a:xfrm>
            <a:off x="3433763" y="5575300"/>
            <a:ext cx="1885950" cy="62071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2" name="立方体 170008"/>
          <p:cNvSpPr>
            <a:spLocks noChangeArrowheads="1"/>
          </p:cNvSpPr>
          <p:nvPr/>
        </p:nvSpPr>
        <p:spPr bwMode="auto">
          <a:xfrm rot="16200000" flipV="1">
            <a:off x="4256088" y="5154613"/>
            <a:ext cx="908050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3" name="立方体 170009"/>
          <p:cNvSpPr>
            <a:spLocks noChangeArrowheads="1"/>
          </p:cNvSpPr>
          <p:nvPr/>
        </p:nvSpPr>
        <p:spPr bwMode="auto">
          <a:xfrm rot="16200000" flipV="1">
            <a:off x="3378200" y="4905376"/>
            <a:ext cx="1425575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EAAAC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4" name="立方体 170010"/>
          <p:cNvSpPr>
            <a:spLocks noChangeArrowheads="1"/>
          </p:cNvSpPr>
          <p:nvPr/>
        </p:nvSpPr>
        <p:spPr bwMode="auto">
          <a:xfrm>
            <a:off x="6045200" y="5575300"/>
            <a:ext cx="1884363" cy="620713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5" name="立方体 170011"/>
          <p:cNvSpPr>
            <a:spLocks noChangeArrowheads="1"/>
          </p:cNvSpPr>
          <p:nvPr/>
        </p:nvSpPr>
        <p:spPr bwMode="auto">
          <a:xfrm rot="16200000" flipV="1">
            <a:off x="6386512" y="4683126"/>
            <a:ext cx="1851025" cy="4445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007474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6" name="立方体 170012"/>
          <p:cNvSpPr>
            <a:spLocks noChangeArrowheads="1"/>
          </p:cNvSpPr>
          <p:nvPr/>
        </p:nvSpPr>
        <p:spPr bwMode="auto">
          <a:xfrm rot="16200000" flipV="1">
            <a:off x="5594350" y="4502150"/>
            <a:ext cx="2214563" cy="442913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EAAAC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7" name="文本框 170013"/>
          <p:cNvSpPr txBox="1">
            <a:spLocks noChangeArrowheads="1"/>
          </p:cNvSpPr>
          <p:nvPr/>
        </p:nvSpPr>
        <p:spPr bwMode="auto">
          <a:xfrm>
            <a:off x="3940175" y="5865813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309278" name="文本框 170014"/>
          <p:cNvSpPr txBox="1">
            <a:spLocks noChangeArrowheads="1"/>
          </p:cNvSpPr>
          <p:nvPr/>
        </p:nvSpPr>
        <p:spPr bwMode="auto">
          <a:xfrm>
            <a:off x="6573838" y="5865813"/>
            <a:ext cx="63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309279" name="文本框 170015"/>
          <p:cNvSpPr txBox="1">
            <a:spLocks noChangeArrowheads="1"/>
          </p:cNvSpPr>
          <p:nvPr/>
        </p:nvSpPr>
        <p:spPr bwMode="auto">
          <a:xfrm>
            <a:off x="1536700" y="4572000"/>
            <a:ext cx="1663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309280" name="文本框 170016"/>
          <p:cNvSpPr txBox="1">
            <a:spLocks noChangeArrowheads="1"/>
          </p:cNvSpPr>
          <p:nvPr/>
        </p:nvSpPr>
        <p:spPr bwMode="auto">
          <a:xfrm>
            <a:off x="2176463" y="5029200"/>
            <a:ext cx="15573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309281" name="文本框 170017"/>
          <p:cNvSpPr txBox="1">
            <a:spLocks noChangeArrowheads="1"/>
          </p:cNvSpPr>
          <p:nvPr/>
        </p:nvSpPr>
        <p:spPr bwMode="auto">
          <a:xfrm>
            <a:off x="4356100" y="4384675"/>
            <a:ext cx="1530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309282" name="文本框 170018"/>
          <p:cNvSpPr txBox="1">
            <a:spLocks noChangeArrowheads="1"/>
          </p:cNvSpPr>
          <p:nvPr/>
        </p:nvSpPr>
        <p:spPr bwMode="auto">
          <a:xfrm>
            <a:off x="4938713" y="4892675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309283" name="文本框 170019"/>
          <p:cNvSpPr txBox="1">
            <a:spLocks noChangeArrowheads="1"/>
          </p:cNvSpPr>
          <p:nvPr/>
        </p:nvSpPr>
        <p:spPr bwMode="auto">
          <a:xfrm>
            <a:off x="6938963" y="3505200"/>
            <a:ext cx="16144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309284" name="文本框 170020"/>
          <p:cNvSpPr txBox="1">
            <a:spLocks noChangeArrowheads="1"/>
          </p:cNvSpPr>
          <p:nvPr/>
        </p:nvSpPr>
        <p:spPr bwMode="auto">
          <a:xfrm>
            <a:off x="7540625" y="3949700"/>
            <a:ext cx="15462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309285" name="矩形 170021"/>
          <p:cNvSpPr>
            <a:spLocks noChangeArrowheads="1"/>
          </p:cNvSpPr>
          <p:nvPr/>
        </p:nvSpPr>
        <p:spPr bwMode="auto">
          <a:xfrm>
            <a:off x="990600" y="91440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圆角矩形 172033"/>
          <p:cNvSpPr>
            <a:spLocks noChangeArrowheads="1"/>
          </p:cNvSpPr>
          <p:nvPr/>
        </p:nvSpPr>
        <p:spPr bwMode="auto">
          <a:xfrm>
            <a:off x="4876800" y="1905000"/>
            <a:ext cx="3979863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1298" name="矩形 172034"/>
          <p:cNvSpPr>
            <a:spLocks noChangeArrowheads="1"/>
          </p:cNvSpPr>
          <p:nvPr/>
        </p:nvSpPr>
        <p:spPr bwMode="auto">
          <a:xfrm>
            <a:off x="4919663" y="2582863"/>
            <a:ext cx="41275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6600"/>
                </a:solidFill>
                <a:cs typeface="Arial" pitchFamily="34" charset="0"/>
              </a:rPr>
              <a:t>1.Describe contents for a Chart</a:t>
            </a:r>
            <a:r>
              <a:rPr lang="en-US" altLang="zh-CN" b="1">
                <a:cs typeface="Arial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- 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cs typeface="Arial" pitchFamily="34" charset="0"/>
              </a:rPr>
              <a:t> - Description of the company’s sub contents</a:t>
            </a:r>
          </a:p>
          <a:p>
            <a:pPr>
              <a:lnSpc>
                <a:spcPct val="120000"/>
              </a:lnSpc>
            </a:pPr>
            <a:endParaRPr lang="en-US" altLang="zh-CN" sz="1400" b="1">
              <a:cs typeface="Arial" pitchFamily="34" charset="0"/>
            </a:endParaRPr>
          </a:p>
          <a:p>
            <a:r>
              <a:rPr lang="en-US" altLang="zh-CN" b="1">
                <a:solidFill>
                  <a:srgbClr val="FF6600"/>
                </a:solidFill>
                <a:cs typeface="Arial" pitchFamily="34" charset="0"/>
              </a:rPr>
              <a:t>2.Describe contents for a Chart</a:t>
            </a:r>
            <a:r>
              <a:rPr lang="en-US" altLang="zh-CN" b="1">
                <a:cs typeface="Arial" pitchFamily="34" charset="0"/>
              </a:rPr>
              <a:t> </a:t>
            </a:r>
          </a:p>
          <a:p>
            <a:r>
              <a:rPr lang="en-US" altLang="zh-CN" sz="1400" b="1">
                <a:cs typeface="Arial" pitchFamily="34" charset="0"/>
              </a:rPr>
              <a:t> - Description of the company’s sub contents</a:t>
            </a:r>
          </a:p>
          <a:p>
            <a:r>
              <a:rPr lang="en-US" altLang="zh-CN" sz="1400" b="1">
                <a:cs typeface="Arial" pitchFamily="34" charset="0"/>
              </a:rPr>
              <a:t> - Description of the company’s sub contents</a:t>
            </a:r>
          </a:p>
        </p:txBody>
      </p:sp>
      <p:graphicFrame>
        <p:nvGraphicFramePr>
          <p:cNvPr id="311299" name="对象 172035"/>
          <p:cNvGraphicFramePr>
            <a:graphicFrameLocks/>
          </p:cNvGraphicFramePr>
          <p:nvPr/>
        </p:nvGraphicFramePr>
        <p:xfrm>
          <a:off x="1254125" y="1525588"/>
          <a:ext cx="4183063" cy="4878387"/>
        </p:xfrm>
        <a:graphic>
          <a:graphicData uri="http://schemas.openxmlformats.org/presentationml/2006/ole">
            <p:oleObj spid="_x0000_s311299" r:id="rId4" imgW="7612920" imgH="8892000" progId="MSGraph.Chart.8">
              <p:embed/>
            </p:oleObj>
          </a:graphicData>
        </a:graphic>
      </p:graphicFrame>
      <p:grpSp>
        <p:nvGrpSpPr>
          <p:cNvPr id="311300" name="组合 172036"/>
          <p:cNvGrpSpPr>
            <a:grpSpLocks/>
          </p:cNvGrpSpPr>
          <p:nvPr/>
        </p:nvGrpSpPr>
        <p:grpSpPr bwMode="auto">
          <a:xfrm>
            <a:off x="2800350" y="5149850"/>
            <a:ext cx="431800" cy="361950"/>
            <a:chOff x="4719" y="3288"/>
            <a:chExt cx="542" cy="344"/>
          </a:xfrm>
        </p:grpSpPr>
        <p:sp>
          <p:nvSpPr>
            <p:cNvPr id="311301" name="任意多边形 172037"/>
            <p:cNvSpPr>
              <a:spLocks noChangeArrowheads="1"/>
            </p:cNvSpPr>
            <p:nvPr/>
          </p:nvSpPr>
          <p:spPr bwMode="auto">
            <a:xfrm flipH="1">
              <a:off x="4719" y="3358"/>
              <a:ext cx="273" cy="274"/>
            </a:xfrm>
            <a:custGeom>
              <a:avLst/>
              <a:gdLst/>
              <a:ahLst/>
              <a:cxnLst>
                <a:cxn ang="0">
                  <a:pos x="1176" y="0"/>
                </a:cxn>
                <a:cxn ang="0">
                  <a:pos x="1316" y="180"/>
                </a:cxn>
                <a:cxn ang="0">
                  <a:pos x="1448" y="0"/>
                </a:cxn>
                <a:cxn ang="0">
                  <a:pos x="2504" y="0"/>
                </a:cxn>
                <a:cxn ang="0">
                  <a:pos x="2610" y="146"/>
                </a:cxn>
                <a:cxn ang="0">
                  <a:pos x="2492" y="312"/>
                </a:cxn>
                <a:cxn ang="0">
                  <a:pos x="1716" y="312"/>
                </a:cxn>
                <a:cxn ang="0">
                  <a:pos x="2180" y="2278"/>
                </a:cxn>
                <a:cxn ang="0">
                  <a:pos x="2048" y="2586"/>
                </a:cxn>
                <a:cxn ang="0">
                  <a:pos x="1770" y="2454"/>
                </a:cxn>
                <a:cxn ang="0">
                  <a:pos x="1592" y="1864"/>
                </a:cxn>
                <a:cxn ang="0">
                  <a:pos x="1304" y="1494"/>
                </a:cxn>
                <a:cxn ang="0">
                  <a:pos x="1006" y="1888"/>
                </a:cxn>
                <a:cxn ang="0">
                  <a:pos x="856" y="2396"/>
                </a:cxn>
                <a:cxn ang="0">
                  <a:pos x="570" y="2596"/>
                </a:cxn>
                <a:cxn ang="0">
                  <a:pos x="440" y="2256"/>
                </a:cxn>
                <a:cxn ang="0">
                  <a:pos x="906" y="310"/>
                </a:cxn>
                <a:cxn ang="0">
                  <a:pos x="148" y="310"/>
                </a:cxn>
                <a:cxn ang="0">
                  <a:pos x="2" y="174"/>
                </a:cxn>
                <a:cxn ang="0">
                  <a:pos x="148" y="2"/>
                </a:cxn>
                <a:cxn ang="0">
                  <a:pos x="1176" y="0"/>
                </a:cxn>
              </a:cxnLst>
              <a:rect l="0" t="0" r="r" b="b"/>
              <a:pathLst>
                <a:path w="2614" h="2630">
                  <a:moveTo>
                    <a:pt x="1176" y="0"/>
                  </a:moveTo>
                  <a:cubicBezTo>
                    <a:pt x="1196" y="78"/>
                    <a:pt x="1274" y="182"/>
                    <a:pt x="1316" y="180"/>
                  </a:cubicBezTo>
                  <a:cubicBezTo>
                    <a:pt x="1358" y="178"/>
                    <a:pt x="1412" y="78"/>
                    <a:pt x="1448" y="0"/>
                  </a:cubicBezTo>
                  <a:cubicBezTo>
                    <a:pt x="1976" y="0"/>
                    <a:pt x="2504" y="0"/>
                    <a:pt x="2504" y="0"/>
                  </a:cubicBezTo>
                  <a:cubicBezTo>
                    <a:pt x="2576" y="4"/>
                    <a:pt x="2612" y="94"/>
                    <a:pt x="2610" y="146"/>
                  </a:cubicBezTo>
                  <a:cubicBezTo>
                    <a:pt x="2610" y="194"/>
                    <a:pt x="2614" y="294"/>
                    <a:pt x="2492" y="312"/>
                  </a:cubicBezTo>
                  <a:cubicBezTo>
                    <a:pt x="2104" y="312"/>
                    <a:pt x="1716" y="312"/>
                    <a:pt x="1716" y="312"/>
                  </a:cubicBezTo>
                  <a:lnTo>
                    <a:pt x="2180" y="2278"/>
                  </a:lnTo>
                  <a:cubicBezTo>
                    <a:pt x="2210" y="2506"/>
                    <a:pt x="2116" y="2574"/>
                    <a:pt x="2048" y="2586"/>
                  </a:cubicBezTo>
                  <a:cubicBezTo>
                    <a:pt x="1982" y="2614"/>
                    <a:pt x="1826" y="2600"/>
                    <a:pt x="1770" y="2454"/>
                  </a:cubicBezTo>
                  <a:cubicBezTo>
                    <a:pt x="1681" y="2159"/>
                    <a:pt x="1592" y="1864"/>
                    <a:pt x="1592" y="1864"/>
                  </a:cubicBezTo>
                  <a:cubicBezTo>
                    <a:pt x="1520" y="1604"/>
                    <a:pt x="1380" y="1490"/>
                    <a:pt x="1304" y="1494"/>
                  </a:cubicBezTo>
                  <a:cubicBezTo>
                    <a:pt x="1164" y="1510"/>
                    <a:pt x="1062" y="1698"/>
                    <a:pt x="1006" y="1888"/>
                  </a:cubicBezTo>
                  <a:cubicBezTo>
                    <a:pt x="910" y="2176"/>
                    <a:pt x="900" y="2302"/>
                    <a:pt x="856" y="2396"/>
                  </a:cubicBezTo>
                  <a:cubicBezTo>
                    <a:pt x="816" y="2508"/>
                    <a:pt x="720" y="2630"/>
                    <a:pt x="570" y="2596"/>
                  </a:cubicBezTo>
                  <a:cubicBezTo>
                    <a:pt x="506" y="2564"/>
                    <a:pt x="376" y="2548"/>
                    <a:pt x="440" y="2256"/>
                  </a:cubicBezTo>
                  <a:lnTo>
                    <a:pt x="906" y="310"/>
                  </a:lnTo>
                  <a:lnTo>
                    <a:pt x="148" y="310"/>
                  </a:lnTo>
                  <a:cubicBezTo>
                    <a:pt x="48" y="304"/>
                    <a:pt x="7" y="226"/>
                    <a:pt x="2" y="174"/>
                  </a:cubicBezTo>
                  <a:cubicBezTo>
                    <a:pt x="0" y="118"/>
                    <a:pt x="20" y="0"/>
                    <a:pt x="148" y="2"/>
                  </a:cubicBezTo>
                  <a:cubicBezTo>
                    <a:pt x="342" y="2"/>
                    <a:pt x="1176" y="0"/>
                    <a:pt x="1176" y="0"/>
                  </a:cubicBez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02" name="椭圆 172038"/>
            <p:cNvSpPr>
              <a:spLocks noChangeArrowheads="1"/>
            </p:cNvSpPr>
            <p:nvPr/>
          </p:nvSpPr>
          <p:spPr bwMode="auto">
            <a:xfrm flipH="1">
              <a:off x="4818" y="3288"/>
              <a:ext cx="73" cy="72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03" name="任意多边形 172039"/>
            <p:cNvSpPr>
              <a:spLocks noChangeArrowheads="1"/>
            </p:cNvSpPr>
            <p:nvPr/>
          </p:nvSpPr>
          <p:spPr bwMode="auto">
            <a:xfrm>
              <a:off x="5000" y="3363"/>
              <a:ext cx="261" cy="263"/>
            </a:xfrm>
            <a:custGeom>
              <a:avLst/>
              <a:gdLst/>
              <a:ahLst/>
              <a:cxnLst>
                <a:cxn ang="0">
                  <a:pos x="1100" y="0"/>
                </a:cxn>
                <a:cxn ang="0">
                  <a:pos x="1316" y="180"/>
                </a:cxn>
                <a:cxn ang="0">
                  <a:pos x="1508" y="6"/>
                </a:cxn>
                <a:cxn ang="0">
                  <a:pos x="2504" y="0"/>
                </a:cxn>
                <a:cxn ang="0">
                  <a:pos x="2610" y="146"/>
                </a:cxn>
                <a:cxn ang="0">
                  <a:pos x="2492" y="312"/>
                </a:cxn>
                <a:cxn ang="0">
                  <a:pos x="1716" y="312"/>
                </a:cxn>
                <a:cxn ang="0">
                  <a:pos x="1985" y="1350"/>
                </a:cxn>
                <a:cxn ang="0">
                  <a:pos x="1805" y="1401"/>
                </a:cxn>
                <a:cxn ang="0">
                  <a:pos x="2093" y="2328"/>
                </a:cxn>
                <a:cxn ang="0">
                  <a:pos x="2030" y="2598"/>
                </a:cxn>
                <a:cxn ang="0">
                  <a:pos x="1778" y="2406"/>
                </a:cxn>
                <a:cxn ang="0">
                  <a:pos x="1436" y="1476"/>
                </a:cxn>
                <a:cxn ang="0">
                  <a:pos x="1136" y="1476"/>
                </a:cxn>
                <a:cxn ang="0">
                  <a:pos x="842" y="2412"/>
                </a:cxn>
                <a:cxn ang="0">
                  <a:pos x="635" y="2595"/>
                </a:cxn>
                <a:cxn ang="0">
                  <a:pos x="545" y="2316"/>
                </a:cxn>
                <a:cxn ang="0">
                  <a:pos x="797" y="1416"/>
                </a:cxn>
                <a:cxn ang="0">
                  <a:pos x="602" y="1368"/>
                </a:cxn>
                <a:cxn ang="0">
                  <a:pos x="906" y="310"/>
                </a:cxn>
                <a:cxn ang="0">
                  <a:pos x="148" y="310"/>
                </a:cxn>
                <a:cxn ang="0">
                  <a:pos x="2" y="174"/>
                </a:cxn>
                <a:cxn ang="0">
                  <a:pos x="148" y="2"/>
                </a:cxn>
                <a:cxn ang="0">
                  <a:pos x="1100" y="0"/>
                </a:cxn>
              </a:cxnLst>
              <a:rect l="0" t="0" r="r" b="b"/>
              <a:pathLst>
                <a:path w="2614" h="2628">
                  <a:moveTo>
                    <a:pt x="1100" y="0"/>
                  </a:moveTo>
                  <a:cubicBezTo>
                    <a:pt x="1120" y="78"/>
                    <a:pt x="1193" y="183"/>
                    <a:pt x="1316" y="180"/>
                  </a:cubicBezTo>
                  <a:cubicBezTo>
                    <a:pt x="1439" y="177"/>
                    <a:pt x="1472" y="84"/>
                    <a:pt x="1508" y="6"/>
                  </a:cubicBezTo>
                  <a:cubicBezTo>
                    <a:pt x="2036" y="6"/>
                    <a:pt x="2504" y="0"/>
                    <a:pt x="2504" y="0"/>
                  </a:cubicBezTo>
                  <a:cubicBezTo>
                    <a:pt x="2576" y="4"/>
                    <a:pt x="2612" y="94"/>
                    <a:pt x="2610" y="146"/>
                  </a:cubicBezTo>
                  <a:cubicBezTo>
                    <a:pt x="2610" y="194"/>
                    <a:pt x="2614" y="294"/>
                    <a:pt x="2492" y="312"/>
                  </a:cubicBezTo>
                  <a:cubicBezTo>
                    <a:pt x="2104" y="312"/>
                    <a:pt x="1716" y="312"/>
                    <a:pt x="1716" y="312"/>
                  </a:cubicBezTo>
                  <a:lnTo>
                    <a:pt x="1985" y="1350"/>
                  </a:lnTo>
                  <a:lnTo>
                    <a:pt x="1805" y="1401"/>
                  </a:lnTo>
                  <a:lnTo>
                    <a:pt x="2093" y="2328"/>
                  </a:lnTo>
                  <a:cubicBezTo>
                    <a:pt x="2126" y="2457"/>
                    <a:pt x="2117" y="2547"/>
                    <a:pt x="2030" y="2598"/>
                  </a:cubicBezTo>
                  <a:cubicBezTo>
                    <a:pt x="1919" y="2628"/>
                    <a:pt x="1834" y="2552"/>
                    <a:pt x="1778" y="2406"/>
                  </a:cubicBezTo>
                  <a:cubicBezTo>
                    <a:pt x="1679" y="2219"/>
                    <a:pt x="1507" y="1628"/>
                    <a:pt x="1436" y="1476"/>
                  </a:cubicBezTo>
                  <a:lnTo>
                    <a:pt x="1136" y="1476"/>
                  </a:lnTo>
                  <a:cubicBezTo>
                    <a:pt x="1070" y="1668"/>
                    <a:pt x="926" y="2226"/>
                    <a:pt x="842" y="2412"/>
                  </a:cubicBezTo>
                  <a:cubicBezTo>
                    <a:pt x="802" y="2524"/>
                    <a:pt x="728" y="2616"/>
                    <a:pt x="635" y="2595"/>
                  </a:cubicBezTo>
                  <a:cubicBezTo>
                    <a:pt x="571" y="2563"/>
                    <a:pt x="488" y="2532"/>
                    <a:pt x="545" y="2316"/>
                  </a:cubicBezTo>
                  <a:lnTo>
                    <a:pt x="797" y="1416"/>
                  </a:lnTo>
                  <a:lnTo>
                    <a:pt x="602" y="1368"/>
                  </a:lnTo>
                  <a:lnTo>
                    <a:pt x="906" y="310"/>
                  </a:lnTo>
                  <a:lnTo>
                    <a:pt x="148" y="310"/>
                  </a:lnTo>
                  <a:cubicBezTo>
                    <a:pt x="48" y="304"/>
                    <a:pt x="7" y="226"/>
                    <a:pt x="2" y="174"/>
                  </a:cubicBezTo>
                  <a:cubicBezTo>
                    <a:pt x="0" y="118"/>
                    <a:pt x="20" y="0"/>
                    <a:pt x="148" y="2"/>
                  </a:cubicBezTo>
                  <a:cubicBezTo>
                    <a:pt x="342" y="2"/>
                    <a:pt x="1160" y="0"/>
                    <a:pt x="1100" y="0"/>
                  </a:cubicBez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04" name="椭圆 172040"/>
            <p:cNvSpPr>
              <a:spLocks noChangeArrowheads="1"/>
            </p:cNvSpPr>
            <p:nvPr/>
          </p:nvSpPr>
          <p:spPr bwMode="auto">
            <a:xfrm>
              <a:off x="5097" y="3297"/>
              <a:ext cx="69" cy="68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305" name="组合 172041"/>
          <p:cNvGrpSpPr>
            <a:grpSpLocks/>
          </p:cNvGrpSpPr>
          <p:nvPr/>
        </p:nvGrpSpPr>
        <p:grpSpPr bwMode="auto">
          <a:xfrm>
            <a:off x="3979863" y="5184775"/>
            <a:ext cx="447675" cy="384175"/>
            <a:chOff x="2310" y="3078"/>
            <a:chExt cx="312" cy="270"/>
          </a:xfrm>
        </p:grpSpPr>
        <p:sp>
          <p:nvSpPr>
            <p:cNvPr id="311306" name="圆角矩形 172042"/>
            <p:cNvSpPr>
              <a:spLocks noChangeArrowheads="1"/>
            </p:cNvSpPr>
            <p:nvPr/>
          </p:nvSpPr>
          <p:spPr bwMode="auto">
            <a:xfrm>
              <a:off x="2374" y="3078"/>
              <a:ext cx="186" cy="187"/>
            </a:xfrm>
            <a:prstGeom prst="roundRect">
              <a:avLst>
                <a:gd name="adj" fmla="val 6250"/>
              </a:avLst>
            </a:prstGeom>
            <a:noFill/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07" name="圆角矩形 172043"/>
            <p:cNvSpPr>
              <a:spLocks noChangeArrowheads="1"/>
            </p:cNvSpPr>
            <p:nvPr/>
          </p:nvSpPr>
          <p:spPr bwMode="auto">
            <a:xfrm>
              <a:off x="2310" y="3265"/>
              <a:ext cx="312" cy="83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08" name="圆角矩形 172044"/>
            <p:cNvSpPr>
              <a:spLocks noChangeArrowheads="1"/>
            </p:cNvSpPr>
            <p:nvPr/>
          </p:nvSpPr>
          <p:spPr bwMode="auto">
            <a:xfrm>
              <a:off x="2390" y="3096"/>
              <a:ext cx="154" cy="147"/>
            </a:xfrm>
            <a:prstGeom prst="roundRect">
              <a:avLst>
                <a:gd name="adj" fmla="val 7972"/>
              </a:avLst>
            </a:prstGeom>
            <a:solidFill>
              <a:srgbClr val="FFFFFF">
                <a:alpha val="39999"/>
              </a:srgbClr>
            </a:solidFill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09" name="直接连接符 172045"/>
            <p:cNvSpPr>
              <a:spLocks noChangeShapeType="1"/>
            </p:cNvSpPr>
            <p:nvPr/>
          </p:nvSpPr>
          <p:spPr bwMode="auto">
            <a:xfrm flipH="1">
              <a:off x="2530" y="3305"/>
              <a:ext cx="47" cy="0"/>
            </a:xfrm>
            <a:prstGeom prst="line">
              <a:avLst/>
            </a:prstGeom>
            <a:noFill/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0" name="直接连接符 172046"/>
            <p:cNvSpPr>
              <a:spLocks noChangeShapeType="1"/>
            </p:cNvSpPr>
            <p:nvPr/>
          </p:nvSpPr>
          <p:spPr bwMode="auto">
            <a:xfrm flipH="1">
              <a:off x="2447" y="3134"/>
              <a:ext cx="78" cy="0"/>
            </a:xfrm>
            <a:prstGeom prst="line">
              <a:avLst/>
            </a:prstGeom>
            <a:noFill/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1" name="直接连接符 172047"/>
            <p:cNvSpPr>
              <a:spLocks noChangeShapeType="1"/>
            </p:cNvSpPr>
            <p:nvPr/>
          </p:nvSpPr>
          <p:spPr bwMode="auto">
            <a:xfrm flipH="1">
              <a:off x="2467" y="3154"/>
              <a:ext cx="48" cy="0"/>
            </a:xfrm>
            <a:prstGeom prst="line">
              <a:avLst/>
            </a:prstGeom>
            <a:noFill/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2" name="直接连接符 172048"/>
            <p:cNvSpPr>
              <a:spLocks noChangeShapeType="1"/>
            </p:cNvSpPr>
            <p:nvPr/>
          </p:nvSpPr>
          <p:spPr bwMode="auto">
            <a:xfrm flipH="1">
              <a:off x="2480" y="3216"/>
              <a:ext cx="34" cy="0"/>
            </a:xfrm>
            <a:prstGeom prst="line">
              <a:avLst/>
            </a:prstGeom>
            <a:noFill/>
            <a:ln w="15875">
              <a:solidFill>
                <a:srgbClr val="FFFFFF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313" name="组合 172049"/>
          <p:cNvGrpSpPr>
            <a:grpSpLocks/>
          </p:cNvGrpSpPr>
          <p:nvPr/>
        </p:nvGrpSpPr>
        <p:grpSpPr bwMode="auto">
          <a:xfrm>
            <a:off x="3368675" y="5168900"/>
            <a:ext cx="374650" cy="374650"/>
            <a:chOff x="523" y="2809"/>
            <a:chExt cx="876" cy="882"/>
          </a:xfrm>
        </p:grpSpPr>
        <p:sp>
          <p:nvSpPr>
            <p:cNvPr id="311314" name="椭圆 172050"/>
            <p:cNvSpPr>
              <a:spLocks noChangeArrowheads="1"/>
            </p:cNvSpPr>
            <p:nvPr/>
          </p:nvSpPr>
          <p:spPr bwMode="auto">
            <a:xfrm>
              <a:off x="523" y="2809"/>
              <a:ext cx="876" cy="876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5" name="直接连接符 172051"/>
            <p:cNvSpPr>
              <a:spLocks noChangeShapeType="1"/>
            </p:cNvSpPr>
            <p:nvPr/>
          </p:nvSpPr>
          <p:spPr bwMode="auto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6" name="直接连接符 172052"/>
            <p:cNvSpPr>
              <a:spLocks noChangeShapeType="1"/>
            </p:cNvSpPr>
            <p:nvPr/>
          </p:nvSpPr>
          <p:spPr bwMode="auto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7" name="任意多边形 172053"/>
            <p:cNvSpPr>
              <a:spLocks noChangeArrowheads="1"/>
            </p:cNvSpPr>
            <p:nvPr/>
          </p:nvSpPr>
          <p:spPr bwMode="auto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8" name="任意多边形 172054"/>
            <p:cNvSpPr>
              <a:spLocks noChangeArrowheads="1"/>
            </p:cNvSpPr>
            <p:nvPr/>
          </p:nvSpPr>
          <p:spPr bwMode="auto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19" name="任意多边形 172055"/>
            <p:cNvSpPr>
              <a:spLocks noChangeArrowheads="1"/>
            </p:cNvSpPr>
            <p:nvPr/>
          </p:nvSpPr>
          <p:spPr bwMode="auto">
            <a:xfrm rot="5400000">
              <a:off x="890" y="3169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20" name="任意多边形 172056"/>
            <p:cNvSpPr>
              <a:spLocks noChangeArrowheads="1"/>
            </p:cNvSpPr>
            <p:nvPr/>
          </p:nvSpPr>
          <p:spPr bwMode="auto">
            <a:xfrm rot="16200000" flipV="1">
              <a:off x="898" y="2666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89999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321" name="组合 172057"/>
          <p:cNvGrpSpPr>
            <a:grpSpLocks/>
          </p:cNvGrpSpPr>
          <p:nvPr/>
        </p:nvGrpSpPr>
        <p:grpSpPr bwMode="auto">
          <a:xfrm>
            <a:off x="2362200" y="5157788"/>
            <a:ext cx="365125" cy="282575"/>
            <a:chOff x="1298" y="1792"/>
            <a:chExt cx="300" cy="234"/>
          </a:xfrm>
        </p:grpSpPr>
        <p:sp>
          <p:nvSpPr>
            <p:cNvPr id="311322" name="直接连接符 172058"/>
            <p:cNvSpPr>
              <a:spLocks noChangeShapeType="1"/>
            </p:cNvSpPr>
            <p:nvPr/>
          </p:nvSpPr>
          <p:spPr bwMode="auto">
            <a:xfrm flipV="1">
              <a:off x="1523" y="1792"/>
              <a:ext cx="0" cy="60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23" name="矩形 172059"/>
            <p:cNvSpPr>
              <a:spLocks noChangeArrowheads="1"/>
            </p:cNvSpPr>
            <p:nvPr/>
          </p:nvSpPr>
          <p:spPr bwMode="auto">
            <a:xfrm>
              <a:off x="1428" y="1961"/>
              <a:ext cx="43" cy="57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24" name="矩形 172060"/>
            <p:cNvSpPr>
              <a:spLocks noChangeArrowheads="1"/>
            </p:cNvSpPr>
            <p:nvPr/>
          </p:nvSpPr>
          <p:spPr bwMode="auto">
            <a:xfrm>
              <a:off x="1384" y="1908"/>
              <a:ext cx="29" cy="29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25" name="矩形 172061"/>
            <p:cNvSpPr>
              <a:spLocks noChangeArrowheads="1"/>
            </p:cNvSpPr>
            <p:nvPr/>
          </p:nvSpPr>
          <p:spPr bwMode="auto">
            <a:xfrm>
              <a:off x="1488" y="1908"/>
              <a:ext cx="29" cy="29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26" name="上箭头 172062"/>
            <p:cNvSpPr>
              <a:spLocks noChangeArrowheads="1"/>
            </p:cNvSpPr>
            <p:nvPr/>
          </p:nvSpPr>
          <p:spPr bwMode="auto">
            <a:xfrm>
              <a:off x="1298" y="1802"/>
              <a:ext cx="300" cy="224"/>
            </a:xfrm>
            <a:prstGeom prst="upArrow">
              <a:avLst>
                <a:gd name="adj1" fmla="val 63676"/>
                <a:gd name="adj2" fmla="val 44648"/>
              </a:avLst>
            </a:prstGeom>
            <a:solidFill>
              <a:srgbClr val="FFFFFF">
                <a:alpha val="35001"/>
              </a:srgbClr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1327" name="标题 17206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172065" name="矩形 172064"/>
          <p:cNvSpPr/>
          <p:nvPr/>
        </p:nvSpPr>
        <p:spPr>
          <a:xfrm>
            <a:off x="5507038" y="1925638"/>
            <a:ext cx="2773362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Chart Title in here</a:t>
            </a:r>
            <a:endParaRPr lang="en-US" altLang="zh-CN" sz="24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任意多边形 174081"/>
          <p:cNvSpPr>
            <a:spLocks noChangeArrowheads="1"/>
          </p:cNvSpPr>
          <p:nvPr/>
        </p:nvSpPr>
        <p:spPr bwMode="auto">
          <a:xfrm>
            <a:off x="1417638" y="3779838"/>
            <a:ext cx="7015162" cy="1785937"/>
          </a:xfrm>
          <a:custGeom>
            <a:avLst/>
            <a:gdLst/>
            <a:ahLst/>
            <a:cxnLst>
              <a:cxn ang="0">
                <a:pos x="2216" y="584"/>
              </a:cxn>
              <a:cxn ang="0">
                <a:pos x="963" y="122"/>
              </a:cxn>
              <a:cxn ang="0">
                <a:pos x="1" y="550"/>
              </a:cxn>
              <a:cxn ang="0">
                <a:pos x="888" y="1038"/>
              </a:cxn>
              <a:cxn ang="0">
                <a:pos x="2216" y="645"/>
              </a:cxn>
              <a:cxn ang="0">
                <a:pos x="3443" y="1057"/>
              </a:cxn>
              <a:cxn ang="0">
                <a:pos x="4405" y="590"/>
              </a:cxn>
              <a:cxn ang="0">
                <a:pos x="3497" y="129"/>
              </a:cxn>
              <a:cxn ang="0">
                <a:pos x="2216" y="584"/>
              </a:cxn>
            </a:cxnLst>
            <a:rect l="0" t="0" r="r" b="b"/>
            <a:pathLst>
              <a:path w="4419" h="1125">
                <a:moveTo>
                  <a:pt x="2216" y="584"/>
                </a:moveTo>
                <a:cubicBezTo>
                  <a:pt x="1769" y="582"/>
                  <a:pt x="1490" y="244"/>
                  <a:pt x="963" y="122"/>
                </a:cubicBezTo>
                <a:cubicBezTo>
                  <a:pt x="437" y="0"/>
                  <a:pt x="0" y="204"/>
                  <a:pt x="1" y="550"/>
                </a:cubicBezTo>
                <a:cubicBezTo>
                  <a:pt x="2" y="896"/>
                  <a:pt x="389" y="1066"/>
                  <a:pt x="888" y="1038"/>
                </a:cubicBezTo>
                <a:cubicBezTo>
                  <a:pt x="1387" y="1010"/>
                  <a:pt x="1756" y="644"/>
                  <a:pt x="2216" y="645"/>
                </a:cubicBezTo>
                <a:cubicBezTo>
                  <a:pt x="2676" y="646"/>
                  <a:pt x="2908" y="989"/>
                  <a:pt x="3443" y="1057"/>
                </a:cubicBezTo>
                <a:cubicBezTo>
                  <a:pt x="3978" y="1125"/>
                  <a:pt x="4391" y="936"/>
                  <a:pt x="4405" y="590"/>
                </a:cubicBezTo>
                <a:cubicBezTo>
                  <a:pt x="4419" y="244"/>
                  <a:pt x="3937" y="34"/>
                  <a:pt x="3497" y="129"/>
                </a:cubicBezTo>
                <a:cubicBezTo>
                  <a:pt x="3057" y="224"/>
                  <a:pt x="2663" y="586"/>
                  <a:pt x="2216" y="584"/>
                </a:cubicBezTo>
                <a:close/>
              </a:path>
            </a:pathLst>
          </a:custGeom>
          <a:gradFill rotWithShape="1">
            <a:gsLst>
              <a:gs pos="0">
                <a:srgbClr val="A8A8A8"/>
              </a:gs>
              <a:gs pos="50000">
                <a:srgbClr val="DDDDDD"/>
              </a:gs>
              <a:gs pos="100000">
                <a:srgbClr val="A8A8A8"/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ObliqueBottom">
              <a:rot lat="18900000" lon="0" rev="0"/>
            </a:camera>
            <a:lightRig rig="legacyNormal2" dir="b"/>
          </a:scene3d>
          <a:sp3d extrusionH="430200" prstMaterial="legacyMetal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46" name="椭圆 174082"/>
          <p:cNvSpPr>
            <a:spLocks noChangeArrowheads="1"/>
          </p:cNvSpPr>
          <p:nvPr/>
        </p:nvSpPr>
        <p:spPr bwMode="auto">
          <a:xfrm>
            <a:off x="3041650" y="4573588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47" name="椭圆 174083"/>
          <p:cNvSpPr>
            <a:spLocks noChangeArrowheads="1"/>
          </p:cNvSpPr>
          <p:nvPr/>
        </p:nvSpPr>
        <p:spPr bwMode="auto">
          <a:xfrm>
            <a:off x="3057525" y="4157663"/>
            <a:ext cx="463550" cy="1936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3" dir="l"/>
          </a:scene3d>
          <a:sp3d extrusionH="8874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48" name="椭圆 174084"/>
          <p:cNvSpPr>
            <a:spLocks noChangeArrowheads="1"/>
          </p:cNvSpPr>
          <p:nvPr/>
        </p:nvSpPr>
        <p:spPr bwMode="auto">
          <a:xfrm>
            <a:off x="2387600" y="4460875"/>
            <a:ext cx="504825" cy="21748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49" name="椭圆 174085"/>
          <p:cNvSpPr>
            <a:spLocks noChangeArrowheads="1"/>
          </p:cNvSpPr>
          <p:nvPr/>
        </p:nvSpPr>
        <p:spPr bwMode="auto">
          <a:xfrm>
            <a:off x="2411413" y="1943100"/>
            <a:ext cx="463550" cy="193675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3" dir="l"/>
          </a:scene3d>
          <a:sp3d extrusionH="50530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50" name="椭圆 174086"/>
          <p:cNvSpPr>
            <a:spLocks noChangeArrowheads="1"/>
          </p:cNvSpPr>
          <p:nvPr/>
        </p:nvSpPr>
        <p:spPr bwMode="auto">
          <a:xfrm>
            <a:off x="1741488" y="4522788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51" name="椭圆 174087"/>
          <p:cNvSpPr>
            <a:spLocks noChangeArrowheads="1"/>
          </p:cNvSpPr>
          <p:nvPr/>
        </p:nvSpPr>
        <p:spPr bwMode="auto">
          <a:xfrm>
            <a:off x="1765300" y="3609975"/>
            <a:ext cx="463550" cy="193675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3" dir="l"/>
          </a:scene3d>
          <a:sp3d extrusionH="18780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52" name="椭圆 174088"/>
          <p:cNvSpPr>
            <a:spLocks noChangeArrowheads="1"/>
          </p:cNvSpPr>
          <p:nvPr/>
        </p:nvSpPr>
        <p:spPr bwMode="auto">
          <a:xfrm>
            <a:off x="7620000" y="4551363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53" name="椭圆 174089"/>
          <p:cNvSpPr>
            <a:spLocks noChangeArrowheads="1"/>
          </p:cNvSpPr>
          <p:nvPr/>
        </p:nvSpPr>
        <p:spPr bwMode="auto">
          <a:xfrm>
            <a:off x="7646988" y="3330575"/>
            <a:ext cx="463550" cy="1936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3" dir="l"/>
          </a:scene3d>
          <a:sp3d extrusionH="25130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54" name="椭圆 174090"/>
          <p:cNvSpPr>
            <a:spLocks noChangeArrowheads="1"/>
          </p:cNvSpPr>
          <p:nvPr/>
        </p:nvSpPr>
        <p:spPr bwMode="auto">
          <a:xfrm>
            <a:off x="6965950" y="440690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55" name="椭圆 174091"/>
          <p:cNvSpPr>
            <a:spLocks noChangeArrowheads="1"/>
          </p:cNvSpPr>
          <p:nvPr/>
        </p:nvSpPr>
        <p:spPr bwMode="auto">
          <a:xfrm>
            <a:off x="6989763" y="3536950"/>
            <a:ext cx="463550" cy="193675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3" dir="l"/>
          </a:scene3d>
          <a:sp3d extrusionH="1801800" prstMaterial="legacyPlastic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56" name="椭圆 174092"/>
          <p:cNvSpPr>
            <a:spLocks noChangeArrowheads="1"/>
          </p:cNvSpPr>
          <p:nvPr/>
        </p:nvSpPr>
        <p:spPr bwMode="auto">
          <a:xfrm>
            <a:off x="6319838" y="4500563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57" name="椭圆 174093"/>
          <p:cNvSpPr>
            <a:spLocks noChangeArrowheads="1"/>
          </p:cNvSpPr>
          <p:nvPr/>
        </p:nvSpPr>
        <p:spPr bwMode="auto">
          <a:xfrm>
            <a:off x="6342063" y="4311650"/>
            <a:ext cx="463550" cy="193675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3" dir="l"/>
          </a:scene3d>
          <a:sp3d extrusionH="4302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3358" name="文本框 174094"/>
          <p:cNvSpPr txBox="1">
            <a:spLocks noChangeArrowheads="1"/>
          </p:cNvSpPr>
          <p:nvPr/>
        </p:nvSpPr>
        <p:spPr bwMode="auto">
          <a:xfrm>
            <a:off x="1709738" y="4967288"/>
            <a:ext cx="1857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13359" name="文本框 174095"/>
          <p:cNvSpPr txBox="1">
            <a:spLocks noChangeArrowheads="1"/>
          </p:cNvSpPr>
          <p:nvPr/>
        </p:nvSpPr>
        <p:spPr bwMode="auto">
          <a:xfrm>
            <a:off x="6316663" y="4989513"/>
            <a:ext cx="1857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174097" name="文本框 174096"/>
          <p:cNvSpPr txBox="1"/>
          <p:nvPr/>
        </p:nvSpPr>
        <p:spPr>
          <a:xfrm>
            <a:off x="1630363" y="3255963"/>
            <a:ext cx="654050" cy="3667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161614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$40</a:t>
            </a:r>
            <a:endParaRPr lang="en-US" altLang="zh-CN" b="1" noProof="1">
              <a:solidFill>
                <a:srgbClr val="161614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74098" name="文本框 174097"/>
          <p:cNvSpPr txBox="1"/>
          <p:nvPr/>
        </p:nvSpPr>
        <p:spPr>
          <a:xfrm>
            <a:off x="2236788" y="1595438"/>
            <a:ext cx="827087" cy="3667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161614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$100</a:t>
            </a:r>
            <a:endParaRPr lang="en-US" altLang="zh-CN" b="1" noProof="1">
              <a:solidFill>
                <a:srgbClr val="161614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74099" name="文本框 174098"/>
          <p:cNvSpPr txBox="1"/>
          <p:nvPr/>
        </p:nvSpPr>
        <p:spPr>
          <a:xfrm>
            <a:off x="2967038" y="3802063"/>
            <a:ext cx="654050" cy="3667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161614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$25</a:t>
            </a:r>
            <a:endParaRPr lang="en-US" altLang="zh-CN" b="1" noProof="1">
              <a:solidFill>
                <a:srgbClr val="161614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74100" name="文本框 174099"/>
          <p:cNvSpPr txBox="1"/>
          <p:nvPr/>
        </p:nvSpPr>
        <p:spPr>
          <a:xfrm>
            <a:off x="6226175" y="3987800"/>
            <a:ext cx="6540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161614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$10</a:t>
            </a:r>
            <a:endParaRPr lang="en-US" altLang="zh-CN" b="1" noProof="1">
              <a:solidFill>
                <a:srgbClr val="161614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74101" name="文本框 174100"/>
          <p:cNvSpPr txBox="1"/>
          <p:nvPr/>
        </p:nvSpPr>
        <p:spPr>
          <a:xfrm>
            <a:off x="6853238" y="3189288"/>
            <a:ext cx="654050" cy="3667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161614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$45</a:t>
            </a:r>
            <a:endParaRPr lang="en-US" altLang="zh-CN" b="1" noProof="1">
              <a:solidFill>
                <a:srgbClr val="161614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74102" name="文本框 174101"/>
          <p:cNvSpPr txBox="1"/>
          <p:nvPr/>
        </p:nvSpPr>
        <p:spPr>
          <a:xfrm>
            <a:off x="7521575" y="2987675"/>
            <a:ext cx="6540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161614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$55</a:t>
            </a:r>
            <a:endParaRPr lang="en-US" altLang="zh-CN" b="1" noProof="1">
              <a:solidFill>
                <a:srgbClr val="161614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13366" name="矩形 174102"/>
          <p:cNvSpPr>
            <a:spLocks noChangeArrowheads="1"/>
          </p:cNvSpPr>
          <p:nvPr/>
        </p:nvSpPr>
        <p:spPr bwMode="auto">
          <a:xfrm>
            <a:off x="1628775" y="5538788"/>
            <a:ext cx="64897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b="1">
                <a:solidFill>
                  <a:schemeClr val="tx2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13367" name="任意多边形 174103"/>
          <p:cNvSpPr>
            <a:spLocks noChangeArrowheads="1"/>
          </p:cNvSpPr>
          <p:nvPr/>
        </p:nvSpPr>
        <p:spPr bwMode="auto">
          <a:xfrm>
            <a:off x="3946525" y="1825625"/>
            <a:ext cx="2097088" cy="1250950"/>
          </a:xfrm>
          <a:custGeom>
            <a:avLst/>
            <a:gdLst/>
            <a:ahLst/>
            <a:cxnLst>
              <a:cxn ang="0">
                <a:pos x="4" y="391"/>
              </a:cxn>
              <a:cxn ang="0">
                <a:pos x="6" y="788"/>
              </a:cxn>
              <a:cxn ang="0">
                <a:pos x="1098" y="782"/>
              </a:cxn>
              <a:cxn ang="0">
                <a:pos x="1314" y="388"/>
              </a:cxn>
              <a:cxn ang="0">
                <a:pos x="1315" y="0"/>
              </a:cxn>
              <a:cxn ang="0">
                <a:pos x="244" y="3"/>
              </a:cxn>
              <a:cxn ang="0">
                <a:pos x="4" y="391"/>
              </a:cxn>
            </a:cxnLst>
            <a:rect l="0" t="0" r="r" b="b"/>
            <a:pathLst>
              <a:path w="1321" h="788">
                <a:moveTo>
                  <a:pt x="4" y="391"/>
                </a:moveTo>
                <a:cubicBezTo>
                  <a:pt x="5" y="589"/>
                  <a:pt x="6" y="788"/>
                  <a:pt x="6" y="788"/>
                </a:cubicBezTo>
                <a:lnTo>
                  <a:pt x="1098" y="782"/>
                </a:lnTo>
                <a:cubicBezTo>
                  <a:pt x="1321" y="782"/>
                  <a:pt x="1315" y="667"/>
                  <a:pt x="1314" y="388"/>
                </a:cubicBezTo>
                <a:cubicBezTo>
                  <a:pt x="1314" y="193"/>
                  <a:pt x="1315" y="0"/>
                  <a:pt x="1315" y="0"/>
                </a:cubicBezTo>
                <a:lnTo>
                  <a:pt x="244" y="3"/>
                </a:lnTo>
                <a:cubicBezTo>
                  <a:pt x="0" y="3"/>
                  <a:pt x="5" y="138"/>
                  <a:pt x="4" y="39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858585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3368" name="椭圆 174104"/>
          <p:cNvSpPr>
            <a:spLocks noChangeArrowheads="1"/>
          </p:cNvSpPr>
          <p:nvPr/>
        </p:nvSpPr>
        <p:spPr bwMode="auto">
          <a:xfrm>
            <a:off x="4271963" y="1938338"/>
            <a:ext cx="225425" cy="225425"/>
          </a:xfrm>
          <a:prstGeom prst="ellipse">
            <a:avLst/>
          </a:prstGeom>
          <a:solidFill>
            <a:schemeClr val="hlink"/>
          </a:solidFill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69" name="椭圆 174105"/>
          <p:cNvSpPr>
            <a:spLocks noChangeArrowheads="1"/>
          </p:cNvSpPr>
          <p:nvPr/>
        </p:nvSpPr>
        <p:spPr bwMode="auto">
          <a:xfrm>
            <a:off x="4271963" y="2320925"/>
            <a:ext cx="225425" cy="225425"/>
          </a:xfrm>
          <a:prstGeom prst="ellipse">
            <a:avLst/>
          </a:prstGeom>
          <a:solidFill>
            <a:schemeClr val="folHlink"/>
          </a:solidFill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70" name="椭圆 174106"/>
          <p:cNvSpPr>
            <a:spLocks noChangeArrowheads="1"/>
          </p:cNvSpPr>
          <p:nvPr/>
        </p:nvSpPr>
        <p:spPr bwMode="auto">
          <a:xfrm>
            <a:off x="4271963" y="2714625"/>
            <a:ext cx="225425" cy="2254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3371" name="文本框 174107"/>
          <p:cNvSpPr txBox="1">
            <a:spLocks noChangeArrowheads="1"/>
          </p:cNvSpPr>
          <p:nvPr/>
        </p:nvSpPr>
        <p:spPr bwMode="auto">
          <a:xfrm>
            <a:off x="4583113" y="1893888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13372" name="文本框 174108"/>
          <p:cNvSpPr txBox="1">
            <a:spLocks noChangeArrowheads="1"/>
          </p:cNvSpPr>
          <p:nvPr/>
        </p:nvSpPr>
        <p:spPr bwMode="auto">
          <a:xfrm>
            <a:off x="4583113" y="2276475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13373" name="文本框 174109"/>
          <p:cNvSpPr txBox="1">
            <a:spLocks noChangeArrowheads="1"/>
          </p:cNvSpPr>
          <p:nvPr/>
        </p:nvSpPr>
        <p:spPr bwMode="auto">
          <a:xfrm>
            <a:off x="4583113" y="2681288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13374" name="线形标注 1(带强调线) 174110"/>
          <p:cNvSpPr>
            <a:spLocks/>
          </p:cNvSpPr>
          <p:nvPr/>
        </p:nvSpPr>
        <p:spPr bwMode="auto">
          <a:xfrm flipV="1">
            <a:off x="3933825" y="3948113"/>
            <a:ext cx="2259013" cy="252412"/>
          </a:xfrm>
          <a:prstGeom prst="accentCallout1">
            <a:avLst>
              <a:gd name="adj1" fmla="val 54713"/>
              <a:gd name="adj2" fmla="val -3375"/>
              <a:gd name="adj3" fmla="val -3778"/>
              <a:gd name="adj4" fmla="val -13565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  <p:txBody>
          <a:bodyPr rot="10800000"/>
          <a:lstStyle/>
          <a:p>
            <a:r>
              <a:rPr lang="en-US" altLang="zh-CN" sz="1000">
                <a:solidFill>
                  <a:srgbClr val="1C1C1C"/>
                </a:solidFill>
                <a:cs typeface="Arial" pitchFamily="34" charset="0"/>
              </a:rPr>
              <a:t>Coordinate Depth in </a:t>
            </a:r>
            <a:r>
              <a:rPr lang="en-US" altLang="zh-CN" sz="1000" b="1">
                <a:solidFill>
                  <a:srgbClr val="1C1C1C"/>
                </a:solidFill>
                <a:cs typeface="Arial" pitchFamily="34" charset="0"/>
              </a:rPr>
              <a:t>3-D Settings</a:t>
            </a:r>
            <a:r>
              <a:rPr lang="en-US" altLang="zh-CN" sz="1000">
                <a:solidFill>
                  <a:srgbClr val="1C1C1C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313375" name="标题 174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266" name="表格 395265"/>
          <p:cNvGraphicFramePr/>
          <p:nvPr/>
        </p:nvGraphicFramePr>
        <p:xfrm>
          <a:off x="611188" y="1412875"/>
          <a:ext cx="7993062" cy="4752975"/>
        </p:xfrm>
        <a:graphic>
          <a:graphicData uri="http://schemas.openxmlformats.org/drawingml/2006/table">
            <a:tbl>
              <a:tblPr/>
              <a:tblGrid>
                <a:gridCol w="2665413"/>
                <a:gridCol w="2735262"/>
                <a:gridCol w="2592388"/>
              </a:tblGrid>
              <a:tr h="70961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标题</a:t>
                      </a: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标题</a:t>
                      </a: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algn="ctr" defTabSz="952500">
                        <a:buNone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标题</a:t>
                      </a: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404336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lnSpc>
                          <a:spcPct val="145000"/>
                        </a:lnSpc>
                        <a:buNone/>
                      </a:pPr>
                      <a:endParaRPr sz="2600" dirty="0"/>
                    </a:p>
                  </a:txBody>
                  <a:tcPr marL="54000" marR="36000" marT="54000" marB="54000">
                    <a:lnL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lnSpc>
                          <a:spcPct val="145000"/>
                        </a:lnSpc>
                        <a:buNone/>
                      </a:pPr>
                      <a:endParaRPr sz="2600" dirty="0">
                        <a:latin typeface="宋体" pitchFamily="2" charset="-122"/>
                      </a:endParaRPr>
                    </a:p>
                  </a:txBody>
                  <a:tcPr marL="72000" marR="18000" marT="54000" marB="54000">
                    <a:lnL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 defTabSz="952500">
                        <a:lnSpc>
                          <a:spcPct val="145000"/>
                        </a:lnSpc>
                        <a:buNone/>
                      </a:pPr>
                      <a:endParaRPr sz="2600" dirty="0">
                        <a:latin typeface="宋体" pitchFamily="2" charset="-122"/>
                      </a:endParaRPr>
                    </a:p>
                  </a:txBody>
                  <a:tcPr marL="72000" marR="18000" marT="54000" marB="54000">
                    <a:lnL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hlink"/>
                      </a:solidFill>
                      <a:prstDash val="sysDashDot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hlink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663" name="标题 39527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-</a:t>
            </a:r>
            <a:r>
              <a:rPr lang="zh-CN" altLang="en-US" smtClean="0"/>
              <a:t>水平的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标题 1761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15394" name="圆角矩形 176130"/>
          <p:cNvSpPr>
            <a:spLocks noChangeArrowheads="1"/>
          </p:cNvSpPr>
          <p:nvPr/>
        </p:nvSpPr>
        <p:spPr bwMode="auto">
          <a:xfrm>
            <a:off x="1524000" y="5346700"/>
            <a:ext cx="3409950" cy="750888"/>
          </a:xfrm>
          <a:prstGeom prst="roundRect">
            <a:avLst>
              <a:gd name="adj" fmla="val 19407"/>
            </a:avLst>
          </a:prstGeom>
          <a:gradFill rotWithShape="1">
            <a:gsLst>
              <a:gs pos="0">
                <a:schemeClr val="folHlink">
                  <a:alpha val="3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5395" name="圆角矩形 176131"/>
          <p:cNvSpPr>
            <a:spLocks noChangeArrowheads="1"/>
          </p:cNvSpPr>
          <p:nvPr/>
        </p:nvSpPr>
        <p:spPr bwMode="auto">
          <a:xfrm>
            <a:off x="5240338" y="5346700"/>
            <a:ext cx="3328987" cy="730250"/>
          </a:xfrm>
          <a:prstGeom prst="roundRect">
            <a:avLst>
              <a:gd name="adj" fmla="val 20657"/>
            </a:avLst>
          </a:prstGeom>
          <a:gradFill rotWithShape="1">
            <a:gsLst>
              <a:gs pos="0">
                <a:schemeClr val="accent1">
                  <a:alpha val="35001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5396" name="圆角矩形 176132"/>
          <p:cNvSpPr>
            <a:spLocks noChangeArrowheads="1"/>
          </p:cNvSpPr>
          <p:nvPr/>
        </p:nvSpPr>
        <p:spPr bwMode="auto">
          <a:xfrm>
            <a:off x="5221288" y="1897063"/>
            <a:ext cx="3352800" cy="3449637"/>
          </a:xfrm>
          <a:prstGeom prst="roundRect">
            <a:avLst>
              <a:gd name="adj" fmla="val 4134"/>
            </a:avLst>
          </a:prstGeom>
          <a:gradFill rotWithShape="1">
            <a:gsLst>
              <a:gs pos="0">
                <a:srgbClr val="839C9E"/>
              </a:gs>
              <a:gs pos="50000">
                <a:schemeClr val="accent1"/>
              </a:gs>
              <a:gs pos="100000">
                <a:srgbClr val="839C9E"/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5397" name="圆角矩形 176133"/>
          <p:cNvSpPr>
            <a:spLocks noChangeArrowheads="1"/>
          </p:cNvSpPr>
          <p:nvPr/>
        </p:nvSpPr>
        <p:spPr bwMode="auto">
          <a:xfrm>
            <a:off x="1536700" y="1885950"/>
            <a:ext cx="3352800" cy="3448050"/>
          </a:xfrm>
          <a:prstGeom prst="roundRect">
            <a:avLst>
              <a:gd name="adj" fmla="val 4134"/>
            </a:avLst>
          </a:prstGeom>
          <a:gradFill rotWithShape="1">
            <a:gsLst>
              <a:gs pos="0">
                <a:srgbClr val="6B8E00"/>
              </a:gs>
              <a:gs pos="50000">
                <a:schemeClr val="folHlink"/>
              </a:gs>
              <a:gs pos="100000">
                <a:srgbClr val="6B8E00"/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315398" name="组合 176134"/>
          <p:cNvGrpSpPr>
            <a:grpSpLocks/>
          </p:cNvGrpSpPr>
          <p:nvPr/>
        </p:nvGrpSpPr>
        <p:grpSpPr bwMode="auto">
          <a:xfrm>
            <a:off x="5408613" y="1631950"/>
            <a:ext cx="2963862" cy="527050"/>
            <a:chOff x="3166" y="618"/>
            <a:chExt cx="2042" cy="363"/>
          </a:xfrm>
        </p:grpSpPr>
        <p:sp>
          <p:nvSpPr>
            <p:cNvPr id="315399" name="圆角矩形 176135"/>
            <p:cNvSpPr>
              <a:spLocks noChangeArrowheads="1"/>
            </p:cNvSpPr>
            <p:nvPr/>
          </p:nvSpPr>
          <p:spPr bwMode="auto">
            <a:xfrm>
              <a:off x="3166" y="618"/>
              <a:ext cx="2042" cy="363"/>
            </a:xfrm>
            <a:prstGeom prst="roundRect">
              <a:avLst>
                <a:gd name="adj" fmla="val 17509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00" name="圆角矩形 176136"/>
            <p:cNvSpPr>
              <a:spLocks noChangeArrowheads="1"/>
            </p:cNvSpPr>
            <p:nvPr/>
          </p:nvSpPr>
          <p:spPr bwMode="auto">
            <a:xfrm>
              <a:off x="3178" y="878"/>
              <a:ext cx="2007" cy="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E8F5F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01" name="圆角矩形 176137"/>
            <p:cNvSpPr>
              <a:spLocks noChangeArrowheads="1"/>
            </p:cNvSpPr>
            <p:nvPr/>
          </p:nvSpPr>
          <p:spPr bwMode="auto">
            <a:xfrm>
              <a:off x="3178" y="629"/>
              <a:ext cx="2007" cy="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EF7F8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5402" name="组合 176138"/>
          <p:cNvGrpSpPr>
            <a:grpSpLocks/>
          </p:cNvGrpSpPr>
          <p:nvPr/>
        </p:nvGrpSpPr>
        <p:grpSpPr bwMode="auto">
          <a:xfrm>
            <a:off x="1719263" y="1624013"/>
            <a:ext cx="2963862" cy="527050"/>
            <a:chOff x="497" y="1093"/>
            <a:chExt cx="2042" cy="363"/>
          </a:xfrm>
        </p:grpSpPr>
        <p:sp>
          <p:nvSpPr>
            <p:cNvPr id="315403" name="圆角矩形 176139"/>
            <p:cNvSpPr>
              <a:spLocks noChangeArrowheads="1"/>
            </p:cNvSpPr>
            <p:nvPr/>
          </p:nvSpPr>
          <p:spPr bwMode="auto">
            <a:xfrm>
              <a:off x="497" y="1093"/>
              <a:ext cx="2042" cy="363"/>
            </a:xfrm>
            <a:prstGeom prst="roundRect">
              <a:avLst>
                <a:gd name="adj" fmla="val 17509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04" name="圆角矩形 176140"/>
            <p:cNvSpPr>
              <a:spLocks noChangeArrowheads="1"/>
            </p:cNvSpPr>
            <p:nvPr/>
          </p:nvSpPr>
          <p:spPr bwMode="auto">
            <a:xfrm>
              <a:off x="509" y="1353"/>
              <a:ext cx="2007" cy="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9B14F">
                    <a:alpha val="0"/>
                  </a:srgbClr>
                </a:gs>
                <a:gs pos="100000">
                  <a:srgbClr val="C8DFB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05" name="圆角矩形 176141"/>
            <p:cNvSpPr>
              <a:spLocks noChangeArrowheads="1"/>
            </p:cNvSpPr>
            <p:nvPr/>
          </p:nvSpPr>
          <p:spPr bwMode="auto">
            <a:xfrm>
              <a:off x="509" y="1104"/>
              <a:ext cx="2007" cy="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2E5C4"/>
                </a:gs>
                <a:gs pos="100000">
                  <a:srgbClr val="79B14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5406" name="文本框 176142"/>
          <p:cNvSpPr txBox="1">
            <a:spLocks noChangeArrowheads="1"/>
          </p:cNvSpPr>
          <p:nvPr/>
        </p:nvSpPr>
        <p:spPr bwMode="auto">
          <a:xfrm>
            <a:off x="1830388" y="1639888"/>
            <a:ext cx="2716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EFFFF"/>
                </a:solidFill>
                <a:cs typeface="Arial" pitchFamily="34" charset="0"/>
              </a:rPr>
              <a:t> Content Title</a:t>
            </a:r>
          </a:p>
        </p:txBody>
      </p:sp>
      <p:sp>
        <p:nvSpPr>
          <p:cNvPr id="315407" name="文本框 176143"/>
          <p:cNvSpPr txBox="1">
            <a:spLocks noChangeArrowheads="1"/>
          </p:cNvSpPr>
          <p:nvPr/>
        </p:nvSpPr>
        <p:spPr bwMode="auto">
          <a:xfrm>
            <a:off x="5519738" y="1639888"/>
            <a:ext cx="2716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EFFFF"/>
                </a:solidFill>
                <a:cs typeface="Arial" pitchFamily="34" charset="0"/>
              </a:rPr>
              <a:t> Content Title</a:t>
            </a:r>
          </a:p>
        </p:txBody>
      </p:sp>
      <p:graphicFrame>
        <p:nvGraphicFramePr>
          <p:cNvPr id="315408" name="对象 176144"/>
          <p:cNvGraphicFramePr>
            <a:graphicFrameLocks/>
          </p:cNvGraphicFramePr>
          <p:nvPr/>
        </p:nvGraphicFramePr>
        <p:xfrm>
          <a:off x="1652588" y="2168525"/>
          <a:ext cx="3132137" cy="3044825"/>
        </p:xfrm>
        <a:graphic>
          <a:graphicData uri="http://schemas.openxmlformats.org/presentationml/2006/ole">
            <p:oleObj spid="_x0000_s315408" r:id="rId4" imgW="4555080" imgH="4430520" progId="MSGraph.Chart.8">
              <p:embed/>
            </p:oleObj>
          </a:graphicData>
        </a:graphic>
      </p:graphicFrame>
      <p:sp>
        <p:nvSpPr>
          <p:cNvPr id="315409" name="矩形 176145"/>
          <p:cNvSpPr>
            <a:spLocks noChangeArrowheads="1"/>
          </p:cNvSpPr>
          <p:nvPr/>
        </p:nvSpPr>
        <p:spPr bwMode="auto">
          <a:xfrm>
            <a:off x="1735138" y="5429250"/>
            <a:ext cx="30099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15410" name="矩形 176146"/>
          <p:cNvSpPr>
            <a:spLocks noChangeArrowheads="1"/>
          </p:cNvSpPr>
          <p:nvPr/>
        </p:nvSpPr>
        <p:spPr bwMode="auto">
          <a:xfrm>
            <a:off x="5389563" y="5429250"/>
            <a:ext cx="30099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15411" name="直接连接符 176147"/>
          <p:cNvSpPr>
            <a:spLocks noChangeShapeType="1"/>
          </p:cNvSpPr>
          <p:nvPr/>
        </p:nvSpPr>
        <p:spPr bwMode="auto">
          <a:xfrm>
            <a:off x="5526088" y="2246313"/>
            <a:ext cx="0" cy="2946400"/>
          </a:xfrm>
          <a:prstGeom prst="line">
            <a:avLst/>
          </a:prstGeom>
          <a:noFill/>
          <a:ln w="12700">
            <a:solidFill>
              <a:srgbClr val="FEFFFF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5412" name="组合 176148"/>
          <p:cNvGrpSpPr>
            <a:grpSpLocks/>
          </p:cNvGrpSpPr>
          <p:nvPr/>
        </p:nvGrpSpPr>
        <p:grpSpPr bwMode="auto">
          <a:xfrm>
            <a:off x="5449888" y="2443163"/>
            <a:ext cx="153987" cy="152400"/>
            <a:chOff x="2928" y="2208"/>
            <a:chExt cx="262" cy="262"/>
          </a:xfrm>
        </p:grpSpPr>
        <p:sp>
          <p:nvSpPr>
            <p:cNvPr id="315413" name="椭圆 176149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0C6D3"/>
                </a:gs>
                <a:gs pos="100000">
                  <a:srgbClr val="223864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14" name="椭圆 176150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686620"/>
                </a:gs>
                <a:gs pos="100000">
                  <a:srgbClr val="9F9E71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5415" name="组合 176151"/>
          <p:cNvGrpSpPr>
            <a:grpSpLocks/>
          </p:cNvGrpSpPr>
          <p:nvPr/>
        </p:nvGrpSpPr>
        <p:grpSpPr bwMode="auto">
          <a:xfrm>
            <a:off x="5449888" y="3432175"/>
            <a:ext cx="153987" cy="153988"/>
            <a:chOff x="2928" y="2208"/>
            <a:chExt cx="262" cy="262"/>
          </a:xfrm>
        </p:grpSpPr>
        <p:sp>
          <p:nvSpPr>
            <p:cNvPr id="315416" name="椭圆 176152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0C6D3"/>
                </a:gs>
                <a:gs pos="100000">
                  <a:srgbClr val="223864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17" name="椭圆 176153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686620"/>
                </a:gs>
                <a:gs pos="100000">
                  <a:srgbClr val="9F9E71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5418" name="组合 176154"/>
          <p:cNvGrpSpPr>
            <a:grpSpLocks/>
          </p:cNvGrpSpPr>
          <p:nvPr/>
        </p:nvGrpSpPr>
        <p:grpSpPr bwMode="auto">
          <a:xfrm>
            <a:off x="5449888" y="4376738"/>
            <a:ext cx="153987" cy="153987"/>
            <a:chOff x="2928" y="2208"/>
            <a:chExt cx="262" cy="262"/>
          </a:xfrm>
        </p:grpSpPr>
        <p:sp>
          <p:nvSpPr>
            <p:cNvPr id="315419" name="椭圆 176155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0C6D3"/>
                </a:gs>
                <a:gs pos="100000">
                  <a:srgbClr val="223864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20" name="椭圆 176156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686620"/>
                </a:gs>
                <a:gs pos="100000">
                  <a:srgbClr val="9F9E71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5421" name="矩形 176157"/>
          <p:cNvSpPr>
            <a:spLocks noChangeArrowheads="1"/>
          </p:cNvSpPr>
          <p:nvPr/>
        </p:nvSpPr>
        <p:spPr bwMode="auto">
          <a:xfrm>
            <a:off x="5572125" y="2336800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FFFF99"/>
                </a:solidFill>
                <a:cs typeface="Arial" pitchFamily="34" charset="0"/>
              </a:rPr>
              <a:t> Contents</a:t>
            </a:r>
          </a:p>
        </p:txBody>
      </p:sp>
      <p:sp>
        <p:nvSpPr>
          <p:cNvPr id="315422" name="矩形 176158"/>
          <p:cNvSpPr>
            <a:spLocks noChangeArrowheads="1"/>
          </p:cNvSpPr>
          <p:nvPr/>
        </p:nvSpPr>
        <p:spPr bwMode="auto">
          <a:xfrm>
            <a:off x="5561013" y="3322638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FFFF99"/>
                </a:solidFill>
                <a:cs typeface="Arial" pitchFamily="34" charset="0"/>
              </a:rPr>
              <a:t> Contents</a:t>
            </a:r>
          </a:p>
        </p:txBody>
      </p:sp>
      <p:sp>
        <p:nvSpPr>
          <p:cNvPr id="315423" name="矩形 176159"/>
          <p:cNvSpPr>
            <a:spLocks noChangeArrowheads="1"/>
          </p:cNvSpPr>
          <p:nvPr/>
        </p:nvSpPr>
        <p:spPr bwMode="auto">
          <a:xfrm>
            <a:off x="5561013" y="4260850"/>
            <a:ext cx="135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FFFF99"/>
                </a:solidFill>
                <a:cs typeface="Arial" pitchFamily="34" charset="0"/>
              </a:rPr>
              <a:t> Contents</a:t>
            </a:r>
          </a:p>
        </p:txBody>
      </p:sp>
      <p:sp>
        <p:nvSpPr>
          <p:cNvPr id="315424" name="文本框 176160"/>
          <p:cNvSpPr txBox="1">
            <a:spLocks noChangeArrowheads="1"/>
          </p:cNvSpPr>
          <p:nvPr/>
        </p:nvSpPr>
        <p:spPr bwMode="auto">
          <a:xfrm>
            <a:off x="5700713" y="2608263"/>
            <a:ext cx="27971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315425" name="文本框 176161"/>
          <p:cNvSpPr txBox="1">
            <a:spLocks noChangeArrowheads="1"/>
          </p:cNvSpPr>
          <p:nvPr/>
        </p:nvSpPr>
        <p:spPr bwMode="auto">
          <a:xfrm>
            <a:off x="5700713" y="3590925"/>
            <a:ext cx="27971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315426" name="文本框 176162"/>
          <p:cNvSpPr txBox="1">
            <a:spLocks noChangeArrowheads="1"/>
          </p:cNvSpPr>
          <p:nvPr/>
        </p:nvSpPr>
        <p:spPr bwMode="auto">
          <a:xfrm>
            <a:off x="5700713" y="4543425"/>
            <a:ext cx="27971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标题 1781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graphicFrame>
        <p:nvGraphicFramePr>
          <p:cNvPr id="178179" name="表格 178178"/>
          <p:cNvGraphicFramePr/>
          <p:nvPr/>
        </p:nvGraphicFramePr>
        <p:xfrm>
          <a:off x="2151063" y="2235200"/>
          <a:ext cx="5692775" cy="3208338"/>
        </p:xfrm>
        <a:graphic>
          <a:graphicData uri="http://schemas.openxmlformats.org/drawingml/2006/table">
            <a:tbl>
              <a:tblPr/>
              <a:tblGrid>
                <a:gridCol w="1138238"/>
                <a:gridCol w="1139825"/>
                <a:gridCol w="1136650"/>
                <a:gridCol w="1139825"/>
                <a:gridCol w="1138237"/>
              </a:tblGrid>
              <a:tr h="558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  <a:tr h="5476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E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7486" name="文本框 178222"/>
          <p:cNvSpPr txBox="1">
            <a:spLocks noChangeArrowheads="1"/>
          </p:cNvSpPr>
          <p:nvPr/>
        </p:nvSpPr>
        <p:spPr bwMode="auto">
          <a:xfrm>
            <a:off x="625475" y="2309813"/>
            <a:ext cx="151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Contents01</a:t>
            </a:r>
          </a:p>
        </p:txBody>
      </p:sp>
      <p:sp>
        <p:nvSpPr>
          <p:cNvPr id="317487" name="文本框 178223"/>
          <p:cNvSpPr txBox="1">
            <a:spLocks noChangeArrowheads="1"/>
          </p:cNvSpPr>
          <p:nvPr/>
        </p:nvSpPr>
        <p:spPr bwMode="auto">
          <a:xfrm>
            <a:off x="625475" y="286702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Contents02</a:t>
            </a:r>
          </a:p>
        </p:txBody>
      </p:sp>
      <p:sp>
        <p:nvSpPr>
          <p:cNvPr id="317488" name="文本框 178224"/>
          <p:cNvSpPr txBox="1">
            <a:spLocks noChangeArrowheads="1"/>
          </p:cNvSpPr>
          <p:nvPr/>
        </p:nvSpPr>
        <p:spPr bwMode="auto">
          <a:xfrm>
            <a:off x="625475" y="339090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Contents03</a:t>
            </a:r>
          </a:p>
        </p:txBody>
      </p:sp>
      <p:sp>
        <p:nvSpPr>
          <p:cNvPr id="317489" name="文本框 178225"/>
          <p:cNvSpPr txBox="1">
            <a:spLocks noChangeArrowheads="1"/>
          </p:cNvSpPr>
          <p:nvPr/>
        </p:nvSpPr>
        <p:spPr bwMode="auto">
          <a:xfrm>
            <a:off x="625475" y="390525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Contents04</a:t>
            </a:r>
          </a:p>
        </p:txBody>
      </p:sp>
      <p:sp>
        <p:nvSpPr>
          <p:cNvPr id="317490" name="文本框 178226"/>
          <p:cNvSpPr txBox="1">
            <a:spLocks noChangeArrowheads="1"/>
          </p:cNvSpPr>
          <p:nvPr/>
        </p:nvSpPr>
        <p:spPr bwMode="auto">
          <a:xfrm>
            <a:off x="625475" y="443865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Contents05</a:t>
            </a:r>
          </a:p>
        </p:txBody>
      </p:sp>
      <p:sp>
        <p:nvSpPr>
          <p:cNvPr id="317491" name="文本框 178227"/>
          <p:cNvSpPr txBox="1">
            <a:spLocks noChangeArrowheads="1"/>
          </p:cNvSpPr>
          <p:nvPr/>
        </p:nvSpPr>
        <p:spPr bwMode="auto">
          <a:xfrm>
            <a:off x="625475" y="49815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cs typeface="Arial" pitchFamily="34" charset="0"/>
              </a:rPr>
              <a:t>Contents06</a:t>
            </a:r>
          </a:p>
        </p:txBody>
      </p:sp>
      <p:sp>
        <p:nvSpPr>
          <p:cNvPr id="317492" name="矩形 178228"/>
          <p:cNvSpPr>
            <a:spLocks noChangeArrowheads="1"/>
          </p:cNvSpPr>
          <p:nvPr/>
        </p:nvSpPr>
        <p:spPr bwMode="auto">
          <a:xfrm>
            <a:off x="2171700" y="2349500"/>
            <a:ext cx="968375" cy="2746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2E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1" dir="t"/>
          </a:scene3d>
          <a:sp3d extrusionH="1000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7493" name="矩形 178229"/>
          <p:cNvSpPr>
            <a:spLocks noChangeArrowheads="1"/>
          </p:cNvSpPr>
          <p:nvPr/>
        </p:nvSpPr>
        <p:spPr bwMode="auto">
          <a:xfrm>
            <a:off x="2171700" y="2909888"/>
            <a:ext cx="849313" cy="27463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6666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7494" name="矩形 178230"/>
          <p:cNvSpPr>
            <a:spLocks noChangeArrowheads="1"/>
          </p:cNvSpPr>
          <p:nvPr/>
        </p:nvSpPr>
        <p:spPr bwMode="auto">
          <a:xfrm>
            <a:off x="2171700" y="3452813"/>
            <a:ext cx="419100" cy="27463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7495" name="矩形 178231"/>
          <p:cNvSpPr>
            <a:spLocks noChangeArrowheads="1"/>
          </p:cNvSpPr>
          <p:nvPr/>
        </p:nvSpPr>
        <p:spPr bwMode="auto">
          <a:xfrm>
            <a:off x="2171700" y="3956050"/>
            <a:ext cx="1316038" cy="2746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66C2C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7496" name="矩形 178232"/>
          <p:cNvSpPr>
            <a:spLocks noChangeArrowheads="1"/>
          </p:cNvSpPr>
          <p:nvPr/>
        </p:nvSpPr>
        <p:spPr bwMode="auto">
          <a:xfrm>
            <a:off x="2171700" y="4510088"/>
            <a:ext cx="3573463" cy="274637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A3A3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6666FF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7497" name="矩形 178233"/>
          <p:cNvSpPr>
            <a:spLocks noChangeArrowheads="1"/>
          </p:cNvSpPr>
          <p:nvPr/>
        </p:nvSpPr>
        <p:spPr bwMode="auto">
          <a:xfrm>
            <a:off x="2171700" y="5043488"/>
            <a:ext cx="4725988" cy="274637"/>
          </a:xfrm>
          <a:prstGeom prst="rect">
            <a:avLst/>
          </a:prstGeom>
          <a:gradFill rotWithShape="1">
            <a:gsLst>
              <a:gs pos="0">
                <a:srgbClr val="AD67AA"/>
              </a:gs>
              <a:gs pos="100000">
                <a:srgbClr val="CEA4C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AD67AA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17498" name="文本框 178234"/>
          <p:cNvSpPr txBox="1">
            <a:spLocks noChangeArrowheads="1"/>
          </p:cNvSpPr>
          <p:nvPr/>
        </p:nvSpPr>
        <p:spPr bwMode="auto">
          <a:xfrm>
            <a:off x="2051050" y="5486400"/>
            <a:ext cx="6164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cs typeface="Arial" pitchFamily="34" charset="0"/>
              </a:rPr>
              <a:t>0%               20%                40%                60%                80%              100%    </a:t>
            </a:r>
          </a:p>
        </p:txBody>
      </p:sp>
      <p:sp>
        <p:nvSpPr>
          <p:cNvPr id="317499" name="文本框 178235"/>
          <p:cNvSpPr txBox="1">
            <a:spLocks noChangeArrowheads="1"/>
          </p:cNvSpPr>
          <p:nvPr/>
        </p:nvSpPr>
        <p:spPr bwMode="auto">
          <a:xfrm>
            <a:off x="3265488" y="233997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18.5%</a:t>
            </a:r>
          </a:p>
        </p:txBody>
      </p:sp>
      <p:sp>
        <p:nvSpPr>
          <p:cNvPr id="317500" name="文本框 178236"/>
          <p:cNvSpPr txBox="1">
            <a:spLocks noChangeArrowheads="1"/>
          </p:cNvSpPr>
          <p:nvPr/>
        </p:nvSpPr>
        <p:spPr bwMode="auto">
          <a:xfrm>
            <a:off x="3265488" y="290195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17.5%</a:t>
            </a:r>
          </a:p>
        </p:txBody>
      </p:sp>
      <p:sp>
        <p:nvSpPr>
          <p:cNvPr id="317501" name="文本框 178237"/>
          <p:cNvSpPr txBox="1">
            <a:spLocks noChangeArrowheads="1"/>
          </p:cNvSpPr>
          <p:nvPr/>
        </p:nvSpPr>
        <p:spPr bwMode="auto">
          <a:xfrm>
            <a:off x="2692400" y="343535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8.7%</a:t>
            </a:r>
          </a:p>
        </p:txBody>
      </p:sp>
      <p:sp>
        <p:nvSpPr>
          <p:cNvPr id="317502" name="文本框 178238"/>
          <p:cNvSpPr txBox="1">
            <a:spLocks noChangeArrowheads="1"/>
          </p:cNvSpPr>
          <p:nvPr/>
        </p:nvSpPr>
        <p:spPr bwMode="auto">
          <a:xfrm>
            <a:off x="3598863" y="39497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23.6%</a:t>
            </a:r>
          </a:p>
        </p:txBody>
      </p:sp>
      <p:sp>
        <p:nvSpPr>
          <p:cNvPr id="317503" name="文本框 178239"/>
          <p:cNvSpPr txBox="1">
            <a:spLocks noChangeArrowheads="1"/>
          </p:cNvSpPr>
          <p:nvPr/>
        </p:nvSpPr>
        <p:spPr bwMode="auto">
          <a:xfrm>
            <a:off x="5837238" y="44958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63.6%</a:t>
            </a:r>
          </a:p>
        </p:txBody>
      </p:sp>
      <p:sp>
        <p:nvSpPr>
          <p:cNvPr id="317504" name="文本框 178240"/>
          <p:cNvSpPr txBox="1">
            <a:spLocks noChangeArrowheads="1"/>
          </p:cNvSpPr>
          <p:nvPr/>
        </p:nvSpPr>
        <p:spPr bwMode="auto">
          <a:xfrm>
            <a:off x="6978650" y="503237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84.3%</a:t>
            </a:r>
          </a:p>
        </p:txBody>
      </p:sp>
      <p:sp>
        <p:nvSpPr>
          <p:cNvPr id="317505" name="矩形 178241"/>
          <p:cNvSpPr>
            <a:spLocks noChangeArrowheads="1"/>
          </p:cNvSpPr>
          <p:nvPr/>
        </p:nvSpPr>
        <p:spPr bwMode="auto">
          <a:xfrm>
            <a:off x="666750" y="1409700"/>
            <a:ext cx="5867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ThemeGallery</a:t>
            </a:r>
            <a:r>
              <a:rPr lang="en-US" altLang="zh-CN" sz="1600" b="1">
                <a:cs typeface="Arial" pitchFamily="34" charset="0"/>
              </a:rPr>
              <a:t>  </a:t>
            </a:r>
            <a:r>
              <a:rPr lang="en-US" altLang="zh-CN" sz="1600"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489" name="内容占位符 180225"/>
          <p:cNvGraphicFramePr>
            <a:graphicFrameLocks noGrp="1"/>
          </p:cNvGraphicFramePr>
          <p:nvPr>
            <p:ph idx="4294967295"/>
          </p:nvPr>
        </p:nvGraphicFramePr>
        <p:xfrm>
          <a:off x="457200" y="1876425"/>
          <a:ext cx="8077200" cy="4083050"/>
        </p:xfrm>
        <a:graphic>
          <a:graphicData uri="http://schemas.openxmlformats.org/presentationml/2006/ole">
            <p:oleObj spid="_x0000_s319489" r:id="rId4" imgW="12854520" imgH="7134480" progId="MSGraph.Chart.8">
              <p:embed/>
            </p:oleObj>
          </a:graphicData>
        </a:graphic>
      </p:graphicFrame>
      <p:sp>
        <p:nvSpPr>
          <p:cNvPr id="319490" name="标题 1802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立方体 182273"/>
          <p:cNvSpPr>
            <a:spLocks noChangeArrowheads="1"/>
          </p:cNvSpPr>
          <p:nvPr/>
        </p:nvSpPr>
        <p:spPr bwMode="auto">
          <a:xfrm>
            <a:off x="974725" y="5000625"/>
            <a:ext cx="1411288" cy="555625"/>
          </a:xfrm>
          <a:prstGeom prst="cube">
            <a:avLst>
              <a:gd name="adj" fmla="val 1594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38" name="立方体 182274"/>
          <p:cNvSpPr>
            <a:spLocks noChangeArrowheads="1"/>
          </p:cNvSpPr>
          <p:nvPr/>
        </p:nvSpPr>
        <p:spPr bwMode="auto">
          <a:xfrm>
            <a:off x="974725" y="4470400"/>
            <a:ext cx="1411288" cy="555625"/>
          </a:xfrm>
          <a:prstGeom prst="cube">
            <a:avLst>
              <a:gd name="adj" fmla="val 1594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39" name="立方体 182275"/>
          <p:cNvSpPr>
            <a:spLocks noChangeArrowheads="1"/>
          </p:cNvSpPr>
          <p:nvPr/>
        </p:nvSpPr>
        <p:spPr bwMode="auto">
          <a:xfrm>
            <a:off x="974725" y="3940175"/>
            <a:ext cx="1411288" cy="555625"/>
          </a:xfrm>
          <a:prstGeom prst="cube">
            <a:avLst>
              <a:gd name="adj" fmla="val 1594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40" name="立方体 182276"/>
          <p:cNvSpPr>
            <a:spLocks noChangeArrowheads="1"/>
          </p:cNvSpPr>
          <p:nvPr/>
        </p:nvSpPr>
        <p:spPr bwMode="auto">
          <a:xfrm>
            <a:off x="974725" y="3409950"/>
            <a:ext cx="1411288" cy="555625"/>
          </a:xfrm>
          <a:prstGeom prst="cube">
            <a:avLst>
              <a:gd name="adj" fmla="val 1594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41" name="立方体 182277"/>
          <p:cNvSpPr>
            <a:spLocks noChangeArrowheads="1"/>
          </p:cNvSpPr>
          <p:nvPr/>
        </p:nvSpPr>
        <p:spPr bwMode="auto">
          <a:xfrm>
            <a:off x="974725" y="2870200"/>
            <a:ext cx="1411288" cy="555625"/>
          </a:xfrm>
          <a:prstGeom prst="cube">
            <a:avLst>
              <a:gd name="adj" fmla="val 1594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42" name="立方体 182278"/>
          <p:cNvSpPr>
            <a:spLocks noChangeArrowheads="1"/>
          </p:cNvSpPr>
          <p:nvPr/>
        </p:nvSpPr>
        <p:spPr bwMode="auto">
          <a:xfrm>
            <a:off x="974725" y="2314575"/>
            <a:ext cx="1411288" cy="555625"/>
          </a:xfrm>
          <a:prstGeom prst="cube">
            <a:avLst>
              <a:gd name="adj" fmla="val 1594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43" name="文本框 182279"/>
          <p:cNvSpPr txBox="1">
            <a:spLocks noChangeArrowheads="1"/>
          </p:cNvSpPr>
          <p:nvPr/>
        </p:nvSpPr>
        <p:spPr bwMode="auto">
          <a:xfrm>
            <a:off x="1011238" y="2487613"/>
            <a:ext cx="131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Contents01</a:t>
            </a:r>
          </a:p>
        </p:txBody>
      </p:sp>
      <p:sp>
        <p:nvSpPr>
          <p:cNvPr id="321544" name="文本框 182280"/>
          <p:cNvSpPr txBox="1">
            <a:spLocks noChangeArrowheads="1"/>
          </p:cNvSpPr>
          <p:nvPr/>
        </p:nvSpPr>
        <p:spPr bwMode="auto">
          <a:xfrm>
            <a:off x="993775" y="2989263"/>
            <a:ext cx="131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Contents02</a:t>
            </a:r>
          </a:p>
        </p:txBody>
      </p:sp>
      <p:sp>
        <p:nvSpPr>
          <p:cNvPr id="321545" name="文本框 182281"/>
          <p:cNvSpPr txBox="1">
            <a:spLocks noChangeArrowheads="1"/>
          </p:cNvSpPr>
          <p:nvPr/>
        </p:nvSpPr>
        <p:spPr bwMode="auto">
          <a:xfrm>
            <a:off x="993775" y="3532188"/>
            <a:ext cx="131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Contents03</a:t>
            </a:r>
          </a:p>
        </p:txBody>
      </p:sp>
      <p:sp>
        <p:nvSpPr>
          <p:cNvPr id="321546" name="文本框 182282"/>
          <p:cNvSpPr txBox="1">
            <a:spLocks noChangeArrowheads="1"/>
          </p:cNvSpPr>
          <p:nvPr/>
        </p:nvSpPr>
        <p:spPr bwMode="auto">
          <a:xfrm>
            <a:off x="993775" y="4084638"/>
            <a:ext cx="131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Contents04</a:t>
            </a:r>
          </a:p>
        </p:txBody>
      </p:sp>
      <p:sp>
        <p:nvSpPr>
          <p:cNvPr id="321547" name="文本框 182283"/>
          <p:cNvSpPr txBox="1">
            <a:spLocks noChangeArrowheads="1"/>
          </p:cNvSpPr>
          <p:nvPr/>
        </p:nvSpPr>
        <p:spPr bwMode="auto">
          <a:xfrm>
            <a:off x="993775" y="4618038"/>
            <a:ext cx="131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Contents05</a:t>
            </a:r>
          </a:p>
        </p:txBody>
      </p:sp>
      <p:sp>
        <p:nvSpPr>
          <p:cNvPr id="321548" name="文本框 182284"/>
          <p:cNvSpPr txBox="1">
            <a:spLocks noChangeArrowheads="1"/>
          </p:cNvSpPr>
          <p:nvPr/>
        </p:nvSpPr>
        <p:spPr bwMode="auto">
          <a:xfrm>
            <a:off x="993775" y="5122863"/>
            <a:ext cx="1317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cs typeface="Arial" pitchFamily="34" charset="0"/>
              </a:rPr>
              <a:t>Contents06</a:t>
            </a:r>
          </a:p>
        </p:txBody>
      </p:sp>
      <p:sp>
        <p:nvSpPr>
          <p:cNvPr id="321549" name="标题 182285"/>
          <p:cNvSpPr>
            <a:spLocks noGrp="1" noChangeArrowheads="1"/>
          </p:cNvSpPr>
          <p:nvPr>
            <p:ph type="title"/>
          </p:nvPr>
        </p:nvSpPr>
        <p:spPr>
          <a:xfrm>
            <a:off x="0" y="82550"/>
            <a:ext cx="9144000" cy="862013"/>
          </a:xfrm>
        </p:spPr>
        <p:txBody>
          <a:bodyPr/>
          <a:lstStyle/>
          <a:p>
            <a:r>
              <a:rPr lang="en-US" altLang="zh-CN" smtClean="0"/>
              <a:t>Bar Chart </a:t>
            </a:r>
          </a:p>
        </p:txBody>
      </p:sp>
      <p:graphicFrame>
        <p:nvGraphicFramePr>
          <p:cNvPr id="182287" name="内容占位符 182286"/>
          <p:cNvGraphicFramePr>
            <a:graphicFrameLocks noGrp="1"/>
          </p:cNvGraphicFramePr>
          <p:nvPr>
            <p:ph sz="half" idx="1"/>
          </p:nvPr>
        </p:nvGraphicFramePr>
        <p:xfrm>
          <a:off x="2384425" y="2589213"/>
          <a:ext cx="5692775" cy="3235325"/>
        </p:xfrm>
        <a:graphic>
          <a:graphicData uri="http://schemas.openxmlformats.org/drawingml/2006/table">
            <a:tbl>
              <a:tblPr/>
              <a:tblGrid>
                <a:gridCol w="1138238"/>
                <a:gridCol w="1139825"/>
                <a:gridCol w="1136650"/>
                <a:gridCol w="1139825"/>
                <a:gridCol w="1138237"/>
              </a:tblGrid>
              <a:tr h="5476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</a:tr>
              <a:tr h="5461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/>
                    </a:solidFill>
                  </a:tcPr>
                </a:tc>
              </a:tr>
              <a:tr h="5476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dirty="0"/>
                    </a:p>
                  </a:txBody>
                  <a:tcPr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5D1">
                        <a:alpha val="6000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21594" name="文本框 182330"/>
          <p:cNvSpPr txBox="1">
            <a:spLocks noChangeArrowheads="1"/>
          </p:cNvSpPr>
          <p:nvPr/>
        </p:nvSpPr>
        <p:spPr bwMode="auto">
          <a:xfrm>
            <a:off x="2270125" y="5575300"/>
            <a:ext cx="6164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cs typeface="Arial" pitchFamily="34" charset="0"/>
              </a:rPr>
              <a:t>0%               20%                40%                60%                80%              100%    </a:t>
            </a:r>
          </a:p>
        </p:txBody>
      </p:sp>
      <p:sp>
        <p:nvSpPr>
          <p:cNvPr id="321595" name="文本框 182331"/>
          <p:cNvSpPr txBox="1">
            <a:spLocks noChangeArrowheads="1"/>
          </p:cNvSpPr>
          <p:nvPr/>
        </p:nvSpPr>
        <p:spPr bwMode="auto">
          <a:xfrm>
            <a:off x="7180263" y="512127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84.3%</a:t>
            </a:r>
          </a:p>
        </p:txBody>
      </p:sp>
      <p:sp>
        <p:nvSpPr>
          <p:cNvPr id="321596" name="圆角矩形 182332"/>
          <p:cNvSpPr>
            <a:spLocks noChangeArrowheads="1"/>
          </p:cNvSpPr>
          <p:nvPr/>
        </p:nvSpPr>
        <p:spPr bwMode="auto">
          <a:xfrm>
            <a:off x="1752600" y="1435100"/>
            <a:ext cx="5838825" cy="501650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rgbClr val="2C3554"/>
              </a:gs>
              <a:gs pos="100000">
                <a:srgbClr val="5F73B5"/>
              </a:gs>
            </a:gsLst>
            <a:lin ang="5400000" scaled="1"/>
          </a:gradFill>
          <a:ln w="1905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1597" name="矩形 182333"/>
          <p:cNvSpPr>
            <a:spLocks noChangeArrowheads="1"/>
          </p:cNvSpPr>
          <p:nvPr/>
        </p:nvSpPr>
        <p:spPr bwMode="auto">
          <a:xfrm>
            <a:off x="3479800" y="1435100"/>
            <a:ext cx="24669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800" b="1">
                <a:solidFill>
                  <a:schemeClr val="bg1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21598" name="矩形 182334"/>
          <p:cNvSpPr>
            <a:spLocks noChangeArrowheads="1"/>
          </p:cNvSpPr>
          <p:nvPr/>
        </p:nvSpPr>
        <p:spPr bwMode="auto">
          <a:xfrm>
            <a:off x="2392363" y="3541713"/>
            <a:ext cx="419100" cy="2746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D6ECEE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1599" name="矩形 182335"/>
          <p:cNvSpPr>
            <a:spLocks noChangeArrowheads="1"/>
          </p:cNvSpPr>
          <p:nvPr/>
        </p:nvSpPr>
        <p:spPr bwMode="auto">
          <a:xfrm>
            <a:off x="2392363" y="2438400"/>
            <a:ext cx="968375" cy="274638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8585C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1600" name="矩形 182336"/>
          <p:cNvSpPr>
            <a:spLocks noChangeArrowheads="1"/>
          </p:cNvSpPr>
          <p:nvPr/>
        </p:nvSpPr>
        <p:spPr bwMode="auto">
          <a:xfrm>
            <a:off x="2392363" y="2998788"/>
            <a:ext cx="849312" cy="274637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2E06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1601" name="矩形 182337"/>
          <p:cNvSpPr>
            <a:spLocks noChangeArrowheads="1"/>
          </p:cNvSpPr>
          <p:nvPr/>
        </p:nvSpPr>
        <p:spPr bwMode="auto">
          <a:xfrm>
            <a:off x="2392363" y="4067175"/>
            <a:ext cx="1316037" cy="2746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66C2C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1602" name="矩形 182338"/>
          <p:cNvSpPr>
            <a:spLocks noChangeArrowheads="1"/>
          </p:cNvSpPr>
          <p:nvPr/>
        </p:nvSpPr>
        <p:spPr bwMode="auto">
          <a:xfrm>
            <a:off x="2392363" y="4610100"/>
            <a:ext cx="3573462" cy="274638"/>
          </a:xfrm>
          <a:prstGeom prst="rect">
            <a:avLst/>
          </a:prstGeom>
          <a:gradFill rotWithShape="1">
            <a:gsLst>
              <a:gs pos="0">
                <a:srgbClr val="6EC8AA"/>
              </a:gs>
              <a:gs pos="100000">
                <a:srgbClr val="A8DECC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1603" name="矩形 182339"/>
          <p:cNvSpPr>
            <a:spLocks noChangeArrowheads="1"/>
          </p:cNvSpPr>
          <p:nvPr/>
        </p:nvSpPr>
        <p:spPr bwMode="auto">
          <a:xfrm>
            <a:off x="2392363" y="5143500"/>
            <a:ext cx="4725987" cy="274638"/>
          </a:xfrm>
          <a:prstGeom prst="rect">
            <a:avLst/>
          </a:prstGeom>
          <a:gradFill rotWithShape="1">
            <a:gsLst>
              <a:gs pos="0">
                <a:srgbClr val="C571BF"/>
              </a:gs>
              <a:gs pos="100000">
                <a:srgbClr val="DCAAD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1604" name="文本框 182340"/>
          <p:cNvSpPr txBox="1">
            <a:spLocks noChangeArrowheads="1"/>
          </p:cNvSpPr>
          <p:nvPr/>
        </p:nvSpPr>
        <p:spPr bwMode="auto">
          <a:xfrm>
            <a:off x="3505200" y="2428875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18.5%</a:t>
            </a:r>
          </a:p>
        </p:txBody>
      </p:sp>
      <p:sp>
        <p:nvSpPr>
          <p:cNvPr id="321605" name="文本框 182341"/>
          <p:cNvSpPr txBox="1">
            <a:spLocks noChangeArrowheads="1"/>
          </p:cNvSpPr>
          <p:nvPr/>
        </p:nvSpPr>
        <p:spPr bwMode="auto">
          <a:xfrm>
            <a:off x="3505200" y="299085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17.5%</a:t>
            </a:r>
          </a:p>
        </p:txBody>
      </p:sp>
      <p:sp>
        <p:nvSpPr>
          <p:cNvPr id="321606" name="文本框 182342"/>
          <p:cNvSpPr txBox="1">
            <a:spLocks noChangeArrowheads="1"/>
          </p:cNvSpPr>
          <p:nvPr/>
        </p:nvSpPr>
        <p:spPr bwMode="auto">
          <a:xfrm>
            <a:off x="2884488" y="352425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8.7%</a:t>
            </a:r>
          </a:p>
        </p:txBody>
      </p:sp>
      <p:sp>
        <p:nvSpPr>
          <p:cNvPr id="321607" name="文本框 182343"/>
          <p:cNvSpPr txBox="1">
            <a:spLocks noChangeArrowheads="1"/>
          </p:cNvSpPr>
          <p:nvPr/>
        </p:nvSpPr>
        <p:spPr bwMode="auto">
          <a:xfrm>
            <a:off x="3838575" y="40386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23.6%</a:t>
            </a:r>
          </a:p>
        </p:txBody>
      </p:sp>
      <p:sp>
        <p:nvSpPr>
          <p:cNvPr id="321608" name="文本框 182344"/>
          <p:cNvSpPr txBox="1">
            <a:spLocks noChangeArrowheads="1"/>
          </p:cNvSpPr>
          <p:nvPr/>
        </p:nvSpPr>
        <p:spPr bwMode="auto">
          <a:xfrm>
            <a:off x="6076950" y="4584700"/>
            <a:ext cx="87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cs typeface="Arial" pitchFamily="34" charset="0"/>
              </a:rPr>
              <a:t>63.6%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23586" name="Line 38"/>
          <p:cNvSpPr>
            <a:spLocks noChangeShapeType="1"/>
          </p:cNvSpPr>
          <p:nvPr/>
        </p:nvSpPr>
        <p:spPr bwMode="auto">
          <a:xfrm>
            <a:off x="1952625" y="2001838"/>
            <a:ext cx="0" cy="3313112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3587" name="Line 39"/>
          <p:cNvSpPr>
            <a:spLocks noChangeShapeType="1"/>
          </p:cNvSpPr>
          <p:nvPr/>
        </p:nvSpPr>
        <p:spPr bwMode="auto">
          <a:xfrm>
            <a:off x="1952625" y="5314950"/>
            <a:ext cx="3324225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3588" name="Text Box 40"/>
          <p:cNvSpPr txBox="1">
            <a:spLocks noChangeArrowheads="1"/>
          </p:cNvSpPr>
          <p:nvPr/>
        </p:nvSpPr>
        <p:spPr bwMode="auto">
          <a:xfrm>
            <a:off x="1925638" y="5403850"/>
            <a:ext cx="612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2005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589" name="Text Box 41"/>
          <p:cNvSpPr txBox="1">
            <a:spLocks noChangeArrowheads="1"/>
          </p:cNvSpPr>
          <p:nvPr/>
        </p:nvSpPr>
        <p:spPr bwMode="auto">
          <a:xfrm>
            <a:off x="4721225" y="5403850"/>
            <a:ext cx="612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3300"/>
                </a:solidFill>
                <a:cs typeface="Arial" pitchFamily="34" charset="0"/>
              </a:rPr>
              <a:t>2035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590" name="Line 42"/>
          <p:cNvSpPr>
            <a:spLocks noChangeShapeType="1"/>
          </p:cNvSpPr>
          <p:nvPr/>
        </p:nvSpPr>
        <p:spPr bwMode="auto">
          <a:xfrm>
            <a:off x="2493963" y="5532438"/>
            <a:ext cx="2243137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3591" name="Rectangle 43"/>
          <p:cNvSpPr>
            <a:spLocks noChangeArrowheads="1"/>
          </p:cNvSpPr>
          <p:nvPr/>
        </p:nvSpPr>
        <p:spPr bwMode="auto">
          <a:xfrm>
            <a:off x="2503488" y="5608638"/>
            <a:ext cx="21558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592" name="Rectangle 44"/>
          <p:cNvSpPr>
            <a:spLocks noChangeArrowheads="1"/>
          </p:cNvSpPr>
          <p:nvPr/>
        </p:nvSpPr>
        <p:spPr bwMode="auto">
          <a:xfrm>
            <a:off x="925513" y="4791075"/>
            <a:ext cx="1100137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Description of the contents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593" name="Line 45"/>
          <p:cNvSpPr>
            <a:spLocks noChangeShapeType="1"/>
          </p:cNvSpPr>
          <p:nvPr/>
        </p:nvSpPr>
        <p:spPr bwMode="auto">
          <a:xfrm flipV="1">
            <a:off x="1414463" y="2668588"/>
            <a:ext cx="0" cy="2106612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3594" name="Rectangle 46"/>
          <p:cNvSpPr>
            <a:spLocks noChangeArrowheads="1"/>
          </p:cNvSpPr>
          <p:nvPr/>
        </p:nvSpPr>
        <p:spPr bwMode="auto">
          <a:xfrm>
            <a:off x="889000" y="2020888"/>
            <a:ext cx="10985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Description of the contents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595" name="Text Box 47"/>
          <p:cNvSpPr txBox="1">
            <a:spLocks noChangeArrowheads="1"/>
          </p:cNvSpPr>
          <p:nvPr/>
        </p:nvSpPr>
        <p:spPr bwMode="auto">
          <a:xfrm>
            <a:off x="711200" y="1481138"/>
            <a:ext cx="15017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292929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200" b="1">
                <a:solidFill>
                  <a:srgbClr val="FF3300"/>
                </a:solidFill>
                <a:cs typeface="Arial" pitchFamily="34" charset="0"/>
              </a:rPr>
              <a:t>+40%</a:t>
            </a:r>
            <a:endParaRPr lang="en-US" altLang="zh-CN">
              <a:cs typeface="Arial" pitchFamily="34" charset="0"/>
            </a:endParaRPr>
          </a:p>
        </p:txBody>
      </p:sp>
      <p:grpSp>
        <p:nvGrpSpPr>
          <p:cNvPr id="323596" name="Group 48"/>
          <p:cNvGrpSpPr>
            <a:grpSpLocks/>
          </p:cNvGrpSpPr>
          <p:nvPr/>
        </p:nvGrpSpPr>
        <p:grpSpPr bwMode="auto">
          <a:xfrm>
            <a:off x="6316663" y="3686175"/>
            <a:ext cx="219075" cy="190500"/>
            <a:chOff x="4232" y="2571"/>
            <a:chExt cx="152" cy="132"/>
          </a:xfrm>
        </p:grpSpPr>
        <p:sp>
          <p:nvSpPr>
            <p:cNvPr id="323597" name="AutoShape 49"/>
            <p:cNvSpPr>
              <a:spLocks noChangeArrowheads="1"/>
            </p:cNvSpPr>
            <p:nvPr/>
          </p:nvSpPr>
          <p:spPr bwMode="auto">
            <a:xfrm rot="16200000" flipV="1">
              <a:off x="422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23598" name="AutoShape 50"/>
            <p:cNvSpPr>
              <a:spLocks noChangeArrowheads="1"/>
            </p:cNvSpPr>
            <p:nvPr/>
          </p:nvSpPr>
          <p:spPr bwMode="auto">
            <a:xfrm rot="16200000" flipV="1">
              <a:off x="426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grpSp>
        <p:nvGrpSpPr>
          <p:cNvPr id="323599" name="Group 51"/>
          <p:cNvGrpSpPr>
            <a:grpSpLocks/>
          </p:cNvGrpSpPr>
          <p:nvPr/>
        </p:nvGrpSpPr>
        <p:grpSpPr bwMode="auto">
          <a:xfrm>
            <a:off x="6316663" y="2657475"/>
            <a:ext cx="236537" cy="193675"/>
            <a:chOff x="4232" y="1845"/>
            <a:chExt cx="164" cy="135"/>
          </a:xfrm>
        </p:grpSpPr>
        <p:sp>
          <p:nvSpPr>
            <p:cNvPr id="323600" name="AutoShape 52"/>
            <p:cNvSpPr>
              <a:spLocks noChangeArrowheads="1"/>
            </p:cNvSpPr>
            <p:nvPr/>
          </p:nvSpPr>
          <p:spPr bwMode="auto">
            <a:xfrm rot="16200000" flipV="1">
              <a:off x="4222" y="1858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23601" name="AutoShape 53"/>
            <p:cNvSpPr>
              <a:spLocks noChangeArrowheads="1"/>
            </p:cNvSpPr>
            <p:nvPr/>
          </p:nvSpPr>
          <p:spPr bwMode="auto">
            <a:xfrm rot="16200000" flipV="1">
              <a:off x="4274" y="1855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323602" name="Rectangle 54"/>
          <p:cNvSpPr>
            <a:spLocks noChangeArrowheads="1"/>
          </p:cNvSpPr>
          <p:nvPr/>
        </p:nvSpPr>
        <p:spPr bwMode="auto">
          <a:xfrm>
            <a:off x="6543675" y="2424113"/>
            <a:ext cx="1758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603" name="Rectangle 55"/>
          <p:cNvSpPr>
            <a:spLocks noChangeArrowheads="1"/>
          </p:cNvSpPr>
          <p:nvPr/>
        </p:nvSpPr>
        <p:spPr bwMode="auto">
          <a:xfrm>
            <a:off x="6543675" y="3451225"/>
            <a:ext cx="1758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604" name="AutoShape 56"/>
          <p:cNvSpPr>
            <a:spLocks noChangeArrowheads="1"/>
          </p:cNvSpPr>
          <p:nvPr/>
        </p:nvSpPr>
        <p:spPr bwMode="auto">
          <a:xfrm>
            <a:off x="5211763" y="1830388"/>
            <a:ext cx="3148012" cy="3063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23605" name="Rectangle 57"/>
          <p:cNvSpPr>
            <a:spLocks noChangeArrowheads="1"/>
          </p:cNvSpPr>
          <p:nvPr/>
        </p:nvSpPr>
        <p:spPr bwMode="auto">
          <a:xfrm>
            <a:off x="5648325" y="1835150"/>
            <a:ext cx="2524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FEFEFE"/>
                </a:solidFill>
                <a:cs typeface="Arial" pitchFamily="34" charset="0"/>
              </a:rPr>
              <a:t> Description of the contents</a:t>
            </a:r>
            <a:endParaRPr lang="en-US" altLang="zh-CN">
              <a:cs typeface="Arial" pitchFamily="34" charset="0"/>
            </a:endParaRPr>
          </a:p>
        </p:txBody>
      </p:sp>
      <p:grpSp>
        <p:nvGrpSpPr>
          <p:cNvPr id="323606" name="Group 58"/>
          <p:cNvGrpSpPr>
            <a:grpSpLocks/>
          </p:cNvGrpSpPr>
          <p:nvPr/>
        </p:nvGrpSpPr>
        <p:grpSpPr bwMode="auto">
          <a:xfrm>
            <a:off x="6316663" y="4783138"/>
            <a:ext cx="219075" cy="190500"/>
            <a:chOff x="4232" y="2571"/>
            <a:chExt cx="152" cy="132"/>
          </a:xfrm>
        </p:grpSpPr>
        <p:sp>
          <p:nvSpPr>
            <p:cNvPr id="323607" name="AutoShape 59"/>
            <p:cNvSpPr>
              <a:spLocks noChangeArrowheads="1"/>
            </p:cNvSpPr>
            <p:nvPr/>
          </p:nvSpPr>
          <p:spPr bwMode="auto">
            <a:xfrm rot="16200000" flipV="1">
              <a:off x="422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23608" name="AutoShape 60"/>
            <p:cNvSpPr>
              <a:spLocks noChangeArrowheads="1"/>
            </p:cNvSpPr>
            <p:nvPr/>
          </p:nvSpPr>
          <p:spPr bwMode="auto">
            <a:xfrm rot="16200000" flipV="1">
              <a:off x="4262" y="2581"/>
              <a:ext cx="132" cy="112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323609" name="Rectangle 61"/>
          <p:cNvSpPr>
            <a:spLocks noChangeArrowheads="1"/>
          </p:cNvSpPr>
          <p:nvPr/>
        </p:nvSpPr>
        <p:spPr bwMode="auto">
          <a:xfrm>
            <a:off x="6543675" y="4548188"/>
            <a:ext cx="1758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Describe a vision of company or strategic contents.</a:t>
            </a:r>
            <a:endParaRPr lang="en-US" altLang="zh-CN">
              <a:cs typeface="Arial" pitchFamily="34" charset="0"/>
            </a:endParaRPr>
          </a:p>
        </p:txBody>
      </p:sp>
      <p:sp>
        <p:nvSpPr>
          <p:cNvPr id="323610" name="Freeform 62"/>
          <p:cNvSpPr>
            <a:spLocks noChangeArrowheads="1"/>
          </p:cNvSpPr>
          <p:nvPr/>
        </p:nvSpPr>
        <p:spPr bwMode="auto">
          <a:xfrm>
            <a:off x="2281238" y="3702050"/>
            <a:ext cx="1862137" cy="1277938"/>
          </a:xfrm>
          <a:custGeom>
            <a:avLst/>
            <a:gdLst/>
            <a:ahLst/>
            <a:cxnLst>
              <a:cxn ang="0">
                <a:pos x="0" y="687"/>
              </a:cxn>
              <a:cxn ang="0">
                <a:pos x="671" y="532"/>
              </a:cxn>
              <a:cxn ang="0">
                <a:pos x="1103" y="149"/>
              </a:cxn>
              <a:cxn ang="0">
                <a:pos x="988" y="131"/>
              </a:cxn>
              <a:cxn ang="0">
                <a:pos x="1164" y="0"/>
              </a:cxn>
              <a:cxn ang="0">
                <a:pos x="1291" y="183"/>
              </a:cxn>
              <a:cxn ang="0">
                <a:pos x="1164" y="161"/>
              </a:cxn>
              <a:cxn ang="0">
                <a:pos x="798" y="714"/>
              </a:cxn>
              <a:cxn ang="0">
                <a:pos x="554" y="886"/>
              </a:cxn>
              <a:cxn ang="0">
                <a:pos x="0" y="687"/>
              </a:cxn>
            </a:cxnLst>
            <a:rect l="0" t="0" r="r" b="b"/>
            <a:pathLst>
              <a:path w="1291" h="886">
                <a:moveTo>
                  <a:pt x="0" y="687"/>
                </a:moveTo>
                <a:cubicBezTo>
                  <a:pt x="261" y="646"/>
                  <a:pt x="345" y="660"/>
                  <a:pt x="671" y="532"/>
                </a:cubicBezTo>
                <a:cubicBezTo>
                  <a:pt x="997" y="404"/>
                  <a:pt x="1069" y="227"/>
                  <a:pt x="1103" y="149"/>
                </a:cubicBezTo>
                <a:cubicBezTo>
                  <a:pt x="1045" y="140"/>
                  <a:pt x="988" y="131"/>
                  <a:pt x="988" y="131"/>
                </a:cubicBezTo>
                <a:lnTo>
                  <a:pt x="1164" y="0"/>
                </a:lnTo>
                <a:lnTo>
                  <a:pt x="1291" y="183"/>
                </a:lnTo>
                <a:lnTo>
                  <a:pt x="1164" y="161"/>
                </a:lnTo>
                <a:cubicBezTo>
                  <a:pt x="1120" y="317"/>
                  <a:pt x="981" y="576"/>
                  <a:pt x="798" y="714"/>
                </a:cubicBezTo>
                <a:cubicBezTo>
                  <a:pt x="615" y="852"/>
                  <a:pt x="749" y="772"/>
                  <a:pt x="554" y="886"/>
                </a:cubicBezTo>
                <a:lnTo>
                  <a:pt x="0" y="687"/>
                </a:lnTo>
                <a:close/>
              </a:path>
            </a:pathLst>
          </a:custGeom>
          <a:gradFill rotWithShape="1">
            <a:gsLst>
              <a:gs pos="0">
                <a:srgbClr val="3C5470"/>
              </a:gs>
              <a:gs pos="100000">
                <a:srgbClr val="F8F8F8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3611" name="Group 63"/>
          <p:cNvGrpSpPr>
            <a:grpSpLocks/>
          </p:cNvGrpSpPr>
          <p:nvPr/>
        </p:nvGrpSpPr>
        <p:grpSpPr bwMode="auto">
          <a:xfrm>
            <a:off x="3505200" y="1949450"/>
            <a:ext cx="1797050" cy="1674813"/>
            <a:chOff x="2208" y="1392"/>
            <a:chExt cx="1132" cy="1055"/>
          </a:xfrm>
        </p:grpSpPr>
        <p:sp>
          <p:nvSpPr>
            <p:cNvPr id="323612" name="Freeform 64"/>
            <p:cNvSpPr>
              <a:spLocks noChangeArrowheads="1"/>
            </p:cNvSpPr>
            <p:nvPr/>
          </p:nvSpPr>
          <p:spPr bwMode="auto">
            <a:xfrm>
              <a:off x="2332" y="2158"/>
              <a:ext cx="467" cy="232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58" y="173"/>
                </a:cxn>
                <a:cxn ang="0">
                  <a:pos x="297" y="32"/>
                </a:cxn>
                <a:cxn ang="0">
                  <a:pos x="289" y="8"/>
                </a:cxn>
                <a:cxn ang="0">
                  <a:pos x="223" y="26"/>
                </a:cxn>
                <a:cxn ang="0">
                  <a:pos x="0" y="166"/>
                </a:cxn>
              </a:cxnLst>
              <a:rect l="0" t="0" r="r" b="b"/>
              <a:pathLst>
                <a:path w="335" h="173">
                  <a:moveTo>
                    <a:pt x="0" y="166"/>
                  </a:moveTo>
                  <a:lnTo>
                    <a:pt x="58" y="173"/>
                  </a:lnTo>
                  <a:lnTo>
                    <a:pt x="297" y="32"/>
                  </a:lnTo>
                  <a:cubicBezTo>
                    <a:pt x="335" y="5"/>
                    <a:pt x="301" y="9"/>
                    <a:pt x="289" y="8"/>
                  </a:cubicBezTo>
                  <a:cubicBezTo>
                    <a:pt x="277" y="7"/>
                    <a:pt x="271" y="0"/>
                    <a:pt x="223" y="26"/>
                  </a:cubicBezTo>
                  <a:lnTo>
                    <a:pt x="0" y="166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13" name="Freeform 65"/>
            <p:cNvSpPr>
              <a:spLocks noChangeArrowheads="1"/>
            </p:cNvSpPr>
            <p:nvPr/>
          </p:nvSpPr>
          <p:spPr bwMode="auto">
            <a:xfrm>
              <a:off x="2208" y="1553"/>
              <a:ext cx="312" cy="837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323614" name="Freeform 66"/>
            <p:cNvSpPr>
              <a:spLocks noChangeArrowheads="1"/>
            </p:cNvSpPr>
            <p:nvPr/>
          </p:nvSpPr>
          <p:spPr bwMode="auto">
            <a:xfrm>
              <a:off x="2630" y="2172"/>
              <a:ext cx="578" cy="275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80" y="170"/>
                </a:cxn>
                <a:cxn ang="0">
                  <a:pos x="332" y="37"/>
                </a:cxn>
                <a:cxn ang="0">
                  <a:pos x="292" y="1"/>
                </a:cxn>
                <a:cxn ang="0">
                  <a:pos x="230" y="29"/>
                </a:cxn>
                <a:cxn ang="0">
                  <a:pos x="0" y="158"/>
                </a:cxn>
              </a:cxnLst>
              <a:rect l="0" t="0" r="r" b="b"/>
              <a:pathLst>
                <a:path w="367" h="170">
                  <a:moveTo>
                    <a:pt x="0" y="158"/>
                  </a:moveTo>
                  <a:lnTo>
                    <a:pt x="80" y="170"/>
                  </a:lnTo>
                  <a:lnTo>
                    <a:pt x="332" y="37"/>
                  </a:lnTo>
                  <a:cubicBezTo>
                    <a:pt x="367" y="9"/>
                    <a:pt x="309" y="2"/>
                    <a:pt x="292" y="1"/>
                  </a:cubicBezTo>
                  <a:cubicBezTo>
                    <a:pt x="280" y="0"/>
                    <a:pt x="279" y="3"/>
                    <a:pt x="230" y="29"/>
                  </a:cubicBezTo>
                  <a:lnTo>
                    <a:pt x="0" y="158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15" name="Freeform 67"/>
            <p:cNvSpPr>
              <a:spLocks noChangeArrowheads="1"/>
            </p:cNvSpPr>
            <p:nvPr/>
          </p:nvSpPr>
          <p:spPr bwMode="auto">
            <a:xfrm>
              <a:off x="3014" y="2205"/>
              <a:ext cx="326" cy="150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61" y="112"/>
                </a:cxn>
                <a:cxn ang="0">
                  <a:pos x="218" y="32"/>
                </a:cxn>
                <a:cxn ang="0">
                  <a:pos x="157" y="11"/>
                </a:cxn>
                <a:cxn ang="0">
                  <a:pos x="0" y="98"/>
                </a:cxn>
              </a:cxnLst>
              <a:rect l="0" t="0" r="r" b="b"/>
              <a:pathLst>
                <a:path w="234" h="112">
                  <a:moveTo>
                    <a:pt x="0" y="98"/>
                  </a:moveTo>
                  <a:lnTo>
                    <a:pt x="61" y="112"/>
                  </a:lnTo>
                  <a:lnTo>
                    <a:pt x="218" y="32"/>
                  </a:lnTo>
                  <a:cubicBezTo>
                    <a:pt x="234" y="15"/>
                    <a:pt x="193" y="0"/>
                    <a:pt x="157" y="11"/>
                  </a:cubicBezTo>
                  <a:lnTo>
                    <a:pt x="0" y="98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16" name="Freeform 68"/>
            <p:cNvSpPr>
              <a:spLocks noChangeArrowheads="1"/>
            </p:cNvSpPr>
            <p:nvPr/>
          </p:nvSpPr>
          <p:spPr bwMode="auto">
            <a:xfrm>
              <a:off x="2899" y="1513"/>
              <a:ext cx="313" cy="837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20206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323617" name="Freeform 69"/>
            <p:cNvSpPr>
              <a:spLocks noChangeArrowheads="1"/>
            </p:cNvSpPr>
            <p:nvPr/>
          </p:nvSpPr>
          <p:spPr bwMode="auto">
            <a:xfrm>
              <a:off x="2473" y="1392"/>
              <a:ext cx="393" cy="1054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323618" name="Group 70"/>
          <p:cNvGrpSpPr>
            <a:grpSpLocks/>
          </p:cNvGrpSpPr>
          <p:nvPr/>
        </p:nvGrpSpPr>
        <p:grpSpPr bwMode="auto">
          <a:xfrm>
            <a:off x="2438400" y="3854450"/>
            <a:ext cx="693738" cy="1331913"/>
            <a:chOff x="1536" y="2592"/>
            <a:chExt cx="437" cy="839"/>
          </a:xfrm>
        </p:grpSpPr>
        <p:sp>
          <p:nvSpPr>
            <p:cNvPr id="323619" name="Freeform 71"/>
            <p:cNvSpPr>
              <a:spLocks noChangeArrowheads="1"/>
            </p:cNvSpPr>
            <p:nvPr/>
          </p:nvSpPr>
          <p:spPr bwMode="auto">
            <a:xfrm>
              <a:off x="1647" y="3281"/>
              <a:ext cx="326" cy="150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61" y="112"/>
                </a:cxn>
                <a:cxn ang="0">
                  <a:pos x="218" y="32"/>
                </a:cxn>
                <a:cxn ang="0">
                  <a:pos x="157" y="11"/>
                </a:cxn>
                <a:cxn ang="0">
                  <a:pos x="0" y="98"/>
                </a:cxn>
              </a:cxnLst>
              <a:rect l="0" t="0" r="r" b="b"/>
              <a:pathLst>
                <a:path w="234" h="112">
                  <a:moveTo>
                    <a:pt x="0" y="98"/>
                  </a:moveTo>
                  <a:lnTo>
                    <a:pt x="61" y="112"/>
                  </a:lnTo>
                  <a:lnTo>
                    <a:pt x="218" y="32"/>
                  </a:lnTo>
                  <a:cubicBezTo>
                    <a:pt x="234" y="15"/>
                    <a:pt x="193" y="0"/>
                    <a:pt x="157" y="11"/>
                  </a:cubicBezTo>
                  <a:lnTo>
                    <a:pt x="0" y="98"/>
                  </a:lnTo>
                  <a:close/>
                </a:path>
              </a:pathLst>
            </a:custGeom>
            <a:gradFill rotWithShape="1">
              <a:gsLst>
                <a:gs pos="0">
                  <a:srgbClr val="525252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20" name="Freeform 72"/>
            <p:cNvSpPr>
              <a:spLocks noChangeArrowheads="1"/>
            </p:cNvSpPr>
            <p:nvPr/>
          </p:nvSpPr>
          <p:spPr bwMode="auto">
            <a:xfrm>
              <a:off x="1536" y="2592"/>
              <a:ext cx="313" cy="837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grpSp>
        <p:nvGrpSpPr>
          <p:cNvPr id="323621" name="Group 73"/>
          <p:cNvGrpSpPr>
            <a:grpSpLocks/>
          </p:cNvGrpSpPr>
          <p:nvPr/>
        </p:nvGrpSpPr>
        <p:grpSpPr bwMode="auto">
          <a:xfrm>
            <a:off x="5429250" y="4524375"/>
            <a:ext cx="701675" cy="701675"/>
            <a:chOff x="2430" y="1692"/>
            <a:chExt cx="339" cy="339"/>
          </a:xfrm>
        </p:grpSpPr>
        <p:sp>
          <p:nvSpPr>
            <p:cNvPr id="323622" name="Freeform 74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0066CC"/>
            </a:solidFill>
            <a:ln w="0">
              <a:solidFill>
                <a:srgbClr val="0066CC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23" name="Freeform 75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0066CC"/>
            </a:solidFill>
            <a:ln w="0">
              <a:solidFill>
                <a:srgbClr val="0066CC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3624" name="Group 76"/>
          <p:cNvGrpSpPr>
            <a:grpSpLocks/>
          </p:cNvGrpSpPr>
          <p:nvPr/>
        </p:nvGrpSpPr>
        <p:grpSpPr bwMode="auto">
          <a:xfrm>
            <a:off x="5410200" y="3460750"/>
            <a:ext cx="701675" cy="698500"/>
            <a:chOff x="1884" y="3188"/>
            <a:chExt cx="411" cy="409"/>
          </a:xfrm>
        </p:grpSpPr>
        <p:sp>
          <p:nvSpPr>
            <p:cNvPr id="323625" name="Freeform 77"/>
            <p:cNvSpPr>
              <a:spLocks noEditPoints="1" noChangeArrowheads="1"/>
            </p:cNvSpPr>
            <p:nvPr/>
          </p:nvSpPr>
          <p:spPr bwMode="auto">
            <a:xfrm>
              <a:off x="1884" y="3188"/>
              <a:ext cx="411" cy="409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" y="246"/>
                </a:cxn>
                <a:cxn ang="0">
                  <a:pos x="17" y="285"/>
                </a:cxn>
                <a:cxn ang="0">
                  <a:pos x="36" y="319"/>
                </a:cxn>
                <a:cxn ang="0">
                  <a:pos x="60" y="349"/>
                </a:cxn>
                <a:cxn ang="0">
                  <a:pos x="92" y="375"/>
                </a:cxn>
                <a:cxn ang="0">
                  <a:pos x="126" y="393"/>
                </a:cxn>
                <a:cxn ang="0">
                  <a:pos x="165" y="405"/>
                </a:cxn>
                <a:cxn ang="0">
                  <a:pos x="206" y="409"/>
                </a:cxn>
                <a:cxn ang="0">
                  <a:pos x="248" y="405"/>
                </a:cxn>
                <a:cxn ang="0">
                  <a:pos x="285" y="393"/>
                </a:cxn>
                <a:cxn ang="0">
                  <a:pos x="321" y="375"/>
                </a:cxn>
                <a:cxn ang="0">
                  <a:pos x="351" y="349"/>
                </a:cxn>
                <a:cxn ang="0">
                  <a:pos x="375" y="319"/>
                </a:cxn>
                <a:cxn ang="0">
                  <a:pos x="395" y="285"/>
                </a:cxn>
                <a:cxn ang="0">
                  <a:pos x="407" y="246"/>
                </a:cxn>
                <a:cxn ang="0">
                  <a:pos x="411" y="204"/>
                </a:cxn>
                <a:cxn ang="0">
                  <a:pos x="407" y="163"/>
                </a:cxn>
                <a:cxn ang="0">
                  <a:pos x="395" y="124"/>
                </a:cxn>
                <a:cxn ang="0">
                  <a:pos x="375" y="90"/>
                </a:cxn>
                <a:cxn ang="0">
                  <a:pos x="351" y="60"/>
                </a:cxn>
                <a:cxn ang="0">
                  <a:pos x="321" y="34"/>
                </a:cxn>
                <a:cxn ang="0">
                  <a:pos x="285" y="15"/>
                </a:cxn>
                <a:cxn ang="0">
                  <a:pos x="248" y="3"/>
                </a:cxn>
                <a:cxn ang="0">
                  <a:pos x="206" y="0"/>
                </a:cxn>
                <a:cxn ang="0">
                  <a:pos x="165" y="3"/>
                </a:cxn>
                <a:cxn ang="0">
                  <a:pos x="126" y="15"/>
                </a:cxn>
                <a:cxn ang="0">
                  <a:pos x="92" y="34"/>
                </a:cxn>
                <a:cxn ang="0">
                  <a:pos x="60" y="60"/>
                </a:cxn>
                <a:cxn ang="0">
                  <a:pos x="36" y="90"/>
                </a:cxn>
                <a:cxn ang="0">
                  <a:pos x="17" y="124"/>
                </a:cxn>
                <a:cxn ang="0">
                  <a:pos x="5" y="163"/>
                </a:cxn>
                <a:cxn ang="0">
                  <a:pos x="0" y="204"/>
                </a:cxn>
                <a:cxn ang="0">
                  <a:pos x="42" y="204"/>
                </a:cxn>
                <a:cxn ang="0">
                  <a:pos x="47" y="166"/>
                </a:cxn>
                <a:cxn ang="0">
                  <a:pos x="59" y="133"/>
                </a:cxn>
                <a:cxn ang="0">
                  <a:pos x="78" y="102"/>
                </a:cxn>
                <a:cxn ang="0">
                  <a:pos x="104" y="76"/>
                </a:cxn>
                <a:cxn ang="0">
                  <a:pos x="134" y="58"/>
                </a:cxn>
                <a:cxn ang="0">
                  <a:pos x="168" y="45"/>
                </a:cxn>
                <a:cxn ang="0">
                  <a:pos x="206" y="42"/>
                </a:cxn>
                <a:cxn ang="0">
                  <a:pos x="243" y="45"/>
                </a:cxn>
                <a:cxn ang="0">
                  <a:pos x="278" y="58"/>
                </a:cxn>
                <a:cxn ang="0">
                  <a:pos x="308" y="76"/>
                </a:cxn>
                <a:cxn ang="0">
                  <a:pos x="333" y="102"/>
                </a:cxn>
                <a:cxn ang="0">
                  <a:pos x="353" y="133"/>
                </a:cxn>
                <a:cxn ang="0">
                  <a:pos x="365" y="166"/>
                </a:cxn>
                <a:cxn ang="0">
                  <a:pos x="369" y="204"/>
                </a:cxn>
                <a:cxn ang="0">
                  <a:pos x="365" y="241"/>
                </a:cxn>
                <a:cxn ang="0">
                  <a:pos x="353" y="276"/>
                </a:cxn>
                <a:cxn ang="0">
                  <a:pos x="333" y="306"/>
                </a:cxn>
                <a:cxn ang="0">
                  <a:pos x="308" y="331"/>
                </a:cxn>
                <a:cxn ang="0">
                  <a:pos x="278" y="351"/>
                </a:cxn>
                <a:cxn ang="0">
                  <a:pos x="243" y="363"/>
                </a:cxn>
                <a:cxn ang="0">
                  <a:pos x="206" y="367"/>
                </a:cxn>
                <a:cxn ang="0">
                  <a:pos x="168" y="363"/>
                </a:cxn>
                <a:cxn ang="0">
                  <a:pos x="134" y="351"/>
                </a:cxn>
                <a:cxn ang="0">
                  <a:pos x="104" y="331"/>
                </a:cxn>
                <a:cxn ang="0">
                  <a:pos x="78" y="306"/>
                </a:cxn>
                <a:cxn ang="0">
                  <a:pos x="59" y="276"/>
                </a:cxn>
                <a:cxn ang="0">
                  <a:pos x="47" y="241"/>
                </a:cxn>
                <a:cxn ang="0">
                  <a:pos x="42" y="204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FCC00"/>
            </a:solidFill>
            <a:ln w="19050">
              <a:solidFill>
                <a:srgbClr val="FFCC00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26" name="Freeform 78"/>
            <p:cNvSpPr>
              <a:spLocks noChangeArrowheads="1"/>
            </p:cNvSpPr>
            <p:nvPr/>
          </p:nvSpPr>
          <p:spPr bwMode="auto">
            <a:xfrm>
              <a:off x="2064" y="3269"/>
              <a:ext cx="141" cy="229"/>
            </a:xfrm>
            <a:custGeom>
              <a:avLst/>
              <a:gdLst/>
              <a:ahLst/>
              <a:cxnLst>
                <a:cxn ang="0">
                  <a:pos x="32" y="229"/>
                </a:cxn>
                <a:cxn ang="0">
                  <a:pos x="24" y="229"/>
                </a:cxn>
                <a:cxn ang="0">
                  <a:pos x="18" y="228"/>
                </a:cxn>
                <a:cxn ang="0">
                  <a:pos x="12" y="225"/>
                </a:cxn>
                <a:cxn ang="0">
                  <a:pos x="8" y="222"/>
                </a:cxn>
                <a:cxn ang="0">
                  <a:pos x="5" y="217"/>
                </a:cxn>
                <a:cxn ang="0">
                  <a:pos x="3" y="213"/>
                </a:cxn>
                <a:cxn ang="0">
                  <a:pos x="2" y="207"/>
                </a:cxn>
                <a:cxn ang="0">
                  <a:pos x="0" y="199"/>
                </a:cxn>
                <a:cxn ang="0">
                  <a:pos x="2" y="190"/>
                </a:cxn>
                <a:cxn ang="0">
                  <a:pos x="5" y="181"/>
                </a:cxn>
                <a:cxn ang="0">
                  <a:pos x="11" y="172"/>
                </a:cxn>
                <a:cxn ang="0">
                  <a:pos x="18" y="162"/>
                </a:cxn>
                <a:cxn ang="0">
                  <a:pos x="80" y="88"/>
                </a:cxn>
                <a:cxn ang="0">
                  <a:pos x="83" y="84"/>
                </a:cxn>
                <a:cxn ang="0">
                  <a:pos x="86" y="79"/>
                </a:cxn>
                <a:cxn ang="0">
                  <a:pos x="87" y="73"/>
                </a:cxn>
                <a:cxn ang="0">
                  <a:pos x="89" y="69"/>
                </a:cxn>
                <a:cxn ang="0">
                  <a:pos x="87" y="63"/>
                </a:cxn>
                <a:cxn ang="0">
                  <a:pos x="86" y="58"/>
                </a:cxn>
                <a:cxn ang="0">
                  <a:pos x="83" y="55"/>
                </a:cxn>
                <a:cxn ang="0">
                  <a:pos x="78" y="51"/>
                </a:cxn>
                <a:cxn ang="0">
                  <a:pos x="74" y="49"/>
                </a:cxn>
                <a:cxn ang="0">
                  <a:pos x="68" y="49"/>
                </a:cxn>
                <a:cxn ang="0">
                  <a:pos x="63" y="49"/>
                </a:cxn>
                <a:cxn ang="0">
                  <a:pos x="59" y="51"/>
                </a:cxn>
                <a:cxn ang="0">
                  <a:pos x="56" y="55"/>
                </a:cxn>
                <a:cxn ang="0">
                  <a:pos x="53" y="58"/>
                </a:cxn>
                <a:cxn ang="0">
                  <a:pos x="51" y="64"/>
                </a:cxn>
                <a:cxn ang="0">
                  <a:pos x="50" y="69"/>
                </a:cxn>
                <a:cxn ang="0">
                  <a:pos x="51" y="75"/>
                </a:cxn>
                <a:cxn ang="0">
                  <a:pos x="53" y="81"/>
                </a:cxn>
                <a:cxn ang="0">
                  <a:pos x="56" y="85"/>
                </a:cxn>
                <a:cxn ang="0">
                  <a:pos x="62" y="91"/>
                </a:cxn>
                <a:cxn ang="0">
                  <a:pos x="30" y="129"/>
                </a:cxn>
                <a:cxn ang="0">
                  <a:pos x="17" y="115"/>
                </a:cxn>
                <a:cxn ang="0">
                  <a:pos x="9" y="102"/>
                </a:cxn>
                <a:cxn ang="0">
                  <a:pos x="3" y="87"/>
                </a:cxn>
                <a:cxn ang="0">
                  <a:pos x="2" y="70"/>
                </a:cxn>
                <a:cxn ang="0">
                  <a:pos x="5" y="51"/>
                </a:cxn>
                <a:cxn ang="0">
                  <a:pos x="11" y="34"/>
                </a:cxn>
                <a:cxn ang="0">
                  <a:pos x="21" y="19"/>
                </a:cxn>
                <a:cxn ang="0">
                  <a:pos x="35" y="9"/>
                </a:cxn>
                <a:cxn ang="0">
                  <a:pos x="51" y="1"/>
                </a:cxn>
                <a:cxn ang="0">
                  <a:pos x="71" y="0"/>
                </a:cxn>
                <a:cxn ang="0">
                  <a:pos x="89" y="1"/>
                </a:cxn>
                <a:cxn ang="0">
                  <a:pos x="105" y="7"/>
                </a:cxn>
                <a:cxn ang="0">
                  <a:pos x="119" y="19"/>
                </a:cxn>
                <a:cxn ang="0">
                  <a:pos x="129" y="33"/>
                </a:cxn>
                <a:cxn ang="0">
                  <a:pos x="135" y="49"/>
                </a:cxn>
                <a:cxn ang="0">
                  <a:pos x="137" y="69"/>
                </a:cxn>
                <a:cxn ang="0">
                  <a:pos x="134" y="91"/>
                </a:cxn>
                <a:cxn ang="0">
                  <a:pos x="122" y="115"/>
                </a:cxn>
                <a:cxn ang="0">
                  <a:pos x="101" y="139"/>
                </a:cxn>
                <a:cxn ang="0">
                  <a:pos x="99" y="142"/>
                </a:cxn>
                <a:cxn ang="0">
                  <a:pos x="66" y="177"/>
                </a:cxn>
                <a:cxn ang="0">
                  <a:pos x="141" y="177"/>
                </a:cxn>
                <a:cxn ang="0">
                  <a:pos x="141" y="229"/>
                </a:cxn>
                <a:cxn ang="0">
                  <a:pos x="32" y="229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FCC00"/>
            </a:solidFill>
            <a:ln w="0">
              <a:solidFill>
                <a:srgbClr val="FFCC00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27" name="Freeform 79"/>
            <p:cNvSpPr>
              <a:spLocks noChangeArrowheads="1"/>
            </p:cNvSpPr>
            <p:nvPr/>
          </p:nvSpPr>
          <p:spPr bwMode="auto">
            <a:xfrm>
              <a:off x="1946" y="3333"/>
              <a:ext cx="102" cy="113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33" y="54"/>
                </a:cxn>
                <a:cxn ang="0">
                  <a:pos x="3" y="0"/>
                </a:cxn>
                <a:cxn ang="0">
                  <a:pos x="33" y="0"/>
                </a:cxn>
                <a:cxn ang="0">
                  <a:pos x="51" y="33"/>
                </a:cxn>
                <a:cxn ang="0">
                  <a:pos x="70" y="0"/>
                </a:cxn>
                <a:cxn ang="0">
                  <a:pos x="99" y="0"/>
                </a:cxn>
                <a:cxn ang="0">
                  <a:pos x="69" y="54"/>
                </a:cxn>
                <a:cxn ang="0">
                  <a:pos x="102" y="113"/>
                </a:cxn>
                <a:cxn ang="0">
                  <a:pos x="72" y="113"/>
                </a:cxn>
                <a:cxn ang="0">
                  <a:pos x="51" y="75"/>
                </a:cxn>
                <a:cxn ang="0">
                  <a:pos x="30" y="113"/>
                </a:cxn>
                <a:cxn ang="0">
                  <a:pos x="0" y="113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FCC00"/>
            </a:solidFill>
            <a:ln w="0">
              <a:solidFill>
                <a:srgbClr val="FFCC00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3628" name="Group 80"/>
          <p:cNvGrpSpPr>
            <a:grpSpLocks/>
          </p:cNvGrpSpPr>
          <p:nvPr/>
        </p:nvGrpSpPr>
        <p:grpSpPr bwMode="auto">
          <a:xfrm>
            <a:off x="5438775" y="2406650"/>
            <a:ext cx="698500" cy="698500"/>
            <a:chOff x="3349" y="3250"/>
            <a:chExt cx="380" cy="380"/>
          </a:xfrm>
        </p:grpSpPr>
        <p:sp>
          <p:nvSpPr>
            <p:cNvPr id="323629" name="Freeform 81"/>
            <p:cNvSpPr>
              <a:spLocks noChangeArrowheads="1"/>
            </p:cNvSpPr>
            <p:nvPr/>
          </p:nvSpPr>
          <p:spPr bwMode="auto">
            <a:xfrm>
              <a:off x="3349" y="3250"/>
              <a:ext cx="380" cy="190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246" y="5"/>
                </a:cxn>
                <a:cxn ang="0">
                  <a:pos x="285" y="17"/>
                </a:cxn>
                <a:cxn ang="0">
                  <a:pos x="319" y="36"/>
                </a:cxn>
                <a:cxn ang="0">
                  <a:pos x="349" y="60"/>
                </a:cxn>
                <a:cxn ang="0">
                  <a:pos x="375" y="92"/>
                </a:cxn>
                <a:cxn ang="0">
                  <a:pos x="393" y="126"/>
                </a:cxn>
                <a:cxn ang="0">
                  <a:pos x="405" y="164"/>
                </a:cxn>
                <a:cxn ang="0">
                  <a:pos x="409" y="206"/>
                </a:cxn>
                <a:cxn ang="0">
                  <a:pos x="409" y="207"/>
                </a:cxn>
                <a:cxn ang="0">
                  <a:pos x="409" y="207"/>
                </a:cxn>
                <a:cxn ang="0">
                  <a:pos x="358" y="207"/>
                </a:cxn>
                <a:cxn ang="0">
                  <a:pos x="270" y="69"/>
                </a:cxn>
                <a:cxn ang="0">
                  <a:pos x="270" y="108"/>
                </a:cxn>
                <a:cxn ang="0">
                  <a:pos x="204" y="108"/>
                </a:cxn>
                <a:cxn ang="0">
                  <a:pos x="204" y="42"/>
                </a:cxn>
                <a:cxn ang="0">
                  <a:pos x="168" y="47"/>
                </a:cxn>
                <a:cxn ang="0">
                  <a:pos x="133" y="59"/>
                </a:cxn>
                <a:cxn ang="0">
                  <a:pos x="102" y="78"/>
                </a:cxn>
                <a:cxn ang="0">
                  <a:pos x="78" y="104"/>
                </a:cxn>
                <a:cxn ang="0">
                  <a:pos x="58" y="134"/>
                </a:cxn>
                <a:cxn ang="0">
                  <a:pos x="46" y="168"/>
                </a:cxn>
                <a:cxn ang="0">
                  <a:pos x="42" y="206"/>
                </a:cxn>
                <a:cxn ang="0">
                  <a:pos x="42" y="207"/>
                </a:cxn>
                <a:cxn ang="0">
                  <a:pos x="42" y="207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6"/>
                </a:cxn>
                <a:cxn ang="0">
                  <a:pos x="3" y="164"/>
                </a:cxn>
                <a:cxn ang="0">
                  <a:pos x="15" y="126"/>
                </a:cxn>
                <a:cxn ang="0">
                  <a:pos x="34" y="92"/>
                </a:cxn>
                <a:cxn ang="0">
                  <a:pos x="60" y="60"/>
                </a:cxn>
                <a:cxn ang="0">
                  <a:pos x="90" y="36"/>
                </a:cxn>
                <a:cxn ang="0">
                  <a:pos x="124" y="17"/>
                </a:cxn>
                <a:cxn ang="0">
                  <a:pos x="163" y="5"/>
                </a:cxn>
                <a:cxn ang="0">
                  <a:pos x="204" y="0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CC3399"/>
            </a:solidFill>
            <a:ln w="0">
              <a:solidFill>
                <a:srgbClr val="CC3399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30" name="Freeform 82"/>
            <p:cNvSpPr>
              <a:spLocks noChangeArrowheads="1"/>
            </p:cNvSpPr>
            <p:nvPr/>
          </p:nvSpPr>
          <p:spPr bwMode="auto">
            <a:xfrm>
              <a:off x="3396" y="3313"/>
              <a:ext cx="143" cy="254"/>
            </a:xfrm>
            <a:custGeom>
              <a:avLst/>
              <a:gdLst/>
              <a:ahLst/>
              <a:cxnLst>
                <a:cxn ang="0">
                  <a:pos x="88" y="276"/>
                </a:cxn>
                <a:cxn ang="0">
                  <a:pos x="88" y="237"/>
                </a:cxn>
                <a:cxn ang="0">
                  <a:pos x="153" y="237"/>
                </a:cxn>
                <a:cxn ang="0">
                  <a:pos x="153" y="39"/>
                </a:cxn>
                <a:cxn ang="0">
                  <a:pos x="88" y="39"/>
                </a:cxn>
                <a:cxn ang="0">
                  <a:pos x="88" y="0"/>
                </a:cxn>
                <a:cxn ang="0">
                  <a:pos x="0" y="138"/>
                </a:cxn>
                <a:cxn ang="0">
                  <a:pos x="88" y="276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CC3399"/>
            </a:solidFill>
            <a:ln w="0">
              <a:solidFill>
                <a:srgbClr val="CC3399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31" name="Freeform 83"/>
            <p:cNvSpPr>
              <a:spLocks noChangeArrowheads="1"/>
            </p:cNvSpPr>
            <p:nvPr/>
          </p:nvSpPr>
          <p:spPr bwMode="auto">
            <a:xfrm>
              <a:off x="3349" y="3440"/>
              <a:ext cx="380" cy="190"/>
            </a:xfrm>
            <a:custGeom>
              <a:avLst/>
              <a:gdLst/>
              <a:ahLst/>
              <a:cxnLst>
                <a:cxn ang="0">
                  <a:pos x="204" y="207"/>
                </a:cxn>
                <a:cxn ang="0">
                  <a:pos x="246" y="203"/>
                </a:cxn>
                <a:cxn ang="0">
                  <a:pos x="285" y="191"/>
                </a:cxn>
                <a:cxn ang="0">
                  <a:pos x="319" y="173"/>
                </a:cxn>
                <a:cxn ang="0">
                  <a:pos x="349" y="147"/>
                </a:cxn>
                <a:cxn ang="0">
                  <a:pos x="375" y="117"/>
                </a:cxn>
                <a:cxn ang="0">
                  <a:pos x="393" y="83"/>
                </a:cxn>
                <a:cxn ang="0">
                  <a:pos x="405" y="44"/>
                </a:cxn>
                <a:cxn ang="0">
                  <a:pos x="409" y="2"/>
                </a:cxn>
                <a:cxn ang="0">
                  <a:pos x="409" y="2"/>
                </a:cxn>
                <a:cxn ang="0">
                  <a:pos x="409" y="0"/>
                </a:cxn>
                <a:cxn ang="0">
                  <a:pos x="358" y="0"/>
                </a:cxn>
                <a:cxn ang="0">
                  <a:pos x="270" y="138"/>
                </a:cxn>
                <a:cxn ang="0">
                  <a:pos x="270" y="99"/>
                </a:cxn>
                <a:cxn ang="0">
                  <a:pos x="204" y="99"/>
                </a:cxn>
                <a:cxn ang="0">
                  <a:pos x="204" y="165"/>
                </a:cxn>
                <a:cxn ang="0">
                  <a:pos x="168" y="161"/>
                </a:cxn>
                <a:cxn ang="0">
                  <a:pos x="133" y="149"/>
                </a:cxn>
                <a:cxn ang="0">
                  <a:pos x="102" y="129"/>
                </a:cxn>
                <a:cxn ang="0">
                  <a:pos x="78" y="104"/>
                </a:cxn>
                <a:cxn ang="0">
                  <a:pos x="58" y="74"/>
                </a:cxn>
                <a:cxn ang="0">
                  <a:pos x="46" y="39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44"/>
                </a:cxn>
                <a:cxn ang="0">
                  <a:pos x="15" y="83"/>
                </a:cxn>
                <a:cxn ang="0">
                  <a:pos x="34" y="117"/>
                </a:cxn>
                <a:cxn ang="0">
                  <a:pos x="60" y="147"/>
                </a:cxn>
                <a:cxn ang="0">
                  <a:pos x="90" y="173"/>
                </a:cxn>
                <a:cxn ang="0">
                  <a:pos x="124" y="191"/>
                </a:cxn>
                <a:cxn ang="0">
                  <a:pos x="163" y="203"/>
                </a:cxn>
                <a:cxn ang="0">
                  <a:pos x="204" y="207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CC3399"/>
            </a:solidFill>
            <a:ln w="0">
              <a:solidFill>
                <a:srgbClr val="CC3399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Rectangle 2"/>
          <p:cNvSpPr>
            <a:spLocks noChangeArrowheads="1"/>
          </p:cNvSpPr>
          <p:nvPr/>
        </p:nvSpPr>
        <p:spPr bwMode="auto">
          <a:xfrm>
            <a:off x="1985963" y="5695950"/>
            <a:ext cx="6607175" cy="3683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scene3d>
            <a:camera prst="legacyPerspectiveTop"/>
            <a:lightRig rig="legacyNormal3" dir="r"/>
          </a:scene3d>
          <a:sp3d extrusionH="1801800" prstMaterial="legacyMetal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34" name="Freeform 3"/>
          <p:cNvSpPr>
            <a:spLocks noChangeArrowheads="1"/>
          </p:cNvSpPr>
          <p:nvPr/>
        </p:nvSpPr>
        <p:spPr bwMode="auto">
          <a:xfrm>
            <a:off x="2686050" y="2590800"/>
            <a:ext cx="5240338" cy="3011488"/>
          </a:xfrm>
          <a:custGeom>
            <a:avLst/>
            <a:gdLst/>
            <a:ahLst/>
            <a:cxnLst>
              <a:cxn ang="0">
                <a:pos x="348" y="1788"/>
              </a:cxn>
              <a:cxn ang="0">
                <a:pos x="877" y="1701"/>
              </a:cxn>
              <a:cxn ang="0">
                <a:pos x="1306" y="1172"/>
              </a:cxn>
              <a:cxn ang="0">
                <a:pos x="1708" y="683"/>
              </a:cxn>
              <a:cxn ang="0">
                <a:pos x="2157" y="1433"/>
              </a:cxn>
              <a:cxn ang="0">
                <a:pos x="2585" y="1193"/>
              </a:cxn>
              <a:cxn ang="0">
                <a:pos x="3081" y="47"/>
              </a:cxn>
              <a:cxn ang="0">
                <a:pos x="3547" y="467"/>
              </a:cxn>
              <a:cxn ang="0">
                <a:pos x="3569" y="2083"/>
              </a:cxn>
              <a:cxn ang="0">
                <a:pos x="0" y="2077"/>
              </a:cxn>
              <a:cxn ang="0">
                <a:pos x="348" y="1788"/>
              </a:cxn>
            </a:cxnLst>
            <a:rect l="0" t="0" r="r" b="b"/>
            <a:pathLst>
              <a:path w="3569" h="2083">
                <a:moveTo>
                  <a:pt x="348" y="1788"/>
                </a:moveTo>
                <a:cubicBezTo>
                  <a:pt x="670" y="1748"/>
                  <a:pt x="706" y="1812"/>
                  <a:pt x="877" y="1701"/>
                </a:cubicBezTo>
                <a:cubicBezTo>
                  <a:pt x="1048" y="1590"/>
                  <a:pt x="1168" y="1382"/>
                  <a:pt x="1306" y="1172"/>
                </a:cubicBezTo>
                <a:cubicBezTo>
                  <a:pt x="1444" y="962"/>
                  <a:pt x="1580" y="716"/>
                  <a:pt x="1708" y="683"/>
                </a:cubicBezTo>
                <a:cubicBezTo>
                  <a:pt x="1836" y="650"/>
                  <a:pt x="2023" y="1419"/>
                  <a:pt x="2157" y="1433"/>
                </a:cubicBezTo>
                <a:cubicBezTo>
                  <a:pt x="2291" y="1447"/>
                  <a:pt x="2426" y="1427"/>
                  <a:pt x="2585" y="1193"/>
                </a:cubicBezTo>
                <a:cubicBezTo>
                  <a:pt x="2739" y="962"/>
                  <a:pt x="2934" y="94"/>
                  <a:pt x="3081" y="47"/>
                </a:cubicBezTo>
                <a:cubicBezTo>
                  <a:pt x="3228" y="0"/>
                  <a:pt x="3369" y="154"/>
                  <a:pt x="3547" y="467"/>
                </a:cubicBezTo>
                <a:cubicBezTo>
                  <a:pt x="3558" y="1275"/>
                  <a:pt x="3569" y="2083"/>
                  <a:pt x="3569" y="2083"/>
                </a:cubicBezTo>
                <a:lnTo>
                  <a:pt x="0" y="2077"/>
                </a:lnTo>
                <a:lnTo>
                  <a:pt x="348" y="1788"/>
                </a:lnTo>
                <a:close/>
              </a:path>
            </a:pathLst>
          </a:custGeom>
          <a:gradFill rotWithShape="1">
            <a:gsLst>
              <a:gs pos="0">
                <a:srgbClr val="F9FCFC">
                  <a:alpha val="79999"/>
                </a:srgbClr>
              </a:gs>
              <a:gs pos="100000">
                <a:schemeClr val="accent1">
                  <a:alpha val="79999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PerspectiveTop"/>
            <a:lightRig rig="legacyHarsh2" dir="t"/>
          </a:scene3d>
          <a:sp3d extrusionH="2270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gray">
          <a:xfrm>
            <a:off x="2800350" y="5716588"/>
            <a:ext cx="5508625" cy="36671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00       01       02      03       04       05       06        07 </a:t>
            </a:r>
            <a:endParaRPr lang="en-US" altLang="zh-CN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25636" name="Rectangle 5"/>
          <p:cNvSpPr>
            <a:spLocks noChangeArrowheads="1"/>
          </p:cNvSpPr>
          <p:nvPr/>
        </p:nvSpPr>
        <p:spPr bwMode="auto">
          <a:xfrm>
            <a:off x="2963863" y="4786313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50%</a:t>
            </a:r>
          </a:p>
        </p:txBody>
      </p:sp>
      <p:sp>
        <p:nvSpPr>
          <p:cNvPr id="325637" name="Rectangle 6"/>
          <p:cNvSpPr>
            <a:spLocks noChangeArrowheads="1"/>
          </p:cNvSpPr>
          <p:nvPr/>
        </p:nvSpPr>
        <p:spPr bwMode="auto">
          <a:xfrm>
            <a:off x="3635375" y="4668838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70%</a:t>
            </a:r>
          </a:p>
        </p:txBody>
      </p:sp>
      <p:sp>
        <p:nvSpPr>
          <p:cNvPr id="325638" name="Rectangle 7"/>
          <p:cNvSpPr>
            <a:spLocks noChangeArrowheads="1"/>
          </p:cNvSpPr>
          <p:nvPr/>
        </p:nvSpPr>
        <p:spPr bwMode="auto">
          <a:xfrm>
            <a:off x="4097338" y="3924300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160%</a:t>
            </a:r>
          </a:p>
        </p:txBody>
      </p:sp>
      <p:sp>
        <p:nvSpPr>
          <p:cNvPr id="325639" name="Rectangle 8"/>
          <p:cNvSpPr>
            <a:spLocks noChangeArrowheads="1"/>
          </p:cNvSpPr>
          <p:nvPr/>
        </p:nvSpPr>
        <p:spPr bwMode="auto">
          <a:xfrm>
            <a:off x="4865688" y="3214688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230%</a:t>
            </a:r>
          </a:p>
        </p:txBody>
      </p:sp>
      <p:sp>
        <p:nvSpPr>
          <p:cNvPr id="325640" name="Rectangle 9"/>
          <p:cNvSpPr>
            <a:spLocks noChangeArrowheads="1"/>
          </p:cNvSpPr>
          <p:nvPr/>
        </p:nvSpPr>
        <p:spPr bwMode="auto">
          <a:xfrm>
            <a:off x="5495925" y="4735513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100%</a:t>
            </a:r>
          </a:p>
        </p:txBody>
      </p:sp>
      <p:sp>
        <p:nvSpPr>
          <p:cNvPr id="325641" name="Rectangle 10"/>
          <p:cNvSpPr>
            <a:spLocks noChangeArrowheads="1"/>
          </p:cNvSpPr>
          <p:nvPr/>
        </p:nvSpPr>
        <p:spPr bwMode="auto">
          <a:xfrm>
            <a:off x="5978525" y="3836988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150%</a:t>
            </a:r>
          </a:p>
        </p:txBody>
      </p:sp>
      <p:sp>
        <p:nvSpPr>
          <p:cNvPr id="325642" name="Rectangle 11"/>
          <p:cNvSpPr>
            <a:spLocks noChangeArrowheads="1"/>
          </p:cNvSpPr>
          <p:nvPr/>
        </p:nvSpPr>
        <p:spPr bwMode="auto">
          <a:xfrm>
            <a:off x="6721475" y="2170113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FF6600"/>
                </a:solidFill>
                <a:cs typeface="Arial" pitchFamily="34" charset="0"/>
              </a:rPr>
              <a:t>380%</a:t>
            </a:r>
          </a:p>
        </p:txBody>
      </p:sp>
      <p:sp>
        <p:nvSpPr>
          <p:cNvPr id="325643" name="Rectangle 12"/>
          <p:cNvSpPr>
            <a:spLocks noChangeArrowheads="1"/>
          </p:cNvSpPr>
          <p:nvPr/>
        </p:nvSpPr>
        <p:spPr bwMode="auto">
          <a:xfrm>
            <a:off x="7758113" y="2894013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300%</a:t>
            </a:r>
          </a:p>
        </p:txBody>
      </p:sp>
      <p:sp>
        <p:nvSpPr>
          <p:cNvPr id="325644" name="Text Box 13"/>
          <p:cNvSpPr txBox="1">
            <a:spLocks noChangeArrowheads="1"/>
          </p:cNvSpPr>
          <p:nvPr/>
        </p:nvSpPr>
        <p:spPr bwMode="auto">
          <a:xfrm>
            <a:off x="1973263" y="6126163"/>
            <a:ext cx="20955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400">
                <a:cs typeface="Arial" pitchFamily="34" charset="0"/>
              </a:rPr>
              <a:t>Text in here  (unit: %)</a:t>
            </a:r>
          </a:p>
        </p:txBody>
      </p:sp>
      <p:sp>
        <p:nvSpPr>
          <p:cNvPr id="325645" name="Text Box 14"/>
          <p:cNvSpPr txBox="1">
            <a:spLocks noChangeArrowheads="1"/>
          </p:cNvSpPr>
          <p:nvPr/>
        </p:nvSpPr>
        <p:spPr bwMode="auto">
          <a:xfrm>
            <a:off x="2043113" y="5778500"/>
            <a:ext cx="693737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200">
                <a:solidFill>
                  <a:srgbClr val="F8F8F8"/>
                </a:solidFill>
                <a:cs typeface="Arial" pitchFamily="34" charset="0"/>
              </a:rPr>
              <a:t>Year</a:t>
            </a:r>
          </a:p>
        </p:txBody>
      </p:sp>
      <p:sp>
        <p:nvSpPr>
          <p:cNvPr id="325646" name="Text Box 16"/>
          <p:cNvSpPr txBox="1">
            <a:spLocks noChangeArrowheads="1"/>
          </p:cNvSpPr>
          <p:nvPr/>
        </p:nvSpPr>
        <p:spPr bwMode="auto">
          <a:xfrm>
            <a:off x="658813" y="2881313"/>
            <a:ext cx="1727200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</p:txBody>
      </p:sp>
      <p:sp>
        <p:nvSpPr>
          <p:cNvPr id="325647" name="Line 17"/>
          <p:cNvSpPr>
            <a:spLocks noChangeShapeType="1"/>
          </p:cNvSpPr>
          <p:nvPr/>
        </p:nvSpPr>
        <p:spPr bwMode="auto">
          <a:xfrm>
            <a:off x="533400" y="2732088"/>
            <a:ext cx="38703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5648" name="Oval 18"/>
          <p:cNvSpPr>
            <a:spLocks noChangeArrowheads="1"/>
          </p:cNvSpPr>
          <p:nvPr/>
        </p:nvSpPr>
        <p:spPr bwMode="auto">
          <a:xfrm>
            <a:off x="3119438" y="504666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49" name="Oval 19"/>
          <p:cNvSpPr>
            <a:spLocks noChangeArrowheads="1"/>
          </p:cNvSpPr>
          <p:nvPr/>
        </p:nvSpPr>
        <p:spPr bwMode="auto">
          <a:xfrm>
            <a:off x="3778250" y="497046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0" name="Oval 20"/>
          <p:cNvSpPr>
            <a:spLocks noChangeArrowheads="1"/>
          </p:cNvSpPr>
          <p:nvPr/>
        </p:nvSpPr>
        <p:spPr bwMode="auto">
          <a:xfrm>
            <a:off x="4402138" y="426561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1" name="Oval 21"/>
          <p:cNvSpPr>
            <a:spLocks noChangeArrowheads="1"/>
          </p:cNvSpPr>
          <p:nvPr/>
        </p:nvSpPr>
        <p:spPr bwMode="auto">
          <a:xfrm>
            <a:off x="5035550" y="349250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2" name="Oval 22"/>
          <p:cNvSpPr>
            <a:spLocks noChangeArrowheads="1"/>
          </p:cNvSpPr>
          <p:nvPr/>
        </p:nvSpPr>
        <p:spPr bwMode="auto">
          <a:xfrm>
            <a:off x="5716588" y="4549775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3" name="Oval 23"/>
          <p:cNvSpPr>
            <a:spLocks noChangeArrowheads="1"/>
          </p:cNvSpPr>
          <p:nvPr/>
        </p:nvSpPr>
        <p:spPr bwMode="auto">
          <a:xfrm>
            <a:off x="6332538" y="414496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4" name="Oval 24"/>
          <p:cNvSpPr>
            <a:spLocks noChangeArrowheads="1"/>
          </p:cNvSpPr>
          <p:nvPr/>
        </p:nvSpPr>
        <p:spPr bwMode="auto">
          <a:xfrm>
            <a:off x="7100888" y="2574925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5" name="Oval 25"/>
          <p:cNvSpPr>
            <a:spLocks noChangeArrowheads="1"/>
          </p:cNvSpPr>
          <p:nvPr/>
        </p:nvSpPr>
        <p:spPr bwMode="auto">
          <a:xfrm>
            <a:off x="7793038" y="316071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25656" name="Text Box 26"/>
          <p:cNvSpPr txBox="1">
            <a:spLocks noChangeArrowheads="1"/>
          </p:cNvSpPr>
          <p:nvPr/>
        </p:nvSpPr>
        <p:spPr bwMode="auto">
          <a:xfrm>
            <a:off x="2454275" y="2881313"/>
            <a:ext cx="1727200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</p:txBody>
      </p:sp>
      <p:sp>
        <p:nvSpPr>
          <p:cNvPr id="325657" name="Rectangle 27"/>
          <p:cNvSpPr>
            <a:spLocks noChangeArrowheads="1"/>
          </p:cNvSpPr>
          <p:nvPr/>
        </p:nvSpPr>
        <p:spPr bwMode="auto">
          <a:xfrm>
            <a:off x="858838" y="2281238"/>
            <a:ext cx="314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hlink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325658" name="标题 1863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矩形 188417"/>
          <p:cNvSpPr>
            <a:spLocks noChangeArrowheads="1"/>
          </p:cNvSpPr>
          <p:nvPr/>
        </p:nvSpPr>
        <p:spPr bwMode="auto">
          <a:xfrm>
            <a:off x="749300" y="4905375"/>
            <a:ext cx="3573463" cy="696913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682" name="矩形 188418"/>
          <p:cNvSpPr>
            <a:spLocks noChangeArrowheads="1"/>
          </p:cNvSpPr>
          <p:nvPr/>
        </p:nvSpPr>
        <p:spPr bwMode="auto">
          <a:xfrm>
            <a:off x="749300" y="3975100"/>
            <a:ext cx="3573463" cy="698500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683" name="矩形 188419"/>
          <p:cNvSpPr>
            <a:spLocks noChangeArrowheads="1"/>
          </p:cNvSpPr>
          <p:nvPr/>
        </p:nvSpPr>
        <p:spPr bwMode="auto">
          <a:xfrm>
            <a:off x="749300" y="3006725"/>
            <a:ext cx="3573463" cy="696913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684" name="矩形 188420"/>
          <p:cNvSpPr>
            <a:spLocks noChangeArrowheads="1"/>
          </p:cNvSpPr>
          <p:nvPr/>
        </p:nvSpPr>
        <p:spPr bwMode="auto">
          <a:xfrm>
            <a:off x="749300" y="2078038"/>
            <a:ext cx="3573463" cy="696912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685" name="矩形 188421"/>
          <p:cNvSpPr>
            <a:spLocks noChangeArrowheads="1"/>
          </p:cNvSpPr>
          <p:nvPr/>
        </p:nvSpPr>
        <p:spPr bwMode="auto">
          <a:xfrm>
            <a:off x="1373188" y="2176463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27686" name="矩形 188422"/>
          <p:cNvSpPr>
            <a:spLocks noChangeArrowheads="1"/>
          </p:cNvSpPr>
          <p:nvPr/>
        </p:nvSpPr>
        <p:spPr bwMode="auto">
          <a:xfrm>
            <a:off x="1373188" y="3111500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27687" name="矩形 188423"/>
          <p:cNvSpPr>
            <a:spLocks noChangeArrowheads="1"/>
          </p:cNvSpPr>
          <p:nvPr/>
        </p:nvSpPr>
        <p:spPr bwMode="auto">
          <a:xfrm>
            <a:off x="1373188" y="4100513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27688" name="矩形 188424"/>
          <p:cNvSpPr>
            <a:spLocks noChangeArrowheads="1"/>
          </p:cNvSpPr>
          <p:nvPr/>
        </p:nvSpPr>
        <p:spPr bwMode="auto">
          <a:xfrm>
            <a:off x="1373188" y="5021263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27689" name="矩形 188425"/>
          <p:cNvSpPr>
            <a:spLocks noChangeArrowheads="1"/>
          </p:cNvSpPr>
          <p:nvPr/>
        </p:nvSpPr>
        <p:spPr bwMode="auto">
          <a:xfrm>
            <a:off x="4832350" y="3109913"/>
            <a:ext cx="1331913" cy="149225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0" name="矩形 188426"/>
          <p:cNvSpPr>
            <a:spLocks noChangeArrowheads="1"/>
          </p:cNvSpPr>
          <p:nvPr/>
        </p:nvSpPr>
        <p:spPr bwMode="auto">
          <a:xfrm>
            <a:off x="4832350" y="3375025"/>
            <a:ext cx="1939925" cy="1571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F1F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1" name="矩形 188427"/>
          <p:cNvSpPr>
            <a:spLocks noChangeArrowheads="1"/>
          </p:cNvSpPr>
          <p:nvPr/>
        </p:nvSpPr>
        <p:spPr bwMode="auto">
          <a:xfrm>
            <a:off x="4832350" y="4100513"/>
            <a:ext cx="2855913" cy="15875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2" name="矩形 188428"/>
          <p:cNvSpPr>
            <a:spLocks noChangeArrowheads="1"/>
          </p:cNvSpPr>
          <p:nvPr/>
        </p:nvSpPr>
        <p:spPr bwMode="auto">
          <a:xfrm>
            <a:off x="4832350" y="4365625"/>
            <a:ext cx="2568575" cy="1666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005C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3" name="矩形 188429"/>
          <p:cNvSpPr>
            <a:spLocks noChangeArrowheads="1"/>
          </p:cNvSpPr>
          <p:nvPr/>
        </p:nvSpPr>
        <p:spPr bwMode="auto">
          <a:xfrm>
            <a:off x="4859338" y="2254250"/>
            <a:ext cx="2208212" cy="157163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4" name="矩形 188430"/>
          <p:cNvSpPr>
            <a:spLocks noChangeArrowheads="1"/>
          </p:cNvSpPr>
          <p:nvPr/>
        </p:nvSpPr>
        <p:spPr bwMode="auto">
          <a:xfrm>
            <a:off x="4859338" y="2509838"/>
            <a:ext cx="2781300" cy="1476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5" name="十字形 188431"/>
          <p:cNvSpPr>
            <a:spLocks noChangeArrowheads="1"/>
          </p:cNvSpPr>
          <p:nvPr/>
        </p:nvSpPr>
        <p:spPr bwMode="auto">
          <a:xfrm>
            <a:off x="4746625" y="3082925"/>
            <a:ext cx="230188" cy="231775"/>
          </a:xfrm>
          <a:prstGeom prst="plus">
            <a:avLst>
              <a:gd name="adj" fmla="val 34176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6" name="十字形 188432"/>
          <p:cNvSpPr>
            <a:spLocks noChangeArrowheads="1"/>
          </p:cNvSpPr>
          <p:nvPr/>
        </p:nvSpPr>
        <p:spPr bwMode="auto">
          <a:xfrm>
            <a:off x="4748213" y="3344863"/>
            <a:ext cx="230187" cy="233362"/>
          </a:xfrm>
          <a:prstGeom prst="plus">
            <a:avLst>
              <a:gd name="adj" fmla="val 3481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F1F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7" name="十字形 188433"/>
          <p:cNvSpPr>
            <a:spLocks noChangeArrowheads="1"/>
          </p:cNvSpPr>
          <p:nvPr/>
        </p:nvSpPr>
        <p:spPr bwMode="auto">
          <a:xfrm>
            <a:off x="4746625" y="4073525"/>
            <a:ext cx="230188" cy="231775"/>
          </a:xfrm>
          <a:prstGeom prst="plus">
            <a:avLst>
              <a:gd name="adj" fmla="val 36708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8" name="十字形 188434"/>
          <p:cNvSpPr>
            <a:spLocks noChangeArrowheads="1"/>
          </p:cNvSpPr>
          <p:nvPr/>
        </p:nvSpPr>
        <p:spPr bwMode="auto">
          <a:xfrm>
            <a:off x="4748213" y="4335463"/>
            <a:ext cx="230187" cy="233362"/>
          </a:xfrm>
          <a:prstGeom prst="plus">
            <a:avLst>
              <a:gd name="adj" fmla="val 34176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005C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699" name="十字形 188435"/>
          <p:cNvSpPr>
            <a:spLocks noChangeArrowheads="1"/>
          </p:cNvSpPr>
          <p:nvPr/>
        </p:nvSpPr>
        <p:spPr bwMode="auto">
          <a:xfrm>
            <a:off x="4746625" y="2217738"/>
            <a:ext cx="230188" cy="233362"/>
          </a:xfrm>
          <a:prstGeom prst="plus">
            <a:avLst>
              <a:gd name="adj" fmla="val 3481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00" name="十字形 188436"/>
          <p:cNvSpPr>
            <a:spLocks noChangeArrowheads="1"/>
          </p:cNvSpPr>
          <p:nvPr/>
        </p:nvSpPr>
        <p:spPr bwMode="auto">
          <a:xfrm>
            <a:off x="4748213" y="2479675"/>
            <a:ext cx="230187" cy="233363"/>
          </a:xfrm>
          <a:prstGeom prst="plus">
            <a:avLst>
              <a:gd name="adj" fmla="val 3481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01" name="文本框 188437"/>
          <p:cNvSpPr txBox="1">
            <a:spLocks noChangeArrowheads="1"/>
          </p:cNvSpPr>
          <p:nvPr/>
        </p:nvSpPr>
        <p:spPr bwMode="auto">
          <a:xfrm>
            <a:off x="7004050" y="2171700"/>
            <a:ext cx="74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327702" name="文本框 188438"/>
          <p:cNvSpPr txBox="1">
            <a:spLocks noChangeArrowheads="1"/>
          </p:cNvSpPr>
          <p:nvPr/>
        </p:nvSpPr>
        <p:spPr bwMode="auto">
          <a:xfrm>
            <a:off x="6073775" y="3022600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27703" name="文本框 188439"/>
          <p:cNvSpPr txBox="1">
            <a:spLocks noChangeArrowheads="1"/>
          </p:cNvSpPr>
          <p:nvPr/>
        </p:nvSpPr>
        <p:spPr bwMode="auto">
          <a:xfrm>
            <a:off x="7578725" y="4030663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83%</a:t>
            </a:r>
          </a:p>
        </p:txBody>
      </p:sp>
      <p:sp>
        <p:nvSpPr>
          <p:cNvPr id="327704" name="文本框 188440"/>
          <p:cNvSpPr txBox="1">
            <a:spLocks noChangeArrowheads="1"/>
          </p:cNvSpPr>
          <p:nvPr/>
        </p:nvSpPr>
        <p:spPr bwMode="auto">
          <a:xfrm>
            <a:off x="7543800" y="2427288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90%</a:t>
            </a:r>
          </a:p>
        </p:txBody>
      </p:sp>
      <p:sp>
        <p:nvSpPr>
          <p:cNvPr id="327705" name="文本框 188441"/>
          <p:cNvSpPr txBox="1">
            <a:spLocks noChangeArrowheads="1"/>
          </p:cNvSpPr>
          <p:nvPr/>
        </p:nvSpPr>
        <p:spPr bwMode="auto">
          <a:xfrm>
            <a:off x="6648450" y="3294063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65%</a:t>
            </a:r>
          </a:p>
        </p:txBody>
      </p:sp>
      <p:sp>
        <p:nvSpPr>
          <p:cNvPr id="327706" name="文本框 188442"/>
          <p:cNvSpPr txBox="1">
            <a:spLocks noChangeArrowheads="1"/>
          </p:cNvSpPr>
          <p:nvPr/>
        </p:nvSpPr>
        <p:spPr bwMode="auto">
          <a:xfrm>
            <a:off x="7302500" y="4283075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75%</a:t>
            </a:r>
          </a:p>
        </p:txBody>
      </p:sp>
      <p:sp>
        <p:nvSpPr>
          <p:cNvPr id="327707" name="矩形 188443"/>
          <p:cNvSpPr>
            <a:spLocks noChangeArrowheads="1"/>
          </p:cNvSpPr>
          <p:nvPr/>
        </p:nvSpPr>
        <p:spPr bwMode="auto">
          <a:xfrm>
            <a:off x="4832350" y="5003800"/>
            <a:ext cx="1331913" cy="149225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08" name="矩形 188444"/>
          <p:cNvSpPr>
            <a:spLocks noChangeArrowheads="1"/>
          </p:cNvSpPr>
          <p:nvPr/>
        </p:nvSpPr>
        <p:spPr bwMode="auto">
          <a:xfrm>
            <a:off x="4832350" y="5268913"/>
            <a:ext cx="1939925" cy="1571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09" name="十字形 188445"/>
          <p:cNvSpPr>
            <a:spLocks noChangeArrowheads="1"/>
          </p:cNvSpPr>
          <p:nvPr/>
        </p:nvSpPr>
        <p:spPr bwMode="auto">
          <a:xfrm>
            <a:off x="4746625" y="4976813"/>
            <a:ext cx="230188" cy="231775"/>
          </a:xfrm>
          <a:prstGeom prst="plus">
            <a:avLst>
              <a:gd name="adj" fmla="val 35444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10" name="十字形 188446"/>
          <p:cNvSpPr>
            <a:spLocks noChangeArrowheads="1"/>
          </p:cNvSpPr>
          <p:nvPr/>
        </p:nvSpPr>
        <p:spPr bwMode="auto">
          <a:xfrm>
            <a:off x="4748213" y="5238750"/>
            <a:ext cx="230187" cy="233363"/>
          </a:xfrm>
          <a:prstGeom prst="plus">
            <a:avLst>
              <a:gd name="adj" fmla="val 34176"/>
            </a:avLst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11" name="文本框 188447"/>
          <p:cNvSpPr txBox="1">
            <a:spLocks noChangeArrowheads="1"/>
          </p:cNvSpPr>
          <p:nvPr/>
        </p:nvSpPr>
        <p:spPr bwMode="auto">
          <a:xfrm>
            <a:off x="6073775" y="4916488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27712" name="文本框 188448"/>
          <p:cNvSpPr txBox="1">
            <a:spLocks noChangeArrowheads="1"/>
          </p:cNvSpPr>
          <p:nvPr/>
        </p:nvSpPr>
        <p:spPr bwMode="auto">
          <a:xfrm>
            <a:off x="6648450" y="5187950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65%</a:t>
            </a:r>
          </a:p>
        </p:txBody>
      </p:sp>
      <p:grpSp>
        <p:nvGrpSpPr>
          <p:cNvPr id="327713" name="组合 188449"/>
          <p:cNvGrpSpPr>
            <a:grpSpLocks/>
          </p:cNvGrpSpPr>
          <p:nvPr/>
        </p:nvGrpSpPr>
        <p:grpSpPr bwMode="auto">
          <a:xfrm>
            <a:off x="3902075" y="2046288"/>
            <a:ext cx="757238" cy="760412"/>
            <a:chOff x="1596" y="1152"/>
            <a:chExt cx="518" cy="516"/>
          </a:xfrm>
        </p:grpSpPr>
        <p:sp>
          <p:nvSpPr>
            <p:cNvPr id="327714" name="椭圆 188450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27715" name="图片 188451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7716" name="组合 188452"/>
          <p:cNvGrpSpPr>
            <a:grpSpLocks/>
          </p:cNvGrpSpPr>
          <p:nvPr/>
        </p:nvGrpSpPr>
        <p:grpSpPr bwMode="auto">
          <a:xfrm>
            <a:off x="3902075" y="2965450"/>
            <a:ext cx="757238" cy="762000"/>
            <a:chOff x="1596" y="1152"/>
            <a:chExt cx="518" cy="516"/>
          </a:xfrm>
        </p:grpSpPr>
        <p:sp>
          <p:nvSpPr>
            <p:cNvPr id="327717" name="椭圆 188453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27718" name="图片 188454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7719" name="组合 188455"/>
          <p:cNvGrpSpPr>
            <a:grpSpLocks/>
          </p:cNvGrpSpPr>
          <p:nvPr/>
        </p:nvGrpSpPr>
        <p:grpSpPr bwMode="auto">
          <a:xfrm>
            <a:off x="3902075" y="3956050"/>
            <a:ext cx="757238" cy="760413"/>
            <a:chOff x="1596" y="1152"/>
            <a:chExt cx="518" cy="516"/>
          </a:xfrm>
        </p:grpSpPr>
        <p:sp>
          <p:nvSpPr>
            <p:cNvPr id="327720" name="椭圆 188456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hlink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27721" name="图片 188457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7722" name="组合 188458"/>
          <p:cNvGrpSpPr>
            <a:grpSpLocks/>
          </p:cNvGrpSpPr>
          <p:nvPr/>
        </p:nvGrpSpPr>
        <p:grpSpPr bwMode="auto">
          <a:xfrm>
            <a:off x="3890963" y="4846638"/>
            <a:ext cx="755650" cy="760412"/>
            <a:chOff x="1596" y="1152"/>
            <a:chExt cx="518" cy="516"/>
          </a:xfrm>
        </p:grpSpPr>
        <p:sp>
          <p:nvSpPr>
            <p:cNvPr id="327723" name="椭圆 188459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27724" name="图片 188460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7725" name="组合 188461"/>
          <p:cNvGrpSpPr>
            <a:grpSpLocks/>
          </p:cNvGrpSpPr>
          <p:nvPr/>
        </p:nvGrpSpPr>
        <p:grpSpPr bwMode="auto">
          <a:xfrm>
            <a:off x="4073525" y="2259013"/>
            <a:ext cx="414338" cy="314325"/>
            <a:chOff x="1890" y="1712"/>
            <a:chExt cx="399" cy="300"/>
          </a:xfrm>
        </p:grpSpPr>
        <p:sp>
          <p:nvSpPr>
            <p:cNvPr id="327726" name="任意多边形 188462"/>
            <p:cNvSpPr>
              <a:spLocks noEditPoints="1" noChangeArrowheads="1"/>
            </p:cNvSpPr>
            <p:nvPr/>
          </p:nvSpPr>
          <p:spPr bwMode="auto">
            <a:xfrm>
              <a:off x="1890" y="1712"/>
              <a:ext cx="200" cy="300"/>
            </a:xfrm>
            <a:custGeom>
              <a:avLst/>
              <a:gdLst/>
              <a:ahLst/>
              <a:cxnLst>
                <a:cxn ang="0">
                  <a:pos x="200" y="172"/>
                </a:cxn>
                <a:cxn ang="0">
                  <a:pos x="195" y="172"/>
                </a:cxn>
                <a:cxn ang="0">
                  <a:pos x="192" y="169"/>
                </a:cxn>
                <a:cxn ang="0">
                  <a:pos x="65" y="42"/>
                </a:cxn>
                <a:cxn ang="0">
                  <a:pos x="200" y="42"/>
                </a:cxn>
                <a:cxn ang="0">
                  <a:pos x="200" y="0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200" y="300"/>
                </a:cxn>
                <a:cxn ang="0">
                  <a:pos x="200" y="258"/>
                </a:cxn>
                <a:cxn ang="0">
                  <a:pos x="65" y="258"/>
                </a:cxn>
                <a:cxn ang="0">
                  <a:pos x="150" y="174"/>
                </a:cxn>
                <a:cxn ang="0">
                  <a:pos x="186" y="208"/>
                </a:cxn>
                <a:cxn ang="0">
                  <a:pos x="189" y="211"/>
                </a:cxn>
                <a:cxn ang="0">
                  <a:pos x="195" y="214"/>
                </a:cxn>
                <a:cxn ang="0">
                  <a:pos x="200" y="214"/>
                </a:cxn>
                <a:cxn ang="0">
                  <a:pos x="200" y="172"/>
                </a:cxn>
                <a:cxn ang="0">
                  <a:pos x="42" y="64"/>
                </a:cxn>
                <a:cxn ang="0">
                  <a:pos x="126" y="150"/>
                </a:cxn>
                <a:cxn ang="0">
                  <a:pos x="42" y="234"/>
                </a:cxn>
                <a:cxn ang="0">
                  <a:pos x="42" y="64"/>
                </a:cxn>
              </a:cxnLst>
              <a:rect l="0" t="0" r="r" b="b"/>
              <a:pathLst>
                <a:path w="200" h="300">
                  <a:moveTo>
                    <a:pt x="200" y="172"/>
                  </a:moveTo>
                  <a:lnTo>
                    <a:pt x="195" y="172"/>
                  </a:lnTo>
                  <a:lnTo>
                    <a:pt x="192" y="169"/>
                  </a:lnTo>
                  <a:lnTo>
                    <a:pt x="65" y="42"/>
                  </a:lnTo>
                  <a:lnTo>
                    <a:pt x="200" y="42"/>
                  </a:lnTo>
                  <a:lnTo>
                    <a:pt x="200" y="0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200" y="300"/>
                  </a:lnTo>
                  <a:lnTo>
                    <a:pt x="200" y="258"/>
                  </a:lnTo>
                  <a:lnTo>
                    <a:pt x="65" y="258"/>
                  </a:lnTo>
                  <a:lnTo>
                    <a:pt x="150" y="174"/>
                  </a:lnTo>
                  <a:lnTo>
                    <a:pt x="186" y="208"/>
                  </a:lnTo>
                  <a:lnTo>
                    <a:pt x="189" y="211"/>
                  </a:lnTo>
                  <a:lnTo>
                    <a:pt x="195" y="214"/>
                  </a:lnTo>
                  <a:lnTo>
                    <a:pt x="200" y="214"/>
                  </a:lnTo>
                  <a:lnTo>
                    <a:pt x="200" y="172"/>
                  </a:lnTo>
                  <a:close/>
                  <a:moveTo>
                    <a:pt x="42" y="64"/>
                  </a:moveTo>
                  <a:lnTo>
                    <a:pt x="126" y="150"/>
                  </a:lnTo>
                  <a:lnTo>
                    <a:pt x="42" y="234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27" name="任意多边形 188463"/>
            <p:cNvSpPr>
              <a:spLocks noEditPoints="1" noChangeArrowheads="1"/>
            </p:cNvSpPr>
            <p:nvPr/>
          </p:nvSpPr>
          <p:spPr bwMode="auto">
            <a:xfrm>
              <a:off x="2090" y="1712"/>
              <a:ext cx="199" cy="300"/>
            </a:xfrm>
            <a:custGeom>
              <a:avLst/>
              <a:gdLst/>
              <a:ahLst/>
              <a:cxnLst>
                <a:cxn ang="0">
                  <a:pos x="0" y="214"/>
                </a:cxn>
                <a:cxn ang="0">
                  <a:pos x="6" y="214"/>
                </a:cxn>
                <a:cxn ang="0">
                  <a:pos x="10" y="211"/>
                </a:cxn>
                <a:cxn ang="0">
                  <a:pos x="15" y="208"/>
                </a:cxn>
                <a:cxn ang="0">
                  <a:pos x="51" y="174"/>
                </a:cxn>
                <a:cxn ang="0">
                  <a:pos x="135" y="258"/>
                </a:cxn>
                <a:cxn ang="0">
                  <a:pos x="0" y="258"/>
                </a:cxn>
                <a:cxn ang="0">
                  <a:pos x="0" y="300"/>
                </a:cxn>
                <a:cxn ang="0">
                  <a:pos x="199" y="300"/>
                </a:cxn>
                <a:cxn ang="0">
                  <a:pos x="199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135" y="42"/>
                </a:cxn>
                <a:cxn ang="0">
                  <a:pos x="7" y="169"/>
                </a:cxn>
                <a:cxn ang="0">
                  <a:pos x="4" y="172"/>
                </a:cxn>
                <a:cxn ang="0">
                  <a:pos x="0" y="172"/>
                </a:cxn>
                <a:cxn ang="0">
                  <a:pos x="0" y="214"/>
                </a:cxn>
                <a:cxn ang="0">
                  <a:pos x="157" y="234"/>
                </a:cxn>
                <a:cxn ang="0">
                  <a:pos x="73" y="150"/>
                </a:cxn>
                <a:cxn ang="0">
                  <a:pos x="157" y="64"/>
                </a:cxn>
                <a:cxn ang="0">
                  <a:pos x="157" y="234"/>
                </a:cxn>
              </a:cxnLst>
              <a:rect l="0" t="0" r="r" b="b"/>
              <a:pathLst>
                <a:path w="199" h="300">
                  <a:moveTo>
                    <a:pt x="0" y="214"/>
                  </a:moveTo>
                  <a:lnTo>
                    <a:pt x="6" y="214"/>
                  </a:lnTo>
                  <a:lnTo>
                    <a:pt x="10" y="211"/>
                  </a:lnTo>
                  <a:lnTo>
                    <a:pt x="15" y="208"/>
                  </a:lnTo>
                  <a:lnTo>
                    <a:pt x="51" y="174"/>
                  </a:lnTo>
                  <a:lnTo>
                    <a:pt x="135" y="258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99" y="300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135" y="42"/>
                  </a:lnTo>
                  <a:lnTo>
                    <a:pt x="7" y="169"/>
                  </a:lnTo>
                  <a:lnTo>
                    <a:pt x="4" y="172"/>
                  </a:lnTo>
                  <a:lnTo>
                    <a:pt x="0" y="172"/>
                  </a:lnTo>
                  <a:lnTo>
                    <a:pt x="0" y="214"/>
                  </a:lnTo>
                  <a:close/>
                  <a:moveTo>
                    <a:pt x="157" y="234"/>
                  </a:moveTo>
                  <a:lnTo>
                    <a:pt x="73" y="150"/>
                  </a:lnTo>
                  <a:lnTo>
                    <a:pt x="157" y="64"/>
                  </a:lnTo>
                  <a:lnTo>
                    <a:pt x="157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7728" name="任意多边形 188464"/>
          <p:cNvSpPr>
            <a:spLocks noEditPoints="1" noChangeArrowheads="1"/>
          </p:cNvSpPr>
          <p:nvPr/>
        </p:nvSpPr>
        <p:spPr bwMode="auto">
          <a:xfrm>
            <a:off x="4119563" y="5029200"/>
            <a:ext cx="401637" cy="419100"/>
          </a:xfrm>
          <a:custGeom>
            <a:avLst/>
            <a:gdLst/>
            <a:ahLst/>
            <a:cxnLst>
              <a:cxn ang="0">
                <a:pos x="306" y="290"/>
              </a:cxn>
              <a:cxn ang="0">
                <a:pos x="250" y="318"/>
              </a:cxn>
              <a:cxn ang="0">
                <a:pos x="163" y="326"/>
              </a:cxn>
              <a:cxn ang="0">
                <a:pos x="91" y="291"/>
              </a:cxn>
              <a:cxn ang="0">
                <a:pos x="55" y="222"/>
              </a:cxn>
              <a:cxn ang="0">
                <a:pos x="63" y="134"/>
              </a:cxn>
              <a:cxn ang="0">
                <a:pos x="114" y="71"/>
              </a:cxn>
              <a:cxn ang="0">
                <a:pos x="196" y="50"/>
              </a:cxn>
              <a:cxn ang="0">
                <a:pos x="271" y="72"/>
              </a:cxn>
              <a:cxn ang="0">
                <a:pos x="243" y="72"/>
              </a:cxn>
              <a:cxn ang="0">
                <a:pos x="226" y="72"/>
              </a:cxn>
              <a:cxn ang="0">
                <a:pos x="220" y="80"/>
              </a:cxn>
              <a:cxn ang="0">
                <a:pos x="214" y="78"/>
              </a:cxn>
              <a:cxn ang="0">
                <a:pos x="174" y="65"/>
              </a:cxn>
              <a:cxn ang="0">
                <a:pos x="112" y="90"/>
              </a:cxn>
              <a:cxn ang="0">
                <a:pos x="69" y="171"/>
              </a:cxn>
              <a:cxn ang="0">
                <a:pos x="75" y="257"/>
              </a:cxn>
              <a:cxn ang="0">
                <a:pos x="126" y="302"/>
              </a:cxn>
              <a:cxn ang="0">
                <a:pos x="180" y="299"/>
              </a:cxn>
              <a:cxn ang="0">
                <a:pos x="201" y="285"/>
              </a:cxn>
              <a:cxn ang="0">
                <a:pos x="225" y="303"/>
              </a:cxn>
              <a:cxn ang="0">
                <a:pos x="297" y="287"/>
              </a:cxn>
              <a:cxn ang="0">
                <a:pos x="355" y="219"/>
              </a:cxn>
              <a:cxn ang="0">
                <a:pos x="364" y="126"/>
              </a:cxn>
              <a:cxn ang="0">
                <a:pos x="325" y="51"/>
              </a:cxn>
              <a:cxn ang="0">
                <a:pos x="259" y="9"/>
              </a:cxn>
              <a:cxn ang="0">
                <a:pos x="160" y="3"/>
              </a:cxn>
              <a:cxn ang="0">
                <a:pos x="75" y="36"/>
              </a:cxn>
              <a:cxn ang="0">
                <a:pos x="13" y="119"/>
              </a:cxn>
              <a:cxn ang="0">
                <a:pos x="4" y="233"/>
              </a:cxn>
              <a:cxn ang="0">
                <a:pos x="55" y="326"/>
              </a:cxn>
              <a:cxn ang="0">
                <a:pos x="154" y="374"/>
              </a:cxn>
              <a:cxn ang="0">
                <a:pos x="286" y="359"/>
              </a:cxn>
              <a:cxn ang="0">
                <a:pos x="363" y="303"/>
              </a:cxn>
              <a:cxn ang="0">
                <a:pos x="364" y="294"/>
              </a:cxn>
              <a:cxn ang="0">
                <a:pos x="357" y="288"/>
              </a:cxn>
              <a:cxn ang="0">
                <a:pos x="253" y="251"/>
              </a:cxn>
              <a:cxn ang="0">
                <a:pos x="255" y="246"/>
              </a:cxn>
              <a:cxn ang="0">
                <a:pos x="283" y="81"/>
              </a:cxn>
              <a:cxn ang="0">
                <a:pos x="315" y="159"/>
              </a:cxn>
              <a:cxn ang="0">
                <a:pos x="292" y="228"/>
              </a:cxn>
              <a:cxn ang="0">
                <a:pos x="135" y="182"/>
              </a:cxn>
              <a:cxn ang="0">
                <a:pos x="166" y="119"/>
              </a:cxn>
              <a:cxn ang="0">
                <a:pos x="192" y="119"/>
              </a:cxn>
              <a:cxn ang="0">
                <a:pos x="204" y="149"/>
              </a:cxn>
              <a:cxn ang="0">
                <a:pos x="187" y="230"/>
              </a:cxn>
              <a:cxn ang="0">
                <a:pos x="169" y="252"/>
              </a:cxn>
              <a:cxn ang="0">
                <a:pos x="150" y="255"/>
              </a:cxn>
              <a:cxn ang="0">
                <a:pos x="138" y="246"/>
              </a:cxn>
            </a:cxnLst>
            <a:rect l="0" t="0" r="r" b="b"/>
            <a:pathLst>
              <a:path w="366" h="377">
                <a:moveTo>
                  <a:pt x="357" y="288"/>
                </a:moveTo>
                <a:lnTo>
                  <a:pt x="309" y="288"/>
                </a:lnTo>
                <a:lnTo>
                  <a:pt x="306" y="290"/>
                </a:lnTo>
                <a:lnTo>
                  <a:pt x="303" y="291"/>
                </a:lnTo>
                <a:lnTo>
                  <a:pt x="277" y="306"/>
                </a:lnTo>
                <a:lnTo>
                  <a:pt x="250" y="318"/>
                </a:lnTo>
                <a:lnTo>
                  <a:pt x="223" y="326"/>
                </a:lnTo>
                <a:lnTo>
                  <a:pt x="193" y="327"/>
                </a:lnTo>
                <a:lnTo>
                  <a:pt x="163" y="326"/>
                </a:lnTo>
                <a:lnTo>
                  <a:pt x="136" y="318"/>
                </a:lnTo>
                <a:lnTo>
                  <a:pt x="112" y="306"/>
                </a:lnTo>
                <a:lnTo>
                  <a:pt x="91" y="291"/>
                </a:lnTo>
                <a:lnTo>
                  <a:pt x="75" y="270"/>
                </a:lnTo>
                <a:lnTo>
                  <a:pt x="61" y="248"/>
                </a:lnTo>
                <a:lnTo>
                  <a:pt x="55" y="222"/>
                </a:lnTo>
                <a:lnTo>
                  <a:pt x="52" y="192"/>
                </a:lnTo>
                <a:lnTo>
                  <a:pt x="55" y="161"/>
                </a:lnTo>
                <a:lnTo>
                  <a:pt x="63" y="134"/>
                </a:lnTo>
                <a:lnTo>
                  <a:pt x="75" y="110"/>
                </a:lnTo>
                <a:lnTo>
                  <a:pt x="93" y="89"/>
                </a:lnTo>
                <a:lnTo>
                  <a:pt x="114" y="71"/>
                </a:lnTo>
                <a:lnTo>
                  <a:pt x="139" y="59"/>
                </a:lnTo>
                <a:lnTo>
                  <a:pt x="166" y="53"/>
                </a:lnTo>
                <a:lnTo>
                  <a:pt x="196" y="50"/>
                </a:lnTo>
                <a:lnTo>
                  <a:pt x="225" y="53"/>
                </a:lnTo>
                <a:lnTo>
                  <a:pt x="249" y="60"/>
                </a:lnTo>
                <a:lnTo>
                  <a:pt x="271" y="72"/>
                </a:lnTo>
                <a:lnTo>
                  <a:pt x="264" y="72"/>
                </a:lnTo>
                <a:lnTo>
                  <a:pt x="253" y="72"/>
                </a:lnTo>
                <a:lnTo>
                  <a:pt x="243" y="72"/>
                </a:lnTo>
                <a:lnTo>
                  <a:pt x="234" y="72"/>
                </a:lnTo>
                <a:lnTo>
                  <a:pt x="229" y="72"/>
                </a:lnTo>
                <a:lnTo>
                  <a:pt x="226" y="72"/>
                </a:lnTo>
                <a:lnTo>
                  <a:pt x="223" y="75"/>
                </a:lnTo>
                <a:lnTo>
                  <a:pt x="220" y="80"/>
                </a:lnTo>
                <a:lnTo>
                  <a:pt x="220" y="81"/>
                </a:lnTo>
                <a:lnTo>
                  <a:pt x="220" y="84"/>
                </a:lnTo>
                <a:lnTo>
                  <a:pt x="214" y="78"/>
                </a:lnTo>
                <a:lnTo>
                  <a:pt x="207" y="74"/>
                </a:lnTo>
                <a:lnTo>
                  <a:pt x="192" y="68"/>
                </a:lnTo>
                <a:lnTo>
                  <a:pt x="174" y="65"/>
                </a:lnTo>
                <a:lnTo>
                  <a:pt x="151" y="68"/>
                </a:lnTo>
                <a:lnTo>
                  <a:pt x="130" y="77"/>
                </a:lnTo>
                <a:lnTo>
                  <a:pt x="112" y="90"/>
                </a:lnTo>
                <a:lnTo>
                  <a:pt x="96" y="110"/>
                </a:lnTo>
                <a:lnTo>
                  <a:pt x="78" y="140"/>
                </a:lnTo>
                <a:lnTo>
                  <a:pt x="69" y="171"/>
                </a:lnTo>
                <a:lnTo>
                  <a:pt x="64" y="207"/>
                </a:lnTo>
                <a:lnTo>
                  <a:pt x="67" y="234"/>
                </a:lnTo>
                <a:lnTo>
                  <a:pt x="75" y="257"/>
                </a:lnTo>
                <a:lnTo>
                  <a:pt x="88" y="276"/>
                </a:lnTo>
                <a:lnTo>
                  <a:pt x="105" y="291"/>
                </a:lnTo>
                <a:lnTo>
                  <a:pt x="126" y="302"/>
                </a:lnTo>
                <a:lnTo>
                  <a:pt x="150" y="305"/>
                </a:lnTo>
                <a:lnTo>
                  <a:pt x="166" y="303"/>
                </a:lnTo>
                <a:lnTo>
                  <a:pt x="180" y="299"/>
                </a:lnTo>
                <a:lnTo>
                  <a:pt x="187" y="294"/>
                </a:lnTo>
                <a:lnTo>
                  <a:pt x="193" y="290"/>
                </a:lnTo>
                <a:lnTo>
                  <a:pt x="201" y="285"/>
                </a:lnTo>
                <a:lnTo>
                  <a:pt x="205" y="293"/>
                </a:lnTo>
                <a:lnTo>
                  <a:pt x="214" y="299"/>
                </a:lnTo>
                <a:lnTo>
                  <a:pt x="225" y="303"/>
                </a:lnTo>
                <a:lnTo>
                  <a:pt x="240" y="305"/>
                </a:lnTo>
                <a:lnTo>
                  <a:pt x="268" y="300"/>
                </a:lnTo>
                <a:lnTo>
                  <a:pt x="297" y="287"/>
                </a:lnTo>
                <a:lnTo>
                  <a:pt x="324" y="266"/>
                </a:lnTo>
                <a:lnTo>
                  <a:pt x="343" y="243"/>
                </a:lnTo>
                <a:lnTo>
                  <a:pt x="355" y="219"/>
                </a:lnTo>
                <a:lnTo>
                  <a:pt x="364" y="191"/>
                </a:lnTo>
                <a:lnTo>
                  <a:pt x="366" y="158"/>
                </a:lnTo>
                <a:lnTo>
                  <a:pt x="364" y="126"/>
                </a:lnTo>
                <a:lnTo>
                  <a:pt x="355" y="98"/>
                </a:lnTo>
                <a:lnTo>
                  <a:pt x="343" y="74"/>
                </a:lnTo>
                <a:lnTo>
                  <a:pt x="325" y="51"/>
                </a:lnTo>
                <a:lnTo>
                  <a:pt x="306" y="35"/>
                </a:lnTo>
                <a:lnTo>
                  <a:pt x="285" y="20"/>
                </a:lnTo>
                <a:lnTo>
                  <a:pt x="259" y="9"/>
                </a:lnTo>
                <a:lnTo>
                  <a:pt x="229" y="3"/>
                </a:lnTo>
                <a:lnTo>
                  <a:pt x="195" y="0"/>
                </a:lnTo>
                <a:lnTo>
                  <a:pt x="160" y="3"/>
                </a:lnTo>
                <a:lnTo>
                  <a:pt x="129" y="9"/>
                </a:lnTo>
                <a:lnTo>
                  <a:pt x="100" y="21"/>
                </a:lnTo>
                <a:lnTo>
                  <a:pt x="75" y="36"/>
                </a:lnTo>
                <a:lnTo>
                  <a:pt x="52" y="57"/>
                </a:lnTo>
                <a:lnTo>
                  <a:pt x="30" y="86"/>
                </a:lnTo>
                <a:lnTo>
                  <a:pt x="13" y="119"/>
                </a:lnTo>
                <a:lnTo>
                  <a:pt x="4" y="155"/>
                </a:lnTo>
                <a:lnTo>
                  <a:pt x="0" y="194"/>
                </a:lnTo>
                <a:lnTo>
                  <a:pt x="4" y="233"/>
                </a:lnTo>
                <a:lnTo>
                  <a:pt x="15" y="269"/>
                </a:lnTo>
                <a:lnTo>
                  <a:pt x="31" y="299"/>
                </a:lnTo>
                <a:lnTo>
                  <a:pt x="55" y="326"/>
                </a:lnTo>
                <a:lnTo>
                  <a:pt x="85" y="348"/>
                </a:lnTo>
                <a:lnTo>
                  <a:pt x="118" y="363"/>
                </a:lnTo>
                <a:lnTo>
                  <a:pt x="154" y="374"/>
                </a:lnTo>
                <a:lnTo>
                  <a:pt x="193" y="377"/>
                </a:lnTo>
                <a:lnTo>
                  <a:pt x="240" y="372"/>
                </a:lnTo>
                <a:lnTo>
                  <a:pt x="286" y="359"/>
                </a:lnTo>
                <a:lnTo>
                  <a:pt x="315" y="344"/>
                </a:lnTo>
                <a:lnTo>
                  <a:pt x="340" y="326"/>
                </a:lnTo>
                <a:lnTo>
                  <a:pt x="363" y="303"/>
                </a:lnTo>
                <a:lnTo>
                  <a:pt x="366" y="300"/>
                </a:lnTo>
                <a:lnTo>
                  <a:pt x="366" y="297"/>
                </a:lnTo>
                <a:lnTo>
                  <a:pt x="364" y="294"/>
                </a:lnTo>
                <a:lnTo>
                  <a:pt x="363" y="291"/>
                </a:lnTo>
                <a:lnTo>
                  <a:pt x="360" y="290"/>
                </a:lnTo>
                <a:lnTo>
                  <a:pt x="357" y="288"/>
                </a:lnTo>
                <a:close/>
                <a:moveTo>
                  <a:pt x="277" y="242"/>
                </a:moveTo>
                <a:lnTo>
                  <a:pt x="265" y="249"/>
                </a:lnTo>
                <a:lnTo>
                  <a:pt x="253" y="251"/>
                </a:lnTo>
                <a:lnTo>
                  <a:pt x="255" y="249"/>
                </a:lnTo>
                <a:lnTo>
                  <a:pt x="255" y="248"/>
                </a:lnTo>
                <a:lnTo>
                  <a:pt x="255" y="246"/>
                </a:lnTo>
                <a:lnTo>
                  <a:pt x="283" y="83"/>
                </a:lnTo>
                <a:lnTo>
                  <a:pt x="283" y="81"/>
                </a:lnTo>
                <a:lnTo>
                  <a:pt x="301" y="104"/>
                </a:lnTo>
                <a:lnTo>
                  <a:pt x="312" y="129"/>
                </a:lnTo>
                <a:lnTo>
                  <a:pt x="315" y="159"/>
                </a:lnTo>
                <a:lnTo>
                  <a:pt x="312" y="186"/>
                </a:lnTo>
                <a:lnTo>
                  <a:pt x="304" y="209"/>
                </a:lnTo>
                <a:lnTo>
                  <a:pt x="292" y="228"/>
                </a:lnTo>
                <a:lnTo>
                  <a:pt x="277" y="242"/>
                </a:lnTo>
                <a:close/>
                <a:moveTo>
                  <a:pt x="130" y="219"/>
                </a:moveTo>
                <a:lnTo>
                  <a:pt x="135" y="182"/>
                </a:lnTo>
                <a:lnTo>
                  <a:pt x="145" y="146"/>
                </a:lnTo>
                <a:lnTo>
                  <a:pt x="154" y="129"/>
                </a:lnTo>
                <a:lnTo>
                  <a:pt x="166" y="119"/>
                </a:lnTo>
                <a:lnTo>
                  <a:pt x="180" y="116"/>
                </a:lnTo>
                <a:lnTo>
                  <a:pt x="187" y="117"/>
                </a:lnTo>
                <a:lnTo>
                  <a:pt x="192" y="119"/>
                </a:lnTo>
                <a:lnTo>
                  <a:pt x="196" y="123"/>
                </a:lnTo>
                <a:lnTo>
                  <a:pt x="202" y="135"/>
                </a:lnTo>
                <a:lnTo>
                  <a:pt x="204" y="149"/>
                </a:lnTo>
                <a:lnTo>
                  <a:pt x="201" y="177"/>
                </a:lnTo>
                <a:lnTo>
                  <a:pt x="195" y="209"/>
                </a:lnTo>
                <a:lnTo>
                  <a:pt x="187" y="230"/>
                </a:lnTo>
                <a:lnTo>
                  <a:pt x="181" y="242"/>
                </a:lnTo>
                <a:lnTo>
                  <a:pt x="175" y="248"/>
                </a:lnTo>
                <a:lnTo>
                  <a:pt x="169" y="252"/>
                </a:lnTo>
                <a:lnTo>
                  <a:pt x="163" y="255"/>
                </a:lnTo>
                <a:lnTo>
                  <a:pt x="156" y="257"/>
                </a:lnTo>
                <a:lnTo>
                  <a:pt x="150" y="255"/>
                </a:lnTo>
                <a:lnTo>
                  <a:pt x="145" y="254"/>
                </a:lnTo>
                <a:lnTo>
                  <a:pt x="142" y="251"/>
                </a:lnTo>
                <a:lnTo>
                  <a:pt x="138" y="246"/>
                </a:lnTo>
                <a:lnTo>
                  <a:pt x="133" y="234"/>
                </a:lnTo>
                <a:lnTo>
                  <a:pt x="130" y="219"/>
                </a:lnTo>
                <a:close/>
              </a:path>
            </a:pathLst>
          </a:custGeom>
          <a:solidFill>
            <a:srgbClr val="FFFFFF"/>
          </a:solidFill>
          <a:ln w="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327729" name="组合 188465"/>
          <p:cNvGrpSpPr>
            <a:grpSpLocks/>
          </p:cNvGrpSpPr>
          <p:nvPr/>
        </p:nvGrpSpPr>
        <p:grpSpPr bwMode="auto">
          <a:xfrm>
            <a:off x="4076700" y="3124200"/>
            <a:ext cx="385763" cy="436563"/>
            <a:chOff x="1919" y="2690"/>
            <a:chExt cx="342" cy="384"/>
          </a:xfrm>
        </p:grpSpPr>
        <p:sp>
          <p:nvSpPr>
            <p:cNvPr id="327730" name="任意多边形 188466"/>
            <p:cNvSpPr>
              <a:spLocks noChangeArrowheads="1"/>
            </p:cNvSpPr>
            <p:nvPr/>
          </p:nvSpPr>
          <p:spPr bwMode="auto">
            <a:xfrm>
              <a:off x="1919" y="2724"/>
              <a:ext cx="127" cy="3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1" y="2"/>
                </a:cxn>
                <a:cxn ang="0">
                  <a:pos x="10" y="9"/>
                </a:cxn>
                <a:cxn ang="0">
                  <a:pos x="3" y="21"/>
                </a:cxn>
                <a:cxn ang="0">
                  <a:pos x="0" y="35"/>
                </a:cxn>
                <a:cxn ang="0">
                  <a:pos x="0" y="315"/>
                </a:cxn>
                <a:cxn ang="0">
                  <a:pos x="3" y="329"/>
                </a:cxn>
                <a:cxn ang="0">
                  <a:pos x="10" y="341"/>
                </a:cxn>
                <a:cxn ang="0">
                  <a:pos x="21" y="348"/>
                </a:cxn>
                <a:cxn ang="0">
                  <a:pos x="34" y="350"/>
                </a:cxn>
                <a:cxn ang="0">
                  <a:pos x="127" y="350"/>
                </a:cxn>
                <a:cxn ang="0">
                  <a:pos x="127" y="314"/>
                </a:cxn>
                <a:cxn ang="0">
                  <a:pos x="36" y="314"/>
                </a:cxn>
                <a:cxn ang="0">
                  <a:pos x="36" y="0"/>
                </a:cxn>
                <a:cxn ang="0">
                  <a:pos x="34" y="0"/>
                </a:cxn>
              </a:cxnLst>
              <a:rect l="0" t="0" r="r" b="b"/>
              <a:pathLst>
                <a:path w="127" h="350">
                  <a:moveTo>
                    <a:pt x="34" y="0"/>
                  </a:moveTo>
                  <a:lnTo>
                    <a:pt x="21" y="2"/>
                  </a:lnTo>
                  <a:lnTo>
                    <a:pt x="10" y="9"/>
                  </a:lnTo>
                  <a:lnTo>
                    <a:pt x="3" y="21"/>
                  </a:lnTo>
                  <a:lnTo>
                    <a:pt x="0" y="35"/>
                  </a:lnTo>
                  <a:lnTo>
                    <a:pt x="0" y="315"/>
                  </a:lnTo>
                  <a:lnTo>
                    <a:pt x="3" y="329"/>
                  </a:lnTo>
                  <a:lnTo>
                    <a:pt x="10" y="341"/>
                  </a:lnTo>
                  <a:lnTo>
                    <a:pt x="21" y="348"/>
                  </a:lnTo>
                  <a:lnTo>
                    <a:pt x="34" y="350"/>
                  </a:lnTo>
                  <a:lnTo>
                    <a:pt x="127" y="350"/>
                  </a:lnTo>
                  <a:lnTo>
                    <a:pt x="127" y="314"/>
                  </a:lnTo>
                  <a:lnTo>
                    <a:pt x="36" y="314"/>
                  </a:lnTo>
                  <a:lnTo>
                    <a:pt x="3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31" name="任意多边形 188467"/>
            <p:cNvSpPr>
              <a:spLocks noEditPoints="1" noChangeArrowheads="1"/>
            </p:cNvSpPr>
            <p:nvPr/>
          </p:nvSpPr>
          <p:spPr bwMode="auto">
            <a:xfrm>
              <a:off x="2001" y="2690"/>
              <a:ext cx="260" cy="384"/>
            </a:xfrm>
            <a:custGeom>
              <a:avLst/>
              <a:gdLst/>
              <a:ahLst/>
              <a:cxnLst>
                <a:cxn ang="0">
                  <a:pos x="239" y="382"/>
                </a:cxn>
                <a:cxn ang="0">
                  <a:pos x="257" y="363"/>
                </a:cxn>
                <a:cxn ang="0">
                  <a:pos x="260" y="34"/>
                </a:cxn>
                <a:cxn ang="0">
                  <a:pos x="249" y="10"/>
                </a:cxn>
                <a:cxn ang="0">
                  <a:pos x="225" y="0"/>
                </a:cxn>
                <a:cxn ang="0">
                  <a:pos x="57" y="1"/>
                </a:cxn>
                <a:cxn ang="0">
                  <a:pos x="48" y="7"/>
                </a:cxn>
                <a:cxn ang="0">
                  <a:pos x="45" y="18"/>
                </a:cxn>
                <a:cxn ang="0">
                  <a:pos x="44" y="123"/>
                </a:cxn>
                <a:cxn ang="0">
                  <a:pos x="33" y="145"/>
                </a:cxn>
                <a:cxn ang="0">
                  <a:pos x="18" y="175"/>
                </a:cxn>
                <a:cxn ang="0">
                  <a:pos x="6" y="202"/>
                </a:cxn>
                <a:cxn ang="0">
                  <a:pos x="2" y="213"/>
                </a:cxn>
                <a:cxn ang="0">
                  <a:pos x="0" y="220"/>
                </a:cxn>
                <a:cxn ang="0">
                  <a:pos x="2" y="231"/>
                </a:cxn>
                <a:cxn ang="0">
                  <a:pos x="12" y="238"/>
                </a:cxn>
                <a:cxn ang="0">
                  <a:pos x="21" y="238"/>
                </a:cxn>
                <a:cxn ang="0">
                  <a:pos x="45" y="238"/>
                </a:cxn>
                <a:cxn ang="0">
                  <a:pos x="225" y="384"/>
                </a:cxn>
                <a:cxn ang="0">
                  <a:pos x="81" y="348"/>
                </a:cxn>
                <a:cxn ang="0">
                  <a:pos x="81" y="316"/>
                </a:cxn>
                <a:cxn ang="0">
                  <a:pos x="81" y="274"/>
                </a:cxn>
                <a:cxn ang="0">
                  <a:pos x="81" y="237"/>
                </a:cxn>
                <a:cxn ang="0">
                  <a:pos x="81" y="220"/>
                </a:cxn>
                <a:cxn ang="0">
                  <a:pos x="78" y="211"/>
                </a:cxn>
                <a:cxn ang="0">
                  <a:pos x="72" y="205"/>
                </a:cxn>
                <a:cxn ang="0">
                  <a:pos x="63" y="202"/>
                </a:cxn>
                <a:cxn ang="0">
                  <a:pos x="60" y="202"/>
                </a:cxn>
                <a:cxn ang="0">
                  <a:pos x="51" y="202"/>
                </a:cxn>
                <a:cxn ang="0">
                  <a:pos x="53" y="187"/>
                </a:cxn>
                <a:cxn ang="0">
                  <a:pos x="68" y="156"/>
                </a:cxn>
                <a:cxn ang="0">
                  <a:pos x="78" y="133"/>
                </a:cxn>
                <a:cxn ang="0">
                  <a:pos x="81" y="126"/>
                </a:cxn>
                <a:cxn ang="0">
                  <a:pos x="81" y="118"/>
                </a:cxn>
                <a:cxn ang="0">
                  <a:pos x="81" y="88"/>
                </a:cxn>
                <a:cxn ang="0">
                  <a:pos x="81" y="52"/>
                </a:cxn>
                <a:cxn ang="0">
                  <a:pos x="224" y="36"/>
                </a:cxn>
              </a:cxnLst>
              <a:rect l="0" t="0" r="r" b="b"/>
              <a:pathLst>
                <a:path w="260" h="384">
                  <a:moveTo>
                    <a:pt x="225" y="384"/>
                  </a:moveTo>
                  <a:lnTo>
                    <a:pt x="239" y="382"/>
                  </a:lnTo>
                  <a:lnTo>
                    <a:pt x="249" y="375"/>
                  </a:lnTo>
                  <a:lnTo>
                    <a:pt x="257" y="363"/>
                  </a:lnTo>
                  <a:lnTo>
                    <a:pt x="260" y="349"/>
                  </a:lnTo>
                  <a:lnTo>
                    <a:pt x="260" y="34"/>
                  </a:lnTo>
                  <a:lnTo>
                    <a:pt x="257" y="21"/>
                  </a:lnTo>
                  <a:lnTo>
                    <a:pt x="249" y="10"/>
                  </a:lnTo>
                  <a:lnTo>
                    <a:pt x="239" y="3"/>
                  </a:lnTo>
                  <a:lnTo>
                    <a:pt x="225" y="0"/>
                  </a:lnTo>
                  <a:lnTo>
                    <a:pt x="63" y="0"/>
                  </a:lnTo>
                  <a:lnTo>
                    <a:pt x="57" y="1"/>
                  </a:lnTo>
                  <a:lnTo>
                    <a:pt x="53" y="3"/>
                  </a:lnTo>
                  <a:lnTo>
                    <a:pt x="48" y="7"/>
                  </a:lnTo>
                  <a:lnTo>
                    <a:pt x="47" y="12"/>
                  </a:lnTo>
                  <a:lnTo>
                    <a:pt x="45" y="18"/>
                  </a:lnTo>
                  <a:lnTo>
                    <a:pt x="45" y="118"/>
                  </a:lnTo>
                  <a:lnTo>
                    <a:pt x="44" y="123"/>
                  </a:lnTo>
                  <a:lnTo>
                    <a:pt x="39" y="133"/>
                  </a:lnTo>
                  <a:lnTo>
                    <a:pt x="33" y="145"/>
                  </a:lnTo>
                  <a:lnTo>
                    <a:pt x="26" y="160"/>
                  </a:lnTo>
                  <a:lnTo>
                    <a:pt x="18" y="175"/>
                  </a:lnTo>
                  <a:lnTo>
                    <a:pt x="12" y="190"/>
                  </a:lnTo>
                  <a:lnTo>
                    <a:pt x="6" y="202"/>
                  </a:lnTo>
                  <a:lnTo>
                    <a:pt x="3" y="210"/>
                  </a:lnTo>
                  <a:lnTo>
                    <a:pt x="2" y="213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2" y="231"/>
                  </a:lnTo>
                  <a:lnTo>
                    <a:pt x="6" y="235"/>
                  </a:lnTo>
                  <a:lnTo>
                    <a:pt x="12" y="238"/>
                  </a:lnTo>
                  <a:lnTo>
                    <a:pt x="18" y="238"/>
                  </a:lnTo>
                  <a:lnTo>
                    <a:pt x="21" y="238"/>
                  </a:lnTo>
                  <a:lnTo>
                    <a:pt x="32" y="238"/>
                  </a:lnTo>
                  <a:lnTo>
                    <a:pt x="45" y="238"/>
                  </a:lnTo>
                  <a:lnTo>
                    <a:pt x="45" y="384"/>
                  </a:lnTo>
                  <a:lnTo>
                    <a:pt x="225" y="384"/>
                  </a:lnTo>
                  <a:close/>
                  <a:moveTo>
                    <a:pt x="224" y="348"/>
                  </a:moveTo>
                  <a:lnTo>
                    <a:pt x="81" y="348"/>
                  </a:lnTo>
                  <a:lnTo>
                    <a:pt x="81" y="334"/>
                  </a:lnTo>
                  <a:lnTo>
                    <a:pt x="81" y="316"/>
                  </a:lnTo>
                  <a:lnTo>
                    <a:pt x="81" y="295"/>
                  </a:lnTo>
                  <a:lnTo>
                    <a:pt x="81" y="274"/>
                  </a:lnTo>
                  <a:lnTo>
                    <a:pt x="81" y="253"/>
                  </a:lnTo>
                  <a:lnTo>
                    <a:pt x="81" y="237"/>
                  </a:lnTo>
                  <a:lnTo>
                    <a:pt x="81" y="225"/>
                  </a:lnTo>
                  <a:lnTo>
                    <a:pt x="81" y="220"/>
                  </a:lnTo>
                  <a:lnTo>
                    <a:pt x="81" y="216"/>
                  </a:lnTo>
                  <a:lnTo>
                    <a:pt x="78" y="211"/>
                  </a:lnTo>
                  <a:lnTo>
                    <a:pt x="77" y="208"/>
                  </a:lnTo>
                  <a:lnTo>
                    <a:pt x="72" y="205"/>
                  </a:lnTo>
                  <a:lnTo>
                    <a:pt x="68" y="204"/>
                  </a:lnTo>
                  <a:lnTo>
                    <a:pt x="63" y="202"/>
                  </a:lnTo>
                  <a:lnTo>
                    <a:pt x="62" y="202"/>
                  </a:lnTo>
                  <a:lnTo>
                    <a:pt x="60" y="202"/>
                  </a:lnTo>
                  <a:lnTo>
                    <a:pt x="56" y="202"/>
                  </a:lnTo>
                  <a:lnTo>
                    <a:pt x="51" y="202"/>
                  </a:lnTo>
                  <a:lnTo>
                    <a:pt x="45" y="202"/>
                  </a:lnTo>
                  <a:lnTo>
                    <a:pt x="53" y="187"/>
                  </a:lnTo>
                  <a:lnTo>
                    <a:pt x="60" y="171"/>
                  </a:lnTo>
                  <a:lnTo>
                    <a:pt x="68" y="156"/>
                  </a:lnTo>
                  <a:lnTo>
                    <a:pt x="74" y="142"/>
                  </a:lnTo>
                  <a:lnTo>
                    <a:pt x="78" y="133"/>
                  </a:lnTo>
                  <a:lnTo>
                    <a:pt x="80" y="130"/>
                  </a:lnTo>
                  <a:lnTo>
                    <a:pt x="81" y="126"/>
                  </a:lnTo>
                  <a:lnTo>
                    <a:pt x="81" y="123"/>
                  </a:lnTo>
                  <a:lnTo>
                    <a:pt x="81" y="118"/>
                  </a:lnTo>
                  <a:lnTo>
                    <a:pt x="81" y="106"/>
                  </a:lnTo>
                  <a:lnTo>
                    <a:pt x="81" y="88"/>
                  </a:lnTo>
                  <a:lnTo>
                    <a:pt x="81" y="70"/>
                  </a:lnTo>
                  <a:lnTo>
                    <a:pt x="81" y="52"/>
                  </a:lnTo>
                  <a:lnTo>
                    <a:pt x="81" y="36"/>
                  </a:lnTo>
                  <a:lnTo>
                    <a:pt x="224" y="36"/>
                  </a:lnTo>
                  <a:lnTo>
                    <a:pt x="224" y="3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32" name="矩形 188468"/>
            <p:cNvSpPr>
              <a:spLocks noChangeArrowheads="1"/>
            </p:cNvSpPr>
            <p:nvPr/>
          </p:nvSpPr>
          <p:spPr bwMode="auto">
            <a:xfrm>
              <a:off x="2099" y="2792"/>
              <a:ext cx="27" cy="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33" name="矩形 188469"/>
            <p:cNvSpPr>
              <a:spLocks noChangeArrowheads="1"/>
            </p:cNvSpPr>
            <p:nvPr/>
          </p:nvSpPr>
          <p:spPr bwMode="auto">
            <a:xfrm>
              <a:off x="1955" y="2724"/>
              <a:ext cx="91" cy="36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7734" name="组合 188470"/>
          <p:cNvGrpSpPr>
            <a:grpSpLocks/>
          </p:cNvGrpSpPr>
          <p:nvPr/>
        </p:nvGrpSpPr>
        <p:grpSpPr bwMode="auto">
          <a:xfrm>
            <a:off x="4041775" y="4089400"/>
            <a:ext cx="490538" cy="495300"/>
            <a:chOff x="2430" y="1692"/>
            <a:chExt cx="339" cy="339"/>
          </a:xfrm>
        </p:grpSpPr>
        <p:sp>
          <p:nvSpPr>
            <p:cNvPr id="327735" name="任意多边形 188471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36" name="任意多边形 188472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7737" name="圆角矩形 188473"/>
          <p:cNvSpPr>
            <a:spLocks noChangeArrowheads="1"/>
          </p:cNvSpPr>
          <p:nvPr/>
        </p:nvSpPr>
        <p:spPr bwMode="auto">
          <a:xfrm>
            <a:off x="685800" y="1905000"/>
            <a:ext cx="7848600" cy="3890963"/>
          </a:xfrm>
          <a:prstGeom prst="roundRect">
            <a:avLst>
              <a:gd name="adj" fmla="val 4657"/>
            </a:avLst>
          </a:prstGeom>
          <a:noFill/>
          <a:ln w="3175" cap="rnd">
            <a:solidFill>
              <a:schemeClr val="tx1">
                <a:alpha val="3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38" name="文本框 188474"/>
          <p:cNvSpPr txBox="1">
            <a:spLocks noChangeArrowheads="1"/>
          </p:cNvSpPr>
          <p:nvPr/>
        </p:nvSpPr>
        <p:spPr bwMode="auto">
          <a:xfrm>
            <a:off x="914400" y="1295400"/>
            <a:ext cx="5562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27739" name="标题 1884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329730" name="组合 190466"/>
          <p:cNvGrpSpPr>
            <a:grpSpLocks/>
          </p:cNvGrpSpPr>
          <p:nvPr/>
        </p:nvGrpSpPr>
        <p:grpSpPr bwMode="auto">
          <a:xfrm>
            <a:off x="736600" y="1543050"/>
            <a:ext cx="7569200" cy="4324350"/>
            <a:chOff x="428" y="965"/>
            <a:chExt cx="4948" cy="2827"/>
          </a:xfrm>
        </p:grpSpPr>
        <p:sp>
          <p:nvSpPr>
            <p:cNvPr id="329731" name="AutoShape 2"/>
            <p:cNvSpPr>
              <a:spLocks noChangeArrowheads="1"/>
            </p:cNvSpPr>
            <p:nvPr/>
          </p:nvSpPr>
          <p:spPr bwMode="auto">
            <a:xfrm>
              <a:off x="429" y="1061"/>
              <a:ext cx="4947" cy="2731"/>
            </a:xfrm>
            <a:prstGeom prst="roundRect">
              <a:avLst>
                <a:gd name="adj" fmla="val 2014"/>
              </a:avLst>
            </a:prstGeom>
            <a:gradFill rotWithShape="1">
              <a:gsLst>
                <a:gs pos="0">
                  <a:srgbClr val="B4C9D6"/>
                </a:gs>
                <a:gs pos="100000">
                  <a:srgbClr val="D2DEE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r"/>
            </a:scene3d>
            <a:sp3d extrusionH="430200" prstMaterial="legacyMatte">
              <a:bevelT w="13500" h="13500" prst="angle"/>
              <a:bevelB w="13500" h="13500" prst="angle"/>
              <a:extrusionClr>
                <a:srgbClr val="1C1C1C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29732" name="Rectangle 3" descr="Light horizontal"/>
            <p:cNvSpPr>
              <a:spLocks noChangeArrowheads="1"/>
            </p:cNvSpPr>
            <p:nvPr/>
          </p:nvSpPr>
          <p:spPr bwMode="auto">
            <a:xfrm>
              <a:off x="524" y="1345"/>
              <a:ext cx="4764" cy="2325"/>
            </a:xfrm>
            <a:prstGeom prst="rect">
              <a:avLst/>
            </a:prstGeom>
            <a:pattFill prst="ltHorz">
              <a:fgClr>
                <a:srgbClr val="EAEAEA"/>
              </a:fgClr>
              <a:bgClr>
                <a:srgbClr val="F8F8F8"/>
              </a:bgClr>
            </a:patt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8C8C8C"/>
              </a:prst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29733" name="AutoShape 4"/>
            <p:cNvSpPr>
              <a:spLocks noChangeArrowheads="1"/>
            </p:cNvSpPr>
            <p:nvPr/>
          </p:nvSpPr>
          <p:spPr bwMode="auto">
            <a:xfrm>
              <a:off x="428" y="965"/>
              <a:ext cx="4947" cy="48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4C9D6"/>
                </a:gs>
                <a:gs pos="50000">
                  <a:srgbClr val="D2DEE6"/>
                </a:gs>
                <a:gs pos="100000">
                  <a:srgbClr val="B4C9D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163500" prstMaterial="legacyMatte">
              <a:bevelT w="13500" h="13500" prst="angle"/>
              <a:bevelB w="13500" h="13500" prst="angle"/>
              <a:extrusionClr>
                <a:srgbClr val="1C1C1C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grpSp>
          <p:nvGrpSpPr>
            <p:cNvPr id="329734" name="Group 5"/>
            <p:cNvGrpSpPr>
              <a:grpSpLocks/>
            </p:cNvGrpSpPr>
            <p:nvPr/>
          </p:nvGrpSpPr>
          <p:grpSpPr bwMode="auto">
            <a:xfrm>
              <a:off x="5258" y="1030"/>
              <a:ext cx="73" cy="346"/>
              <a:chOff x="5311" y="1135"/>
              <a:chExt cx="73" cy="346"/>
            </a:xfrm>
          </p:grpSpPr>
          <p:sp>
            <p:nvSpPr>
              <p:cNvPr id="329735" name="Rectangle 6"/>
              <p:cNvSpPr>
                <a:spLocks noChangeArrowheads="1"/>
              </p:cNvSpPr>
              <p:nvPr/>
            </p:nvSpPr>
            <p:spPr bwMode="auto">
              <a:xfrm flipH="1" flipV="1">
                <a:off x="5357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36" name="Rectangle 7"/>
              <p:cNvSpPr>
                <a:spLocks noChangeArrowheads="1"/>
              </p:cNvSpPr>
              <p:nvPr/>
            </p:nvSpPr>
            <p:spPr bwMode="auto">
              <a:xfrm flipH="1" flipV="1">
                <a:off x="5311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37" name="Rectangle 8"/>
              <p:cNvSpPr>
                <a:spLocks noChangeArrowheads="1"/>
              </p:cNvSpPr>
              <p:nvPr/>
            </p:nvSpPr>
            <p:spPr bwMode="auto">
              <a:xfrm flipH="1" flipV="1">
                <a:off x="5357" y="140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38" name="Rectangle 9"/>
              <p:cNvSpPr>
                <a:spLocks noChangeArrowheads="1"/>
              </p:cNvSpPr>
              <p:nvPr/>
            </p:nvSpPr>
            <p:spPr bwMode="auto">
              <a:xfrm flipH="1" flipV="1">
                <a:off x="5357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39" name="Rectangle 10"/>
              <p:cNvSpPr>
                <a:spLocks noChangeArrowheads="1"/>
              </p:cNvSpPr>
              <p:nvPr/>
            </p:nvSpPr>
            <p:spPr bwMode="auto">
              <a:xfrm flipH="1" flipV="1">
                <a:off x="5313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40" name="Rectangle 11"/>
              <p:cNvSpPr>
                <a:spLocks noChangeArrowheads="1"/>
              </p:cNvSpPr>
              <p:nvPr/>
            </p:nvSpPr>
            <p:spPr bwMode="auto">
              <a:xfrm flipH="1" flipV="1">
                <a:off x="5357" y="1183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grpSp>
          <p:nvGrpSpPr>
            <p:cNvPr id="329741" name="Group 12"/>
            <p:cNvGrpSpPr>
              <a:grpSpLocks/>
            </p:cNvGrpSpPr>
            <p:nvPr/>
          </p:nvGrpSpPr>
          <p:grpSpPr bwMode="auto">
            <a:xfrm>
              <a:off x="690" y="1039"/>
              <a:ext cx="4386" cy="340"/>
              <a:chOff x="657" y="2893"/>
              <a:chExt cx="1032" cy="590"/>
            </a:xfrm>
          </p:grpSpPr>
          <p:sp>
            <p:nvSpPr>
              <p:cNvPr id="329742" name="AutoShape 13"/>
              <p:cNvSpPr>
                <a:spLocks noChangeArrowheads="1"/>
              </p:cNvSpPr>
              <p:nvPr/>
            </p:nvSpPr>
            <p:spPr bwMode="auto">
              <a:xfrm>
                <a:off x="657" y="2893"/>
                <a:ext cx="1031" cy="590"/>
              </a:xfrm>
              <a:prstGeom prst="roundRect">
                <a:avLst>
                  <a:gd name="adj" fmla="val 12736"/>
                </a:avLst>
              </a:prstGeom>
              <a:gradFill rotWithShape="1">
                <a:gsLst>
                  <a:gs pos="0">
                    <a:srgbClr val="272774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13500000">
                  <a:srgbClr val="615110"/>
                </a:prstShdw>
              </a:effectLst>
            </p:spPr>
            <p:txBody>
              <a:bodyPr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43" name="AutoShape 14"/>
              <p:cNvSpPr>
                <a:spLocks noChangeArrowheads="1"/>
              </p:cNvSpPr>
              <p:nvPr/>
            </p:nvSpPr>
            <p:spPr bwMode="auto">
              <a:xfrm>
                <a:off x="658" y="2895"/>
                <a:ext cx="1031" cy="236"/>
              </a:xfrm>
              <a:prstGeom prst="roundRect">
                <a:avLst>
                  <a:gd name="adj" fmla="val 30769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6464B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919" y="1052"/>
              <a:ext cx="4004" cy="29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400" b="1" noProof="1">
                  <a:solidFill>
                    <a:srgbClr val="F8F8F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Add Your Title in here</a:t>
              </a:r>
              <a:endParaRPr lang="en-US" altLang="zh-CN" sz="24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  <p:grpSp>
          <p:nvGrpSpPr>
            <p:cNvPr id="329745" name="Group 16"/>
            <p:cNvGrpSpPr>
              <a:grpSpLocks/>
            </p:cNvGrpSpPr>
            <p:nvPr/>
          </p:nvGrpSpPr>
          <p:grpSpPr bwMode="auto">
            <a:xfrm flipH="1">
              <a:off x="488" y="1018"/>
              <a:ext cx="73" cy="346"/>
              <a:chOff x="5311" y="1135"/>
              <a:chExt cx="73" cy="346"/>
            </a:xfrm>
          </p:grpSpPr>
          <p:sp>
            <p:nvSpPr>
              <p:cNvPr id="329746" name="Rectangle 17"/>
              <p:cNvSpPr>
                <a:spLocks noChangeArrowheads="1"/>
              </p:cNvSpPr>
              <p:nvPr/>
            </p:nvSpPr>
            <p:spPr bwMode="auto">
              <a:xfrm flipH="1" flipV="1">
                <a:off x="5357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47" name="Rectangle 18"/>
              <p:cNvSpPr>
                <a:spLocks noChangeArrowheads="1"/>
              </p:cNvSpPr>
              <p:nvPr/>
            </p:nvSpPr>
            <p:spPr bwMode="auto">
              <a:xfrm flipH="1" flipV="1">
                <a:off x="5311" y="1454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48" name="Rectangle 19"/>
              <p:cNvSpPr>
                <a:spLocks noChangeArrowheads="1"/>
              </p:cNvSpPr>
              <p:nvPr/>
            </p:nvSpPr>
            <p:spPr bwMode="auto">
              <a:xfrm flipH="1" flipV="1">
                <a:off x="5357" y="140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49" name="Rectangle 20"/>
              <p:cNvSpPr>
                <a:spLocks noChangeArrowheads="1"/>
              </p:cNvSpPr>
              <p:nvPr/>
            </p:nvSpPr>
            <p:spPr bwMode="auto">
              <a:xfrm flipH="1" flipV="1">
                <a:off x="5357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50" name="Rectangle 21"/>
              <p:cNvSpPr>
                <a:spLocks noChangeArrowheads="1"/>
              </p:cNvSpPr>
              <p:nvPr/>
            </p:nvSpPr>
            <p:spPr bwMode="auto">
              <a:xfrm flipH="1" flipV="1">
                <a:off x="5313" y="1135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329751" name="Rectangle 22"/>
              <p:cNvSpPr>
                <a:spLocks noChangeArrowheads="1"/>
              </p:cNvSpPr>
              <p:nvPr/>
            </p:nvSpPr>
            <p:spPr bwMode="auto">
              <a:xfrm flipH="1" flipV="1">
                <a:off x="5357" y="1183"/>
                <a:ext cx="27" cy="27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effectLst>
                <a:prstShdw prst="shdw17" dist="17961" dir="13500000">
                  <a:srgbClr val="1C1C1C">
                    <a:alpha val="50000"/>
                  </a:srgbClr>
                </a:prstShdw>
              </a:effectLst>
            </p:spPr>
            <p:txBody>
              <a:bodyPr rot="10800000" wrap="none" anchor="ctr"/>
              <a:lstStyle/>
              <a:p>
                <a:pPr algn="ctr"/>
                <a:endParaRPr lang="zh-CN" altLang="zh-CN">
                  <a:cs typeface="Arial" pitchFamily="34" charset="0"/>
                </a:endParaRPr>
              </a:p>
            </p:txBody>
          </p:sp>
        </p:grpSp>
        <p:sp>
          <p:nvSpPr>
            <p:cNvPr id="25" name="Rectangle 23"/>
            <p:cNvSpPr>
              <a:spLocks noChangeArrowheads="1"/>
            </p:cNvSpPr>
            <p:nvPr/>
          </p:nvSpPr>
          <p:spPr bwMode="gray">
            <a:xfrm>
              <a:off x="681" y="2648"/>
              <a:ext cx="2566" cy="58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2. Describe contents for a Chart</a:t>
              </a:r>
              <a:r>
                <a:rPr lang="en-US" altLang="zh-CN" sz="1600" b="1" noProof="1">
                  <a:solidFill>
                    <a:srgbClr val="08080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 </a:t>
              </a:r>
              <a:endParaRPr lang="en-US" altLang="zh-CN" sz="16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b="1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       </a:t>
              </a:r>
              <a:r>
                <a:rPr lang="en-US" altLang="zh-CN" sz="1400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Description of the company’s sub contents</a:t>
              </a:r>
              <a:endParaRPr lang="en-US" altLang="zh-CN" sz="1400" noProof="1">
                <a:solidFill>
                  <a:srgbClr val="080808"/>
                </a:solidFill>
                <a:ea typeface="Arial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noProof="1">
                  <a:solidFill>
                    <a:srgbClr val="080808"/>
                  </a:solidFill>
                  <a:ea typeface="Arial" pitchFamily="34" charset="0"/>
                  <a:cs typeface="+mn-ea"/>
                </a:rPr>
                <a:t>       Description of the company’s sub contents</a:t>
              </a:r>
              <a:endParaRPr lang="en-US" altLang="zh-CN" sz="1400" noProof="1">
                <a:solidFill>
                  <a:srgbClr val="080808"/>
                </a:solidFill>
                <a:ea typeface="Arial" pitchFamily="34" charset="0"/>
              </a:endParaRPr>
            </a:p>
          </p:txBody>
        </p:sp>
        <p:sp>
          <p:nvSpPr>
            <p:cNvPr id="329753" name="Rectangle 24"/>
            <p:cNvSpPr>
              <a:spLocks noChangeArrowheads="1"/>
            </p:cNvSpPr>
            <p:nvPr/>
          </p:nvSpPr>
          <p:spPr bwMode="auto">
            <a:xfrm>
              <a:off x="681" y="1927"/>
              <a:ext cx="2593" cy="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>
                  <a:solidFill>
                    <a:srgbClr val="080808"/>
                  </a:solidFill>
                  <a:cs typeface="Arial" pitchFamily="34" charset="0"/>
                </a:rPr>
                <a:t>1. Describe contents for a Chart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 b="1">
                  <a:solidFill>
                    <a:srgbClr val="080808"/>
                  </a:solidFill>
                  <a:cs typeface="Arial" pitchFamily="34" charset="0"/>
                </a:rPr>
                <a:t>       </a:t>
              </a: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Description of the company’s sub contents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      Description of the company’s sub contents</a:t>
              </a:r>
            </a:p>
          </p:txBody>
        </p:sp>
        <p:sp>
          <p:nvSpPr>
            <p:cNvPr id="329754" name="Line 25"/>
            <p:cNvSpPr>
              <a:spLocks noChangeShapeType="1"/>
            </p:cNvSpPr>
            <p:nvPr/>
          </p:nvSpPr>
          <p:spPr bwMode="auto">
            <a:xfrm>
              <a:off x="634" y="2575"/>
              <a:ext cx="2507" cy="0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29755" name="Object 2"/>
            <p:cNvGraphicFramePr>
              <a:graphicFrameLocks/>
            </p:cNvGraphicFramePr>
            <p:nvPr/>
          </p:nvGraphicFramePr>
          <p:xfrm>
            <a:off x="3270" y="1512"/>
            <a:ext cx="1878" cy="2105"/>
          </p:xfrm>
          <a:graphic>
            <a:graphicData uri="http://schemas.openxmlformats.org/presentationml/2006/ole">
              <p:oleObj spid="_x0000_s329755" r:id="rId4" imgW="3931200" imgH="4430520" progId="MSGraph.Chart.8">
                <p:embed/>
              </p:oleObj>
            </a:graphicData>
          </a:graphic>
        </p:graphicFrame>
      </p:grpSp>
    </p:spTree>
  </p:cSld>
  <p:clrMapOvr>
    <a:masterClrMapping/>
  </p:clrMapOvr>
  <p:transition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标题 1925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Marketing Diagram</a:t>
            </a:r>
          </a:p>
        </p:txBody>
      </p:sp>
      <p:grpSp>
        <p:nvGrpSpPr>
          <p:cNvPr id="331778" name="组合 192514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331779" name="圆角矩形 192515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A9DDDD"/>
                </a:gs>
              </a:gsLst>
              <a:lin ang="5400000" scaled="1"/>
            </a:gra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31780" name="对象 192516"/>
            <p:cNvGraphicFramePr>
              <a:graphicFrameLocks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p:oleObj spid="_x0000_s331780" r:id="rId4" imgW="3941640" imgH="4430520" progId="MSGraph.Chart.8">
                <p:embed/>
              </p:oleObj>
            </a:graphicData>
          </a:graphic>
        </p:graphicFrame>
        <p:sp>
          <p:nvSpPr>
            <p:cNvPr id="331781" name="圆角矩形 192517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4747"/>
                </a:gs>
                <a:gs pos="50000">
                  <a:schemeClr val="hlink"/>
                </a:gs>
                <a:gs pos="100000">
                  <a:srgbClr val="00474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782" name="八边形 192518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783" name="八边形 192519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784" name="圆角矩形 192520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F5FAFB"/>
                </a:gs>
              </a:gsLst>
              <a:lin ang="5400000" scaled="1"/>
            </a:gra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31785" name="对象 192521"/>
            <p:cNvGraphicFramePr>
              <a:graphicFrameLocks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p:oleObj spid="_x0000_s331785" r:id="rId5" imgW="3941640" imgH="4430520" progId="MSGraph.Chart.8">
                <p:embed/>
              </p:oleObj>
            </a:graphicData>
          </a:graphic>
        </p:graphicFrame>
        <p:sp>
          <p:nvSpPr>
            <p:cNvPr id="331786" name="圆角矩形 192522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787" name="八边形 192523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788" name="八边形 192524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文本框 194561"/>
          <p:cNvSpPr txBox="1">
            <a:spLocks noChangeArrowheads="1"/>
          </p:cNvSpPr>
          <p:nvPr/>
        </p:nvSpPr>
        <p:spPr bwMode="auto">
          <a:xfrm>
            <a:off x="1524000" y="2762250"/>
            <a:ext cx="674846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en-US" altLang="zh-CN" sz="6600">
                <a:solidFill>
                  <a:srgbClr val="FF6161"/>
                </a:solidFill>
                <a:latin typeface="Arial Black" pitchFamily="34" charset="0"/>
                <a:ea typeface="隶书" pitchFamily="49" charset="-122"/>
              </a:rPr>
              <a:t>2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方关系设计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椭圆 396289"/>
          <p:cNvSpPr>
            <a:spLocks noChangeArrowheads="1"/>
          </p:cNvSpPr>
          <p:nvPr/>
        </p:nvSpPr>
        <p:spPr bwMode="auto">
          <a:xfrm>
            <a:off x="1079500" y="2889250"/>
            <a:ext cx="2951163" cy="18002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4" name="椭圆 396290"/>
          <p:cNvSpPr>
            <a:spLocks noChangeArrowheads="1"/>
          </p:cNvSpPr>
          <p:nvPr/>
        </p:nvSpPr>
        <p:spPr bwMode="auto">
          <a:xfrm>
            <a:off x="5329238" y="2889250"/>
            <a:ext cx="2951162" cy="18002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椭圆 396291"/>
          <p:cNvSpPr>
            <a:spLocks noChangeArrowheads="1"/>
          </p:cNvSpPr>
          <p:nvPr/>
        </p:nvSpPr>
        <p:spPr bwMode="auto">
          <a:xfrm>
            <a:off x="3024188" y="2889250"/>
            <a:ext cx="2951162" cy="1800225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文本框 396292"/>
          <p:cNvSpPr txBox="1">
            <a:spLocks noChangeArrowheads="1"/>
          </p:cNvSpPr>
          <p:nvPr/>
        </p:nvSpPr>
        <p:spPr bwMode="auto">
          <a:xfrm>
            <a:off x="1692275" y="2243138"/>
            <a:ext cx="115252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latin typeface="宋体" pitchFamily="2" charset="-122"/>
              </a:rPr>
              <a:t>分类</a:t>
            </a:r>
            <a:r>
              <a:rPr lang="en-US" altLang="zh-CN" sz="1400" b="1">
                <a:latin typeface="宋体" pitchFamily="2" charset="-122"/>
              </a:rPr>
              <a:t>1</a:t>
            </a:r>
          </a:p>
        </p:txBody>
      </p:sp>
      <p:sp>
        <p:nvSpPr>
          <p:cNvPr id="28677" name="文本框 396293"/>
          <p:cNvSpPr txBox="1">
            <a:spLocks noChangeArrowheads="1"/>
          </p:cNvSpPr>
          <p:nvPr/>
        </p:nvSpPr>
        <p:spPr bwMode="auto">
          <a:xfrm>
            <a:off x="3925888" y="2208213"/>
            <a:ext cx="10080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latin typeface="宋体" pitchFamily="2" charset="-122"/>
              </a:rPr>
              <a:t>分类</a:t>
            </a:r>
            <a:r>
              <a:rPr lang="en-US" altLang="zh-CN" sz="1400" b="1">
                <a:latin typeface="宋体" pitchFamily="2" charset="-122"/>
              </a:rPr>
              <a:t>2</a:t>
            </a:r>
          </a:p>
        </p:txBody>
      </p:sp>
      <p:sp>
        <p:nvSpPr>
          <p:cNvPr id="28678" name="文本框 396294"/>
          <p:cNvSpPr txBox="1">
            <a:spLocks noChangeArrowheads="1"/>
          </p:cNvSpPr>
          <p:nvPr/>
        </p:nvSpPr>
        <p:spPr bwMode="auto">
          <a:xfrm>
            <a:off x="6229350" y="2205038"/>
            <a:ext cx="79216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latin typeface="宋体" pitchFamily="2" charset="-122"/>
              </a:rPr>
              <a:t>分类</a:t>
            </a:r>
            <a:r>
              <a:rPr lang="en-US" altLang="zh-CN" sz="1400" b="1">
                <a:latin typeface="宋体" pitchFamily="2" charset="-122"/>
              </a:rPr>
              <a:t>3</a:t>
            </a:r>
          </a:p>
        </p:txBody>
      </p:sp>
      <p:sp>
        <p:nvSpPr>
          <p:cNvPr id="28679" name="文本框 396295"/>
          <p:cNvSpPr txBox="1">
            <a:spLocks noChangeArrowheads="1"/>
          </p:cNvSpPr>
          <p:nvPr/>
        </p:nvSpPr>
        <p:spPr bwMode="auto">
          <a:xfrm>
            <a:off x="1582738" y="3436938"/>
            <a:ext cx="16573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数据</a:t>
            </a:r>
          </a:p>
        </p:txBody>
      </p:sp>
      <p:sp>
        <p:nvSpPr>
          <p:cNvPr id="28680" name="文本框 396296"/>
          <p:cNvSpPr txBox="1">
            <a:spLocks noChangeArrowheads="1"/>
          </p:cNvSpPr>
          <p:nvPr/>
        </p:nvSpPr>
        <p:spPr bwMode="auto">
          <a:xfrm>
            <a:off x="6192838" y="3436938"/>
            <a:ext cx="16573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数据</a:t>
            </a:r>
          </a:p>
        </p:txBody>
      </p:sp>
      <p:sp>
        <p:nvSpPr>
          <p:cNvPr id="28681" name="文本框 396297"/>
          <p:cNvSpPr txBox="1">
            <a:spLocks noChangeArrowheads="1"/>
          </p:cNvSpPr>
          <p:nvPr/>
        </p:nvSpPr>
        <p:spPr bwMode="auto">
          <a:xfrm>
            <a:off x="4103688" y="3392488"/>
            <a:ext cx="16573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数据</a:t>
            </a:r>
          </a:p>
        </p:txBody>
      </p:sp>
      <p:sp>
        <p:nvSpPr>
          <p:cNvPr id="28682" name="标题 39629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-</a:t>
            </a:r>
            <a:r>
              <a:rPr lang="zh-CN" altLang="en-US" smtClean="0">
                <a:latin typeface="宋体" pitchFamily="2" charset="-122"/>
              </a:rPr>
              <a:t>重叠的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标题 1966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35874" name="AutoShape 2"/>
          <p:cNvSpPr>
            <a:spLocks noChangeArrowheads="1"/>
          </p:cNvSpPr>
          <p:nvPr/>
        </p:nvSpPr>
        <p:spPr bwMode="auto">
          <a:xfrm>
            <a:off x="714375" y="2951163"/>
            <a:ext cx="2770188" cy="3365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grpSp>
        <p:nvGrpSpPr>
          <p:cNvPr id="335875" name="Group 4"/>
          <p:cNvGrpSpPr>
            <a:grpSpLocks/>
          </p:cNvGrpSpPr>
          <p:nvPr/>
        </p:nvGrpSpPr>
        <p:grpSpPr bwMode="auto">
          <a:xfrm>
            <a:off x="3611563" y="2422525"/>
            <a:ext cx="2095500" cy="2681288"/>
            <a:chOff x="1922" y="1614"/>
            <a:chExt cx="1320" cy="1689"/>
          </a:xfrm>
        </p:grpSpPr>
        <p:sp>
          <p:nvSpPr>
            <p:cNvPr id="335876" name="Freeform 5"/>
            <p:cNvSpPr>
              <a:spLocks noChangeArrowheads="1"/>
            </p:cNvSpPr>
            <p:nvPr/>
          </p:nvSpPr>
          <p:spPr bwMode="auto">
            <a:xfrm>
              <a:off x="1922" y="1875"/>
              <a:ext cx="654" cy="142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7" y="110"/>
                </a:cxn>
                <a:cxn ang="0">
                  <a:pos x="117" y="1026"/>
                </a:cxn>
                <a:cxn ang="0">
                  <a:pos x="649" y="1241"/>
                </a:cxn>
                <a:cxn ang="0">
                  <a:pos x="654" y="1428"/>
                </a:cxn>
                <a:cxn ang="0">
                  <a:pos x="0" y="1128"/>
                </a:cxn>
                <a:cxn ang="0">
                  <a:pos x="1" y="0"/>
                </a:cxn>
              </a:cxnLst>
              <a:rect l="0" t="0" r="r" b="b"/>
              <a:pathLst>
                <a:path w="654" h="1428">
                  <a:moveTo>
                    <a:pt x="1" y="0"/>
                  </a:moveTo>
                  <a:lnTo>
                    <a:pt x="117" y="110"/>
                  </a:lnTo>
                  <a:lnTo>
                    <a:pt x="117" y="1026"/>
                  </a:lnTo>
                  <a:lnTo>
                    <a:pt x="649" y="1241"/>
                  </a:lnTo>
                  <a:lnTo>
                    <a:pt x="654" y="1428"/>
                  </a:lnTo>
                  <a:lnTo>
                    <a:pt x="0" y="11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C63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77" name="Freeform 6"/>
            <p:cNvSpPr>
              <a:spLocks noChangeArrowheads="1"/>
            </p:cNvSpPr>
            <p:nvPr/>
          </p:nvSpPr>
          <p:spPr bwMode="auto">
            <a:xfrm>
              <a:off x="2571" y="1880"/>
              <a:ext cx="671" cy="1422"/>
            </a:xfrm>
            <a:custGeom>
              <a:avLst/>
              <a:gdLst/>
              <a:ahLst/>
              <a:cxnLst>
                <a:cxn ang="0">
                  <a:pos x="654" y="0"/>
                </a:cxn>
                <a:cxn ang="0">
                  <a:pos x="516" y="111"/>
                </a:cxn>
                <a:cxn ang="0">
                  <a:pos x="519" y="1008"/>
                </a:cxn>
                <a:cxn ang="0">
                  <a:pos x="0" y="1237"/>
                </a:cxn>
                <a:cxn ang="0">
                  <a:pos x="2" y="1422"/>
                </a:cxn>
                <a:cxn ang="0">
                  <a:pos x="671" y="1114"/>
                </a:cxn>
                <a:cxn ang="0">
                  <a:pos x="654" y="0"/>
                </a:cxn>
              </a:cxnLst>
              <a:rect l="0" t="0" r="r" b="b"/>
              <a:pathLst>
                <a:path w="671" h="1422">
                  <a:moveTo>
                    <a:pt x="654" y="0"/>
                  </a:moveTo>
                  <a:lnTo>
                    <a:pt x="516" y="111"/>
                  </a:lnTo>
                  <a:lnTo>
                    <a:pt x="519" y="1008"/>
                  </a:lnTo>
                  <a:lnTo>
                    <a:pt x="0" y="1237"/>
                  </a:lnTo>
                  <a:lnTo>
                    <a:pt x="2" y="1422"/>
                  </a:lnTo>
                  <a:lnTo>
                    <a:pt x="671" y="1114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BE2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78" name="Freeform 7"/>
            <p:cNvSpPr>
              <a:spLocks noChangeArrowheads="1"/>
            </p:cNvSpPr>
            <p:nvPr/>
          </p:nvSpPr>
          <p:spPr bwMode="auto">
            <a:xfrm>
              <a:off x="1923" y="1614"/>
              <a:ext cx="1304" cy="377"/>
            </a:xfrm>
            <a:custGeom>
              <a:avLst/>
              <a:gdLst/>
              <a:ahLst/>
              <a:cxnLst>
                <a:cxn ang="0">
                  <a:pos x="0" y="261"/>
                </a:cxn>
                <a:cxn ang="0">
                  <a:pos x="117" y="374"/>
                </a:cxn>
                <a:cxn ang="0">
                  <a:pos x="638" y="155"/>
                </a:cxn>
                <a:cxn ang="0">
                  <a:pos x="1164" y="377"/>
                </a:cxn>
                <a:cxn ang="0">
                  <a:pos x="1304" y="266"/>
                </a:cxn>
                <a:cxn ang="0">
                  <a:pos x="633" y="0"/>
                </a:cxn>
                <a:cxn ang="0">
                  <a:pos x="0" y="261"/>
                </a:cxn>
              </a:cxnLst>
              <a:rect l="0" t="0" r="r" b="b"/>
              <a:pathLst>
                <a:path w="1304" h="377">
                  <a:moveTo>
                    <a:pt x="0" y="261"/>
                  </a:moveTo>
                  <a:lnTo>
                    <a:pt x="117" y="374"/>
                  </a:lnTo>
                  <a:lnTo>
                    <a:pt x="638" y="155"/>
                  </a:lnTo>
                  <a:lnTo>
                    <a:pt x="1164" y="377"/>
                  </a:lnTo>
                  <a:lnTo>
                    <a:pt x="1304" y="266"/>
                  </a:lnTo>
                  <a:lnTo>
                    <a:pt x="633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FEFB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79" name="Freeform 8"/>
            <p:cNvSpPr>
              <a:spLocks noChangeArrowheads="1"/>
            </p:cNvSpPr>
            <p:nvPr/>
          </p:nvSpPr>
          <p:spPr bwMode="auto">
            <a:xfrm>
              <a:off x="2037" y="1768"/>
              <a:ext cx="529" cy="1133"/>
            </a:xfrm>
            <a:custGeom>
              <a:avLst/>
              <a:gdLst/>
              <a:ahLst/>
              <a:cxnLst>
                <a:cxn ang="0">
                  <a:pos x="2" y="218"/>
                </a:cxn>
                <a:cxn ang="0">
                  <a:pos x="0" y="1133"/>
                </a:cxn>
                <a:cxn ang="0">
                  <a:pos x="529" y="878"/>
                </a:cxn>
                <a:cxn ang="0">
                  <a:pos x="524" y="0"/>
                </a:cxn>
                <a:cxn ang="0">
                  <a:pos x="2" y="218"/>
                </a:cxn>
              </a:cxnLst>
              <a:rect l="0" t="0" r="r" b="b"/>
              <a:pathLst>
                <a:path w="529" h="1133">
                  <a:moveTo>
                    <a:pt x="2" y="218"/>
                  </a:moveTo>
                  <a:lnTo>
                    <a:pt x="0" y="1133"/>
                  </a:lnTo>
                  <a:lnTo>
                    <a:pt x="529" y="878"/>
                  </a:lnTo>
                  <a:lnTo>
                    <a:pt x="524" y="0"/>
                  </a:lnTo>
                  <a:lnTo>
                    <a:pt x="2" y="218"/>
                  </a:lnTo>
                  <a:close/>
                </a:path>
              </a:pathLst>
            </a:custGeom>
            <a:solidFill>
              <a:srgbClr val="FDEB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80" name="Freeform 9"/>
            <p:cNvSpPr>
              <a:spLocks noChangeArrowheads="1"/>
            </p:cNvSpPr>
            <p:nvPr/>
          </p:nvSpPr>
          <p:spPr bwMode="auto">
            <a:xfrm>
              <a:off x="2562" y="1769"/>
              <a:ext cx="528" cy="1123"/>
            </a:xfrm>
            <a:custGeom>
              <a:avLst/>
              <a:gdLst/>
              <a:ahLst/>
              <a:cxnLst>
                <a:cxn ang="0">
                  <a:pos x="527" y="222"/>
                </a:cxn>
                <a:cxn ang="0">
                  <a:pos x="528" y="1123"/>
                </a:cxn>
                <a:cxn ang="0">
                  <a:pos x="0" y="879"/>
                </a:cxn>
                <a:cxn ang="0">
                  <a:pos x="0" y="0"/>
                </a:cxn>
                <a:cxn ang="0">
                  <a:pos x="527" y="222"/>
                </a:cxn>
              </a:cxnLst>
              <a:rect l="0" t="0" r="r" b="b"/>
              <a:pathLst>
                <a:path w="528" h="1123">
                  <a:moveTo>
                    <a:pt x="527" y="222"/>
                  </a:moveTo>
                  <a:lnTo>
                    <a:pt x="528" y="1123"/>
                  </a:lnTo>
                  <a:lnTo>
                    <a:pt x="0" y="879"/>
                  </a:lnTo>
                  <a:lnTo>
                    <a:pt x="0" y="0"/>
                  </a:lnTo>
                  <a:lnTo>
                    <a:pt x="527" y="222"/>
                  </a:lnTo>
                  <a:close/>
                </a:path>
              </a:pathLst>
            </a:custGeom>
            <a:solidFill>
              <a:srgbClr val="FBC63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81" name="Freeform 10"/>
            <p:cNvSpPr>
              <a:spLocks noChangeArrowheads="1"/>
            </p:cNvSpPr>
            <p:nvPr/>
          </p:nvSpPr>
          <p:spPr bwMode="auto">
            <a:xfrm>
              <a:off x="2034" y="2648"/>
              <a:ext cx="1061" cy="469"/>
            </a:xfrm>
            <a:custGeom>
              <a:avLst/>
              <a:gdLst/>
              <a:ahLst/>
              <a:cxnLst>
                <a:cxn ang="0">
                  <a:pos x="527" y="0"/>
                </a:cxn>
                <a:cxn ang="0">
                  <a:pos x="0" y="252"/>
                </a:cxn>
                <a:cxn ang="0">
                  <a:pos x="537" y="469"/>
                </a:cxn>
                <a:cxn ang="0">
                  <a:pos x="1061" y="241"/>
                </a:cxn>
                <a:cxn ang="0">
                  <a:pos x="527" y="0"/>
                </a:cxn>
              </a:cxnLst>
              <a:rect l="0" t="0" r="r" b="b"/>
              <a:pathLst>
                <a:path w="1061" h="469">
                  <a:moveTo>
                    <a:pt x="527" y="0"/>
                  </a:moveTo>
                  <a:lnTo>
                    <a:pt x="0" y="252"/>
                  </a:lnTo>
                  <a:lnTo>
                    <a:pt x="537" y="469"/>
                  </a:lnTo>
                  <a:lnTo>
                    <a:pt x="1061" y="24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FEEB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5882" name="Line 11"/>
          <p:cNvSpPr>
            <a:spLocks noChangeShapeType="1"/>
          </p:cNvSpPr>
          <p:nvPr/>
        </p:nvSpPr>
        <p:spPr bwMode="auto">
          <a:xfrm flipV="1">
            <a:off x="2206625" y="4602163"/>
            <a:ext cx="1422400" cy="1387475"/>
          </a:xfrm>
          <a:prstGeom prst="line">
            <a:avLst/>
          </a:prstGeom>
          <a:noFill/>
          <a:ln w="12700">
            <a:solidFill>
              <a:srgbClr val="97700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83" name="Line 12"/>
          <p:cNvSpPr>
            <a:spLocks noChangeShapeType="1"/>
          </p:cNvSpPr>
          <p:nvPr/>
        </p:nvSpPr>
        <p:spPr bwMode="auto">
          <a:xfrm flipH="1" flipV="1">
            <a:off x="5708650" y="4605338"/>
            <a:ext cx="1422400" cy="1387475"/>
          </a:xfrm>
          <a:prstGeom prst="line">
            <a:avLst/>
          </a:prstGeom>
          <a:noFill/>
          <a:ln w="12700">
            <a:solidFill>
              <a:srgbClr val="97700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84" name="Line 13"/>
          <p:cNvSpPr>
            <a:spLocks noChangeShapeType="1"/>
          </p:cNvSpPr>
          <p:nvPr/>
        </p:nvSpPr>
        <p:spPr bwMode="auto">
          <a:xfrm flipV="1">
            <a:off x="5681663" y="1454150"/>
            <a:ext cx="1422400" cy="1387475"/>
          </a:xfrm>
          <a:prstGeom prst="line">
            <a:avLst/>
          </a:prstGeom>
          <a:noFill/>
          <a:ln w="12700">
            <a:solidFill>
              <a:srgbClr val="97700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85" name="Line 14"/>
          <p:cNvSpPr>
            <a:spLocks noChangeShapeType="1"/>
          </p:cNvSpPr>
          <p:nvPr/>
        </p:nvSpPr>
        <p:spPr bwMode="auto">
          <a:xfrm flipH="1" flipV="1">
            <a:off x="2195513" y="1447800"/>
            <a:ext cx="1422400" cy="1387475"/>
          </a:xfrm>
          <a:prstGeom prst="line">
            <a:avLst/>
          </a:prstGeom>
          <a:noFill/>
          <a:ln w="12700">
            <a:solidFill>
              <a:srgbClr val="97700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35886" name="Picture 15" descr="light_shadow"/>
          <p:cNvPicPr>
            <a:picLocks noChangeAspect="1" noChangeArrowheads="1"/>
          </p:cNvPicPr>
          <p:nvPr/>
        </p:nvPicPr>
        <p:blipFill>
          <a:blip r:embed="rId3" cstate="print">
            <a:lum bright="-78000" contrast="-78000"/>
          </a:blip>
          <a:srcRect/>
          <a:stretch>
            <a:fillRect/>
          </a:stretch>
        </p:blipFill>
        <p:spPr bwMode="auto">
          <a:xfrm>
            <a:off x="4014788" y="4322763"/>
            <a:ext cx="12160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5887" name="Picture 16" descr="circuler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3500" y="3063875"/>
            <a:ext cx="1479550" cy="148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5888" name="Oval 17"/>
          <p:cNvSpPr>
            <a:spLocks noChangeArrowheads="1"/>
          </p:cNvSpPr>
          <p:nvPr/>
        </p:nvSpPr>
        <p:spPr bwMode="auto">
          <a:xfrm>
            <a:off x="3873500" y="3063875"/>
            <a:ext cx="1468438" cy="1484313"/>
          </a:xfrm>
          <a:prstGeom prst="ellipse">
            <a:avLst/>
          </a:prstGeom>
          <a:gradFill rotWithShape="1">
            <a:gsLst>
              <a:gs pos="0">
                <a:srgbClr val="004B66">
                  <a:alpha val="89998"/>
                </a:srgbClr>
              </a:gs>
              <a:gs pos="50000">
                <a:srgbClr val="6AC1FC">
                  <a:alpha val="54999"/>
                </a:srgbClr>
              </a:gs>
              <a:gs pos="100000">
                <a:srgbClr val="004B66">
                  <a:alpha val="89998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35889" name="Freeform 18"/>
          <p:cNvSpPr>
            <a:spLocks noChangeArrowheads="1"/>
          </p:cNvSpPr>
          <p:nvPr/>
        </p:nvSpPr>
        <p:spPr bwMode="auto">
          <a:xfrm>
            <a:off x="4025900" y="3094038"/>
            <a:ext cx="1154113" cy="514350"/>
          </a:xfrm>
          <a:custGeom>
            <a:avLst/>
            <a:gdLst/>
            <a:ahLst/>
            <a:cxnLst>
              <a:cxn ang="0">
                <a:pos x="1301" y="401"/>
              </a:cxn>
              <a:cxn ang="0">
                <a:pos x="1317" y="442"/>
              </a:cxn>
              <a:cxn ang="0">
                <a:pos x="1321" y="481"/>
              </a:cxn>
              <a:cxn ang="0">
                <a:pos x="1315" y="516"/>
              </a:cxn>
              <a:cxn ang="0">
                <a:pos x="1298" y="550"/>
              </a:cxn>
              <a:cxn ang="0">
                <a:pos x="1272" y="579"/>
              </a:cxn>
              <a:cxn ang="0">
                <a:pos x="1239" y="604"/>
              </a:cxn>
              <a:cxn ang="0">
                <a:pos x="1196" y="628"/>
              </a:cxn>
              <a:cxn ang="0">
                <a:pos x="1147" y="649"/>
              </a:cxn>
              <a:cxn ang="0">
                <a:pos x="1092" y="667"/>
              </a:cxn>
              <a:cxn ang="0">
                <a:pos x="1031" y="683"/>
              </a:cxn>
              <a:cxn ang="0">
                <a:pos x="967" y="694"/>
              </a:cxn>
              <a:cxn ang="0">
                <a:pos x="896" y="704"/>
              </a:cxn>
              <a:cxn ang="0">
                <a:pos x="824" y="710"/>
              </a:cxn>
              <a:cxn ang="0">
                <a:pos x="795" y="712"/>
              </a:cxn>
              <a:cxn ang="0">
                <a:pos x="476" y="712"/>
              </a:cxn>
              <a:cxn ang="0">
                <a:pos x="472" y="712"/>
              </a:cxn>
              <a:cxn ang="0">
                <a:pos x="409" y="708"/>
              </a:cxn>
              <a:cxn ang="0">
                <a:pos x="348" y="704"/>
              </a:cxn>
              <a:cxn ang="0">
                <a:pos x="290" y="696"/>
              </a:cxn>
              <a:cxn ang="0">
                <a:pos x="235" y="689"/>
              </a:cxn>
              <a:cxn ang="0">
                <a:pos x="186" y="677"/>
              </a:cxn>
              <a:cxn ang="0">
                <a:pos x="141" y="663"/>
              </a:cxn>
              <a:cxn ang="0">
                <a:pos x="102" y="648"/>
              </a:cxn>
              <a:cxn ang="0">
                <a:pos x="67" y="630"/>
              </a:cxn>
              <a:cxn ang="0">
                <a:pos x="39" y="608"/>
              </a:cxn>
              <a:cxn ang="0">
                <a:pos x="18" y="583"/>
              </a:cxn>
              <a:cxn ang="0">
                <a:pos x="6" y="554"/>
              </a:cxn>
              <a:cxn ang="0">
                <a:pos x="0" y="524"/>
              </a:cxn>
              <a:cxn ang="0">
                <a:pos x="0" y="520"/>
              </a:cxn>
              <a:cxn ang="0">
                <a:pos x="4" y="487"/>
              </a:cxn>
              <a:cxn ang="0">
                <a:pos x="16" y="446"/>
              </a:cxn>
              <a:cxn ang="0">
                <a:pos x="51" y="370"/>
              </a:cxn>
              <a:cxn ang="0">
                <a:pos x="94" y="299"/>
              </a:cxn>
              <a:cxn ang="0">
                <a:pos x="147" y="235"/>
              </a:cxn>
              <a:cxn ang="0">
                <a:pos x="204" y="176"/>
              </a:cxn>
              <a:cxn ang="0">
                <a:pos x="270" y="125"/>
              </a:cxn>
              <a:cxn ang="0">
                <a:pos x="341" y="82"/>
              </a:cxn>
              <a:cxn ang="0">
                <a:pos x="415" y="47"/>
              </a:cxn>
              <a:cxn ang="0">
                <a:pos x="497" y="21"/>
              </a:cxn>
              <a:cxn ang="0">
                <a:pos x="581" y="6"/>
              </a:cxn>
              <a:cxn ang="0">
                <a:pos x="667" y="0"/>
              </a:cxn>
              <a:cxn ang="0">
                <a:pos x="759" y="6"/>
              </a:cxn>
              <a:cxn ang="0">
                <a:pos x="847" y="23"/>
              </a:cxn>
              <a:cxn ang="0">
                <a:pos x="932" y="53"/>
              </a:cxn>
              <a:cxn ang="0">
                <a:pos x="1010" y="90"/>
              </a:cxn>
              <a:cxn ang="0">
                <a:pos x="1082" y="137"/>
              </a:cxn>
              <a:cxn ang="0">
                <a:pos x="1149" y="194"/>
              </a:cxn>
              <a:cxn ang="0">
                <a:pos x="1208" y="256"/>
              </a:cxn>
              <a:cxn ang="0">
                <a:pos x="1258" y="325"/>
              </a:cxn>
              <a:cxn ang="0">
                <a:pos x="1301" y="401"/>
              </a:cxn>
            </a:cxnLst>
            <a:rect l="0" t="0" r="r" b="b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71B9DD"/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5890" name="Rectangle 19"/>
          <p:cNvSpPr>
            <a:spLocks noChangeArrowheads="1"/>
          </p:cNvSpPr>
          <p:nvPr/>
        </p:nvSpPr>
        <p:spPr bwMode="auto">
          <a:xfrm>
            <a:off x="787400" y="2973388"/>
            <a:ext cx="2524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>
                <a:solidFill>
                  <a:srgbClr val="FEFEFE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35891" name="AutoShape 20"/>
          <p:cNvSpPr>
            <a:spLocks noChangeArrowheads="1"/>
          </p:cNvSpPr>
          <p:nvPr/>
        </p:nvSpPr>
        <p:spPr bwMode="auto">
          <a:xfrm>
            <a:off x="5938838" y="2889250"/>
            <a:ext cx="2770187" cy="3365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5715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35892" name="Rectangle 21"/>
          <p:cNvSpPr>
            <a:spLocks noChangeArrowheads="1"/>
          </p:cNvSpPr>
          <p:nvPr/>
        </p:nvSpPr>
        <p:spPr bwMode="auto">
          <a:xfrm>
            <a:off x="6011863" y="2911475"/>
            <a:ext cx="2524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>
                <a:solidFill>
                  <a:srgbClr val="FEFEFE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35893" name="Rectangle 22"/>
          <p:cNvSpPr>
            <a:spLocks noChangeArrowheads="1"/>
          </p:cNvSpPr>
          <p:nvPr/>
        </p:nvSpPr>
        <p:spPr bwMode="auto">
          <a:xfrm>
            <a:off x="3135313" y="1457325"/>
            <a:ext cx="29749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35894" name="Rectangle 23"/>
          <p:cNvSpPr>
            <a:spLocks noChangeArrowheads="1"/>
          </p:cNvSpPr>
          <p:nvPr/>
        </p:nvSpPr>
        <p:spPr bwMode="auto">
          <a:xfrm>
            <a:off x="463550" y="3446463"/>
            <a:ext cx="32131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products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en-US" altLang="zh-CN" sz="1200">
              <a:solidFill>
                <a:srgbClr val="080808"/>
              </a:solidFill>
              <a:cs typeface="Arial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business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en-US" altLang="zh-CN" sz="1200">
              <a:solidFill>
                <a:srgbClr val="080808"/>
              </a:solidFill>
              <a:cs typeface="Arial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technology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en-US" altLang="zh-CN" sz="1200">
              <a:solidFill>
                <a:srgbClr val="080808"/>
              </a:solidFill>
              <a:cs typeface="Arial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contents</a:t>
            </a:r>
          </a:p>
        </p:txBody>
      </p:sp>
      <p:sp>
        <p:nvSpPr>
          <p:cNvPr id="335895" name="Rectangle 24"/>
          <p:cNvSpPr>
            <a:spLocks noChangeArrowheads="1"/>
          </p:cNvSpPr>
          <p:nvPr/>
        </p:nvSpPr>
        <p:spPr bwMode="auto">
          <a:xfrm>
            <a:off x="5741988" y="3384550"/>
            <a:ext cx="32131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products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en-US" altLang="zh-CN" sz="1200">
              <a:solidFill>
                <a:srgbClr val="080808"/>
              </a:solidFill>
              <a:cs typeface="Arial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business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en-US" altLang="zh-CN" sz="1200">
              <a:solidFill>
                <a:srgbClr val="080808"/>
              </a:solidFill>
              <a:cs typeface="Arial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technology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en-US" altLang="zh-CN" sz="1200">
              <a:solidFill>
                <a:srgbClr val="080808"/>
              </a:solidFill>
              <a:cs typeface="Arial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Description of the company’s contents</a:t>
            </a:r>
          </a:p>
        </p:txBody>
      </p:sp>
      <p:sp>
        <p:nvSpPr>
          <p:cNvPr id="335896" name="Rectangle 25"/>
          <p:cNvSpPr>
            <a:spLocks noChangeArrowheads="1"/>
          </p:cNvSpPr>
          <p:nvPr/>
        </p:nvSpPr>
        <p:spPr bwMode="auto">
          <a:xfrm>
            <a:off x="2887663" y="5272088"/>
            <a:ext cx="351313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800000"/>
                </a:solidFill>
                <a:cs typeface="Arial" pitchFamily="34" charset="0"/>
              </a:rPr>
              <a:t>ThemeGallery</a:t>
            </a:r>
            <a:r>
              <a:rPr lang="en-US" altLang="zh-CN" sz="1400" b="1">
                <a:solidFill>
                  <a:srgbClr val="800000"/>
                </a:solidFill>
                <a:cs typeface="Arial" pitchFamily="34" charset="0"/>
              </a:rPr>
              <a:t>  </a:t>
            </a:r>
            <a:r>
              <a:rPr lang="en-US" altLang="zh-CN" sz="1400">
                <a:solidFill>
                  <a:srgbClr val="8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335897" name="Text Box 29"/>
          <p:cNvSpPr txBox="1">
            <a:spLocks noChangeArrowheads="1"/>
          </p:cNvSpPr>
          <p:nvPr/>
        </p:nvSpPr>
        <p:spPr bwMode="auto">
          <a:xfrm>
            <a:off x="4276725" y="364966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Text</a:t>
            </a:r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标题 1986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  <a:endParaRPr lang="en-US" altLang="zh-CN" sz="2800" smtClean="0"/>
          </a:p>
        </p:txBody>
      </p:sp>
      <p:grpSp>
        <p:nvGrpSpPr>
          <p:cNvPr id="337922" name="组合 198658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337923" name="圆柱形 198659"/>
            <p:cNvSpPr>
              <a:spLocks noChangeArrowheads="1"/>
            </p:cNvSpPr>
            <p:nvPr/>
          </p:nvSpPr>
          <p:spPr bwMode="auto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24" name="圆柱形 198660"/>
            <p:cNvSpPr>
              <a:spLocks noChangeArrowheads="1"/>
            </p:cNvSpPr>
            <p:nvPr/>
          </p:nvSpPr>
          <p:spPr bwMode="auto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25" name="圆柱形 198661"/>
            <p:cNvSpPr>
              <a:spLocks noChangeArrowheads="1"/>
            </p:cNvSpPr>
            <p:nvPr/>
          </p:nvSpPr>
          <p:spPr bwMode="auto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26" name="文本框 198662"/>
            <p:cNvSpPr txBox="1">
              <a:spLocks noChangeArrowheads="1"/>
            </p:cNvSpPr>
            <p:nvPr/>
          </p:nvSpPr>
          <p:spPr bwMode="auto">
            <a:xfrm>
              <a:off x="2619" y="1969"/>
              <a:ext cx="44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7927" name="文本框 198663"/>
            <p:cNvSpPr txBox="1">
              <a:spLocks noChangeArrowheads="1"/>
            </p:cNvSpPr>
            <p:nvPr/>
          </p:nvSpPr>
          <p:spPr bwMode="auto">
            <a:xfrm>
              <a:off x="2619" y="2305"/>
              <a:ext cx="44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7928" name="文本框 198664"/>
            <p:cNvSpPr txBox="1">
              <a:spLocks noChangeArrowheads="1"/>
            </p:cNvSpPr>
            <p:nvPr/>
          </p:nvSpPr>
          <p:spPr bwMode="auto">
            <a:xfrm>
              <a:off x="2619" y="2641"/>
              <a:ext cx="44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7929" name="左箭头 198665"/>
            <p:cNvSpPr>
              <a:spLocks noChangeArrowheads="1"/>
            </p:cNvSpPr>
            <p:nvPr/>
          </p:nvSpPr>
          <p:spPr bwMode="auto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71"/>
              </a:avLst>
            </a:prstGeom>
            <a:gradFill rotWithShape="1">
              <a:gsLst>
                <a:gs pos="0">
                  <a:schemeClr val="bg2"/>
                </a:gs>
                <a:gs pos="100000">
                  <a:srgbClr val="3B3B3B">
                    <a:alpha val="12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0" name="圆角矩形 198666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>
                <a:latin typeface="Verdana" pitchFamily="34" charset="0"/>
                <a:cs typeface="Arial" pitchFamily="34" charset="0"/>
              </a:endParaRPr>
            </a:p>
          </p:txBody>
        </p:sp>
        <p:sp>
          <p:nvSpPr>
            <p:cNvPr id="337931" name="文本框 198667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Add Your</a:t>
              </a:r>
            </a:p>
            <a:p>
              <a:pPr algn="ctr" eaLnBrk="0" hangingPunct="0"/>
              <a:r>
                <a:rPr lang="en-US" altLang="zh-CN" b="1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Title Text</a:t>
              </a:r>
            </a:p>
            <a:p>
              <a:pPr algn="ctr" eaLnBrk="0" hangingPunct="0"/>
              <a:endParaRPr lang="en-US" altLang="zh-CN">
                <a:solidFill>
                  <a:srgbClr val="001D3A"/>
                </a:solidFill>
                <a:latin typeface="Verdana" pitchFamily="34" charset="0"/>
                <a:cs typeface="Arial" pitchFamily="34" charset="0"/>
              </a:endParaRP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1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2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3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4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5</a:t>
              </a:r>
            </a:p>
          </p:txBody>
        </p:sp>
        <p:sp>
          <p:nvSpPr>
            <p:cNvPr id="337932" name="圆角矩形 198668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>
                <a:latin typeface="Verdana" pitchFamily="34" charset="0"/>
                <a:cs typeface="Arial" pitchFamily="34" charset="0"/>
              </a:endParaRPr>
            </a:p>
          </p:txBody>
        </p:sp>
        <p:sp>
          <p:nvSpPr>
            <p:cNvPr id="337933" name="文本框 198669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Add Your</a:t>
              </a:r>
            </a:p>
            <a:p>
              <a:pPr algn="ctr" eaLnBrk="0" hangingPunct="0"/>
              <a:r>
                <a:rPr lang="en-US" altLang="zh-CN" b="1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Title Text</a:t>
              </a:r>
            </a:p>
            <a:p>
              <a:pPr algn="ctr" eaLnBrk="0" hangingPunct="0"/>
              <a:endParaRPr lang="en-US" altLang="zh-CN">
                <a:solidFill>
                  <a:srgbClr val="001D3A"/>
                </a:solidFill>
                <a:latin typeface="Verdana" pitchFamily="34" charset="0"/>
                <a:cs typeface="Arial" pitchFamily="34" charset="0"/>
              </a:endParaRP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1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2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3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4</a:t>
              </a:r>
            </a:p>
            <a:p>
              <a:pPr algn="ctr" eaLnBrk="0" hangingPunct="0">
                <a:buSzPct val="60000"/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01D3A"/>
                  </a:solidFill>
                  <a:latin typeface="Verdana" pitchFamily="34" charset="0"/>
                  <a:cs typeface="Arial" pitchFamily="34" charset="0"/>
                </a:rPr>
                <a:t>Text 5</a:t>
              </a:r>
            </a:p>
          </p:txBody>
        </p:sp>
        <p:sp>
          <p:nvSpPr>
            <p:cNvPr id="337934" name="右箭头 198670"/>
            <p:cNvSpPr>
              <a:spLocks noChangeArrowheads="1"/>
            </p:cNvSpPr>
            <p:nvPr/>
          </p:nvSpPr>
          <p:spPr bwMode="auto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57"/>
              </a:avLst>
            </a:prstGeom>
            <a:gradFill rotWithShape="1">
              <a:gsLst>
                <a:gs pos="0">
                  <a:srgbClr val="3B3B3B">
                    <a:alpha val="12000"/>
                  </a:srgb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5" name="圆柱形 198671"/>
            <p:cNvSpPr>
              <a:spLocks noChangeArrowheads="1"/>
            </p:cNvSpPr>
            <p:nvPr/>
          </p:nvSpPr>
          <p:spPr bwMode="auto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rgbClr val="181847"/>
                </a:gs>
                <a:gs pos="50000">
                  <a:schemeClr val="accent2"/>
                </a:gs>
                <a:gs pos="100000">
                  <a:srgbClr val="1818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6" name="上箭头 198672"/>
            <p:cNvSpPr>
              <a:spLocks noChangeArrowheads="1"/>
            </p:cNvSpPr>
            <p:nvPr/>
          </p:nvSpPr>
          <p:spPr bwMode="auto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24"/>
              </a:avLst>
            </a:prstGeom>
            <a:gradFill rotWithShape="1">
              <a:gsLst>
                <a:gs pos="0">
                  <a:schemeClr val="bg2"/>
                </a:gs>
                <a:gs pos="100000">
                  <a:srgbClr val="AEAEAE">
                    <a:alpha val="12000"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7" name="文本框 198673"/>
            <p:cNvSpPr txBox="1">
              <a:spLocks noChangeArrowheads="1"/>
            </p:cNvSpPr>
            <p:nvPr/>
          </p:nvSpPr>
          <p:spPr bwMode="auto">
            <a:xfrm>
              <a:off x="2604" y="1107"/>
              <a:ext cx="44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7938" name="圆柱形 198674"/>
            <p:cNvSpPr>
              <a:spLocks noChangeArrowheads="1"/>
            </p:cNvSpPr>
            <p:nvPr/>
          </p:nvSpPr>
          <p:spPr bwMode="auto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rgbClr val="004747"/>
                </a:gs>
                <a:gs pos="50000">
                  <a:schemeClr val="hlink"/>
                </a:gs>
                <a:gs pos="100000">
                  <a:srgbClr val="004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9" name="文本框 198675"/>
            <p:cNvSpPr txBox="1">
              <a:spLocks noChangeArrowheads="1"/>
            </p:cNvSpPr>
            <p:nvPr/>
          </p:nvSpPr>
          <p:spPr bwMode="auto">
            <a:xfrm>
              <a:off x="2604" y="3459"/>
              <a:ext cx="44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7940" name="下箭头 198676"/>
            <p:cNvSpPr>
              <a:spLocks noChangeArrowheads="1"/>
            </p:cNvSpPr>
            <p:nvPr/>
          </p:nvSpPr>
          <p:spPr bwMode="auto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42"/>
              </a:avLst>
            </a:prstGeom>
            <a:gradFill rotWithShape="1">
              <a:gsLst>
                <a:gs pos="0">
                  <a:srgbClr val="AEAEAE">
                    <a:alpha val="12000"/>
                  </a:srgb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69" name="标题 2007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  <a:endParaRPr lang="en-US" altLang="zh-CN" sz="2800" smtClean="0"/>
          </a:p>
        </p:txBody>
      </p:sp>
      <p:grpSp>
        <p:nvGrpSpPr>
          <p:cNvPr id="339970" name="组合 200706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339971" name="组合 200707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339972" name="上箭头 200708"/>
              <p:cNvSpPr>
                <a:spLocks noChangeArrowheads="1"/>
              </p:cNvSpPr>
              <p:nvPr/>
            </p:nvSpPr>
            <p:spPr bwMode="auto">
              <a:xfrm rot="16200000" flipH="1">
                <a:off x="1818" y="2526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rgbClr val="9B9B9B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3" name="上箭头 200709"/>
              <p:cNvSpPr>
                <a:spLocks noChangeArrowheads="1"/>
              </p:cNvSpPr>
              <p:nvPr/>
            </p:nvSpPr>
            <p:spPr bwMode="auto">
              <a:xfrm rot="5400000" flipH="1">
                <a:off x="3626" y="2492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rgbClr val="9B9B9B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4" name="上箭头 200710"/>
              <p:cNvSpPr>
                <a:spLocks noChangeArrowheads="1"/>
              </p:cNvSpPr>
              <p:nvPr/>
            </p:nvSpPr>
            <p:spPr bwMode="auto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rgbClr val="9B9B9B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5" name="椭圆 200711"/>
              <p:cNvSpPr>
                <a:spLocks noChangeArrowheads="1"/>
              </p:cNvSpPr>
              <p:nvPr/>
            </p:nvSpPr>
            <p:spPr bwMode="auto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6" name="椭圆 200712"/>
              <p:cNvSpPr>
                <a:spLocks noChangeArrowheads="1"/>
              </p:cNvSpPr>
              <p:nvPr/>
            </p:nvSpPr>
            <p:spPr bwMode="auto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7" name="椭圆 200713"/>
              <p:cNvSpPr>
                <a:spLocks noChangeArrowheads="1"/>
              </p:cNvSpPr>
              <p:nvPr/>
            </p:nvSpPr>
            <p:spPr bwMode="auto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chemeClr val="hlink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8" name="椭圆 200714"/>
              <p:cNvSpPr>
                <a:spLocks noChangeArrowheads="1"/>
              </p:cNvSpPr>
              <p:nvPr/>
            </p:nvSpPr>
            <p:spPr bwMode="auto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79" name="椭圆 200715"/>
              <p:cNvSpPr>
                <a:spLocks noChangeArrowheads="1"/>
              </p:cNvSpPr>
              <p:nvPr/>
            </p:nvSpPr>
            <p:spPr bwMode="auto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005353"/>
                  </a:gs>
                  <a:gs pos="50000">
                    <a:schemeClr val="hlink"/>
                  </a:gs>
                  <a:gs pos="100000">
                    <a:srgbClr val="005353"/>
                  </a:gs>
                </a:gsLst>
                <a:lin ang="189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980" name="椭圆 200716"/>
              <p:cNvSpPr>
                <a:spLocks noChangeArrowheads="1"/>
              </p:cNvSpPr>
              <p:nvPr/>
            </p:nvSpPr>
            <p:spPr bwMode="auto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9981" name="圆柱形 200717"/>
            <p:cNvSpPr>
              <a:spLocks noChangeArrowheads="1"/>
            </p:cNvSpPr>
            <p:nvPr/>
          </p:nvSpPr>
          <p:spPr bwMode="auto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475E00"/>
                </a:gs>
                <a:gs pos="50000">
                  <a:schemeClr val="folHlink"/>
                </a:gs>
                <a:gs pos="100000">
                  <a:srgbClr val="475E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2" name="圆柱形 200718"/>
            <p:cNvSpPr>
              <a:spLocks noChangeArrowheads="1"/>
            </p:cNvSpPr>
            <p:nvPr/>
          </p:nvSpPr>
          <p:spPr bwMode="auto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475E00"/>
                </a:gs>
                <a:gs pos="50000">
                  <a:schemeClr val="folHlink"/>
                </a:gs>
                <a:gs pos="100000">
                  <a:srgbClr val="475E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3" name="圆柱形 200719"/>
            <p:cNvSpPr>
              <a:spLocks noChangeArrowheads="1"/>
            </p:cNvSpPr>
            <p:nvPr/>
          </p:nvSpPr>
          <p:spPr bwMode="auto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475E00"/>
                </a:gs>
                <a:gs pos="50000">
                  <a:schemeClr val="folHlink"/>
                </a:gs>
                <a:gs pos="100000">
                  <a:srgbClr val="475E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4" name="圆柱形 200720"/>
            <p:cNvSpPr>
              <a:spLocks noChangeArrowheads="1"/>
            </p:cNvSpPr>
            <p:nvPr/>
          </p:nvSpPr>
          <p:spPr bwMode="auto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5" name="圆柱形 200721"/>
            <p:cNvSpPr>
              <a:spLocks noChangeArrowheads="1"/>
            </p:cNvSpPr>
            <p:nvPr/>
          </p:nvSpPr>
          <p:spPr bwMode="auto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6" name="圆柱形 200722"/>
            <p:cNvSpPr>
              <a:spLocks noChangeArrowheads="1"/>
            </p:cNvSpPr>
            <p:nvPr/>
          </p:nvSpPr>
          <p:spPr bwMode="auto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7" name="文本框 200723"/>
            <p:cNvSpPr txBox="1">
              <a:spLocks noChangeArrowheads="1"/>
            </p:cNvSpPr>
            <p:nvPr/>
          </p:nvSpPr>
          <p:spPr bwMode="auto">
            <a:xfrm>
              <a:off x="2354" y="1920"/>
              <a:ext cx="975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cs typeface="Arial" pitchFamily="34" charset="0"/>
                </a:rPr>
                <a:t>Concept</a:t>
              </a:r>
            </a:p>
          </p:txBody>
        </p:sp>
        <p:sp>
          <p:nvSpPr>
            <p:cNvPr id="339988" name="圆角矩形 200724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Verdana" pitchFamily="34" charset="0"/>
                  <a:cs typeface="Arial" pitchFamily="34" charset="0"/>
                </a:rPr>
                <a:t>Add Your Text</a:t>
              </a:r>
            </a:p>
          </p:txBody>
        </p:sp>
        <p:sp>
          <p:nvSpPr>
            <p:cNvPr id="339989" name="文本框 200725"/>
            <p:cNvSpPr txBox="1">
              <a:spLocks noChangeArrowheads="1"/>
            </p:cNvSpPr>
            <p:nvPr/>
          </p:nvSpPr>
          <p:spPr bwMode="auto">
            <a:xfrm>
              <a:off x="836" y="1683"/>
              <a:ext cx="454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9990" name="文本框 200726"/>
            <p:cNvSpPr txBox="1">
              <a:spLocks noChangeArrowheads="1"/>
            </p:cNvSpPr>
            <p:nvPr/>
          </p:nvSpPr>
          <p:spPr bwMode="auto">
            <a:xfrm>
              <a:off x="836" y="2019"/>
              <a:ext cx="454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9991" name="文本框 200727"/>
            <p:cNvSpPr txBox="1">
              <a:spLocks noChangeArrowheads="1"/>
            </p:cNvSpPr>
            <p:nvPr/>
          </p:nvSpPr>
          <p:spPr bwMode="auto">
            <a:xfrm>
              <a:off x="836" y="2355"/>
              <a:ext cx="454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9992" name="文本框 200728"/>
            <p:cNvSpPr txBox="1">
              <a:spLocks noChangeArrowheads="1"/>
            </p:cNvSpPr>
            <p:nvPr/>
          </p:nvSpPr>
          <p:spPr bwMode="auto">
            <a:xfrm>
              <a:off x="4375" y="1683"/>
              <a:ext cx="454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9993" name="文本框 200729"/>
            <p:cNvSpPr txBox="1">
              <a:spLocks noChangeArrowheads="1"/>
            </p:cNvSpPr>
            <p:nvPr/>
          </p:nvSpPr>
          <p:spPr bwMode="auto">
            <a:xfrm>
              <a:off x="4375" y="2019"/>
              <a:ext cx="454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  <p:sp>
          <p:nvSpPr>
            <p:cNvPr id="339994" name="文本框 200730"/>
            <p:cNvSpPr txBox="1">
              <a:spLocks noChangeArrowheads="1"/>
            </p:cNvSpPr>
            <p:nvPr/>
          </p:nvSpPr>
          <p:spPr bwMode="auto">
            <a:xfrm>
              <a:off x="4375" y="2355"/>
              <a:ext cx="454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chemeClr val="bg1"/>
                  </a:solidFill>
                  <a:cs typeface="Arial" pitchFamily="34" charset="0"/>
                </a:rPr>
                <a:t>Text</a:t>
              </a:r>
            </a:p>
          </p:txBody>
        </p:sp>
      </p:grp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标题 2027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sp>
        <p:nvSpPr>
          <p:cNvPr id="342018" name="圆角矩形 202754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Verdana" pitchFamily="34" charset="0"/>
              <a:cs typeface="Arial" pitchFamily="34" charset="0"/>
            </a:endParaRPr>
          </a:p>
        </p:txBody>
      </p:sp>
      <p:sp>
        <p:nvSpPr>
          <p:cNvPr id="342019" name="圆角矩形 20275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latin typeface="Verdana" pitchFamily="34" charset="0"/>
              <a:cs typeface="Arial" pitchFamily="34" charset="0"/>
            </a:endParaRPr>
          </a:p>
        </p:txBody>
      </p:sp>
      <p:sp>
        <p:nvSpPr>
          <p:cNvPr id="342020" name="文本框 20275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342021" name="任意多边形 202757"/>
          <p:cNvSpPr>
            <a:spLocks noChangeArrowheads="1"/>
          </p:cNvSpPr>
          <p:nvPr/>
        </p:nvSpPr>
        <p:spPr bwMode="auto">
          <a:xfrm>
            <a:off x="3222625" y="3255963"/>
            <a:ext cx="903288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7D7DBE"/>
              </a:gs>
            </a:gsLst>
            <a:lin ang="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2022" name="矩形 202758"/>
          <p:cNvSpPr>
            <a:spLocks noChangeAspect="1" noChangeArrowheads="1" noTextEdit="1"/>
          </p:cNvSpPr>
          <p:nvPr/>
        </p:nvSpPr>
        <p:spPr bwMode="auto">
          <a:xfrm flipH="1">
            <a:off x="4868863" y="3252788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2023" name="任意多边形 202759"/>
          <p:cNvSpPr>
            <a:spLocks noChangeArrowheads="1"/>
          </p:cNvSpPr>
          <p:nvPr/>
        </p:nvSpPr>
        <p:spPr bwMode="auto">
          <a:xfrm flipH="1">
            <a:off x="4875213" y="3255963"/>
            <a:ext cx="903287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rgbClr val="AEDFDF"/>
              </a:gs>
            </a:gsLst>
            <a:lin ang="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2024" name="组合 20276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342025" name="组合 20276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342026" name="椭圆 202762"/>
              <p:cNvSpPr>
                <a:spLocks noChangeArrowheads="1"/>
              </p:cNvSpPr>
              <p:nvPr/>
            </p:nvSpPr>
            <p:spPr bwMode="auto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004A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2027" name="椭圆 202763"/>
              <p:cNvSpPr>
                <a:spLocks noChangeArrowheads="1"/>
              </p:cNvSpPr>
              <p:nvPr/>
            </p:nvSpPr>
            <p:spPr bwMode="auto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rgbClr val="8ED2D2"/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2028" name="椭圆 202764"/>
            <p:cNvSpPr>
              <a:spLocks noChangeArrowheads="1"/>
            </p:cNvSpPr>
            <p:nvPr/>
          </p:nvSpPr>
          <p:spPr bwMode="auto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29" name="椭圆 202765"/>
            <p:cNvSpPr>
              <a:spLocks noChangeArrowheads="1"/>
            </p:cNvSpPr>
            <p:nvPr/>
          </p:nvSpPr>
          <p:spPr bwMode="auto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E7F4F5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30" name="椭圆 202766"/>
            <p:cNvSpPr>
              <a:spLocks noChangeArrowheads="1"/>
            </p:cNvSpPr>
            <p:nvPr/>
          </p:nvSpPr>
          <p:spPr bwMode="auto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rgbClr val="94B1B4"/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31" name="椭圆 202767"/>
            <p:cNvSpPr>
              <a:spLocks noChangeArrowheads="1"/>
            </p:cNvSpPr>
            <p:nvPr/>
          </p:nvSpPr>
          <p:spPr bwMode="auto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2032" name="文本框 20276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000000"/>
                </a:solidFill>
                <a:cs typeface="Arial" pitchFamily="34" charset="0"/>
              </a:rPr>
              <a:t>Title</a:t>
            </a:r>
          </a:p>
          <a:p>
            <a:pPr algn="ctr"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342033" name="文本框 202769"/>
          <p:cNvSpPr txBox="1">
            <a:spLocks noChangeArrowheads="1"/>
          </p:cNvSpPr>
          <p:nvPr/>
        </p:nvSpPr>
        <p:spPr bwMode="auto">
          <a:xfrm>
            <a:off x="5791200" y="3581400"/>
            <a:ext cx="20383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  <a:endParaRPr lang="en-US" altLang="zh-CN"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标题 2048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344066" name="组合 204802"/>
          <p:cNvGrpSpPr>
            <a:grpSpLocks/>
          </p:cNvGrpSpPr>
          <p:nvPr/>
        </p:nvGrpSpPr>
        <p:grpSpPr bwMode="auto">
          <a:xfrm>
            <a:off x="1333500" y="2133600"/>
            <a:ext cx="3381375" cy="3124200"/>
            <a:chOff x="672" y="1344"/>
            <a:chExt cx="2130" cy="1968"/>
          </a:xfrm>
        </p:grpSpPr>
        <p:sp>
          <p:nvSpPr>
            <p:cNvPr id="344067" name="圆角矩形 204803"/>
            <p:cNvSpPr>
              <a:spLocks noChangeArrowheads="1"/>
            </p:cNvSpPr>
            <p:nvPr/>
          </p:nvSpPr>
          <p:spPr bwMode="auto">
            <a:xfrm>
              <a:off x="672" y="1872"/>
              <a:ext cx="2112" cy="1440"/>
            </a:xfrm>
            <a:prstGeom prst="roundRect">
              <a:avLst>
                <a:gd name="adj" fmla="val 10347"/>
              </a:avLst>
            </a:prstGeom>
            <a:gradFill rotWithShape="1">
              <a:gsLst>
                <a:gs pos="0">
                  <a:srgbClr val="CCECFF"/>
                </a:gs>
                <a:gs pos="100000">
                  <a:srgbClr val="FFFFFF"/>
                </a:gs>
              </a:gsLst>
              <a:lin ang="18900000" scaled="1"/>
            </a:gradFill>
            <a:ln w="50800">
              <a:solidFill>
                <a:srgbClr val="7099E2"/>
              </a:solidFill>
              <a:round/>
              <a:headEnd/>
              <a:tailEnd/>
            </a:ln>
            <a:effectLst>
              <a:outerShdw dist="107763" dir="2700000" algn="ctr" rotWithShape="0">
                <a:srgbClr val="C0C0C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4068" name="组合 204804"/>
            <p:cNvGrpSpPr>
              <a:grpSpLocks/>
            </p:cNvGrpSpPr>
            <p:nvPr/>
          </p:nvGrpSpPr>
          <p:grpSpPr bwMode="auto">
            <a:xfrm>
              <a:off x="2304" y="1344"/>
              <a:ext cx="498" cy="1245"/>
              <a:chOff x="2304" y="1344"/>
              <a:chExt cx="498" cy="1245"/>
            </a:xfrm>
          </p:grpSpPr>
          <p:sp>
            <p:nvSpPr>
              <p:cNvPr id="344069" name="任意多边形 204805"/>
              <p:cNvSpPr>
                <a:spLocks noChangeArrowheads="1"/>
              </p:cNvSpPr>
              <p:nvPr/>
            </p:nvSpPr>
            <p:spPr bwMode="auto">
              <a:xfrm>
                <a:off x="2425" y="1344"/>
                <a:ext cx="233" cy="254"/>
              </a:xfrm>
              <a:custGeom>
                <a:avLst/>
                <a:gdLst/>
                <a:ahLst/>
                <a:cxnLst>
                  <a:cxn ang="0">
                    <a:pos x="133" y="0"/>
                  </a:cxn>
                  <a:cxn ang="0">
                    <a:pos x="161" y="3"/>
                  </a:cxn>
                  <a:cxn ang="0">
                    <a:pos x="186" y="12"/>
                  </a:cxn>
                  <a:cxn ang="0">
                    <a:pos x="209" y="25"/>
                  </a:cxn>
                  <a:cxn ang="0">
                    <a:pos x="228" y="42"/>
                  </a:cxn>
                  <a:cxn ang="0">
                    <a:pos x="245" y="64"/>
                  </a:cxn>
                  <a:cxn ang="0">
                    <a:pos x="257" y="88"/>
                  </a:cxn>
                  <a:cxn ang="0">
                    <a:pos x="265" y="116"/>
                  </a:cxn>
                  <a:cxn ang="0">
                    <a:pos x="267" y="146"/>
                  </a:cxn>
                  <a:cxn ang="0">
                    <a:pos x="265" y="175"/>
                  </a:cxn>
                  <a:cxn ang="0">
                    <a:pos x="257" y="203"/>
                  </a:cxn>
                  <a:cxn ang="0">
                    <a:pos x="245" y="227"/>
                  </a:cxn>
                  <a:cxn ang="0">
                    <a:pos x="228" y="249"/>
                  </a:cxn>
                  <a:cxn ang="0">
                    <a:pos x="209" y="267"/>
                  </a:cxn>
                  <a:cxn ang="0">
                    <a:pos x="186" y="281"/>
                  </a:cxn>
                  <a:cxn ang="0">
                    <a:pos x="161" y="289"/>
                  </a:cxn>
                  <a:cxn ang="0">
                    <a:pos x="133" y="292"/>
                  </a:cxn>
                  <a:cxn ang="0">
                    <a:pos x="103" y="288"/>
                  </a:cxn>
                  <a:cxn ang="0">
                    <a:pos x="75" y="277"/>
                  </a:cxn>
                  <a:cxn ang="0">
                    <a:pos x="51" y="260"/>
                  </a:cxn>
                  <a:cxn ang="0">
                    <a:pos x="29" y="237"/>
                  </a:cxn>
                  <a:cxn ang="0">
                    <a:pos x="13" y="210"/>
                  </a:cxn>
                  <a:cxn ang="0">
                    <a:pos x="4" y="178"/>
                  </a:cxn>
                  <a:cxn ang="0">
                    <a:pos x="0" y="146"/>
                  </a:cxn>
                  <a:cxn ang="0">
                    <a:pos x="4" y="113"/>
                  </a:cxn>
                  <a:cxn ang="0">
                    <a:pos x="13" y="81"/>
                  </a:cxn>
                  <a:cxn ang="0">
                    <a:pos x="29" y="54"/>
                  </a:cxn>
                  <a:cxn ang="0">
                    <a:pos x="51" y="32"/>
                  </a:cxn>
                  <a:cxn ang="0">
                    <a:pos x="75" y="14"/>
                  </a:cxn>
                  <a:cxn ang="0">
                    <a:pos x="103" y="3"/>
                  </a:cxn>
                  <a:cxn ang="0">
                    <a:pos x="133" y="0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7099E2"/>
              </a:solidFill>
              <a:ln w="0">
                <a:noFill/>
                <a:round/>
                <a:headEnd/>
                <a:tailEnd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070" name="任意多边形 204806"/>
              <p:cNvSpPr>
                <a:spLocks noChangeArrowheads="1"/>
              </p:cNvSpPr>
              <p:nvPr/>
            </p:nvSpPr>
            <p:spPr bwMode="auto">
              <a:xfrm>
                <a:off x="2304" y="1625"/>
                <a:ext cx="498" cy="964"/>
              </a:xfrm>
              <a:custGeom>
                <a:avLst/>
                <a:gdLst/>
                <a:ahLst/>
                <a:cxnLst>
                  <a:cxn ang="0">
                    <a:pos x="72" y="5"/>
                  </a:cxn>
                  <a:cxn ang="0">
                    <a:pos x="30" y="32"/>
                  </a:cxn>
                  <a:cxn ang="0">
                    <a:pos x="4" y="75"/>
                  </a:cxn>
                  <a:cxn ang="0">
                    <a:pos x="0" y="509"/>
                  </a:cxn>
                  <a:cxn ang="0">
                    <a:pos x="1" y="516"/>
                  </a:cxn>
                  <a:cxn ang="0">
                    <a:pos x="9" y="533"/>
                  </a:cxn>
                  <a:cxn ang="0">
                    <a:pos x="26" y="550"/>
                  </a:cxn>
                  <a:cxn ang="0">
                    <a:pos x="56" y="557"/>
                  </a:cxn>
                  <a:cxn ang="0">
                    <a:pos x="84" y="551"/>
                  </a:cxn>
                  <a:cxn ang="0">
                    <a:pos x="100" y="534"/>
                  </a:cxn>
                  <a:cxn ang="0">
                    <a:pos x="106" y="516"/>
                  </a:cxn>
                  <a:cxn ang="0">
                    <a:pos x="108" y="503"/>
                  </a:cxn>
                  <a:cxn ang="0">
                    <a:pos x="108" y="166"/>
                  </a:cxn>
                  <a:cxn ang="0">
                    <a:pos x="135" y="1066"/>
                  </a:cxn>
                  <a:cxn ang="0">
                    <a:pos x="138" y="1073"/>
                  </a:cxn>
                  <a:cxn ang="0">
                    <a:pos x="151" y="1089"/>
                  </a:cxn>
                  <a:cxn ang="0">
                    <a:pos x="174" y="1105"/>
                  </a:cxn>
                  <a:cxn ang="0">
                    <a:pos x="199" y="1111"/>
                  </a:cxn>
                  <a:cxn ang="0">
                    <a:pos x="227" y="1110"/>
                  </a:cxn>
                  <a:cxn ang="0">
                    <a:pos x="255" y="1097"/>
                  </a:cxn>
                  <a:cxn ang="0">
                    <a:pos x="272" y="1080"/>
                  </a:cxn>
                  <a:cxn ang="0">
                    <a:pos x="278" y="1068"/>
                  </a:cxn>
                  <a:cxn ang="0">
                    <a:pos x="279" y="499"/>
                  </a:cxn>
                  <a:cxn ang="0">
                    <a:pos x="302" y="503"/>
                  </a:cxn>
                  <a:cxn ang="0">
                    <a:pos x="302" y="534"/>
                  </a:cxn>
                  <a:cxn ang="0">
                    <a:pos x="304" y="590"/>
                  </a:cxn>
                  <a:cxn ang="0">
                    <a:pos x="304" y="664"/>
                  </a:cxn>
                  <a:cxn ang="0">
                    <a:pos x="304" y="750"/>
                  </a:cxn>
                  <a:cxn ang="0">
                    <a:pos x="304" y="838"/>
                  </a:cxn>
                  <a:cxn ang="0">
                    <a:pos x="305" y="926"/>
                  </a:cxn>
                  <a:cxn ang="0">
                    <a:pos x="305" y="1004"/>
                  </a:cxn>
                  <a:cxn ang="0">
                    <a:pos x="305" y="1066"/>
                  </a:cxn>
                  <a:cxn ang="0">
                    <a:pos x="306" y="1073"/>
                  </a:cxn>
                  <a:cxn ang="0">
                    <a:pos x="315" y="1088"/>
                  </a:cxn>
                  <a:cxn ang="0">
                    <a:pos x="335" y="1103"/>
                  </a:cxn>
                  <a:cxn ang="0">
                    <a:pos x="372" y="1111"/>
                  </a:cxn>
                  <a:cxn ang="0">
                    <a:pos x="408" y="1103"/>
                  </a:cxn>
                  <a:cxn ang="0">
                    <a:pos x="429" y="1089"/>
                  </a:cxn>
                  <a:cxn ang="0">
                    <a:pos x="437" y="1073"/>
                  </a:cxn>
                  <a:cxn ang="0">
                    <a:pos x="438" y="1067"/>
                  </a:cxn>
                  <a:cxn ang="0">
                    <a:pos x="466" y="166"/>
                  </a:cxn>
                  <a:cxn ang="0">
                    <a:pos x="468" y="503"/>
                  </a:cxn>
                  <a:cxn ang="0">
                    <a:pos x="472" y="517"/>
                  </a:cxn>
                  <a:cxn ang="0">
                    <a:pos x="483" y="537"/>
                  </a:cxn>
                  <a:cxn ang="0">
                    <a:pos x="505" y="551"/>
                  </a:cxn>
                  <a:cxn ang="0">
                    <a:pos x="536" y="551"/>
                  </a:cxn>
                  <a:cxn ang="0">
                    <a:pos x="557" y="537"/>
                  </a:cxn>
                  <a:cxn ang="0">
                    <a:pos x="570" y="517"/>
                  </a:cxn>
                  <a:cxn ang="0">
                    <a:pos x="573" y="508"/>
                  </a:cxn>
                  <a:cxn ang="0">
                    <a:pos x="572" y="68"/>
                  </a:cxn>
                  <a:cxn ang="0">
                    <a:pos x="546" y="28"/>
                  </a:cxn>
                  <a:cxn ang="0">
                    <a:pos x="506" y="4"/>
                  </a:cxn>
                  <a:cxn ang="0">
                    <a:pos x="94" y="0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7099E2"/>
              </a:solidFill>
              <a:ln w="0">
                <a:noFill/>
                <a:round/>
                <a:headEnd/>
                <a:tailEnd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44071" name="文本框 204807"/>
          <p:cNvSpPr txBox="1">
            <a:spLocks noChangeArrowheads="1"/>
          </p:cNvSpPr>
          <p:nvPr/>
        </p:nvSpPr>
        <p:spPr bwMode="auto">
          <a:xfrm>
            <a:off x="1562100" y="3200400"/>
            <a:ext cx="24384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grpSp>
        <p:nvGrpSpPr>
          <p:cNvPr id="344072" name="组合 204808"/>
          <p:cNvGrpSpPr>
            <a:grpSpLocks/>
          </p:cNvGrpSpPr>
          <p:nvPr/>
        </p:nvGrpSpPr>
        <p:grpSpPr bwMode="auto">
          <a:xfrm>
            <a:off x="4838700" y="2133600"/>
            <a:ext cx="3375025" cy="3124200"/>
            <a:chOff x="2880" y="1344"/>
            <a:chExt cx="2126" cy="1968"/>
          </a:xfrm>
        </p:grpSpPr>
        <p:sp>
          <p:nvSpPr>
            <p:cNvPr id="344073" name="圆角矩形 204809"/>
            <p:cNvSpPr>
              <a:spLocks noChangeArrowheads="1"/>
            </p:cNvSpPr>
            <p:nvPr/>
          </p:nvSpPr>
          <p:spPr bwMode="auto">
            <a:xfrm>
              <a:off x="2894" y="1872"/>
              <a:ext cx="2112" cy="1440"/>
            </a:xfrm>
            <a:prstGeom prst="roundRect">
              <a:avLst>
                <a:gd name="adj" fmla="val 1034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8F4BE"/>
                </a:gs>
              </a:gsLst>
              <a:lin ang="2700000" scaled="1"/>
            </a:gradFill>
            <a:ln w="50800">
              <a:solidFill>
                <a:srgbClr val="44988C"/>
              </a:solidFill>
              <a:round/>
              <a:headEnd/>
              <a:tailEnd/>
            </a:ln>
            <a:effectLst>
              <a:outerShdw dist="107763" dir="2700000" algn="ctr" rotWithShape="0">
                <a:srgbClr val="C0C0C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4074" name="文本框 204810"/>
            <p:cNvSpPr txBox="1">
              <a:spLocks noChangeArrowheads="1"/>
            </p:cNvSpPr>
            <p:nvPr/>
          </p:nvSpPr>
          <p:spPr bwMode="auto">
            <a:xfrm>
              <a:off x="3360" y="2016"/>
              <a:ext cx="1632" cy="1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b="1">
                  <a:solidFill>
                    <a:srgbClr val="000000"/>
                  </a:solidFill>
                  <a:cs typeface="Arial" pitchFamily="34" charset="0"/>
                </a:rPr>
                <a:t>Guild Design</a:t>
              </a:r>
              <a:r>
                <a:rPr lang="en-US" altLang="zh-CN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altLang="zh-CN" sz="1600">
                  <a:solidFill>
                    <a:srgbClr val="000000"/>
                  </a:solidFill>
                  <a:cs typeface="Arial" pitchFamily="34" charset="0"/>
                </a:rPr>
                <a:t>is one of aligned company with Microsoft Ltd, and we develop and provide the design templates for Office 97, 2000, and XP.</a:t>
              </a:r>
            </a:p>
          </p:txBody>
        </p:sp>
        <p:grpSp>
          <p:nvGrpSpPr>
            <p:cNvPr id="344075" name="组合 204811"/>
            <p:cNvGrpSpPr>
              <a:grpSpLocks/>
            </p:cNvGrpSpPr>
            <p:nvPr/>
          </p:nvGrpSpPr>
          <p:grpSpPr bwMode="auto">
            <a:xfrm>
              <a:off x="2880" y="1344"/>
              <a:ext cx="498" cy="1245"/>
              <a:chOff x="2880" y="1344"/>
              <a:chExt cx="498" cy="1245"/>
            </a:xfrm>
          </p:grpSpPr>
          <p:sp>
            <p:nvSpPr>
              <p:cNvPr id="344076" name="任意多边形 204812"/>
              <p:cNvSpPr>
                <a:spLocks noChangeArrowheads="1"/>
              </p:cNvSpPr>
              <p:nvPr/>
            </p:nvSpPr>
            <p:spPr bwMode="auto">
              <a:xfrm>
                <a:off x="3001" y="1344"/>
                <a:ext cx="233" cy="254"/>
              </a:xfrm>
              <a:custGeom>
                <a:avLst/>
                <a:gdLst/>
                <a:ahLst/>
                <a:cxnLst>
                  <a:cxn ang="0">
                    <a:pos x="133" y="0"/>
                  </a:cxn>
                  <a:cxn ang="0">
                    <a:pos x="161" y="3"/>
                  </a:cxn>
                  <a:cxn ang="0">
                    <a:pos x="186" y="12"/>
                  </a:cxn>
                  <a:cxn ang="0">
                    <a:pos x="209" y="25"/>
                  </a:cxn>
                  <a:cxn ang="0">
                    <a:pos x="228" y="42"/>
                  </a:cxn>
                  <a:cxn ang="0">
                    <a:pos x="245" y="64"/>
                  </a:cxn>
                  <a:cxn ang="0">
                    <a:pos x="257" y="88"/>
                  </a:cxn>
                  <a:cxn ang="0">
                    <a:pos x="265" y="116"/>
                  </a:cxn>
                  <a:cxn ang="0">
                    <a:pos x="267" y="146"/>
                  </a:cxn>
                  <a:cxn ang="0">
                    <a:pos x="265" y="175"/>
                  </a:cxn>
                  <a:cxn ang="0">
                    <a:pos x="257" y="203"/>
                  </a:cxn>
                  <a:cxn ang="0">
                    <a:pos x="245" y="227"/>
                  </a:cxn>
                  <a:cxn ang="0">
                    <a:pos x="228" y="249"/>
                  </a:cxn>
                  <a:cxn ang="0">
                    <a:pos x="209" y="267"/>
                  </a:cxn>
                  <a:cxn ang="0">
                    <a:pos x="186" y="281"/>
                  </a:cxn>
                  <a:cxn ang="0">
                    <a:pos x="161" y="289"/>
                  </a:cxn>
                  <a:cxn ang="0">
                    <a:pos x="133" y="292"/>
                  </a:cxn>
                  <a:cxn ang="0">
                    <a:pos x="103" y="288"/>
                  </a:cxn>
                  <a:cxn ang="0">
                    <a:pos x="75" y="277"/>
                  </a:cxn>
                  <a:cxn ang="0">
                    <a:pos x="51" y="260"/>
                  </a:cxn>
                  <a:cxn ang="0">
                    <a:pos x="29" y="237"/>
                  </a:cxn>
                  <a:cxn ang="0">
                    <a:pos x="13" y="210"/>
                  </a:cxn>
                  <a:cxn ang="0">
                    <a:pos x="4" y="178"/>
                  </a:cxn>
                  <a:cxn ang="0">
                    <a:pos x="0" y="146"/>
                  </a:cxn>
                  <a:cxn ang="0">
                    <a:pos x="4" y="113"/>
                  </a:cxn>
                  <a:cxn ang="0">
                    <a:pos x="13" y="81"/>
                  </a:cxn>
                  <a:cxn ang="0">
                    <a:pos x="29" y="54"/>
                  </a:cxn>
                  <a:cxn ang="0">
                    <a:pos x="51" y="32"/>
                  </a:cxn>
                  <a:cxn ang="0">
                    <a:pos x="75" y="14"/>
                  </a:cxn>
                  <a:cxn ang="0">
                    <a:pos x="103" y="3"/>
                  </a:cxn>
                  <a:cxn ang="0">
                    <a:pos x="133" y="0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44988C"/>
              </a:solidFill>
              <a:ln w="0">
                <a:noFill/>
                <a:round/>
                <a:headEnd/>
                <a:tailEnd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4077" name="任意多边形 204813"/>
              <p:cNvSpPr>
                <a:spLocks noChangeArrowheads="1"/>
              </p:cNvSpPr>
              <p:nvPr/>
            </p:nvSpPr>
            <p:spPr bwMode="auto">
              <a:xfrm>
                <a:off x="2880" y="1625"/>
                <a:ext cx="498" cy="964"/>
              </a:xfrm>
              <a:custGeom>
                <a:avLst/>
                <a:gdLst/>
                <a:ahLst/>
                <a:cxnLst>
                  <a:cxn ang="0">
                    <a:pos x="72" y="5"/>
                  </a:cxn>
                  <a:cxn ang="0">
                    <a:pos x="30" y="32"/>
                  </a:cxn>
                  <a:cxn ang="0">
                    <a:pos x="4" y="75"/>
                  </a:cxn>
                  <a:cxn ang="0">
                    <a:pos x="0" y="509"/>
                  </a:cxn>
                  <a:cxn ang="0">
                    <a:pos x="1" y="516"/>
                  </a:cxn>
                  <a:cxn ang="0">
                    <a:pos x="9" y="533"/>
                  </a:cxn>
                  <a:cxn ang="0">
                    <a:pos x="26" y="550"/>
                  </a:cxn>
                  <a:cxn ang="0">
                    <a:pos x="56" y="557"/>
                  </a:cxn>
                  <a:cxn ang="0">
                    <a:pos x="84" y="551"/>
                  </a:cxn>
                  <a:cxn ang="0">
                    <a:pos x="100" y="534"/>
                  </a:cxn>
                  <a:cxn ang="0">
                    <a:pos x="106" y="516"/>
                  </a:cxn>
                  <a:cxn ang="0">
                    <a:pos x="108" y="503"/>
                  </a:cxn>
                  <a:cxn ang="0">
                    <a:pos x="108" y="166"/>
                  </a:cxn>
                  <a:cxn ang="0">
                    <a:pos x="135" y="1066"/>
                  </a:cxn>
                  <a:cxn ang="0">
                    <a:pos x="138" y="1073"/>
                  </a:cxn>
                  <a:cxn ang="0">
                    <a:pos x="151" y="1089"/>
                  </a:cxn>
                  <a:cxn ang="0">
                    <a:pos x="174" y="1105"/>
                  </a:cxn>
                  <a:cxn ang="0">
                    <a:pos x="199" y="1111"/>
                  </a:cxn>
                  <a:cxn ang="0">
                    <a:pos x="227" y="1110"/>
                  </a:cxn>
                  <a:cxn ang="0">
                    <a:pos x="255" y="1097"/>
                  </a:cxn>
                  <a:cxn ang="0">
                    <a:pos x="272" y="1080"/>
                  </a:cxn>
                  <a:cxn ang="0">
                    <a:pos x="278" y="1068"/>
                  </a:cxn>
                  <a:cxn ang="0">
                    <a:pos x="279" y="499"/>
                  </a:cxn>
                  <a:cxn ang="0">
                    <a:pos x="302" y="503"/>
                  </a:cxn>
                  <a:cxn ang="0">
                    <a:pos x="302" y="534"/>
                  </a:cxn>
                  <a:cxn ang="0">
                    <a:pos x="304" y="590"/>
                  </a:cxn>
                  <a:cxn ang="0">
                    <a:pos x="304" y="664"/>
                  </a:cxn>
                  <a:cxn ang="0">
                    <a:pos x="304" y="750"/>
                  </a:cxn>
                  <a:cxn ang="0">
                    <a:pos x="304" y="838"/>
                  </a:cxn>
                  <a:cxn ang="0">
                    <a:pos x="305" y="926"/>
                  </a:cxn>
                  <a:cxn ang="0">
                    <a:pos x="305" y="1004"/>
                  </a:cxn>
                  <a:cxn ang="0">
                    <a:pos x="305" y="1066"/>
                  </a:cxn>
                  <a:cxn ang="0">
                    <a:pos x="306" y="1073"/>
                  </a:cxn>
                  <a:cxn ang="0">
                    <a:pos x="315" y="1088"/>
                  </a:cxn>
                  <a:cxn ang="0">
                    <a:pos x="335" y="1103"/>
                  </a:cxn>
                  <a:cxn ang="0">
                    <a:pos x="372" y="1111"/>
                  </a:cxn>
                  <a:cxn ang="0">
                    <a:pos x="408" y="1103"/>
                  </a:cxn>
                  <a:cxn ang="0">
                    <a:pos x="429" y="1089"/>
                  </a:cxn>
                  <a:cxn ang="0">
                    <a:pos x="437" y="1073"/>
                  </a:cxn>
                  <a:cxn ang="0">
                    <a:pos x="438" y="1067"/>
                  </a:cxn>
                  <a:cxn ang="0">
                    <a:pos x="466" y="166"/>
                  </a:cxn>
                  <a:cxn ang="0">
                    <a:pos x="468" y="503"/>
                  </a:cxn>
                  <a:cxn ang="0">
                    <a:pos x="472" y="517"/>
                  </a:cxn>
                  <a:cxn ang="0">
                    <a:pos x="483" y="537"/>
                  </a:cxn>
                  <a:cxn ang="0">
                    <a:pos x="505" y="551"/>
                  </a:cxn>
                  <a:cxn ang="0">
                    <a:pos x="536" y="551"/>
                  </a:cxn>
                  <a:cxn ang="0">
                    <a:pos x="557" y="537"/>
                  </a:cxn>
                  <a:cxn ang="0">
                    <a:pos x="570" y="517"/>
                  </a:cxn>
                  <a:cxn ang="0">
                    <a:pos x="573" y="508"/>
                  </a:cxn>
                  <a:cxn ang="0">
                    <a:pos x="572" y="68"/>
                  </a:cxn>
                  <a:cxn ang="0">
                    <a:pos x="546" y="28"/>
                  </a:cxn>
                  <a:cxn ang="0">
                    <a:pos x="506" y="4"/>
                  </a:cxn>
                  <a:cxn ang="0">
                    <a:pos x="94" y="0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44988C"/>
              </a:solidFill>
              <a:ln w="0">
                <a:noFill/>
                <a:round/>
                <a:headEnd/>
                <a:tailEnd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文本框 206849"/>
          <p:cNvSpPr txBox="1">
            <a:spLocks noChangeArrowheads="1"/>
          </p:cNvSpPr>
          <p:nvPr/>
        </p:nvSpPr>
        <p:spPr bwMode="auto">
          <a:xfrm>
            <a:off x="1524000" y="2762250"/>
            <a:ext cx="674846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en-US" altLang="zh-CN" sz="6600">
                <a:solidFill>
                  <a:srgbClr val="FF6161"/>
                </a:solidFill>
                <a:latin typeface="Arial Black" pitchFamily="34" charset="0"/>
                <a:ea typeface="隶书" pitchFamily="49" charset="-122"/>
              </a:rPr>
              <a:t>3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方关系设计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标题 20889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348162" name="圆角矩形 208898"/>
          <p:cNvSpPr>
            <a:spLocks noChangeArrowheads="1"/>
          </p:cNvSpPr>
          <p:nvPr/>
        </p:nvSpPr>
        <p:spPr bwMode="auto">
          <a:xfrm>
            <a:off x="1219200" y="1890713"/>
            <a:ext cx="6653213" cy="1144587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1"/>
              </a:gs>
              <a:gs pos="100000">
                <a:srgbClr val="839C9E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48163" name="圆角矩形 208899"/>
          <p:cNvSpPr>
            <a:spLocks noChangeArrowheads="1"/>
          </p:cNvSpPr>
          <p:nvPr/>
        </p:nvSpPr>
        <p:spPr bwMode="auto">
          <a:xfrm>
            <a:off x="1222375" y="3481388"/>
            <a:ext cx="6653213" cy="10191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rgbClr val="24246B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48164" name="圆角矩形 208900"/>
          <p:cNvSpPr>
            <a:spLocks noChangeArrowheads="1"/>
          </p:cNvSpPr>
          <p:nvPr/>
        </p:nvSpPr>
        <p:spPr bwMode="auto">
          <a:xfrm>
            <a:off x="1230313" y="4997450"/>
            <a:ext cx="6653212" cy="10318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48165" name="任意多边形 208901"/>
          <p:cNvSpPr>
            <a:spLocks noChangeArrowheads="1"/>
          </p:cNvSpPr>
          <p:nvPr/>
        </p:nvSpPr>
        <p:spPr bwMode="auto">
          <a:xfrm flipV="1">
            <a:off x="1393825" y="2811463"/>
            <a:ext cx="6397625" cy="661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66" name="任意多边形 208902"/>
          <p:cNvSpPr>
            <a:spLocks noChangeArrowheads="1"/>
          </p:cNvSpPr>
          <p:nvPr/>
        </p:nvSpPr>
        <p:spPr bwMode="auto">
          <a:xfrm flipV="1">
            <a:off x="1296988" y="1219200"/>
            <a:ext cx="6502400" cy="665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67" name="任意多边形 208903"/>
          <p:cNvSpPr>
            <a:spLocks noChangeArrowheads="1"/>
          </p:cNvSpPr>
          <p:nvPr/>
        </p:nvSpPr>
        <p:spPr bwMode="auto">
          <a:xfrm flipV="1">
            <a:off x="1349375" y="4330700"/>
            <a:ext cx="6475413" cy="665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48168" name="图片 208904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6350" y="1933575"/>
            <a:ext cx="6746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69" name="图片 208905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3175" y="3527425"/>
            <a:ext cx="676275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70" name="图片 208906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7938" y="5038725"/>
            <a:ext cx="674687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71" name="圆角矩形 208907"/>
          <p:cNvSpPr>
            <a:spLocks noChangeArrowheads="1"/>
          </p:cNvSpPr>
          <p:nvPr/>
        </p:nvSpPr>
        <p:spPr bwMode="auto">
          <a:xfrm>
            <a:off x="1706563" y="1663700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72" name="圆角矩形 208908"/>
          <p:cNvSpPr>
            <a:spLocks noChangeArrowheads="1"/>
          </p:cNvSpPr>
          <p:nvPr/>
        </p:nvSpPr>
        <p:spPr bwMode="auto">
          <a:xfrm>
            <a:off x="1706563" y="3273425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73" name="圆角矩形 208909"/>
          <p:cNvSpPr>
            <a:spLocks noChangeArrowheads="1"/>
          </p:cNvSpPr>
          <p:nvPr/>
        </p:nvSpPr>
        <p:spPr bwMode="auto">
          <a:xfrm>
            <a:off x="1706563" y="4775200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74" name="文本框 208910"/>
          <p:cNvSpPr txBox="1">
            <a:spLocks noChangeArrowheads="1"/>
          </p:cNvSpPr>
          <p:nvPr/>
        </p:nvSpPr>
        <p:spPr bwMode="auto">
          <a:xfrm>
            <a:off x="1630363" y="2273300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  <a:cs typeface="Arial" pitchFamily="34" charset="0"/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48175" name="文本框 208911"/>
          <p:cNvSpPr txBox="1">
            <a:spLocks noChangeArrowheads="1"/>
          </p:cNvSpPr>
          <p:nvPr/>
        </p:nvSpPr>
        <p:spPr bwMode="auto">
          <a:xfrm>
            <a:off x="1630363" y="3810000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  <a:cs typeface="Arial" pitchFamily="34" charset="0"/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48176" name="文本框 208912"/>
          <p:cNvSpPr txBox="1">
            <a:spLocks noChangeArrowheads="1"/>
          </p:cNvSpPr>
          <p:nvPr/>
        </p:nvSpPr>
        <p:spPr bwMode="auto">
          <a:xfrm>
            <a:off x="1630363" y="5287963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  <a:cs typeface="Arial" pitchFamily="34" charset="0"/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48177" name="矩形 208913"/>
          <p:cNvSpPr>
            <a:spLocks noChangeArrowheads="1"/>
          </p:cNvSpPr>
          <p:nvPr/>
        </p:nvSpPr>
        <p:spPr bwMode="auto">
          <a:xfrm>
            <a:off x="2087563" y="1663700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accent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48178" name="矩形 208914"/>
          <p:cNvSpPr>
            <a:spLocks noChangeArrowheads="1"/>
          </p:cNvSpPr>
          <p:nvPr/>
        </p:nvSpPr>
        <p:spPr bwMode="auto">
          <a:xfrm>
            <a:off x="2087563" y="3282950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accent2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48179" name="矩形 208915"/>
          <p:cNvSpPr>
            <a:spLocks noChangeArrowheads="1"/>
          </p:cNvSpPr>
          <p:nvPr/>
        </p:nvSpPr>
        <p:spPr bwMode="auto">
          <a:xfrm>
            <a:off x="2087563" y="4786313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hlink"/>
                </a:solidFill>
                <a:cs typeface="Arial" pitchFamily="34" charset="0"/>
              </a:rPr>
              <a:t>Description of the company’s sub contents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Rectangle 2"/>
          <p:cNvSpPr>
            <a:spLocks noChangeArrowheads="1"/>
          </p:cNvSpPr>
          <p:nvPr/>
        </p:nvSpPr>
        <p:spPr bwMode="auto">
          <a:xfrm>
            <a:off x="0" y="2733675"/>
            <a:ext cx="9144000" cy="677863"/>
          </a:xfrm>
          <a:prstGeom prst="rect">
            <a:avLst/>
          </a:prstGeom>
          <a:solidFill>
            <a:srgbClr val="FEFEFE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350210" name="Rectangle 3"/>
          <p:cNvSpPr>
            <a:spLocks noChangeArrowheads="1"/>
          </p:cNvSpPr>
          <p:nvPr/>
        </p:nvSpPr>
        <p:spPr bwMode="auto">
          <a:xfrm>
            <a:off x="0" y="3714750"/>
            <a:ext cx="9144000" cy="730250"/>
          </a:xfrm>
          <a:prstGeom prst="rect">
            <a:avLst/>
          </a:prstGeom>
          <a:solidFill>
            <a:srgbClr val="EAEAEA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350211" name="Rectangle 5"/>
          <p:cNvSpPr>
            <a:spLocks noChangeArrowheads="1"/>
          </p:cNvSpPr>
          <p:nvPr/>
        </p:nvSpPr>
        <p:spPr bwMode="auto">
          <a:xfrm>
            <a:off x="2003425" y="5314950"/>
            <a:ext cx="5238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6738" y="2268538"/>
            <a:ext cx="18161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buClr>
                <a:srgbClr val="CCCC00"/>
              </a:buClr>
              <a:buSzPct val="75000"/>
              <a:buFont typeface="Arial" pitchFamily="34" charset="0"/>
              <a:buChar char="►"/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Contents</a:t>
            </a:r>
            <a:endParaRPr lang="en-US" altLang="zh-CN" sz="24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50213" name="AutoShape 7"/>
          <p:cNvSpPr>
            <a:spLocks noChangeArrowheads="1"/>
          </p:cNvSpPr>
          <p:nvPr/>
        </p:nvSpPr>
        <p:spPr bwMode="auto">
          <a:xfrm>
            <a:off x="3414713" y="172402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Normal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350214" name="AutoShape 8"/>
          <p:cNvSpPr>
            <a:spLocks noChangeArrowheads="1"/>
          </p:cNvSpPr>
          <p:nvPr/>
        </p:nvSpPr>
        <p:spPr bwMode="auto">
          <a:xfrm>
            <a:off x="2157413" y="260667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Flat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350215" name="AutoShape 9"/>
          <p:cNvSpPr>
            <a:spLocks noChangeArrowheads="1"/>
          </p:cNvSpPr>
          <p:nvPr/>
        </p:nvSpPr>
        <p:spPr bwMode="auto">
          <a:xfrm>
            <a:off x="4668838" y="260667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Flat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350216" name="Group 10"/>
          <p:cNvGrpSpPr>
            <a:grpSpLocks/>
          </p:cNvGrpSpPr>
          <p:nvPr/>
        </p:nvGrpSpPr>
        <p:grpSpPr bwMode="auto">
          <a:xfrm>
            <a:off x="3403600" y="1506538"/>
            <a:ext cx="2497138" cy="1985962"/>
            <a:chOff x="2144" y="1110"/>
            <a:chExt cx="1573" cy="1251"/>
          </a:xfrm>
        </p:grpSpPr>
        <p:sp>
          <p:nvSpPr>
            <p:cNvPr id="350217" name="AutoShape 11"/>
            <p:cNvSpPr>
              <a:spLocks noChangeArrowheads="1"/>
            </p:cNvSpPr>
            <p:nvPr/>
          </p:nvSpPr>
          <p:spPr bwMode="auto">
            <a:xfrm>
              <a:off x="2144" y="1110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Flat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50218" name="Line 12"/>
            <p:cNvSpPr>
              <a:spLocks noChangeShapeType="1"/>
            </p:cNvSpPr>
            <p:nvPr/>
          </p:nvSpPr>
          <p:spPr bwMode="auto">
            <a:xfrm>
              <a:off x="2144" y="1736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0219" name="Group 13"/>
          <p:cNvGrpSpPr>
            <a:grpSpLocks/>
          </p:cNvGrpSpPr>
          <p:nvPr/>
        </p:nvGrpSpPr>
        <p:grpSpPr bwMode="auto">
          <a:xfrm>
            <a:off x="2146300" y="2417763"/>
            <a:ext cx="2497138" cy="1985962"/>
            <a:chOff x="1352" y="1684"/>
            <a:chExt cx="1573" cy="1251"/>
          </a:xfrm>
        </p:grpSpPr>
        <p:sp>
          <p:nvSpPr>
            <p:cNvPr id="350220" name="AutoShape 14"/>
            <p:cNvSpPr>
              <a:spLocks noChangeArrowheads="1"/>
            </p:cNvSpPr>
            <p:nvPr/>
          </p:nvSpPr>
          <p:spPr bwMode="auto">
            <a:xfrm>
              <a:off x="1352" y="1684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181847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Normal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50221" name="Line 15"/>
            <p:cNvSpPr>
              <a:spLocks noChangeShapeType="1"/>
            </p:cNvSpPr>
            <p:nvPr/>
          </p:nvSpPr>
          <p:spPr bwMode="auto">
            <a:xfrm>
              <a:off x="1355" y="2307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0222" name="Group 16"/>
          <p:cNvGrpSpPr>
            <a:grpSpLocks/>
          </p:cNvGrpSpPr>
          <p:nvPr/>
        </p:nvGrpSpPr>
        <p:grpSpPr bwMode="auto">
          <a:xfrm>
            <a:off x="4657725" y="2417763"/>
            <a:ext cx="2497138" cy="1985962"/>
            <a:chOff x="2934" y="1684"/>
            <a:chExt cx="1573" cy="1251"/>
          </a:xfrm>
        </p:grpSpPr>
        <p:sp>
          <p:nvSpPr>
            <p:cNvPr id="350223" name="AutoShape 17"/>
            <p:cNvSpPr>
              <a:spLocks noChangeArrowheads="1"/>
            </p:cNvSpPr>
            <p:nvPr/>
          </p:nvSpPr>
          <p:spPr bwMode="auto">
            <a:xfrm>
              <a:off x="2934" y="1684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004747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Normal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50224" name="Line 18"/>
            <p:cNvSpPr>
              <a:spLocks noChangeShapeType="1"/>
            </p:cNvSpPr>
            <p:nvPr/>
          </p:nvSpPr>
          <p:spPr bwMode="auto">
            <a:xfrm>
              <a:off x="2941" y="2308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0225" name="Text Box 19"/>
          <p:cNvSpPr txBox="1">
            <a:spLocks noChangeArrowheads="1"/>
          </p:cNvSpPr>
          <p:nvPr/>
        </p:nvSpPr>
        <p:spPr bwMode="auto">
          <a:xfrm>
            <a:off x="3725863" y="2298700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50226" name="Text Box 20"/>
          <p:cNvSpPr txBox="1">
            <a:spLocks noChangeArrowheads="1"/>
          </p:cNvSpPr>
          <p:nvPr/>
        </p:nvSpPr>
        <p:spPr bwMode="auto">
          <a:xfrm>
            <a:off x="2454275" y="3214688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50227" name="Text Box 21"/>
          <p:cNvSpPr txBox="1">
            <a:spLocks noChangeArrowheads="1"/>
          </p:cNvSpPr>
          <p:nvPr/>
        </p:nvSpPr>
        <p:spPr bwMode="auto">
          <a:xfrm>
            <a:off x="4953000" y="3179763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grpSp>
        <p:nvGrpSpPr>
          <p:cNvPr id="350228" name="Group 22"/>
          <p:cNvGrpSpPr>
            <a:grpSpLocks/>
          </p:cNvGrpSpPr>
          <p:nvPr/>
        </p:nvGrpSpPr>
        <p:grpSpPr bwMode="auto">
          <a:xfrm>
            <a:off x="3935413" y="3794125"/>
            <a:ext cx="1682750" cy="1552575"/>
            <a:chOff x="482" y="1851"/>
            <a:chExt cx="860" cy="796"/>
          </a:xfrm>
        </p:grpSpPr>
        <p:sp>
          <p:nvSpPr>
            <p:cNvPr id="350229" name="Freeform 23"/>
            <p:cNvSpPr>
              <a:spLocks noChangeArrowheads="1"/>
            </p:cNvSpPr>
            <p:nvPr/>
          </p:nvSpPr>
          <p:spPr bwMode="auto">
            <a:xfrm>
              <a:off x="567" y="2464"/>
              <a:ext cx="335" cy="173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58" y="173"/>
                </a:cxn>
                <a:cxn ang="0">
                  <a:pos x="297" y="32"/>
                </a:cxn>
                <a:cxn ang="0">
                  <a:pos x="289" y="8"/>
                </a:cxn>
                <a:cxn ang="0">
                  <a:pos x="223" y="26"/>
                </a:cxn>
                <a:cxn ang="0">
                  <a:pos x="0" y="166"/>
                </a:cxn>
              </a:cxnLst>
              <a:rect l="0" t="0" r="r" b="b"/>
              <a:pathLst>
                <a:path w="335" h="173">
                  <a:moveTo>
                    <a:pt x="0" y="166"/>
                  </a:moveTo>
                  <a:lnTo>
                    <a:pt x="58" y="173"/>
                  </a:lnTo>
                  <a:lnTo>
                    <a:pt x="297" y="32"/>
                  </a:lnTo>
                  <a:cubicBezTo>
                    <a:pt x="335" y="5"/>
                    <a:pt x="301" y="9"/>
                    <a:pt x="289" y="8"/>
                  </a:cubicBezTo>
                  <a:cubicBezTo>
                    <a:pt x="277" y="7"/>
                    <a:pt x="271" y="0"/>
                    <a:pt x="223" y="26"/>
                  </a:cubicBezTo>
                  <a:lnTo>
                    <a:pt x="0" y="166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0230" name="Freeform 24"/>
            <p:cNvSpPr>
              <a:spLocks noChangeArrowheads="1"/>
            </p:cNvSpPr>
            <p:nvPr/>
          </p:nvSpPr>
          <p:spPr bwMode="auto">
            <a:xfrm>
              <a:off x="797" y="2401"/>
              <a:ext cx="367" cy="170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80" y="170"/>
                </a:cxn>
                <a:cxn ang="0">
                  <a:pos x="332" y="37"/>
                </a:cxn>
                <a:cxn ang="0">
                  <a:pos x="292" y="1"/>
                </a:cxn>
                <a:cxn ang="0">
                  <a:pos x="230" y="29"/>
                </a:cxn>
                <a:cxn ang="0">
                  <a:pos x="0" y="158"/>
                </a:cxn>
              </a:cxnLst>
              <a:rect l="0" t="0" r="r" b="b"/>
              <a:pathLst>
                <a:path w="367" h="170">
                  <a:moveTo>
                    <a:pt x="0" y="158"/>
                  </a:moveTo>
                  <a:lnTo>
                    <a:pt x="80" y="170"/>
                  </a:lnTo>
                  <a:lnTo>
                    <a:pt x="332" y="37"/>
                  </a:lnTo>
                  <a:cubicBezTo>
                    <a:pt x="367" y="9"/>
                    <a:pt x="309" y="2"/>
                    <a:pt x="292" y="1"/>
                  </a:cubicBezTo>
                  <a:cubicBezTo>
                    <a:pt x="280" y="0"/>
                    <a:pt x="279" y="3"/>
                    <a:pt x="230" y="29"/>
                  </a:cubicBezTo>
                  <a:lnTo>
                    <a:pt x="0" y="158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0231" name="Freeform 25"/>
            <p:cNvSpPr>
              <a:spLocks noChangeArrowheads="1"/>
            </p:cNvSpPr>
            <p:nvPr/>
          </p:nvSpPr>
          <p:spPr bwMode="auto">
            <a:xfrm>
              <a:off x="1035" y="2504"/>
              <a:ext cx="307" cy="143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66" y="143"/>
                </a:cxn>
                <a:cxn ang="0">
                  <a:pos x="282" y="35"/>
                </a:cxn>
                <a:cxn ang="0">
                  <a:pos x="219" y="17"/>
                </a:cxn>
                <a:cxn ang="0">
                  <a:pos x="0" y="134"/>
                </a:cxn>
              </a:cxnLst>
              <a:rect l="0" t="0" r="r" b="b"/>
              <a:pathLst>
                <a:path w="307" h="143">
                  <a:moveTo>
                    <a:pt x="0" y="134"/>
                  </a:moveTo>
                  <a:lnTo>
                    <a:pt x="66" y="143"/>
                  </a:lnTo>
                  <a:lnTo>
                    <a:pt x="282" y="35"/>
                  </a:lnTo>
                  <a:cubicBezTo>
                    <a:pt x="307" y="14"/>
                    <a:pt x="266" y="0"/>
                    <a:pt x="219" y="17"/>
                  </a:cubicBezTo>
                  <a:lnTo>
                    <a:pt x="0" y="134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0232" name="Freeform 26"/>
            <p:cNvSpPr>
              <a:spLocks noChangeArrowheads="1"/>
            </p:cNvSpPr>
            <p:nvPr/>
          </p:nvSpPr>
          <p:spPr bwMode="auto">
            <a:xfrm>
              <a:off x="482" y="2066"/>
              <a:ext cx="224" cy="569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350233" name="Freeform 27"/>
            <p:cNvSpPr>
              <a:spLocks noChangeArrowheads="1"/>
            </p:cNvSpPr>
            <p:nvPr/>
          </p:nvSpPr>
          <p:spPr bwMode="auto">
            <a:xfrm>
              <a:off x="698" y="1851"/>
              <a:ext cx="282" cy="716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350234" name="Freeform 28"/>
            <p:cNvSpPr>
              <a:spLocks noChangeArrowheads="1"/>
            </p:cNvSpPr>
            <p:nvPr/>
          </p:nvSpPr>
          <p:spPr bwMode="auto">
            <a:xfrm>
              <a:off x="956" y="2078"/>
              <a:ext cx="224" cy="569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350235" name="标题 21097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7" name="流程图: 离页连接符 212993"/>
          <p:cNvSpPr>
            <a:spLocks noChangeArrowheads="1"/>
          </p:cNvSpPr>
          <p:nvPr/>
        </p:nvSpPr>
        <p:spPr bwMode="auto">
          <a:xfrm>
            <a:off x="742950" y="1722438"/>
            <a:ext cx="2184400" cy="3303587"/>
          </a:xfrm>
          <a:prstGeom prst="flowChartOffpageConnector">
            <a:avLst/>
          </a:prstGeom>
          <a:gradFill rotWithShape="1">
            <a:gsLst>
              <a:gs pos="0">
                <a:schemeClr val="accent2"/>
              </a:gs>
              <a:gs pos="100000">
                <a:srgbClr val="A5A5D2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prstShdw prst="shdw13" dist="45791" dir="3378596">
              <a:srgbClr val="1C1C1C">
                <a:alpha val="50000"/>
              </a:srgbClr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58" name="椭圆 212994"/>
          <p:cNvSpPr>
            <a:spLocks noChangeArrowheads="1"/>
          </p:cNvSpPr>
          <p:nvPr/>
        </p:nvSpPr>
        <p:spPr bwMode="auto">
          <a:xfrm>
            <a:off x="911225" y="1412875"/>
            <a:ext cx="1828800" cy="565150"/>
          </a:xfrm>
          <a:prstGeom prst="ellipse">
            <a:avLst/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59" name="矩形 212995"/>
          <p:cNvSpPr>
            <a:spLocks noChangeArrowheads="1"/>
          </p:cNvSpPr>
          <p:nvPr/>
        </p:nvSpPr>
        <p:spPr bwMode="auto">
          <a:xfrm>
            <a:off x="1098550" y="1520825"/>
            <a:ext cx="146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52260" name="流程图: 离页连接符 212996"/>
          <p:cNvSpPr>
            <a:spLocks noChangeArrowheads="1"/>
          </p:cNvSpPr>
          <p:nvPr/>
        </p:nvSpPr>
        <p:spPr bwMode="auto">
          <a:xfrm>
            <a:off x="3359150" y="1716088"/>
            <a:ext cx="2259013" cy="3284537"/>
          </a:xfrm>
          <a:prstGeom prst="flowChartOffpageConnector">
            <a:avLst/>
          </a:prstGeom>
          <a:gradFill rotWithShape="1">
            <a:gsLst>
              <a:gs pos="0">
                <a:schemeClr val="hlink"/>
              </a:gs>
              <a:gs pos="100000">
                <a:srgbClr val="8FD2D2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prstShdw prst="shdw13" dist="45791" dir="3378596">
              <a:srgbClr val="1C1C1C">
                <a:alpha val="50000"/>
              </a:srgbClr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61" name="椭圆 212997"/>
          <p:cNvSpPr>
            <a:spLocks noChangeArrowheads="1"/>
          </p:cNvSpPr>
          <p:nvPr/>
        </p:nvSpPr>
        <p:spPr bwMode="auto">
          <a:xfrm>
            <a:off x="3530600" y="1412875"/>
            <a:ext cx="1831975" cy="565150"/>
          </a:xfrm>
          <a:prstGeom prst="ellipse">
            <a:avLst/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62" name="矩形 212998"/>
          <p:cNvSpPr>
            <a:spLocks noChangeArrowheads="1"/>
          </p:cNvSpPr>
          <p:nvPr/>
        </p:nvSpPr>
        <p:spPr bwMode="auto">
          <a:xfrm>
            <a:off x="3719513" y="1520825"/>
            <a:ext cx="146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52263" name="流程图: 离页连接符 212999"/>
          <p:cNvSpPr>
            <a:spLocks noChangeArrowheads="1"/>
          </p:cNvSpPr>
          <p:nvPr/>
        </p:nvSpPr>
        <p:spPr bwMode="auto">
          <a:xfrm>
            <a:off x="5991225" y="1716088"/>
            <a:ext cx="2193925" cy="3303587"/>
          </a:xfrm>
          <a:prstGeom prst="flowChartOffpageConnector">
            <a:avLst/>
          </a:prstGeom>
          <a:gradFill rotWithShape="1">
            <a:gsLst>
              <a:gs pos="0">
                <a:schemeClr val="folHlink"/>
              </a:gs>
              <a:gs pos="100000">
                <a:srgbClr val="D2E98F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prstShdw prst="shdw13" dist="45791" dir="3378596">
              <a:srgbClr val="1C1C1C">
                <a:alpha val="50000"/>
              </a:srgbClr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64" name="椭圆 213000"/>
          <p:cNvSpPr>
            <a:spLocks noChangeArrowheads="1"/>
          </p:cNvSpPr>
          <p:nvPr/>
        </p:nvSpPr>
        <p:spPr bwMode="auto">
          <a:xfrm>
            <a:off x="6153150" y="1412875"/>
            <a:ext cx="1828800" cy="565150"/>
          </a:xfrm>
          <a:prstGeom prst="ellipse">
            <a:avLst/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65" name="矩形 213001"/>
          <p:cNvSpPr>
            <a:spLocks noChangeArrowheads="1"/>
          </p:cNvSpPr>
          <p:nvPr/>
        </p:nvSpPr>
        <p:spPr bwMode="auto">
          <a:xfrm>
            <a:off x="6337300" y="1520825"/>
            <a:ext cx="146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52266" name="矩形 213002"/>
          <p:cNvSpPr>
            <a:spLocks noChangeArrowheads="1"/>
          </p:cNvSpPr>
          <p:nvPr/>
        </p:nvSpPr>
        <p:spPr bwMode="auto">
          <a:xfrm>
            <a:off x="795338" y="2149475"/>
            <a:ext cx="2103437" cy="21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110000"/>
              </a:lnSpc>
              <a:buFont typeface="Arial" pitchFamily="34" charset="0"/>
              <a:buAutoNum type="arabicPeriod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110000"/>
              </a:lnSpc>
            </a:pPr>
            <a:r>
              <a:rPr lang="en-US" altLang="zh-CN" sz="1200" b="1">
                <a:cs typeface="Arial" pitchFamily="34" charset="0"/>
              </a:rPr>
              <a:t>    company’s products</a:t>
            </a:r>
          </a:p>
          <a:p>
            <a:pPr marL="171450" indent="-171450">
              <a:lnSpc>
                <a:spcPct val="110000"/>
              </a:lnSpc>
            </a:pPr>
            <a:endParaRPr lang="en-US" altLang="zh-CN" sz="1200" b="1"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2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cs typeface="Arial" pitchFamily="34" charset="0"/>
              </a:rPr>
              <a:t>    company’s business</a:t>
            </a:r>
          </a:p>
          <a:p>
            <a:pPr marL="171450" indent="-171450"/>
            <a:endParaRPr lang="en-US" altLang="zh-CN" sz="1200" b="1"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3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cs typeface="Arial" pitchFamily="34" charset="0"/>
              </a:rPr>
              <a:t>    company’s technology</a:t>
            </a:r>
          </a:p>
          <a:p>
            <a:pPr marL="171450" indent="-171450"/>
            <a:endParaRPr lang="en-US" altLang="zh-CN" sz="1200" b="1">
              <a:cs typeface="Arial" pitchFamily="34" charset="0"/>
            </a:endParaRPr>
          </a:p>
          <a:p>
            <a:pPr marL="171450" indent="-171450">
              <a:lnSpc>
                <a:spcPct val="90000"/>
              </a:lnSpc>
              <a:buFont typeface="Arial" pitchFamily="34" charset="0"/>
              <a:buAutoNum type="arabicPeriod" startAt="4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90000"/>
              </a:lnSpc>
            </a:pPr>
            <a:r>
              <a:rPr lang="en-US" altLang="zh-CN" sz="1200" b="1">
                <a:cs typeface="Arial" pitchFamily="34" charset="0"/>
              </a:rPr>
              <a:t>    company’s contents</a:t>
            </a:r>
          </a:p>
        </p:txBody>
      </p:sp>
      <p:sp>
        <p:nvSpPr>
          <p:cNvPr id="352267" name="矩形 213003"/>
          <p:cNvSpPr>
            <a:spLocks noChangeArrowheads="1"/>
          </p:cNvSpPr>
          <p:nvPr/>
        </p:nvSpPr>
        <p:spPr bwMode="auto">
          <a:xfrm>
            <a:off x="3392488" y="2152650"/>
            <a:ext cx="2100262" cy="21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110000"/>
              </a:lnSpc>
              <a:buFont typeface="Arial" pitchFamily="34" charset="0"/>
              <a:buAutoNum type="arabicPeriod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110000"/>
              </a:lnSpc>
            </a:pPr>
            <a:r>
              <a:rPr lang="en-US" altLang="zh-CN" sz="1200" b="1">
                <a:cs typeface="Arial" pitchFamily="34" charset="0"/>
              </a:rPr>
              <a:t>    company’s products</a:t>
            </a:r>
          </a:p>
          <a:p>
            <a:pPr marL="171450" indent="-171450">
              <a:lnSpc>
                <a:spcPct val="110000"/>
              </a:lnSpc>
            </a:pPr>
            <a:endParaRPr lang="en-US" altLang="zh-CN" sz="1200" b="1"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2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cs typeface="Arial" pitchFamily="34" charset="0"/>
              </a:rPr>
              <a:t>    company’s business</a:t>
            </a:r>
          </a:p>
          <a:p>
            <a:pPr marL="171450" indent="-171450"/>
            <a:endParaRPr lang="en-US" altLang="zh-CN" sz="1200" b="1"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3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cs typeface="Arial" pitchFamily="34" charset="0"/>
              </a:rPr>
              <a:t>    company’s technology</a:t>
            </a:r>
          </a:p>
          <a:p>
            <a:pPr marL="171450" indent="-171450"/>
            <a:endParaRPr lang="en-US" altLang="zh-CN" sz="1200" b="1">
              <a:cs typeface="Arial" pitchFamily="34" charset="0"/>
            </a:endParaRPr>
          </a:p>
          <a:p>
            <a:pPr marL="171450" indent="-171450">
              <a:lnSpc>
                <a:spcPct val="90000"/>
              </a:lnSpc>
              <a:buFont typeface="Arial" pitchFamily="34" charset="0"/>
              <a:buAutoNum type="arabicPeriod" startAt="4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90000"/>
              </a:lnSpc>
            </a:pPr>
            <a:r>
              <a:rPr lang="en-US" altLang="zh-CN" sz="1200" b="1">
                <a:cs typeface="Arial" pitchFamily="34" charset="0"/>
              </a:rPr>
              <a:t>    company’s contents</a:t>
            </a:r>
          </a:p>
        </p:txBody>
      </p:sp>
      <p:sp>
        <p:nvSpPr>
          <p:cNvPr id="352268" name="标题 213004"/>
          <p:cNvSpPr>
            <a:spLocks noGrp="1" noChangeArrowheads="1"/>
          </p:cNvSpPr>
          <p:nvPr>
            <p:ph type="title"/>
          </p:nvPr>
        </p:nvSpPr>
        <p:spPr>
          <a:xfrm>
            <a:off x="0" y="82550"/>
            <a:ext cx="9144000" cy="862013"/>
          </a:xfrm>
        </p:spPr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352269" name="矩形 213005"/>
          <p:cNvSpPr>
            <a:spLocks noChangeArrowheads="1"/>
          </p:cNvSpPr>
          <p:nvPr/>
        </p:nvSpPr>
        <p:spPr bwMode="auto">
          <a:xfrm>
            <a:off x="6000750" y="2152650"/>
            <a:ext cx="2100263" cy="21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110000"/>
              </a:lnSpc>
              <a:buFont typeface="Arial" pitchFamily="34" charset="0"/>
              <a:buAutoNum type="arabicPeriod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110000"/>
              </a:lnSpc>
            </a:pPr>
            <a:r>
              <a:rPr lang="en-US" altLang="zh-CN" sz="1200" b="1">
                <a:cs typeface="Arial" pitchFamily="34" charset="0"/>
              </a:rPr>
              <a:t>    company’s products</a:t>
            </a:r>
          </a:p>
          <a:p>
            <a:pPr marL="171450" indent="-171450">
              <a:lnSpc>
                <a:spcPct val="110000"/>
              </a:lnSpc>
            </a:pPr>
            <a:endParaRPr lang="en-US" altLang="zh-CN" sz="1200" b="1"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2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cs typeface="Arial" pitchFamily="34" charset="0"/>
              </a:rPr>
              <a:t>    company’s business</a:t>
            </a:r>
          </a:p>
          <a:p>
            <a:pPr marL="171450" indent="-171450"/>
            <a:endParaRPr lang="en-US" altLang="zh-CN" sz="1200" b="1"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3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cs typeface="Arial" pitchFamily="34" charset="0"/>
              </a:rPr>
              <a:t>    company’s technology</a:t>
            </a:r>
          </a:p>
          <a:p>
            <a:pPr marL="171450" indent="-171450"/>
            <a:endParaRPr lang="en-US" altLang="zh-CN" sz="1200" b="1">
              <a:cs typeface="Arial" pitchFamily="34" charset="0"/>
            </a:endParaRPr>
          </a:p>
          <a:p>
            <a:pPr marL="171450" indent="-171450">
              <a:lnSpc>
                <a:spcPct val="90000"/>
              </a:lnSpc>
              <a:buFont typeface="Arial" pitchFamily="34" charset="0"/>
              <a:buAutoNum type="arabicPeriod" startAt="4"/>
            </a:pPr>
            <a:r>
              <a:rPr lang="en-US" altLang="zh-CN" sz="1200" b="1"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90000"/>
              </a:lnSpc>
            </a:pPr>
            <a:r>
              <a:rPr lang="en-US" altLang="zh-CN" sz="1200" b="1">
                <a:cs typeface="Arial" pitchFamily="34" charset="0"/>
              </a:rPr>
              <a:t>    company’s contents</a:t>
            </a:r>
          </a:p>
        </p:txBody>
      </p:sp>
      <p:sp>
        <p:nvSpPr>
          <p:cNvPr id="352270" name="圆角矩形 213006"/>
          <p:cNvSpPr>
            <a:spLocks noChangeArrowheads="1"/>
          </p:cNvSpPr>
          <p:nvPr/>
        </p:nvSpPr>
        <p:spPr bwMode="auto">
          <a:xfrm>
            <a:off x="857250" y="5073650"/>
            <a:ext cx="7277100" cy="703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100000">
                <a:srgbClr val="C3C3C3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6796" dir="3806097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52271" name="矩形 213007"/>
          <p:cNvSpPr>
            <a:spLocks noChangeArrowheads="1"/>
          </p:cNvSpPr>
          <p:nvPr/>
        </p:nvSpPr>
        <p:spPr bwMode="auto">
          <a:xfrm>
            <a:off x="1543050" y="5106988"/>
            <a:ext cx="5919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CC0000"/>
                </a:solidFill>
                <a:cs typeface="Arial" pitchFamily="34" charset="0"/>
              </a:rPr>
              <a:t>ThemeGallery</a:t>
            </a:r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is a Design Digital Content &amp;        Contents mall developed by Guild Design Inc.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标题 2150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354306" name="椭圆 215042"/>
          <p:cNvSpPr>
            <a:spLocks noChangeArrowheads="1"/>
          </p:cNvSpPr>
          <p:nvPr/>
        </p:nvSpPr>
        <p:spPr bwMode="auto">
          <a:xfrm>
            <a:off x="2744788" y="1893888"/>
            <a:ext cx="3956050" cy="3881437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07" name="椭圆 215043"/>
          <p:cNvSpPr>
            <a:spLocks noChangeArrowheads="1"/>
          </p:cNvSpPr>
          <p:nvPr/>
        </p:nvSpPr>
        <p:spPr bwMode="auto">
          <a:xfrm>
            <a:off x="2962275" y="2100263"/>
            <a:ext cx="3490913" cy="3490912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08" name="椭圆 215044"/>
          <p:cNvSpPr>
            <a:spLocks noChangeArrowheads="1"/>
          </p:cNvSpPr>
          <p:nvPr/>
        </p:nvSpPr>
        <p:spPr bwMode="auto">
          <a:xfrm>
            <a:off x="3178175" y="2427288"/>
            <a:ext cx="2973388" cy="2973387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4309" name="燕尾形 215045"/>
          <p:cNvSpPr>
            <a:spLocks noChangeArrowheads="1"/>
          </p:cNvSpPr>
          <p:nvPr/>
        </p:nvSpPr>
        <p:spPr bwMode="auto">
          <a:xfrm rot="9044363">
            <a:off x="2420938" y="3725863"/>
            <a:ext cx="1871662" cy="1855787"/>
          </a:xfrm>
          <a:prstGeom prst="chevron">
            <a:avLst>
              <a:gd name="adj" fmla="val 28646"/>
            </a:avLst>
          </a:prstGeom>
          <a:solidFill>
            <a:srgbClr val="99CC00"/>
          </a:soli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54310" name="燕尾形 215046"/>
          <p:cNvSpPr>
            <a:spLocks noChangeArrowheads="1"/>
          </p:cNvSpPr>
          <p:nvPr/>
        </p:nvSpPr>
        <p:spPr bwMode="auto">
          <a:xfrm rot="-5400000">
            <a:off x="3698875" y="1531938"/>
            <a:ext cx="1871663" cy="1855787"/>
          </a:xfrm>
          <a:prstGeom prst="chevron">
            <a:avLst>
              <a:gd name="adj" fmla="val 28646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54311" name="燕尾形 215047"/>
          <p:cNvSpPr>
            <a:spLocks noChangeArrowheads="1"/>
          </p:cNvSpPr>
          <p:nvPr/>
        </p:nvSpPr>
        <p:spPr bwMode="auto">
          <a:xfrm rot="1788254">
            <a:off x="4967288" y="3738563"/>
            <a:ext cx="1871662" cy="1855787"/>
          </a:xfrm>
          <a:prstGeom prst="chevron">
            <a:avLst>
              <a:gd name="adj" fmla="val 28646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54312" name="文本框 215048"/>
          <p:cNvSpPr txBox="1">
            <a:spLocks noChangeArrowheads="1"/>
          </p:cNvSpPr>
          <p:nvPr/>
        </p:nvSpPr>
        <p:spPr bwMode="auto">
          <a:xfrm>
            <a:off x="3706813" y="3392488"/>
            <a:ext cx="1855787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200" b="1">
                <a:solidFill>
                  <a:srgbClr val="9C4A06"/>
                </a:solidFill>
                <a:cs typeface="Arial" pitchFamily="34" charset="0"/>
              </a:rPr>
              <a:t>ThemeGallery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</a:t>
            </a:r>
          </a:p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is a Design Digital Content &amp; Contents </a:t>
            </a:r>
          </a:p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mall developed</a:t>
            </a:r>
          </a:p>
          <a:p>
            <a:pPr algn="ctr"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by Guild Design Inc.</a:t>
            </a:r>
          </a:p>
        </p:txBody>
      </p:sp>
      <p:sp>
        <p:nvSpPr>
          <p:cNvPr id="354313" name="矩形 215049"/>
          <p:cNvSpPr>
            <a:spLocks noChangeArrowheads="1"/>
          </p:cNvSpPr>
          <p:nvPr/>
        </p:nvSpPr>
        <p:spPr bwMode="auto">
          <a:xfrm>
            <a:off x="3609975" y="2274888"/>
            <a:ext cx="2043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cs typeface="Arial" pitchFamily="34" charset="0"/>
              </a:rPr>
              <a:t>Your text  in here</a:t>
            </a:r>
          </a:p>
        </p:txBody>
      </p:sp>
      <p:sp>
        <p:nvSpPr>
          <p:cNvPr id="354314" name="矩形 215050"/>
          <p:cNvSpPr>
            <a:spLocks noChangeArrowheads="1"/>
          </p:cNvSpPr>
          <p:nvPr/>
        </p:nvSpPr>
        <p:spPr bwMode="auto">
          <a:xfrm>
            <a:off x="2743200" y="4459288"/>
            <a:ext cx="11604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cs typeface="Arial" pitchFamily="34" charset="0"/>
              </a:rPr>
              <a:t>Your text </a:t>
            </a:r>
          </a:p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cs typeface="Arial" pitchFamily="34" charset="0"/>
              </a:rPr>
              <a:t> in here</a:t>
            </a:r>
          </a:p>
        </p:txBody>
      </p:sp>
      <p:sp>
        <p:nvSpPr>
          <p:cNvPr id="354315" name="矩形 215051"/>
          <p:cNvSpPr>
            <a:spLocks noChangeArrowheads="1"/>
          </p:cNvSpPr>
          <p:nvPr/>
        </p:nvSpPr>
        <p:spPr bwMode="auto">
          <a:xfrm>
            <a:off x="5410200" y="4459288"/>
            <a:ext cx="11604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cs typeface="Arial" pitchFamily="34" charset="0"/>
              </a:rPr>
              <a:t>Your text </a:t>
            </a:r>
          </a:p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cs typeface="Arial" pitchFamily="34" charset="0"/>
              </a:rPr>
              <a:t> in here</a:t>
            </a:r>
          </a:p>
        </p:txBody>
      </p:sp>
      <p:sp>
        <p:nvSpPr>
          <p:cNvPr id="354316" name="文本框 215052"/>
          <p:cNvSpPr txBox="1">
            <a:spLocks noChangeArrowheads="1"/>
          </p:cNvSpPr>
          <p:nvPr/>
        </p:nvSpPr>
        <p:spPr bwMode="auto">
          <a:xfrm>
            <a:off x="5791200" y="1944688"/>
            <a:ext cx="2209800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eaLnBrk="0" hangingPunct="0">
              <a:buFont typeface="Wingdings" pitchFamily="2" charset="2"/>
              <a:buNone/>
            </a:pPr>
            <a:r>
              <a:rPr lang="en-US" altLang="zh-CN" sz="1400" b="1">
                <a:solidFill>
                  <a:schemeClr val="accent1"/>
                </a:solidFill>
                <a:cs typeface="Arial" pitchFamily="34" charset="0"/>
              </a:rPr>
              <a:t> Add your text in here</a:t>
            </a:r>
          </a:p>
          <a:p>
            <a:pPr marL="120650" indent="-120650" eaLnBrk="0" hangingPunct="0">
              <a:buFont typeface="Wingdings" pitchFamily="2" charset="2"/>
              <a:buNone/>
            </a:pPr>
            <a:endParaRPr lang="en-US" altLang="zh-CN" sz="1000" b="1">
              <a:solidFill>
                <a:schemeClr val="accent1"/>
              </a:solidFill>
              <a:cs typeface="Arial" pitchFamily="34" charset="0"/>
            </a:endParaRPr>
          </a:p>
          <a:p>
            <a:pPr marL="120650" indent="-120650">
              <a:lnSpc>
                <a:spcPct val="60000"/>
              </a:lnSpc>
              <a:spcBef>
                <a:spcPct val="50000"/>
              </a:spcBef>
              <a:buClr>
                <a:srgbClr val="1F3F5F"/>
              </a:buCl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</p:txBody>
      </p:sp>
      <p:sp>
        <p:nvSpPr>
          <p:cNvPr id="354317" name="文本框 215053"/>
          <p:cNvSpPr txBox="1">
            <a:spLocks noChangeArrowheads="1"/>
          </p:cNvSpPr>
          <p:nvPr/>
        </p:nvSpPr>
        <p:spPr bwMode="auto">
          <a:xfrm>
            <a:off x="744538" y="3689350"/>
            <a:ext cx="2209800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eaLnBrk="0" hangingPunct="0">
              <a:buFont typeface="Wingdings" pitchFamily="2" charset="2"/>
              <a:buNone/>
            </a:pPr>
            <a:r>
              <a:rPr lang="en-US" altLang="zh-CN" sz="1400" b="1">
                <a:solidFill>
                  <a:schemeClr val="accent2"/>
                </a:solidFill>
                <a:cs typeface="Arial" pitchFamily="34" charset="0"/>
              </a:rPr>
              <a:t> Add your text in here</a:t>
            </a:r>
          </a:p>
          <a:p>
            <a:pPr marL="120650" indent="-120650" eaLnBrk="0" hangingPunct="0">
              <a:buFont typeface="Wingdings" pitchFamily="2" charset="2"/>
              <a:buNone/>
            </a:pPr>
            <a:endParaRPr lang="en-US" altLang="zh-CN" sz="1000" b="1">
              <a:solidFill>
                <a:schemeClr val="accent2"/>
              </a:solidFill>
              <a:cs typeface="Arial" pitchFamily="34" charset="0"/>
            </a:endParaRPr>
          </a:p>
          <a:p>
            <a:pPr marL="120650" indent="-120650">
              <a:lnSpc>
                <a:spcPct val="60000"/>
              </a:lnSpc>
              <a:spcBef>
                <a:spcPct val="50000"/>
              </a:spcBef>
              <a:buClr>
                <a:srgbClr val="1F3F5F"/>
              </a:buCl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</p:txBody>
      </p:sp>
      <p:sp>
        <p:nvSpPr>
          <p:cNvPr id="354318" name="文本框 215054"/>
          <p:cNvSpPr txBox="1">
            <a:spLocks noChangeArrowheads="1"/>
          </p:cNvSpPr>
          <p:nvPr/>
        </p:nvSpPr>
        <p:spPr bwMode="auto">
          <a:xfrm>
            <a:off x="6781800" y="4002088"/>
            <a:ext cx="2209800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eaLnBrk="0" hangingPunct="0">
              <a:buFont typeface="Wingdings" pitchFamily="2" charset="2"/>
              <a:buNone/>
            </a:pPr>
            <a:r>
              <a:rPr lang="en-US" altLang="zh-CN" sz="1400" b="1">
                <a:solidFill>
                  <a:schemeClr val="hlink"/>
                </a:solidFill>
                <a:cs typeface="Arial" pitchFamily="34" charset="0"/>
              </a:rPr>
              <a:t> Add your text in here</a:t>
            </a:r>
          </a:p>
          <a:p>
            <a:pPr marL="120650" indent="-120650" eaLnBrk="0" hangingPunct="0">
              <a:buFont typeface="Wingdings" pitchFamily="2" charset="2"/>
              <a:buNone/>
            </a:pPr>
            <a:endParaRPr lang="en-US" altLang="zh-CN" sz="1000" b="1">
              <a:solidFill>
                <a:schemeClr val="hlink"/>
              </a:solidFill>
              <a:cs typeface="Arial" pitchFamily="34" charset="0"/>
            </a:endParaRPr>
          </a:p>
          <a:p>
            <a:pPr marL="120650" indent="-120650">
              <a:lnSpc>
                <a:spcPct val="60000"/>
              </a:lnSpc>
              <a:spcBef>
                <a:spcPct val="50000"/>
              </a:spcBef>
              <a:buClr>
                <a:srgbClr val="1F3F5F"/>
              </a:buClr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altLang="zh-CN" sz="1400">
                <a:solidFill>
                  <a:srgbClr val="1C1C1C"/>
                </a:solidFill>
                <a:cs typeface="Arial" pitchFamily="34" charset="0"/>
              </a:rPr>
              <a:t>Your text in here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矩形 397313"/>
          <p:cNvSpPr>
            <a:spLocks noChangeArrowheads="1"/>
          </p:cNvSpPr>
          <p:nvPr/>
        </p:nvSpPr>
        <p:spPr bwMode="auto">
          <a:xfrm>
            <a:off x="644525" y="4610100"/>
            <a:ext cx="46831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zh-CN" sz="2100"/>
              <a:t>…</a:t>
            </a:r>
          </a:p>
        </p:txBody>
      </p:sp>
      <p:sp>
        <p:nvSpPr>
          <p:cNvPr id="29698" name="矩形 397314"/>
          <p:cNvSpPr>
            <a:spLocks noChangeArrowheads="1"/>
          </p:cNvSpPr>
          <p:nvPr/>
        </p:nvSpPr>
        <p:spPr bwMode="auto">
          <a:xfrm>
            <a:off x="1300163" y="4610100"/>
            <a:ext cx="26828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29699" name="任意多边形 397315"/>
          <p:cNvSpPr>
            <a:spLocks noChangeArrowheads="1"/>
          </p:cNvSpPr>
          <p:nvPr/>
        </p:nvSpPr>
        <p:spPr bwMode="auto">
          <a:xfrm>
            <a:off x="644525" y="4468813"/>
            <a:ext cx="3370263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6" y="0"/>
              </a:cxn>
              <a:cxn ang="0">
                <a:pos x="835" y="644"/>
              </a:cxn>
              <a:cxn ang="0">
                <a:pos x="5367" y="644"/>
              </a:cxn>
            </a:cxnLst>
            <a:rect l="0" t="0" r="r" b="b"/>
            <a:pathLst>
              <a:path w="5367" h="644">
                <a:moveTo>
                  <a:pt x="0" y="0"/>
                </a:moveTo>
                <a:lnTo>
                  <a:pt x="836" y="0"/>
                </a:lnTo>
                <a:lnTo>
                  <a:pt x="835" y="644"/>
                </a:lnTo>
                <a:lnTo>
                  <a:pt x="5367" y="64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700" name="组合 397316"/>
          <p:cNvGrpSpPr>
            <a:grpSpLocks/>
          </p:cNvGrpSpPr>
          <p:nvPr/>
        </p:nvGrpSpPr>
        <p:grpSpPr bwMode="auto">
          <a:xfrm>
            <a:off x="639763" y="2284413"/>
            <a:ext cx="3376612" cy="1601787"/>
            <a:chOff x="403" y="1439"/>
            <a:chExt cx="2127" cy="1009"/>
          </a:xfrm>
        </p:grpSpPr>
        <p:sp>
          <p:nvSpPr>
            <p:cNvPr id="29701" name="矩形 397317"/>
            <p:cNvSpPr>
              <a:spLocks noChangeArrowheads="1"/>
            </p:cNvSpPr>
            <p:nvPr/>
          </p:nvSpPr>
          <p:spPr bwMode="auto">
            <a:xfrm>
              <a:off x="403" y="1439"/>
              <a:ext cx="337" cy="30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29702" name="矩形 397318"/>
            <p:cNvSpPr>
              <a:spLocks noChangeArrowheads="1"/>
            </p:cNvSpPr>
            <p:nvPr/>
          </p:nvSpPr>
          <p:spPr bwMode="auto">
            <a:xfrm>
              <a:off x="429" y="1536"/>
              <a:ext cx="295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zh-CN" sz="210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29703" name="矩形 397319"/>
            <p:cNvSpPr>
              <a:spLocks noChangeArrowheads="1"/>
            </p:cNvSpPr>
            <p:nvPr/>
          </p:nvSpPr>
          <p:spPr bwMode="auto">
            <a:xfrm>
              <a:off x="818" y="1536"/>
              <a:ext cx="1691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1900" b="1" i="1"/>
                <a:t>…</a:t>
              </a:r>
            </a:p>
          </p:txBody>
        </p:sp>
        <p:sp>
          <p:nvSpPr>
            <p:cNvPr id="29704" name="任意多边形 397320"/>
            <p:cNvSpPr>
              <a:spLocks noChangeArrowheads="1"/>
            </p:cNvSpPr>
            <p:nvPr/>
          </p:nvSpPr>
          <p:spPr bwMode="auto">
            <a:xfrm>
              <a:off x="774" y="1440"/>
              <a:ext cx="1756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矩形 397321"/>
            <p:cNvSpPr>
              <a:spLocks noChangeArrowheads="1"/>
            </p:cNvSpPr>
            <p:nvPr/>
          </p:nvSpPr>
          <p:spPr bwMode="auto">
            <a:xfrm>
              <a:off x="403" y="1793"/>
              <a:ext cx="337" cy="30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29706" name="矩形 397322"/>
            <p:cNvSpPr>
              <a:spLocks noChangeArrowheads="1"/>
            </p:cNvSpPr>
            <p:nvPr/>
          </p:nvSpPr>
          <p:spPr bwMode="auto">
            <a:xfrm>
              <a:off x="429" y="1890"/>
              <a:ext cx="295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zh-CN" sz="210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29707" name="矩形 397323"/>
            <p:cNvSpPr>
              <a:spLocks noChangeArrowheads="1"/>
            </p:cNvSpPr>
            <p:nvPr/>
          </p:nvSpPr>
          <p:spPr bwMode="auto">
            <a:xfrm>
              <a:off x="818" y="1890"/>
              <a:ext cx="1691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1900" b="1" i="1"/>
                <a:t>…</a:t>
              </a:r>
            </a:p>
          </p:txBody>
        </p:sp>
        <p:sp>
          <p:nvSpPr>
            <p:cNvPr id="29708" name="任意多边形 397324"/>
            <p:cNvSpPr>
              <a:spLocks noChangeArrowheads="1"/>
            </p:cNvSpPr>
            <p:nvPr/>
          </p:nvSpPr>
          <p:spPr bwMode="auto">
            <a:xfrm>
              <a:off x="774" y="1794"/>
              <a:ext cx="1756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矩形 397325"/>
            <p:cNvSpPr>
              <a:spLocks noChangeArrowheads="1"/>
            </p:cNvSpPr>
            <p:nvPr/>
          </p:nvSpPr>
          <p:spPr bwMode="auto">
            <a:xfrm>
              <a:off x="403" y="2146"/>
              <a:ext cx="337" cy="30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29710" name="矩形 397326"/>
            <p:cNvSpPr>
              <a:spLocks noChangeArrowheads="1"/>
            </p:cNvSpPr>
            <p:nvPr/>
          </p:nvSpPr>
          <p:spPr bwMode="auto">
            <a:xfrm>
              <a:off x="429" y="2243"/>
              <a:ext cx="295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zh-CN" sz="210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29711" name="矩形 397327"/>
            <p:cNvSpPr>
              <a:spLocks noChangeArrowheads="1"/>
            </p:cNvSpPr>
            <p:nvPr/>
          </p:nvSpPr>
          <p:spPr bwMode="auto">
            <a:xfrm>
              <a:off x="818" y="2243"/>
              <a:ext cx="1691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1900" b="1" i="1"/>
                <a:t>…</a:t>
              </a:r>
            </a:p>
          </p:txBody>
        </p:sp>
        <p:sp>
          <p:nvSpPr>
            <p:cNvPr id="29712" name="任意多边形 397328"/>
            <p:cNvSpPr>
              <a:spLocks noChangeArrowheads="1"/>
            </p:cNvSpPr>
            <p:nvPr/>
          </p:nvSpPr>
          <p:spPr bwMode="auto">
            <a:xfrm>
              <a:off x="774" y="2147"/>
              <a:ext cx="1756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13" name="组合 397329"/>
          <p:cNvGrpSpPr>
            <a:grpSpLocks/>
          </p:cNvGrpSpPr>
          <p:nvPr/>
        </p:nvGrpSpPr>
        <p:grpSpPr bwMode="auto">
          <a:xfrm>
            <a:off x="4616450" y="2284413"/>
            <a:ext cx="3373438" cy="1600200"/>
            <a:chOff x="2908" y="1439"/>
            <a:chExt cx="2125" cy="1008"/>
          </a:xfrm>
        </p:grpSpPr>
        <p:sp>
          <p:nvSpPr>
            <p:cNvPr id="29714" name="矩形 397330"/>
            <p:cNvSpPr>
              <a:spLocks noChangeArrowheads="1"/>
            </p:cNvSpPr>
            <p:nvPr/>
          </p:nvSpPr>
          <p:spPr bwMode="auto">
            <a:xfrm>
              <a:off x="2933" y="1535"/>
              <a:ext cx="294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zh-CN" sz="2100"/>
                <a:t>…</a:t>
              </a:r>
            </a:p>
          </p:txBody>
        </p:sp>
        <p:sp>
          <p:nvSpPr>
            <p:cNvPr id="29715" name="矩形 397331"/>
            <p:cNvSpPr>
              <a:spLocks noChangeArrowheads="1"/>
            </p:cNvSpPr>
            <p:nvPr/>
          </p:nvSpPr>
          <p:spPr bwMode="auto">
            <a:xfrm>
              <a:off x="3320" y="1535"/>
              <a:ext cx="1691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1900" b="1" i="1"/>
                <a:t>…</a:t>
              </a:r>
            </a:p>
          </p:txBody>
        </p:sp>
        <p:sp>
          <p:nvSpPr>
            <p:cNvPr id="29716" name="任意多边形 397332"/>
            <p:cNvSpPr>
              <a:spLocks noChangeArrowheads="1"/>
            </p:cNvSpPr>
            <p:nvPr/>
          </p:nvSpPr>
          <p:spPr bwMode="auto">
            <a:xfrm>
              <a:off x="3277" y="1439"/>
              <a:ext cx="1756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任意多边形 397333"/>
            <p:cNvSpPr>
              <a:spLocks noChangeArrowheads="1"/>
            </p:cNvSpPr>
            <p:nvPr/>
          </p:nvSpPr>
          <p:spPr bwMode="auto">
            <a:xfrm>
              <a:off x="2908" y="1439"/>
              <a:ext cx="331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矩形 397334"/>
            <p:cNvSpPr>
              <a:spLocks noChangeArrowheads="1"/>
            </p:cNvSpPr>
            <p:nvPr/>
          </p:nvSpPr>
          <p:spPr bwMode="auto">
            <a:xfrm>
              <a:off x="2933" y="1889"/>
              <a:ext cx="294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zh-CN" sz="2100"/>
                <a:t>…</a:t>
              </a:r>
            </a:p>
          </p:txBody>
        </p:sp>
        <p:sp>
          <p:nvSpPr>
            <p:cNvPr id="29719" name="矩形 397335"/>
            <p:cNvSpPr>
              <a:spLocks noChangeArrowheads="1"/>
            </p:cNvSpPr>
            <p:nvPr/>
          </p:nvSpPr>
          <p:spPr bwMode="auto">
            <a:xfrm>
              <a:off x="3320" y="1889"/>
              <a:ext cx="1691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1900" b="1" i="1"/>
                <a:t>…</a:t>
              </a:r>
            </a:p>
          </p:txBody>
        </p:sp>
        <p:sp>
          <p:nvSpPr>
            <p:cNvPr id="29720" name="任意多边形 397336"/>
            <p:cNvSpPr>
              <a:spLocks noChangeArrowheads="1"/>
            </p:cNvSpPr>
            <p:nvPr/>
          </p:nvSpPr>
          <p:spPr bwMode="auto">
            <a:xfrm>
              <a:off x="3277" y="1793"/>
              <a:ext cx="1756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1" name="任意多边形 397337"/>
            <p:cNvSpPr>
              <a:spLocks noChangeArrowheads="1"/>
            </p:cNvSpPr>
            <p:nvPr/>
          </p:nvSpPr>
          <p:spPr bwMode="auto">
            <a:xfrm>
              <a:off x="2908" y="1793"/>
              <a:ext cx="331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2" name="矩形 397338"/>
            <p:cNvSpPr>
              <a:spLocks noChangeArrowheads="1"/>
            </p:cNvSpPr>
            <p:nvPr/>
          </p:nvSpPr>
          <p:spPr bwMode="auto">
            <a:xfrm>
              <a:off x="2933" y="2242"/>
              <a:ext cx="294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zh-CN" sz="2100"/>
                <a:t>…</a:t>
              </a:r>
            </a:p>
          </p:txBody>
        </p:sp>
        <p:sp>
          <p:nvSpPr>
            <p:cNvPr id="29723" name="矩形 397339"/>
            <p:cNvSpPr>
              <a:spLocks noChangeArrowheads="1"/>
            </p:cNvSpPr>
            <p:nvPr/>
          </p:nvSpPr>
          <p:spPr bwMode="auto">
            <a:xfrm>
              <a:off x="3320" y="2242"/>
              <a:ext cx="1691" cy="10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1900" b="1" i="1"/>
                <a:t>…</a:t>
              </a:r>
            </a:p>
          </p:txBody>
        </p:sp>
        <p:sp>
          <p:nvSpPr>
            <p:cNvPr id="29724" name="任意多边形 397340"/>
            <p:cNvSpPr>
              <a:spLocks noChangeArrowheads="1"/>
            </p:cNvSpPr>
            <p:nvPr/>
          </p:nvSpPr>
          <p:spPr bwMode="auto">
            <a:xfrm>
              <a:off x="3277" y="2146"/>
              <a:ext cx="1756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5" name="任意多边形 397341"/>
            <p:cNvSpPr>
              <a:spLocks noChangeArrowheads="1"/>
            </p:cNvSpPr>
            <p:nvPr/>
          </p:nvSpPr>
          <p:spPr bwMode="auto">
            <a:xfrm>
              <a:off x="2908" y="2146"/>
              <a:ext cx="331" cy="3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26" name="矩形 397342"/>
          <p:cNvSpPr>
            <a:spLocks noChangeArrowheads="1"/>
          </p:cNvSpPr>
          <p:nvPr/>
        </p:nvSpPr>
        <p:spPr bwMode="auto">
          <a:xfrm>
            <a:off x="644525" y="5180013"/>
            <a:ext cx="46831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zh-CN" sz="2100"/>
              <a:t>…</a:t>
            </a:r>
          </a:p>
        </p:txBody>
      </p:sp>
      <p:sp>
        <p:nvSpPr>
          <p:cNvPr id="29727" name="矩形 397343"/>
          <p:cNvSpPr>
            <a:spLocks noChangeArrowheads="1"/>
          </p:cNvSpPr>
          <p:nvPr/>
        </p:nvSpPr>
        <p:spPr bwMode="auto">
          <a:xfrm>
            <a:off x="1300163" y="5180013"/>
            <a:ext cx="26828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29728" name="任意多边形 397344"/>
          <p:cNvSpPr>
            <a:spLocks noChangeArrowheads="1"/>
          </p:cNvSpPr>
          <p:nvPr/>
        </p:nvSpPr>
        <p:spPr bwMode="auto">
          <a:xfrm>
            <a:off x="644525" y="5038725"/>
            <a:ext cx="3370263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6" y="0"/>
              </a:cxn>
              <a:cxn ang="0">
                <a:pos x="835" y="644"/>
              </a:cxn>
              <a:cxn ang="0">
                <a:pos x="5367" y="644"/>
              </a:cxn>
            </a:cxnLst>
            <a:rect l="0" t="0" r="r" b="b"/>
            <a:pathLst>
              <a:path w="5367" h="644">
                <a:moveTo>
                  <a:pt x="0" y="0"/>
                </a:moveTo>
                <a:lnTo>
                  <a:pt x="836" y="0"/>
                </a:lnTo>
                <a:lnTo>
                  <a:pt x="835" y="644"/>
                </a:lnTo>
                <a:lnTo>
                  <a:pt x="5367" y="64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9" name="矩形 397345"/>
          <p:cNvSpPr>
            <a:spLocks noChangeArrowheads="1"/>
          </p:cNvSpPr>
          <p:nvPr/>
        </p:nvSpPr>
        <p:spPr bwMode="auto">
          <a:xfrm>
            <a:off x="644525" y="5749925"/>
            <a:ext cx="46831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zh-CN" sz="2100"/>
              <a:t>…</a:t>
            </a:r>
          </a:p>
        </p:txBody>
      </p:sp>
      <p:sp>
        <p:nvSpPr>
          <p:cNvPr id="29730" name="矩形 397346"/>
          <p:cNvSpPr>
            <a:spLocks noChangeArrowheads="1"/>
          </p:cNvSpPr>
          <p:nvPr/>
        </p:nvSpPr>
        <p:spPr bwMode="auto">
          <a:xfrm>
            <a:off x="1300163" y="5749925"/>
            <a:ext cx="2682875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900" b="1" i="1"/>
              <a:t>…</a:t>
            </a:r>
          </a:p>
        </p:txBody>
      </p:sp>
      <p:sp>
        <p:nvSpPr>
          <p:cNvPr id="29731" name="任意多边形 397347"/>
          <p:cNvSpPr>
            <a:spLocks noChangeArrowheads="1"/>
          </p:cNvSpPr>
          <p:nvPr/>
        </p:nvSpPr>
        <p:spPr bwMode="auto">
          <a:xfrm>
            <a:off x="644525" y="5608638"/>
            <a:ext cx="3370263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6" y="0"/>
              </a:cxn>
              <a:cxn ang="0">
                <a:pos x="835" y="644"/>
              </a:cxn>
              <a:cxn ang="0">
                <a:pos x="5367" y="644"/>
              </a:cxn>
            </a:cxnLst>
            <a:rect l="0" t="0" r="r" b="b"/>
            <a:pathLst>
              <a:path w="5367" h="644">
                <a:moveTo>
                  <a:pt x="0" y="0"/>
                </a:moveTo>
                <a:lnTo>
                  <a:pt x="836" y="0"/>
                </a:lnTo>
                <a:lnTo>
                  <a:pt x="835" y="644"/>
                </a:lnTo>
                <a:lnTo>
                  <a:pt x="5367" y="64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732" name="组合 397369"/>
          <p:cNvGrpSpPr>
            <a:grpSpLocks/>
          </p:cNvGrpSpPr>
          <p:nvPr/>
        </p:nvGrpSpPr>
        <p:grpSpPr bwMode="auto">
          <a:xfrm>
            <a:off x="4648200" y="4495800"/>
            <a:ext cx="3355975" cy="1577975"/>
            <a:chOff x="2928" y="2832"/>
            <a:chExt cx="2114" cy="994"/>
          </a:xfrm>
        </p:grpSpPr>
        <p:sp>
          <p:nvSpPr>
            <p:cNvPr id="29733" name="矩形 397348"/>
            <p:cNvSpPr>
              <a:spLocks noChangeArrowheads="1"/>
            </p:cNvSpPr>
            <p:nvPr/>
          </p:nvSpPr>
          <p:spPr bwMode="auto">
            <a:xfrm>
              <a:off x="2928" y="3687"/>
              <a:ext cx="2111" cy="139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grpSp>
          <p:nvGrpSpPr>
            <p:cNvPr id="29734" name="组合 397349"/>
            <p:cNvGrpSpPr>
              <a:grpSpLocks/>
            </p:cNvGrpSpPr>
            <p:nvPr/>
          </p:nvGrpSpPr>
          <p:grpSpPr bwMode="auto">
            <a:xfrm>
              <a:off x="2928" y="2832"/>
              <a:ext cx="2114" cy="982"/>
              <a:chOff x="2922" y="2815"/>
              <a:chExt cx="2114" cy="982"/>
            </a:xfrm>
          </p:grpSpPr>
          <p:sp>
            <p:nvSpPr>
              <p:cNvPr id="29735" name="矩形 397350"/>
              <p:cNvSpPr>
                <a:spLocks noChangeArrowheads="1"/>
              </p:cNvSpPr>
              <p:nvPr/>
            </p:nvSpPr>
            <p:spPr bwMode="auto">
              <a:xfrm>
                <a:off x="2922" y="2815"/>
                <a:ext cx="2111" cy="139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36" name="矩形 397351"/>
              <p:cNvSpPr>
                <a:spLocks noChangeArrowheads="1"/>
              </p:cNvSpPr>
              <p:nvPr/>
            </p:nvSpPr>
            <p:spPr bwMode="auto">
              <a:xfrm>
                <a:off x="2922" y="3028"/>
                <a:ext cx="2111" cy="139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37" name="矩形 397352"/>
              <p:cNvSpPr>
                <a:spLocks noChangeArrowheads="1"/>
              </p:cNvSpPr>
              <p:nvPr/>
            </p:nvSpPr>
            <p:spPr bwMode="auto">
              <a:xfrm>
                <a:off x="2925" y="3249"/>
                <a:ext cx="2111" cy="139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38" name="矩形 397353"/>
              <p:cNvSpPr>
                <a:spLocks noChangeArrowheads="1"/>
              </p:cNvSpPr>
              <p:nvPr/>
            </p:nvSpPr>
            <p:spPr bwMode="auto">
              <a:xfrm>
                <a:off x="2922" y="3456"/>
                <a:ext cx="2111" cy="139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39" name="文本框 397354"/>
              <p:cNvSpPr txBox="1">
                <a:spLocks noChangeArrowheads="1"/>
              </p:cNvSpPr>
              <p:nvPr/>
            </p:nvSpPr>
            <p:spPr bwMode="auto">
              <a:xfrm>
                <a:off x="3127" y="2827"/>
                <a:ext cx="1858" cy="11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en-US" altLang="zh-CN" sz="1200" b="1">
                    <a:solidFill>
                      <a:schemeClr val="bg1"/>
                    </a:solidFill>
                  </a:rPr>
                  <a:t>....</a:t>
                </a:r>
              </a:p>
            </p:txBody>
          </p:sp>
          <p:sp>
            <p:nvSpPr>
              <p:cNvPr id="29740" name="文本框 397355"/>
              <p:cNvSpPr txBox="1">
                <a:spLocks noChangeArrowheads="1"/>
              </p:cNvSpPr>
              <p:nvPr/>
            </p:nvSpPr>
            <p:spPr bwMode="auto">
              <a:xfrm>
                <a:off x="3127" y="3040"/>
                <a:ext cx="1858" cy="11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en-US" altLang="zh-CN" sz="1200" b="1">
                    <a:solidFill>
                      <a:schemeClr val="bg1"/>
                    </a:solidFill>
                  </a:rPr>
                  <a:t>....</a:t>
                </a:r>
              </a:p>
            </p:txBody>
          </p:sp>
          <p:sp>
            <p:nvSpPr>
              <p:cNvPr id="29741" name="文本框 397356"/>
              <p:cNvSpPr txBox="1">
                <a:spLocks noChangeArrowheads="1"/>
              </p:cNvSpPr>
              <p:nvPr/>
            </p:nvSpPr>
            <p:spPr bwMode="auto">
              <a:xfrm>
                <a:off x="3127" y="3254"/>
                <a:ext cx="1858" cy="11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en-US" altLang="zh-CN" sz="1200" b="1">
                    <a:solidFill>
                      <a:schemeClr val="bg1"/>
                    </a:solidFill>
                  </a:rPr>
                  <a:t>....</a:t>
                </a:r>
              </a:p>
            </p:txBody>
          </p:sp>
          <p:sp>
            <p:nvSpPr>
              <p:cNvPr id="29742" name="文本框 397357"/>
              <p:cNvSpPr txBox="1">
                <a:spLocks noChangeArrowheads="1"/>
              </p:cNvSpPr>
              <p:nvPr/>
            </p:nvSpPr>
            <p:spPr bwMode="auto">
              <a:xfrm>
                <a:off x="3127" y="3468"/>
                <a:ext cx="1858" cy="11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en-US" altLang="zh-CN" sz="1200" b="1">
                    <a:solidFill>
                      <a:schemeClr val="bg1"/>
                    </a:solidFill>
                  </a:rPr>
                  <a:t>....</a:t>
                </a:r>
              </a:p>
            </p:txBody>
          </p:sp>
          <p:sp>
            <p:nvSpPr>
              <p:cNvPr id="29743" name="文本框 397358"/>
              <p:cNvSpPr txBox="1">
                <a:spLocks noChangeArrowheads="1"/>
              </p:cNvSpPr>
              <p:nvPr/>
            </p:nvSpPr>
            <p:spPr bwMode="auto">
              <a:xfrm>
                <a:off x="3127" y="3682"/>
                <a:ext cx="1858" cy="11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eaLnBrk="0" hangingPunct="0"/>
                <a:r>
                  <a:rPr lang="en-US" altLang="zh-CN" sz="1200" b="1">
                    <a:solidFill>
                      <a:schemeClr val="bg1"/>
                    </a:solidFill>
                  </a:rPr>
                  <a:t>....</a:t>
                </a:r>
              </a:p>
            </p:txBody>
          </p:sp>
          <p:sp>
            <p:nvSpPr>
              <p:cNvPr id="29744" name="矩形 397359"/>
              <p:cNvSpPr>
                <a:spLocks noChangeArrowheads="1"/>
              </p:cNvSpPr>
              <p:nvPr/>
            </p:nvSpPr>
            <p:spPr bwMode="auto">
              <a:xfrm>
                <a:off x="2958" y="2846"/>
                <a:ext cx="63" cy="6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45" name="矩形 397360"/>
              <p:cNvSpPr>
                <a:spLocks noChangeArrowheads="1"/>
              </p:cNvSpPr>
              <p:nvPr/>
            </p:nvSpPr>
            <p:spPr bwMode="auto">
              <a:xfrm>
                <a:off x="2958" y="3059"/>
                <a:ext cx="63" cy="6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46" name="矩形 397361"/>
              <p:cNvSpPr>
                <a:spLocks noChangeArrowheads="1"/>
              </p:cNvSpPr>
              <p:nvPr/>
            </p:nvSpPr>
            <p:spPr bwMode="auto">
              <a:xfrm>
                <a:off x="2958" y="3273"/>
                <a:ext cx="63" cy="6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47" name="矩形 397362"/>
              <p:cNvSpPr>
                <a:spLocks noChangeArrowheads="1"/>
              </p:cNvSpPr>
              <p:nvPr/>
            </p:nvSpPr>
            <p:spPr bwMode="auto">
              <a:xfrm>
                <a:off x="2958" y="3487"/>
                <a:ext cx="63" cy="6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748" name="矩形 397363"/>
              <p:cNvSpPr>
                <a:spLocks noChangeArrowheads="1"/>
              </p:cNvSpPr>
              <p:nvPr/>
            </p:nvSpPr>
            <p:spPr bwMode="auto">
              <a:xfrm>
                <a:off x="2958" y="3701"/>
                <a:ext cx="63" cy="68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hangingPunct="0"/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9749" name="矩形 397364"/>
          <p:cNvSpPr>
            <a:spLocks noChangeArrowheads="1"/>
          </p:cNvSpPr>
          <p:nvPr/>
        </p:nvSpPr>
        <p:spPr bwMode="auto">
          <a:xfrm>
            <a:off x="67786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750" name="矩形 397365"/>
          <p:cNvSpPr>
            <a:spLocks noChangeArrowheads="1"/>
          </p:cNvSpPr>
          <p:nvPr/>
        </p:nvSpPr>
        <p:spPr bwMode="auto">
          <a:xfrm>
            <a:off x="4776788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751" name="矩形 397366"/>
          <p:cNvSpPr>
            <a:spLocks noChangeArrowheads="1"/>
          </p:cNvSpPr>
          <p:nvPr/>
        </p:nvSpPr>
        <p:spPr bwMode="auto">
          <a:xfrm>
            <a:off x="677863" y="41195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752" name="矩形 397367"/>
          <p:cNvSpPr>
            <a:spLocks noChangeArrowheads="1"/>
          </p:cNvSpPr>
          <p:nvPr/>
        </p:nvSpPr>
        <p:spPr bwMode="auto">
          <a:xfrm>
            <a:off x="4786313" y="4146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753" name="标题 39736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-</a:t>
            </a:r>
            <a:r>
              <a:rPr lang="zh-CN" altLang="en-US" smtClean="0">
                <a:latin typeface="宋体" pitchFamily="2" charset="-122"/>
              </a:rPr>
              <a:t>垂直的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标题 2170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grpSp>
        <p:nvGrpSpPr>
          <p:cNvPr id="356354" name="组合 217090"/>
          <p:cNvGrpSpPr>
            <a:grpSpLocks/>
          </p:cNvGrpSpPr>
          <p:nvPr/>
        </p:nvGrpSpPr>
        <p:grpSpPr bwMode="auto">
          <a:xfrm>
            <a:off x="1066800" y="4779963"/>
            <a:ext cx="2295525" cy="1365250"/>
            <a:chOff x="471" y="272"/>
            <a:chExt cx="1161" cy="1539"/>
          </a:xfrm>
        </p:grpSpPr>
        <p:sp>
          <p:nvSpPr>
            <p:cNvPr id="356355" name="椭圆 217091"/>
            <p:cNvSpPr>
              <a:spLocks noChangeArrowheads="1"/>
            </p:cNvSpPr>
            <p:nvPr/>
          </p:nvSpPr>
          <p:spPr bwMode="auto">
            <a:xfrm>
              <a:off x="471" y="1438"/>
              <a:ext cx="1159" cy="362"/>
            </a:xfrm>
            <a:prstGeom prst="ellipse">
              <a:avLst/>
            </a:prstGeom>
            <a:gradFill rotWithShape="1">
              <a:gsLst>
                <a:gs pos="0">
                  <a:srgbClr val="C1CF9D"/>
                </a:gs>
                <a:gs pos="50000">
                  <a:srgbClr val="E5EBD5"/>
                </a:gs>
                <a:gs pos="100000">
                  <a:srgbClr val="C1CF9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356" name="圆柱形 217092"/>
            <p:cNvSpPr>
              <a:spLocks noChangeArrowheads="1"/>
            </p:cNvSpPr>
            <p:nvPr/>
          </p:nvSpPr>
          <p:spPr bwMode="auto">
            <a:xfrm>
              <a:off x="473" y="272"/>
              <a:ext cx="1159" cy="1539"/>
            </a:xfrm>
            <a:prstGeom prst="can">
              <a:avLst>
                <a:gd name="adj" fmla="val 33191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>
                    <a:alpha val="50000"/>
                  </a:schemeClr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6357" name="组合 217093"/>
          <p:cNvGrpSpPr>
            <a:grpSpLocks/>
          </p:cNvGrpSpPr>
          <p:nvPr/>
        </p:nvGrpSpPr>
        <p:grpSpPr bwMode="auto">
          <a:xfrm>
            <a:off x="1066800" y="3484563"/>
            <a:ext cx="2295525" cy="1365250"/>
            <a:chOff x="471" y="272"/>
            <a:chExt cx="1161" cy="1539"/>
          </a:xfrm>
        </p:grpSpPr>
        <p:sp>
          <p:nvSpPr>
            <p:cNvPr id="356358" name="椭圆 217094"/>
            <p:cNvSpPr>
              <a:spLocks noChangeArrowheads="1"/>
            </p:cNvSpPr>
            <p:nvPr/>
          </p:nvSpPr>
          <p:spPr bwMode="auto">
            <a:xfrm>
              <a:off x="471" y="1438"/>
              <a:ext cx="1159" cy="362"/>
            </a:xfrm>
            <a:prstGeom prst="ellipse">
              <a:avLst/>
            </a:prstGeom>
            <a:gradFill rotWithShape="1">
              <a:gsLst>
                <a:gs pos="0">
                  <a:srgbClr val="C1CF9D"/>
                </a:gs>
                <a:gs pos="50000">
                  <a:srgbClr val="E5EBD5"/>
                </a:gs>
                <a:gs pos="100000">
                  <a:srgbClr val="C1CF9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359" name="圆柱形 217095"/>
            <p:cNvSpPr>
              <a:spLocks noChangeArrowheads="1"/>
            </p:cNvSpPr>
            <p:nvPr/>
          </p:nvSpPr>
          <p:spPr bwMode="auto">
            <a:xfrm>
              <a:off x="473" y="272"/>
              <a:ext cx="1159" cy="1539"/>
            </a:xfrm>
            <a:prstGeom prst="can">
              <a:avLst>
                <a:gd name="adj" fmla="val 33191"/>
              </a:avLst>
            </a:prstGeom>
            <a:gradFill rotWithShape="1">
              <a:gsLst>
                <a:gs pos="0">
                  <a:srgbClr val="475E00"/>
                </a:gs>
                <a:gs pos="50000">
                  <a:schemeClr val="folHlink">
                    <a:alpha val="50000"/>
                  </a:schemeClr>
                </a:gs>
                <a:gs pos="100000">
                  <a:srgbClr val="475E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6360" name="组合 217096"/>
          <p:cNvGrpSpPr>
            <a:grpSpLocks/>
          </p:cNvGrpSpPr>
          <p:nvPr/>
        </p:nvGrpSpPr>
        <p:grpSpPr bwMode="auto">
          <a:xfrm>
            <a:off x="1066800" y="2112963"/>
            <a:ext cx="2295525" cy="1365250"/>
            <a:chOff x="471" y="272"/>
            <a:chExt cx="1161" cy="1539"/>
          </a:xfrm>
        </p:grpSpPr>
        <p:sp>
          <p:nvSpPr>
            <p:cNvPr id="356361" name="椭圆 217097"/>
            <p:cNvSpPr>
              <a:spLocks noChangeArrowheads="1"/>
            </p:cNvSpPr>
            <p:nvPr/>
          </p:nvSpPr>
          <p:spPr bwMode="auto">
            <a:xfrm>
              <a:off x="471" y="1438"/>
              <a:ext cx="1159" cy="362"/>
            </a:xfrm>
            <a:prstGeom prst="ellipse">
              <a:avLst/>
            </a:prstGeom>
            <a:gradFill rotWithShape="1">
              <a:gsLst>
                <a:gs pos="0">
                  <a:srgbClr val="C1CF9D"/>
                </a:gs>
                <a:gs pos="50000">
                  <a:srgbClr val="E5EBD5"/>
                </a:gs>
                <a:gs pos="100000">
                  <a:srgbClr val="C1CF9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362" name="圆柱形 217098"/>
            <p:cNvSpPr>
              <a:spLocks noChangeArrowheads="1"/>
            </p:cNvSpPr>
            <p:nvPr/>
          </p:nvSpPr>
          <p:spPr bwMode="auto">
            <a:xfrm>
              <a:off x="473" y="272"/>
              <a:ext cx="1159" cy="1539"/>
            </a:xfrm>
            <a:prstGeom prst="can">
              <a:avLst>
                <a:gd name="adj" fmla="val 33191"/>
              </a:avLst>
            </a:prstGeom>
            <a:gradFill rotWithShape="1">
              <a:gsLst>
                <a:gs pos="0">
                  <a:srgbClr val="181847"/>
                </a:gs>
                <a:gs pos="50000">
                  <a:schemeClr val="accent2">
                    <a:alpha val="50000"/>
                  </a:schemeClr>
                </a:gs>
                <a:gs pos="100000">
                  <a:srgbClr val="1818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6363" name="圆角矩形 217099"/>
          <p:cNvSpPr>
            <a:spLocks noChangeArrowheads="1"/>
          </p:cNvSpPr>
          <p:nvPr/>
        </p:nvSpPr>
        <p:spPr bwMode="auto">
          <a:xfrm>
            <a:off x="3354388" y="2362200"/>
            <a:ext cx="4722812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64" name="文本框 217100"/>
          <p:cNvSpPr txBox="1">
            <a:spLocks noChangeArrowheads="1"/>
          </p:cNvSpPr>
          <p:nvPr/>
        </p:nvSpPr>
        <p:spPr bwMode="auto">
          <a:xfrm>
            <a:off x="1149350" y="2706688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56365" name="文本框 217101"/>
          <p:cNvSpPr txBox="1">
            <a:spLocks noChangeArrowheads="1"/>
          </p:cNvSpPr>
          <p:nvPr/>
        </p:nvSpPr>
        <p:spPr bwMode="auto">
          <a:xfrm>
            <a:off x="3933825" y="2487613"/>
            <a:ext cx="3581400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56366" name="文本框 217102"/>
          <p:cNvSpPr txBox="1">
            <a:spLocks noChangeArrowheads="1"/>
          </p:cNvSpPr>
          <p:nvPr/>
        </p:nvSpPr>
        <p:spPr bwMode="auto">
          <a:xfrm>
            <a:off x="1149350" y="4083050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56367" name="文本框 217103"/>
          <p:cNvSpPr txBox="1">
            <a:spLocks noChangeArrowheads="1"/>
          </p:cNvSpPr>
          <p:nvPr/>
        </p:nvSpPr>
        <p:spPr bwMode="auto">
          <a:xfrm>
            <a:off x="1149350" y="5413375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56368" name="圆角矩形 217104"/>
          <p:cNvSpPr>
            <a:spLocks noChangeArrowheads="1"/>
          </p:cNvSpPr>
          <p:nvPr/>
        </p:nvSpPr>
        <p:spPr bwMode="auto">
          <a:xfrm>
            <a:off x="3351213" y="3706813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69" name="文本框 217105"/>
          <p:cNvSpPr txBox="1">
            <a:spLocks noChangeArrowheads="1"/>
          </p:cNvSpPr>
          <p:nvPr/>
        </p:nvSpPr>
        <p:spPr bwMode="auto">
          <a:xfrm>
            <a:off x="3941763" y="3833813"/>
            <a:ext cx="3602037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56370" name="圆角矩形 217106"/>
          <p:cNvSpPr>
            <a:spLocks noChangeArrowheads="1"/>
          </p:cNvSpPr>
          <p:nvPr/>
        </p:nvSpPr>
        <p:spPr bwMode="auto">
          <a:xfrm>
            <a:off x="3351213" y="5005388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71" name="文本框 217107"/>
          <p:cNvSpPr txBox="1">
            <a:spLocks noChangeArrowheads="1"/>
          </p:cNvSpPr>
          <p:nvPr/>
        </p:nvSpPr>
        <p:spPr bwMode="auto">
          <a:xfrm>
            <a:off x="3932238" y="5151438"/>
            <a:ext cx="3506787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56372" name="右箭头 217108"/>
          <p:cNvSpPr>
            <a:spLocks noChangeArrowheads="1"/>
          </p:cNvSpPr>
          <p:nvPr/>
        </p:nvSpPr>
        <p:spPr bwMode="auto">
          <a:xfrm>
            <a:off x="3354388" y="2646363"/>
            <a:ext cx="533400" cy="381000"/>
          </a:xfrm>
          <a:prstGeom prst="rightArrow">
            <a:avLst>
              <a:gd name="adj1" fmla="val 50000"/>
              <a:gd name="adj2" fmla="val 5832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73" name="右箭头 217109"/>
          <p:cNvSpPr>
            <a:spLocks noChangeArrowheads="1"/>
          </p:cNvSpPr>
          <p:nvPr/>
        </p:nvSpPr>
        <p:spPr bwMode="auto">
          <a:xfrm>
            <a:off x="3362325" y="3935413"/>
            <a:ext cx="533400" cy="381000"/>
          </a:xfrm>
          <a:prstGeom prst="rightArrow">
            <a:avLst>
              <a:gd name="adj1" fmla="val 50000"/>
              <a:gd name="adj2" fmla="val 5832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74" name="右箭头 217110"/>
          <p:cNvSpPr>
            <a:spLocks noChangeArrowheads="1"/>
          </p:cNvSpPr>
          <p:nvPr/>
        </p:nvSpPr>
        <p:spPr bwMode="auto">
          <a:xfrm>
            <a:off x="3352800" y="5281613"/>
            <a:ext cx="533400" cy="381000"/>
          </a:xfrm>
          <a:prstGeom prst="rightArrow">
            <a:avLst>
              <a:gd name="adj1" fmla="val 50000"/>
              <a:gd name="adj2" fmla="val 5832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75" name="矩形 217111"/>
          <p:cNvSpPr>
            <a:spLocks noChangeArrowheads="1"/>
          </p:cNvSpPr>
          <p:nvPr/>
        </p:nvSpPr>
        <p:spPr bwMode="auto">
          <a:xfrm>
            <a:off x="533400" y="1066800"/>
            <a:ext cx="7185025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zh-CN" sz="2000" b="1">
                <a:solidFill>
                  <a:srgbClr val="D7181F"/>
                </a:solidFill>
                <a:cs typeface="Arial" pitchFamily="34" charset="0"/>
              </a:rPr>
              <a:t> Contents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by Guild Design Inc.</a:t>
            </a:r>
          </a:p>
        </p:txBody>
      </p:sp>
    </p:spTree>
  </p:cSld>
  <p:clrMapOvr>
    <a:masterClrMapping/>
  </p:clrMapOvr>
  <p:transition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标题 2191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58402" name="圆角矩形 219138"/>
          <p:cNvSpPr>
            <a:spLocks noChangeArrowheads="1"/>
          </p:cNvSpPr>
          <p:nvPr/>
        </p:nvSpPr>
        <p:spPr bwMode="auto">
          <a:xfrm>
            <a:off x="1219200" y="2481263"/>
            <a:ext cx="6750050" cy="3386137"/>
          </a:xfrm>
          <a:prstGeom prst="roundRect">
            <a:avLst>
              <a:gd name="adj" fmla="val 16667"/>
            </a:avLst>
          </a:prstGeom>
          <a:solidFill>
            <a:srgbClr val="1C1C1C">
              <a:alpha val="100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58403" name="组合 219139"/>
          <p:cNvGrpSpPr>
            <a:grpSpLocks/>
          </p:cNvGrpSpPr>
          <p:nvPr/>
        </p:nvGrpSpPr>
        <p:grpSpPr bwMode="auto">
          <a:xfrm>
            <a:off x="990600" y="2209800"/>
            <a:ext cx="1838325" cy="3309938"/>
            <a:chOff x="528" y="1392"/>
            <a:chExt cx="1158" cy="2085"/>
          </a:xfrm>
        </p:grpSpPr>
        <p:sp>
          <p:nvSpPr>
            <p:cNvPr id="358404" name="圆角矩形 219140"/>
            <p:cNvSpPr>
              <a:spLocks noChangeArrowheads="1"/>
            </p:cNvSpPr>
            <p:nvPr/>
          </p:nvSpPr>
          <p:spPr bwMode="auto">
            <a:xfrm>
              <a:off x="528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05" name="圆角矩形 219141"/>
            <p:cNvSpPr>
              <a:spLocks noChangeArrowheads="1"/>
            </p:cNvSpPr>
            <p:nvPr/>
          </p:nvSpPr>
          <p:spPr bwMode="auto">
            <a:xfrm>
              <a:off x="576" y="1416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406" name="组合 219142"/>
          <p:cNvGrpSpPr>
            <a:grpSpLocks/>
          </p:cNvGrpSpPr>
          <p:nvPr/>
        </p:nvGrpSpPr>
        <p:grpSpPr bwMode="auto">
          <a:xfrm>
            <a:off x="3783013" y="2209800"/>
            <a:ext cx="1838325" cy="3309938"/>
            <a:chOff x="2287" y="1392"/>
            <a:chExt cx="1158" cy="2085"/>
          </a:xfrm>
        </p:grpSpPr>
        <p:sp>
          <p:nvSpPr>
            <p:cNvPr id="358407" name="圆角矩形 219143"/>
            <p:cNvSpPr>
              <a:spLocks noChangeArrowheads="1"/>
            </p:cNvSpPr>
            <p:nvPr/>
          </p:nvSpPr>
          <p:spPr bwMode="auto">
            <a:xfrm>
              <a:off x="2287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08" name="圆角矩形 219144"/>
            <p:cNvSpPr>
              <a:spLocks noChangeArrowheads="1"/>
            </p:cNvSpPr>
            <p:nvPr/>
          </p:nvSpPr>
          <p:spPr bwMode="auto">
            <a:xfrm>
              <a:off x="2333" y="1416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409" name="组合 219145"/>
          <p:cNvGrpSpPr>
            <a:grpSpLocks/>
          </p:cNvGrpSpPr>
          <p:nvPr/>
        </p:nvGrpSpPr>
        <p:grpSpPr bwMode="auto">
          <a:xfrm>
            <a:off x="6619875" y="2209800"/>
            <a:ext cx="1838325" cy="3309938"/>
            <a:chOff x="4074" y="1392"/>
            <a:chExt cx="1158" cy="2085"/>
          </a:xfrm>
        </p:grpSpPr>
        <p:sp>
          <p:nvSpPr>
            <p:cNvPr id="358410" name="圆角矩形 219146"/>
            <p:cNvSpPr>
              <a:spLocks noChangeArrowheads="1"/>
            </p:cNvSpPr>
            <p:nvPr/>
          </p:nvSpPr>
          <p:spPr bwMode="auto">
            <a:xfrm>
              <a:off x="4074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11" name="圆角矩形 219147"/>
            <p:cNvSpPr>
              <a:spLocks noChangeArrowheads="1"/>
            </p:cNvSpPr>
            <p:nvPr/>
          </p:nvSpPr>
          <p:spPr bwMode="auto">
            <a:xfrm>
              <a:off x="4122" y="1422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412" name="文本框 219148"/>
          <p:cNvSpPr txBox="1">
            <a:spLocks noChangeArrowheads="1"/>
          </p:cNvSpPr>
          <p:nvPr/>
        </p:nvSpPr>
        <p:spPr bwMode="auto">
          <a:xfrm>
            <a:off x="1066800" y="2867025"/>
            <a:ext cx="1752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358413" name="文本框 219149"/>
          <p:cNvSpPr txBox="1">
            <a:spLocks noChangeArrowheads="1"/>
          </p:cNvSpPr>
          <p:nvPr/>
        </p:nvSpPr>
        <p:spPr bwMode="auto">
          <a:xfrm>
            <a:off x="3810000" y="2867025"/>
            <a:ext cx="1752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358414" name="文本框 219150"/>
          <p:cNvSpPr txBox="1">
            <a:spLocks noChangeArrowheads="1"/>
          </p:cNvSpPr>
          <p:nvPr/>
        </p:nvSpPr>
        <p:spPr bwMode="auto">
          <a:xfrm>
            <a:off x="6629400" y="2867025"/>
            <a:ext cx="1752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grpSp>
        <p:nvGrpSpPr>
          <p:cNvPr id="358415" name="组合 219151"/>
          <p:cNvGrpSpPr>
            <a:grpSpLocks/>
          </p:cNvGrpSpPr>
          <p:nvPr/>
        </p:nvGrpSpPr>
        <p:grpSpPr bwMode="auto">
          <a:xfrm>
            <a:off x="3124200" y="3733800"/>
            <a:ext cx="504825" cy="496888"/>
            <a:chOff x="1872" y="2352"/>
            <a:chExt cx="240" cy="240"/>
          </a:xfrm>
        </p:grpSpPr>
        <p:grpSp>
          <p:nvGrpSpPr>
            <p:cNvPr id="358416" name="组合 219152"/>
            <p:cNvGrpSpPr>
              <a:grpSpLocks/>
            </p:cNvGrpSpPr>
            <p:nvPr/>
          </p:nvGrpSpPr>
          <p:grpSpPr bwMode="auto">
            <a:xfrm>
              <a:off x="1968" y="2352"/>
              <a:ext cx="144" cy="240"/>
              <a:chOff x="1968" y="2352"/>
              <a:chExt cx="144" cy="240"/>
            </a:xfrm>
          </p:grpSpPr>
          <p:sp>
            <p:nvSpPr>
              <p:cNvPr id="358417" name="椭圆 219153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18" name="椭圆 219154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19" name="椭圆 219155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20" name="椭圆 219156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21" name="椭圆 219157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8422" name="组合 219158"/>
            <p:cNvGrpSpPr>
              <a:grpSpLocks/>
            </p:cNvGrpSpPr>
            <p:nvPr/>
          </p:nvGrpSpPr>
          <p:grpSpPr bwMode="auto">
            <a:xfrm>
              <a:off x="1872" y="2352"/>
              <a:ext cx="144" cy="240"/>
              <a:chOff x="1968" y="2352"/>
              <a:chExt cx="144" cy="240"/>
            </a:xfrm>
          </p:grpSpPr>
          <p:sp>
            <p:nvSpPr>
              <p:cNvPr id="358423" name="椭圆 219159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24" name="椭圆 219160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25" name="椭圆 21916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26" name="椭圆 219162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27" name="椭圆 219163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58428" name="组合 219164"/>
          <p:cNvGrpSpPr>
            <a:grpSpLocks/>
          </p:cNvGrpSpPr>
          <p:nvPr/>
        </p:nvGrpSpPr>
        <p:grpSpPr bwMode="auto">
          <a:xfrm>
            <a:off x="5867400" y="3733800"/>
            <a:ext cx="504825" cy="496888"/>
            <a:chOff x="1872" y="2352"/>
            <a:chExt cx="240" cy="240"/>
          </a:xfrm>
        </p:grpSpPr>
        <p:grpSp>
          <p:nvGrpSpPr>
            <p:cNvPr id="358429" name="组合 219165"/>
            <p:cNvGrpSpPr>
              <a:grpSpLocks/>
            </p:cNvGrpSpPr>
            <p:nvPr/>
          </p:nvGrpSpPr>
          <p:grpSpPr bwMode="auto">
            <a:xfrm>
              <a:off x="1968" y="2352"/>
              <a:ext cx="144" cy="240"/>
              <a:chOff x="1968" y="2352"/>
              <a:chExt cx="144" cy="240"/>
            </a:xfrm>
          </p:grpSpPr>
          <p:sp>
            <p:nvSpPr>
              <p:cNvPr id="358430" name="椭圆 219166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1" name="椭圆 219167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2" name="椭圆 219168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3" name="椭圆 219169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4" name="椭圆 219170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8435" name="组合 219171"/>
            <p:cNvGrpSpPr>
              <a:grpSpLocks/>
            </p:cNvGrpSpPr>
            <p:nvPr/>
          </p:nvGrpSpPr>
          <p:grpSpPr bwMode="auto">
            <a:xfrm>
              <a:off x="1872" y="2352"/>
              <a:ext cx="144" cy="240"/>
              <a:chOff x="1968" y="2352"/>
              <a:chExt cx="144" cy="240"/>
            </a:xfrm>
          </p:grpSpPr>
          <p:sp>
            <p:nvSpPr>
              <p:cNvPr id="358436" name="椭圆 219172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7" name="椭圆 219173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8" name="椭圆 219174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39" name="椭圆 219175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40" name="椭圆 219176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58441" name="文本框 219177"/>
          <p:cNvSpPr txBox="1">
            <a:spLocks noChangeArrowheads="1"/>
          </p:cNvSpPr>
          <p:nvPr/>
        </p:nvSpPr>
        <p:spPr bwMode="auto">
          <a:xfrm>
            <a:off x="1447800" y="1295400"/>
            <a:ext cx="640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标题 22118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pic>
        <p:nvPicPr>
          <p:cNvPr id="360450" name="图片 221186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495800"/>
            <a:ext cx="16208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1" name="图片 221187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6172200"/>
            <a:ext cx="2038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2" name="图片 221188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3850" y="3867150"/>
            <a:ext cx="1276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3" name="图片 221189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133600"/>
            <a:ext cx="7048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0454" name="矩形 221190"/>
          <p:cNvSpPr>
            <a:spLocks noChangeArrowheads="1"/>
          </p:cNvSpPr>
          <p:nvPr/>
        </p:nvSpPr>
        <p:spPr bwMode="auto">
          <a:xfrm rot="-7829975">
            <a:off x="4997450" y="3798888"/>
            <a:ext cx="1103313" cy="21748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rgbClr val="C9C9C9"/>
              </a:gs>
              <a:gs pos="100000">
                <a:srgbClr val="96969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55" name="矩形 221191"/>
          <p:cNvSpPr>
            <a:spLocks noChangeArrowheads="1"/>
          </p:cNvSpPr>
          <p:nvPr/>
        </p:nvSpPr>
        <p:spPr bwMode="auto">
          <a:xfrm rot="-743917">
            <a:off x="2743200" y="3276600"/>
            <a:ext cx="1146175" cy="198438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rgbClr val="CCCCCC"/>
              </a:gs>
              <a:gs pos="100000">
                <a:srgbClr val="96969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56" name="矩形 221192"/>
          <p:cNvSpPr>
            <a:spLocks noChangeArrowheads="1"/>
          </p:cNvSpPr>
          <p:nvPr/>
        </p:nvSpPr>
        <p:spPr bwMode="auto">
          <a:xfrm rot="-3205350">
            <a:off x="5065713" y="2170113"/>
            <a:ext cx="685800" cy="152400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rgbClr val="DFDFDF"/>
              </a:gs>
              <a:gs pos="100000">
                <a:srgbClr val="96969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0457" name="组合 221193"/>
          <p:cNvGrpSpPr>
            <a:grpSpLocks/>
          </p:cNvGrpSpPr>
          <p:nvPr/>
        </p:nvGrpSpPr>
        <p:grpSpPr bwMode="auto">
          <a:xfrm>
            <a:off x="3810000" y="2057400"/>
            <a:ext cx="1828800" cy="1828800"/>
            <a:chOff x="2400" y="1488"/>
            <a:chExt cx="1152" cy="1152"/>
          </a:xfrm>
        </p:grpSpPr>
        <p:grpSp>
          <p:nvGrpSpPr>
            <p:cNvPr id="360458" name="组合 221194"/>
            <p:cNvGrpSpPr>
              <a:grpSpLocks/>
            </p:cNvGrpSpPr>
            <p:nvPr/>
          </p:nvGrpSpPr>
          <p:grpSpPr bwMode="auto">
            <a:xfrm>
              <a:off x="2400" y="1488"/>
              <a:ext cx="1152" cy="1152"/>
              <a:chOff x="2016" y="1920"/>
              <a:chExt cx="1680" cy="1680"/>
            </a:xfrm>
          </p:grpSpPr>
          <p:sp>
            <p:nvSpPr>
              <p:cNvPr id="360459" name="椭圆 221195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00252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460" name="任意多边形 221196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1198" name="文本框 221197"/>
            <p:cNvSpPr txBox="1"/>
            <p:nvPr/>
          </p:nvSpPr>
          <p:spPr>
            <a:xfrm>
              <a:off x="2519" y="1989"/>
              <a:ext cx="884" cy="2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Concept</a:t>
              </a:r>
              <a:endParaRPr lang="en-US" altLang="zh-CN" sz="2400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</p:grpSp>
      <p:grpSp>
        <p:nvGrpSpPr>
          <p:cNvPr id="360462" name="组合 221198"/>
          <p:cNvGrpSpPr>
            <a:grpSpLocks/>
          </p:cNvGrpSpPr>
          <p:nvPr/>
        </p:nvGrpSpPr>
        <p:grpSpPr bwMode="auto">
          <a:xfrm>
            <a:off x="5334000" y="1143000"/>
            <a:ext cx="990600" cy="990600"/>
            <a:chOff x="3600" y="960"/>
            <a:chExt cx="624" cy="624"/>
          </a:xfrm>
        </p:grpSpPr>
        <p:grpSp>
          <p:nvGrpSpPr>
            <p:cNvPr id="360463" name="组合 221199"/>
            <p:cNvGrpSpPr>
              <a:grpSpLocks/>
            </p:cNvGrpSpPr>
            <p:nvPr/>
          </p:nvGrpSpPr>
          <p:grpSpPr bwMode="auto">
            <a:xfrm>
              <a:off x="3600" y="960"/>
              <a:ext cx="624" cy="624"/>
              <a:chOff x="2016" y="1920"/>
              <a:chExt cx="1680" cy="1680"/>
            </a:xfrm>
          </p:grpSpPr>
          <p:sp>
            <p:nvSpPr>
              <p:cNvPr id="360464" name="椭圆 221200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2532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465" name="任意多边形 221201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1203" name="文本框 221202"/>
            <p:cNvSpPr txBox="1"/>
            <p:nvPr/>
          </p:nvSpPr>
          <p:spPr>
            <a:xfrm>
              <a:off x="3640" y="1200"/>
              <a:ext cx="572" cy="19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400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Verdana" pitchFamily="34" charset="0"/>
                  <a:ea typeface="Arial" pitchFamily="34" charset="0"/>
                  <a:cs typeface="+mn-ea"/>
                </a:rPr>
                <a:t>Concept</a:t>
              </a:r>
              <a:endParaRPr lang="en-US" altLang="zh-CN" sz="1400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</a:endParaRPr>
            </a:p>
          </p:txBody>
        </p:sp>
      </p:grpSp>
      <p:grpSp>
        <p:nvGrpSpPr>
          <p:cNvPr id="360467" name="组合 221203"/>
          <p:cNvGrpSpPr>
            <a:grpSpLocks/>
          </p:cNvGrpSpPr>
          <p:nvPr/>
        </p:nvGrpSpPr>
        <p:grpSpPr bwMode="auto">
          <a:xfrm>
            <a:off x="1295400" y="2438400"/>
            <a:ext cx="1981200" cy="2057400"/>
            <a:chOff x="624" y="1584"/>
            <a:chExt cx="1248" cy="1296"/>
          </a:xfrm>
        </p:grpSpPr>
        <p:grpSp>
          <p:nvGrpSpPr>
            <p:cNvPr id="360468" name="组合 221204"/>
            <p:cNvGrpSpPr>
              <a:grpSpLocks/>
            </p:cNvGrpSpPr>
            <p:nvPr/>
          </p:nvGrpSpPr>
          <p:grpSpPr bwMode="auto">
            <a:xfrm>
              <a:off x="624" y="1584"/>
              <a:ext cx="1248" cy="1296"/>
              <a:chOff x="2016" y="1920"/>
              <a:chExt cx="1680" cy="1680"/>
            </a:xfrm>
          </p:grpSpPr>
          <p:sp>
            <p:nvSpPr>
              <p:cNvPr id="360469" name="椭圆 221205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20206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470" name="任意多边形 221206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1208" name="文本框 221207"/>
            <p:cNvSpPr txBox="1"/>
            <p:nvPr/>
          </p:nvSpPr>
          <p:spPr>
            <a:xfrm>
              <a:off x="754" y="2160"/>
              <a:ext cx="977" cy="3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concept</a:t>
              </a:r>
              <a:endParaRPr lang="en-US" altLang="zh-CN" sz="2800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</p:grpSp>
      <p:grpSp>
        <p:nvGrpSpPr>
          <p:cNvPr id="360472" name="组合 221208"/>
          <p:cNvGrpSpPr>
            <a:grpSpLocks/>
          </p:cNvGrpSpPr>
          <p:nvPr/>
        </p:nvGrpSpPr>
        <p:grpSpPr bwMode="auto">
          <a:xfrm>
            <a:off x="5334000" y="3962400"/>
            <a:ext cx="2286000" cy="2286000"/>
            <a:chOff x="3360" y="2688"/>
            <a:chExt cx="1440" cy="1440"/>
          </a:xfrm>
        </p:grpSpPr>
        <p:grpSp>
          <p:nvGrpSpPr>
            <p:cNvPr id="360473" name="组合 221209"/>
            <p:cNvGrpSpPr>
              <a:grpSpLocks/>
            </p:cNvGrpSpPr>
            <p:nvPr/>
          </p:nvGrpSpPr>
          <p:grpSpPr bwMode="auto">
            <a:xfrm>
              <a:off x="3360" y="2688"/>
              <a:ext cx="1440" cy="1440"/>
              <a:chOff x="2016" y="1920"/>
              <a:chExt cx="1680" cy="1680"/>
            </a:xfrm>
          </p:grpSpPr>
          <p:sp>
            <p:nvSpPr>
              <p:cNvPr id="360474" name="椭圆 221210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60737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475" name="任意多边形 221211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1213" name="文本框 221212"/>
            <p:cNvSpPr txBox="1"/>
            <p:nvPr/>
          </p:nvSpPr>
          <p:spPr>
            <a:xfrm>
              <a:off x="3631" y="3312"/>
              <a:ext cx="1014" cy="32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Concept</a:t>
              </a:r>
              <a:endParaRPr lang="en-US" altLang="zh-CN" sz="2800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标题 2232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grpSp>
        <p:nvGrpSpPr>
          <p:cNvPr id="362498" name="组合 223234"/>
          <p:cNvGrpSpPr>
            <a:grpSpLocks/>
          </p:cNvGrpSpPr>
          <p:nvPr/>
        </p:nvGrpSpPr>
        <p:grpSpPr bwMode="auto">
          <a:xfrm>
            <a:off x="1219200" y="1908175"/>
            <a:ext cx="2170113" cy="4035425"/>
            <a:chOff x="720" y="1296"/>
            <a:chExt cx="1367" cy="2542"/>
          </a:xfrm>
        </p:grpSpPr>
        <p:sp>
          <p:nvSpPr>
            <p:cNvPr id="362499" name="圆角矩形 223235"/>
            <p:cNvSpPr>
              <a:spLocks noChangeArrowheads="1"/>
            </p:cNvSpPr>
            <p:nvPr/>
          </p:nvSpPr>
          <p:spPr bwMode="auto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00" name="圆角矩形 223236"/>
            <p:cNvSpPr>
              <a:spLocks noChangeArrowheads="1"/>
            </p:cNvSpPr>
            <p:nvPr/>
          </p:nvSpPr>
          <p:spPr bwMode="auto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01" name="圆角矩形 223237"/>
            <p:cNvSpPr>
              <a:spLocks noChangeArrowheads="1"/>
            </p:cNvSpPr>
            <p:nvPr/>
          </p:nvSpPr>
          <p:spPr bwMode="auto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02" name="圆角矩形 223238"/>
            <p:cNvSpPr>
              <a:spLocks noChangeArrowheads="1"/>
            </p:cNvSpPr>
            <p:nvPr/>
          </p:nvSpPr>
          <p:spPr bwMode="auto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03" name="圆角矩形 223239"/>
            <p:cNvSpPr>
              <a:spLocks noChangeArrowheads="1"/>
            </p:cNvSpPr>
            <p:nvPr/>
          </p:nvSpPr>
          <p:spPr bwMode="auto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04" name="圆角矩形 223240"/>
            <p:cNvSpPr>
              <a:spLocks noChangeArrowheads="1"/>
            </p:cNvSpPr>
            <p:nvPr/>
          </p:nvSpPr>
          <p:spPr bwMode="auto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2505" name="组合 223241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362506" name="椭圆 223242"/>
              <p:cNvSpPr>
                <a:spLocks noChangeArrowheads="1"/>
              </p:cNvSpPr>
              <p:nvPr/>
            </p:nvSpPr>
            <p:spPr bwMode="auto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07" name="椭圆 223243"/>
              <p:cNvSpPr>
                <a:spLocks noChangeArrowheads="1"/>
              </p:cNvSpPr>
              <p:nvPr/>
            </p:nvSpPr>
            <p:spPr bwMode="auto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08" name="椭圆 223244"/>
              <p:cNvSpPr>
                <a:spLocks noChangeArrowheads="1"/>
              </p:cNvSpPr>
              <p:nvPr/>
            </p:nvSpPr>
            <p:spPr bwMode="auto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09" name="椭圆 223245"/>
              <p:cNvSpPr>
                <a:spLocks noChangeArrowheads="1"/>
              </p:cNvSpPr>
              <p:nvPr/>
            </p:nvSpPr>
            <p:spPr bwMode="auto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10" name="椭圆 223246"/>
              <p:cNvSpPr>
                <a:spLocks noChangeArrowheads="1"/>
              </p:cNvSpPr>
              <p:nvPr/>
            </p:nvSpPr>
            <p:spPr bwMode="auto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2511" name="文本框 223247"/>
            <p:cNvSpPr txBox="1">
              <a:spLocks noChangeArrowheads="1"/>
            </p:cNvSpPr>
            <p:nvPr/>
          </p:nvSpPr>
          <p:spPr bwMode="auto">
            <a:xfrm>
              <a:off x="1276" y="13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362512" name="文本框 223248"/>
            <p:cNvSpPr txBox="1">
              <a:spLocks noChangeArrowheads="1"/>
            </p:cNvSpPr>
            <p:nvPr/>
          </p:nvSpPr>
          <p:spPr bwMode="auto">
            <a:xfrm>
              <a:off x="768" y="1776"/>
              <a:ext cx="1296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ThemeGallery is a Design Digital Content &amp; Contents mall developed by Guild Design Inc.</a:t>
              </a:r>
              <a:endParaRPr lang="en-US" altLang="zh-CN">
                <a:cs typeface="Arial" pitchFamily="34" charset="0"/>
              </a:endParaRPr>
            </a:p>
          </p:txBody>
        </p:sp>
      </p:grpSp>
      <p:grpSp>
        <p:nvGrpSpPr>
          <p:cNvPr id="362513" name="组合 223249"/>
          <p:cNvGrpSpPr>
            <a:grpSpLocks/>
          </p:cNvGrpSpPr>
          <p:nvPr/>
        </p:nvGrpSpPr>
        <p:grpSpPr bwMode="auto">
          <a:xfrm>
            <a:off x="3581400" y="1908175"/>
            <a:ext cx="2166938" cy="4035425"/>
            <a:chOff x="2208" y="1296"/>
            <a:chExt cx="1365" cy="2542"/>
          </a:xfrm>
        </p:grpSpPr>
        <p:sp>
          <p:nvSpPr>
            <p:cNvPr id="362514" name="圆角矩形 223250"/>
            <p:cNvSpPr>
              <a:spLocks noChangeArrowheads="1"/>
            </p:cNvSpPr>
            <p:nvPr/>
          </p:nvSpPr>
          <p:spPr bwMode="auto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15" name="圆角矩形 223251"/>
            <p:cNvSpPr>
              <a:spLocks noChangeArrowheads="1"/>
            </p:cNvSpPr>
            <p:nvPr/>
          </p:nvSpPr>
          <p:spPr bwMode="auto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16" name="圆角矩形 223252"/>
            <p:cNvSpPr>
              <a:spLocks noChangeArrowheads="1"/>
            </p:cNvSpPr>
            <p:nvPr/>
          </p:nvSpPr>
          <p:spPr bwMode="auto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17" name="圆角矩形 223253"/>
            <p:cNvSpPr>
              <a:spLocks noChangeArrowheads="1"/>
            </p:cNvSpPr>
            <p:nvPr/>
          </p:nvSpPr>
          <p:spPr bwMode="auto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18" name="椭圆 223254"/>
            <p:cNvSpPr>
              <a:spLocks noChangeArrowheads="1"/>
            </p:cNvSpPr>
            <p:nvPr/>
          </p:nvSpPr>
          <p:spPr bwMode="auto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19" name="椭圆 223255"/>
            <p:cNvSpPr>
              <a:spLocks noChangeArrowheads="1"/>
            </p:cNvSpPr>
            <p:nvPr/>
          </p:nvSpPr>
          <p:spPr bwMode="auto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20" name="椭圆 223256"/>
            <p:cNvSpPr>
              <a:spLocks noChangeArrowheads="1"/>
            </p:cNvSpPr>
            <p:nvPr/>
          </p:nvSpPr>
          <p:spPr bwMode="auto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21" name="椭圆 223257"/>
            <p:cNvSpPr>
              <a:spLocks noChangeArrowheads="1"/>
            </p:cNvSpPr>
            <p:nvPr/>
          </p:nvSpPr>
          <p:spPr bwMode="auto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22" name="椭圆 223258"/>
            <p:cNvSpPr>
              <a:spLocks noChangeArrowheads="1"/>
            </p:cNvSpPr>
            <p:nvPr/>
          </p:nvSpPr>
          <p:spPr bwMode="auto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23" name="文本框 223259"/>
            <p:cNvSpPr txBox="1">
              <a:spLocks noChangeArrowheads="1"/>
            </p:cNvSpPr>
            <p:nvPr/>
          </p:nvSpPr>
          <p:spPr bwMode="auto">
            <a:xfrm>
              <a:off x="2764" y="13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362524" name="文本框 223260"/>
            <p:cNvSpPr txBox="1">
              <a:spLocks noChangeArrowheads="1"/>
            </p:cNvSpPr>
            <p:nvPr/>
          </p:nvSpPr>
          <p:spPr bwMode="auto">
            <a:xfrm>
              <a:off x="2256" y="1776"/>
              <a:ext cx="1296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ThemeGallery is a Design Digital Content &amp; Contents mall developed by Guild Design Inc.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362525" name="圆角矩形 223261"/>
            <p:cNvSpPr>
              <a:spLocks noChangeArrowheads="1"/>
            </p:cNvSpPr>
            <p:nvPr/>
          </p:nvSpPr>
          <p:spPr bwMode="auto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26" name="圆角矩形 223262"/>
            <p:cNvSpPr>
              <a:spLocks noChangeArrowheads="1"/>
            </p:cNvSpPr>
            <p:nvPr/>
          </p:nvSpPr>
          <p:spPr bwMode="auto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2527" name="组合 223263"/>
          <p:cNvGrpSpPr>
            <a:grpSpLocks/>
          </p:cNvGrpSpPr>
          <p:nvPr/>
        </p:nvGrpSpPr>
        <p:grpSpPr bwMode="auto">
          <a:xfrm>
            <a:off x="5937250" y="1908175"/>
            <a:ext cx="2170113" cy="4035425"/>
            <a:chOff x="3692" y="1296"/>
            <a:chExt cx="1367" cy="2542"/>
          </a:xfrm>
        </p:grpSpPr>
        <p:sp>
          <p:nvSpPr>
            <p:cNvPr id="362528" name="圆角矩形 223264"/>
            <p:cNvSpPr>
              <a:spLocks noChangeArrowheads="1"/>
            </p:cNvSpPr>
            <p:nvPr/>
          </p:nvSpPr>
          <p:spPr bwMode="auto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29" name="圆角矩形 223265"/>
            <p:cNvSpPr>
              <a:spLocks noChangeArrowheads="1"/>
            </p:cNvSpPr>
            <p:nvPr/>
          </p:nvSpPr>
          <p:spPr bwMode="auto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30" name="圆角矩形 223266"/>
            <p:cNvSpPr>
              <a:spLocks noChangeArrowheads="1"/>
            </p:cNvSpPr>
            <p:nvPr/>
          </p:nvSpPr>
          <p:spPr bwMode="auto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31" name="圆角矩形 223267"/>
            <p:cNvSpPr>
              <a:spLocks noChangeArrowheads="1"/>
            </p:cNvSpPr>
            <p:nvPr/>
          </p:nvSpPr>
          <p:spPr bwMode="auto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2532" name="组合 223268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362533" name="椭圆 223269"/>
              <p:cNvSpPr>
                <a:spLocks noChangeArrowheads="1"/>
              </p:cNvSpPr>
              <p:nvPr/>
            </p:nvSpPr>
            <p:spPr bwMode="auto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34" name="椭圆 223270"/>
              <p:cNvSpPr>
                <a:spLocks noChangeArrowheads="1"/>
              </p:cNvSpPr>
              <p:nvPr/>
            </p:nvSpPr>
            <p:spPr bwMode="auto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35" name="椭圆 223271"/>
              <p:cNvSpPr>
                <a:spLocks noChangeArrowheads="1"/>
              </p:cNvSpPr>
              <p:nvPr/>
            </p:nvSpPr>
            <p:spPr bwMode="auto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36" name="椭圆 223272"/>
              <p:cNvSpPr>
                <a:spLocks noChangeArrowheads="1"/>
              </p:cNvSpPr>
              <p:nvPr/>
            </p:nvSpPr>
            <p:spPr bwMode="auto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2537" name="椭圆 223273"/>
              <p:cNvSpPr>
                <a:spLocks noChangeArrowheads="1"/>
              </p:cNvSpPr>
              <p:nvPr/>
            </p:nvSpPr>
            <p:spPr bwMode="auto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2538" name="文本框 223274"/>
            <p:cNvSpPr txBox="1">
              <a:spLocks noChangeArrowheads="1"/>
            </p:cNvSpPr>
            <p:nvPr/>
          </p:nvSpPr>
          <p:spPr bwMode="auto">
            <a:xfrm>
              <a:off x="4252" y="1354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000000"/>
                  </a:solidFill>
                  <a:cs typeface="Arial" pitchFamily="34" charset="0"/>
                </a:rPr>
                <a:t>3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362539" name="文本框 223275"/>
            <p:cNvSpPr txBox="1">
              <a:spLocks noChangeArrowheads="1"/>
            </p:cNvSpPr>
            <p:nvPr/>
          </p:nvSpPr>
          <p:spPr bwMode="auto">
            <a:xfrm>
              <a:off x="3744" y="1776"/>
              <a:ext cx="1296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ThemeGallery is a Design Digital Content &amp; Contents mall developed by Guild Design Inc.</a:t>
              </a:r>
              <a:endParaRPr lang="en-US" altLang="zh-CN">
                <a:cs typeface="Arial" pitchFamily="34" charset="0"/>
              </a:endParaRPr>
            </a:p>
          </p:txBody>
        </p:sp>
        <p:sp>
          <p:nvSpPr>
            <p:cNvPr id="362540" name="圆角矩形 223276"/>
            <p:cNvSpPr>
              <a:spLocks noChangeArrowheads="1"/>
            </p:cNvSpPr>
            <p:nvPr/>
          </p:nvSpPr>
          <p:spPr bwMode="auto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2541" name="圆角矩形 223277"/>
            <p:cNvSpPr>
              <a:spLocks noChangeArrowheads="1"/>
            </p:cNvSpPr>
            <p:nvPr/>
          </p:nvSpPr>
          <p:spPr bwMode="auto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标题 22528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grpSp>
        <p:nvGrpSpPr>
          <p:cNvPr id="364546" name="组合 225282"/>
          <p:cNvGrpSpPr>
            <a:grpSpLocks/>
          </p:cNvGrpSpPr>
          <p:nvPr/>
        </p:nvGrpSpPr>
        <p:grpSpPr bwMode="auto">
          <a:xfrm>
            <a:off x="822325" y="1876425"/>
            <a:ext cx="1912938" cy="3605213"/>
            <a:chOff x="513" y="998"/>
            <a:chExt cx="1109" cy="2271"/>
          </a:xfrm>
        </p:grpSpPr>
        <p:sp>
          <p:nvSpPr>
            <p:cNvPr id="364547" name="任意多边形 225283"/>
            <p:cNvSpPr>
              <a:spLocks noChangeArrowheads="1"/>
            </p:cNvSpPr>
            <p:nvPr/>
          </p:nvSpPr>
          <p:spPr bwMode="auto">
            <a:xfrm flipV="1">
              <a:off x="683" y="2087"/>
              <a:ext cx="933" cy="1182"/>
            </a:xfrm>
            <a:custGeom>
              <a:avLst/>
              <a:gdLst/>
              <a:ahLst/>
              <a:cxnLst>
                <a:cxn ang="0">
                  <a:pos x="118" y="1044"/>
                </a:cxn>
                <a:cxn ang="0">
                  <a:pos x="128" y="340"/>
                </a:cxn>
                <a:cxn ang="0">
                  <a:pos x="264" y="210"/>
                </a:cxn>
                <a:cxn ang="0">
                  <a:pos x="720" y="202"/>
                </a:cxn>
                <a:cxn ang="0">
                  <a:pos x="720" y="320"/>
                </a:cxn>
                <a:cxn ang="0">
                  <a:pos x="933" y="153"/>
                </a:cxn>
                <a:cxn ang="0">
                  <a:pos x="712" y="0"/>
                </a:cxn>
                <a:cxn ang="0">
                  <a:pos x="714" y="92"/>
                </a:cxn>
                <a:cxn ang="0">
                  <a:pos x="234" y="94"/>
                </a:cxn>
                <a:cxn ang="0">
                  <a:pos x="0" y="298"/>
                </a:cxn>
                <a:cxn ang="0">
                  <a:pos x="0" y="1058"/>
                </a:cxn>
                <a:cxn ang="0">
                  <a:pos x="118" y="1044"/>
                </a:cxn>
              </a:cxnLst>
              <a:rect l="0" t="0" r="r" b="b"/>
              <a:pathLst>
                <a:path w="933" h="1182">
                  <a:moveTo>
                    <a:pt x="118" y="1044"/>
                  </a:moveTo>
                  <a:lnTo>
                    <a:pt x="128" y="340"/>
                  </a:lnTo>
                  <a:cubicBezTo>
                    <a:pt x="134" y="214"/>
                    <a:pt x="182" y="212"/>
                    <a:pt x="264" y="210"/>
                  </a:cubicBezTo>
                  <a:lnTo>
                    <a:pt x="720" y="202"/>
                  </a:lnTo>
                  <a:lnTo>
                    <a:pt x="720" y="320"/>
                  </a:lnTo>
                  <a:lnTo>
                    <a:pt x="933" y="153"/>
                  </a:lnTo>
                  <a:lnTo>
                    <a:pt x="712" y="0"/>
                  </a:lnTo>
                  <a:lnTo>
                    <a:pt x="714" y="92"/>
                  </a:lnTo>
                  <a:cubicBezTo>
                    <a:pt x="714" y="92"/>
                    <a:pt x="406" y="94"/>
                    <a:pt x="234" y="94"/>
                  </a:cubicBezTo>
                  <a:cubicBezTo>
                    <a:pt x="60" y="96"/>
                    <a:pt x="2" y="156"/>
                    <a:pt x="0" y="298"/>
                  </a:cubicBezTo>
                  <a:lnTo>
                    <a:pt x="0" y="1058"/>
                  </a:lnTo>
                  <a:cubicBezTo>
                    <a:pt x="20" y="1182"/>
                    <a:pt x="93" y="1170"/>
                    <a:pt x="118" y="10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4548" name="任意多边形 225284"/>
            <p:cNvSpPr>
              <a:spLocks noChangeArrowheads="1"/>
            </p:cNvSpPr>
            <p:nvPr/>
          </p:nvSpPr>
          <p:spPr bwMode="auto">
            <a:xfrm rot="-5400000">
              <a:off x="915" y="1546"/>
              <a:ext cx="301" cy="1109"/>
            </a:xfrm>
            <a:custGeom>
              <a:avLst/>
              <a:gdLst/>
              <a:ahLst/>
              <a:cxnLst>
                <a:cxn ang="0">
                  <a:pos x="37" y="1"/>
                </a:cxn>
                <a:cxn ang="0">
                  <a:pos x="45" y="472"/>
                </a:cxn>
                <a:cxn ang="0">
                  <a:pos x="0" y="474"/>
                </a:cxn>
                <a:cxn ang="0">
                  <a:pos x="72" y="604"/>
                </a:cxn>
                <a:cxn ang="0">
                  <a:pos x="142" y="474"/>
                </a:cxn>
                <a:cxn ang="0">
                  <a:pos x="100" y="474"/>
                </a:cxn>
                <a:cxn ang="0">
                  <a:pos x="99" y="0"/>
                </a:cxn>
                <a:cxn ang="0">
                  <a:pos x="37" y="1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4549" name="任意多边形 225285"/>
            <p:cNvSpPr>
              <a:spLocks noChangeArrowheads="1"/>
            </p:cNvSpPr>
            <p:nvPr/>
          </p:nvSpPr>
          <p:spPr bwMode="auto">
            <a:xfrm>
              <a:off x="677" y="998"/>
              <a:ext cx="933" cy="1182"/>
            </a:xfrm>
            <a:custGeom>
              <a:avLst/>
              <a:gdLst/>
              <a:ahLst/>
              <a:cxnLst>
                <a:cxn ang="0">
                  <a:pos x="118" y="1044"/>
                </a:cxn>
                <a:cxn ang="0">
                  <a:pos x="128" y="340"/>
                </a:cxn>
                <a:cxn ang="0">
                  <a:pos x="264" y="210"/>
                </a:cxn>
                <a:cxn ang="0">
                  <a:pos x="720" y="202"/>
                </a:cxn>
                <a:cxn ang="0">
                  <a:pos x="720" y="320"/>
                </a:cxn>
                <a:cxn ang="0">
                  <a:pos x="933" y="153"/>
                </a:cxn>
                <a:cxn ang="0">
                  <a:pos x="712" y="0"/>
                </a:cxn>
                <a:cxn ang="0">
                  <a:pos x="714" y="92"/>
                </a:cxn>
                <a:cxn ang="0">
                  <a:pos x="234" y="94"/>
                </a:cxn>
                <a:cxn ang="0">
                  <a:pos x="0" y="298"/>
                </a:cxn>
                <a:cxn ang="0">
                  <a:pos x="0" y="1058"/>
                </a:cxn>
                <a:cxn ang="0">
                  <a:pos x="118" y="1044"/>
                </a:cxn>
              </a:cxnLst>
              <a:rect l="0" t="0" r="r" b="b"/>
              <a:pathLst>
                <a:path w="933" h="1182">
                  <a:moveTo>
                    <a:pt x="118" y="1044"/>
                  </a:moveTo>
                  <a:lnTo>
                    <a:pt x="128" y="340"/>
                  </a:lnTo>
                  <a:cubicBezTo>
                    <a:pt x="134" y="214"/>
                    <a:pt x="182" y="212"/>
                    <a:pt x="264" y="210"/>
                  </a:cubicBezTo>
                  <a:lnTo>
                    <a:pt x="720" y="202"/>
                  </a:lnTo>
                  <a:lnTo>
                    <a:pt x="720" y="320"/>
                  </a:lnTo>
                  <a:lnTo>
                    <a:pt x="933" y="153"/>
                  </a:lnTo>
                  <a:lnTo>
                    <a:pt x="712" y="0"/>
                  </a:lnTo>
                  <a:lnTo>
                    <a:pt x="714" y="92"/>
                  </a:lnTo>
                  <a:cubicBezTo>
                    <a:pt x="714" y="92"/>
                    <a:pt x="406" y="94"/>
                    <a:pt x="234" y="94"/>
                  </a:cubicBezTo>
                  <a:cubicBezTo>
                    <a:pt x="60" y="96"/>
                    <a:pt x="2" y="156"/>
                    <a:pt x="0" y="298"/>
                  </a:cubicBezTo>
                  <a:lnTo>
                    <a:pt x="0" y="1058"/>
                  </a:lnTo>
                  <a:cubicBezTo>
                    <a:pt x="20" y="1182"/>
                    <a:pt x="93" y="1170"/>
                    <a:pt x="118" y="10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4550" name="圆角矩形 225286"/>
          <p:cNvSpPr>
            <a:spLocks noChangeArrowheads="1"/>
          </p:cNvSpPr>
          <p:nvPr/>
        </p:nvSpPr>
        <p:spPr bwMode="auto">
          <a:xfrm>
            <a:off x="3408363" y="3030538"/>
            <a:ext cx="5457825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rgbClr val="475E00">
                  <a:alpha val="0"/>
                </a:srgbClr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1" name="右箭头 225287"/>
          <p:cNvSpPr>
            <a:spLocks noChangeArrowheads="1"/>
          </p:cNvSpPr>
          <p:nvPr/>
        </p:nvSpPr>
        <p:spPr bwMode="auto">
          <a:xfrm>
            <a:off x="4287838" y="3476625"/>
            <a:ext cx="376237" cy="344488"/>
          </a:xfrm>
          <a:prstGeom prst="rightArrow">
            <a:avLst>
              <a:gd name="adj1" fmla="val 50000"/>
              <a:gd name="adj2" fmla="val 45497"/>
            </a:avLst>
          </a:prstGeom>
          <a:solidFill>
            <a:srgbClr val="FEFE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2" name="圆角矩形 225288"/>
          <p:cNvSpPr>
            <a:spLocks noChangeArrowheads="1"/>
          </p:cNvSpPr>
          <p:nvPr/>
        </p:nvSpPr>
        <p:spPr bwMode="auto">
          <a:xfrm>
            <a:off x="3446463" y="4552950"/>
            <a:ext cx="5422900" cy="131445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rgbClr val="181847">
                  <a:alpha val="0"/>
                </a:srgbClr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3" name="右箭头 225289"/>
          <p:cNvSpPr>
            <a:spLocks noChangeArrowheads="1"/>
          </p:cNvSpPr>
          <p:nvPr/>
        </p:nvSpPr>
        <p:spPr bwMode="auto">
          <a:xfrm>
            <a:off x="4260850" y="5018088"/>
            <a:ext cx="376238" cy="347662"/>
          </a:xfrm>
          <a:prstGeom prst="rightArrow">
            <a:avLst>
              <a:gd name="adj1" fmla="val 50000"/>
              <a:gd name="adj2" fmla="val 45081"/>
            </a:avLst>
          </a:prstGeom>
          <a:solidFill>
            <a:srgbClr val="FEFE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4" name="圆角矩形 225290"/>
          <p:cNvSpPr>
            <a:spLocks noChangeArrowheads="1"/>
          </p:cNvSpPr>
          <p:nvPr/>
        </p:nvSpPr>
        <p:spPr bwMode="auto">
          <a:xfrm>
            <a:off x="3408363" y="1535113"/>
            <a:ext cx="5457825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rgbClr val="004747">
                  <a:alpha val="0"/>
                </a:srgbClr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5" name="右箭头 225291"/>
          <p:cNvSpPr>
            <a:spLocks noChangeArrowheads="1"/>
          </p:cNvSpPr>
          <p:nvPr/>
        </p:nvSpPr>
        <p:spPr bwMode="auto">
          <a:xfrm>
            <a:off x="4268788" y="1981200"/>
            <a:ext cx="376237" cy="344488"/>
          </a:xfrm>
          <a:prstGeom prst="rightArrow">
            <a:avLst>
              <a:gd name="adj1" fmla="val 50000"/>
              <a:gd name="adj2" fmla="val 45497"/>
            </a:avLst>
          </a:prstGeom>
          <a:solidFill>
            <a:srgbClr val="FEFE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6" name="圆角矩形 225292"/>
          <p:cNvSpPr>
            <a:spLocks noChangeArrowheads="1"/>
          </p:cNvSpPr>
          <p:nvPr/>
        </p:nvSpPr>
        <p:spPr bwMode="auto">
          <a:xfrm>
            <a:off x="2825750" y="1519238"/>
            <a:ext cx="1628775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4557" name="任意多边形 225293"/>
          <p:cNvSpPr>
            <a:spLocks noChangeArrowheads="1"/>
          </p:cNvSpPr>
          <p:nvPr/>
        </p:nvSpPr>
        <p:spPr bwMode="auto">
          <a:xfrm>
            <a:off x="2889250" y="1584325"/>
            <a:ext cx="811213" cy="64928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83CDCD"/>
              </a:gs>
              <a:gs pos="50000">
                <a:schemeClr val="hlink">
                  <a:alpha val="0"/>
                </a:schemeClr>
              </a:gs>
              <a:gs pos="100000">
                <a:srgbClr val="83CDCD"/>
              </a:gs>
            </a:gsLst>
            <a:lin ang="27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58" name="圆角矩形 225294"/>
          <p:cNvSpPr>
            <a:spLocks noChangeArrowheads="1"/>
          </p:cNvSpPr>
          <p:nvPr/>
        </p:nvSpPr>
        <p:spPr bwMode="auto">
          <a:xfrm>
            <a:off x="2838450" y="3021013"/>
            <a:ext cx="1628775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folHlink"/>
              </a:gs>
              <a:gs pos="100000">
                <a:srgbClr val="6B8E00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4559" name="任意多边形 225295"/>
          <p:cNvSpPr>
            <a:spLocks noChangeArrowheads="1"/>
          </p:cNvSpPr>
          <p:nvPr/>
        </p:nvSpPr>
        <p:spPr bwMode="auto">
          <a:xfrm>
            <a:off x="2892425" y="3086100"/>
            <a:ext cx="811213" cy="64928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CDE683"/>
              </a:gs>
              <a:gs pos="50000">
                <a:schemeClr val="folHlink">
                  <a:alpha val="0"/>
                </a:schemeClr>
              </a:gs>
              <a:gs pos="100000">
                <a:srgbClr val="CDE683"/>
              </a:gs>
            </a:gsLst>
            <a:lin ang="27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560" name="圆角矩形 225296"/>
          <p:cNvSpPr>
            <a:spLocks noChangeArrowheads="1"/>
          </p:cNvSpPr>
          <p:nvPr/>
        </p:nvSpPr>
        <p:spPr bwMode="auto">
          <a:xfrm>
            <a:off x="2819400" y="4543425"/>
            <a:ext cx="1628775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rgbClr val="24246B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4561" name="任意多边形 225297"/>
          <p:cNvSpPr>
            <a:spLocks noChangeArrowheads="1"/>
          </p:cNvSpPr>
          <p:nvPr/>
        </p:nvSpPr>
        <p:spPr bwMode="auto">
          <a:xfrm>
            <a:off x="2873375" y="4598988"/>
            <a:ext cx="811213" cy="649287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C9CCD"/>
              </a:gs>
              <a:gs pos="50000">
                <a:schemeClr val="accent2">
                  <a:alpha val="0"/>
                </a:schemeClr>
              </a:gs>
              <a:gs pos="100000">
                <a:srgbClr val="9C9CCD"/>
              </a:gs>
            </a:gsLst>
            <a:lin ang="27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64562" name="图片 225298" descr="YG_circl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8" y="2695575"/>
            <a:ext cx="1882775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563" name="文本框 225299"/>
          <p:cNvSpPr txBox="1">
            <a:spLocks noChangeArrowheads="1"/>
          </p:cNvSpPr>
          <p:nvPr/>
        </p:nvSpPr>
        <p:spPr bwMode="auto">
          <a:xfrm>
            <a:off x="4678363" y="1747838"/>
            <a:ext cx="393223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64564" name="文本框 225300"/>
          <p:cNvSpPr txBox="1">
            <a:spLocks noChangeArrowheads="1"/>
          </p:cNvSpPr>
          <p:nvPr/>
        </p:nvSpPr>
        <p:spPr bwMode="auto">
          <a:xfrm>
            <a:off x="4678363" y="3243263"/>
            <a:ext cx="393223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64565" name="文本框 225301"/>
          <p:cNvSpPr txBox="1">
            <a:spLocks noChangeArrowheads="1"/>
          </p:cNvSpPr>
          <p:nvPr/>
        </p:nvSpPr>
        <p:spPr bwMode="auto">
          <a:xfrm>
            <a:off x="4678363" y="4824413"/>
            <a:ext cx="393223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64566" name="文本框 225302"/>
          <p:cNvSpPr txBox="1">
            <a:spLocks noChangeArrowheads="1"/>
          </p:cNvSpPr>
          <p:nvPr/>
        </p:nvSpPr>
        <p:spPr bwMode="auto">
          <a:xfrm>
            <a:off x="407988" y="3348038"/>
            <a:ext cx="15732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cs typeface="Arial" pitchFamily="34" charset="0"/>
              </a:rPr>
              <a:t>Click to </a:t>
            </a:r>
          </a:p>
          <a:p>
            <a:pPr algn="ctr" eaLnBrk="0" hangingPunct="0"/>
            <a:r>
              <a:rPr lang="en-US" altLang="zh-CN" b="1">
                <a:cs typeface="Arial" pitchFamily="34" charset="0"/>
              </a:rPr>
              <a:t>add Text</a:t>
            </a:r>
          </a:p>
        </p:txBody>
      </p:sp>
      <p:sp>
        <p:nvSpPr>
          <p:cNvPr id="364567" name="文本框 225303"/>
          <p:cNvSpPr txBox="1">
            <a:spLocks noChangeArrowheads="1"/>
          </p:cNvSpPr>
          <p:nvPr/>
        </p:nvSpPr>
        <p:spPr bwMode="auto">
          <a:xfrm>
            <a:off x="2806700" y="1689100"/>
            <a:ext cx="16732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EFFFF"/>
                </a:solidFill>
                <a:cs typeface="Arial" pitchFamily="34" charset="0"/>
              </a:rPr>
              <a:t> Content Title</a:t>
            </a:r>
          </a:p>
        </p:txBody>
      </p:sp>
      <p:sp>
        <p:nvSpPr>
          <p:cNvPr id="364568" name="文本框 225304"/>
          <p:cNvSpPr txBox="1">
            <a:spLocks noChangeArrowheads="1"/>
          </p:cNvSpPr>
          <p:nvPr/>
        </p:nvSpPr>
        <p:spPr bwMode="auto">
          <a:xfrm>
            <a:off x="2806700" y="3248025"/>
            <a:ext cx="16732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EFFFF"/>
                </a:solidFill>
                <a:cs typeface="Arial" pitchFamily="34" charset="0"/>
              </a:rPr>
              <a:t> Content Title</a:t>
            </a:r>
          </a:p>
        </p:txBody>
      </p:sp>
      <p:sp>
        <p:nvSpPr>
          <p:cNvPr id="364569" name="文本框 225305"/>
          <p:cNvSpPr txBox="1">
            <a:spLocks noChangeArrowheads="1"/>
          </p:cNvSpPr>
          <p:nvPr/>
        </p:nvSpPr>
        <p:spPr bwMode="auto">
          <a:xfrm>
            <a:off x="2735263" y="4806950"/>
            <a:ext cx="16732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EFFFF"/>
                </a:solidFill>
                <a:cs typeface="Arial" pitchFamily="34" charset="0"/>
              </a:rPr>
              <a:t> Content Title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标题 2273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366594" name="矩形 227330"/>
          <p:cNvSpPr>
            <a:spLocks noChangeArrowheads="1"/>
          </p:cNvSpPr>
          <p:nvPr/>
        </p:nvSpPr>
        <p:spPr bwMode="auto">
          <a:xfrm>
            <a:off x="1289050" y="2193925"/>
            <a:ext cx="3367088" cy="766763"/>
          </a:xfrm>
          <a:prstGeom prst="rect">
            <a:avLst/>
          </a:prstGeom>
          <a:solidFill>
            <a:srgbClr val="CCECFF">
              <a:alpha val="50000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595" name="矩形 227331"/>
          <p:cNvSpPr>
            <a:spLocks noChangeArrowheads="1"/>
          </p:cNvSpPr>
          <p:nvPr/>
        </p:nvSpPr>
        <p:spPr bwMode="auto">
          <a:xfrm>
            <a:off x="1289050" y="2987675"/>
            <a:ext cx="3367088" cy="766763"/>
          </a:xfrm>
          <a:prstGeom prst="rect">
            <a:avLst/>
          </a:prstGeom>
          <a:solidFill>
            <a:srgbClr val="CCECFF">
              <a:alpha val="50000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596" name="矩形 227332"/>
          <p:cNvSpPr>
            <a:spLocks noChangeArrowheads="1"/>
          </p:cNvSpPr>
          <p:nvPr/>
        </p:nvSpPr>
        <p:spPr bwMode="auto">
          <a:xfrm>
            <a:off x="1289050" y="3787775"/>
            <a:ext cx="3367088" cy="766763"/>
          </a:xfrm>
          <a:prstGeom prst="rect">
            <a:avLst/>
          </a:prstGeom>
          <a:solidFill>
            <a:srgbClr val="CCECFF">
              <a:alpha val="50000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597" name="任意多边形 227333"/>
          <p:cNvSpPr>
            <a:spLocks noChangeArrowheads="1"/>
          </p:cNvSpPr>
          <p:nvPr/>
        </p:nvSpPr>
        <p:spPr bwMode="auto">
          <a:xfrm rot="308465">
            <a:off x="6870700" y="2190750"/>
            <a:ext cx="1590675" cy="1701800"/>
          </a:xfrm>
          <a:custGeom>
            <a:avLst/>
            <a:gdLst/>
            <a:ahLst/>
            <a:cxnLst>
              <a:cxn ang="0">
                <a:pos x="18597" y="10926"/>
              </a:cxn>
              <a:cxn ang="0">
                <a:pos x="18598" y="10799"/>
              </a:cxn>
              <a:cxn ang="0">
                <a:pos x="10812" y="3000"/>
              </a:cxn>
              <a:cxn ang="0">
                <a:pos x="10818" y="0"/>
              </a:cxn>
              <a:cxn ang="0">
                <a:pos x="21600" y="10800"/>
              </a:cxn>
              <a:cxn ang="0">
                <a:pos x="21599" y="10976"/>
              </a:cxn>
              <a:cxn ang="0">
                <a:pos x="24298" y="11019"/>
              </a:cxn>
              <a:cxn ang="0">
                <a:pos x="20029" y="15151"/>
              </a:cxn>
              <a:cxn ang="0">
                <a:pos x="15898" y="10883"/>
              </a:cxn>
              <a:cxn ang="0">
                <a:pos x="18597" y="10926"/>
              </a:cxn>
            </a:cxnLst>
            <a:rect l="0" t="0" r="r" b="b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8" y="10841"/>
                  <a:pt x="18598" y="10799"/>
                </a:cubicBezTo>
                <a:cubicBezTo>
                  <a:pt x="18598" y="6496"/>
                  <a:pt x="15113" y="3007"/>
                  <a:pt x="10812" y="3000"/>
                </a:cubicBezTo>
                <a:lnTo>
                  <a:pt x="10818" y="0"/>
                </a:lnTo>
                <a:cubicBezTo>
                  <a:pt x="16775" y="10"/>
                  <a:pt x="21600" y="4841"/>
                  <a:pt x="21600" y="10800"/>
                </a:cubicBezTo>
                <a:cubicBezTo>
                  <a:pt x="21600" y="10859"/>
                  <a:pt x="21600" y="10918"/>
                  <a:pt x="21599" y="10976"/>
                </a:cubicBezTo>
                <a:lnTo>
                  <a:pt x="24298" y="11019"/>
                </a:lnTo>
                <a:lnTo>
                  <a:pt x="20029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>
                  <a:alpha val="78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598" name="椭圆 227334"/>
          <p:cNvSpPr>
            <a:spLocks noChangeArrowheads="1"/>
          </p:cNvSpPr>
          <p:nvPr/>
        </p:nvSpPr>
        <p:spPr bwMode="auto">
          <a:xfrm>
            <a:off x="6284913" y="1689100"/>
            <a:ext cx="1319212" cy="1319213"/>
          </a:xfrm>
          <a:prstGeom prst="ellipse">
            <a:avLst/>
          </a:prstGeom>
          <a:gradFill rotWithShape="0">
            <a:gsLst>
              <a:gs pos="0">
                <a:srgbClr val="222265"/>
              </a:gs>
              <a:gs pos="50000">
                <a:schemeClr val="accent2"/>
              </a:gs>
              <a:gs pos="100000">
                <a:srgbClr val="222265"/>
              </a:gs>
            </a:gsLst>
            <a:lin ang="2700000" scaled="1"/>
          </a:gradFill>
          <a:ln w="57150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599" name="椭圆 227335"/>
          <p:cNvSpPr>
            <a:spLocks noChangeArrowheads="1"/>
          </p:cNvSpPr>
          <p:nvPr/>
        </p:nvSpPr>
        <p:spPr bwMode="auto">
          <a:xfrm>
            <a:off x="7542213" y="3502025"/>
            <a:ext cx="1320800" cy="1320800"/>
          </a:xfrm>
          <a:prstGeom prst="ellipse">
            <a:avLst/>
          </a:prstGeom>
          <a:gradFill rotWithShape="0">
            <a:gsLst>
              <a:gs pos="0">
                <a:srgbClr val="374A00"/>
              </a:gs>
              <a:gs pos="50000">
                <a:schemeClr val="folHlink"/>
              </a:gs>
              <a:gs pos="100000">
                <a:srgbClr val="374A00"/>
              </a:gs>
            </a:gsLst>
            <a:lin ang="2700000" scaled="1"/>
          </a:gradFill>
          <a:ln w="57150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600" name="任意多边形 227336"/>
          <p:cNvSpPr>
            <a:spLocks noChangeArrowheads="1"/>
          </p:cNvSpPr>
          <p:nvPr/>
        </p:nvSpPr>
        <p:spPr bwMode="auto">
          <a:xfrm rot="7527986">
            <a:off x="6196013" y="3611563"/>
            <a:ext cx="1587500" cy="1701800"/>
          </a:xfrm>
          <a:custGeom>
            <a:avLst/>
            <a:gdLst/>
            <a:ahLst/>
            <a:cxnLst>
              <a:cxn ang="0">
                <a:pos x="18597" y="10926"/>
              </a:cxn>
              <a:cxn ang="0">
                <a:pos x="18598" y="10799"/>
              </a:cxn>
              <a:cxn ang="0">
                <a:pos x="10812" y="3000"/>
              </a:cxn>
              <a:cxn ang="0">
                <a:pos x="10818" y="0"/>
              </a:cxn>
              <a:cxn ang="0">
                <a:pos x="21600" y="10800"/>
              </a:cxn>
              <a:cxn ang="0">
                <a:pos x="21599" y="10976"/>
              </a:cxn>
              <a:cxn ang="0">
                <a:pos x="24298" y="11019"/>
              </a:cxn>
              <a:cxn ang="0">
                <a:pos x="20029" y="15151"/>
              </a:cxn>
              <a:cxn ang="0">
                <a:pos x="15898" y="10883"/>
              </a:cxn>
              <a:cxn ang="0">
                <a:pos x="18597" y="10926"/>
              </a:cxn>
            </a:cxnLst>
            <a:rect l="0" t="0" r="r" b="b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8" y="10841"/>
                  <a:pt x="18598" y="10799"/>
                </a:cubicBezTo>
                <a:cubicBezTo>
                  <a:pt x="18598" y="6496"/>
                  <a:pt x="15113" y="3007"/>
                  <a:pt x="10812" y="3000"/>
                </a:cubicBezTo>
                <a:lnTo>
                  <a:pt x="10818" y="0"/>
                </a:lnTo>
                <a:cubicBezTo>
                  <a:pt x="16775" y="10"/>
                  <a:pt x="21600" y="4841"/>
                  <a:pt x="21600" y="10800"/>
                </a:cubicBezTo>
                <a:cubicBezTo>
                  <a:pt x="21600" y="10859"/>
                  <a:pt x="21600" y="10918"/>
                  <a:pt x="21599" y="10976"/>
                </a:cubicBezTo>
                <a:lnTo>
                  <a:pt x="24298" y="11019"/>
                </a:lnTo>
                <a:lnTo>
                  <a:pt x="20029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>
                  <a:alpha val="78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601" name="任意多边形 227337"/>
          <p:cNvSpPr>
            <a:spLocks noChangeArrowheads="1"/>
          </p:cNvSpPr>
          <p:nvPr/>
        </p:nvSpPr>
        <p:spPr bwMode="auto">
          <a:xfrm rot="-6384000">
            <a:off x="5267325" y="2381250"/>
            <a:ext cx="1589088" cy="1703388"/>
          </a:xfrm>
          <a:custGeom>
            <a:avLst/>
            <a:gdLst/>
            <a:ahLst/>
            <a:cxnLst>
              <a:cxn ang="0">
                <a:pos x="18597" y="10926"/>
              </a:cxn>
              <a:cxn ang="0">
                <a:pos x="18598" y="10799"/>
              </a:cxn>
              <a:cxn ang="0">
                <a:pos x="10812" y="3000"/>
              </a:cxn>
              <a:cxn ang="0">
                <a:pos x="10818" y="0"/>
              </a:cxn>
              <a:cxn ang="0">
                <a:pos x="21600" y="10800"/>
              </a:cxn>
              <a:cxn ang="0">
                <a:pos x="21599" y="10976"/>
              </a:cxn>
              <a:cxn ang="0">
                <a:pos x="24298" y="11019"/>
              </a:cxn>
              <a:cxn ang="0">
                <a:pos x="20029" y="15151"/>
              </a:cxn>
              <a:cxn ang="0">
                <a:pos x="15898" y="10883"/>
              </a:cxn>
              <a:cxn ang="0">
                <a:pos x="18597" y="10926"/>
              </a:cxn>
            </a:cxnLst>
            <a:rect l="0" t="0" r="r" b="b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8" y="10841"/>
                  <a:pt x="18598" y="10799"/>
                </a:cubicBezTo>
                <a:cubicBezTo>
                  <a:pt x="18598" y="6496"/>
                  <a:pt x="15113" y="3007"/>
                  <a:pt x="10812" y="3000"/>
                </a:cubicBezTo>
                <a:lnTo>
                  <a:pt x="10818" y="0"/>
                </a:lnTo>
                <a:cubicBezTo>
                  <a:pt x="16775" y="10"/>
                  <a:pt x="21600" y="4841"/>
                  <a:pt x="21600" y="10800"/>
                </a:cubicBezTo>
                <a:cubicBezTo>
                  <a:pt x="21600" y="10859"/>
                  <a:pt x="21600" y="10918"/>
                  <a:pt x="21599" y="10976"/>
                </a:cubicBezTo>
                <a:lnTo>
                  <a:pt x="24298" y="11019"/>
                </a:lnTo>
                <a:lnTo>
                  <a:pt x="20029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>
                  <a:alpha val="78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602" name="椭圆 227338"/>
          <p:cNvSpPr>
            <a:spLocks noChangeArrowheads="1"/>
          </p:cNvSpPr>
          <p:nvPr/>
        </p:nvSpPr>
        <p:spPr bwMode="auto">
          <a:xfrm>
            <a:off x="5183188" y="3506788"/>
            <a:ext cx="1320800" cy="1319212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007D7D"/>
              </a:gs>
            </a:gsLst>
            <a:lin ang="5400000" scaled="1"/>
          </a:gradFill>
          <a:ln w="57150">
            <a:solidFill>
              <a:srgbClr val="EAEAEA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6603" name="组合 227339"/>
          <p:cNvGrpSpPr>
            <a:grpSpLocks/>
          </p:cNvGrpSpPr>
          <p:nvPr/>
        </p:nvGrpSpPr>
        <p:grpSpPr bwMode="auto">
          <a:xfrm rot="10082854">
            <a:off x="6127750" y="2644775"/>
            <a:ext cx="1196975" cy="303213"/>
            <a:chOff x="2598" y="1026"/>
            <a:chExt cx="957" cy="242"/>
          </a:xfrm>
        </p:grpSpPr>
        <p:grpSp>
          <p:nvGrpSpPr>
            <p:cNvPr id="366604" name="组合 227340"/>
            <p:cNvGrpSpPr>
              <a:grpSpLocks/>
            </p:cNvGrpSpPr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366605" name="组合 22734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06" name="新月形 22734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07" name="新月形 22734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08" name="新月形 22734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09" name="新月形 22734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10" name="组合 22734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11" name="新月形 22734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12" name="新月形 22734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13" name="新月形 22734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14" name="新月形 22735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6615" name="组合 227351"/>
            <p:cNvGrpSpPr>
              <a:grpSpLocks/>
            </p:cNvGrpSpPr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366616" name="组合 22735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17" name="新月形 22735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18" name="新月形 22735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19" name="新月形 22735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20" name="新月形 22735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21" name="组合 22735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22" name="新月形 22735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23" name="新月形 22735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24" name="新月形 22736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25" name="新月形 22736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66626" name="组合 227362"/>
          <p:cNvGrpSpPr>
            <a:grpSpLocks/>
          </p:cNvGrpSpPr>
          <p:nvPr/>
        </p:nvGrpSpPr>
        <p:grpSpPr bwMode="auto">
          <a:xfrm rot="10082854">
            <a:off x="5032375" y="4465638"/>
            <a:ext cx="1198563" cy="303212"/>
            <a:chOff x="2598" y="1026"/>
            <a:chExt cx="957" cy="242"/>
          </a:xfrm>
        </p:grpSpPr>
        <p:grpSp>
          <p:nvGrpSpPr>
            <p:cNvPr id="366627" name="组合 227363"/>
            <p:cNvGrpSpPr>
              <a:grpSpLocks/>
            </p:cNvGrpSpPr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366628" name="组合 227364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29" name="新月形 22736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30" name="新月形 22736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31" name="新月形 22736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32" name="新月形 22736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33" name="组合 227369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34" name="新月形 22737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35" name="新月形 22737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36" name="新月形 22737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37" name="新月形 22737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6638" name="组合 227374"/>
            <p:cNvGrpSpPr>
              <a:grpSpLocks/>
            </p:cNvGrpSpPr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366639" name="组合 22737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40" name="新月形 22737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41" name="新月形 22737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42" name="新月形 22737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43" name="新月形 22737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44" name="组合 22738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45" name="新月形 22738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46" name="新月形 22738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47" name="新月形 22738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48" name="新月形 22738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66649" name="组合 227385"/>
          <p:cNvGrpSpPr>
            <a:grpSpLocks/>
          </p:cNvGrpSpPr>
          <p:nvPr/>
        </p:nvGrpSpPr>
        <p:grpSpPr bwMode="auto">
          <a:xfrm rot="10082854">
            <a:off x="7407275" y="4464050"/>
            <a:ext cx="1196975" cy="303213"/>
            <a:chOff x="2598" y="1026"/>
            <a:chExt cx="957" cy="242"/>
          </a:xfrm>
        </p:grpSpPr>
        <p:grpSp>
          <p:nvGrpSpPr>
            <p:cNvPr id="366650" name="组合 227386"/>
            <p:cNvGrpSpPr>
              <a:grpSpLocks/>
            </p:cNvGrpSpPr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366651" name="组合 22738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52" name="新月形 22738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53" name="新月形 22738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54" name="新月形 22739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55" name="新月形 22739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56" name="组合 22739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57" name="新月形 22739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58" name="新月形 22739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59" name="新月形 22739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60" name="新月形 22739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6661" name="组合 227397"/>
            <p:cNvGrpSpPr>
              <a:grpSpLocks/>
            </p:cNvGrpSpPr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366662" name="组合 22739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63" name="新月形 22739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64" name="新月形 22740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65" name="新月形 22740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66" name="新月形 22740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67" name="组合 22740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68" name="新月形 22740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69" name="新月形 22740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70" name="新月形 22740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71" name="新月形 22740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66672" name="组合 227408"/>
          <p:cNvGrpSpPr>
            <a:grpSpLocks/>
          </p:cNvGrpSpPr>
          <p:nvPr/>
        </p:nvGrpSpPr>
        <p:grpSpPr bwMode="auto">
          <a:xfrm>
            <a:off x="6675438" y="1809750"/>
            <a:ext cx="1196975" cy="303213"/>
            <a:chOff x="2598" y="1026"/>
            <a:chExt cx="957" cy="242"/>
          </a:xfrm>
        </p:grpSpPr>
        <p:grpSp>
          <p:nvGrpSpPr>
            <p:cNvPr id="366673" name="组合 227409"/>
            <p:cNvGrpSpPr>
              <a:grpSpLocks/>
            </p:cNvGrpSpPr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366674" name="组合 22741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75" name="新月形 22741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76" name="新月形 22741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77" name="新月形 22741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78" name="新月形 22741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79" name="组合 22741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80" name="新月形 22741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81" name="新月形 22741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82" name="新月形 22741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83" name="新月形 22741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6684" name="组合 227420"/>
            <p:cNvGrpSpPr>
              <a:grpSpLocks/>
            </p:cNvGrpSpPr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366685" name="组合 22742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86" name="新月形 22742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87" name="新月形 22742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88" name="新月形 22742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89" name="新月形 22742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690" name="组合 22742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691" name="新月形 22742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92" name="新月形 22742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93" name="新月形 22742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94" name="新月形 22743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66695" name="组合 227431"/>
          <p:cNvGrpSpPr>
            <a:grpSpLocks/>
          </p:cNvGrpSpPr>
          <p:nvPr/>
        </p:nvGrpSpPr>
        <p:grpSpPr bwMode="auto">
          <a:xfrm rot="344040">
            <a:off x="7958138" y="3644900"/>
            <a:ext cx="1198562" cy="303213"/>
            <a:chOff x="2598" y="1026"/>
            <a:chExt cx="957" cy="242"/>
          </a:xfrm>
        </p:grpSpPr>
        <p:grpSp>
          <p:nvGrpSpPr>
            <p:cNvPr id="366696" name="组合 227432"/>
            <p:cNvGrpSpPr>
              <a:grpSpLocks/>
            </p:cNvGrpSpPr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366697" name="组合 22743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698" name="新月形 22743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699" name="新月形 22743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00" name="新月形 22743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01" name="新月形 22743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702" name="组合 22743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703" name="新月形 22743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04" name="新月形 22744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05" name="新月形 22744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06" name="新月形 22744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6707" name="组合 227443"/>
            <p:cNvGrpSpPr>
              <a:grpSpLocks/>
            </p:cNvGrpSpPr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366708" name="组合 227444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6709" name="新月形 22744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10" name="新月形 22744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11" name="新月形 22744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12" name="新月形 22744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6713" name="组合 227449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66714" name="新月形 22745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15" name="新月形 22745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16" name="新月形 22745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6717" name="新月形 22745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2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66718" name="组合 227454"/>
          <p:cNvGrpSpPr>
            <a:grpSpLocks/>
          </p:cNvGrpSpPr>
          <p:nvPr/>
        </p:nvGrpSpPr>
        <p:grpSpPr bwMode="auto">
          <a:xfrm rot="-232145">
            <a:off x="5551488" y="3617913"/>
            <a:ext cx="1235075" cy="331787"/>
            <a:chOff x="1824" y="2448"/>
            <a:chExt cx="987" cy="266"/>
          </a:xfrm>
        </p:grpSpPr>
        <p:grpSp>
          <p:nvGrpSpPr>
            <p:cNvPr id="366719" name="组合 227455"/>
            <p:cNvGrpSpPr>
              <a:grpSpLocks/>
            </p:cNvGrpSpPr>
            <p:nvPr/>
          </p:nvGrpSpPr>
          <p:grpSpPr bwMode="auto">
            <a:xfrm rot="513316">
              <a:off x="1824" y="2448"/>
              <a:ext cx="957" cy="242"/>
              <a:chOff x="2598" y="1026"/>
              <a:chExt cx="957" cy="242"/>
            </a:xfrm>
          </p:grpSpPr>
          <p:grpSp>
            <p:nvGrpSpPr>
              <p:cNvPr id="366720" name="组合 227456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366721" name="组合 22745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66722" name="新月形 22745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23" name="新月形 22745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24" name="新月形 22746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25" name="新月形 22746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6726" name="组合 22746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66727" name="新月形 22746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28" name="新月形 22746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29" name="新月形 22746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30" name="新月形 22746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66731" name="组合 227467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366732" name="组合 22746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66733" name="新月形 22746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34" name="新月形 22747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35" name="新月形 22747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36" name="新月形 22747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6737" name="组合 22747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66738" name="新月形 22747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39" name="新月形 22747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40" name="新月形 22747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41" name="新月形 22747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66742" name="组合 227478"/>
            <p:cNvGrpSpPr>
              <a:grpSpLocks/>
            </p:cNvGrpSpPr>
            <p:nvPr/>
          </p:nvGrpSpPr>
          <p:grpSpPr bwMode="auto">
            <a:xfrm rot="513316">
              <a:off x="1854" y="2472"/>
              <a:ext cx="957" cy="242"/>
              <a:chOff x="2598" y="1026"/>
              <a:chExt cx="957" cy="242"/>
            </a:xfrm>
          </p:grpSpPr>
          <p:grpSp>
            <p:nvGrpSpPr>
              <p:cNvPr id="366743" name="组合 227479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366744" name="组合 22748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66745" name="新月形 22748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46" name="新月形 22748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47" name="新月形 22748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48" name="新月形 22748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6749" name="组合 22748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66750" name="新月形 22748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51" name="新月形 22748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52" name="新月形 22748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53" name="新月形 22748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66754" name="组合 227490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366755" name="组合 22749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66756" name="新月形 22749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57" name="新月形 22749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58" name="新月形 22749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59" name="新月形 22749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6760" name="组合 22749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66761" name="新月形 22749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62" name="新月形 22749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63" name="新月形 22749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764" name="新月形 22750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366765" name="矩形 227501"/>
          <p:cNvSpPr>
            <a:spLocks noChangeArrowheads="1"/>
          </p:cNvSpPr>
          <p:nvPr/>
        </p:nvSpPr>
        <p:spPr bwMode="auto">
          <a:xfrm>
            <a:off x="352425" y="2193925"/>
            <a:ext cx="1169988" cy="766763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766" name="矩形 227502"/>
          <p:cNvSpPr>
            <a:spLocks noChangeArrowheads="1"/>
          </p:cNvSpPr>
          <p:nvPr/>
        </p:nvSpPr>
        <p:spPr bwMode="auto">
          <a:xfrm>
            <a:off x="352425" y="2987675"/>
            <a:ext cx="1169988" cy="766763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767" name="矩形 227503"/>
          <p:cNvSpPr>
            <a:spLocks noChangeArrowheads="1"/>
          </p:cNvSpPr>
          <p:nvPr/>
        </p:nvSpPr>
        <p:spPr bwMode="auto">
          <a:xfrm>
            <a:off x="352425" y="3787775"/>
            <a:ext cx="1169988" cy="766763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6768" name="矩形 227504"/>
          <p:cNvSpPr>
            <a:spLocks noChangeArrowheads="1"/>
          </p:cNvSpPr>
          <p:nvPr/>
        </p:nvSpPr>
        <p:spPr bwMode="auto">
          <a:xfrm>
            <a:off x="469900" y="2374900"/>
            <a:ext cx="93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Reality</a:t>
            </a:r>
          </a:p>
        </p:txBody>
      </p:sp>
      <p:sp>
        <p:nvSpPr>
          <p:cNvPr id="366769" name="矩形 227505"/>
          <p:cNvSpPr>
            <a:spLocks noChangeArrowheads="1"/>
          </p:cNvSpPr>
          <p:nvPr/>
        </p:nvSpPr>
        <p:spPr bwMode="auto">
          <a:xfrm>
            <a:off x="438150" y="3203575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Identity</a:t>
            </a:r>
          </a:p>
        </p:txBody>
      </p:sp>
      <p:sp>
        <p:nvSpPr>
          <p:cNvPr id="366770" name="矩形 227506"/>
          <p:cNvSpPr>
            <a:spLocks noChangeArrowheads="1"/>
          </p:cNvSpPr>
          <p:nvPr/>
        </p:nvSpPr>
        <p:spPr bwMode="auto">
          <a:xfrm>
            <a:off x="323850" y="3994150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Creativity</a:t>
            </a:r>
          </a:p>
        </p:txBody>
      </p:sp>
      <p:sp>
        <p:nvSpPr>
          <p:cNvPr id="366771" name="矩形 227507"/>
          <p:cNvSpPr>
            <a:spLocks noChangeArrowheads="1"/>
          </p:cNvSpPr>
          <p:nvPr/>
        </p:nvSpPr>
        <p:spPr bwMode="auto">
          <a:xfrm>
            <a:off x="1601788" y="2311400"/>
            <a:ext cx="30511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66772" name="矩形 227508"/>
          <p:cNvSpPr>
            <a:spLocks noChangeArrowheads="1"/>
          </p:cNvSpPr>
          <p:nvPr/>
        </p:nvSpPr>
        <p:spPr bwMode="auto">
          <a:xfrm>
            <a:off x="1601788" y="3100388"/>
            <a:ext cx="30511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66773" name="矩形 227509"/>
          <p:cNvSpPr>
            <a:spLocks noChangeArrowheads="1"/>
          </p:cNvSpPr>
          <p:nvPr/>
        </p:nvSpPr>
        <p:spPr bwMode="auto">
          <a:xfrm>
            <a:off x="1601788" y="3910013"/>
            <a:ext cx="30511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66774" name="矩形 227510"/>
          <p:cNvSpPr>
            <a:spLocks noChangeArrowheads="1"/>
          </p:cNvSpPr>
          <p:nvPr/>
        </p:nvSpPr>
        <p:spPr bwMode="auto">
          <a:xfrm>
            <a:off x="6472238" y="2151063"/>
            <a:ext cx="933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Reality</a:t>
            </a:r>
          </a:p>
        </p:txBody>
      </p:sp>
      <p:sp>
        <p:nvSpPr>
          <p:cNvPr id="366775" name="矩形 227511"/>
          <p:cNvSpPr>
            <a:spLocks noChangeArrowheads="1"/>
          </p:cNvSpPr>
          <p:nvPr/>
        </p:nvSpPr>
        <p:spPr bwMode="auto">
          <a:xfrm>
            <a:off x="5329238" y="3979863"/>
            <a:ext cx="996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Identity</a:t>
            </a:r>
          </a:p>
        </p:txBody>
      </p:sp>
      <p:sp>
        <p:nvSpPr>
          <p:cNvPr id="366776" name="矩形 227512"/>
          <p:cNvSpPr>
            <a:spLocks noChangeArrowheads="1"/>
          </p:cNvSpPr>
          <p:nvPr/>
        </p:nvSpPr>
        <p:spPr bwMode="auto">
          <a:xfrm>
            <a:off x="7604125" y="3960813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Creativity</a:t>
            </a:r>
          </a:p>
        </p:txBody>
      </p:sp>
      <p:sp>
        <p:nvSpPr>
          <p:cNvPr id="366777" name="矩形 227513"/>
          <p:cNvSpPr>
            <a:spLocks noChangeArrowheads="1"/>
          </p:cNvSpPr>
          <p:nvPr/>
        </p:nvSpPr>
        <p:spPr bwMode="auto">
          <a:xfrm>
            <a:off x="458788" y="4611688"/>
            <a:ext cx="40941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66778" name="矩形 227514"/>
          <p:cNvSpPr>
            <a:spLocks noChangeArrowheads="1"/>
          </p:cNvSpPr>
          <p:nvPr/>
        </p:nvSpPr>
        <p:spPr bwMode="auto">
          <a:xfrm>
            <a:off x="377825" y="1527175"/>
            <a:ext cx="3668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cs typeface="Arial" pitchFamily="34" charset="0"/>
              </a:rPr>
              <a:t>A title about content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标题 2293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368642" name="圆角矩形 229378"/>
          <p:cNvSpPr>
            <a:spLocks noChangeArrowheads="1"/>
          </p:cNvSpPr>
          <p:nvPr/>
        </p:nvSpPr>
        <p:spPr bwMode="auto">
          <a:xfrm rot="5400000">
            <a:off x="3969" y="2797969"/>
            <a:ext cx="3703637" cy="1971675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C1C1C1">
                  <a:alpha val="98000"/>
                </a:srgbClr>
              </a:gs>
              <a:gs pos="50000">
                <a:srgbClr val="F8F8F8"/>
              </a:gs>
              <a:gs pos="100000">
                <a:srgbClr val="C1C1C1">
                  <a:alpha val="98000"/>
                </a:srgbClr>
              </a:gs>
            </a:gsLst>
            <a:lin ang="5400000" scaled="1"/>
          </a:gradFill>
          <a:ln w="38100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643" name="文本框 229379"/>
          <p:cNvSpPr txBox="1">
            <a:spLocks noChangeArrowheads="1"/>
          </p:cNvSpPr>
          <p:nvPr/>
        </p:nvSpPr>
        <p:spPr bwMode="auto">
          <a:xfrm>
            <a:off x="890588" y="4057650"/>
            <a:ext cx="1954212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0000"/>
                </a:solidFill>
                <a:cs typeface="Arial" pitchFamily="34" charset="0"/>
              </a:rPr>
              <a:t>ThemeGallery 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is a Design Digital Content &amp; Contents 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mall developed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by Guild Design Inc.</a:t>
            </a:r>
          </a:p>
        </p:txBody>
      </p:sp>
      <p:sp>
        <p:nvSpPr>
          <p:cNvPr id="368644" name="圆角矩形 229380"/>
          <p:cNvSpPr>
            <a:spLocks noChangeArrowheads="1"/>
          </p:cNvSpPr>
          <p:nvPr/>
        </p:nvSpPr>
        <p:spPr bwMode="auto">
          <a:xfrm rot="5400000">
            <a:off x="2452688" y="2798763"/>
            <a:ext cx="3705225" cy="1971675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C1C1C1">
                  <a:alpha val="98000"/>
                </a:srgbClr>
              </a:gs>
              <a:gs pos="50000">
                <a:srgbClr val="F8F8F8"/>
              </a:gs>
              <a:gs pos="100000">
                <a:srgbClr val="C1C1C1">
                  <a:alpha val="98000"/>
                </a:srgbClr>
              </a:gs>
            </a:gsLst>
            <a:lin ang="5400000" scaled="1"/>
          </a:gradFill>
          <a:ln w="38100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645" name="文本框 229381"/>
          <p:cNvSpPr txBox="1">
            <a:spLocks noChangeArrowheads="1"/>
          </p:cNvSpPr>
          <p:nvPr/>
        </p:nvSpPr>
        <p:spPr bwMode="auto">
          <a:xfrm>
            <a:off x="3340100" y="4057650"/>
            <a:ext cx="1954213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0000"/>
                </a:solidFill>
                <a:cs typeface="Arial" pitchFamily="34" charset="0"/>
              </a:rPr>
              <a:t>ThemeGallery 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is a Design Digital Content &amp; Contents 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mall developed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by Guild Design Inc.</a:t>
            </a:r>
          </a:p>
        </p:txBody>
      </p:sp>
      <p:sp>
        <p:nvSpPr>
          <p:cNvPr id="368646" name="圆角矩形 229382"/>
          <p:cNvSpPr>
            <a:spLocks noChangeArrowheads="1"/>
          </p:cNvSpPr>
          <p:nvPr/>
        </p:nvSpPr>
        <p:spPr bwMode="auto">
          <a:xfrm rot="5400000">
            <a:off x="4931569" y="2797969"/>
            <a:ext cx="3703637" cy="1971675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C1C1C1">
                  <a:alpha val="98000"/>
                </a:srgbClr>
              </a:gs>
              <a:gs pos="50000">
                <a:srgbClr val="F8F8F8"/>
              </a:gs>
              <a:gs pos="100000">
                <a:srgbClr val="C1C1C1">
                  <a:alpha val="98000"/>
                </a:srgbClr>
              </a:gs>
            </a:gsLst>
            <a:lin ang="5400000" scaled="1"/>
          </a:gradFill>
          <a:ln w="38100">
            <a:solidFill>
              <a:srgbClr val="808080"/>
            </a:solidFill>
            <a:round/>
            <a:headEnd/>
            <a:tailEnd/>
          </a:ln>
          <a:effectLst>
            <a:prstShdw prst="shdw12" dist="88900" dir="10800000">
              <a:srgbClr val="1C1C1C">
                <a:alpha val="50000"/>
              </a:srgbClr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647" name="文本框 229383"/>
          <p:cNvSpPr txBox="1">
            <a:spLocks noChangeArrowheads="1"/>
          </p:cNvSpPr>
          <p:nvPr/>
        </p:nvSpPr>
        <p:spPr bwMode="auto">
          <a:xfrm>
            <a:off x="5816600" y="4057650"/>
            <a:ext cx="19558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F0000"/>
                </a:solidFill>
                <a:cs typeface="Arial" pitchFamily="34" charset="0"/>
              </a:rPr>
              <a:t>ThemeGallery 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is a Design Digital Content &amp; Contents 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mall developed</a:t>
            </a:r>
          </a:p>
          <a:p>
            <a:pPr algn="ctr" eaLnBrk="0" hangingPunct="0"/>
            <a:r>
              <a:rPr lang="en-US" altLang="zh-CN" sz="1400" b="1">
                <a:solidFill>
                  <a:srgbClr val="1C1C1C"/>
                </a:solidFill>
                <a:cs typeface="Arial" pitchFamily="34" charset="0"/>
              </a:rPr>
              <a:t>by Guild Design Inc.</a:t>
            </a:r>
          </a:p>
        </p:txBody>
      </p:sp>
      <p:pic>
        <p:nvPicPr>
          <p:cNvPr id="368648" name="图片 229384" descr="RY_circl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2363" y="2141538"/>
            <a:ext cx="11080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49" name="图片 229385" descr="LB_circle0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9838" y="2141538"/>
            <a:ext cx="1176337" cy="117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50" name="图片 229386" descr="YG_circle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87763" y="2116138"/>
            <a:ext cx="1192212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51" name="文本框 229387"/>
          <p:cNvSpPr txBox="1">
            <a:spLocks noChangeArrowheads="1"/>
          </p:cNvSpPr>
          <p:nvPr/>
        </p:nvSpPr>
        <p:spPr bwMode="auto">
          <a:xfrm>
            <a:off x="1370013" y="2420938"/>
            <a:ext cx="912812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rgbClr val="D13F11"/>
                </a:solidFill>
                <a:cs typeface="Arial" pitchFamily="34" charset="0"/>
              </a:rPr>
              <a:t>A</a:t>
            </a:r>
            <a:r>
              <a:rPr lang="en-US" altLang="zh-CN" sz="1400" b="1">
                <a:solidFill>
                  <a:srgbClr val="D13F11"/>
                </a:solidFill>
                <a:cs typeface="Arial" pitchFamily="34" charset="0"/>
              </a:rPr>
              <a:t>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rgbClr val="5F5F5F"/>
                </a:solidFill>
                <a:cs typeface="Arial" pitchFamily="34" charset="0"/>
              </a:rPr>
              <a:t>Group</a:t>
            </a:r>
          </a:p>
        </p:txBody>
      </p:sp>
      <p:sp>
        <p:nvSpPr>
          <p:cNvPr id="368652" name="文本框 229388"/>
          <p:cNvSpPr txBox="1">
            <a:spLocks noChangeArrowheads="1"/>
          </p:cNvSpPr>
          <p:nvPr/>
        </p:nvSpPr>
        <p:spPr bwMode="auto">
          <a:xfrm>
            <a:off x="6286500" y="2420938"/>
            <a:ext cx="914400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rgbClr val="D13F11"/>
                </a:solidFill>
                <a:cs typeface="Arial" pitchFamily="34" charset="0"/>
              </a:rPr>
              <a:t>C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rgbClr val="5F5F5F"/>
                </a:solidFill>
                <a:cs typeface="Arial" pitchFamily="34" charset="0"/>
              </a:rPr>
              <a:t>Group</a:t>
            </a:r>
          </a:p>
        </p:txBody>
      </p:sp>
      <p:sp>
        <p:nvSpPr>
          <p:cNvPr id="368653" name="文本框 229389"/>
          <p:cNvSpPr txBox="1">
            <a:spLocks noChangeArrowheads="1"/>
          </p:cNvSpPr>
          <p:nvPr/>
        </p:nvSpPr>
        <p:spPr bwMode="auto">
          <a:xfrm>
            <a:off x="3817938" y="2420938"/>
            <a:ext cx="914400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rgbClr val="D13F11"/>
                </a:solidFill>
                <a:cs typeface="Arial" pitchFamily="34" charset="0"/>
              </a:rPr>
              <a:t>B</a:t>
            </a:r>
            <a:r>
              <a:rPr lang="en-US" altLang="zh-CN" sz="1400" b="1">
                <a:solidFill>
                  <a:srgbClr val="D13F11"/>
                </a:solidFill>
                <a:cs typeface="Arial" pitchFamily="34" charset="0"/>
              </a:rPr>
              <a:t>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rgbClr val="5F5F5F"/>
                </a:solidFill>
                <a:cs typeface="Arial" pitchFamily="34" charset="0"/>
              </a:rPr>
              <a:t>Group</a:t>
            </a:r>
          </a:p>
        </p:txBody>
      </p:sp>
      <p:pic>
        <p:nvPicPr>
          <p:cNvPr id="368654" name="图片 229390" descr="O_chevron0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00513" y="3529013"/>
            <a:ext cx="41275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55" name="图片 229391" descr="O_chevron0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9725" y="3529013"/>
            <a:ext cx="41275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56" name="图片 229392" descr="O_chevron0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64313" y="3529013"/>
            <a:ext cx="41275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标题 2314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370690" name="组合 231426"/>
          <p:cNvGrpSpPr>
            <a:grpSpLocks/>
          </p:cNvGrpSpPr>
          <p:nvPr/>
        </p:nvGrpSpPr>
        <p:grpSpPr bwMode="auto">
          <a:xfrm>
            <a:off x="304800" y="1371600"/>
            <a:ext cx="8388350" cy="4800600"/>
            <a:chOff x="60" y="864"/>
            <a:chExt cx="5508" cy="3152"/>
          </a:xfrm>
        </p:grpSpPr>
        <p:sp>
          <p:nvSpPr>
            <p:cNvPr id="370691" name="矩形 231427"/>
            <p:cNvSpPr>
              <a:spLocks noChangeArrowheads="1"/>
            </p:cNvSpPr>
            <p:nvPr/>
          </p:nvSpPr>
          <p:spPr bwMode="auto">
            <a:xfrm>
              <a:off x="60" y="3835"/>
              <a:ext cx="5508" cy="18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scene3d>
              <a:camera prst="legacyPerspectiveTop">
                <a:rot lat="600000" lon="0" rev="0"/>
              </a:camera>
              <a:lightRig rig="legacyFlat3" dir="r"/>
            </a:scene3d>
            <a:sp3d extrusionH="37830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</p:spPr>
          <p:txBody>
            <a:bodyPr wrap="none" anchor="ctr">
              <a:flatTx/>
            </a:bodyPr>
            <a:lstStyle/>
            <a:p>
              <a:pPr algn="ctr" eaLnBrk="0" hangingPunct="0"/>
              <a:endParaRPr lang="zh-CN" altLang="zh-CN" b="1">
                <a:cs typeface="Arial" pitchFamily="34" charset="0"/>
              </a:endParaRPr>
            </a:p>
          </p:txBody>
        </p:sp>
        <p:sp>
          <p:nvSpPr>
            <p:cNvPr id="370692" name="圆角矩形 231428"/>
            <p:cNvSpPr>
              <a:spLocks noChangeArrowheads="1"/>
            </p:cNvSpPr>
            <p:nvPr/>
          </p:nvSpPr>
          <p:spPr bwMode="auto">
            <a:xfrm>
              <a:off x="3747" y="1356"/>
              <a:ext cx="1546" cy="2348"/>
            </a:xfrm>
            <a:prstGeom prst="roundRect">
              <a:avLst>
                <a:gd name="adj" fmla="val 2259"/>
              </a:avLst>
            </a:prstGeom>
            <a:gradFill rotWithShape="1">
              <a:gsLst>
                <a:gs pos="0">
                  <a:srgbClr val="E8E8E8"/>
                </a:gs>
                <a:gs pos="100000">
                  <a:srgbClr val="C7C7C7">
                    <a:alpha val="0"/>
                  </a:srgbClr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93" name="圆角矩形 231429"/>
            <p:cNvSpPr>
              <a:spLocks noChangeArrowheads="1"/>
            </p:cNvSpPr>
            <p:nvPr/>
          </p:nvSpPr>
          <p:spPr bwMode="auto">
            <a:xfrm>
              <a:off x="440" y="1356"/>
              <a:ext cx="1542" cy="2348"/>
            </a:xfrm>
            <a:prstGeom prst="roundRect">
              <a:avLst>
                <a:gd name="adj" fmla="val 2259"/>
              </a:avLst>
            </a:prstGeom>
            <a:gradFill rotWithShape="1">
              <a:gsLst>
                <a:gs pos="0">
                  <a:srgbClr val="E8E8E8"/>
                </a:gs>
                <a:gs pos="100000">
                  <a:srgbClr val="C7C7C7">
                    <a:alpha val="0"/>
                  </a:srgbClr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94" name="矩形 231430"/>
            <p:cNvSpPr>
              <a:spLocks noChangeArrowheads="1"/>
            </p:cNvSpPr>
            <p:nvPr/>
          </p:nvSpPr>
          <p:spPr bwMode="auto">
            <a:xfrm>
              <a:off x="450" y="864"/>
              <a:ext cx="4526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10000"/>
                </a:lnSpc>
              </a:pPr>
              <a:r>
                <a:rPr lang="en-US" altLang="zh-CN" sz="1600" b="1">
                  <a:solidFill>
                    <a:srgbClr val="080808"/>
                  </a:solidFill>
                  <a:cs typeface="Arial" pitchFamily="34" charset="0"/>
                </a:rPr>
                <a:t>ThemeGallery  </a:t>
              </a:r>
              <a:r>
                <a:rPr lang="en-US" altLang="zh-CN" sz="1600">
                  <a:solidFill>
                    <a:srgbClr val="080808"/>
                  </a:solidFill>
                  <a:cs typeface="Arial" pitchFamily="34" charset="0"/>
                </a:rPr>
                <a:t>is a Design Digital Content &amp; Contents mall developed </a:t>
              </a:r>
            </a:p>
            <a:p>
              <a:pPr eaLnBrk="0" hangingPunct="0">
                <a:lnSpc>
                  <a:spcPct val="110000"/>
                </a:lnSpc>
              </a:pPr>
              <a:r>
                <a:rPr lang="en-US" altLang="zh-CN" sz="1600">
                  <a:solidFill>
                    <a:srgbClr val="080808"/>
                  </a:solidFill>
                  <a:cs typeface="Arial" pitchFamily="34" charset="0"/>
                </a:rPr>
                <a:t>by Guild Design Inc.</a:t>
              </a:r>
            </a:p>
          </p:txBody>
        </p:sp>
        <p:pic>
          <p:nvPicPr>
            <p:cNvPr id="370695" name="图片 231431" descr="light_shadow"/>
            <p:cNvPicPr>
              <a:picLocks noChangeAspect="1" noChangeArrowheads="1"/>
            </p:cNvPicPr>
            <p:nvPr/>
          </p:nvPicPr>
          <p:blipFill>
            <a:blip r:embed="rId3" cstate="print">
              <a:lum bright="-78000" contrast="-78000"/>
            </a:blip>
            <a:srcRect/>
            <a:stretch>
              <a:fillRect/>
            </a:stretch>
          </p:blipFill>
          <p:spPr bwMode="auto">
            <a:xfrm>
              <a:off x="732" y="3480"/>
              <a:ext cx="996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0696" name="图片 231432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90000" contrast="-48000"/>
            </a:blip>
            <a:srcRect/>
            <a:stretch>
              <a:fillRect/>
            </a:stretch>
          </p:blipFill>
          <p:spPr bwMode="auto">
            <a:xfrm>
              <a:off x="4093" y="3486"/>
              <a:ext cx="922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0697" name="圆角矩形 231433"/>
            <p:cNvSpPr>
              <a:spLocks noChangeArrowheads="1"/>
            </p:cNvSpPr>
            <p:nvPr/>
          </p:nvSpPr>
          <p:spPr bwMode="auto">
            <a:xfrm>
              <a:off x="470" y="1392"/>
              <a:ext cx="1484" cy="26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698" name="文本框 231434"/>
            <p:cNvSpPr txBox="1">
              <a:spLocks noChangeArrowheads="1"/>
            </p:cNvSpPr>
            <p:nvPr/>
          </p:nvSpPr>
          <p:spPr bwMode="auto">
            <a:xfrm>
              <a:off x="487" y="1380"/>
              <a:ext cx="145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200" b="1">
                  <a:solidFill>
                    <a:srgbClr val="FEFEFE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370699" name="圆角矩形 231435"/>
            <p:cNvSpPr>
              <a:spLocks noChangeArrowheads="1"/>
            </p:cNvSpPr>
            <p:nvPr/>
          </p:nvSpPr>
          <p:spPr bwMode="auto">
            <a:xfrm>
              <a:off x="3774" y="1392"/>
              <a:ext cx="1494" cy="26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006666"/>
                </a:gs>
                <a:gs pos="100000">
                  <a:schemeClr val="hlink"/>
                </a:gs>
              </a:gsLst>
              <a:lin ang="5400000" scaled="1"/>
            </a:gradFill>
            <a:ln w="19050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700" name="文本框 231436"/>
            <p:cNvSpPr txBox="1">
              <a:spLocks noChangeArrowheads="1"/>
            </p:cNvSpPr>
            <p:nvPr/>
          </p:nvSpPr>
          <p:spPr bwMode="auto">
            <a:xfrm>
              <a:off x="3935" y="1380"/>
              <a:ext cx="117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200" b="1">
                  <a:solidFill>
                    <a:srgbClr val="FEFEFE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370701" name="矩形 231437"/>
            <p:cNvSpPr>
              <a:spLocks noChangeArrowheads="1"/>
            </p:cNvSpPr>
            <p:nvPr/>
          </p:nvSpPr>
          <p:spPr bwMode="auto">
            <a:xfrm>
              <a:off x="707" y="1740"/>
              <a:ext cx="1048" cy="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</p:txBody>
        </p:sp>
        <p:sp>
          <p:nvSpPr>
            <p:cNvPr id="370702" name="矩形 231438"/>
            <p:cNvSpPr>
              <a:spLocks noChangeArrowheads="1"/>
            </p:cNvSpPr>
            <p:nvPr/>
          </p:nvSpPr>
          <p:spPr bwMode="auto">
            <a:xfrm>
              <a:off x="4047" y="1740"/>
              <a:ext cx="1048" cy="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</p:txBody>
        </p:sp>
        <p:sp>
          <p:nvSpPr>
            <p:cNvPr id="370703" name="圆角矩形 231439"/>
            <p:cNvSpPr>
              <a:spLocks noChangeArrowheads="1"/>
            </p:cNvSpPr>
            <p:nvPr/>
          </p:nvSpPr>
          <p:spPr bwMode="auto">
            <a:xfrm>
              <a:off x="2089" y="1356"/>
              <a:ext cx="1542" cy="2348"/>
            </a:xfrm>
            <a:prstGeom prst="roundRect">
              <a:avLst>
                <a:gd name="adj" fmla="val 2259"/>
              </a:avLst>
            </a:prstGeom>
            <a:gradFill rotWithShape="1">
              <a:gsLst>
                <a:gs pos="0">
                  <a:srgbClr val="E8E8E8"/>
                </a:gs>
                <a:gs pos="100000">
                  <a:srgbClr val="C7C7C7">
                    <a:alpha val="0"/>
                  </a:srgbClr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0704" name="图片 231440" descr="light_shadow"/>
            <p:cNvPicPr>
              <a:picLocks noChangeAspect="1" noChangeArrowheads="1"/>
            </p:cNvPicPr>
            <p:nvPr/>
          </p:nvPicPr>
          <p:blipFill>
            <a:blip r:embed="rId3" cstate="print">
              <a:lum bright="-78000" contrast="-78000"/>
            </a:blip>
            <a:srcRect/>
            <a:stretch>
              <a:fillRect/>
            </a:stretch>
          </p:blipFill>
          <p:spPr bwMode="auto">
            <a:xfrm>
              <a:off x="2381" y="3480"/>
              <a:ext cx="996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0705" name="圆角矩形 231441"/>
            <p:cNvSpPr>
              <a:spLocks noChangeArrowheads="1"/>
            </p:cNvSpPr>
            <p:nvPr/>
          </p:nvSpPr>
          <p:spPr bwMode="auto">
            <a:xfrm>
              <a:off x="2119" y="1392"/>
              <a:ext cx="1484" cy="26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181847"/>
                </a:gs>
                <a:gs pos="100000">
                  <a:schemeClr val="accent2"/>
                </a:gs>
              </a:gsLst>
              <a:lin ang="5400000" scaled="1"/>
            </a:gradFill>
            <a:ln w="19050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0706" name="文本框 231442"/>
            <p:cNvSpPr txBox="1">
              <a:spLocks noChangeArrowheads="1"/>
            </p:cNvSpPr>
            <p:nvPr/>
          </p:nvSpPr>
          <p:spPr bwMode="auto">
            <a:xfrm>
              <a:off x="2273" y="1380"/>
              <a:ext cx="1178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200" b="1">
                  <a:solidFill>
                    <a:srgbClr val="FEFEFE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370707" name="矩形 231443"/>
            <p:cNvSpPr>
              <a:spLocks noChangeArrowheads="1"/>
            </p:cNvSpPr>
            <p:nvPr/>
          </p:nvSpPr>
          <p:spPr bwMode="auto">
            <a:xfrm>
              <a:off x="2356" y="1740"/>
              <a:ext cx="1048" cy="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1400">
                  <a:solidFill>
                    <a:srgbClr val="080808"/>
                  </a:solidFill>
                  <a:cs typeface="Arial" pitchFamily="34" charset="0"/>
                </a:rPr>
                <a:t> Your text in here</a:t>
              </a:r>
            </a:p>
          </p:txBody>
        </p:sp>
        <p:grpSp>
          <p:nvGrpSpPr>
            <p:cNvPr id="370708" name="组合 231444"/>
            <p:cNvGrpSpPr>
              <a:grpSpLocks/>
            </p:cNvGrpSpPr>
            <p:nvPr/>
          </p:nvGrpSpPr>
          <p:grpSpPr bwMode="auto">
            <a:xfrm>
              <a:off x="2274" y="2412"/>
              <a:ext cx="1200" cy="1536"/>
              <a:chOff x="2304" y="2496"/>
              <a:chExt cx="1200" cy="1536"/>
            </a:xfrm>
          </p:grpSpPr>
          <p:pic>
            <p:nvPicPr>
              <p:cNvPr id="370709" name="图片 231445" descr="circuler_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14" y="2544"/>
                <a:ext cx="1182" cy="1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0710" name="椭圆 231446"/>
              <p:cNvSpPr>
                <a:spLocks noChangeArrowheads="1"/>
              </p:cNvSpPr>
              <p:nvPr/>
            </p:nvSpPr>
            <p:spPr bwMode="auto">
              <a:xfrm>
                <a:off x="2314" y="2544"/>
                <a:ext cx="1190" cy="1199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70711" name="图片 231447" descr="light_shadow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14285"/>
              <a:stretch>
                <a:fillRect/>
              </a:stretch>
            </p:blipFill>
            <p:spPr bwMode="auto">
              <a:xfrm>
                <a:off x="2304" y="2496"/>
                <a:ext cx="871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70712" name="组合 231448"/>
              <p:cNvGrpSpPr>
                <a:grpSpLocks/>
              </p:cNvGrpSpPr>
              <p:nvPr/>
            </p:nvGrpSpPr>
            <p:grpSpPr bwMode="auto">
              <a:xfrm rot="-3733502" flipH="1" flipV="1">
                <a:off x="2671" y="3379"/>
                <a:ext cx="1049" cy="253"/>
                <a:chOff x="2532" y="1051"/>
                <a:chExt cx="893" cy="246"/>
              </a:xfrm>
            </p:grpSpPr>
            <p:grpSp>
              <p:nvGrpSpPr>
                <p:cNvPr id="370713" name="组合 23144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0714" name="新月形 23145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15" name="新月形 23145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16" name="新月形 23145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17" name="新月形 23145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0718" name="组合 23145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0719" name="新月形 23145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20" name="新月形 23145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21" name="新月形 23145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22" name="新月形 23145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70723" name="组合 231459"/>
            <p:cNvGrpSpPr>
              <a:grpSpLocks/>
            </p:cNvGrpSpPr>
            <p:nvPr/>
          </p:nvGrpSpPr>
          <p:grpSpPr bwMode="auto">
            <a:xfrm>
              <a:off x="646" y="2412"/>
              <a:ext cx="1200" cy="1536"/>
              <a:chOff x="2304" y="2496"/>
              <a:chExt cx="1200" cy="1536"/>
            </a:xfrm>
          </p:grpSpPr>
          <p:pic>
            <p:nvPicPr>
              <p:cNvPr id="370724" name="图片 231460" descr="circuler_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14" y="2544"/>
                <a:ext cx="1182" cy="1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0725" name="椭圆 231461"/>
              <p:cNvSpPr>
                <a:spLocks noChangeArrowheads="1"/>
              </p:cNvSpPr>
              <p:nvPr/>
            </p:nvSpPr>
            <p:spPr bwMode="auto">
              <a:xfrm>
                <a:off x="2314" y="2544"/>
                <a:ext cx="1190" cy="1199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70726" name="图片 231462" descr="light_shadow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14285"/>
              <a:stretch>
                <a:fillRect/>
              </a:stretch>
            </p:blipFill>
            <p:spPr bwMode="auto">
              <a:xfrm>
                <a:off x="2304" y="2496"/>
                <a:ext cx="871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70727" name="组合 231463"/>
              <p:cNvGrpSpPr>
                <a:grpSpLocks/>
              </p:cNvGrpSpPr>
              <p:nvPr/>
            </p:nvGrpSpPr>
            <p:grpSpPr bwMode="auto">
              <a:xfrm rot="-3733502" flipH="1" flipV="1">
                <a:off x="2671" y="3379"/>
                <a:ext cx="1049" cy="253"/>
                <a:chOff x="2532" y="1051"/>
                <a:chExt cx="893" cy="246"/>
              </a:xfrm>
            </p:grpSpPr>
            <p:grpSp>
              <p:nvGrpSpPr>
                <p:cNvPr id="370728" name="组合 23146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0729" name="新月形 23146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30" name="新月形 23146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31" name="新月形 23146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32" name="新月形 23146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0733" name="组合 23146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0734" name="新月形 23147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35" name="新月形 23147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36" name="新月形 23147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37" name="新月形 23147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70738" name="组合 231474"/>
            <p:cNvGrpSpPr>
              <a:grpSpLocks/>
            </p:cNvGrpSpPr>
            <p:nvPr/>
          </p:nvGrpSpPr>
          <p:grpSpPr bwMode="auto">
            <a:xfrm>
              <a:off x="3976" y="2412"/>
              <a:ext cx="1200" cy="1536"/>
              <a:chOff x="2304" y="2496"/>
              <a:chExt cx="1200" cy="1536"/>
            </a:xfrm>
          </p:grpSpPr>
          <p:pic>
            <p:nvPicPr>
              <p:cNvPr id="370739" name="图片 231475" descr="circuler_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14" y="2544"/>
                <a:ext cx="1182" cy="1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0740" name="椭圆 231476"/>
              <p:cNvSpPr>
                <a:spLocks noChangeArrowheads="1"/>
              </p:cNvSpPr>
              <p:nvPr/>
            </p:nvSpPr>
            <p:spPr bwMode="auto">
              <a:xfrm>
                <a:off x="2314" y="2544"/>
                <a:ext cx="1190" cy="1199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70741" name="图片 231477" descr="light_shadow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14285"/>
              <a:stretch>
                <a:fillRect/>
              </a:stretch>
            </p:blipFill>
            <p:spPr bwMode="auto">
              <a:xfrm>
                <a:off x="2304" y="2496"/>
                <a:ext cx="871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70742" name="组合 231478"/>
              <p:cNvGrpSpPr>
                <a:grpSpLocks/>
              </p:cNvGrpSpPr>
              <p:nvPr/>
            </p:nvGrpSpPr>
            <p:grpSpPr bwMode="auto">
              <a:xfrm rot="-3733502" flipH="1" flipV="1">
                <a:off x="2671" y="3379"/>
                <a:ext cx="1049" cy="253"/>
                <a:chOff x="2532" y="1051"/>
                <a:chExt cx="893" cy="246"/>
              </a:xfrm>
            </p:grpSpPr>
            <p:grpSp>
              <p:nvGrpSpPr>
                <p:cNvPr id="370743" name="组合 23147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0744" name="新月形 23148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45" name="新月形 23148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46" name="新月形 23148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47" name="新月形 23148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0748" name="组合 23148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0749" name="新月形 23148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50" name="新月形 23148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51" name="新月形 23148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752" name="新月形 23148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70753" name="矩形 231489"/>
            <p:cNvSpPr>
              <a:spLocks noChangeArrowheads="1"/>
            </p:cNvSpPr>
            <p:nvPr/>
          </p:nvSpPr>
          <p:spPr bwMode="auto">
            <a:xfrm>
              <a:off x="758" y="2880"/>
              <a:ext cx="940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 b="1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370754" name="矩形 231490"/>
            <p:cNvSpPr>
              <a:spLocks noChangeArrowheads="1"/>
            </p:cNvSpPr>
            <p:nvPr/>
          </p:nvSpPr>
          <p:spPr bwMode="auto">
            <a:xfrm>
              <a:off x="2418" y="2870"/>
              <a:ext cx="940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 b="1">
                  <a:cs typeface="Arial" pitchFamily="34" charset="0"/>
                </a:rPr>
                <a:t>Click to add Title</a:t>
              </a:r>
            </a:p>
          </p:txBody>
        </p:sp>
        <p:sp>
          <p:nvSpPr>
            <p:cNvPr id="370755" name="矩形 231491"/>
            <p:cNvSpPr>
              <a:spLocks noChangeArrowheads="1"/>
            </p:cNvSpPr>
            <p:nvPr/>
          </p:nvSpPr>
          <p:spPr bwMode="auto">
            <a:xfrm>
              <a:off x="4098" y="2870"/>
              <a:ext cx="940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 b="1">
                  <a:cs typeface="Arial" pitchFamily="34" charset="0"/>
                </a:rPr>
                <a:t>Click to add Title</a:t>
              </a:r>
            </a:p>
          </p:txBody>
        </p:sp>
      </p:grpSp>
    </p:spTree>
  </p:cSld>
  <p:clrMapOvr>
    <a:masterClrMapping/>
  </p:clrMapOvr>
  <p:transition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标题 2334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372738" name="矩形 233474"/>
          <p:cNvSpPr>
            <a:spLocks noChangeArrowheads="1"/>
          </p:cNvSpPr>
          <p:nvPr/>
        </p:nvSpPr>
        <p:spPr bwMode="auto">
          <a:xfrm>
            <a:off x="828675" y="4503738"/>
            <a:ext cx="7400925" cy="1782762"/>
          </a:xfrm>
          <a:prstGeom prst="rect">
            <a:avLst/>
          </a:prstGeom>
          <a:gradFill rotWithShape="1">
            <a:gsLst>
              <a:gs pos="0">
                <a:srgbClr val="767676"/>
              </a:gs>
              <a:gs pos="50000">
                <a:srgbClr val="FFFFFF"/>
              </a:gs>
              <a:gs pos="100000">
                <a:srgbClr val="7676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Top"/>
            <a:lightRig rig="legacyFlat1" dir="t"/>
          </a:scene3d>
          <a:sp3d extrusionH="1218930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72739" name="矩形 233475"/>
          <p:cNvSpPr>
            <a:spLocks noChangeArrowheads="1"/>
          </p:cNvSpPr>
          <p:nvPr/>
        </p:nvSpPr>
        <p:spPr bwMode="auto">
          <a:xfrm flipH="1">
            <a:off x="866775" y="4562475"/>
            <a:ext cx="2436813" cy="1670050"/>
          </a:xfrm>
          <a:prstGeom prst="rect">
            <a:avLst/>
          </a:prstGeom>
          <a:solidFill>
            <a:schemeClr val="hlink">
              <a:alpha val="50000"/>
            </a:schemeClr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2740" name="矩形 233476"/>
          <p:cNvSpPr>
            <a:spLocks noChangeArrowheads="1"/>
          </p:cNvSpPr>
          <p:nvPr/>
        </p:nvSpPr>
        <p:spPr bwMode="auto">
          <a:xfrm flipH="1">
            <a:off x="3313113" y="4562475"/>
            <a:ext cx="2436812" cy="1670050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2741" name="矩形 233477"/>
          <p:cNvSpPr>
            <a:spLocks noChangeArrowheads="1"/>
          </p:cNvSpPr>
          <p:nvPr/>
        </p:nvSpPr>
        <p:spPr bwMode="auto">
          <a:xfrm flipH="1">
            <a:off x="5751513" y="4560888"/>
            <a:ext cx="2436812" cy="167005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2742" name="矩形 233478"/>
          <p:cNvSpPr>
            <a:spLocks noChangeArrowheads="1"/>
          </p:cNvSpPr>
          <p:nvPr/>
        </p:nvSpPr>
        <p:spPr bwMode="auto">
          <a:xfrm>
            <a:off x="866775" y="5170488"/>
            <a:ext cx="24320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72743" name="矩形 233479"/>
          <p:cNvSpPr>
            <a:spLocks noChangeArrowheads="1"/>
          </p:cNvSpPr>
          <p:nvPr/>
        </p:nvSpPr>
        <p:spPr bwMode="auto">
          <a:xfrm>
            <a:off x="3313113" y="5170488"/>
            <a:ext cx="24320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372744" name="矩形 233480"/>
          <p:cNvSpPr>
            <a:spLocks noChangeArrowheads="1"/>
          </p:cNvSpPr>
          <p:nvPr/>
        </p:nvSpPr>
        <p:spPr bwMode="auto">
          <a:xfrm>
            <a:off x="5770563" y="5170488"/>
            <a:ext cx="24320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Describe a vision of company or strategic contents.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372745" name="矩形 233481"/>
          <p:cNvSpPr>
            <a:spLocks noChangeArrowheads="1"/>
          </p:cNvSpPr>
          <p:nvPr/>
        </p:nvSpPr>
        <p:spPr bwMode="auto">
          <a:xfrm>
            <a:off x="838200" y="4645025"/>
            <a:ext cx="247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72746" name="矩形 233482"/>
          <p:cNvSpPr>
            <a:spLocks noChangeArrowheads="1"/>
          </p:cNvSpPr>
          <p:nvPr/>
        </p:nvSpPr>
        <p:spPr bwMode="auto">
          <a:xfrm>
            <a:off x="3275013" y="4645025"/>
            <a:ext cx="247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72747" name="矩形 233483"/>
          <p:cNvSpPr>
            <a:spLocks noChangeArrowheads="1"/>
          </p:cNvSpPr>
          <p:nvPr/>
        </p:nvSpPr>
        <p:spPr bwMode="auto">
          <a:xfrm>
            <a:off x="5694363" y="4645025"/>
            <a:ext cx="247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8232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pic>
        <p:nvPicPr>
          <p:cNvPr id="372748" name="图片 233484" descr="1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3150" y="2667000"/>
            <a:ext cx="13652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2749" name="任意多边形 233485"/>
          <p:cNvSpPr>
            <a:spLocks noChangeArrowheads="1"/>
          </p:cNvSpPr>
          <p:nvPr/>
        </p:nvSpPr>
        <p:spPr bwMode="auto">
          <a:xfrm>
            <a:off x="4572000" y="1562100"/>
            <a:ext cx="1092200" cy="2857500"/>
          </a:xfrm>
          <a:custGeom>
            <a:avLst/>
            <a:gdLst/>
            <a:ahLst/>
            <a:cxnLst>
              <a:cxn ang="0">
                <a:pos x="166" y="611"/>
              </a:cxn>
              <a:cxn ang="0">
                <a:pos x="92" y="813"/>
              </a:cxn>
              <a:cxn ang="0">
                <a:pos x="112" y="1008"/>
              </a:cxn>
              <a:cxn ang="0">
                <a:pos x="104" y="1192"/>
              </a:cxn>
              <a:cxn ang="0">
                <a:pos x="124" y="1383"/>
              </a:cxn>
              <a:cxn ang="0">
                <a:pos x="104" y="1555"/>
              </a:cxn>
              <a:cxn ang="0">
                <a:pos x="88" y="1674"/>
              </a:cxn>
              <a:cxn ang="0">
                <a:pos x="10" y="1800"/>
              </a:cxn>
              <a:cxn ang="0">
                <a:pos x="64" y="1982"/>
              </a:cxn>
              <a:cxn ang="0">
                <a:pos x="173" y="2259"/>
              </a:cxn>
              <a:cxn ang="0">
                <a:pos x="301" y="2490"/>
              </a:cxn>
              <a:cxn ang="0">
                <a:pos x="391" y="2676"/>
              </a:cxn>
              <a:cxn ang="0">
                <a:pos x="346" y="2816"/>
              </a:cxn>
              <a:cxn ang="0">
                <a:pos x="260" y="2919"/>
              </a:cxn>
              <a:cxn ang="0">
                <a:pos x="367" y="2961"/>
              </a:cxn>
              <a:cxn ang="0">
                <a:pos x="298" y="3273"/>
              </a:cxn>
              <a:cxn ang="0">
                <a:pos x="361" y="3396"/>
              </a:cxn>
              <a:cxn ang="0">
                <a:pos x="515" y="3140"/>
              </a:cxn>
              <a:cxn ang="0">
                <a:pos x="631" y="2934"/>
              </a:cxn>
              <a:cxn ang="0">
                <a:pos x="667" y="2771"/>
              </a:cxn>
              <a:cxn ang="0">
                <a:pos x="679" y="2640"/>
              </a:cxn>
              <a:cxn ang="0">
                <a:pos x="703" y="2448"/>
              </a:cxn>
              <a:cxn ang="0">
                <a:pos x="733" y="2257"/>
              </a:cxn>
              <a:cxn ang="0">
                <a:pos x="796" y="2021"/>
              </a:cxn>
              <a:cxn ang="0">
                <a:pos x="757" y="1725"/>
              </a:cxn>
              <a:cxn ang="0">
                <a:pos x="740" y="1476"/>
              </a:cxn>
              <a:cxn ang="0">
                <a:pos x="787" y="1280"/>
              </a:cxn>
              <a:cxn ang="0">
                <a:pos x="842" y="1223"/>
              </a:cxn>
              <a:cxn ang="0">
                <a:pos x="1093" y="1083"/>
              </a:cxn>
              <a:cxn ang="0">
                <a:pos x="1241" y="902"/>
              </a:cxn>
              <a:cxn ang="0">
                <a:pos x="1201" y="720"/>
              </a:cxn>
              <a:cxn ang="0">
                <a:pos x="1055" y="569"/>
              </a:cxn>
              <a:cxn ang="0">
                <a:pos x="1081" y="345"/>
              </a:cxn>
              <a:cxn ang="0">
                <a:pos x="999" y="249"/>
              </a:cxn>
              <a:cxn ang="0">
                <a:pos x="927" y="515"/>
              </a:cxn>
              <a:cxn ang="0">
                <a:pos x="866" y="690"/>
              </a:cxn>
              <a:cxn ang="0">
                <a:pos x="832" y="699"/>
              </a:cxn>
              <a:cxn ang="0">
                <a:pos x="656" y="641"/>
              </a:cxn>
              <a:cxn ang="0">
                <a:pos x="533" y="545"/>
              </a:cxn>
              <a:cxn ang="0">
                <a:pos x="595" y="434"/>
              </a:cxn>
              <a:cxn ang="0">
                <a:pos x="592" y="374"/>
              </a:cxn>
              <a:cxn ang="0">
                <a:pos x="613" y="345"/>
              </a:cxn>
              <a:cxn ang="0">
                <a:pos x="599" y="270"/>
              </a:cxn>
              <a:cxn ang="0">
                <a:pos x="617" y="231"/>
              </a:cxn>
              <a:cxn ang="0">
                <a:pos x="575" y="146"/>
              </a:cxn>
              <a:cxn ang="0">
                <a:pos x="550" y="98"/>
              </a:cxn>
              <a:cxn ang="0">
                <a:pos x="416" y="11"/>
              </a:cxn>
              <a:cxn ang="0">
                <a:pos x="256" y="12"/>
              </a:cxn>
              <a:cxn ang="0">
                <a:pos x="134" y="75"/>
              </a:cxn>
              <a:cxn ang="0">
                <a:pos x="112" y="126"/>
              </a:cxn>
              <a:cxn ang="0">
                <a:pos x="85" y="200"/>
              </a:cxn>
              <a:cxn ang="0">
                <a:pos x="58" y="269"/>
              </a:cxn>
              <a:cxn ang="0">
                <a:pos x="85" y="318"/>
              </a:cxn>
            </a:cxnLst>
            <a:rect l="0" t="0" r="r" b="b"/>
            <a:pathLst>
              <a:path w="1243" h="3407">
                <a:moveTo>
                  <a:pt x="109" y="377"/>
                </a:moveTo>
                <a:lnTo>
                  <a:pt x="128" y="466"/>
                </a:lnTo>
                <a:cubicBezTo>
                  <a:pt x="137" y="505"/>
                  <a:pt x="151" y="571"/>
                  <a:pt x="166" y="611"/>
                </a:cubicBezTo>
                <a:cubicBezTo>
                  <a:pt x="181" y="651"/>
                  <a:pt x="222" y="678"/>
                  <a:pt x="217" y="704"/>
                </a:cubicBezTo>
                <a:lnTo>
                  <a:pt x="133" y="770"/>
                </a:lnTo>
                <a:cubicBezTo>
                  <a:pt x="112" y="788"/>
                  <a:pt x="98" y="794"/>
                  <a:pt x="92" y="813"/>
                </a:cubicBezTo>
                <a:cubicBezTo>
                  <a:pt x="85" y="829"/>
                  <a:pt x="95" y="865"/>
                  <a:pt x="95" y="884"/>
                </a:cubicBezTo>
                <a:cubicBezTo>
                  <a:pt x="95" y="903"/>
                  <a:pt x="88" y="905"/>
                  <a:pt x="91" y="926"/>
                </a:cubicBezTo>
                <a:lnTo>
                  <a:pt x="112" y="1008"/>
                </a:lnTo>
                <a:lnTo>
                  <a:pt x="128" y="1079"/>
                </a:lnTo>
                <a:lnTo>
                  <a:pt x="113" y="1112"/>
                </a:lnTo>
                <a:lnTo>
                  <a:pt x="104" y="1192"/>
                </a:lnTo>
                <a:lnTo>
                  <a:pt x="113" y="1274"/>
                </a:lnTo>
                <a:cubicBezTo>
                  <a:pt x="115" y="1297"/>
                  <a:pt x="111" y="1314"/>
                  <a:pt x="113" y="1332"/>
                </a:cubicBezTo>
                <a:cubicBezTo>
                  <a:pt x="115" y="1351"/>
                  <a:pt x="122" y="1366"/>
                  <a:pt x="124" y="1383"/>
                </a:cubicBezTo>
                <a:cubicBezTo>
                  <a:pt x="126" y="1400"/>
                  <a:pt x="125" y="1418"/>
                  <a:pt x="128" y="1434"/>
                </a:cubicBezTo>
                <a:cubicBezTo>
                  <a:pt x="123" y="1450"/>
                  <a:pt x="99" y="1467"/>
                  <a:pt x="95" y="1487"/>
                </a:cubicBezTo>
                <a:cubicBezTo>
                  <a:pt x="91" y="1507"/>
                  <a:pt x="103" y="1535"/>
                  <a:pt x="104" y="1555"/>
                </a:cubicBezTo>
                <a:lnTo>
                  <a:pt x="95" y="1595"/>
                </a:lnTo>
                <a:lnTo>
                  <a:pt x="85" y="1629"/>
                </a:lnTo>
                <a:lnTo>
                  <a:pt x="88" y="1674"/>
                </a:lnTo>
                <a:cubicBezTo>
                  <a:pt x="86" y="1687"/>
                  <a:pt x="74" y="1696"/>
                  <a:pt x="71" y="1707"/>
                </a:cubicBezTo>
                <a:cubicBezTo>
                  <a:pt x="68" y="1718"/>
                  <a:pt x="79" y="1728"/>
                  <a:pt x="68" y="1743"/>
                </a:cubicBezTo>
                <a:cubicBezTo>
                  <a:pt x="58" y="1758"/>
                  <a:pt x="18" y="1782"/>
                  <a:pt x="10" y="1800"/>
                </a:cubicBezTo>
                <a:cubicBezTo>
                  <a:pt x="0" y="1817"/>
                  <a:pt x="11" y="1822"/>
                  <a:pt x="19" y="1854"/>
                </a:cubicBezTo>
                <a:lnTo>
                  <a:pt x="28" y="1916"/>
                </a:lnTo>
                <a:lnTo>
                  <a:pt x="64" y="1982"/>
                </a:lnTo>
                <a:lnTo>
                  <a:pt x="71" y="2037"/>
                </a:lnTo>
                <a:lnTo>
                  <a:pt x="85" y="2090"/>
                </a:lnTo>
                <a:lnTo>
                  <a:pt x="173" y="2259"/>
                </a:lnTo>
                <a:lnTo>
                  <a:pt x="223" y="2352"/>
                </a:lnTo>
                <a:lnTo>
                  <a:pt x="249" y="2402"/>
                </a:lnTo>
                <a:lnTo>
                  <a:pt x="301" y="2490"/>
                </a:lnTo>
                <a:lnTo>
                  <a:pt x="335" y="2559"/>
                </a:lnTo>
                <a:lnTo>
                  <a:pt x="362" y="2615"/>
                </a:lnTo>
                <a:cubicBezTo>
                  <a:pt x="371" y="2634"/>
                  <a:pt x="385" y="2659"/>
                  <a:pt x="391" y="2676"/>
                </a:cubicBezTo>
                <a:cubicBezTo>
                  <a:pt x="397" y="2693"/>
                  <a:pt x="392" y="2702"/>
                  <a:pt x="401" y="2717"/>
                </a:cubicBezTo>
                <a:lnTo>
                  <a:pt x="443" y="2765"/>
                </a:lnTo>
                <a:lnTo>
                  <a:pt x="346" y="2816"/>
                </a:lnTo>
                <a:lnTo>
                  <a:pt x="262" y="2874"/>
                </a:lnTo>
                <a:cubicBezTo>
                  <a:pt x="248" y="2892"/>
                  <a:pt x="263" y="2915"/>
                  <a:pt x="263" y="2922"/>
                </a:cubicBezTo>
                <a:cubicBezTo>
                  <a:pt x="263" y="2929"/>
                  <a:pt x="254" y="2913"/>
                  <a:pt x="260" y="2919"/>
                </a:cubicBezTo>
                <a:cubicBezTo>
                  <a:pt x="266" y="2932"/>
                  <a:pt x="276" y="2956"/>
                  <a:pt x="298" y="2958"/>
                </a:cubicBezTo>
                <a:lnTo>
                  <a:pt x="386" y="2942"/>
                </a:lnTo>
                <a:lnTo>
                  <a:pt x="367" y="2961"/>
                </a:lnTo>
                <a:lnTo>
                  <a:pt x="341" y="3069"/>
                </a:lnTo>
                <a:lnTo>
                  <a:pt x="370" y="3103"/>
                </a:lnTo>
                <a:lnTo>
                  <a:pt x="298" y="3273"/>
                </a:lnTo>
                <a:lnTo>
                  <a:pt x="268" y="3344"/>
                </a:lnTo>
                <a:cubicBezTo>
                  <a:pt x="266" y="3363"/>
                  <a:pt x="269" y="3380"/>
                  <a:pt x="284" y="3389"/>
                </a:cubicBezTo>
                <a:cubicBezTo>
                  <a:pt x="296" y="3397"/>
                  <a:pt x="335" y="3407"/>
                  <a:pt x="361" y="3396"/>
                </a:cubicBezTo>
                <a:lnTo>
                  <a:pt x="443" y="3321"/>
                </a:lnTo>
                <a:lnTo>
                  <a:pt x="491" y="3249"/>
                </a:lnTo>
                <a:lnTo>
                  <a:pt x="515" y="3140"/>
                </a:lnTo>
                <a:lnTo>
                  <a:pt x="564" y="3103"/>
                </a:lnTo>
                <a:lnTo>
                  <a:pt x="588" y="3055"/>
                </a:lnTo>
                <a:lnTo>
                  <a:pt x="631" y="2934"/>
                </a:lnTo>
                <a:lnTo>
                  <a:pt x="647" y="2831"/>
                </a:lnTo>
                <a:lnTo>
                  <a:pt x="668" y="2811"/>
                </a:lnTo>
                <a:cubicBezTo>
                  <a:pt x="671" y="2801"/>
                  <a:pt x="665" y="2789"/>
                  <a:pt x="667" y="2771"/>
                </a:cubicBezTo>
                <a:cubicBezTo>
                  <a:pt x="669" y="2753"/>
                  <a:pt x="679" y="2716"/>
                  <a:pt x="680" y="2702"/>
                </a:cubicBezTo>
                <a:cubicBezTo>
                  <a:pt x="678" y="2685"/>
                  <a:pt x="670" y="2695"/>
                  <a:pt x="670" y="2685"/>
                </a:cubicBezTo>
                <a:lnTo>
                  <a:pt x="679" y="2640"/>
                </a:lnTo>
                <a:lnTo>
                  <a:pt x="676" y="2589"/>
                </a:lnTo>
                <a:lnTo>
                  <a:pt x="685" y="2499"/>
                </a:lnTo>
                <a:lnTo>
                  <a:pt x="703" y="2448"/>
                </a:lnTo>
                <a:lnTo>
                  <a:pt x="712" y="2400"/>
                </a:lnTo>
                <a:lnTo>
                  <a:pt x="718" y="2331"/>
                </a:lnTo>
                <a:lnTo>
                  <a:pt x="733" y="2257"/>
                </a:lnTo>
                <a:lnTo>
                  <a:pt x="760" y="2133"/>
                </a:lnTo>
                <a:cubicBezTo>
                  <a:pt x="771" y="2106"/>
                  <a:pt x="793" y="2115"/>
                  <a:pt x="799" y="2096"/>
                </a:cubicBezTo>
                <a:cubicBezTo>
                  <a:pt x="805" y="2077"/>
                  <a:pt x="802" y="2051"/>
                  <a:pt x="796" y="2021"/>
                </a:cubicBezTo>
                <a:lnTo>
                  <a:pt x="764" y="1916"/>
                </a:lnTo>
                <a:lnTo>
                  <a:pt x="769" y="1788"/>
                </a:lnTo>
                <a:lnTo>
                  <a:pt x="757" y="1725"/>
                </a:lnTo>
                <a:lnTo>
                  <a:pt x="758" y="1676"/>
                </a:lnTo>
                <a:lnTo>
                  <a:pt x="745" y="1625"/>
                </a:lnTo>
                <a:lnTo>
                  <a:pt x="740" y="1476"/>
                </a:lnTo>
                <a:lnTo>
                  <a:pt x="757" y="1418"/>
                </a:lnTo>
                <a:lnTo>
                  <a:pt x="767" y="1338"/>
                </a:lnTo>
                <a:lnTo>
                  <a:pt x="787" y="1280"/>
                </a:lnTo>
                <a:lnTo>
                  <a:pt x="797" y="1223"/>
                </a:lnTo>
                <a:lnTo>
                  <a:pt x="806" y="1218"/>
                </a:lnTo>
                <a:lnTo>
                  <a:pt x="842" y="1223"/>
                </a:lnTo>
                <a:lnTo>
                  <a:pt x="997" y="1176"/>
                </a:lnTo>
                <a:lnTo>
                  <a:pt x="1070" y="1137"/>
                </a:lnTo>
                <a:lnTo>
                  <a:pt x="1093" y="1083"/>
                </a:lnTo>
                <a:cubicBezTo>
                  <a:pt x="1116" y="1063"/>
                  <a:pt x="1187" y="1039"/>
                  <a:pt x="1207" y="1017"/>
                </a:cubicBezTo>
                <a:cubicBezTo>
                  <a:pt x="1226" y="993"/>
                  <a:pt x="1204" y="970"/>
                  <a:pt x="1210" y="951"/>
                </a:cubicBezTo>
                <a:cubicBezTo>
                  <a:pt x="1216" y="932"/>
                  <a:pt x="1238" y="919"/>
                  <a:pt x="1241" y="902"/>
                </a:cubicBezTo>
                <a:cubicBezTo>
                  <a:pt x="1243" y="881"/>
                  <a:pt x="1230" y="867"/>
                  <a:pt x="1229" y="848"/>
                </a:cubicBezTo>
                <a:cubicBezTo>
                  <a:pt x="1228" y="829"/>
                  <a:pt x="1242" y="810"/>
                  <a:pt x="1237" y="789"/>
                </a:cubicBezTo>
                <a:cubicBezTo>
                  <a:pt x="1234" y="763"/>
                  <a:pt x="1208" y="745"/>
                  <a:pt x="1201" y="720"/>
                </a:cubicBezTo>
                <a:cubicBezTo>
                  <a:pt x="1195" y="689"/>
                  <a:pt x="1208" y="660"/>
                  <a:pt x="1195" y="641"/>
                </a:cubicBezTo>
                <a:cubicBezTo>
                  <a:pt x="1179" y="620"/>
                  <a:pt x="1144" y="620"/>
                  <a:pt x="1121" y="608"/>
                </a:cubicBezTo>
                <a:cubicBezTo>
                  <a:pt x="1098" y="596"/>
                  <a:pt x="1069" y="583"/>
                  <a:pt x="1055" y="569"/>
                </a:cubicBezTo>
                <a:cubicBezTo>
                  <a:pt x="1037" y="556"/>
                  <a:pt x="1038" y="541"/>
                  <a:pt x="1037" y="522"/>
                </a:cubicBezTo>
                <a:cubicBezTo>
                  <a:pt x="1036" y="503"/>
                  <a:pt x="1044" y="481"/>
                  <a:pt x="1051" y="452"/>
                </a:cubicBezTo>
                <a:cubicBezTo>
                  <a:pt x="1058" y="423"/>
                  <a:pt x="1076" y="374"/>
                  <a:pt x="1081" y="345"/>
                </a:cubicBezTo>
                <a:cubicBezTo>
                  <a:pt x="1088" y="304"/>
                  <a:pt x="1087" y="297"/>
                  <a:pt x="1082" y="281"/>
                </a:cubicBezTo>
                <a:cubicBezTo>
                  <a:pt x="1077" y="265"/>
                  <a:pt x="1066" y="251"/>
                  <a:pt x="1052" y="246"/>
                </a:cubicBezTo>
                <a:cubicBezTo>
                  <a:pt x="1040" y="242"/>
                  <a:pt x="1016" y="232"/>
                  <a:pt x="999" y="249"/>
                </a:cubicBezTo>
                <a:cubicBezTo>
                  <a:pt x="983" y="265"/>
                  <a:pt x="963" y="309"/>
                  <a:pt x="953" y="344"/>
                </a:cubicBezTo>
                <a:cubicBezTo>
                  <a:pt x="945" y="376"/>
                  <a:pt x="945" y="434"/>
                  <a:pt x="941" y="462"/>
                </a:cubicBezTo>
                <a:lnTo>
                  <a:pt x="927" y="515"/>
                </a:lnTo>
                <a:lnTo>
                  <a:pt x="907" y="545"/>
                </a:lnTo>
                <a:lnTo>
                  <a:pt x="883" y="626"/>
                </a:lnTo>
                <a:lnTo>
                  <a:pt x="866" y="690"/>
                </a:lnTo>
                <a:lnTo>
                  <a:pt x="869" y="780"/>
                </a:lnTo>
                <a:lnTo>
                  <a:pt x="860" y="782"/>
                </a:lnTo>
                <a:lnTo>
                  <a:pt x="832" y="699"/>
                </a:lnTo>
                <a:lnTo>
                  <a:pt x="794" y="659"/>
                </a:lnTo>
                <a:cubicBezTo>
                  <a:pt x="777" y="648"/>
                  <a:pt x="750" y="636"/>
                  <a:pt x="727" y="633"/>
                </a:cubicBezTo>
                <a:cubicBezTo>
                  <a:pt x="706" y="630"/>
                  <a:pt x="677" y="642"/>
                  <a:pt x="656" y="641"/>
                </a:cubicBezTo>
                <a:cubicBezTo>
                  <a:pt x="634" y="640"/>
                  <a:pt x="610" y="632"/>
                  <a:pt x="602" y="627"/>
                </a:cubicBezTo>
                <a:lnTo>
                  <a:pt x="605" y="609"/>
                </a:lnTo>
                <a:lnTo>
                  <a:pt x="533" y="545"/>
                </a:lnTo>
                <a:cubicBezTo>
                  <a:pt x="524" y="530"/>
                  <a:pt x="544" y="530"/>
                  <a:pt x="550" y="521"/>
                </a:cubicBezTo>
                <a:cubicBezTo>
                  <a:pt x="556" y="512"/>
                  <a:pt x="565" y="503"/>
                  <a:pt x="572" y="489"/>
                </a:cubicBezTo>
                <a:cubicBezTo>
                  <a:pt x="582" y="469"/>
                  <a:pt x="591" y="455"/>
                  <a:pt x="595" y="434"/>
                </a:cubicBezTo>
                <a:cubicBezTo>
                  <a:pt x="597" y="419"/>
                  <a:pt x="596" y="402"/>
                  <a:pt x="593" y="399"/>
                </a:cubicBezTo>
                <a:cubicBezTo>
                  <a:pt x="590" y="396"/>
                  <a:pt x="578" y="393"/>
                  <a:pt x="578" y="389"/>
                </a:cubicBezTo>
                <a:cubicBezTo>
                  <a:pt x="578" y="385"/>
                  <a:pt x="588" y="378"/>
                  <a:pt x="592" y="374"/>
                </a:cubicBezTo>
                <a:lnTo>
                  <a:pt x="604" y="365"/>
                </a:lnTo>
                <a:lnTo>
                  <a:pt x="599" y="342"/>
                </a:lnTo>
                <a:lnTo>
                  <a:pt x="613" y="345"/>
                </a:lnTo>
                <a:lnTo>
                  <a:pt x="602" y="306"/>
                </a:lnTo>
                <a:cubicBezTo>
                  <a:pt x="603" y="298"/>
                  <a:pt x="617" y="300"/>
                  <a:pt x="617" y="294"/>
                </a:cubicBezTo>
                <a:cubicBezTo>
                  <a:pt x="618" y="290"/>
                  <a:pt x="600" y="277"/>
                  <a:pt x="599" y="270"/>
                </a:cubicBezTo>
                <a:lnTo>
                  <a:pt x="622" y="261"/>
                </a:lnTo>
                <a:cubicBezTo>
                  <a:pt x="621" y="252"/>
                  <a:pt x="594" y="221"/>
                  <a:pt x="593" y="216"/>
                </a:cubicBezTo>
                <a:cubicBezTo>
                  <a:pt x="594" y="211"/>
                  <a:pt x="623" y="249"/>
                  <a:pt x="617" y="231"/>
                </a:cubicBezTo>
                <a:cubicBezTo>
                  <a:pt x="611" y="213"/>
                  <a:pt x="599" y="197"/>
                  <a:pt x="595" y="189"/>
                </a:cubicBezTo>
                <a:cubicBezTo>
                  <a:pt x="591" y="182"/>
                  <a:pt x="575" y="164"/>
                  <a:pt x="604" y="177"/>
                </a:cubicBezTo>
                <a:cubicBezTo>
                  <a:pt x="633" y="190"/>
                  <a:pt x="581" y="155"/>
                  <a:pt x="575" y="146"/>
                </a:cubicBezTo>
                <a:cubicBezTo>
                  <a:pt x="569" y="137"/>
                  <a:pt x="565" y="127"/>
                  <a:pt x="566" y="122"/>
                </a:cubicBezTo>
                <a:cubicBezTo>
                  <a:pt x="567" y="117"/>
                  <a:pt x="584" y="121"/>
                  <a:pt x="581" y="117"/>
                </a:cubicBezTo>
                <a:cubicBezTo>
                  <a:pt x="578" y="113"/>
                  <a:pt x="560" y="107"/>
                  <a:pt x="550" y="98"/>
                </a:cubicBezTo>
                <a:cubicBezTo>
                  <a:pt x="540" y="89"/>
                  <a:pt x="537" y="74"/>
                  <a:pt x="523" y="63"/>
                </a:cubicBezTo>
                <a:cubicBezTo>
                  <a:pt x="507" y="48"/>
                  <a:pt x="485" y="40"/>
                  <a:pt x="467" y="31"/>
                </a:cubicBezTo>
                <a:cubicBezTo>
                  <a:pt x="449" y="22"/>
                  <a:pt x="434" y="16"/>
                  <a:pt x="416" y="11"/>
                </a:cubicBezTo>
                <a:cubicBezTo>
                  <a:pt x="398" y="6"/>
                  <a:pt x="378" y="0"/>
                  <a:pt x="359" y="2"/>
                </a:cubicBezTo>
                <a:cubicBezTo>
                  <a:pt x="339" y="5"/>
                  <a:pt x="321" y="19"/>
                  <a:pt x="304" y="21"/>
                </a:cubicBezTo>
                <a:cubicBezTo>
                  <a:pt x="287" y="23"/>
                  <a:pt x="275" y="8"/>
                  <a:pt x="256" y="12"/>
                </a:cubicBezTo>
                <a:cubicBezTo>
                  <a:pt x="239" y="15"/>
                  <a:pt x="208" y="31"/>
                  <a:pt x="190" y="44"/>
                </a:cubicBezTo>
                <a:lnTo>
                  <a:pt x="136" y="87"/>
                </a:lnTo>
                <a:cubicBezTo>
                  <a:pt x="127" y="92"/>
                  <a:pt x="137" y="72"/>
                  <a:pt x="134" y="75"/>
                </a:cubicBezTo>
                <a:cubicBezTo>
                  <a:pt x="132" y="77"/>
                  <a:pt x="125" y="96"/>
                  <a:pt x="121" y="104"/>
                </a:cubicBezTo>
                <a:cubicBezTo>
                  <a:pt x="118" y="105"/>
                  <a:pt x="117" y="80"/>
                  <a:pt x="115" y="84"/>
                </a:cubicBezTo>
                <a:cubicBezTo>
                  <a:pt x="113" y="88"/>
                  <a:pt x="115" y="111"/>
                  <a:pt x="112" y="126"/>
                </a:cubicBezTo>
                <a:cubicBezTo>
                  <a:pt x="109" y="141"/>
                  <a:pt x="100" y="170"/>
                  <a:pt x="94" y="174"/>
                </a:cubicBezTo>
                <a:cubicBezTo>
                  <a:pt x="90" y="187"/>
                  <a:pt x="72" y="133"/>
                  <a:pt x="77" y="152"/>
                </a:cubicBezTo>
                <a:cubicBezTo>
                  <a:pt x="82" y="171"/>
                  <a:pt x="86" y="196"/>
                  <a:pt x="85" y="200"/>
                </a:cubicBezTo>
                <a:cubicBezTo>
                  <a:pt x="84" y="204"/>
                  <a:pt x="73" y="170"/>
                  <a:pt x="70" y="176"/>
                </a:cubicBezTo>
                <a:cubicBezTo>
                  <a:pt x="87" y="212"/>
                  <a:pt x="67" y="215"/>
                  <a:pt x="68" y="237"/>
                </a:cubicBezTo>
                <a:cubicBezTo>
                  <a:pt x="66" y="252"/>
                  <a:pt x="77" y="263"/>
                  <a:pt x="58" y="269"/>
                </a:cubicBezTo>
                <a:cubicBezTo>
                  <a:pt x="39" y="275"/>
                  <a:pt x="77" y="275"/>
                  <a:pt x="77" y="279"/>
                </a:cubicBezTo>
                <a:cubicBezTo>
                  <a:pt x="77" y="283"/>
                  <a:pt x="74" y="297"/>
                  <a:pt x="58" y="294"/>
                </a:cubicBezTo>
                <a:cubicBezTo>
                  <a:pt x="42" y="291"/>
                  <a:pt x="80" y="310"/>
                  <a:pt x="85" y="318"/>
                </a:cubicBezTo>
                <a:cubicBezTo>
                  <a:pt x="90" y="326"/>
                  <a:pt x="85" y="334"/>
                  <a:pt x="89" y="344"/>
                </a:cubicBezTo>
                <a:lnTo>
                  <a:pt x="109" y="377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E0E0E0"/>
              </a:gs>
            </a:gsLst>
            <a:lin ang="5400000" scaled="1"/>
          </a:gradFill>
          <a:ln w="1270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72750" name="图片 233486" descr="2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9825" y="3200400"/>
            <a:ext cx="10953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2751" name="图片 233487" descr="1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06775" y="2568575"/>
            <a:ext cx="14700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2752" name="图片 233488" descr="2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3011488"/>
            <a:ext cx="1608138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2753" name="矩形 233489"/>
          <p:cNvSpPr>
            <a:spLocks noChangeArrowheads="1"/>
          </p:cNvSpPr>
          <p:nvPr/>
        </p:nvSpPr>
        <p:spPr bwMode="auto">
          <a:xfrm>
            <a:off x="533400" y="1524000"/>
            <a:ext cx="333533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372754" name="矩形 233490"/>
          <p:cNvSpPr>
            <a:spLocks noChangeArrowheads="1"/>
          </p:cNvSpPr>
          <p:nvPr/>
        </p:nvSpPr>
        <p:spPr bwMode="auto">
          <a:xfrm>
            <a:off x="381000" y="1739900"/>
            <a:ext cx="42863" cy="3556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标题 2355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74786" name="圆角矩形 235522"/>
          <p:cNvSpPr>
            <a:spLocks noChangeArrowheads="1"/>
          </p:cNvSpPr>
          <p:nvPr/>
        </p:nvSpPr>
        <p:spPr bwMode="auto">
          <a:xfrm>
            <a:off x="1260475" y="1827213"/>
            <a:ext cx="6653213" cy="1144587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rgbClr val="24246B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4787" name="圆角矩形 235523"/>
          <p:cNvSpPr>
            <a:spLocks noChangeArrowheads="1"/>
          </p:cNvSpPr>
          <p:nvPr/>
        </p:nvSpPr>
        <p:spPr bwMode="auto">
          <a:xfrm>
            <a:off x="1263650" y="3417888"/>
            <a:ext cx="6653213" cy="10191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folHlink"/>
              </a:gs>
              <a:gs pos="100000">
                <a:srgbClr val="6B8E00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4788" name="圆角矩形 235524"/>
          <p:cNvSpPr>
            <a:spLocks noChangeArrowheads="1"/>
          </p:cNvSpPr>
          <p:nvPr/>
        </p:nvSpPr>
        <p:spPr bwMode="auto">
          <a:xfrm>
            <a:off x="1271588" y="4933950"/>
            <a:ext cx="6653212" cy="10318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4789" name="任意多边形 235525"/>
          <p:cNvSpPr>
            <a:spLocks noChangeArrowheads="1"/>
          </p:cNvSpPr>
          <p:nvPr/>
        </p:nvSpPr>
        <p:spPr bwMode="auto">
          <a:xfrm flipV="1">
            <a:off x="1435100" y="3048000"/>
            <a:ext cx="6397625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4790" name="任意多边形 235526"/>
          <p:cNvSpPr>
            <a:spLocks noChangeArrowheads="1"/>
          </p:cNvSpPr>
          <p:nvPr/>
        </p:nvSpPr>
        <p:spPr bwMode="auto">
          <a:xfrm flipV="1">
            <a:off x="1338263" y="1457325"/>
            <a:ext cx="6502400" cy="363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4791" name="任意多边形 235527"/>
          <p:cNvSpPr>
            <a:spLocks noChangeArrowheads="1"/>
          </p:cNvSpPr>
          <p:nvPr/>
        </p:nvSpPr>
        <p:spPr bwMode="auto">
          <a:xfrm flipV="1">
            <a:off x="1390650" y="4568825"/>
            <a:ext cx="6475413" cy="363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74792" name="图片 235528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7625" y="1870075"/>
            <a:ext cx="6746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4793" name="图片 235529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3463925"/>
            <a:ext cx="676275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4794" name="图片 235530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9213" y="4975225"/>
            <a:ext cx="674687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95" name="圆角矩形 235531"/>
          <p:cNvSpPr>
            <a:spLocks noChangeArrowheads="1"/>
          </p:cNvSpPr>
          <p:nvPr/>
        </p:nvSpPr>
        <p:spPr bwMode="auto">
          <a:xfrm>
            <a:off x="1747838" y="1600200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4796" name="圆角矩形 235532"/>
          <p:cNvSpPr>
            <a:spLocks noChangeArrowheads="1"/>
          </p:cNvSpPr>
          <p:nvPr/>
        </p:nvSpPr>
        <p:spPr bwMode="auto">
          <a:xfrm>
            <a:off x="1747838" y="3209925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4797" name="圆角矩形 235533"/>
          <p:cNvSpPr>
            <a:spLocks noChangeArrowheads="1"/>
          </p:cNvSpPr>
          <p:nvPr/>
        </p:nvSpPr>
        <p:spPr bwMode="auto">
          <a:xfrm>
            <a:off x="1747838" y="4711700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4798" name="文本框 235534"/>
          <p:cNvSpPr txBox="1">
            <a:spLocks noChangeArrowheads="1"/>
          </p:cNvSpPr>
          <p:nvPr/>
        </p:nvSpPr>
        <p:spPr bwMode="auto">
          <a:xfrm>
            <a:off x="1671638" y="2209800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  <a:cs typeface="Arial" pitchFamily="34" charset="0"/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74799" name="文本框 235535"/>
          <p:cNvSpPr txBox="1">
            <a:spLocks noChangeArrowheads="1"/>
          </p:cNvSpPr>
          <p:nvPr/>
        </p:nvSpPr>
        <p:spPr bwMode="auto">
          <a:xfrm>
            <a:off x="1671638" y="3746500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  <a:cs typeface="Arial" pitchFamily="34" charset="0"/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74800" name="文本框 235536"/>
          <p:cNvSpPr txBox="1">
            <a:spLocks noChangeArrowheads="1"/>
          </p:cNvSpPr>
          <p:nvPr/>
        </p:nvSpPr>
        <p:spPr bwMode="auto">
          <a:xfrm>
            <a:off x="1671638" y="5224463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  <a:cs typeface="Arial" pitchFamily="34" charset="0"/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74801" name="矩形 235537"/>
          <p:cNvSpPr>
            <a:spLocks noChangeArrowheads="1"/>
          </p:cNvSpPr>
          <p:nvPr/>
        </p:nvSpPr>
        <p:spPr bwMode="auto">
          <a:xfrm>
            <a:off x="2128838" y="1600200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accent2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74802" name="矩形 235538"/>
          <p:cNvSpPr>
            <a:spLocks noChangeArrowheads="1"/>
          </p:cNvSpPr>
          <p:nvPr/>
        </p:nvSpPr>
        <p:spPr bwMode="auto">
          <a:xfrm>
            <a:off x="2128838" y="3219450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folHlink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74803" name="矩形 235539"/>
          <p:cNvSpPr>
            <a:spLocks noChangeArrowheads="1"/>
          </p:cNvSpPr>
          <p:nvPr/>
        </p:nvSpPr>
        <p:spPr bwMode="auto">
          <a:xfrm>
            <a:off x="2128838" y="4722813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hlink"/>
                </a:solidFill>
                <a:cs typeface="Arial" pitchFamily="34" charset="0"/>
              </a:rPr>
              <a:t>Description of the company’s sub contents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组合 398337"/>
          <p:cNvGrpSpPr>
            <a:grpSpLocks/>
          </p:cNvGrpSpPr>
          <p:nvPr/>
        </p:nvGrpSpPr>
        <p:grpSpPr bwMode="auto">
          <a:xfrm>
            <a:off x="684213" y="1665288"/>
            <a:ext cx="7775575" cy="4211637"/>
            <a:chOff x="431" y="1049"/>
            <a:chExt cx="4898" cy="2653"/>
          </a:xfrm>
        </p:grpSpPr>
        <p:sp>
          <p:nvSpPr>
            <p:cNvPr id="30722" name="矩形 398338"/>
            <p:cNvSpPr>
              <a:spLocks noChangeArrowheads="1"/>
            </p:cNvSpPr>
            <p:nvPr/>
          </p:nvSpPr>
          <p:spPr bwMode="auto">
            <a:xfrm>
              <a:off x="431" y="1804"/>
              <a:ext cx="834" cy="27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1400" b="1"/>
                <a:t>标题</a:t>
              </a:r>
            </a:p>
          </p:txBody>
        </p:sp>
        <p:sp>
          <p:nvSpPr>
            <p:cNvPr id="30723" name="任意多边形 398339"/>
            <p:cNvSpPr>
              <a:spLocks noChangeArrowheads="1"/>
            </p:cNvSpPr>
            <p:nvPr/>
          </p:nvSpPr>
          <p:spPr bwMode="auto">
            <a:xfrm>
              <a:off x="1352" y="1049"/>
              <a:ext cx="3973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4" name="任意多边形 398340"/>
            <p:cNvSpPr>
              <a:spLocks noChangeArrowheads="1"/>
            </p:cNvSpPr>
            <p:nvPr/>
          </p:nvSpPr>
          <p:spPr bwMode="auto">
            <a:xfrm>
              <a:off x="517" y="1049"/>
              <a:ext cx="749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25" name="矩形 398341"/>
            <p:cNvSpPr>
              <a:spLocks noChangeArrowheads="1"/>
            </p:cNvSpPr>
            <p:nvPr/>
          </p:nvSpPr>
          <p:spPr bwMode="auto">
            <a:xfrm>
              <a:off x="1271" y="1093"/>
              <a:ext cx="3960" cy="5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200"/>
                <a:t>细节</a:t>
              </a:r>
            </a:p>
          </p:txBody>
        </p:sp>
        <p:sp>
          <p:nvSpPr>
            <p:cNvPr id="30726" name="矩形 398342"/>
            <p:cNvSpPr>
              <a:spLocks noChangeArrowheads="1"/>
            </p:cNvSpPr>
            <p:nvPr/>
          </p:nvSpPr>
          <p:spPr bwMode="auto">
            <a:xfrm>
              <a:off x="431" y="1230"/>
              <a:ext cx="816" cy="317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1400" b="1"/>
                <a:t>标题</a:t>
              </a:r>
            </a:p>
          </p:txBody>
        </p:sp>
        <p:sp>
          <p:nvSpPr>
            <p:cNvPr id="30727" name="矩形 398343"/>
            <p:cNvSpPr>
              <a:spLocks noChangeArrowheads="1"/>
            </p:cNvSpPr>
            <p:nvPr/>
          </p:nvSpPr>
          <p:spPr bwMode="auto">
            <a:xfrm>
              <a:off x="431" y="2546"/>
              <a:ext cx="840" cy="249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1400" b="1"/>
                <a:t>标题</a:t>
              </a:r>
            </a:p>
          </p:txBody>
        </p:sp>
        <p:sp>
          <p:nvSpPr>
            <p:cNvPr id="30728" name="矩形 398344"/>
            <p:cNvSpPr>
              <a:spLocks noChangeArrowheads="1"/>
            </p:cNvSpPr>
            <p:nvPr/>
          </p:nvSpPr>
          <p:spPr bwMode="auto">
            <a:xfrm>
              <a:off x="431" y="3271"/>
              <a:ext cx="834" cy="22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 b="1"/>
                <a:t>标题</a:t>
              </a:r>
            </a:p>
          </p:txBody>
        </p:sp>
        <p:sp>
          <p:nvSpPr>
            <p:cNvPr id="30729" name="任意多边形 398345"/>
            <p:cNvSpPr>
              <a:spLocks noChangeArrowheads="1"/>
            </p:cNvSpPr>
            <p:nvPr/>
          </p:nvSpPr>
          <p:spPr bwMode="auto">
            <a:xfrm>
              <a:off x="517" y="1730"/>
              <a:ext cx="749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0" name="任意多边形 398346"/>
            <p:cNvSpPr>
              <a:spLocks noChangeArrowheads="1"/>
            </p:cNvSpPr>
            <p:nvPr/>
          </p:nvSpPr>
          <p:spPr bwMode="auto">
            <a:xfrm>
              <a:off x="517" y="2410"/>
              <a:ext cx="749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1" name="任意多边形 398347"/>
            <p:cNvSpPr>
              <a:spLocks noChangeArrowheads="1"/>
            </p:cNvSpPr>
            <p:nvPr/>
          </p:nvSpPr>
          <p:spPr bwMode="auto">
            <a:xfrm>
              <a:off x="517" y="3090"/>
              <a:ext cx="749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2" name="任意多边形 398348"/>
            <p:cNvSpPr>
              <a:spLocks noChangeArrowheads="1"/>
            </p:cNvSpPr>
            <p:nvPr/>
          </p:nvSpPr>
          <p:spPr bwMode="auto">
            <a:xfrm>
              <a:off x="1352" y="1730"/>
              <a:ext cx="3973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任意多边形 398349"/>
            <p:cNvSpPr>
              <a:spLocks noChangeArrowheads="1"/>
            </p:cNvSpPr>
            <p:nvPr/>
          </p:nvSpPr>
          <p:spPr bwMode="auto">
            <a:xfrm>
              <a:off x="1356" y="2410"/>
              <a:ext cx="3973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4" name="任意多边形 398350"/>
            <p:cNvSpPr>
              <a:spLocks noChangeArrowheads="1"/>
            </p:cNvSpPr>
            <p:nvPr/>
          </p:nvSpPr>
          <p:spPr bwMode="auto">
            <a:xfrm>
              <a:off x="1356" y="3090"/>
              <a:ext cx="3973" cy="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20" y="0"/>
                </a:cxn>
                <a:cxn ang="0">
                  <a:pos x="1720" y="1961"/>
                </a:cxn>
              </a:cxnLst>
              <a:rect l="0" t="0" r="r" b="b"/>
              <a:pathLst>
                <a:path w="1720" h="1961">
                  <a:moveTo>
                    <a:pt x="0" y="0"/>
                  </a:moveTo>
                  <a:lnTo>
                    <a:pt x="1720" y="0"/>
                  </a:lnTo>
                  <a:lnTo>
                    <a:pt x="1720" y="19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5" name="矩形 398351"/>
            <p:cNvSpPr>
              <a:spLocks noChangeArrowheads="1"/>
            </p:cNvSpPr>
            <p:nvPr/>
          </p:nvSpPr>
          <p:spPr bwMode="auto">
            <a:xfrm>
              <a:off x="1265" y="1797"/>
              <a:ext cx="3960" cy="5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200"/>
                <a:t>细节</a:t>
              </a:r>
            </a:p>
          </p:txBody>
        </p:sp>
        <p:sp>
          <p:nvSpPr>
            <p:cNvPr id="30736" name="矩形 398352"/>
            <p:cNvSpPr>
              <a:spLocks noChangeArrowheads="1"/>
            </p:cNvSpPr>
            <p:nvPr/>
          </p:nvSpPr>
          <p:spPr bwMode="auto">
            <a:xfrm>
              <a:off x="1265" y="3157"/>
              <a:ext cx="3960" cy="5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200"/>
                <a:t>细节</a:t>
              </a:r>
            </a:p>
          </p:txBody>
        </p:sp>
        <p:sp>
          <p:nvSpPr>
            <p:cNvPr id="30737" name="矩形 398353"/>
            <p:cNvSpPr>
              <a:spLocks noChangeArrowheads="1"/>
            </p:cNvSpPr>
            <p:nvPr/>
          </p:nvSpPr>
          <p:spPr bwMode="auto">
            <a:xfrm>
              <a:off x="1265" y="2477"/>
              <a:ext cx="3960" cy="54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200"/>
                <a:t>细节</a:t>
              </a:r>
            </a:p>
          </p:txBody>
        </p:sp>
      </p:grpSp>
      <p:sp>
        <p:nvSpPr>
          <p:cNvPr id="30738" name="矩形 398354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列出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–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垂直的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833" name="组合 237569"/>
          <p:cNvGrpSpPr>
            <a:grpSpLocks/>
          </p:cNvGrpSpPr>
          <p:nvPr/>
        </p:nvGrpSpPr>
        <p:grpSpPr bwMode="auto">
          <a:xfrm>
            <a:off x="1765300" y="2547938"/>
            <a:ext cx="2295525" cy="3432175"/>
            <a:chOff x="672" y="1783"/>
            <a:chExt cx="1161" cy="1737"/>
          </a:xfrm>
        </p:grpSpPr>
        <p:grpSp>
          <p:nvGrpSpPr>
            <p:cNvPr id="376834" name="组合 237570"/>
            <p:cNvGrpSpPr>
              <a:grpSpLocks/>
            </p:cNvGrpSpPr>
            <p:nvPr/>
          </p:nvGrpSpPr>
          <p:grpSpPr bwMode="auto">
            <a:xfrm>
              <a:off x="672" y="2829"/>
              <a:ext cx="1161" cy="691"/>
              <a:chOff x="471" y="272"/>
              <a:chExt cx="1161" cy="1539"/>
            </a:xfrm>
          </p:grpSpPr>
          <p:sp>
            <p:nvSpPr>
              <p:cNvPr id="376835" name="椭圆 237571"/>
              <p:cNvSpPr>
                <a:spLocks noChangeArrowheads="1"/>
              </p:cNvSpPr>
              <p:nvPr/>
            </p:nvSpPr>
            <p:spPr bwMode="auto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6836" name="圆柱形 237572"/>
              <p:cNvSpPr>
                <a:spLocks noChangeArrowheads="1"/>
              </p:cNvSpPr>
              <p:nvPr/>
            </p:nvSpPr>
            <p:spPr bwMode="auto">
              <a:xfrm>
                <a:off x="473" y="272"/>
                <a:ext cx="1159" cy="1539"/>
              </a:xfrm>
              <a:prstGeom prst="can">
                <a:avLst>
                  <a:gd name="adj" fmla="val 33191"/>
                </a:avLst>
              </a:prstGeom>
              <a:gradFill rotWithShape="1">
                <a:gsLst>
                  <a:gs pos="0">
                    <a:srgbClr val="576869"/>
                  </a:gs>
                  <a:gs pos="50000">
                    <a:schemeClr val="accent1">
                      <a:alpha val="50000"/>
                    </a:schemeClr>
                  </a:gs>
                  <a:gs pos="100000">
                    <a:srgbClr val="576869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6837" name="组合 237573"/>
            <p:cNvGrpSpPr>
              <a:grpSpLocks/>
            </p:cNvGrpSpPr>
            <p:nvPr/>
          </p:nvGrpSpPr>
          <p:grpSpPr bwMode="auto">
            <a:xfrm>
              <a:off x="672" y="2307"/>
              <a:ext cx="1161" cy="691"/>
              <a:chOff x="471" y="272"/>
              <a:chExt cx="1161" cy="1539"/>
            </a:xfrm>
          </p:grpSpPr>
          <p:sp>
            <p:nvSpPr>
              <p:cNvPr id="376838" name="椭圆 237574"/>
              <p:cNvSpPr>
                <a:spLocks noChangeArrowheads="1"/>
              </p:cNvSpPr>
              <p:nvPr/>
            </p:nvSpPr>
            <p:spPr bwMode="auto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6839" name="圆柱形 237575"/>
              <p:cNvSpPr>
                <a:spLocks noChangeArrowheads="1"/>
              </p:cNvSpPr>
              <p:nvPr/>
            </p:nvSpPr>
            <p:spPr bwMode="auto">
              <a:xfrm>
                <a:off x="473" y="272"/>
                <a:ext cx="1159" cy="1539"/>
              </a:xfrm>
              <a:prstGeom prst="can">
                <a:avLst>
                  <a:gd name="adj" fmla="val 33191"/>
                </a:avLst>
              </a:prstGeom>
              <a:gradFill rotWithShape="1">
                <a:gsLst>
                  <a:gs pos="0">
                    <a:srgbClr val="475E00"/>
                  </a:gs>
                  <a:gs pos="50000">
                    <a:schemeClr val="folHlink">
                      <a:alpha val="50000"/>
                    </a:schemeClr>
                  </a:gs>
                  <a:gs pos="100000">
                    <a:srgbClr val="475E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6840" name="组合 237576"/>
            <p:cNvGrpSpPr>
              <a:grpSpLocks/>
            </p:cNvGrpSpPr>
            <p:nvPr/>
          </p:nvGrpSpPr>
          <p:grpSpPr bwMode="auto">
            <a:xfrm>
              <a:off x="672" y="1783"/>
              <a:ext cx="1161" cy="691"/>
              <a:chOff x="471" y="272"/>
              <a:chExt cx="1161" cy="1539"/>
            </a:xfrm>
          </p:grpSpPr>
          <p:sp>
            <p:nvSpPr>
              <p:cNvPr id="376841" name="椭圆 237577"/>
              <p:cNvSpPr>
                <a:spLocks noChangeArrowheads="1"/>
              </p:cNvSpPr>
              <p:nvPr/>
            </p:nvSpPr>
            <p:spPr bwMode="auto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E5EBD5"/>
                  </a:gs>
                  <a:gs pos="100000">
                    <a:srgbClr val="C1CF9D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6842" name="圆柱形 237578"/>
              <p:cNvSpPr>
                <a:spLocks noChangeArrowheads="1"/>
              </p:cNvSpPr>
              <p:nvPr/>
            </p:nvSpPr>
            <p:spPr bwMode="auto">
              <a:xfrm>
                <a:off x="473" y="272"/>
                <a:ext cx="1159" cy="1539"/>
              </a:xfrm>
              <a:prstGeom prst="can">
                <a:avLst>
                  <a:gd name="adj" fmla="val 33191"/>
                </a:avLst>
              </a:prstGeom>
              <a:gradFill rotWithShape="1">
                <a:gsLst>
                  <a:gs pos="0">
                    <a:srgbClr val="181847"/>
                  </a:gs>
                  <a:gs pos="50000">
                    <a:schemeClr val="accent2">
                      <a:alpha val="50000"/>
                    </a:schemeClr>
                  </a:gs>
                  <a:gs pos="100000">
                    <a:srgbClr val="181847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76843" name="圆角矩形 237579"/>
          <p:cNvSpPr>
            <a:spLocks noChangeArrowheads="1"/>
          </p:cNvSpPr>
          <p:nvPr/>
        </p:nvSpPr>
        <p:spPr bwMode="auto">
          <a:xfrm>
            <a:off x="4333875" y="2852738"/>
            <a:ext cx="3354388" cy="911225"/>
          </a:xfrm>
          <a:prstGeom prst="roundRect">
            <a:avLst>
              <a:gd name="adj" fmla="val 11505"/>
            </a:avLst>
          </a:prstGeom>
          <a:solidFill>
            <a:srgbClr val="4D4D4D">
              <a:alpha val="5000"/>
            </a:srgbClr>
          </a:solidFill>
          <a:ln w="63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44" name="标题 23758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376845" name="文本框 237581"/>
          <p:cNvSpPr txBox="1">
            <a:spLocks noChangeArrowheads="1"/>
          </p:cNvSpPr>
          <p:nvPr/>
        </p:nvSpPr>
        <p:spPr bwMode="auto">
          <a:xfrm>
            <a:off x="1847850" y="3141663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76846" name="文本框 237582"/>
          <p:cNvSpPr txBox="1">
            <a:spLocks noChangeArrowheads="1"/>
          </p:cNvSpPr>
          <p:nvPr/>
        </p:nvSpPr>
        <p:spPr bwMode="auto">
          <a:xfrm>
            <a:off x="4621213" y="2998788"/>
            <a:ext cx="2849562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376847" name="文本框 237583"/>
          <p:cNvSpPr txBox="1">
            <a:spLocks noChangeArrowheads="1"/>
          </p:cNvSpPr>
          <p:nvPr/>
        </p:nvSpPr>
        <p:spPr bwMode="auto">
          <a:xfrm>
            <a:off x="1847850" y="4181475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76848" name="文本框 237584"/>
          <p:cNvSpPr txBox="1">
            <a:spLocks noChangeArrowheads="1"/>
          </p:cNvSpPr>
          <p:nvPr/>
        </p:nvSpPr>
        <p:spPr bwMode="auto">
          <a:xfrm>
            <a:off x="1847850" y="5248275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76849" name="圆角矩形 237585"/>
          <p:cNvSpPr>
            <a:spLocks noChangeArrowheads="1"/>
          </p:cNvSpPr>
          <p:nvPr/>
        </p:nvSpPr>
        <p:spPr bwMode="auto">
          <a:xfrm>
            <a:off x="4333875" y="3910013"/>
            <a:ext cx="3354388" cy="911225"/>
          </a:xfrm>
          <a:prstGeom prst="roundRect">
            <a:avLst>
              <a:gd name="adj" fmla="val 11505"/>
            </a:avLst>
          </a:prstGeom>
          <a:solidFill>
            <a:srgbClr val="4D4D4D">
              <a:alpha val="5000"/>
            </a:srgbClr>
          </a:solidFill>
          <a:ln w="63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0" name="文本框 237586"/>
          <p:cNvSpPr txBox="1">
            <a:spLocks noChangeArrowheads="1"/>
          </p:cNvSpPr>
          <p:nvPr/>
        </p:nvSpPr>
        <p:spPr bwMode="auto">
          <a:xfrm>
            <a:off x="4621213" y="4056063"/>
            <a:ext cx="2849562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376851" name="圆角矩形 237587"/>
          <p:cNvSpPr>
            <a:spLocks noChangeArrowheads="1"/>
          </p:cNvSpPr>
          <p:nvPr/>
        </p:nvSpPr>
        <p:spPr bwMode="auto">
          <a:xfrm>
            <a:off x="4333875" y="4976813"/>
            <a:ext cx="3354388" cy="911225"/>
          </a:xfrm>
          <a:prstGeom prst="roundRect">
            <a:avLst>
              <a:gd name="adj" fmla="val 11505"/>
            </a:avLst>
          </a:prstGeom>
          <a:solidFill>
            <a:srgbClr val="4D4D4D">
              <a:alpha val="5000"/>
            </a:srgbClr>
          </a:solidFill>
          <a:ln w="63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2" name="文本框 237588"/>
          <p:cNvSpPr txBox="1">
            <a:spLocks noChangeArrowheads="1"/>
          </p:cNvSpPr>
          <p:nvPr/>
        </p:nvSpPr>
        <p:spPr bwMode="auto">
          <a:xfrm>
            <a:off x="4621213" y="5122863"/>
            <a:ext cx="2849562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cs typeface="Arial" pitchFamily="34" charset="0"/>
              </a:rPr>
              <a:t> Description of the contents</a:t>
            </a:r>
          </a:p>
        </p:txBody>
      </p:sp>
      <p:sp>
        <p:nvSpPr>
          <p:cNvPr id="376853" name="矩形 237589"/>
          <p:cNvSpPr>
            <a:spLocks noChangeArrowheads="1"/>
          </p:cNvSpPr>
          <p:nvPr/>
        </p:nvSpPr>
        <p:spPr bwMode="auto">
          <a:xfrm>
            <a:off x="1660525" y="1495425"/>
            <a:ext cx="59197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CC0000"/>
                </a:solidFill>
                <a:cs typeface="Arial" pitchFamily="34" charset="0"/>
              </a:rPr>
              <a:t>ThemeGallery</a:t>
            </a: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2000">
                <a:cs typeface="Arial" pitchFamily="34" charset="0"/>
              </a:rPr>
              <a:t>is a Design Digital Content &amp;        Contents mall developed by Guild Design Inc.</a:t>
            </a:r>
          </a:p>
        </p:txBody>
      </p:sp>
      <p:sp>
        <p:nvSpPr>
          <p:cNvPr id="376854" name="直角三角形 237590"/>
          <p:cNvSpPr>
            <a:spLocks noChangeArrowheads="1"/>
          </p:cNvSpPr>
          <p:nvPr/>
        </p:nvSpPr>
        <p:spPr bwMode="auto">
          <a:xfrm rot="-8100000">
            <a:off x="4181475" y="3157538"/>
            <a:ext cx="298450" cy="298450"/>
          </a:xfrm>
          <a:prstGeom prst="rtTriangl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5" name="直角三角形 237591"/>
          <p:cNvSpPr>
            <a:spLocks noChangeArrowheads="1"/>
          </p:cNvSpPr>
          <p:nvPr/>
        </p:nvSpPr>
        <p:spPr bwMode="auto">
          <a:xfrm rot="-8100000">
            <a:off x="4181475" y="4238625"/>
            <a:ext cx="298450" cy="298450"/>
          </a:xfrm>
          <a:prstGeom prst="rtTriangle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6856" name="直角三角形 237592"/>
          <p:cNvSpPr>
            <a:spLocks noChangeArrowheads="1"/>
          </p:cNvSpPr>
          <p:nvPr/>
        </p:nvSpPr>
        <p:spPr bwMode="auto">
          <a:xfrm rot="-8100000">
            <a:off x="4181475" y="5305425"/>
            <a:ext cx="298450" cy="298450"/>
          </a:xfrm>
          <a:prstGeom prst="rtTriangl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标题 2396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grpSp>
        <p:nvGrpSpPr>
          <p:cNvPr id="378882" name="组合 239618"/>
          <p:cNvGrpSpPr>
            <a:grpSpLocks/>
          </p:cNvGrpSpPr>
          <p:nvPr/>
        </p:nvGrpSpPr>
        <p:grpSpPr bwMode="auto">
          <a:xfrm>
            <a:off x="1066800" y="4495800"/>
            <a:ext cx="2295525" cy="1365250"/>
            <a:chOff x="471" y="272"/>
            <a:chExt cx="1161" cy="1539"/>
          </a:xfrm>
        </p:grpSpPr>
        <p:sp>
          <p:nvSpPr>
            <p:cNvPr id="378883" name="椭圆 239619"/>
            <p:cNvSpPr>
              <a:spLocks noChangeArrowheads="1"/>
            </p:cNvSpPr>
            <p:nvPr/>
          </p:nvSpPr>
          <p:spPr bwMode="auto">
            <a:xfrm>
              <a:off x="471" y="1438"/>
              <a:ext cx="1159" cy="362"/>
            </a:xfrm>
            <a:prstGeom prst="ellipse">
              <a:avLst/>
            </a:prstGeom>
            <a:gradFill rotWithShape="1">
              <a:gsLst>
                <a:gs pos="0">
                  <a:srgbClr val="C1CF9D"/>
                </a:gs>
                <a:gs pos="50000">
                  <a:srgbClr val="E5EBD5"/>
                </a:gs>
                <a:gs pos="100000">
                  <a:srgbClr val="C1CF9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884" name="圆柱形 239620"/>
            <p:cNvSpPr>
              <a:spLocks noChangeArrowheads="1"/>
            </p:cNvSpPr>
            <p:nvPr/>
          </p:nvSpPr>
          <p:spPr bwMode="auto">
            <a:xfrm>
              <a:off x="473" y="272"/>
              <a:ext cx="1159" cy="1539"/>
            </a:xfrm>
            <a:prstGeom prst="can">
              <a:avLst>
                <a:gd name="adj" fmla="val 33191"/>
              </a:avLst>
            </a:prstGeom>
            <a:gradFill rotWithShape="1">
              <a:gsLst>
                <a:gs pos="0">
                  <a:srgbClr val="576869"/>
                </a:gs>
                <a:gs pos="50000">
                  <a:schemeClr val="accent1">
                    <a:alpha val="50000"/>
                  </a:schemeClr>
                </a:gs>
                <a:gs pos="100000">
                  <a:srgbClr val="576869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8885" name="组合 239621"/>
          <p:cNvGrpSpPr>
            <a:grpSpLocks/>
          </p:cNvGrpSpPr>
          <p:nvPr/>
        </p:nvGrpSpPr>
        <p:grpSpPr bwMode="auto">
          <a:xfrm>
            <a:off x="1066800" y="3200400"/>
            <a:ext cx="2295525" cy="1365250"/>
            <a:chOff x="471" y="272"/>
            <a:chExt cx="1161" cy="1539"/>
          </a:xfrm>
        </p:grpSpPr>
        <p:sp>
          <p:nvSpPr>
            <p:cNvPr id="378886" name="椭圆 239622"/>
            <p:cNvSpPr>
              <a:spLocks noChangeArrowheads="1"/>
            </p:cNvSpPr>
            <p:nvPr/>
          </p:nvSpPr>
          <p:spPr bwMode="auto">
            <a:xfrm>
              <a:off x="471" y="1438"/>
              <a:ext cx="1159" cy="362"/>
            </a:xfrm>
            <a:prstGeom prst="ellipse">
              <a:avLst/>
            </a:prstGeom>
            <a:gradFill rotWithShape="1">
              <a:gsLst>
                <a:gs pos="0">
                  <a:srgbClr val="C1CF9D"/>
                </a:gs>
                <a:gs pos="50000">
                  <a:srgbClr val="E5EBD5"/>
                </a:gs>
                <a:gs pos="100000">
                  <a:srgbClr val="C1CF9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887" name="圆柱形 239623"/>
            <p:cNvSpPr>
              <a:spLocks noChangeArrowheads="1"/>
            </p:cNvSpPr>
            <p:nvPr/>
          </p:nvSpPr>
          <p:spPr bwMode="auto">
            <a:xfrm>
              <a:off x="473" y="272"/>
              <a:ext cx="1159" cy="1539"/>
            </a:xfrm>
            <a:prstGeom prst="can">
              <a:avLst>
                <a:gd name="adj" fmla="val 33191"/>
              </a:avLst>
            </a:prstGeom>
            <a:gradFill rotWithShape="1">
              <a:gsLst>
                <a:gs pos="0">
                  <a:srgbClr val="475E00"/>
                </a:gs>
                <a:gs pos="50000">
                  <a:schemeClr val="folHlink">
                    <a:alpha val="50000"/>
                  </a:schemeClr>
                </a:gs>
                <a:gs pos="100000">
                  <a:srgbClr val="475E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8888" name="组合 239624"/>
          <p:cNvGrpSpPr>
            <a:grpSpLocks/>
          </p:cNvGrpSpPr>
          <p:nvPr/>
        </p:nvGrpSpPr>
        <p:grpSpPr bwMode="auto">
          <a:xfrm>
            <a:off x="1066800" y="1828800"/>
            <a:ext cx="2295525" cy="1365250"/>
            <a:chOff x="471" y="272"/>
            <a:chExt cx="1161" cy="1539"/>
          </a:xfrm>
        </p:grpSpPr>
        <p:sp>
          <p:nvSpPr>
            <p:cNvPr id="378889" name="椭圆 239625"/>
            <p:cNvSpPr>
              <a:spLocks noChangeArrowheads="1"/>
            </p:cNvSpPr>
            <p:nvPr/>
          </p:nvSpPr>
          <p:spPr bwMode="auto">
            <a:xfrm>
              <a:off x="471" y="1438"/>
              <a:ext cx="1159" cy="362"/>
            </a:xfrm>
            <a:prstGeom prst="ellipse">
              <a:avLst/>
            </a:prstGeom>
            <a:gradFill rotWithShape="1">
              <a:gsLst>
                <a:gs pos="0">
                  <a:srgbClr val="C1CF9D"/>
                </a:gs>
                <a:gs pos="50000">
                  <a:srgbClr val="E5EBD5"/>
                </a:gs>
                <a:gs pos="100000">
                  <a:srgbClr val="C1CF9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890" name="圆柱形 239626"/>
            <p:cNvSpPr>
              <a:spLocks noChangeArrowheads="1"/>
            </p:cNvSpPr>
            <p:nvPr/>
          </p:nvSpPr>
          <p:spPr bwMode="auto">
            <a:xfrm>
              <a:off x="473" y="272"/>
              <a:ext cx="1159" cy="1539"/>
            </a:xfrm>
            <a:prstGeom prst="can">
              <a:avLst>
                <a:gd name="adj" fmla="val 33191"/>
              </a:avLst>
            </a:prstGeom>
            <a:gradFill rotWithShape="1">
              <a:gsLst>
                <a:gs pos="0">
                  <a:srgbClr val="181847"/>
                </a:gs>
                <a:gs pos="50000">
                  <a:schemeClr val="accent2">
                    <a:alpha val="50000"/>
                  </a:schemeClr>
                </a:gs>
                <a:gs pos="100000">
                  <a:srgbClr val="1818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8891" name="圆角矩形 239627"/>
          <p:cNvSpPr>
            <a:spLocks noChangeArrowheads="1"/>
          </p:cNvSpPr>
          <p:nvPr/>
        </p:nvSpPr>
        <p:spPr bwMode="auto">
          <a:xfrm>
            <a:off x="3354388" y="2057400"/>
            <a:ext cx="4722812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892" name="文本框 239628"/>
          <p:cNvSpPr txBox="1">
            <a:spLocks noChangeArrowheads="1"/>
          </p:cNvSpPr>
          <p:nvPr/>
        </p:nvSpPr>
        <p:spPr bwMode="auto">
          <a:xfrm>
            <a:off x="1149350" y="2422525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78893" name="文本框 239629"/>
          <p:cNvSpPr txBox="1">
            <a:spLocks noChangeArrowheads="1"/>
          </p:cNvSpPr>
          <p:nvPr/>
        </p:nvSpPr>
        <p:spPr bwMode="auto">
          <a:xfrm>
            <a:off x="3933825" y="2203450"/>
            <a:ext cx="3581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78894" name="文本框 239630"/>
          <p:cNvSpPr txBox="1">
            <a:spLocks noChangeArrowheads="1"/>
          </p:cNvSpPr>
          <p:nvPr/>
        </p:nvSpPr>
        <p:spPr bwMode="auto">
          <a:xfrm>
            <a:off x="1149350" y="3798888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78895" name="文本框 239631"/>
          <p:cNvSpPr txBox="1">
            <a:spLocks noChangeArrowheads="1"/>
          </p:cNvSpPr>
          <p:nvPr/>
        </p:nvSpPr>
        <p:spPr bwMode="auto">
          <a:xfrm>
            <a:off x="1149350" y="5129213"/>
            <a:ext cx="2128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  Content Title</a:t>
            </a:r>
          </a:p>
        </p:txBody>
      </p:sp>
      <p:sp>
        <p:nvSpPr>
          <p:cNvPr id="378896" name="圆角矩形 239632"/>
          <p:cNvSpPr>
            <a:spLocks noChangeArrowheads="1"/>
          </p:cNvSpPr>
          <p:nvPr/>
        </p:nvSpPr>
        <p:spPr bwMode="auto">
          <a:xfrm>
            <a:off x="3351213" y="3422650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897" name="文本框 239633"/>
          <p:cNvSpPr txBox="1">
            <a:spLocks noChangeArrowheads="1"/>
          </p:cNvSpPr>
          <p:nvPr/>
        </p:nvSpPr>
        <p:spPr bwMode="auto">
          <a:xfrm>
            <a:off x="3941763" y="3549650"/>
            <a:ext cx="3602037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78898" name="圆角矩形 239634"/>
          <p:cNvSpPr>
            <a:spLocks noChangeArrowheads="1"/>
          </p:cNvSpPr>
          <p:nvPr/>
        </p:nvSpPr>
        <p:spPr bwMode="auto">
          <a:xfrm>
            <a:off x="3351213" y="4721225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899" name="文本框 239635"/>
          <p:cNvSpPr txBox="1">
            <a:spLocks noChangeArrowheads="1"/>
          </p:cNvSpPr>
          <p:nvPr/>
        </p:nvSpPr>
        <p:spPr bwMode="auto">
          <a:xfrm>
            <a:off x="3932238" y="4867275"/>
            <a:ext cx="3506787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78900" name="右箭头 239636"/>
          <p:cNvSpPr>
            <a:spLocks noChangeArrowheads="1"/>
          </p:cNvSpPr>
          <p:nvPr/>
        </p:nvSpPr>
        <p:spPr bwMode="auto">
          <a:xfrm>
            <a:off x="3354388" y="2362200"/>
            <a:ext cx="533400" cy="381000"/>
          </a:xfrm>
          <a:prstGeom prst="rightArrow">
            <a:avLst>
              <a:gd name="adj1" fmla="val 50000"/>
              <a:gd name="adj2" fmla="val 5832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01" name="右箭头 239637"/>
          <p:cNvSpPr>
            <a:spLocks noChangeArrowheads="1"/>
          </p:cNvSpPr>
          <p:nvPr/>
        </p:nvSpPr>
        <p:spPr bwMode="auto">
          <a:xfrm>
            <a:off x="3362325" y="3651250"/>
            <a:ext cx="533400" cy="381000"/>
          </a:xfrm>
          <a:prstGeom prst="rightArrow">
            <a:avLst>
              <a:gd name="adj1" fmla="val 50000"/>
              <a:gd name="adj2" fmla="val 5832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02" name="右箭头 239638"/>
          <p:cNvSpPr>
            <a:spLocks noChangeArrowheads="1"/>
          </p:cNvSpPr>
          <p:nvPr/>
        </p:nvSpPr>
        <p:spPr bwMode="auto">
          <a:xfrm>
            <a:off x="3352800" y="4997450"/>
            <a:ext cx="533400" cy="381000"/>
          </a:xfrm>
          <a:prstGeom prst="rightArrow">
            <a:avLst>
              <a:gd name="adj1" fmla="val 50000"/>
              <a:gd name="adj2" fmla="val 5832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03" name="矩形 239639"/>
          <p:cNvSpPr>
            <a:spLocks noChangeArrowheads="1"/>
          </p:cNvSpPr>
          <p:nvPr/>
        </p:nvSpPr>
        <p:spPr bwMode="auto">
          <a:xfrm>
            <a:off x="968375" y="895350"/>
            <a:ext cx="7185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by Guild Design Inc.</a:t>
            </a:r>
          </a:p>
        </p:txBody>
      </p:sp>
    </p:spTree>
  </p:cSld>
  <p:clrMapOvr>
    <a:masterClrMapping/>
  </p:clrMapOvr>
  <p:transition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29" name="圆角矩形 241665"/>
          <p:cNvSpPr>
            <a:spLocks noChangeArrowheads="1"/>
          </p:cNvSpPr>
          <p:nvPr/>
        </p:nvSpPr>
        <p:spPr bwMode="auto">
          <a:xfrm>
            <a:off x="1844675" y="4119563"/>
            <a:ext cx="549275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0930" name="标题 24166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Diagram</a:t>
            </a:r>
          </a:p>
        </p:txBody>
      </p:sp>
      <p:sp>
        <p:nvSpPr>
          <p:cNvPr id="380931" name="椭圆 241667"/>
          <p:cNvSpPr>
            <a:spLocks noChangeArrowheads="1"/>
          </p:cNvSpPr>
          <p:nvPr/>
        </p:nvSpPr>
        <p:spPr bwMode="auto">
          <a:xfrm>
            <a:off x="1627188" y="1447800"/>
            <a:ext cx="1630362" cy="533400"/>
          </a:xfrm>
          <a:prstGeom prst="ellipse">
            <a:avLst/>
          </a:prstGeom>
          <a:solidFill>
            <a:srgbClr val="993366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0932" name="矩形 241668"/>
          <p:cNvSpPr>
            <a:spLocks noChangeArrowheads="1"/>
          </p:cNvSpPr>
          <p:nvPr/>
        </p:nvSpPr>
        <p:spPr bwMode="auto">
          <a:xfrm>
            <a:off x="1844675" y="1509713"/>
            <a:ext cx="119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EAEAEA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80933" name="椭圆 241669"/>
          <p:cNvSpPr>
            <a:spLocks noChangeArrowheads="1"/>
          </p:cNvSpPr>
          <p:nvPr/>
        </p:nvSpPr>
        <p:spPr bwMode="auto">
          <a:xfrm>
            <a:off x="3762375" y="1447800"/>
            <a:ext cx="1630363" cy="533400"/>
          </a:xfrm>
          <a:prstGeom prst="ellipse">
            <a:avLst/>
          </a:prstGeom>
          <a:solidFill>
            <a:srgbClr val="993366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0934" name="矩形 241670"/>
          <p:cNvSpPr>
            <a:spLocks noChangeArrowheads="1"/>
          </p:cNvSpPr>
          <p:nvPr/>
        </p:nvSpPr>
        <p:spPr bwMode="auto">
          <a:xfrm>
            <a:off x="3979863" y="1509713"/>
            <a:ext cx="119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EAEAEA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80935" name="椭圆 241671"/>
          <p:cNvSpPr>
            <a:spLocks noChangeArrowheads="1"/>
          </p:cNvSpPr>
          <p:nvPr/>
        </p:nvSpPr>
        <p:spPr bwMode="auto">
          <a:xfrm>
            <a:off x="5905500" y="1447800"/>
            <a:ext cx="1630363" cy="533400"/>
          </a:xfrm>
          <a:prstGeom prst="ellipse">
            <a:avLst/>
          </a:prstGeom>
          <a:solidFill>
            <a:srgbClr val="993366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0936" name="矩形 241672"/>
          <p:cNvSpPr>
            <a:spLocks noChangeArrowheads="1"/>
          </p:cNvSpPr>
          <p:nvPr/>
        </p:nvSpPr>
        <p:spPr bwMode="auto">
          <a:xfrm>
            <a:off x="6122988" y="1509713"/>
            <a:ext cx="119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EAEAEA"/>
                </a:solidFill>
                <a:cs typeface="Arial" pitchFamily="34" charset="0"/>
              </a:rPr>
              <a:t>Title</a:t>
            </a:r>
          </a:p>
        </p:txBody>
      </p:sp>
      <p:sp>
        <p:nvSpPr>
          <p:cNvPr id="380937" name="等腰三角形 241673"/>
          <p:cNvSpPr>
            <a:spLocks noChangeArrowheads="1"/>
          </p:cNvSpPr>
          <p:nvPr/>
        </p:nvSpPr>
        <p:spPr bwMode="auto">
          <a:xfrm flipV="1">
            <a:off x="4303713" y="2274888"/>
            <a:ext cx="536575" cy="463550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38" name="圆角矩形 241674"/>
          <p:cNvSpPr>
            <a:spLocks noChangeArrowheads="1"/>
          </p:cNvSpPr>
          <p:nvPr/>
        </p:nvSpPr>
        <p:spPr bwMode="auto">
          <a:xfrm>
            <a:off x="1844675" y="2889250"/>
            <a:ext cx="549275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0939" name="矩形 241675"/>
          <p:cNvSpPr>
            <a:spLocks noChangeArrowheads="1"/>
          </p:cNvSpPr>
          <p:nvPr/>
        </p:nvSpPr>
        <p:spPr bwMode="auto">
          <a:xfrm>
            <a:off x="2114550" y="2971800"/>
            <a:ext cx="4992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/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Description of the company’s products</a:t>
            </a:r>
          </a:p>
        </p:txBody>
      </p:sp>
      <p:sp>
        <p:nvSpPr>
          <p:cNvPr id="380940" name="圆角矩形 241676"/>
          <p:cNvSpPr>
            <a:spLocks noChangeArrowheads="1"/>
          </p:cNvSpPr>
          <p:nvPr/>
        </p:nvSpPr>
        <p:spPr bwMode="auto">
          <a:xfrm>
            <a:off x="1844675" y="3502025"/>
            <a:ext cx="549275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80941" name="矩形 241677"/>
          <p:cNvSpPr>
            <a:spLocks noChangeArrowheads="1"/>
          </p:cNvSpPr>
          <p:nvPr/>
        </p:nvSpPr>
        <p:spPr bwMode="auto">
          <a:xfrm>
            <a:off x="2114550" y="3584575"/>
            <a:ext cx="4992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/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Description of the company’s technology</a:t>
            </a:r>
          </a:p>
        </p:txBody>
      </p:sp>
      <p:sp>
        <p:nvSpPr>
          <p:cNvPr id="380942" name="矩形 241678"/>
          <p:cNvSpPr>
            <a:spLocks noChangeArrowheads="1"/>
          </p:cNvSpPr>
          <p:nvPr/>
        </p:nvSpPr>
        <p:spPr bwMode="auto">
          <a:xfrm>
            <a:off x="2114550" y="4187825"/>
            <a:ext cx="4992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/>
            <a:r>
              <a:rPr lang="en-US" altLang="zh-CN" sz="1600">
                <a:solidFill>
                  <a:srgbClr val="1C1C1C"/>
                </a:solidFill>
                <a:cs typeface="Arial" pitchFamily="34" charset="0"/>
              </a:rPr>
              <a:t>Description of the company’s contents</a:t>
            </a:r>
          </a:p>
        </p:txBody>
      </p:sp>
      <p:sp>
        <p:nvSpPr>
          <p:cNvPr id="380943" name="等腰三角形 241679"/>
          <p:cNvSpPr>
            <a:spLocks noChangeArrowheads="1"/>
          </p:cNvSpPr>
          <p:nvPr/>
        </p:nvSpPr>
        <p:spPr bwMode="auto">
          <a:xfrm flipV="1">
            <a:off x="4379913" y="4810125"/>
            <a:ext cx="422275" cy="334963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44" name="矩形 241680"/>
          <p:cNvSpPr>
            <a:spLocks noChangeArrowheads="1"/>
          </p:cNvSpPr>
          <p:nvPr/>
        </p:nvSpPr>
        <p:spPr bwMode="auto">
          <a:xfrm>
            <a:off x="1622425" y="5403850"/>
            <a:ext cx="5768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altLang="zh-CN" sz="2000" b="1">
                <a:solidFill>
                  <a:srgbClr val="FC5704"/>
                </a:solidFill>
                <a:cs typeface="Arial" pitchFamily="34" charset="0"/>
              </a:rPr>
              <a:t>  ThemeGallery</a:t>
            </a: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20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7" name="标题 24371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82978" name="AutoShape 3"/>
          <p:cNvSpPr>
            <a:spLocks noChangeArrowheads="1"/>
          </p:cNvSpPr>
          <p:nvPr/>
        </p:nvSpPr>
        <p:spPr bwMode="auto">
          <a:xfrm>
            <a:off x="914400" y="2032000"/>
            <a:ext cx="1990725" cy="3303588"/>
          </a:xfrm>
          <a:prstGeom prst="bevel">
            <a:avLst>
              <a:gd name="adj" fmla="val 1495"/>
            </a:avLst>
          </a:prstGeom>
          <a:gradFill rotWithShape="1">
            <a:gsLst>
              <a:gs pos="0">
                <a:schemeClr val="accent1"/>
              </a:gs>
              <a:gs pos="100000">
                <a:srgbClr val="F6FBFB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outerShdw dist="107763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2979" name="AutoShape 4"/>
          <p:cNvSpPr>
            <a:spLocks noChangeArrowheads="1"/>
          </p:cNvSpPr>
          <p:nvPr/>
        </p:nvSpPr>
        <p:spPr bwMode="auto">
          <a:xfrm>
            <a:off x="1082675" y="1752600"/>
            <a:ext cx="1636713" cy="506413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FF"/>
              </a:gs>
              <a:gs pos="100000">
                <a:srgbClr val="C3C3C3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2980" name="Rectangle 5"/>
          <p:cNvSpPr>
            <a:spLocks noChangeArrowheads="1"/>
          </p:cNvSpPr>
          <p:nvPr/>
        </p:nvSpPr>
        <p:spPr bwMode="auto">
          <a:xfrm>
            <a:off x="1173163" y="1830388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82981" name="AutoShape 6"/>
          <p:cNvSpPr>
            <a:spLocks noChangeArrowheads="1"/>
          </p:cNvSpPr>
          <p:nvPr/>
        </p:nvSpPr>
        <p:spPr bwMode="auto">
          <a:xfrm>
            <a:off x="3535363" y="2032000"/>
            <a:ext cx="1990725" cy="3303588"/>
          </a:xfrm>
          <a:prstGeom prst="bevel">
            <a:avLst>
              <a:gd name="adj" fmla="val 1495"/>
            </a:avLst>
          </a:prstGeom>
          <a:gradFill rotWithShape="1">
            <a:gsLst>
              <a:gs pos="0">
                <a:schemeClr val="folHlink"/>
              </a:gs>
              <a:gs pos="100000">
                <a:srgbClr val="EFF7D7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outerShdw dist="107763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2982" name="AutoShape 7"/>
          <p:cNvSpPr>
            <a:spLocks noChangeArrowheads="1"/>
          </p:cNvSpPr>
          <p:nvPr/>
        </p:nvSpPr>
        <p:spPr bwMode="auto">
          <a:xfrm>
            <a:off x="3702050" y="1752600"/>
            <a:ext cx="1638300" cy="506413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FF"/>
              </a:gs>
              <a:gs pos="100000">
                <a:srgbClr val="C3C3C3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2983" name="Rectangle 8"/>
          <p:cNvSpPr>
            <a:spLocks noChangeArrowheads="1"/>
          </p:cNvSpPr>
          <p:nvPr/>
        </p:nvSpPr>
        <p:spPr bwMode="auto">
          <a:xfrm>
            <a:off x="3794125" y="1830388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82984" name="AutoShape 9"/>
          <p:cNvSpPr>
            <a:spLocks noChangeArrowheads="1"/>
          </p:cNvSpPr>
          <p:nvPr/>
        </p:nvSpPr>
        <p:spPr bwMode="auto">
          <a:xfrm>
            <a:off x="6156325" y="2032000"/>
            <a:ext cx="1990725" cy="3303588"/>
          </a:xfrm>
          <a:prstGeom prst="bevel">
            <a:avLst>
              <a:gd name="adj" fmla="val 1495"/>
            </a:avLst>
          </a:prstGeom>
          <a:gradFill rotWithShape="1">
            <a:gsLst>
              <a:gs pos="0">
                <a:schemeClr val="hlink"/>
              </a:gs>
              <a:gs pos="100000">
                <a:srgbClr val="BEE5E5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outerShdw dist="107763" dir="2700000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2985" name="AutoShape 10"/>
          <p:cNvSpPr>
            <a:spLocks noChangeArrowheads="1"/>
          </p:cNvSpPr>
          <p:nvPr/>
        </p:nvSpPr>
        <p:spPr bwMode="auto">
          <a:xfrm>
            <a:off x="6324600" y="1752600"/>
            <a:ext cx="1636713" cy="506413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FFFFF"/>
              </a:gs>
              <a:gs pos="100000">
                <a:srgbClr val="C3C3C3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2986" name="Rectangle 11"/>
          <p:cNvSpPr>
            <a:spLocks noChangeArrowheads="1"/>
          </p:cNvSpPr>
          <p:nvPr/>
        </p:nvSpPr>
        <p:spPr bwMode="auto">
          <a:xfrm>
            <a:off x="6411913" y="1830388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82987" name="Rectangle 12"/>
          <p:cNvSpPr>
            <a:spLocks noChangeArrowheads="1"/>
          </p:cNvSpPr>
          <p:nvPr/>
        </p:nvSpPr>
        <p:spPr bwMode="auto">
          <a:xfrm>
            <a:off x="965200" y="2487613"/>
            <a:ext cx="19399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110000"/>
              </a:lnSpc>
              <a:buFont typeface="Arial" pitchFamily="34" charset="0"/>
              <a:buAutoNum type="arabicPeriod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110000"/>
              </a:lnSpc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products</a:t>
            </a:r>
          </a:p>
          <a:p>
            <a:pPr marL="171450" indent="-171450">
              <a:lnSpc>
                <a:spcPct val="110000"/>
              </a:lnSpc>
            </a:pPr>
            <a:endParaRPr lang="en-US" altLang="zh-CN" sz="1200" b="1">
              <a:solidFill>
                <a:srgbClr val="1C1C1C"/>
              </a:solidFill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2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business</a:t>
            </a:r>
          </a:p>
          <a:p>
            <a:pPr marL="171450" indent="-171450"/>
            <a:endParaRPr lang="en-US" altLang="zh-CN" sz="1200" b="1">
              <a:solidFill>
                <a:srgbClr val="1C1C1C"/>
              </a:solidFill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3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technology</a:t>
            </a:r>
          </a:p>
          <a:p>
            <a:pPr marL="171450" indent="-171450"/>
            <a:endParaRPr lang="en-US" altLang="zh-CN" sz="1200" b="1">
              <a:solidFill>
                <a:srgbClr val="1C1C1C"/>
              </a:solidFill>
              <a:cs typeface="Arial" pitchFamily="34" charset="0"/>
            </a:endParaRPr>
          </a:p>
          <a:p>
            <a:pPr marL="171450" indent="-171450">
              <a:lnSpc>
                <a:spcPct val="90000"/>
              </a:lnSpc>
              <a:buFont typeface="Arial" pitchFamily="34" charset="0"/>
              <a:buAutoNum type="arabicPeriod" startAt="4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90000"/>
              </a:lnSpc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contents</a:t>
            </a:r>
          </a:p>
        </p:txBody>
      </p:sp>
      <p:grpSp>
        <p:nvGrpSpPr>
          <p:cNvPr id="382988" name="Group 13"/>
          <p:cNvGrpSpPr>
            <a:grpSpLocks/>
          </p:cNvGrpSpPr>
          <p:nvPr/>
        </p:nvGrpSpPr>
        <p:grpSpPr bwMode="auto">
          <a:xfrm rot="-5400000">
            <a:off x="7078663" y="4283075"/>
            <a:ext cx="849312" cy="915988"/>
            <a:chOff x="173" y="1670"/>
            <a:chExt cx="676" cy="727"/>
          </a:xfrm>
        </p:grpSpPr>
        <p:sp>
          <p:nvSpPr>
            <p:cNvPr id="382989" name="Oval 14"/>
            <p:cNvSpPr>
              <a:spLocks noChangeArrowheads="1"/>
            </p:cNvSpPr>
            <p:nvPr/>
          </p:nvSpPr>
          <p:spPr bwMode="auto">
            <a:xfrm>
              <a:off x="441" y="1670"/>
              <a:ext cx="111" cy="105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82990" name="Oval 15"/>
            <p:cNvSpPr>
              <a:spLocks noChangeArrowheads="1"/>
            </p:cNvSpPr>
            <p:nvPr/>
          </p:nvSpPr>
          <p:spPr bwMode="auto">
            <a:xfrm>
              <a:off x="275" y="1959"/>
              <a:ext cx="157" cy="149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82991" name="Oval 16"/>
            <p:cNvSpPr>
              <a:spLocks noChangeArrowheads="1"/>
            </p:cNvSpPr>
            <p:nvPr/>
          </p:nvSpPr>
          <p:spPr bwMode="auto">
            <a:xfrm>
              <a:off x="570" y="1845"/>
              <a:ext cx="118" cy="111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82992" name="Oval 17"/>
            <p:cNvSpPr>
              <a:spLocks noChangeArrowheads="1"/>
            </p:cNvSpPr>
            <p:nvPr/>
          </p:nvSpPr>
          <p:spPr bwMode="auto">
            <a:xfrm>
              <a:off x="322" y="2319"/>
              <a:ext cx="82" cy="78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682002" name="Line 18"/>
            <p:cNvSpPr>
              <a:spLocks noChangeShapeType="1"/>
            </p:cNvSpPr>
            <p:nvPr/>
          </p:nvSpPr>
          <p:spPr bwMode="gray">
            <a:xfrm>
              <a:off x="352" y="2106"/>
              <a:ext cx="0" cy="215"/>
            </a:xfrm>
            <a:prstGeom prst="line">
              <a:avLst/>
            </a:prstGeom>
            <a:noFill/>
            <a:ln w="12700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682003" name="Line 19"/>
            <p:cNvSpPr>
              <a:spLocks noChangeShapeType="1"/>
            </p:cNvSpPr>
            <p:nvPr/>
          </p:nvSpPr>
          <p:spPr bwMode="gray">
            <a:xfrm flipV="1">
              <a:off x="411" y="1926"/>
              <a:ext cx="174" cy="52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682004" name="Line 20"/>
            <p:cNvSpPr>
              <a:spLocks noChangeShapeType="1"/>
            </p:cNvSpPr>
            <p:nvPr/>
          </p:nvSpPr>
          <p:spPr bwMode="gray">
            <a:xfrm flipH="1" flipV="1">
              <a:off x="522" y="1757"/>
              <a:ext cx="68" cy="93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382996" name="Oval 21"/>
            <p:cNvSpPr>
              <a:spLocks noChangeArrowheads="1"/>
            </p:cNvSpPr>
            <p:nvPr/>
          </p:nvSpPr>
          <p:spPr bwMode="auto">
            <a:xfrm>
              <a:off x="767" y="1770"/>
              <a:ext cx="82" cy="77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382997" name="Oval 22"/>
            <p:cNvSpPr>
              <a:spLocks noChangeArrowheads="1"/>
            </p:cNvSpPr>
            <p:nvPr/>
          </p:nvSpPr>
          <p:spPr bwMode="auto">
            <a:xfrm>
              <a:off x="652" y="2069"/>
              <a:ext cx="94" cy="88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682007" name="Line 23"/>
            <p:cNvSpPr>
              <a:spLocks noChangeShapeType="1"/>
            </p:cNvSpPr>
            <p:nvPr/>
          </p:nvSpPr>
          <p:spPr bwMode="gray">
            <a:xfrm>
              <a:off x="652" y="1955"/>
              <a:ext cx="29" cy="135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682008" name="Line 24"/>
            <p:cNvSpPr>
              <a:spLocks noChangeShapeType="1"/>
            </p:cNvSpPr>
            <p:nvPr/>
          </p:nvSpPr>
          <p:spPr bwMode="gray">
            <a:xfrm flipV="1">
              <a:off x="687" y="1804"/>
              <a:ext cx="87" cy="77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383000" name="Oval 25"/>
            <p:cNvSpPr>
              <a:spLocks noChangeArrowheads="1"/>
            </p:cNvSpPr>
            <p:nvPr/>
          </p:nvSpPr>
          <p:spPr bwMode="auto">
            <a:xfrm>
              <a:off x="173" y="1839"/>
              <a:ext cx="82" cy="78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682010" name="Line 26"/>
            <p:cNvSpPr>
              <a:spLocks noChangeShapeType="1"/>
            </p:cNvSpPr>
            <p:nvPr/>
          </p:nvSpPr>
          <p:spPr bwMode="gray">
            <a:xfrm>
              <a:off x="221" y="1908"/>
              <a:ext cx="69" cy="69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682011" name="Line 27"/>
            <p:cNvSpPr>
              <a:spLocks noChangeShapeType="1"/>
            </p:cNvSpPr>
            <p:nvPr/>
          </p:nvSpPr>
          <p:spPr bwMode="gray">
            <a:xfrm flipH="1">
              <a:off x="548" y="2132"/>
              <a:ext cx="129" cy="34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383003" name="Oval 28"/>
            <p:cNvSpPr>
              <a:spLocks noChangeArrowheads="1"/>
            </p:cNvSpPr>
            <p:nvPr/>
          </p:nvSpPr>
          <p:spPr bwMode="auto">
            <a:xfrm>
              <a:off x="493" y="2135"/>
              <a:ext cx="82" cy="78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682013" name="Line 29"/>
            <p:cNvSpPr>
              <a:spLocks noChangeShapeType="1"/>
            </p:cNvSpPr>
            <p:nvPr/>
          </p:nvSpPr>
          <p:spPr bwMode="gray">
            <a:xfrm>
              <a:off x="726" y="2148"/>
              <a:ext cx="29" cy="34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buFontTx/>
                <a:buNone/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383005" name="Oval 30"/>
            <p:cNvSpPr>
              <a:spLocks noChangeArrowheads="1"/>
            </p:cNvSpPr>
            <p:nvPr/>
          </p:nvSpPr>
          <p:spPr bwMode="auto">
            <a:xfrm>
              <a:off x="740" y="2190"/>
              <a:ext cx="82" cy="78"/>
            </a:xfrm>
            <a:prstGeom prst="ellipse">
              <a:avLst/>
            </a:prstGeom>
            <a:solidFill>
              <a:srgbClr val="1C1C1C"/>
            </a:solidFill>
            <a:ln w="9525">
              <a:solidFill>
                <a:srgbClr val="1C1C1C"/>
              </a:solidFill>
              <a:round/>
              <a:headEnd/>
              <a:tailEnd/>
            </a:ln>
            <a:effectLst>
              <a:outerShdw dist="17961" dir="2700000" algn="ctr" rotWithShape="0">
                <a:srgbClr val="FFFFF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383006" name="Rectangle 31"/>
          <p:cNvSpPr>
            <a:spLocks noChangeArrowheads="1"/>
          </p:cNvSpPr>
          <p:nvPr/>
        </p:nvSpPr>
        <p:spPr bwMode="auto">
          <a:xfrm>
            <a:off x="3562350" y="2490788"/>
            <a:ext cx="19367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lnSpc>
                <a:spcPct val="110000"/>
              </a:lnSpc>
              <a:buFont typeface="Arial" pitchFamily="34" charset="0"/>
              <a:buAutoNum type="arabicPeriod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110000"/>
              </a:lnSpc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products</a:t>
            </a:r>
          </a:p>
          <a:p>
            <a:pPr marL="171450" indent="-171450">
              <a:lnSpc>
                <a:spcPct val="110000"/>
              </a:lnSpc>
            </a:pPr>
            <a:endParaRPr lang="en-US" altLang="zh-CN" sz="1200" b="1">
              <a:solidFill>
                <a:srgbClr val="1C1C1C"/>
              </a:solidFill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2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business</a:t>
            </a:r>
          </a:p>
          <a:p>
            <a:pPr marL="171450" indent="-171450"/>
            <a:endParaRPr lang="en-US" altLang="zh-CN" sz="1200" b="1">
              <a:solidFill>
                <a:srgbClr val="1C1C1C"/>
              </a:solidFill>
              <a:cs typeface="Arial" pitchFamily="34" charset="0"/>
            </a:endParaRPr>
          </a:p>
          <a:p>
            <a:pPr marL="171450" indent="-171450">
              <a:buFont typeface="Arial" pitchFamily="34" charset="0"/>
              <a:buAutoNum type="arabicPeriod" startAt="3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technology</a:t>
            </a:r>
          </a:p>
          <a:p>
            <a:pPr marL="171450" indent="-171450"/>
            <a:endParaRPr lang="en-US" altLang="zh-CN" sz="1200" b="1">
              <a:solidFill>
                <a:srgbClr val="1C1C1C"/>
              </a:solidFill>
              <a:cs typeface="Arial" pitchFamily="34" charset="0"/>
            </a:endParaRPr>
          </a:p>
          <a:p>
            <a:pPr marL="171450" indent="-171450">
              <a:lnSpc>
                <a:spcPct val="90000"/>
              </a:lnSpc>
              <a:buFont typeface="Arial" pitchFamily="34" charset="0"/>
              <a:buAutoNum type="arabicPeriod" startAt="4"/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Description of the </a:t>
            </a:r>
          </a:p>
          <a:p>
            <a:pPr marL="171450" indent="-171450">
              <a:lnSpc>
                <a:spcPct val="90000"/>
              </a:lnSpc>
            </a:pPr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   company’s contents</a:t>
            </a:r>
          </a:p>
        </p:txBody>
      </p:sp>
      <p:sp>
        <p:nvSpPr>
          <p:cNvPr id="383007" name="Rectangle 32"/>
          <p:cNvSpPr>
            <a:spLocks noChangeArrowheads="1"/>
          </p:cNvSpPr>
          <p:nvPr/>
        </p:nvSpPr>
        <p:spPr bwMode="auto">
          <a:xfrm>
            <a:off x="6218238" y="2805113"/>
            <a:ext cx="18700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cs typeface="Arial" pitchFamily="34" charset="0"/>
              </a:rPr>
              <a:t>ThemeGallery</a:t>
            </a:r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383008" name="AutoShape 33"/>
          <p:cNvSpPr>
            <a:spLocks noChangeArrowheads="1"/>
          </p:cNvSpPr>
          <p:nvPr/>
        </p:nvSpPr>
        <p:spPr bwMode="auto">
          <a:xfrm flipH="1">
            <a:off x="3009900" y="3346450"/>
            <a:ext cx="217488" cy="417513"/>
          </a:xfrm>
          <a:prstGeom prst="moon">
            <a:avLst>
              <a:gd name="adj" fmla="val 50000"/>
            </a:avLst>
          </a:prstGeom>
          <a:solidFill>
            <a:srgbClr val="333333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3009" name="AutoShape 34"/>
          <p:cNvSpPr>
            <a:spLocks noChangeArrowheads="1"/>
          </p:cNvSpPr>
          <p:nvPr/>
        </p:nvSpPr>
        <p:spPr bwMode="auto">
          <a:xfrm flipH="1">
            <a:off x="3205163" y="3346450"/>
            <a:ext cx="217487" cy="417513"/>
          </a:xfrm>
          <a:prstGeom prst="moon">
            <a:avLst>
              <a:gd name="adj" fmla="val 50000"/>
            </a:avLst>
          </a:prstGeom>
          <a:solidFill>
            <a:srgbClr val="333333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3010" name="AutoShape 35"/>
          <p:cNvSpPr>
            <a:spLocks noChangeArrowheads="1"/>
          </p:cNvSpPr>
          <p:nvPr/>
        </p:nvSpPr>
        <p:spPr bwMode="auto">
          <a:xfrm flipH="1">
            <a:off x="5653088" y="3346450"/>
            <a:ext cx="215900" cy="417513"/>
          </a:xfrm>
          <a:prstGeom prst="moon">
            <a:avLst>
              <a:gd name="adj" fmla="val 50000"/>
            </a:avLst>
          </a:prstGeom>
          <a:solidFill>
            <a:srgbClr val="333333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83011" name="AutoShape 36"/>
          <p:cNvSpPr>
            <a:spLocks noChangeArrowheads="1"/>
          </p:cNvSpPr>
          <p:nvPr/>
        </p:nvSpPr>
        <p:spPr bwMode="auto">
          <a:xfrm flipH="1">
            <a:off x="5848350" y="3346450"/>
            <a:ext cx="215900" cy="417513"/>
          </a:xfrm>
          <a:prstGeom prst="moon">
            <a:avLst>
              <a:gd name="adj" fmla="val 50000"/>
            </a:avLst>
          </a:prstGeom>
          <a:solidFill>
            <a:srgbClr val="333333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标题 2457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sp>
        <p:nvSpPr>
          <p:cNvPr id="385026" name="右箭头 245762"/>
          <p:cNvSpPr>
            <a:spLocks noChangeArrowheads="1"/>
          </p:cNvSpPr>
          <p:nvPr/>
        </p:nvSpPr>
        <p:spPr bwMode="auto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83"/>
            </a:avLst>
          </a:prstGeom>
          <a:gradFill rotWithShape="1">
            <a:gsLst>
              <a:gs pos="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5027" name="圆角矩形 245763"/>
          <p:cNvSpPr>
            <a:spLocks noChangeArrowheads="1"/>
          </p:cNvSpPr>
          <p:nvPr/>
        </p:nvSpPr>
        <p:spPr bwMode="auto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rgbClr val="7171B8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385028" name="圆角矩形 245764"/>
          <p:cNvSpPr>
            <a:spLocks noChangeArrowheads="1"/>
          </p:cNvSpPr>
          <p:nvPr/>
        </p:nvSpPr>
        <p:spPr bwMode="auto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385029" name="圆角矩形 245765"/>
          <p:cNvSpPr>
            <a:spLocks noChangeArrowheads="1"/>
          </p:cNvSpPr>
          <p:nvPr/>
        </p:nvSpPr>
        <p:spPr bwMode="auto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rgbClr val="4DB8B8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245767" name="圆角矩形 245766"/>
          <p:cNvSpPr/>
          <p:nvPr/>
        </p:nvSpPr>
        <p:spPr>
          <a:xfrm>
            <a:off x="6172200" y="3200400"/>
            <a:ext cx="25146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Add Your </a:t>
            </a:r>
            <a:endParaRPr lang="en-US" altLang="zh-CN" sz="24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4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3" name="标题 2478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grpSp>
        <p:nvGrpSpPr>
          <p:cNvPr id="387074" name="组合 247810"/>
          <p:cNvGrpSpPr>
            <a:grpSpLocks/>
          </p:cNvGrpSpPr>
          <p:nvPr/>
        </p:nvGrpSpPr>
        <p:grpSpPr bwMode="auto">
          <a:xfrm>
            <a:off x="1828800" y="1752600"/>
            <a:ext cx="5334000" cy="4117975"/>
            <a:chOff x="1056" y="1102"/>
            <a:chExt cx="3696" cy="2754"/>
          </a:xfrm>
        </p:grpSpPr>
        <p:grpSp>
          <p:nvGrpSpPr>
            <p:cNvPr id="387075" name="组合 247811"/>
            <p:cNvGrpSpPr>
              <a:grpSpLocks/>
            </p:cNvGrpSpPr>
            <p:nvPr/>
          </p:nvGrpSpPr>
          <p:grpSpPr bwMode="auto">
            <a:xfrm>
              <a:off x="1056" y="1102"/>
              <a:ext cx="3696" cy="820"/>
              <a:chOff x="912" y="1008"/>
              <a:chExt cx="3984" cy="912"/>
            </a:xfrm>
          </p:grpSpPr>
          <p:sp>
            <p:nvSpPr>
              <p:cNvPr id="387076" name="圆角矩形 247812"/>
              <p:cNvSpPr>
                <a:spLocks noChangeArrowheads="1"/>
              </p:cNvSpPr>
              <p:nvPr/>
            </p:nvSpPr>
            <p:spPr bwMode="auto">
              <a:xfrm>
                <a:off x="912" y="1008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F3F3F3"/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1" dir="2928847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7077" name="组合 247813"/>
              <p:cNvGrpSpPr>
                <a:grpSpLocks/>
              </p:cNvGrpSpPr>
              <p:nvPr/>
            </p:nvGrpSpPr>
            <p:grpSpPr bwMode="auto">
              <a:xfrm>
                <a:off x="999" y="1092"/>
                <a:ext cx="768" cy="746"/>
                <a:chOff x="999" y="1092"/>
                <a:chExt cx="768" cy="746"/>
              </a:xfrm>
            </p:grpSpPr>
            <p:sp>
              <p:nvSpPr>
                <p:cNvPr id="387078" name="圆角矩形 247814"/>
                <p:cNvSpPr>
                  <a:spLocks noChangeArrowheads="1"/>
                </p:cNvSpPr>
                <p:nvPr/>
              </p:nvSpPr>
              <p:spPr bwMode="auto">
                <a:xfrm>
                  <a:off x="999" y="1092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839C9E"/>
                    </a:gs>
                  </a:gsLst>
                  <a:lin ang="5400000" scaled="1"/>
                </a:gra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7079" name="任意多边形 247815"/>
                <p:cNvSpPr>
                  <a:spLocks noChangeArrowheads="1"/>
                </p:cNvSpPr>
                <p:nvPr/>
              </p:nvSpPr>
              <p:spPr bwMode="auto">
                <a:xfrm>
                  <a:off x="1047" y="1140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AEEF0"/>
                    </a:gs>
                    <a:gs pos="50000">
                      <a:schemeClr val="accent1">
                        <a:alpha val="0"/>
                      </a:schemeClr>
                    </a:gs>
                    <a:gs pos="100000">
                      <a:srgbClr val="DAEEF0"/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817" name="文本框 247816"/>
                <p:cNvSpPr txBox="1"/>
                <p:nvPr/>
              </p:nvSpPr>
              <p:spPr>
                <a:xfrm>
                  <a:off x="1055" y="1295"/>
                  <a:ext cx="640" cy="386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dist="35921" dir="2699999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2800" noProof="1">
                      <a:solidFill>
                        <a:srgbClr val="FFFFFF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Arial" pitchFamily="34" charset="0"/>
                      <a:cs typeface="+mn-ea"/>
                    </a:rPr>
                    <a:t>Title</a:t>
                  </a:r>
                  <a:endParaRPr lang="en-US" altLang="zh-CN" sz="2800" noProof="1">
                    <a:solidFill>
                      <a:srgbClr val="FFFFFF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ea typeface="Arial" pitchFamily="34" charset="0"/>
                  </a:endParaRPr>
                </a:p>
              </p:txBody>
            </p:sp>
          </p:grpSp>
          <p:sp>
            <p:nvSpPr>
              <p:cNvPr id="387081" name="文本框 247817"/>
              <p:cNvSpPr txBox="1">
                <a:spLocks noChangeArrowheads="1"/>
              </p:cNvSpPr>
              <p:nvPr/>
            </p:nvSpPr>
            <p:spPr bwMode="auto">
              <a:xfrm>
                <a:off x="1872" y="1149"/>
                <a:ext cx="2928" cy="6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>
                    <a:solidFill>
                      <a:srgbClr val="000000"/>
                    </a:solidFill>
                    <a:cs typeface="Arial" pitchFamily="34" charset="0"/>
                  </a:rPr>
                  <a:t>ThemeGallery</a:t>
                </a:r>
                <a:r>
                  <a:rPr lang="en-US" altLang="zh-CN" sz="1600">
                    <a:solidFill>
                      <a:srgbClr val="000000"/>
                    </a:solidFill>
                    <a:cs typeface="Arial" pitchFamily="34" charset="0"/>
                  </a:rPr>
                  <a:t> is a Design Digital Content &amp; Contents mall developed by Guild Design Inc.</a:t>
                </a:r>
              </a:p>
            </p:txBody>
          </p:sp>
        </p:grpSp>
        <p:grpSp>
          <p:nvGrpSpPr>
            <p:cNvPr id="387082" name="组合 247818"/>
            <p:cNvGrpSpPr>
              <a:grpSpLocks/>
            </p:cNvGrpSpPr>
            <p:nvPr/>
          </p:nvGrpSpPr>
          <p:grpSpPr bwMode="auto">
            <a:xfrm>
              <a:off x="1056" y="2066"/>
              <a:ext cx="3696" cy="820"/>
              <a:chOff x="912" y="2016"/>
              <a:chExt cx="3984" cy="912"/>
            </a:xfrm>
          </p:grpSpPr>
          <p:sp>
            <p:nvSpPr>
              <p:cNvPr id="387083" name="圆角矩形 247819"/>
              <p:cNvSpPr>
                <a:spLocks noChangeArrowheads="1"/>
              </p:cNvSpPr>
              <p:nvPr/>
            </p:nvSpPr>
            <p:spPr bwMode="auto">
              <a:xfrm>
                <a:off x="912" y="2016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F2F2F2"/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1" dir="2928847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7084" name="组合 247820"/>
              <p:cNvGrpSpPr>
                <a:grpSpLocks/>
              </p:cNvGrpSpPr>
              <p:nvPr/>
            </p:nvGrpSpPr>
            <p:grpSpPr bwMode="auto">
              <a:xfrm>
                <a:off x="999" y="2100"/>
                <a:ext cx="768" cy="746"/>
                <a:chOff x="999" y="2100"/>
                <a:chExt cx="768" cy="746"/>
              </a:xfrm>
            </p:grpSpPr>
            <p:sp>
              <p:nvSpPr>
                <p:cNvPr id="387085" name="圆角矩形 247821"/>
                <p:cNvSpPr>
                  <a:spLocks noChangeArrowheads="1"/>
                </p:cNvSpPr>
                <p:nvPr/>
              </p:nvSpPr>
              <p:spPr bwMode="auto">
                <a:xfrm>
                  <a:off x="999" y="210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rgbClr val="46B5B5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7086" name="任意多边形 247822"/>
                <p:cNvSpPr>
                  <a:spLocks noChangeArrowheads="1"/>
                </p:cNvSpPr>
                <p:nvPr/>
              </p:nvSpPr>
              <p:spPr bwMode="auto">
                <a:xfrm>
                  <a:off x="1047" y="21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3D4D4"/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824" name="文本框 247823"/>
                <p:cNvSpPr txBox="1"/>
                <p:nvPr/>
              </p:nvSpPr>
              <p:spPr>
                <a:xfrm>
                  <a:off x="1055" y="2304"/>
                  <a:ext cx="640" cy="386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dist="35921" dir="2699999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2800" noProof="1">
                      <a:solidFill>
                        <a:srgbClr val="FFFFFF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Arial" pitchFamily="34" charset="0"/>
                      <a:cs typeface="+mn-ea"/>
                    </a:rPr>
                    <a:t>Title</a:t>
                  </a:r>
                  <a:endParaRPr lang="en-US" altLang="zh-CN" sz="2800" noProof="1">
                    <a:solidFill>
                      <a:srgbClr val="FFFFFF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ea typeface="Arial" pitchFamily="34" charset="0"/>
                  </a:endParaRPr>
                </a:p>
              </p:txBody>
            </p:sp>
          </p:grpSp>
          <p:sp>
            <p:nvSpPr>
              <p:cNvPr id="387088" name="文本框 247824"/>
              <p:cNvSpPr txBox="1">
                <a:spLocks noChangeArrowheads="1"/>
              </p:cNvSpPr>
              <p:nvPr/>
            </p:nvSpPr>
            <p:spPr bwMode="auto">
              <a:xfrm>
                <a:off x="1872" y="2141"/>
                <a:ext cx="2928" cy="6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>
                    <a:solidFill>
                      <a:srgbClr val="000000"/>
                    </a:solidFill>
                    <a:cs typeface="Arial" pitchFamily="34" charset="0"/>
                  </a:rPr>
                  <a:t>ThemeGallery</a:t>
                </a:r>
                <a:r>
                  <a:rPr lang="en-US" altLang="zh-CN" sz="1600">
                    <a:cs typeface="Arial" pitchFamily="34" charset="0"/>
                  </a:rPr>
                  <a:t> </a:t>
                </a:r>
                <a:r>
                  <a:rPr lang="en-US" altLang="zh-CN" sz="1600">
                    <a:solidFill>
                      <a:srgbClr val="000000"/>
                    </a:solidFill>
                    <a:cs typeface="Arial" pitchFamily="34" charset="0"/>
                  </a:rPr>
                  <a:t>is a Design Digital Content &amp; Contents mall developed by Guild Design Inc.</a:t>
                </a:r>
              </a:p>
            </p:txBody>
          </p:sp>
        </p:grpSp>
        <p:grpSp>
          <p:nvGrpSpPr>
            <p:cNvPr id="387089" name="组合 247825"/>
            <p:cNvGrpSpPr>
              <a:grpSpLocks/>
            </p:cNvGrpSpPr>
            <p:nvPr/>
          </p:nvGrpSpPr>
          <p:grpSpPr bwMode="auto">
            <a:xfrm>
              <a:off x="1056" y="3036"/>
              <a:ext cx="3696" cy="820"/>
              <a:chOff x="912" y="3036"/>
              <a:chExt cx="3984" cy="912"/>
            </a:xfrm>
          </p:grpSpPr>
          <p:sp>
            <p:nvSpPr>
              <p:cNvPr id="387090" name="圆角矩形 247826"/>
              <p:cNvSpPr>
                <a:spLocks noChangeArrowheads="1"/>
              </p:cNvSpPr>
              <p:nvPr/>
            </p:nvSpPr>
            <p:spPr bwMode="auto">
              <a:xfrm>
                <a:off x="912" y="3036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27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1" dir="2928847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7091" name="组合 247827"/>
              <p:cNvGrpSpPr>
                <a:grpSpLocks/>
              </p:cNvGrpSpPr>
              <p:nvPr/>
            </p:nvGrpSpPr>
            <p:grpSpPr bwMode="auto">
              <a:xfrm>
                <a:off x="999" y="3120"/>
                <a:ext cx="768" cy="746"/>
                <a:chOff x="999" y="3120"/>
                <a:chExt cx="768" cy="746"/>
              </a:xfrm>
            </p:grpSpPr>
            <p:sp>
              <p:nvSpPr>
                <p:cNvPr id="387092" name="圆角矩形 247828"/>
                <p:cNvSpPr>
                  <a:spLocks noChangeArrowheads="1"/>
                </p:cNvSpPr>
                <p:nvPr/>
              </p:nvSpPr>
              <p:spPr bwMode="auto">
                <a:xfrm>
                  <a:off x="999" y="312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rgbClr val="7D7DBE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7093" name="任意多边形 247829"/>
                <p:cNvSpPr>
                  <a:spLocks noChangeArrowheads="1"/>
                </p:cNvSpPr>
                <p:nvPr/>
              </p:nvSpPr>
              <p:spPr bwMode="auto">
                <a:xfrm>
                  <a:off x="1047" y="316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C9CCD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7831" name="文本框 247830"/>
                <p:cNvSpPr txBox="1"/>
                <p:nvPr/>
              </p:nvSpPr>
              <p:spPr>
                <a:xfrm>
                  <a:off x="1055" y="3325"/>
                  <a:ext cx="640" cy="386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dist="35921" dir="2699999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2800" noProof="1">
                      <a:solidFill>
                        <a:srgbClr val="FFFFFF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Arial" pitchFamily="34" charset="0"/>
                      <a:cs typeface="+mn-ea"/>
                    </a:rPr>
                    <a:t>Title</a:t>
                  </a:r>
                  <a:endParaRPr lang="en-US" altLang="zh-CN" sz="2800" noProof="1">
                    <a:solidFill>
                      <a:srgbClr val="FFFFFF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ea typeface="Arial" pitchFamily="34" charset="0"/>
                  </a:endParaRPr>
                </a:p>
              </p:txBody>
            </p:sp>
          </p:grpSp>
          <p:sp>
            <p:nvSpPr>
              <p:cNvPr id="387095" name="文本框 247831"/>
              <p:cNvSpPr txBox="1">
                <a:spLocks noChangeArrowheads="1"/>
              </p:cNvSpPr>
              <p:nvPr/>
            </p:nvSpPr>
            <p:spPr bwMode="auto">
              <a:xfrm>
                <a:off x="1872" y="3161"/>
                <a:ext cx="2928" cy="6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>
                    <a:solidFill>
                      <a:srgbClr val="000000"/>
                    </a:solidFill>
                    <a:cs typeface="Arial" pitchFamily="34" charset="0"/>
                  </a:rPr>
                  <a:t>ThemeGallery</a:t>
                </a:r>
                <a:r>
                  <a:rPr lang="en-US" altLang="zh-CN" sz="1600">
                    <a:solidFill>
                      <a:srgbClr val="000000"/>
                    </a:solidFill>
                    <a:cs typeface="Arial" pitchFamily="34" charset="0"/>
                  </a:rPr>
                  <a:t> is a Design Digital Content &amp; Contents mall developed by Guild Design Inc.</a:t>
                </a:r>
              </a:p>
            </p:txBody>
          </p:sp>
        </p:grpSp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椭圆 249857"/>
          <p:cNvSpPr>
            <a:spLocks noChangeArrowheads="1"/>
          </p:cNvSpPr>
          <p:nvPr/>
        </p:nvSpPr>
        <p:spPr bwMode="auto">
          <a:xfrm>
            <a:off x="2890838" y="2297113"/>
            <a:ext cx="3225800" cy="3219450"/>
          </a:xfrm>
          <a:prstGeom prst="ellipse">
            <a:avLst/>
          </a:prstGeom>
          <a:noFill/>
          <a:ln w="9525">
            <a:solidFill>
              <a:srgbClr val="3333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2" name="椭圆 249858"/>
          <p:cNvSpPr>
            <a:spLocks noChangeArrowheads="1"/>
          </p:cNvSpPr>
          <p:nvPr/>
        </p:nvSpPr>
        <p:spPr bwMode="auto">
          <a:xfrm>
            <a:off x="3830638" y="3201988"/>
            <a:ext cx="1381125" cy="1377950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005656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3" name="椭圆 249859"/>
          <p:cNvSpPr>
            <a:spLocks noChangeArrowheads="1"/>
          </p:cNvSpPr>
          <p:nvPr/>
        </p:nvSpPr>
        <p:spPr bwMode="auto">
          <a:xfrm>
            <a:off x="2435225" y="4051300"/>
            <a:ext cx="1333500" cy="1333500"/>
          </a:xfrm>
          <a:prstGeom prst="ellipse">
            <a:avLst/>
          </a:prstGeom>
          <a:gradFill rotWithShape="1">
            <a:gsLst>
              <a:gs pos="0">
                <a:srgbClr val="AAAAD5"/>
              </a:gs>
              <a:gs pos="100000">
                <a:schemeClr val="accent2"/>
              </a:gs>
            </a:gsLst>
            <a:lin ang="2700000" scaled="1"/>
          </a:gradFill>
          <a:ln w="3810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4" name="椭圆 249860"/>
          <p:cNvSpPr>
            <a:spLocks noChangeArrowheads="1"/>
          </p:cNvSpPr>
          <p:nvPr/>
        </p:nvSpPr>
        <p:spPr bwMode="auto">
          <a:xfrm>
            <a:off x="3870325" y="1577975"/>
            <a:ext cx="1333500" cy="1333500"/>
          </a:xfrm>
          <a:prstGeom prst="ellipse">
            <a:avLst/>
          </a:prstGeom>
          <a:gradFill rotWithShape="1">
            <a:gsLst>
              <a:gs pos="0">
                <a:srgbClr val="AAAAD5"/>
              </a:gs>
              <a:gs pos="100000">
                <a:schemeClr val="accent2"/>
              </a:gs>
            </a:gsLst>
            <a:lin ang="2700000" scaled="1"/>
          </a:gradFill>
          <a:ln w="3810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5" name="等腰三角形 249861"/>
          <p:cNvSpPr>
            <a:spLocks noChangeArrowheads="1"/>
          </p:cNvSpPr>
          <p:nvPr/>
        </p:nvSpPr>
        <p:spPr bwMode="auto">
          <a:xfrm flipV="1">
            <a:off x="4467225" y="2998788"/>
            <a:ext cx="142875" cy="120650"/>
          </a:xfrm>
          <a:prstGeom prst="triangle">
            <a:avLst>
              <a:gd name="adj" fmla="val 50000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6" name="等腰三角形 249862"/>
          <p:cNvSpPr>
            <a:spLocks noChangeArrowheads="1"/>
          </p:cNvSpPr>
          <p:nvPr/>
        </p:nvSpPr>
        <p:spPr bwMode="auto">
          <a:xfrm flipV="1">
            <a:off x="3687763" y="4267200"/>
            <a:ext cx="142875" cy="120650"/>
          </a:xfrm>
          <a:prstGeom prst="triangle">
            <a:avLst>
              <a:gd name="adj" fmla="val 50000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7" name="等腰三角形 249863"/>
          <p:cNvSpPr>
            <a:spLocks noChangeArrowheads="1"/>
          </p:cNvSpPr>
          <p:nvPr/>
        </p:nvSpPr>
        <p:spPr bwMode="auto">
          <a:xfrm flipV="1">
            <a:off x="5202238" y="4264025"/>
            <a:ext cx="142875" cy="120650"/>
          </a:xfrm>
          <a:prstGeom prst="triangle">
            <a:avLst>
              <a:gd name="adj" fmla="val 50000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8" name="椭圆 249864"/>
          <p:cNvSpPr>
            <a:spLocks noChangeArrowheads="1"/>
          </p:cNvSpPr>
          <p:nvPr/>
        </p:nvSpPr>
        <p:spPr bwMode="auto">
          <a:xfrm>
            <a:off x="5260975" y="4057650"/>
            <a:ext cx="1333500" cy="1333500"/>
          </a:xfrm>
          <a:prstGeom prst="ellipse">
            <a:avLst/>
          </a:prstGeom>
          <a:gradFill rotWithShape="1">
            <a:gsLst>
              <a:gs pos="0">
                <a:srgbClr val="AAAAD5"/>
              </a:gs>
              <a:gs pos="100000">
                <a:schemeClr val="accent2"/>
              </a:gs>
            </a:gsLst>
            <a:lin ang="2700000" scaled="1"/>
          </a:gradFill>
          <a:ln w="3810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29" name="矩形 249865"/>
          <p:cNvSpPr>
            <a:spLocks noChangeArrowheads="1"/>
          </p:cNvSpPr>
          <p:nvPr/>
        </p:nvSpPr>
        <p:spPr bwMode="auto">
          <a:xfrm>
            <a:off x="1687513" y="2706688"/>
            <a:ext cx="14509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u="sng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89130" name="矩形 249866"/>
          <p:cNvSpPr>
            <a:spLocks noChangeArrowheads="1"/>
          </p:cNvSpPr>
          <p:nvPr/>
        </p:nvSpPr>
        <p:spPr bwMode="auto">
          <a:xfrm>
            <a:off x="5734050" y="2763838"/>
            <a:ext cx="16621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u="sng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89131" name="矩形 249867"/>
          <p:cNvSpPr>
            <a:spLocks noChangeArrowheads="1"/>
          </p:cNvSpPr>
          <p:nvPr/>
        </p:nvSpPr>
        <p:spPr bwMode="auto">
          <a:xfrm>
            <a:off x="3743325" y="5595938"/>
            <a:ext cx="16637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FF3300"/>
              </a:buClr>
              <a:buSzPct val="115000"/>
              <a:buFont typeface="Wingdings" pitchFamily="2" charset="2"/>
              <a:buNone/>
            </a:pPr>
            <a:r>
              <a:rPr lang="en-US" altLang="zh-CN" sz="1400" b="1" u="sng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389132" name="椭圆 249868"/>
          <p:cNvSpPr>
            <a:spLocks noChangeArrowheads="1"/>
          </p:cNvSpPr>
          <p:nvPr/>
        </p:nvSpPr>
        <p:spPr bwMode="auto">
          <a:xfrm rot="5400000">
            <a:off x="4728369" y="3229769"/>
            <a:ext cx="714375" cy="712787"/>
          </a:xfrm>
          <a:prstGeom prst="ellipse">
            <a:avLst/>
          </a:prstGeom>
          <a:solidFill>
            <a:srgbClr val="DAD61C"/>
          </a:solidFill>
          <a:ln w="9525">
            <a:solidFill>
              <a:srgbClr val="3D5D6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33" name="椭圆 249869"/>
          <p:cNvSpPr>
            <a:spLocks noChangeArrowheads="1"/>
          </p:cNvSpPr>
          <p:nvPr/>
        </p:nvSpPr>
        <p:spPr bwMode="auto">
          <a:xfrm rot="5400000">
            <a:off x="3575051" y="3238500"/>
            <a:ext cx="711200" cy="714375"/>
          </a:xfrm>
          <a:prstGeom prst="ellipse">
            <a:avLst/>
          </a:prstGeom>
          <a:solidFill>
            <a:srgbClr val="DAD61C"/>
          </a:solidFill>
          <a:ln w="9525">
            <a:solidFill>
              <a:srgbClr val="3D5D6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34" name="矩形 249870"/>
          <p:cNvSpPr>
            <a:spLocks noChangeArrowheads="1"/>
          </p:cNvSpPr>
          <p:nvPr/>
        </p:nvSpPr>
        <p:spPr bwMode="auto">
          <a:xfrm>
            <a:off x="3627438" y="3422650"/>
            <a:ext cx="601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1C1C1C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89135" name="矩形 249871"/>
          <p:cNvSpPr>
            <a:spLocks noChangeArrowheads="1"/>
          </p:cNvSpPr>
          <p:nvPr/>
        </p:nvSpPr>
        <p:spPr bwMode="auto">
          <a:xfrm>
            <a:off x="4795838" y="3432175"/>
            <a:ext cx="601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1C1C1C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89136" name="椭圆 249872"/>
          <p:cNvSpPr>
            <a:spLocks noChangeArrowheads="1"/>
          </p:cNvSpPr>
          <p:nvPr/>
        </p:nvSpPr>
        <p:spPr bwMode="auto">
          <a:xfrm rot="5400000">
            <a:off x="4158457" y="4121944"/>
            <a:ext cx="711200" cy="712787"/>
          </a:xfrm>
          <a:prstGeom prst="ellipse">
            <a:avLst/>
          </a:prstGeom>
          <a:solidFill>
            <a:srgbClr val="DAD61C"/>
          </a:solidFill>
          <a:ln w="9525">
            <a:solidFill>
              <a:srgbClr val="3D5D6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137" name="矩形 249873"/>
          <p:cNvSpPr>
            <a:spLocks noChangeArrowheads="1"/>
          </p:cNvSpPr>
          <p:nvPr/>
        </p:nvSpPr>
        <p:spPr bwMode="auto">
          <a:xfrm>
            <a:off x="4211638" y="4329113"/>
            <a:ext cx="601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1C1C1C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89138" name="矩形 249874"/>
          <p:cNvSpPr>
            <a:spLocks noChangeArrowheads="1"/>
          </p:cNvSpPr>
          <p:nvPr/>
        </p:nvSpPr>
        <p:spPr bwMode="auto">
          <a:xfrm>
            <a:off x="4081463" y="1928813"/>
            <a:ext cx="94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89139" name="矩形 249875"/>
          <p:cNvSpPr>
            <a:spLocks noChangeArrowheads="1"/>
          </p:cNvSpPr>
          <p:nvPr/>
        </p:nvSpPr>
        <p:spPr bwMode="auto">
          <a:xfrm>
            <a:off x="5465763" y="4429125"/>
            <a:ext cx="94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89140" name="矩形 249876"/>
          <p:cNvSpPr>
            <a:spLocks noChangeArrowheads="1"/>
          </p:cNvSpPr>
          <p:nvPr/>
        </p:nvSpPr>
        <p:spPr bwMode="auto">
          <a:xfrm>
            <a:off x="2630488" y="4427538"/>
            <a:ext cx="94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89141" name="标题 2498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</p:spTree>
  </p:cSld>
  <p:clrMapOvr>
    <a:masterClrMapping/>
  </p:clrMapOvr>
  <p:transition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标题 2519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91170" name="AutoShape 3"/>
          <p:cNvSpPr>
            <a:spLocks noChangeArrowheads="1"/>
          </p:cNvSpPr>
          <p:nvPr/>
        </p:nvSpPr>
        <p:spPr bwMode="auto">
          <a:xfrm rot="-3154669">
            <a:off x="2736850" y="3597275"/>
            <a:ext cx="1655763" cy="595313"/>
          </a:xfrm>
          <a:prstGeom prst="rightArrow">
            <a:avLst>
              <a:gd name="adj1" fmla="val 49380"/>
              <a:gd name="adj2" fmla="val 68683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91171" name="AutoShape 4"/>
          <p:cNvSpPr>
            <a:spLocks noChangeArrowheads="1"/>
          </p:cNvSpPr>
          <p:nvPr/>
        </p:nvSpPr>
        <p:spPr bwMode="auto">
          <a:xfrm rot="3096833">
            <a:off x="4549775" y="3378201"/>
            <a:ext cx="1508125" cy="615950"/>
          </a:xfrm>
          <a:prstGeom prst="rightArrow">
            <a:avLst>
              <a:gd name="adj1" fmla="val 49380"/>
              <a:gd name="adj2" fmla="val 60463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91172" name="AutoShape 5"/>
          <p:cNvSpPr>
            <a:spLocks noChangeArrowheads="1"/>
          </p:cNvSpPr>
          <p:nvPr/>
        </p:nvSpPr>
        <p:spPr bwMode="auto">
          <a:xfrm rot="10800000">
            <a:off x="3770313" y="4627563"/>
            <a:ext cx="1597025" cy="595312"/>
          </a:xfrm>
          <a:prstGeom prst="rightArrow">
            <a:avLst>
              <a:gd name="adj1" fmla="val 49380"/>
              <a:gd name="adj2" fmla="val 66247"/>
            </a:avLst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eaLnBrk="0" hangingPunct="0"/>
            <a:endParaRPr lang="zh-CN" altLang="zh-CN">
              <a:cs typeface="Arial" pitchFamily="34" charset="0"/>
            </a:endParaRPr>
          </a:p>
        </p:txBody>
      </p:sp>
      <p:sp>
        <p:nvSpPr>
          <p:cNvPr id="391173" name="Rectangle 6"/>
          <p:cNvSpPr>
            <a:spLocks noChangeArrowheads="1"/>
          </p:cNvSpPr>
          <p:nvPr/>
        </p:nvSpPr>
        <p:spPr bwMode="auto">
          <a:xfrm>
            <a:off x="381000" y="3243263"/>
            <a:ext cx="2895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Contents of the product, and please fill it out.</a:t>
            </a:r>
          </a:p>
        </p:txBody>
      </p:sp>
      <p:grpSp>
        <p:nvGrpSpPr>
          <p:cNvPr id="391174" name="Group 7"/>
          <p:cNvGrpSpPr>
            <a:grpSpLocks/>
          </p:cNvGrpSpPr>
          <p:nvPr/>
        </p:nvGrpSpPr>
        <p:grpSpPr bwMode="auto">
          <a:xfrm>
            <a:off x="3848100" y="1990725"/>
            <a:ext cx="1289050" cy="1317625"/>
            <a:chOff x="1851" y="624"/>
            <a:chExt cx="812" cy="830"/>
          </a:xfrm>
        </p:grpSpPr>
        <p:sp>
          <p:nvSpPr>
            <p:cNvPr id="391175" name="Oval 8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folHlink"/>
            </a:solidFill>
            <a:ln w="63500">
              <a:solidFill>
                <a:srgbClr val="DDDDDD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391176" name="Picture 9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1177" name="Rectangle 10"/>
          <p:cNvSpPr>
            <a:spLocks noChangeArrowheads="1"/>
          </p:cNvSpPr>
          <p:nvPr/>
        </p:nvSpPr>
        <p:spPr bwMode="auto">
          <a:xfrm>
            <a:off x="3884613" y="2503488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necessity</a:t>
            </a:r>
          </a:p>
        </p:txBody>
      </p:sp>
      <p:grpSp>
        <p:nvGrpSpPr>
          <p:cNvPr id="391178" name="Group 11"/>
          <p:cNvGrpSpPr>
            <a:grpSpLocks/>
          </p:cNvGrpSpPr>
          <p:nvPr/>
        </p:nvGrpSpPr>
        <p:grpSpPr bwMode="auto">
          <a:xfrm>
            <a:off x="5300663" y="4252913"/>
            <a:ext cx="1289050" cy="1317625"/>
            <a:chOff x="1851" y="624"/>
            <a:chExt cx="812" cy="830"/>
          </a:xfrm>
        </p:grpSpPr>
        <p:sp>
          <p:nvSpPr>
            <p:cNvPr id="391179" name="Oval 12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rgbClr val="DDDDDD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391180" name="Picture 13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1181" name="Rectangle 14"/>
          <p:cNvSpPr>
            <a:spLocks noChangeArrowheads="1"/>
          </p:cNvSpPr>
          <p:nvPr/>
        </p:nvSpPr>
        <p:spPr bwMode="auto">
          <a:xfrm>
            <a:off x="5337175" y="4765675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necessity</a:t>
            </a:r>
          </a:p>
        </p:txBody>
      </p:sp>
      <p:grpSp>
        <p:nvGrpSpPr>
          <p:cNvPr id="391182" name="Group 15"/>
          <p:cNvGrpSpPr>
            <a:grpSpLocks/>
          </p:cNvGrpSpPr>
          <p:nvPr/>
        </p:nvGrpSpPr>
        <p:grpSpPr bwMode="auto">
          <a:xfrm>
            <a:off x="2438400" y="4252913"/>
            <a:ext cx="1289050" cy="1317625"/>
            <a:chOff x="1851" y="624"/>
            <a:chExt cx="812" cy="830"/>
          </a:xfrm>
        </p:grpSpPr>
        <p:sp>
          <p:nvSpPr>
            <p:cNvPr id="391183" name="Oval 16"/>
            <p:cNvSpPr>
              <a:spLocks noChangeArrowheads="1"/>
            </p:cNvSpPr>
            <p:nvPr/>
          </p:nvSpPr>
          <p:spPr bwMode="auto">
            <a:xfrm>
              <a:off x="1851" y="652"/>
              <a:ext cx="812" cy="802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rgbClr val="DDDDDD">
                  <a:alpha val="7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391184" name="Picture 17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920" y="624"/>
              <a:ext cx="67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1185" name="Rectangle 18"/>
          <p:cNvSpPr>
            <a:spLocks noChangeArrowheads="1"/>
          </p:cNvSpPr>
          <p:nvPr/>
        </p:nvSpPr>
        <p:spPr bwMode="auto">
          <a:xfrm>
            <a:off x="2474913" y="4765675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necessity</a:t>
            </a:r>
          </a:p>
        </p:txBody>
      </p:sp>
      <p:sp>
        <p:nvSpPr>
          <p:cNvPr id="391186" name="Rectangle 19"/>
          <p:cNvSpPr>
            <a:spLocks noChangeArrowheads="1"/>
          </p:cNvSpPr>
          <p:nvPr/>
        </p:nvSpPr>
        <p:spPr bwMode="auto">
          <a:xfrm>
            <a:off x="5846763" y="3157538"/>
            <a:ext cx="268763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Contents of the product, and please fill it out.</a:t>
            </a:r>
          </a:p>
        </p:txBody>
      </p:sp>
      <p:sp>
        <p:nvSpPr>
          <p:cNvPr id="391187" name="Rectangle 20"/>
          <p:cNvSpPr>
            <a:spLocks noChangeArrowheads="1"/>
          </p:cNvSpPr>
          <p:nvPr/>
        </p:nvSpPr>
        <p:spPr bwMode="auto">
          <a:xfrm>
            <a:off x="3060700" y="5662613"/>
            <a:ext cx="2895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Contents of the product, and please fill it out.</a:t>
            </a:r>
          </a:p>
        </p:txBody>
      </p:sp>
      <p:sp>
        <p:nvSpPr>
          <p:cNvPr id="391188" name="Rectangle 21"/>
          <p:cNvSpPr>
            <a:spLocks noChangeArrowheads="1"/>
          </p:cNvSpPr>
          <p:nvPr/>
        </p:nvSpPr>
        <p:spPr bwMode="auto">
          <a:xfrm>
            <a:off x="587375" y="1209675"/>
            <a:ext cx="84042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zh-CN" sz="2000" b="1">
                <a:solidFill>
                  <a:srgbClr val="F60000"/>
                </a:solidFill>
                <a:cs typeface="Arial" pitchFamily="34" charset="0"/>
              </a:rPr>
              <a:t> Contents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圆角矩形 253953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393218" name="圆角矩形 253954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393219" name="圆角矩形 253955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393220" name="标题 2539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sp>
        <p:nvSpPr>
          <p:cNvPr id="393221" name="燕尾形 253957"/>
          <p:cNvSpPr>
            <a:spLocks noChangeArrowheads="1"/>
          </p:cNvSpPr>
          <p:nvPr/>
        </p:nvSpPr>
        <p:spPr bwMode="auto">
          <a:xfrm>
            <a:off x="3151188" y="2452688"/>
            <a:ext cx="400050" cy="449262"/>
          </a:xfrm>
          <a:prstGeom prst="chevron">
            <a:avLst>
              <a:gd name="adj" fmla="val 52505"/>
            </a:avLst>
          </a:prstGeom>
          <a:solidFill>
            <a:schemeClr val="accent1"/>
          </a:soli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2" name="燕尾形 253958"/>
          <p:cNvSpPr>
            <a:spLocks noChangeArrowheads="1"/>
          </p:cNvSpPr>
          <p:nvPr/>
        </p:nvSpPr>
        <p:spPr bwMode="auto">
          <a:xfrm>
            <a:off x="5613400" y="2452688"/>
            <a:ext cx="398463" cy="449262"/>
          </a:xfrm>
          <a:prstGeom prst="chevron">
            <a:avLst>
              <a:gd name="adj" fmla="val 52505"/>
            </a:avLst>
          </a:prstGeom>
          <a:solidFill>
            <a:schemeClr val="hlink"/>
          </a:soli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3" name="椭圆 253959"/>
          <p:cNvSpPr>
            <a:spLocks noChangeArrowheads="1"/>
          </p:cNvSpPr>
          <p:nvPr/>
        </p:nvSpPr>
        <p:spPr bwMode="auto">
          <a:xfrm>
            <a:off x="6221413" y="1833563"/>
            <a:ext cx="1703387" cy="1687512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chemeClr val="hlink"/>
              </a:gs>
              <a:gs pos="100000">
                <a:srgbClr val="FFFFFF"/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4" name="椭圆 253960"/>
          <p:cNvSpPr>
            <a:spLocks noChangeArrowheads="1"/>
          </p:cNvSpPr>
          <p:nvPr/>
        </p:nvSpPr>
        <p:spPr bwMode="auto">
          <a:xfrm>
            <a:off x="6221413" y="1833563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rgbClr val="000000">
                  <a:alpha val="89999"/>
                </a:srgb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5" name="椭圆 253961"/>
          <p:cNvSpPr>
            <a:spLocks noChangeArrowheads="1"/>
          </p:cNvSpPr>
          <p:nvPr/>
        </p:nvSpPr>
        <p:spPr bwMode="auto">
          <a:xfrm>
            <a:off x="6332538" y="1944688"/>
            <a:ext cx="1481137" cy="1466850"/>
          </a:xfrm>
          <a:prstGeom prst="ellipse">
            <a:avLst/>
          </a:prstGeom>
          <a:gradFill rotWithShape="1">
            <a:gsLst>
              <a:gs pos="0">
                <a:srgbClr val="005353"/>
              </a:gs>
              <a:gs pos="50000">
                <a:schemeClr val="hlink"/>
              </a:gs>
              <a:gs pos="100000">
                <a:srgbClr val="005353"/>
              </a:gs>
            </a:gsLst>
            <a:lin ang="189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6" name="椭圆 253962"/>
          <p:cNvSpPr>
            <a:spLocks noChangeArrowheads="1"/>
          </p:cNvSpPr>
          <p:nvPr/>
        </p:nvSpPr>
        <p:spPr bwMode="auto">
          <a:xfrm>
            <a:off x="6357938" y="1952625"/>
            <a:ext cx="1481137" cy="1466850"/>
          </a:xfrm>
          <a:prstGeom prst="ellipse">
            <a:avLst/>
          </a:prstGeom>
          <a:gradFill rotWithShape="1">
            <a:gsLst>
              <a:gs pos="0">
                <a:srgbClr val="006161"/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7" name="椭圆 253963"/>
          <p:cNvSpPr>
            <a:spLocks noChangeArrowheads="1"/>
          </p:cNvSpPr>
          <p:nvPr/>
        </p:nvSpPr>
        <p:spPr bwMode="auto">
          <a:xfrm>
            <a:off x="6411913" y="2016125"/>
            <a:ext cx="1335087" cy="1320800"/>
          </a:xfrm>
          <a:prstGeom prst="ellipse">
            <a:avLst/>
          </a:prstGeom>
          <a:solidFill>
            <a:srgbClr val="333333"/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8" name="椭圆 253964"/>
          <p:cNvSpPr>
            <a:spLocks noChangeArrowheads="1"/>
          </p:cNvSpPr>
          <p:nvPr/>
        </p:nvSpPr>
        <p:spPr bwMode="auto">
          <a:xfrm>
            <a:off x="1295400" y="1828800"/>
            <a:ext cx="1703388" cy="16875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chemeClr val="folHlink"/>
              </a:gs>
              <a:gs pos="100000">
                <a:srgbClr val="FFFFFF"/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29" name="椭圆 253965"/>
          <p:cNvSpPr>
            <a:spLocks noChangeArrowheads="1"/>
          </p:cNvSpPr>
          <p:nvPr/>
        </p:nvSpPr>
        <p:spPr bwMode="auto">
          <a:xfrm>
            <a:off x="1295400" y="1828800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folHlink">
                  <a:alpha val="32001"/>
                </a:schemeClr>
              </a:gs>
              <a:gs pos="100000">
                <a:srgbClr val="000000">
                  <a:alpha val="89999"/>
                </a:srgb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30" name="椭圆 253966"/>
          <p:cNvSpPr>
            <a:spLocks noChangeArrowheads="1"/>
          </p:cNvSpPr>
          <p:nvPr/>
        </p:nvSpPr>
        <p:spPr bwMode="auto">
          <a:xfrm>
            <a:off x="1406525" y="1938338"/>
            <a:ext cx="1481138" cy="1466850"/>
          </a:xfrm>
          <a:prstGeom prst="ellipse">
            <a:avLst/>
          </a:prstGeom>
          <a:gradFill rotWithShape="1">
            <a:gsLst>
              <a:gs pos="0">
                <a:srgbClr val="536E00"/>
              </a:gs>
              <a:gs pos="50000">
                <a:schemeClr val="folHlink"/>
              </a:gs>
              <a:gs pos="100000">
                <a:srgbClr val="536E00"/>
              </a:gs>
            </a:gsLst>
            <a:lin ang="189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31" name="椭圆 253967"/>
          <p:cNvSpPr>
            <a:spLocks noChangeArrowheads="1"/>
          </p:cNvSpPr>
          <p:nvPr/>
        </p:nvSpPr>
        <p:spPr bwMode="auto">
          <a:xfrm>
            <a:off x="1408113" y="1941513"/>
            <a:ext cx="1481137" cy="1466850"/>
          </a:xfrm>
          <a:prstGeom prst="ellipse">
            <a:avLst/>
          </a:prstGeom>
          <a:gradFill rotWithShape="1">
            <a:gsLst>
              <a:gs pos="0">
                <a:srgbClr val="618200"/>
              </a:gs>
              <a:gs pos="100000">
                <a:schemeClr val="folHlink">
                  <a:alpha val="0"/>
                </a:scheme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32" name="椭圆 253968"/>
          <p:cNvSpPr>
            <a:spLocks noChangeArrowheads="1"/>
          </p:cNvSpPr>
          <p:nvPr/>
        </p:nvSpPr>
        <p:spPr bwMode="auto">
          <a:xfrm>
            <a:off x="1481138" y="2012950"/>
            <a:ext cx="1333500" cy="1320800"/>
          </a:xfrm>
          <a:prstGeom prst="ellipse">
            <a:avLst/>
          </a:prstGeom>
          <a:solidFill>
            <a:srgbClr val="333333"/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93233" name="组合 253969"/>
          <p:cNvGrpSpPr>
            <a:grpSpLocks/>
          </p:cNvGrpSpPr>
          <p:nvPr/>
        </p:nvGrpSpPr>
        <p:grpSpPr bwMode="auto">
          <a:xfrm>
            <a:off x="1501775" y="2032000"/>
            <a:ext cx="1290638" cy="1277938"/>
            <a:chOff x="4166" y="1706"/>
            <a:chExt cx="1252" cy="1252"/>
          </a:xfrm>
        </p:grpSpPr>
        <p:sp>
          <p:nvSpPr>
            <p:cNvPr id="393234" name="椭圆 253970"/>
            <p:cNvSpPr>
              <a:spLocks noChangeArrowheads="1"/>
            </p:cNvSpPr>
            <p:nvPr/>
          </p:nvSpPr>
          <p:spPr bwMode="auto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35" name="椭圆 253971"/>
            <p:cNvSpPr>
              <a:spLocks noChangeArrowheads="1"/>
            </p:cNvSpPr>
            <p:nvPr/>
          </p:nvSpPr>
          <p:spPr bwMode="auto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36" name="椭圆 253972"/>
            <p:cNvSpPr>
              <a:spLocks noChangeArrowheads="1"/>
            </p:cNvSpPr>
            <p:nvPr/>
          </p:nvSpPr>
          <p:spPr bwMode="auto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37" name="椭圆 253973"/>
            <p:cNvSpPr>
              <a:spLocks noChangeArrowheads="1"/>
            </p:cNvSpPr>
            <p:nvPr/>
          </p:nvSpPr>
          <p:spPr bwMode="auto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3238" name="椭圆 253974"/>
          <p:cNvSpPr>
            <a:spLocks noChangeArrowheads="1"/>
          </p:cNvSpPr>
          <p:nvPr/>
        </p:nvSpPr>
        <p:spPr bwMode="auto">
          <a:xfrm>
            <a:off x="3759200" y="1833563"/>
            <a:ext cx="1703388" cy="1687512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chemeClr val="accent1"/>
              </a:gs>
              <a:gs pos="100000">
                <a:srgbClr val="FFFFFF"/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39" name="椭圆 253975"/>
          <p:cNvSpPr>
            <a:spLocks noChangeArrowheads="1"/>
          </p:cNvSpPr>
          <p:nvPr/>
        </p:nvSpPr>
        <p:spPr bwMode="auto">
          <a:xfrm>
            <a:off x="3759200" y="1833563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accent1">
                  <a:alpha val="32001"/>
                </a:schemeClr>
              </a:gs>
              <a:gs pos="100000">
                <a:srgbClr val="576869"/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40" name="椭圆 253976"/>
          <p:cNvSpPr>
            <a:spLocks noChangeArrowheads="1"/>
          </p:cNvSpPr>
          <p:nvPr/>
        </p:nvSpPr>
        <p:spPr bwMode="auto">
          <a:xfrm>
            <a:off x="3870325" y="1944688"/>
            <a:ext cx="1481138" cy="1466850"/>
          </a:xfrm>
          <a:prstGeom prst="ellipse">
            <a:avLst/>
          </a:prstGeom>
          <a:gradFill rotWithShape="1">
            <a:gsLst>
              <a:gs pos="0">
                <a:srgbClr val="65797B"/>
              </a:gs>
              <a:gs pos="50000">
                <a:schemeClr val="accent1"/>
              </a:gs>
              <a:gs pos="100000">
                <a:srgbClr val="65797B"/>
              </a:gs>
            </a:gsLst>
            <a:lin ang="189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41" name="椭圆 253977"/>
          <p:cNvSpPr>
            <a:spLocks noChangeArrowheads="1"/>
          </p:cNvSpPr>
          <p:nvPr/>
        </p:nvSpPr>
        <p:spPr bwMode="auto">
          <a:xfrm>
            <a:off x="3871913" y="1946275"/>
            <a:ext cx="1481137" cy="1466850"/>
          </a:xfrm>
          <a:prstGeom prst="ellipse">
            <a:avLst/>
          </a:prstGeom>
          <a:gradFill rotWithShape="1">
            <a:gsLst>
              <a:gs pos="0">
                <a:srgbClr val="778E90"/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3242" name="椭圆 253978"/>
          <p:cNvSpPr>
            <a:spLocks noChangeArrowheads="1"/>
          </p:cNvSpPr>
          <p:nvPr/>
        </p:nvSpPr>
        <p:spPr bwMode="auto">
          <a:xfrm>
            <a:off x="3943350" y="2016125"/>
            <a:ext cx="1333500" cy="1320800"/>
          </a:xfrm>
          <a:prstGeom prst="ellipse">
            <a:avLst/>
          </a:prstGeom>
          <a:solidFill>
            <a:srgbClr val="333333"/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93243" name="组合 253979"/>
          <p:cNvGrpSpPr>
            <a:grpSpLocks/>
          </p:cNvGrpSpPr>
          <p:nvPr/>
        </p:nvGrpSpPr>
        <p:grpSpPr bwMode="auto">
          <a:xfrm>
            <a:off x="3965575" y="2032000"/>
            <a:ext cx="1290638" cy="1277938"/>
            <a:chOff x="4166" y="1706"/>
            <a:chExt cx="1252" cy="1252"/>
          </a:xfrm>
        </p:grpSpPr>
        <p:sp>
          <p:nvSpPr>
            <p:cNvPr id="393244" name="椭圆 253980"/>
            <p:cNvSpPr>
              <a:spLocks noChangeArrowheads="1"/>
            </p:cNvSpPr>
            <p:nvPr/>
          </p:nvSpPr>
          <p:spPr bwMode="auto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45" name="椭圆 253981"/>
            <p:cNvSpPr>
              <a:spLocks noChangeArrowheads="1"/>
            </p:cNvSpPr>
            <p:nvPr/>
          </p:nvSpPr>
          <p:spPr bwMode="auto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46" name="椭圆 253982"/>
            <p:cNvSpPr>
              <a:spLocks noChangeArrowheads="1"/>
            </p:cNvSpPr>
            <p:nvPr/>
          </p:nvSpPr>
          <p:spPr bwMode="auto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47" name="椭圆 253983"/>
            <p:cNvSpPr>
              <a:spLocks noChangeArrowheads="1"/>
            </p:cNvSpPr>
            <p:nvPr/>
          </p:nvSpPr>
          <p:spPr bwMode="auto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3248" name="组合 253984"/>
          <p:cNvGrpSpPr>
            <a:grpSpLocks/>
          </p:cNvGrpSpPr>
          <p:nvPr/>
        </p:nvGrpSpPr>
        <p:grpSpPr bwMode="auto">
          <a:xfrm>
            <a:off x="6435725" y="2032000"/>
            <a:ext cx="1292225" cy="1277938"/>
            <a:chOff x="4166" y="1706"/>
            <a:chExt cx="1252" cy="1252"/>
          </a:xfrm>
        </p:grpSpPr>
        <p:sp>
          <p:nvSpPr>
            <p:cNvPr id="393249" name="椭圆 253985"/>
            <p:cNvSpPr>
              <a:spLocks noChangeArrowheads="1"/>
            </p:cNvSpPr>
            <p:nvPr/>
          </p:nvSpPr>
          <p:spPr bwMode="auto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50" name="椭圆 253986"/>
            <p:cNvSpPr>
              <a:spLocks noChangeArrowheads="1"/>
            </p:cNvSpPr>
            <p:nvPr/>
          </p:nvSpPr>
          <p:spPr bwMode="auto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51" name="椭圆 253987"/>
            <p:cNvSpPr>
              <a:spLocks noChangeArrowheads="1"/>
            </p:cNvSpPr>
            <p:nvPr/>
          </p:nvSpPr>
          <p:spPr bwMode="auto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52" name="椭圆 253988"/>
            <p:cNvSpPr>
              <a:spLocks noChangeArrowheads="1"/>
            </p:cNvSpPr>
            <p:nvPr/>
          </p:nvSpPr>
          <p:spPr bwMode="auto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3253" name="文本框 253989"/>
          <p:cNvSpPr txBox="1">
            <a:spLocks noChangeArrowheads="1"/>
          </p:cNvSpPr>
          <p:nvPr/>
        </p:nvSpPr>
        <p:spPr bwMode="auto">
          <a:xfrm>
            <a:off x="1763713" y="2505075"/>
            <a:ext cx="776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93254" name="文本框 253990"/>
          <p:cNvSpPr txBox="1">
            <a:spLocks noChangeArrowheads="1"/>
          </p:cNvSpPr>
          <p:nvPr/>
        </p:nvSpPr>
        <p:spPr bwMode="auto">
          <a:xfrm>
            <a:off x="4232275" y="2505075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393255" name="文本框 253991"/>
          <p:cNvSpPr txBox="1">
            <a:spLocks noChangeArrowheads="1"/>
          </p:cNvSpPr>
          <p:nvPr/>
        </p:nvSpPr>
        <p:spPr bwMode="auto">
          <a:xfrm>
            <a:off x="6699250" y="2505075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标题 2560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</a:p>
        </p:txBody>
      </p:sp>
      <p:grpSp>
        <p:nvGrpSpPr>
          <p:cNvPr id="395266" name="组合 256002"/>
          <p:cNvGrpSpPr>
            <a:grpSpLocks/>
          </p:cNvGrpSpPr>
          <p:nvPr/>
        </p:nvGrpSpPr>
        <p:grpSpPr bwMode="auto">
          <a:xfrm>
            <a:off x="2698750" y="2028825"/>
            <a:ext cx="3952875" cy="3694113"/>
            <a:chOff x="1655" y="1647"/>
            <a:chExt cx="2490" cy="2327"/>
          </a:xfrm>
        </p:grpSpPr>
        <p:sp>
          <p:nvSpPr>
            <p:cNvPr id="395267" name="任意多边形 256003"/>
            <p:cNvSpPr>
              <a:spLocks noChangeArrowheads="1"/>
            </p:cNvSpPr>
            <p:nvPr/>
          </p:nvSpPr>
          <p:spPr bwMode="auto">
            <a:xfrm>
              <a:off x="1660" y="2336"/>
              <a:ext cx="912" cy="1231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4747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5268" name="任意多边形 256004"/>
            <p:cNvSpPr>
              <a:spLocks noChangeArrowheads="1"/>
            </p:cNvSpPr>
            <p:nvPr/>
          </p:nvSpPr>
          <p:spPr bwMode="auto">
            <a:xfrm rot="7200000">
              <a:off x="2724" y="1653"/>
              <a:ext cx="860" cy="1305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5269" name="组合 256005"/>
            <p:cNvGrpSpPr>
              <a:grpSpLocks/>
            </p:cNvGrpSpPr>
            <p:nvPr/>
          </p:nvGrpSpPr>
          <p:grpSpPr bwMode="auto">
            <a:xfrm>
              <a:off x="1712" y="1647"/>
              <a:ext cx="1480" cy="1302"/>
              <a:chOff x="1712" y="1389"/>
              <a:chExt cx="1480" cy="1302"/>
            </a:xfrm>
          </p:grpSpPr>
          <p:sp>
            <p:nvSpPr>
              <p:cNvPr id="395270" name="等腰三角形 256006"/>
              <p:cNvSpPr>
                <a:spLocks noChangeArrowheads="1"/>
              </p:cNvSpPr>
              <p:nvPr/>
            </p:nvSpPr>
            <p:spPr bwMode="auto">
              <a:xfrm rot="-9000000">
                <a:off x="1712" y="2311"/>
                <a:ext cx="908" cy="38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271" name="任意多边形 256007"/>
              <p:cNvSpPr>
                <a:spLocks noChangeArrowheads="1"/>
              </p:cNvSpPr>
              <p:nvPr/>
            </p:nvSpPr>
            <p:spPr bwMode="auto">
              <a:xfrm rot="7200000">
                <a:off x="1961" y="1810"/>
                <a:ext cx="948" cy="508"/>
              </a:xfrm>
              <a:custGeom>
                <a:avLst/>
                <a:gdLst/>
                <a:ahLst/>
                <a:cxnLst>
                  <a:cxn ang="0">
                    <a:pos x="750" y="0"/>
                  </a:cxn>
                  <a:cxn ang="0">
                    <a:pos x="0" y="0"/>
                  </a:cxn>
                  <a:cxn ang="0">
                    <a:pos x="2" y="194"/>
                  </a:cxn>
                  <a:cxn ang="0">
                    <a:pos x="28" y="378"/>
                  </a:cxn>
                  <a:cxn ang="0">
                    <a:pos x="750" y="378"/>
                  </a:cxn>
                  <a:cxn ang="0">
                    <a:pos x="750" y="0"/>
                  </a:cxn>
                  <a:cxn ang="0">
                    <a:pos x="750" y="0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272" name="任意多边形 256008"/>
              <p:cNvSpPr>
                <a:spLocks noChangeArrowheads="1"/>
              </p:cNvSpPr>
              <p:nvPr/>
            </p:nvSpPr>
            <p:spPr bwMode="auto">
              <a:xfrm rot="7200000">
                <a:off x="2637" y="1226"/>
                <a:ext cx="392" cy="718"/>
              </a:xfrm>
              <a:custGeom>
                <a:avLst/>
                <a:gdLst/>
                <a:ahLst/>
                <a:cxnLst>
                  <a:cxn ang="0">
                    <a:pos x="495" y="285"/>
                  </a:cxn>
                  <a:cxn ang="0">
                    <a:pos x="495" y="971"/>
                  </a:cxn>
                  <a:cxn ang="0">
                    <a:pos x="462" y="964"/>
                  </a:cxn>
                  <a:cxn ang="0">
                    <a:pos x="430" y="953"/>
                  </a:cxn>
                  <a:cxn ang="0">
                    <a:pos x="401" y="931"/>
                  </a:cxn>
                  <a:cxn ang="0">
                    <a:pos x="372" y="898"/>
                  </a:cxn>
                  <a:cxn ang="0">
                    <a:pos x="339" y="855"/>
                  </a:cxn>
                  <a:cxn ang="0">
                    <a:pos x="306" y="801"/>
                  </a:cxn>
                  <a:cxn ang="0">
                    <a:pos x="270" y="732"/>
                  </a:cxn>
                  <a:cxn ang="0">
                    <a:pos x="227" y="648"/>
                  </a:cxn>
                  <a:cxn ang="0">
                    <a:pos x="183" y="554"/>
                  </a:cxn>
                  <a:cxn ang="0">
                    <a:pos x="129" y="438"/>
                  </a:cxn>
                  <a:cxn ang="0">
                    <a:pos x="96" y="369"/>
                  </a:cxn>
                  <a:cxn ang="0">
                    <a:pos x="29" y="211"/>
                  </a:cxn>
                  <a:cxn ang="0">
                    <a:pos x="2" y="127"/>
                  </a:cxn>
                  <a:cxn ang="0">
                    <a:pos x="0" y="60"/>
                  </a:cxn>
                  <a:cxn ang="0">
                    <a:pos x="15" y="0"/>
                  </a:cxn>
                  <a:cxn ang="0">
                    <a:pos x="15" y="43"/>
                  </a:cxn>
                  <a:cxn ang="0">
                    <a:pos x="15" y="72"/>
                  </a:cxn>
                  <a:cxn ang="0">
                    <a:pos x="15" y="99"/>
                  </a:cxn>
                  <a:cxn ang="0">
                    <a:pos x="18" y="126"/>
                  </a:cxn>
                  <a:cxn ang="0">
                    <a:pos x="29" y="162"/>
                  </a:cxn>
                  <a:cxn ang="0">
                    <a:pos x="53" y="198"/>
                  </a:cxn>
                  <a:cxn ang="0">
                    <a:pos x="85" y="231"/>
                  </a:cxn>
                  <a:cxn ang="0">
                    <a:pos x="125" y="260"/>
                  </a:cxn>
                  <a:cxn ang="0">
                    <a:pos x="180" y="278"/>
                  </a:cxn>
                  <a:cxn ang="0">
                    <a:pos x="245" y="282"/>
                  </a:cxn>
                  <a:cxn ang="0">
                    <a:pos x="495" y="28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5273" name="任意多边形 256009"/>
            <p:cNvSpPr>
              <a:spLocks noChangeArrowheads="1"/>
            </p:cNvSpPr>
            <p:nvPr/>
          </p:nvSpPr>
          <p:spPr bwMode="auto">
            <a:xfrm rot="-7200000">
              <a:off x="2796" y="2821"/>
              <a:ext cx="860" cy="1305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475E00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5274" name="组合 256010"/>
            <p:cNvGrpSpPr>
              <a:grpSpLocks/>
            </p:cNvGrpSpPr>
            <p:nvPr/>
          </p:nvGrpSpPr>
          <p:grpSpPr bwMode="auto">
            <a:xfrm>
              <a:off x="2849" y="2249"/>
              <a:ext cx="1296" cy="1381"/>
              <a:chOff x="2854" y="1996"/>
              <a:chExt cx="1296" cy="1381"/>
            </a:xfrm>
          </p:grpSpPr>
          <p:sp>
            <p:nvSpPr>
              <p:cNvPr id="395275" name="等腰三角形 256011"/>
              <p:cNvSpPr>
                <a:spLocks noChangeArrowheads="1"/>
              </p:cNvSpPr>
              <p:nvPr/>
            </p:nvSpPr>
            <p:spPr bwMode="auto">
              <a:xfrm rot="-1800000">
                <a:off x="2854" y="1996"/>
                <a:ext cx="906" cy="380"/>
              </a:xfrm>
              <a:prstGeom prst="triangle">
                <a:avLst>
                  <a:gd name="adj" fmla="val 50000"/>
                </a:avLst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276" name="任意多边形 256012"/>
              <p:cNvSpPr>
                <a:spLocks noChangeArrowheads="1"/>
              </p:cNvSpPr>
              <p:nvPr/>
            </p:nvSpPr>
            <p:spPr bwMode="auto">
              <a:xfrm rot="-7200000">
                <a:off x="3100" y="2369"/>
                <a:ext cx="948" cy="507"/>
              </a:xfrm>
              <a:custGeom>
                <a:avLst/>
                <a:gdLst/>
                <a:ahLst/>
                <a:cxnLst>
                  <a:cxn ang="0">
                    <a:pos x="750" y="0"/>
                  </a:cxn>
                  <a:cxn ang="0">
                    <a:pos x="0" y="0"/>
                  </a:cxn>
                  <a:cxn ang="0">
                    <a:pos x="2" y="194"/>
                  </a:cxn>
                  <a:cxn ang="0">
                    <a:pos x="28" y="378"/>
                  </a:cxn>
                  <a:cxn ang="0">
                    <a:pos x="750" y="378"/>
                  </a:cxn>
                  <a:cxn ang="0">
                    <a:pos x="750" y="0"/>
                  </a:cxn>
                  <a:cxn ang="0">
                    <a:pos x="750" y="0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277" name="任意多边形 256013"/>
              <p:cNvSpPr>
                <a:spLocks noChangeArrowheads="1"/>
              </p:cNvSpPr>
              <p:nvPr/>
            </p:nvSpPr>
            <p:spPr bwMode="auto">
              <a:xfrm rot="-7200000">
                <a:off x="3618" y="2845"/>
                <a:ext cx="346" cy="718"/>
              </a:xfrm>
              <a:custGeom>
                <a:avLst/>
                <a:gdLst/>
                <a:ahLst/>
                <a:cxnLst>
                  <a:cxn ang="0">
                    <a:pos x="495" y="285"/>
                  </a:cxn>
                  <a:cxn ang="0">
                    <a:pos x="495" y="971"/>
                  </a:cxn>
                  <a:cxn ang="0">
                    <a:pos x="462" y="964"/>
                  </a:cxn>
                  <a:cxn ang="0">
                    <a:pos x="430" y="953"/>
                  </a:cxn>
                  <a:cxn ang="0">
                    <a:pos x="401" y="931"/>
                  </a:cxn>
                  <a:cxn ang="0">
                    <a:pos x="372" y="898"/>
                  </a:cxn>
                  <a:cxn ang="0">
                    <a:pos x="339" y="855"/>
                  </a:cxn>
                  <a:cxn ang="0">
                    <a:pos x="306" y="801"/>
                  </a:cxn>
                  <a:cxn ang="0">
                    <a:pos x="270" y="732"/>
                  </a:cxn>
                  <a:cxn ang="0">
                    <a:pos x="227" y="648"/>
                  </a:cxn>
                  <a:cxn ang="0">
                    <a:pos x="183" y="554"/>
                  </a:cxn>
                  <a:cxn ang="0">
                    <a:pos x="129" y="438"/>
                  </a:cxn>
                  <a:cxn ang="0">
                    <a:pos x="96" y="369"/>
                  </a:cxn>
                  <a:cxn ang="0">
                    <a:pos x="29" y="211"/>
                  </a:cxn>
                  <a:cxn ang="0">
                    <a:pos x="2" y="127"/>
                  </a:cxn>
                  <a:cxn ang="0">
                    <a:pos x="0" y="60"/>
                  </a:cxn>
                  <a:cxn ang="0">
                    <a:pos x="15" y="0"/>
                  </a:cxn>
                  <a:cxn ang="0">
                    <a:pos x="15" y="43"/>
                  </a:cxn>
                  <a:cxn ang="0">
                    <a:pos x="15" y="72"/>
                  </a:cxn>
                  <a:cxn ang="0">
                    <a:pos x="15" y="99"/>
                  </a:cxn>
                  <a:cxn ang="0">
                    <a:pos x="18" y="126"/>
                  </a:cxn>
                  <a:cxn ang="0">
                    <a:pos x="29" y="162"/>
                  </a:cxn>
                  <a:cxn ang="0">
                    <a:pos x="53" y="198"/>
                  </a:cxn>
                  <a:cxn ang="0">
                    <a:pos x="85" y="231"/>
                  </a:cxn>
                  <a:cxn ang="0">
                    <a:pos x="125" y="260"/>
                  </a:cxn>
                  <a:cxn ang="0">
                    <a:pos x="180" y="278"/>
                  </a:cxn>
                  <a:cxn ang="0">
                    <a:pos x="245" y="282"/>
                  </a:cxn>
                  <a:cxn ang="0">
                    <a:pos x="495" y="28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5278" name="组合 256014"/>
            <p:cNvGrpSpPr>
              <a:grpSpLocks/>
            </p:cNvGrpSpPr>
            <p:nvPr/>
          </p:nvGrpSpPr>
          <p:grpSpPr bwMode="auto">
            <a:xfrm>
              <a:off x="1655" y="3095"/>
              <a:ext cx="1571" cy="879"/>
              <a:chOff x="1655" y="2837"/>
              <a:chExt cx="1571" cy="879"/>
            </a:xfrm>
          </p:grpSpPr>
          <p:sp>
            <p:nvSpPr>
              <p:cNvPr id="395279" name="任意多边形 256015"/>
              <p:cNvSpPr>
                <a:spLocks noChangeArrowheads="1"/>
              </p:cNvSpPr>
              <p:nvPr/>
            </p:nvSpPr>
            <p:spPr bwMode="auto">
              <a:xfrm>
                <a:off x="1655" y="2837"/>
                <a:ext cx="366" cy="692"/>
              </a:xfrm>
              <a:custGeom>
                <a:avLst/>
                <a:gdLst/>
                <a:ahLst/>
                <a:cxnLst>
                  <a:cxn ang="0">
                    <a:pos x="495" y="285"/>
                  </a:cxn>
                  <a:cxn ang="0">
                    <a:pos x="495" y="971"/>
                  </a:cxn>
                  <a:cxn ang="0">
                    <a:pos x="462" y="964"/>
                  </a:cxn>
                  <a:cxn ang="0">
                    <a:pos x="430" y="953"/>
                  </a:cxn>
                  <a:cxn ang="0">
                    <a:pos x="401" y="931"/>
                  </a:cxn>
                  <a:cxn ang="0">
                    <a:pos x="372" y="898"/>
                  </a:cxn>
                  <a:cxn ang="0">
                    <a:pos x="339" y="855"/>
                  </a:cxn>
                  <a:cxn ang="0">
                    <a:pos x="306" y="801"/>
                  </a:cxn>
                  <a:cxn ang="0">
                    <a:pos x="270" y="732"/>
                  </a:cxn>
                  <a:cxn ang="0">
                    <a:pos x="227" y="648"/>
                  </a:cxn>
                  <a:cxn ang="0">
                    <a:pos x="183" y="554"/>
                  </a:cxn>
                  <a:cxn ang="0">
                    <a:pos x="129" y="438"/>
                  </a:cxn>
                  <a:cxn ang="0">
                    <a:pos x="96" y="369"/>
                  </a:cxn>
                  <a:cxn ang="0">
                    <a:pos x="29" y="211"/>
                  </a:cxn>
                  <a:cxn ang="0">
                    <a:pos x="2" y="127"/>
                  </a:cxn>
                  <a:cxn ang="0">
                    <a:pos x="0" y="60"/>
                  </a:cxn>
                  <a:cxn ang="0">
                    <a:pos x="15" y="0"/>
                  </a:cxn>
                  <a:cxn ang="0">
                    <a:pos x="15" y="43"/>
                  </a:cxn>
                  <a:cxn ang="0">
                    <a:pos x="15" y="72"/>
                  </a:cxn>
                  <a:cxn ang="0">
                    <a:pos x="15" y="99"/>
                  </a:cxn>
                  <a:cxn ang="0">
                    <a:pos x="18" y="126"/>
                  </a:cxn>
                  <a:cxn ang="0">
                    <a:pos x="29" y="162"/>
                  </a:cxn>
                  <a:cxn ang="0">
                    <a:pos x="53" y="198"/>
                  </a:cxn>
                  <a:cxn ang="0">
                    <a:pos x="85" y="231"/>
                  </a:cxn>
                  <a:cxn ang="0">
                    <a:pos x="125" y="260"/>
                  </a:cxn>
                  <a:cxn ang="0">
                    <a:pos x="180" y="278"/>
                  </a:cxn>
                  <a:cxn ang="0">
                    <a:pos x="245" y="282"/>
                  </a:cxn>
                  <a:cxn ang="0">
                    <a:pos x="495" y="28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280" name="等腰三角形 256016"/>
              <p:cNvSpPr>
                <a:spLocks noChangeArrowheads="1"/>
              </p:cNvSpPr>
              <p:nvPr/>
            </p:nvSpPr>
            <p:spPr bwMode="auto">
              <a:xfrm rot="5400000">
                <a:off x="2587" y="3076"/>
                <a:ext cx="872" cy="403"/>
              </a:xfrm>
              <a:prstGeom prst="triangle">
                <a:avLst>
                  <a:gd name="adj" fmla="val 50000"/>
                </a:avLst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281" name="任意多边形 256017"/>
              <p:cNvSpPr>
                <a:spLocks noChangeArrowheads="1"/>
              </p:cNvSpPr>
              <p:nvPr/>
            </p:nvSpPr>
            <p:spPr bwMode="auto">
              <a:xfrm>
                <a:off x="1985" y="3040"/>
                <a:ext cx="1005" cy="489"/>
              </a:xfrm>
              <a:custGeom>
                <a:avLst/>
                <a:gdLst/>
                <a:ahLst/>
                <a:cxnLst>
                  <a:cxn ang="0">
                    <a:pos x="750" y="0"/>
                  </a:cxn>
                  <a:cxn ang="0">
                    <a:pos x="0" y="0"/>
                  </a:cxn>
                  <a:cxn ang="0">
                    <a:pos x="2" y="194"/>
                  </a:cxn>
                  <a:cxn ang="0">
                    <a:pos x="28" y="378"/>
                  </a:cxn>
                  <a:cxn ang="0">
                    <a:pos x="750" y="378"/>
                  </a:cxn>
                  <a:cxn ang="0">
                    <a:pos x="750" y="0"/>
                  </a:cxn>
                  <a:cxn ang="0">
                    <a:pos x="750" y="0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5282" name="文本框 256018"/>
          <p:cNvSpPr txBox="1">
            <a:spLocks noChangeArrowheads="1"/>
          </p:cNvSpPr>
          <p:nvPr/>
        </p:nvSpPr>
        <p:spPr bwMode="auto">
          <a:xfrm>
            <a:off x="457200" y="4800600"/>
            <a:ext cx="2227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2000">
                <a:solidFill>
                  <a:schemeClr val="hlink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395283" name="文本框 256019"/>
          <p:cNvSpPr txBox="1">
            <a:spLocks noChangeArrowheads="1"/>
          </p:cNvSpPr>
          <p:nvPr/>
        </p:nvSpPr>
        <p:spPr bwMode="auto">
          <a:xfrm>
            <a:off x="6553200" y="4724400"/>
            <a:ext cx="2227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>
                <a:solidFill>
                  <a:schemeClr val="folHlink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395284" name="文本框 256020"/>
          <p:cNvSpPr txBox="1">
            <a:spLocks noChangeArrowheads="1"/>
          </p:cNvSpPr>
          <p:nvPr/>
        </p:nvSpPr>
        <p:spPr bwMode="auto">
          <a:xfrm>
            <a:off x="2971800" y="1600200"/>
            <a:ext cx="3260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chemeClr val="accent1"/>
                </a:solidFill>
                <a:cs typeface="Arial" pitchFamily="34" charset="0"/>
              </a:rPr>
              <a:t>Add Your Text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400385"/>
          <p:cNvSpPr txBox="1">
            <a:spLocks noChangeArrowheads="1"/>
          </p:cNvSpPr>
          <p:nvPr/>
        </p:nvSpPr>
        <p:spPr bwMode="auto">
          <a:xfrm>
            <a:off x="1219200" y="2206625"/>
            <a:ext cx="7313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内容</a:t>
            </a:r>
          </a:p>
        </p:txBody>
      </p:sp>
      <p:sp>
        <p:nvSpPr>
          <p:cNvPr id="32770" name="文本框 400386"/>
          <p:cNvSpPr txBox="1">
            <a:spLocks noChangeArrowheads="1"/>
          </p:cNvSpPr>
          <p:nvPr/>
        </p:nvSpPr>
        <p:spPr bwMode="auto">
          <a:xfrm>
            <a:off x="1219200" y="1520825"/>
            <a:ext cx="731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latin typeface="宋体" pitchFamily="2" charset="-122"/>
              </a:rPr>
              <a:t>题目</a:t>
            </a:r>
          </a:p>
        </p:txBody>
      </p:sp>
      <p:sp>
        <p:nvSpPr>
          <p:cNvPr id="32771" name="矩形 400387"/>
          <p:cNvSpPr>
            <a:spLocks noChangeArrowheads="1"/>
          </p:cNvSpPr>
          <p:nvPr/>
        </p:nvSpPr>
        <p:spPr bwMode="auto">
          <a:xfrm>
            <a:off x="609600" y="1565275"/>
            <a:ext cx="304800" cy="3365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latin typeface="宋体" pitchFamily="2" charset="-122"/>
              </a:rPr>
              <a:t>1</a:t>
            </a:r>
          </a:p>
        </p:txBody>
      </p:sp>
      <p:sp>
        <p:nvSpPr>
          <p:cNvPr id="32772" name="任意多边形 400388"/>
          <p:cNvSpPr>
            <a:spLocks noChangeArrowheads="1"/>
          </p:cNvSpPr>
          <p:nvPr/>
        </p:nvSpPr>
        <p:spPr bwMode="auto">
          <a:xfrm>
            <a:off x="1295400" y="2130425"/>
            <a:ext cx="7239000" cy="762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3" name="文本框 400389"/>
          <p:cNvSpPr txBox="1">
            <a:spLocks noChangeArrowheads="1"/>
          </p:cNvSpPr>
          <p:nvPr/>
        </p:nvSpPr>
        <p:spPr bwMode="auto">
          <a:xfrm>
            <a:off x="1219200" y="3648075"/>
            <a:ext cx="731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内容</a:t>
            </a:r>
          </a:p>
        </p:txBody>
      </p:sp>
      <p:sp>
        <p:nvSpPr>
          <p:cNvPr id="32774" name="矩形 400390"/>
          <p:cNvSpPr>
            <a:spLocks noChangeArrowheads="1"/>
          </p:cNvSpPr>
          <p:nvPr/>
        </p:nvSpPr>
        <p:spPr bwMode="auto">
          <a:xfrm>
            <a:off x="609600" y="3186113"/>
            <a:ext cx="304800" cy="3365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latin typeface="宋体" pitchFamily="2" charset="-122"/>
              </a:rPr>
              <a:t>2</a:t>
            </a:r>
          </a:p>
        </p:txBody>
      </p:sp>
      <p:sp>
        <p:nvSpPr>
          <p:cNvPr id="32775" name="任意多边形 400391"/>
          <p:cNvSpPr>
            <a:spLocks noChangeArrowheads="1"/>
          </p:cNvSpPr>
          <p:nvPr/>
        </p:nvSpPr>
        <p:spPr bwMode="auto">
          <a:xfrm>
            <a:off x="1295400" y="3571875"/>
            <a:ext cx="72390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6" name="文本框 400392"/>
          <p:cNvSpPr txBox="1">
            <a:spLocks noChangeArrowheads="1"/>
          </p:cNvSpPr>
          <p:nvPr/>
        </p:nvSpPr>
        <p:spPr bwMode="auto">
          <a:xfrm>
            <a:off x="1219200" y="3114675"/>
            <a:ext cx="685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题目</a:t>
            </a:r>
          </a:p>
        </p:txBody>
      </p:sp>
      <p:sp>
        <p:nvSpPr>
          <p:cNvPr id="32777" name="文本框 400393"/>
          <p:cNvSpPr txBox="1">
            <a:spLocks noChangeArrowheads="1"/>
          </p:cNvSpPr>
          <p:nvPr/>
        </p:nvSpPr>
        <p:spPr bwMode="auto">
          <a:xfrm>
            <a:off x="1223963" y="5078413"/>
            <a:ext cx="7243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内容</a:t>
            </a:r>
          </a:p>
        </p:txBody>
      </p:sp>
      <p:sp>
        <p:nvSpPr>
          <p:cNvPr id="32778" name="矩形 400394"/>
          <p:cNvSpPr>
            <a:spLocks noChangeArrowheads="1"/>
          </p:cNvSpPr>
          <p:nvPr/>
        </p:nvSpPr>
        <p:spPr bwMode="auto">
          <a:xfrm>
            <a:off x="609600" y="4591050"/>
            <a:ext cx="304800" cy="3365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latin typeface="宋体" pitchFamily="2" charset="-122"/>
              </a:rPr>
              <a:t>3</a:t>
            </a:r>
          </a:p>
        </p:txBody>
      </p:sp>
      <p:sp>
        <p:nvSpPr>
          <p:cNvPr id="32779" name="任意多边形 400395"/>
          <p:cNvSpPr>
            <a:spLocks noChangeArrowheads="1"/>
          </p:cNvSpPr>
          <p:nvPr/>
        </p:nvSpPr>
        <p:spPr bwMode="auto">
          <a:xfrm>
            <a:off x="1295400" y="5002213"/>
            <a:ext cx="72390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0" name="文本框 400396"/>
          <p:cNvSpPr txBox="1">
            <a:spLocks noChangeArrowheads="1"/>
          </p:cNvSpPr>
          <p:nvPr/>
        </p:nvSpPr>
        <p:spPr bwMode="auto">
          <a:xfrm>
            <a:off x="1223963" y="4545013"/>
            <a:ext cx="685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题目</a:t>
            </a:r>
          </a:p>
        </p:txBody>
      </p:sp>
      <p:sp>
        <p:nvSpPr>
          <p:cNvPr id="32781" name="标题 40039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-</a:t>
            </a:r>
            <a:r>
              <a:rPr lang="zh-CN" altLang="en-US" smtClean="0">
                <a:latin typeface="宋体" pitchFamily="2" charset="-122"/>
              </a:rPr>
              <a:t>垂直的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13" name="图片 258049" descr="Picture5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4675" y="1914525"/>
            <a:ext cx="3821113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7314" name="组合 258050"/>
          <p:cNvGrpSpPr>
            <a:grpSpLocks/>
          </p:cNvGrpSpPr>
          <p:nvPr/>
        </p:nvGrpSpPr>
        <p:grpSpPr bwMode="auto">
          <a:xfrm rot="3394332">
            <a:off x="2801937" y="1763713"/>
            <a:ext cx="4024313" cy="3862388"/>
            <a:chOff x="1352" y="1125"/>
            <a:chExt cx="2727" cy="2618"/>
          </a:xfrm>
        </p:grpSpPr>
        <p:sp>
          <p:nvSpPr>
            <p:cNvPr id="397315" name="任意多边形 258051"/>
            <p:cNvSpPr>
              <a:spLocks noChangeArrowheads="1"/>
            </p:cNvSpPr>
            <p:nvPr/>
          </p:nvSpPr>
          <p:spPr bwMode="auto">
            <a:xfrm rot="-5626853">
              <a:off x="1447" y="1287"/>
              <a:ext cx="2551" cy="2357"/>
            </a:xfrm>
            <a:custGeom>
              <a:avLst/>
              <a:gdLst/>
              <a:ahLst/>
              <a:cxnLst>
                <a:cxn ang="0">
                  <a:pos x="15955" y="16037"/>
                </a:cxn>
                <a:cxn ang="0">
                  <a:pos x="18149" y="10800"/>
                </a:cxn>
                <a:cxn ang="0">
                  <a:pos x="16328" y="5958"/>
                </a:cxn>
                <a:cxn ang="0">
                  <a:pos x="18924" y="3683"/>
                </a:cxn>
                <a:cxn ang="0">
                  <a:pos x="21600" y="10799"/>
                </a:cxn>
                <a:cxn ang="0">
                  <a:pos x="18376" y="18496"/>
                </a:cxn>
                <a:cxn ang="0">
                  <a:pos x="20270" y="20420"/>
                </a:cxn>
                <a:cxn ang="0">
                  <a:pos x="14011" y="20371"/>
                </a:cxn>
                <a:cxn ang="0">
                  <a:pos x="14061" y="14113"/>
                </a:cxn>
                <a:cxn ang="0">
                  <a:pos x="15955" y="16037"/>
                </a:cxn>
              </a:cxnLst>
              <a:rect l="0" t="0" r="r" b="b"/>
              <a:pathLst>
                <a:path w="21600" h="21600">
                  <a:moveTo>
                    <a:pt x="15955" y="16037"/>
                  </a:moveTo>
                  <a:cubicBezTo>
                    <a:pt x="17309" y="14704"/>
                    <a:pt x="18149" y="12850"/>
                    <a:pt x="18149" y="10800"/>
                  </a:cubicBezTo>
                  <a:cubicBezTo>
                    <a:pt x="18149" y="8945"/>
                    <a:pt x="17462" y="7251"/>
                    <a:pt x="16328" y="5958"/>
                  </a:cubicBezTo>
                  <a:lnTo>
                    <a:pt x="18924" y="3683"/>
                  </a:lnTo>
                  <a:cubicBezTo>
                    <a:pt x="20590" y="5583"/>
                    <a:pt x="21600" y="8073"/>
                    <a:pt x="21600" y="10799"/>
                  </a:cubicBezTo>
                  <a:cubicBezTo>
                    <a:pt x="21600" y="13812"/>
                    <a:pt x="20366" y="16537"/>
                    <a:pt x="18376" y="18496"/>
                  </a:cubicBezTo>
                  <a:lnTo>
                    <a:pt x="20270" y="20420"/>
                  </a:lnTo>
                  <a:lnTo>
                    <a:pt x="14011" y="20371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gradFill rotWithShape="1">
              <a:gsLst>
                <a:gs pos="0">
                  <a:srgbClr val="004747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Front">
                <a:rot lat="20999999" lon="300000" rev="0"/>
              </a:camera>
              <a:lightRig rig="legacyFlat3" dir="l"/>
            </a:scene3d>
            <a:sp3d extrusionH="227000" prstMaterial="legacyPlastic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397316" name="任意多边形 258052"/>
            <p:cNvSpPr>
              <a:spLocks noChangeArrowheads="1"/>
            </p:cNvSpPr>
            <p:nvPr/>
          </p:nvSpPr>
          <p:spPr bwMode="auto">
            <a:xfrm rot="1684065">
              <a:off x="1352" y="1140"/>
              <a:ext cx="2551" cy="2357"/>
            </a:xfrm>
            <a:custGeom>
              <a:avLst/>
              <a:gdLst/>
              <a:ahLst/>
              <a:cxnLst>
                <a:cxn ang="0">
                  <a:pos x="15955" y="16037"/>
                </a:cxn>
                <a:cxn ang="0">
                  <a:pos x="18149" y="10800"/>
                </a:cxn>
                <a:cxn ang="0">
                  <a:pos x="16328" y="5957"/>
                </a:cxn>
                <a:cxn ang="0">
                  <a:pos x="18923" y="3683"/>
                </a:cxn>
                <a:cxn ang="0">
                  <a:pos x="21599" y="10799"/>
                </a:cxn>
                <a:cxn ang="0">
                  <a:pos x="18375" y="18496"/>
                </a:cxn>
                <a:cxn ang="0">
                  <a:pos x="20270" y="20420"/>
                </a:cxn>
                <a:cxn ang="0">
                  <a:pos x="14011" y="20371"/>
                </a:cxn>
                <a:cxn ang="0">
                  <a:pos x="14061" y="14113"/>
                </a:cxn>
                <a:cxn ang="0">
                  <a:pos x="15955" y="16037"/>
                </a:cxn>
              </a:cxnLst>
              <a:rect l="0" t="0" r="r" b="b"/>
              <a:pathLst>
                <a:path w="21600" h="21600">
                  <a:moveTo>
                    <a:pt x="15955" y="16037"/>
                  </a:moveTo>
                  <a:cubicBezTo>
                    <a:pt x="17309" y="14704"/>
                    <a:pt x="18149" y="12850"/>
                    <a:pt x="18149" y="10800"/>
                  </a:cubicBezTo>
                  <a:cubicBezTo>
                    <a:pt x="18149" y="8945"/>
                    <a:pt x="17462" y="7251"/>
                    <a:pt x="16328" y="5957"/>
                  </a:cubicBezTo>
                  <a:lnTo>
                    <a:pt x="18923" y="3683"/>
                  </a:lnTo>
                  <a:cubicBezTo>
                    <a:pt x="20589" y="5583"/>
                    <a:pt x="21599" y="8073"/>
                    <a:pt x="21599" y="10799"/>
                  </a:cubicBezTo>
                  <a:cubicBezTo>
                    <a:pt x="21599" y="13812"/>
                    <a:pt x="20365" y="16537"/>
                    <a:pt x="18375" y="18496"/>
                  </a:cubicBezTo>
                  <a:lnTo>
                    <a:pt x="20270" y="20420"/>
                  </a:lnTo>
                  <a:lnTo>
                    <a:pt x="14011" y="20371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5672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Front">
                <a:rot lat="20999999" lon="300000" rev="0"/>
              </a:camera>
              <a:lightRig rig="legacyNormal3" dir="r"/>
            </a:scene3d>
            <a:sp3d extrusionH="227000" prstMaterial="legacyPlastic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397317" name="任意多边形 258053"/>
            <p:cNvSpPr>
              <a:spLocks noChangeArrowheads="1"/>
            </p:cNvSpPr>
            <p:nvPr/>
          </p:nvSpPr>
          <p:spPr bwMode="auto">
            <a:xfrm rot="8752628">
              <a:off x="1528" y="1125"/>
              <a:ext cx="2551" cy="2357"/>
            </a:xfrm>
            <a:custGeom>
              <a:avLst/>
              <a:gdLst/>
              <a:ahLst/>
              <a:cxnLst>
                <a:cxn ang="0">
                  <a:pos x="15955" y="16037"/>
                </a:cxn>
                <a:cxn ang="0">
                  <a:pos x="18149" y="10800"/>
                </a:cxn>
                <a:cxn ang="0">
                  <a:pos x="16538" y="6208"/>
                </a:cxn>
                <a:cxn ang="0">
                  <a:pos x="19232" y="4052"/>
                </a:cxn>
                <a:cxn ang="0">
                  <a:pos x="21599" y="10800"/>
                </a:cxn>
                <a:cxn ang="0">
                  <a:pos x="18375" y="18497"/>
                </a:cxn>
                <a:cxn ang="0">
                  <a:pos x="20270" y="20420"/>
                </a:cxn>
                <a:cxn ang="0">
                  <a:pos x="14011" y="20371"/>
                </a:cxn>
                <a:cxn ang="0">
                  <a:pos x="14061" y="14113"/>
                </a:cxn>
                <a:cxn ang="0">
                  <a:pos x="15955" y="16037"/>
                </a:cxn>
              </a:cxnLst>
              <a:rect l="0" t="0" r="r" b="b"/>
              <a:pathLst>
                <a:path w="21600" h="21600">
                  <a:moveTo>
                    <a:pt x="15955" y="16037"/>
                  </a:moveTo>
                  <a:cubicBezTo>
                    <a:pt x="17309" y="14704"/>
                    <a:pt x="18149" y="12850"/>
                    <a:pt x="18149" y="10800"/>
                  </a:cubicBezTo>
                  <a:cubicBezTo>
                    <a:pt x="18149" y="9063"/>
                    <a:pt x="17546" y="7466"/>
                    <a:pt x="16538" y="6208"/>
                  </a:cubicBezTo>
                  <a:lnTo>
                    <a:pt x="19232" y="4052"/>
                  </a:lnTo>
                  <a:cubicBezTo>
                    <a:pt x="20713" y="5901"/>
                    <a:pt x="21599" y="8247"/>
                    <a:pt x="21599" y="10800"/>
                  </a:cubicBezTo>
                  <a:cubicBezTo>
                    <a:pt x="21599" y="13813"/>
                    <a:pt x="20365" y="16538"/>
                    <a:pt x="18375" y="18497"/>
                  </a:cubicBezTo>
                  <a:lnTo>
                    <a:pt x="20270" y="20420"/>
                  </a:lnTo>
                  <a:lnTo>
                    <a:pt x="14011" y="20371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gradFill rotWithShape="1">
              <a:gsLst>
                <a:gs pos="0">
                  <a:srgbClr val="8EAAAD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Front">
                <a:rot lat="20999999" lon="300000" rev="0"/>
              </a:camera>
              <a:lightRig rig="legacyNormal3" dir="r"/>
            </a:scene3d>
            <a:sp3d extrusionH="227000" prstMaterial="legacyPlastic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397318" name="矩形 258054"/>
          <p:cNvSpPr>
            <a:spLocks noChangeArrowheads="1" noChangeShapeType="1" noTextEdit="1"/>
          </p:cNvSpPr>
          <p:nvPr/>
        </p:nvSpPr>
        <p:spPr bwMode="auto">
          <a:xfrm rot="3394332">
            <a:off x="4271962" y="2476501"/>
            <a:ext cx="2105025" cy="177165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808676"/>
              </a:avLst>
            </a:prstTxWarp>
          </a:bodyPr>
          <a:lstStyle/>
          <a:p>
            <a:pPr algn="ctr"/>
            <a:r>
              <a:rPr lang="en-US" altLang="zh-CN" sz="2000" kern="1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/>
                <a:cs typeface="Arial"/>
              </a:rPr>
              <a:t>Click to add Text</a:t>
            </a:r>
            <a:endParaRPr lang="zh-CN" altLang="en-US" sz="2000" kern="1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7319" name="矩形 258055"/>
          <p:cNvSpPr>
            <a:spLocks noChangeArrowheads="1" noChangeShapeType="1" noTextEdit="1"/>
          </p:cNvSpPr>
          <p:nvPr/>
        </p:nvSpPr>
        <p:spPr bwMode="auto">
          <a:xfrm rot="79672">
            <a:off x="3644900" y="3249613"/>
            <a:ext cx="2474913" cy="1771650"/>
          </a:xfrm>
          <a:prstGeom prst="rect">
            <a:avLst/>
          </a:prstGeom>
        </p:spPr>
        <p:txBody>
          <a:bodyPr spcFirstLastPara="1" wrap="none" fromWordArt="1">
            <a:prstTxWarp prst="textArchDown">
              <a:avLst>
                <a:gd name="adj" fmla="val 2320404"/>
              </a:avLst>
            </a:prstTxWarp>
          </a:bodyPr>
          <a:lstStyle/>
          <a:p>
            <a:pPr algn="ctr"/>
            <a:r>
              <a:rPr lang="en-US" altLang="zh-CN" sz="2000" kern="1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/>
                <a:cs typeface="Arial"/>
              </a:rPr>
              <a:t>Click to add Text</a:t>
            </a:r>
            <a:endParaRPr lang="zh-CN" altLang="en-US" sz="2000" kern="1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7320" name="矩形 258056"/>
          <p:cNvSpPr>
            <a:spLocks noChangeArrowheads="1" noChangeShapeType="1" noTextEdit="1"/>
          </p:cNvSpPr>
          <p:nvPr/>
        </p:nvSpPr>
        <p:spPr bwMode="auto">
          <a:xfrm rot="-3615436">
            <a:off x="3382963" y="2535238"/>
            <a:ext cx="2105025" cy="176847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805840"/>
              </a:avLst>
            </a:prstTxWarp>
          </a:bodyPr>
          <a:lstStyle/>
          <a:p>
            <a:pPr algn="ctr"/>
            <a:r>
              <a:rPr lang="en-US" altLang="zh-CN" sz="2000" kern="1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/>
                <a:cs typeface="Arial"/>
              </a:rPr>
              <a:t>Click to add Text</a:t>
            </a:r>
            <a:endParaRPr lang="zh-CN" altLang="en-US" sz="2000" kern="1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7321" name="矩形 258057"/>
          <p:cNvSpPr>
            <a:spLocks noChangeArrowheads="1"/>
          </p:cNvSpPr>
          <p:nvPr/>
        </p:nvSpPr>
        <p:spPr bwMode="auto">
          <a:xfrm>
            <a:off x="4065588" y="3160713"/>
            <a:ext cx="1636712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600" b="1">
                <a:solidFill>
                  <a:srgbClr val="080808"/>
                </a:solidFill>
                <a:cs typeface="Arial" pitchFamily="34" charset="0"/>
              </a:rPr>
              <a:t>Click to add Title</a:t>
            </a:r>
          </a:p>
        </p:txBody>
      </p:sp>
      <p:sp>
        <p:nvSpPr>
          <p:cNvPr id="397322" name="矩形 258058"/>
          <p:cNvSpPr>
            <a:spLocks noChangeArrowheads="1"/>
          </p:cNvSpPr>
          <p:nvPr/>
        </p:nvSpPr>
        <p:spPr bwMode="auto">
          <a:xfrm>
            <a:off x="1273175" y="2197100"/>
            <a:ext cx="188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chemeClr val="accent1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397323" name="文本框 258059"/>
          <p:cNvSpPr txBox="1">
            <a:spLocks noChangeArrowheads="1"/>
          </p:cNvSpPr>
          <p:nvPr/>
        </p:nvSpPr>
        <p:spPr bwMode="auto">
          <a:xfrm>
            <a:off x="1125538" y="2544763"/>
            <a:ext cx="23653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97324" name="矩形 258060"/>
          <p:cNvSpPr>
            <a:spLocks noChangeArrowheads="1"/>
          </p:cNvSpPr>
          <p:nvPr/>
        </p:nvSpPr>
        <p:spPr bwMode="auto">
          <a:xfrm>
            <a:off x="6099175" y="4849813"/>
            <a:ext cx="1993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chemeClr val="folHlink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397325" name="文本框 258061"/>
          <p:cNvSpPr txBox="1">
            <a:spLocks noChangeArrowheads="1"/>
          </p:cNvSpPr>
          <p:nvPr/>
        </p:nvSpPr>
        <p:spPr bwMode="auto">
          <a:xfrm>
            <a:off x="5911850" y="5240338"/>
            <a:ext cx="241776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97326" name="矩形 258062"/>
          <p:cNvSpPr>
            <a:spLocks noChangeArrowheads="1"/>
          </p:cNvSpPr>
          <p:nvPr/>
        </p:nvSpPr>
        <p:spPr bwMode="auto">
          <a:xfrm>
            <a:off x="6540500" y="2190750"/>
            <a:ext cx="2063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F5F5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chemeClr val="hlink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397327" name="文本框 258063"/>
          <p:cNvSpPr txBox="1">
            <a:spLocks noChangeArrowheads="1"/>
          </p:cNvSpPr>
          <p:nvPr/>
        </p:nvSpPr>
        <p:spPr bwMode="auto">
          <a:xfrm>
            <a:off x="6281738" y="2554288"/>
            <a:ext cx="23653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397328" name="直接连接符 258064"/>
          <p:cNvSpPr>
            <a:spLocks noChangeShapeType="1"/>
          </p:cNvSpPr>
          <p:nvPr/>
        </p:nvSpPr>
        <p:spPr bwMode="auto">
          <a:xfrm>
            <a:off x="1228725" y="2520950"/>
            <a:ext cx="2405063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7329" name="直接连接符 258065"/>
          <p:cNvSpPr>
            <a:spLocks noChangeShapeType="1"/>
          </p:cNvSpPr>
          <p:nvPr/>
        </p:nvSpPr>
        <p:spPr bwMode="auto">
          <a:xfrm flipH="1">
            <a:off x="5851525" y="5221288"/>
            <a:ext cx="2405063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7330" name="直接连接符 258066"/>
          <p:cNvSpPr>
            <a:spLocks noChangeShapeType="1"/>
          </p:cNvSpPr>
          <p:nvPr/>
        </p:nvSpPr>
        <p:spPr bwMode="auto">
          <a:xfrm flipH="1">
            <a:off x="6234113" y="2520950"/>
            <a:ext cx="2403475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7331" name="标题 25806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399362" name="AutoShape 3"/>
          <p:cNvSpPr>
            <a:spLocks noChangeArrowheads="1"/>
          </p:cNvSpPr>
          <p:nvPr/>
        </p:nvSpPr>
        <p:spPr bwMode="auto">
          <a:xfrm>
            <a:off x="4845050" y="2432050"/>
            <a:ext cx="2622550" cy="2574925"/>
          </a:xfrm>
          <a:prstGeom prst="homePlate">
            <a:avLst>
              <a:gd name="adj" fmla="val 25453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99363" name="AutoShape 4"/>
          <p:cNvSpPr>
            <a:spLocks noChangeArrowheads="1"/>
          </p:cNvSpPr>
          <p:nvPr/>
        </p:nvSpPr>
        <p:spPr bwMode="auto">
          <a:xfrm>
            <a:off x="2808288" y="2433638"/>
            <a:ext cx="2809875" cy="2574925"/>
          </a:xfrm>
          <a:prstGeom prst="homePlate">
            <a:avLst>
              <a:gd name="adj" fmla="val 27271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89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99364" name="Freeform 5"/>
          <p:cNvSpPr>
            <a:spLocks noChangeArrowheads="1"/>
          </p:cNvSpPr>
          <p:nvPr/>
        </p:nvSpPr>
        <p:spPr bwMode="auto">
          <a:xfrm>
            <a:off x="2598738" y="2133600"/>
            <a:ext cx="4349750" cy="517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" y="267"/>
              </a:cxn>
              <a:cxn ang="0">
                <a:pos x="3454" y="267"/>
              </a:cxn>
              <a:cxn ang="0">
                <a:pos x="3292" y="8"/>
              </a:cxn>
              <a:cxn ang="0">
                <a:pos x="0" y="0"/>
              </a:cxn>
            </a:cxnLst>
            <a:rect l="0" t="0" r="r" b="b"/>
            <a:pathLst>
              <a:path w="3454" h="267">
                <a:moveTo>
                  <a:pt x="0" y="0"/>
                </a:moveTo>
                <a:lnTo>
                  <a:pt x="87" y="267"/>
                </a:lnTo>
                <a:lnTo>
                  <a:pt x="3454" y="267"/>
                </a:lnTo>
                <a:lnTo>
                  <a:pt x="3292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365" name="AutoShape 6"/>
          <p:cNvSpPr>
            <a:spLocks noChangeArrowheads="1"/>
          </p:cNvSpPr>
          <p:nvPr/>
        </p:nvSpPr>
        <p:spPr bwMode="auto">
          <a:xfrm>
            <a:off x="1347788" y="2132013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4D5C5D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399366" name="Rectangle 7"/>
          <p:cNvSpPr>
            <a:spLocks noChangeArrowheads="1"/>
          </p:cNvSpPr>
          <p:nvPr/>
        </p:nvSpPr>
        <p:spPr bwMode="auto">
          <a:xfrm>
            <a:off x="1497013" y="2795588"/>
            <a:ext cx="182403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FFFFFF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99367" name="Rectangle 8"/>
          <p:cNvSpPr>
            <a:spLocks noChangeArrowheads="1"/>
          </p:cNvSpPr>
          <p:nvPr/>
        </p:nvSpPr>
        <p:spPr bwMode="auto">
          <a:xfrm>
            <a:off x="3286125" y="2160588"/>
            <a:ext cx="3497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399368" name="Rectangle 9"/>
          <p:cNvSpPr>
            <a:spLocks noChangeArrowheads="1"/>
          </p:cNvSpPr>
          <p:nvPr/>
        </p:nvSpPr>
        <p:spPr bwMode="auto">
          <a:xfrm>
            <a:off x="5600700" y="3184525"/>
            <a:ext cx="16700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2.</a:t>
            </a:r>
          </a:p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99369" name="Rectangle 10"/>
          <p:cNvSpPr>
            <a:spLocks noChangeArrowheads="1"/>
          </p:cNvSpPr>
          <p:nvPr/>
        </p:nvSpPr>
        <p:spPr bwMode="auto">
          <a:xfrm>
            <a:off x="1371600" y="1660525"/>
            <a:ext cx="632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cs typeface="Arial" pitchFamily="34" charset="0"/>
              </a:rPr>
              <a:t>Describe a vision of company or strategic contents</a:t>
            </a:r>
          </a:p>
        </p:txBody>
      </p:sp>
      <p:sp>
        <p:nvSpPr>
          <p:cNvPr id="399370" name="Rectangle 11"/>
          <p:cNvSpPr>
            <a:spLocks noChangeArrowheads="1"/>
          </p:cNvSpPr>
          <p:nvPr/>
        </p:nvSpPr>
        <p:spPr bwMode="auto">
          <a:xfrm>
            <a:off x="3709988" y="3181350"/>
            <a:ext cx="16700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1.</a:t>
            </a:r>
          </a:p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399371" name="Rectangle 12"/>
          <p:cNvSpPr>
            <a:spLocks noChangeArrowheads="1"/>
          </p:cNvSpPr>
          <p:nvPr/>
        </p:nvSpPr>
        <p:spPr bwMode="auto">
          <a:xfrm>
            <a:off x="1335088" y="5133975"/>
            <a:ext cx="6049962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Rectangle 2"/>
          <p:cNvSpPr>
            <a:spLocks noChangeArrowheads="1"/>
          </p:cNvSpPr>
          <p:nvPr/>
        </p:nvSpPr>
        <p:spPr bwMode="auto">
          <a:xfrm>
            <a:off x="0" y="2733675"/>
            <a:ext cx="9144000" cy="677863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401410" name="Rectangle 3"/>
          <p:cNvSpPr>
            <a:spLocks noChangeArrowheads="1"/>
          </p:cNvSpPr>
          <p:nvPr/>
        </p:nvSpPr>
        <p:spPr bwMode="auto">
          <a:xfrm>
            <a:off x="0" y="3714750"/>
            <a:ext cx="9144000" cy="730250"/>
          </a:xfrm>
          <a:prstGeom prst="rect">
            <a:avLst/>
          </a:prstGeom>
          <a:solidFill>
            <a:srgbClr val="EAEAEA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401411" name="Rectangle 5"/>
          <p:cNvSpPr>
            <a:spLocks noChangeArrowheads="1"/>
          </p:cNvSpPr>
          <p:nvPr/>
        </p:nvSpPr>
        <p:spPr bwMode="auto">
          <a:xfrm>
            <a:off x="2003425" y="5314950"/>
            <a:ext cx="5238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14400" y="2268538"/>
            <a:ext cx="18161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buClr>
                <a:srgbClr val="CCCC00"/>
              </a:buClr>
              <a:buSzPct val="75000"/>
              <a:buFont typeface="Arial" pitchFamily="34" charset="0"/>
              <a:buChar char="►"/>
            </a:pPr>
            <a:r>
              <a:rPr lang="en-US" altLang="zh-CN" sz="24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</a:t>
            </a:r>
            <a:r>
              <a:rPr lang="en-US" altLang="zh-CN" sz="2400" b="1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Contents</a:t>
            </a:r>
            <a:endParaRPr lang="en-US" altLang="zh-CN" sz="2400" b="1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01413" name="AutoShape 7"/>
          <p:cNvSpPr>
            <a:spLocks noChangeArrowheads="1"/>
          </p:cNvSpPr>
          <p:nvPr/>
        </p:nvSpPr>
        <p:spPr bwMode="auto">
          <a:xfrm>
            <a:off x="3414713" y="172402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Normal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401414" name="AutoShape 8"/>
          <p:cNvSpPr>
            <a:spLocks noChangeArrowheads="1"/>
          </p:cNvSpPr>
          <p:nvPr/>
        </p:nvSpPr>
        <p:spPr bwMode="auto">
          <a:xfrm>
            <a:off x="2157413" y="260667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Flat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401415" name="AutoShape 9"/>
          <p:cNvSpPr>
            <a:spLocks noChangeArrowheads="1"/>
          </p:cNvSpPr>
          <p:nvPr/>
        </p:nvSpPr>
        <p:spPr bwMode="auto">
          <a:xfrm>
            <a:off x="4668838" y="260667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Flat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401416" name="Group 10"/>
          <p:cNvGrpSpPr>
            <a:grpSpLocks/>
          </p:cNvGrpSpPr>
          <p:nvPr/>
        </p:nvGrpSpPr>
        <p:grpSpPr bwMode="auto">
          <a:xfrm>
            <a:off x="3403600" y="1506538"/>
            <a:ext cx="2497138" cy="1985962"/>
            <a:chOff x="2144" y="1110"/>
            <a:chExt cx="1573" cy="1251"/>
          </a:xfrm>
        </p:grpSpPr>
        <p:sp>
          <p:nvSpPr>
            <p:cNvPr id="401417" name="AutoShape 11"/>
            <p:cNvSpPr>
              <a:spLocks noChangeArrowheads="1"/>
            </p:cNvSpPr>
            <p:nvPr/>
          </p:nvSpPr>
          <p:spPr bwMode="auto">
            <a:xfrm>
              <a:off x="2144" y="1110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Flat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01418" name="Line 12"/>
            <p:cNvSpPr>
              <a:spLocks noChangeShapeType="1"/>
            </p:cNvSpPr>
            <p:nvPr/>
          </p:nvSpPr>
          <p:spPr bwMode="auto">
            <a:xfrm>
              <a:off x="2144" y="1736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1419" name="Group 13"/>
          <p:cNvGrpSpPr>
            <a:grpSpLocks/>
          </p:cNvGrpSpPr>
          <p:nvPr/>
        </p:nvGrpSpPr>
        <p:grpSpPr bwMode="auto">
          <a:xfrm>
            <a:off x="2146300" y="2417763"/>
            <a:ext cx="2497138" cy="1985962"/>
            <a:chOff x="1352" y="1684"/>
            <a:chExt cx="1573" cy="1251"/>
          </a:xfrm>
        </p:grpSpPr>
        <p:sp>
          <p:nvSpPr>
            <p:cNvPr id="401420" name="AutoShape 14"/>
            <p:cNvSpPr>
              <a:spLocks noChangeArrowheads="1"/>
            </p:cNvSpPr>
            <p:nvPr/>
          </p:nvSpPr>
          <p:spPr bwMode="auto">
            <a:xfrm>
              <a:off x="1352" y="1684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181847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Normal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01421" name="Line 15"/>
            <p:cNvSpPr>
              <a:spLocks noChangeShapeType="1"/>
            </p:cNvSpPr>
            <p:nvPr/>
          </p:nvSpPr>
          <p:spPr bwMode="auto">
            <a:xfrm>
              <a:off x="1355" y="2307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1422" name="Group 16"/>
          <p:cNvGrpSpPr>
            <a:grpSpLocks/>
          </p:cNvGrpSpPr>
          <p:nvPr/>
        </p:nvGrpSpPr>
        <p:grpSpPr bwMode="auto">
          <a:xfrm>
            <a:off x="4657725" y="2417763"/>
            <a:ext cx="2497138" cy="1985962"/>
            <a:chOff x="2934" y="1684"/>
            <a:chExt cx="1573" cy="1251"/>
          </a:xfrm>
        </p:grpSpPr>
        <p:sp>
          <p:nvSpPr>
            <p:cNvPr id="401423" name="AutoShape 17"/>
            <p:cNvSpPr>
              <a:spLocks noChangeArrowheads="1"/>
            </p:cNvSpPr>
            <p:nvPr/>
          </p:nvSpPr>
          <p:spPr bwMode="auto">
            <a:xfrm>
              <a:off x="2934" y="1684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004747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Normal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01424" name="Line 18"/>
            <p:cNvSpPr>
              <a:spLocks noChangeShapeType="1"/>
            </p:cNvSpPr>
            <p:nvPr/>
          </p:nvSpPr>
          <p:spPr bwMode="auto">
            <a:xfrm>
              <a:off x="2941" y="2308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1425" name="Text Box 19"/>
          <p:cNvSpPr txBox="1">
            <a:spLocks noChangeArrowheads="1"/>
          </p:cNvSpPr>
          <p:nvPr/>
        </p:nvSpPr>
        <p:spPr bwMode="auto">
          <a:xfrm>
            <a:off x="3725863" y="2298700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01426" name="Text Box 20"/>
          <p:cNvSpPr txBox="1">
            <a:spLocks noChangeArrowheads="1"/>
          </p:cNvSpPr>
          <p:nvPr/>
        </p:nvSpPr>
        <p:spPr bwMode="auto">
          <a:xfrm>
            <a:off x="2454275" y="3214688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01427" name="Text Box 21"/>
          <p:cNvSpPr txBox="1">
            <a:spLocks noChangeArrowheads="1"/>
          </p:cNvSpPr>
          <p:nvPr/>
        </p:nvSpPr>
        <p:spPr bwMode="auto">
          <a:xfrm>
            <a:off x="4953000" y="3179763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grpSp>
        <p:nvGrpSpPr>
          <p:cNvPr id="401428" name="Group 22"/>
          <p:cNvGrpSpPr>
            <a:grpSpLocks/>
          </p:cNvGrpSpPr>
          <p:nvPr/>
        </p:nvGrpSpPr>
        <p:grpSpPr bwMode="auto">
          <a:xfrm>
            <a:off x="3935413" y="3794125"/>
            <a:ext cx="1682750" cy="1552575"/>
            <a:chOff x="482" y="1851"/>
            <a:chExt cx="860" cy="796"/>
          </a:xfrm>
        </p:grpSpPr>
        <p:sp>
          <p:nvSpPr>
            <p:cNvPr id="401429" name="Freeform 23"/>
            <p:cNvSpPr>
              <a:spLocks noChangeArrowheads="1"/>
            </p:cNvSpPr>
            <p:nvPr/>
          </p:nvSpPr>
          <p:spPr bwMode="auto">
            <a:xfrm>
              <a:off x="567" y="2464"/>
              <a:ext cx="335" cy="173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58" y="173"/>
                </a:cxn>
                <a:cxn ang="0">
                  <a:pos x="297" y="32"/>
                </a:cxn>
                <a:cxn ang="0">
                  <a:pos x="289" y="8"/>
                </a:cxn>
                <a:cxn ang="0">
                  <a:pos x="223" y="26"/>
                </a:cxn>
                <a:cxn ang="0">
                  <a:pos x="0" y="166"/>
                </a:cxn>
              </a:cxnLst>
              <a:rect l="0" t="0" r="r" b="b"/>
              <a:pathLst>
                <a:path w="335" h="173">
                  <a:moveTo>
                    <a:pt x="0" y="166"/>
                  </a:moveTo>
                  <a:lnTo>
                    <a:pt x="58" y="173"/>
                  </a:lnTo>
                  <a:lnTo>
                    <a:pt x="297" y="32"/>
                  </a:lnTo>
                  <a:cubicBezTo>
                    <a:pt x="335" y="5"/>
                    <a:pt x="301" y="9"/>
                    <a:pt x="289" y="8"/>
                  </a:cubicBezTo>
                  <a:cubicBezTo>
                    <a:pt x="277" y="7"/>
                    <a:pt x="271" y="0"/>
                    <a:pt x="223" y="26"/>
                  </a:cubicBezTo>
                  <a:lnTo>
                    <a:pt x="0" y="166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430" name="Freeform 24"/>
            <p:cNvSpPr>
              <a:spLocks noChangeArrowheads="1"/>
            </p:cNvSpPr>
            <p:nvPr/>
          </p:nvSpPr>
          <p:spPr bwMode="auto">
            <a:xfrm>
              <a:off x="797" y="2401"/>
              <a:ext cx="367" cy="170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80" y="170"/>
                </a:cxn>
                <a:cxn ang="0">
                  <a:pos x="332" y="37"/>
                </a:cxn>
                <a:cxn ang="0">
                  <a:pos x="292" y="1"/>
                </a:cxn>
                <a:cxn ang="0">
                  <a:pos x="230" y="29"/>
                </a:cxn>
                <a:cxn ang="0">
                  <a:pos x="0" y="158"/>
                </a:cxn>
              </a:cxnLst>
              <a:rect l="0" t="0" r="r" b="b"/>
              <a:pathLst>
                <a:path w="367" h="170">
                  <a:moveTo>
                    <a:pt x="0" y="158"/>
                  </a:moveTo>
                  <a:lnTo>
                    <a:pt x="80" y="170"/>
                  </a:lnTo>
                  <a:lnTo>
                    <a:pt x="332" y="37"/>
                  </a:lnTo>
                  <a:cubicBezTo>
                    <a:pt x="367" y="9"/>
                    <a:pt x="309" y="2"/>
                    <a:pt x="292" y="1"/>
                  </a:cubicBezTo>
                  <a:cubicBezTo>
                    <a:pt x="280" y="0"/>
                    <a:pt x="279" y="3"/>
                    <a:pt x="230" y="29"/>
                  </a:cubicBezTo>
                  <a:lnTo>
                    <a:pt x="0" y="158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431" name="Freeform 25"/>
            <p:cNvSpPr>
              <a:spLocks noChangeArrowheads="1"/>
            </p:cNvSpPr>
            <p:nvPr/>
          </p:nvSpPr>
          <p:spPr bwMode="auto">
            <a:xfrm>
              <a:off x="1035" y="2504"/>
              <a:ext cx="307" cy="143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66" y="143"/>
                </a:cxn>
                <a:cxn ang="0">
                  <a:pos x="282" y="35"/>
                </a:cxn>
                <a:cxn ang="0">
                  <a:pos x="219" y="17"/>
                </a:cxn>
                <a:cxn ang="0">
                  <a:pos x="0" y="134"/>
                </a:cxn>
              </a:cxnLst>
              <a:rect l="0" t="0" r="r" b="b"/>
              <a:pathLst>
                <a:path w="307" h="143">
                  <a:moveTo>
                    <a:pt x="0" y="134"/>
                  </a:moveTo>
                  <a:lnTo>
                    <a:pt x="66" y="143"/>
                  </a:lnTo>
                  <a:lnTo>
                    <a:pt x="282" y="35"/>
                  </a:lnTo>
                  <a:cubicBezTo>
                    <a:pt x="307" y="14"/>
                    <a:pt x="266" y="0"/>
                    <a:pt x="219" y="17"/>
                  </a:cubicBezTo>
                  <a:lnTo>
                    <a:pt x="0" y="134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432" name="Freeform 26"/>
            <p:cNvSpPr>
              <a:spLocks noChangeArrowheads="1"/>
            </p:cNvSpPr>
            <p:nvPr/>
          </p:nvSpPr>
          <p:spPr bwMode="auto">
            <a:xfrm>
              <a:off x="482" y="2066"/>
              <a:ext cx="224" cy="569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401433" name="Freeform 27"/>
            <p:cNvSpPr>
              <a:spLocks noChangeArrowheads="1"/>
            </p:cNvSpPr>
            <p:nvPr/>
          </p:nvSpPr>
          <p:spPr bwMode="auto">
            <a:xfrm>
              <a:off x="698" y="1851"/>
              <a:ext cx="282" cy="716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401434" name="Freeform 28"/>
            <p:cNvSpPr>
              <a:spLocks noChangeArrowheads="1"/>
            </p:cNvSpPr>
            <p:nvPr/>
          </p:nvSpPr>
          <p:spPr bwMode="auto">
            <a:xfrm>
              <a:off x="956" y="2078"/>
              <a:ext cx="224" cy="569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401435" name="标题 26217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标题 2641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403458" name="组合 264194"/>
          <p:cNvGrpSpPr>
            <a:grpSpLocks/>
          </p:cNvGrpSpPr>
          <p:nvPr/>
        </p:nvGrpSpPr>
        <p:grpSpPr bwMode="auto">
          <a:xfrm>
            <a:off x="1428750" y="1530350"/>
            <a:ext cx="5829300" cy="4718050"/>
            <a:chOff x="720" y="960"/>
            <a:chExt cx="4032" cy="3264"/>
          </a:xfrm>
        </p:grpSpPr>
        <p:sp>
          <p:nvSpPr>
            <p:cNvPr id="403459" name="Freeform 2"/>
            <p:cNvSpPr>
              <a:spLocks noChangeArrowheads="1"/>
            </p:cNvSpPr>
            <p:nvPr/>
          </p:nvSpPr>
          <p:spPr bwMode="auto">
            <a:xfrm rot="-7471624">
              <a:off x="2975" y="145"/>
              <a:ext cx="866" cy="2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"/>
                </a:cxn>
                <a:cxn ang="0">
                  <a:pos x="98" y="32"/>
                </a:cxn>
                <a:cxn ang="0">
                  <a:pos x="147" y="54"/>
                </a:cxn>
                <a:cxn ang="0">
                  <a:pos x="195" y="81"/>
                </a:cxn>
                <a:cxn ang="0">
                  <a:pos x="242" y="111"/>
                </a:cxn>
                <a:cxn ang="0">
                  <a:pos x="288" y="147"/>
                </a:cxn>
                <a:cxn ang="0">
                  <a:pos x="333" y="185"/>
                </a:cxn>
                <a:cxn ang="0">
                  <a:pos x="377" y="228"/>
                </a:cxn>
                <a:cxn ang="0">
                  <a:pos x="418" y="275"/>
                </a:cxn>
                <a:cxn ang="0">
                  <a:pos x="457" y="325"/>
                </a:cxn>
                <a:cxn ang="0">
                  <a:pos x="493" y="379"/>
                </a:cxn>
                <a:cxn ang="0">
                  <a:pos x="526" y="437"/>
                </a:cxn>
                <a:cxn ang="0">
                  <a:pos x="555" y="497"/>
                </a:cxn>
                <a:cxn ang="0">
                  <a:pos x="582" y="562"/>
                </a:cxn>
                <a:cxn ang="0">
                  <a:pos x="604" y="630"/>
                </a:cxn>
                <a:cxn ang="0">
                  <a:pos x="621" y="700"/>
                </a:cxn>
                <a:cxn ang="0">
                  <a:pos x="634" y="774"/>
                </a:cxn>
                <a:cxn ang="0">
                  <a:pos x="642" y="851"/>
                </a:cxn>
                <a:cxn ang="0">
                  <a:pos x="646" y="930"/>
                </a:cxn>
                <a:cxn ang="0">
                  <a:pos x="643" y="1011"/>
                </a:cxn>
                <a:cxn ang="0">
                  <a:pos x="636" y="1086"/>
                </a:cxn>
                <a:cxn ang="0">
                  <a:pos x="623" y="1160"/>
                </a:cxn>
                <a:cxn ang="0">
                  <a:pos x="607" y="1230"/>
                </a:cxn>
                <a:cxn ang="0">
                  <a:pos x="585" y="1297"/>
                </a:cxn>
                <a:cxn ang="0">
                  <a:pos x="561" y="1361"/>
                </a:cxn>
                <a:cxn ang="0">
                  <a:pos x="533" y="1421"/>
                </a:cxn>
                <a:cxn ang="0">
                  <a:pos x="500" y="1478"/>
                </a:cxn>
                <a:cxn ang="0">
                  <a:pos x="466" y="1532"/>
                </a:cxn>
                <a:cxn ang="0">
                  <a:pos x="428" y="1582"/>
                </a:cxn>
                <a:cxn ang="0">
                  <a:pos x="388" y="1627"/>
                </a:cxn>
                <a:cxn ang="0">
                  <a:pos x="345" y="1670"/>
                </a:cxn>
                <a:cxn ang="0">
                  <a:pos x="301" y="1709"/>
                </a:cxn>
                <a:cxn ang="0">
                  <a:pos x="254" y="1744"/>
                </a:cxn>
                <a:cxn ang="0">
                  <a:pos x="205" y="1776"/>
                </a:cxn>
                <a:cxn ang="0">
                  <a:pos x="156" y="1803"/>
                </a:cxn>
                <a:cxn ang="0">
                  <a:pos x="104" y="1826"/>
                </a:cxn>
                <a:cxn ang="0">
                  <a:pos x="53" y="1846"/>
                </a:cxn>
                <a:cxn ang="0">
                  <a:pos x="0" y="1861"/>
                </a:cxn>
                <a:cxn ang="0">
                  <a:pos x="0" y="0"/>
                </a:cxn>
              </a:cxnLst>
              <a:rect l="0" t="0" r="r" b="b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A43010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460" name="Freeform 3"/>
            <p:cNvSpPr>
              <a:spLocks noChangeArrowheads="1"/>
            </p:cNvSpPr>
            <p:nvPr/>
          </p:nvSpPr>
          <p:spPr bwMode="auto">
            <a:xfrm rot="-6677128">
              <a:off x="3071" y="289"/>
              <a:ext cx="866" cy="2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"/>
                </a:cxn>
                <a:cxn ang="0">
                  <a:pos x="98" y="32"/>
                </a:cxn>
                <a:cxn ang="0">
                  <a:pos x="147" y="54"/>
                </a:cxn>
                <a:cxn ang="0">
                  <a:pos x="195" y="81"/>
                </a:cxn>
                <a:cxn ang="0">
                  <a:pos x="242" y="111"/>
                </a:cxn>
                <a:cxn ang="0">
                  <a:pos x="288" y="147"/>
                </a:cxn>
                <a:cxn ang="0">
                  <a:pos x="333" y="185"/>
                </a:cxn>
                <a:cxn ang="0">
                  <a:pos x="377" y="228"/>
                </a:cxn>
                <a:cxn ang="0">
                  <a:pos x="418" y="275"/>
                </a:cxn>
                <a:cxn ang="0">
                  <a:pos x="457" y="325"/>
                </a:cxn>
                <a:cxn ang="0">
                  <a:pos x="493" y="379"/>
                </a:cxn>
                <a:cxn ang="0">
                  <a:pos x="526" y="437"/>
                </a:cxn>
                <a:cxn ang="0">
                  <a:pos x="555" y="497"/>
                </a:cxn>
                <a:cxn ang="0">
                  <a:pos x="582" y="562"/>
                </a:cxn>
                <a:cxn ang="0">
                  <a:pos x="604" y="630"/>
                </a:cxn>
                <a:cxn ang="0">
                  <a:pos x="621" y="700"/>
                </a:cxn>
                <a:cxn ang="0">
                  <a:pos x="634" y="774"/>
                </a:cxn>
                <a:cxn ang="0">
                  <a:pos x="642" y="851"/>
                </a:cxn>
                <a:cxn ang="0">
                  <a:pos x="646" y="930"/>
                </a:cxn>
                <a:cxn ang="0">
                  <a:pos x="643" y="1011"/>
                </a:cxn>
                <a:cxn ang="0">
                  <a:pos x="636" y="1086"/>
                </a:cxn>
                <a:cxn ang="0">
                  <a:pos x="623" y="1160"/>
                </a:cxn>
                <a:cxn ang="0">
                  <a:pos x="607" y="1230"/>
                </a:cxn>
                <a:cxn ang="0">
                  <a:pos x="585" y="1297"/>
                </a:cxn>
                <a:cxn ang="0">
                  <a:pos x="561" y="1361"/>
                </a:cxn>
                <a:cxn ang="0">
                  <a:pos x="533" y="1421"/>
                </a:cxn>
                <a:cxn ang="0">
                  <a:pos x="500" y="1478"/>
                </a:cxn>
                <a:cxn ang="0">
                  <a:pos x="466" y="1532"/>
                </a:cxn>
                <a:cxn ang="0">
                  <a:pos x="428" y="1582"/>
                </a:cxn>
                <a:cxn ang="0">
                  <a:pos x="388" y="1627"/>
                </a:cxn>
                <a:cxn ang="0">
                  <a:pos x="345" y="1670"/>
                </a:cxn>
                <a:cxn ang="0">
                  <a:pos x="301" y="1709"/>
                </a:cxn>
                <a:cxn ang="0">
                  <a:pos x="254" y="1744"/>
                </a:cxn>
                <a:cxn ang="0">
                  <a:pos x="205" y="1776"/>
                </a:cxn>
                <a:cxn ang="0">
                  <a:pos x="156" y="1803"/>
                </a:cxn>
                <a:cxn ang="0">
                  <a:pos x="104" y="1826"/>
                </a:cxn>
                <a:cxn ang="0">
                  <a:pos x="53" y="1846"/>
                </a:cxn>
                <a:cxn ang="0">
                  <a:pos x="0" y="1861"/>
                </a:cxn>
                <a:cxn ang="0">
                  <a:pos x="0" y="0"/>
                </a:cxn>
              </a:cxnLst>
              <a:rect l="0" t="0" r="r" b="b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E6CD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461" name="Freeform 5"/>
            <p:cNvSpPr>
              <a:spLocks noChangeArrowheads="1"/>
            </p:cNvSpPr>
            <p:nvPr/>
          </p:nvSpPr>
          <p:spPr bwMode="auto">
            <a:xfrm rot="-794496">
              <a:off x="2860" y="1680"/>
              <a:ext cx="866" cy="2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"/>
                </a:cxn>
                <a:cxn ang="0">
                  <a:pos x="98" y="32"/>
                </a:cxn>
                <a:cxn ang="0">
                  <a:pos x="147" y="54"/>
                </a:cxn>
                <a:cxn ang="0">
                  <a:pos x="195" y="81"/>
                </a:cxn>
                <a:cxn ang="0">
                  <a:pos x="242" y="111"/>
                </a:cxn>
                <a:cxn ang="0">
                  <a:pos x="288" y="147"/>
                </a:cxn>
                <a:cxn ang="0">
                  <a:pos x="333" y="185"/>
                </a:cxn>
                <a:cxn ang="0">
                  <a:pos x="377" y="228"/>
                </a:cxn>
                <a:cxn ang="0">
                  <a:pos x="418" y="275"/>
                </a:cxn>
                <a:cxn ang="0">
                  <a:pos x="457" y="325"/>
                </a:cxn>
                <a:cxn ang="0">
                  <a:pos x="493" y="379"/>
                </a:cxn>
                <a:cxn ang="0">
                  <a:pos x="526" y="437"/>
                </a:cxn>
                <a:cxn ang="0">
                  <a:pos x="555" y="497"/>
                </a:cxn>
                <a:cxn ang="0">
                  <a:pos x="582" y="562"/>
                </a:cxn>
                <a:cxn ang="0">
                  <a:pos x="604" y="630"/>
                </a:cxn>
                <a:cxn ang="0">
                  <a:pos x="621" y="700"/>
                </a:cxn>
                <a:cxn ang="0">
                  <a:pos x="634" y="774"/>
                </a:cxn>
                <a:cxn ang="0">
                  <a:pos x="642" y="851"/>
                </a:cxn>
                <a:cxn ang="0">
                  <a:pos x="646" y="930"/>
                </a:cxn>
                <a:cxn ang="0">
                  <a:pos x="643" y="1011"/>
                </a:cxn>
                <a:cxn ang="0">
                  <a:pos x="636" y="1086"/>
                </a:cxn>
                <a:cxn ang="0">
                  <a:pos x="623" y="1160"/>
                </a:cxn>
                <a:cxn ang="0">
                  <a:pos x="607" y="1230"/>
                </a:cxn>
                <a:cxn ang="0">
                  <a:pos x="585" y="1297"/>
                </a:cxn>
                <a:cxn ang="0">
                  <a:pos x="561" y="1361"/>
                </a:cxn>
                <a:cxn ang="0">
                  <a:pos x="533" y="1421"/>
                </a:cxn>
                <a:cxn ang="0">
                  <a:pos x="500" y="1478"/>
                </a:cxn>
                <a:cxn ang="0">
                  <a:pos x="466" y="1532"/>
                </a:cxn>
                <a:cxn ang="0">
                  <a:pos x="428" y="1582"/>
                </a:cxn>
                <a:cxn ang="0">
                  <a:pos x="388" y="1627"/>
                </a:cxn>
                <a:cxn ang="0">
                  <a:pos x="345" y="1670"/>
                </a:cxn>
                <a:cxn ang="0">
                  <a:pos x="301" y="1709"/>
                </a:cxn>
                <a:cxn ang="0">
                  <a:pos x="254" y="1744"/>
                </a:cxn>
                <a:cxn ang="0">
                  <a:pos x="205" y="1776"/>
                </a:cxn>
                <a:cxn ang="0">
                  <a:pos x="156" y="1803"/>
                </a:cxn>
                <a:cxn ang="0">
                  <a:pos x="104" y="1826"/>
                </a:cxn>
                <a:cxn ang="0">
                  <a:pos x="53" y="1846"/>
                </a:cxn>
                <a:cxn ang="0">
                  <a:pos x="0" y="1861"/>
                </a:cxn>
                <a:cxn ang="0">
                  <a:pos x="0" y="0"/>
                </a:cxn>
              </a:cxnLst>
              <a:rect l="0" t="0" r="r" b="b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4516AE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462" name="Freeform 6"/>
            <p:cNvSpPr>
              <a:spLocks noChangeArrowheads="1"/>
            </p:cNvSpPr>
            <p:nvPr/>
          </p:nvSpPr>
          <p:spPr bwMode="auto">
            <a:xfrm rot="5461794">
              <a:off x="1535" y="1295"/>
              <a:ext cx="866" cy="2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"/>
                </a:cxn>
                <a:cxn ang="0">
                  <a:pos x="98" y="32"/>
                </a:cxn>
                <a:cxn ang="0">
                  <a:pos x="147" y="54"/>
                </a:cxn>
                <a:cxn ang="0">
                  <a:pos x="195" y="81"/>
                </a:cxn>
                <a:cxn ang="0">
                  <a:pos x="242" y="111"/>
                </a:cxn>
                <a:cxn ang="0">
                  <a:pos x="288" y="147"/>
                </a:cxn>
                <a:cxn ang="0">
                  <a:pos x="333" y="185"/>
                </a:cxn>
                <a:cxn ang="0">
                  <a:pos x="377" y="228"/>
                </a:cxn>
                <a:cxn ang="0">
                  <a:pos x="418" y="275"/>
                </a:cxn>
                <a:cxn ang="0">
                  <a:pos x="457" y="325"/>
                </a:cxn>
                <a:cxn ang="0">
                  <a:pos x="493" y="379"/>
                </a:cxn>
                <a:cxn ang="0">
                  <a:pos x="526" y="437"/>
                </a:cxn>
                <a:cxn ang="0">
                  <a:pos x="555" y="497"/>
                </a:cxn>
                <a:cxn ang="0">
                  <a:pos x="582" y="562"/>
                </a:cxn>
                <a:cxn ang="0">
                  <a:pos x="604" y="630"/>
                </a:cxn>
                <a:cxn ang="0">
                  <a:pos x="621" y="700"/>
                </a:cxn>
                <a:cxn ang="0">
                  <a:pos x="634" y="774"/>
                </a:cxn>
                <a:cxn ang="0">
                  <a:pos x="642" y="851"/>
                </a:cxn>
                <a:cxn ang="0">
                  <a:pos x="646" y="930"/>
                </a:cxn>
                <a:cxn ang="0">
                  <a:pos x="643" y="1011"/>
                </a:cxn>
                <a:cxn ang="0">
                  <a:pos x="636" y="1086"/>
                </a:cxn>
                <a:cxn ang="0">
                  <a:pos x="623" y="1160"/>
                </a:cxn>
                <a:cxn ang="0">
                  <a:pos x="607" y="1230"/>
                </a:cxn>
                <a:cxn ang="0">
                  <a:pos x="585" y="1297"/>
                </a:cxn>
                <a:cxn ang="0">
                  <a:pos x="561" y="1361"/>
                </a:cxn>
                <a:cxn ang="0">
                  <a:pos x="533" y="1421"/>
                </a:cxn>
                <a:cxn ang="0">
                  <a:pos x="500" y="1478"/>
                </a:cxn>
                <a:cxn ang="0">
                  <a:pos x="466" y="1532"/>
                </a:cxn>
                <a:cxn ang="0">
                  <a:pos x="428" y="1582"/>
                </a:cxn>
                <a:cxn ang="0">
                  <a:pos x="388" y="1627"/>
                </a:cxn>
                <a:cxn ang="0">
                  <a:pos x="345" y="1670"/>
                </a:cxn>
                <a:cxn ang="0">
                  <a:pos x="301" y="1709"/>
                </a:cxn>
                <a:cxn ang="0">
                  <a:pos x="254" y="1744"/>
                </a:cxn>
                <a:cxn ang="0">
                  <a:pos x="205" y="1776"/>
                </a:cxn>
                <a:cxn ang="0">
                  <a:pos x="156" y="1803"/>
                </a:cxn>
                <a:cxn ang="0">
                  <a:pos x="104" y="1826"/>
                </a:cxn>
                <a:cxn ang="0">
                  <a:pos x="53" y="1846"/>
                </a:cxn>
                <a:cxn ang="0">
                  <a:pos x="0" y="1861"/>
                </a:cxn>
                <a:cxn ang="0">
                  <a:pos x="0" y="0"/>
                </a:cxn>
              </a:cxnLst>
              <a:rect l="0" t="0" r="r" b="b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4992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463" name="Freeform 7"/>
            <p:cNvSpPr>
              <a:spLocks noChangeArrowheads="1"/>
            </p:cNvSpPr>
            <p:nvPr/>
          </p:nvSpPr>
          <p:spPr bwMode="auto">
            <a:xfrm>
              <a:off x="2711" y="1728"/>
              <a:ext cx="866" cy="2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"/>
                </a:cxn>
                <a:cxn ang="0">
                  <a:pos x="98" y="32"/>
                </a:cxn>
                <a:cxn ang="0">
                  <a:pos x="147" y="54"/>
                </a:cxn>
                <a:cxn ang="0">
                  <a:pos x="195" y="81"/>
                </a:cxn>
                <a:cxn ang="0">
                  <a:pos x="242" y="111"/>
                </a:cxn>
                <a:cxn ang="0">
                  <a:pos x="288" y="147"/>
                </a:cxn>
                <a:cxn ang="0">
                  <a:pos x="333" y="185"/>
                </a:cxn>
                <a:cxn ang="0">
                  <a:pos x="377" y="228"/>
                </a:cxn>
                <a:cxn ang="0">
                  <a:pos x="418" y="275"/>
                </a:cxn>
                <a:cxn ang="0">
                  <a:pos x="457" y="325"/>
                </a:cxn>
                <a:cxn ang="0">
                  <a:pos x="493" y="379"/>
                </a:cxn>
                <a:cxn ang="0">
                  <a:pos x="526" y="437"/>
                </a:cxn>
                <a:cxn ang="0">
                  <a:pos x="555" y="497"/>
                </a:cxn>
                <a:cxn ang="0">
                  <a:pos x="582" y="562"/>
                </a:cxn>
                <a:cxn ang="0">
                  <a:pos x="604" y="630"/>
                </a:cxn>
                <a:cxn ang="0">
                  <a:pos x="621" y="700"/>
                </a:cxn>
                <a:cxn ang="0">
                  <a:pos x="634" y="774"/>
                </a:cxn>
                <a:cxn ang="0">
                  <a:pos x="642" y="851"/>
                </a:cxn>
                <a:cxn ang="0">
                  <a:pos x="646" y="930"/>
                </a:cxn>
                <a:cxn ang="0">
                  <a:pos x="643" y="1011"/>
                </a:cxn>
                <a:cxn ang="0">
                  <a:pos x="636" y="1086"/>
                </a:cxn>
                <a:cxn ang="0">
                  <a:pos x="623" y="1160"/>
                </a:cxn>
                <a:cxn ang="0">
                  <a:pos x="607" y="1230"/>
                </a:cxn>
                <a:cxn ang="0">
                  <a:pos x="585" y="1297"/>
                </a:cxn>
                <a:cxn ang="0">
                  <a:pos x="561" y="1361"/>
                </a:cxn>
                <a:cxn ang="0">
                  <a:pos x="533" y="1421"/>
                </a:cxn>
                <a:cxn ang="0">
                  <a:pos x="500" y="1478"/>
                </a:cxn>
                <a:cxn ang="0">
                  <a:pos x="466" y="1532"/>
                </a:cxn>
                <a:cxn ang="0">
                  <a:pos x="428" y="1582"/>
                </a:cxn>
                <a:cxn ang="0">
                  <a:pos x="388" y="1627"/>
                </a:cxn>
                <a:cxn ang="0">
                  <a:pos x="345" y="1670"/>
                </a:cxn>
                <a:cxn ang="0">
                  <a:pos x="301" y="1709"/>
                </a:cxn>
                <a:cxn ang="0">
                  <a:pos x="254" y="1744"/>
                </a:cxn>
                <a:cxn ang="0">
                  <a:pos x="205" y="1776"/>
                </a:cxn>
                <a:cxn ang="0">
                  <a:pos x="156" y="1803"/>
                </a:cxn>
                <a:cxn ang="0">
                  <a:pos x="104" y="1826"/>
                </a:cxn>
                <a:cxn ang="0">
                  <a:pos x="53" y="1846"/>
                </a:cxn>
                <a:cxn ang="0">
                  <a:pos x="0" y="1861"/>
                </a:cxn>
                <a:cxn ang="0">
                  <a:pos x="0" y="0"/>
                </a:cxn>
              </a:cxnLst>
              <a:rect l="0" t="0" r="r" b="b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5DDF3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464" name="Freeform 8"/>
            <p:cNvSpPr>
              <a:spLocks noChangeArrowheads="1"/>
            </p:cNvSpPr>
            <p:nvPr/>
          </p:nvSpPr>
          <p:spPr bwMode="auto">
            <a:xfrm rot="6256290">
              <a:off x="1535" y="1153"/>
              <a:ext cx="866" cy="2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"/>
                </a:cxn>
                <a:cxn ang="0">
                  <a:pos x="98" y="32"/>
                </a:cxn>
                <a:cxn ang="0">
                  <a:pos x="147" y="54"/>
                </a:cxn>
                <a:cxn ang="0">
                  <a:pos x="195" y="81"/>
                </a:cxn>
                <a:cxn ang="0">
                  <a:pos x="242" y="111"/>
                </a:cxn>
                <a:cxn ang="0">
                  <a:pos x="288" y="147"/>
                </a:cxn>
                <a:cxn ang="0">
                  <a:pos x="333" y="185"/>
                </a:cxn>
                <a:cxn ang="0">
                  <a:pos x="377" y="228"/>
                </a:cxn>
                <a:cxn ang="0">
                  <a:pos x="418" y="275"/>
                </a:cxn>
                <a:cxn ang="0">
                  <a:pos x="457" y="325"/>
                </a:cxn>
                <a:cxn ang="0">
                  <a:pos x="493" y="379"/>
                </a:cxn>
                <a:cxn ang="0">
                  <a:pos x="526" y="437"/>
                </a:cxn>
                <a:cxn ang="0">
                  <a:pos x="555" y="497"/>
                </a:cxn>
                <a:cxn ang="0">
                  <a:pos x="582" y="562"/>
                </a:cxn>
                <a:cxn ang="0">
                  <a:pos x="604" y="630"/>
                </a:cxn>
                <a:cxn ang="0">
                  <a:pos x="621" y="700"/>
                </a:cxn>
                <a:cxn ang="0">
                  <a:pos x="634" y="774"/>
                </a:cxn>
                <a:cxn ang="0">
                  <a:pos x="642" y="851"/>
                </a:cxn>
                <a:cxn ang="0">
                  <a:pos x="646" y="930"/>
                </a:cxn>
                <a:cxn ang="0">
                  <a:pos x="643" y="1011"/>
                </a:cxn>
                <a:cxn ang="0">
                  <a:pos x="636" y="1086"/>
                </a:cxn>
                <a:cxn ang="0">
                  <a:pos x="623" y="1160"/>
                </a:cxn>
                <a:cxn ang="0">
                  <a:pos x="607" y="1230"/>
                </a:cxn>
                <a:cxn ang="0">
                  <a:pos x="585" y="1297"/>
                </a:cxn>
                <a:cxn ang="0">
                  <a:pos x="561" y="1361"/>
                </a:cxn>
                <a:cxn ang="0">
                  <a:pos x="533" y="1421"/>
                </a:cxn>
                <a:cxn ang="0">
                  <a:pos x="500" y="1478"/>
                </a:cxn>
                <a:cxn ang="0">
                  <a:pos x="466" y="1532"/>
                </a:cxn>
                <a:cxn ang="0">
                  <a:pos x="428" y="1582"/>
                </a:cxn>
                <a:cxn ang="0">
                  <a:pos x="388" y="1627"/>
                </a:cxn>
                <a:cxn ang="0">
                  <a:pos x="345" y="1670"/>
                </a:cxn>
                <a:cxn ang="0">
                  <a:pos x="301" y="1709"/>
                </a:cxn>
                <a:cxn ang="0">
                  <a:pos x="254" y="1744"/>
                </a:cxn>
                <a:cxn ang="0">
                  <a:pos x="205" y="1776"/>
                </a:cxn>
                <a:cxn ang="0">
                  <a:pos x="156" y="1803"/>
                </a:cxn>
                <a:cxn ang="0">
                  <a:pos x="104" y="1826"/>
                </a:cxn>
                <a:cxn ang="0">
                  <a:pos x="53" y="1846"/>
                </a:cxn>
                <a:cxn ang="0">
                  <a:pos x="0" y="1861"/>
                </a:cxn>
                <a:cxn ang="0">
                  <a:pos x="0" y="0"/>
                </a:cxn>
              </a:cxnLst>
              <a:rect l="0" t="0" r="r" b="b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A2EAE8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3465" name="Group 9"/>
            <p:cNvGrpSpPr>
              <a:grpSpLocks/>
            </p:cNvGrpSpPr>
            <p:nvPr/>
          </p:nvGrpSpPr>
          <p:grpSpPr bwMode="auto">
            <a:xfrm>
              <a:off x="2265" y="1707"/>
              <a:ext cx="1008" cy="1008"/>
              <a:chOff x="2016" y="1920"/>
              <a:chExt cx="1680" cy="1680"/>
            </a:xfrm>
          </p:grpSpPr>
          <p:sp>
            <p:nvSpPr>
              <p:cNvPr id="403466" name="Oval 10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14343"/>
                  </a:gs>
                  <a:gs pos="100000">
                    <a:srgbClr val="6E1E1E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CN" altLang="zh-CN">
                  <a:cs typeface="Arial" pitchFamily="34" charset="0"/>
                </a:endParaRPr>
              </a:p>
            </p:txBody>
          </p:sp>
          <p:sp>
            <p:nvSpPr>
              <p:cNvPr id="403467" name="Freeform 11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14343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4220" name="Text Box 12"/>
            <p:cNvSpPr txBox="1">
              <a:spLocks noChangeArrowheads="1"/>
            </p:cNvSpPr>
            <p:nvPr/>
          </p:nvSpPr>
          <p:spPr bwMode="gray">
            <a:xfrm>
              <a:off x="2423" y="2097"/>
              <a:ext cx="658" cy="4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200" noProof="1">
                  <a:solidFill>
                    <a:srgbClr val="FEFEFE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Title</a:t>
              </a:r>
              <a:endParaRPr lang="en-US" altLang="zh-CN" sz="3200" noProof="1">
                <a:solidFill>
                  <a:srgbClr val="FEFEFE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  <p:sp>
          <p:nvSpPr>
            <p:cNvPr id="403469" name="Text Box 13"/>
            <p:cNvSpPr txBox="1">
              <a:spLocks noChangeArrowheads="1"/>
            </p:cNvSpPr>
            <p:nvPr/>
          </p:nvSpPr>
          <p:spPr bwMode="auto">
            <a:xfrm>
              <a:off x="1066" y="1824"/>
              <a:ext cx="1249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CN" sz="2000">
                  <a:solidFill>
                    <a:srgbClr val="000000"/>
                  </a:solidFill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03470" name="Text Box 14"/>
            <p:cNvSpPr txBox="1">
              <a:spLocks noChangeArrowheads="1"/>
            </p:cNvSpPr>
            <p:nvPr/>
          </p:nvSpPr>
          <p:spPr bwMode="auto">
            <a:xfrm>
              <a:off x="3360" y="1201"/>
              <a:ext cx="1249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0000"/>
                  </a:solidFill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03471" name="Text Box 15"/>
            <p:cNvSpPr txBox="1">
              <a:spLocks noChangeArrowheads="1"/>
            </p:cNvSpPr>
            <p:nvPr/>
          </p:nvSpPr>
          <p:spPr bwMode="auto">
            <a:xfrm>
              <a:off x="2144" y="3167"/>
              <a:ext cx="1250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CN" sz="2000">
                  <a:solidFill>
                    <a:srgbClr val="000000"/>
                  </a:solidFill>
                  <a:cs typeface="Arial" pitchFamily="34" charset="0"/>
                </a:rPr>
                <a:t>Add Your Text</a:t>
              </a:r>
            </a:p>
          </p:txBody>
        </p:sp>
      </p:grpSp>
    </p:spTree>
  </p:cSld>
  <p:clrMapOvr>
    <a:masterClrMapping/>
  </p:clrMapOvr>
  <p:transition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标题 2662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05506" name="任意多边形 266242"/>
          <p:cNvSpPr>
            <a:spLocks noChangeArrowheads="1"/>
          </p:cNvSpPr>
          <p:nvPr/>
        </p:nvSpPr>
        <p:spPr bwMode="auto">
          <a:xfrm>
            <a:off x="2451100" y="3027363"/>
            <a:ext cx="1900238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07" name="任意多边形 266243"/>
          <p:cNvSpPr>
            <a:spLocks noChangeArrowheads="1"/>
          </p:cNvSpPr>
          <p:nvPr/>
        </p:nvSpPr>
        <p:spPr bwMode="auto">
          <a:xfrm>
            <a:off x="4370388" y="2962275"/>
            <a:ext cx="366712" cy="1562100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5508" name="任意多边形 266244"/>
          <p:cNvSpPr>
            <a:spLocks noChangeArrowheads="1"/>
          </p:cNvSpPr>
          <p:nvPr/>
        </p:nvSpPr>
        <p:spPr bwMode="auto">
          <a:xfrm flipH="1">
            <a:off x="4770438" y="3027363"/>
            <a:ext cx="1900237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05509" name="组合 266245"/>
          <p:cNvGrpSpPr>
            <a:grpSpLocks/>
          </p:cNvGrpSpPr>
          <p:nvPr/>
        </p:nvGrpSpPr>
        <p:grpSpPr bwMode="auto">
          <a:xfrm>
            <a:off x="2089150" y="1828800"/>
            <a:ext cx="1362075" cy="1322388"/>
            <a:chOff x="4320" y="1152"/>
            <a:chExt cx="414" cy="402"/>
          </a:xfrm>
        </p:grpSpPr>
        <p:sp>
          <p:nvSpPr>
            <p:cNvPr id="405510" name="圆角矩形 266246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839C9E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5511" name="任意多边形 266247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DEF0F1"/>
                </a:gs>
                <a:gs pos="50000">
                  <a:schemeClr val="accent1">
                    <a:alpha val="0"/>
                  </a:schemeClr>
                </a:gs>
                <a:gs pos="100000">
                  <a:srgbClr val="DEF0F1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5512" name="矩形 266248"/>
          <p:cNvSpPr>
            <a:spLocks noChangeArrowheads="1"/>
          </p:cNvSpPr>
          <p:nvPr/>
        </p:nvSpPr>
        <p:spPr bwMode="auto">
          <a:xfrm>
            <a:off x="2314575" y="2209800"/>
            <a:ext cx="984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none">
            <a:spAutoFit/>
            <a:flatTx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Text in </a:t>
            </a:r>
          </a:p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here</a:t>
            </a:r>
          </a:p>
        </p:txBody>
      </p:sp>
      <p:grpSp>
        <p:nvGrpSpPr>
          <p:cNvPr id="405513" name="组合 266249"/>
          <p:cNvGrpSpPr>
            <a:grpSpLocks/>
          </p:cNvGrpSpPr>
          <p:nvPr/>
        </p:nvGrpSpPr>
        <p:grpSpPr bwMode="auto">
          <a:xfrm>
            <a:off x="3868738" y="1828800"/>
            <a:ext cx="1362075" cy="1322388"/>
            <a:chOff x="4320" y="1152"/>
            <a:chExt cx="414" cy="402"/>
          </a:xfrm>
        </p:grpSpPr>
        <p:sp>
          <p:nvSpPr>
            <p:cNvPr id="405514" name="圆角矩形 266250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4246B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5515" name="任意多边形 266251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C9CCD"/>
                </a:gs>
                <a:gs pos="50000">
                  <a:schemeClr val="accent2">
                    <a:alpha val="0"/>
                  </a:schemeClr>
                </a:gs>
                <a:gs pos="100000">
                  <a:srgbClr val="9C9CCD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5516" name="组合 266252"/>
          <p:cNvGrpSpPr>
            <a:grpSpLocks/>
          </p:cNvGrpSpPr>
          <p:nvPr/>
        </p:nvGrpSpPr>
        <p:grpSpPr bwMode="auto">
          <a:xfrm>
            <a:off x="5656263" y="1838325"/>
            <a:ext cx="1362075" cy="1322388"/>
            <a:chOff x="4320" y="1152"/>
            <a:chExt cx="414" cy="402"/>
          </a:xfrm>
        </p:grpSpPr>
        <p:sp>
          <p:nvSpPr>
            <p:cNvPr id="405517" name="圆角矩形 266253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006B6B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5518" name="任意多边形 266254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83CDCD"/>
                </a:gs>
                <a:gs pos="50000">
                  <a:schemeClr val="hlink">
                    <a:alpha val="0"/>
                  </a:schemeClr>
                </a:gs>
                <a:gs pos="100000">
                  <a:srgbClr val="83CDCD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5519" name="矩形 266255"/>
          <p:cNvSpPr>
            <a:spLocks noChangeArrowheads="1"/>
          </p:cNvSpPr>
          <p:nvPr/>
        </p:nvSpPr>
        <p:spPr bwMode="auto">
          <a:xfrm>
            <a:off x="4049713" y="2209800"/>
            <a:ext cx="984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none">
            <a:spAutoFit/>
            <a:flatTx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Text in </a:t>
            </a:r>
          </a:p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here</a:t>
            </a:r>
          </a:p>
        </p:txBody>
      </p:sp>
      <p:sp>
        <p:nvSpPr>
          <p:cNvPr id="405520" name="矩形 266256"/>
          <p:cNvSpPr>
            <a:spLocks noChangeArrowheads="1"/>
          </p:cNvSpPr>
          <p:nvPr/>
        </p:nvSpPr>
        <p:spPr bwMode="auto">
          <a:xfrm>
            <a:off x="5867400" y="2219325"/>
            <a:ext cx="984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none">
            <a:spAutoFit/>
            <a:flatTx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Text in </a:t>
            </a:r>
          </a:p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here</a:t>
            </a:r>
          </a:p>
        </p:txBody>
      </p:sp>
      <p:sp>
        <p:nvSpPr>
          <p:cNvPr id="405521" name="矩形 266257"/>
          <p:cNvSpPr>
            <a:spLocks noChangeArrowheads="1"/>
          </p:cNvSpPr>
          <p:nvPr/>
        </p:nvSpPr>
        <p:spPr bwMode="auto">
          <a:xfrm>
            <a:off x="990600" y="914400"/>
            <a:ext cx="6477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cs typeface="Arial" pitchFamily="34" charset="0"/>
              </a:rPr>
              <a:t>ThemeGallery  is a Design Digital Content &amp; Contents mall developed by Guild Design Inc.</a:t>
            </a:r>
          </a:p>
          <a:p>
            <a:pPr eaLnBrk="0" hangingPunct="0">
              <a:lnSpc>
                <a:spcPct val="110000"/>
              </a:lnSpc>
            </a:pPr>
            <a:endParaRPr lang="en-US" altLang="zh-CN" sz="1400" b="1">
              <a:cs typeface="Arial" pitchFamily="34" charset="0"/>
            </a:endParaRPr>
          </a:p>
        </p:txBody>
      </p:sp>
      <p:grpSp>
        <p:nvGrpSpPr>
          <p:cNvPr id="405522" name="组合 266258"/>
          <p:cNvGrpSpPr>
            <a:grpSpLocks/>
          </p:cNvGrpSpPr>
          <p:nvPr/>
        </p:nvGrpSpPr>
        <p:grpSpPr bwMode="auto">
          <a:xfrm>
            <a:off x="838200" y="4343400"/>
            <a:ext cx="7021513" cy="1936750"/>
            <a:chOff x="528" y="2736"/>
            <a:chExt cx="4423" cy="1220"/>
          </a:xfrm>
        </p:grpSpPr>
        <p:sp>
          <p:nvSpPr>
            <p:cNvPr id="405523" name="圆角矩形 266259"/>
            <p:cNvSpPr>
              <a:spLocks noChangeArrowheads="1"/>
            </p:cNvSpPr>
            <p:nvPr/>
          </p:nvSpPr>
          <p:spPr bwMode="auto">
            <a:xfrm>
              <a:off x="1456" y="2934"/>
              <a:ext cx="3495" cy="7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rgbClr val="D4E993"/>
                </a:gs>
                <a:gs pos="100000">
                  <a:schemeClr val="folHlink"/>
                </a:gs>
              </a:gsLst>
              <a:lin ang="5400000" scaled="1"/>
            </a:gradFill>
            <a:ln w="5715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5524" name="矩形 266260"/>
            <p:cNvSpPr>
              <a:spLocks noChangeArrowheads="1"/>
            </p:cNvSpPr>
            <p:nvPr/>
          </p:nvSpPr>
          <p:spPr bwMode="auto">
            <a:xfrm>
              <a:off x="1783" y="3023"/>
              <a:ext cx="296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Clr>
                  <a:srgbClr val="D7181F"/>
                </a:buClr>
                <a:buFont typeface="Wingdings" pitchFamily="2" charset="2"/>
                <a:buNone/>
              </a:pPr>
              <a:r>
                <a:rPr lang="en-US" altLang="zh-CN" b="1">
                  <a:cs typeface="Arial" pitchFamily="34" charset="0"/>
                </a:rPr>
                <a:t>ThemeGallery is a Design Digital Content &amp; Contents mall developed by Guild Design Inc.</a:t>
              </a:r>
            </a:p>
          </p:txBody>
        </p:sp>
        <p:pic>
          <p:nvPicPr>
            <p:cNvPr id="405525" name="图片 266261" descr="YG_circle0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2736"/>
              <a:ext cx="1220" cy="1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5526" name="文本框 266262"/>
            <p:cNvSpPr txBox="1">
              <a:spLocks noChangeArrowheads="1"/>
            </p:cNvSpPr>
            <p:nvPr/>
          </p:nvSpPr>
          <p:spPr bwMode="auto">
            <a:xfrm>
              <a:off x="722" y="3145"/>
              <a:ext cx="81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 b="1">
                  <a:cs typeface="Arial" pitchFamily="34" charset="0"/>
                </a:rPr>
                <a:t>Click to add Text</a:t>
              </a:r>
            </a:p>
          </p:txBody>
        </p:sp>
      </p:grpSp>
    </p:spTree>
  </p:cSld>
  <p:clrMapOvr>
    <a:masterClrMapping/>
  </p:clrMapOvr>
  <p:transition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3" name="标题 2682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07554" name="椭圆 268290"/>
          <p:cNvSpPr>
            <a:spLocks noChangeArrowheads="1"/>
          </p:cNvSpPr>
          <p:nvPr/>
        </p:nvSpPr>
        <p:spPr bwMode="auto">
          <a:xfrm>
            <a:off x="2760663" y="1998663"/>
            <a:ext cx="3743325" cy="3743325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7555" name="椭圆 268291"/>
          <p:cNvSpPr>
            <a:spLocks noChangeArrowheads="1"/>
          </p:cNvSpPr>
          <p:nvPr/>
        </p:nvSpPr>
        <p:spPr bwMode="auto">
          <a:xfrm>
            <a:off x="3254375" y="2478088"/>
            <a:ext cx="2749550" cy="2746375"/>
          </a:xfrm>
          <a:prstGeom prst="ellipse">
            <a:avLst/>
          </a:prstGeom>
          <a:gradFill rotWithShape="1">
            <a:gsLst>
              <a:gs pos="0">
                <a:srgbClr val="A1A1A1"/>
              </a:gs>
              <a:gs pos="50000">
                <a:srgbClr val="FFFFFF"/>
              </a:gs>
              <a:gs pos="100000">
                <a:srgbClr val="A1A1A1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8293" name="文本框 268292"/>
          <p:cNvSpPr txBox="1"/>
          <p:nvPr/>
        </p:nvSpPr>
        <p:spPr>
          <a:xfrm>
            <a:off x="3730625" y="3503613"/>
            <a:ext cx="18542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Description of the contents</a:t>
            </a:r>
            <a:endParaRPr lang="en-US" altLang="zh-CN" b="1" noProof="1">
              <a:solidFill>
                <a:srgbClr val="08080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07557" name="文本框 268293"/>
          <p:cNvSpPr txBox="1">
            <a:spLocks noChangeArrowheads="1"/>
          </p:cNvSpPr>
          <p:nvPr/>
        </p:nvSpPr>
        <p:spPr bwMode="auto">
          <a:xfrm>
            <a:off x="1430338" y="1697038"/>
            <a:ext cx="2633662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07558" name="文本框 268294"/>
          <p:cNvSpPr txBox="1">
            <a:spLocks noChangeArrowheads="1"/>
          </p:cNvSpPr>
          <p:nvPr/>
        </p:nvSpPr>
        <p:spPr bwMode="auto">
          <a:xfrm>
            <a:off x="133350" y="4305300"/>
            <a:ext cx="232886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07559" name="文本框 268295"/>
          <p:cNvSpPr txBox="1">
            <a:spLocks noChangeArrowheads="1"/>
          </p:cNvSpPr>
          <p:nvPr/>
        </p:nvSpPr>
        <p:spPr bwMode="auto">
          <a:xfrm>
            <a:off x="6689725" y="4225925"/>
            <a:ext cx="2363788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grpSp>
        <p:nvGrpSpPr>
          <p:cNvPr id="407560" name="组合 268296"/>
          <p:cNvGrpSpPr>
            <a:grpSpLocks/>
          </p:cNvGrpSpPr>
          <p:nvPr/>
        </p:nvGrpSpPr>
        <p:grpSpPr bwMode="auto">
          <a:xfrm>
            <a:off x="3797300" y="1473200"/>
            <a:ext cx="1631950" cy="1612900"/>
            <a:chOff x="437" y="1700"/>
            <a:chExt cx="1110" cy="1096"/>
          </a:xfrm>
        </p:grpSpPr>
        <p:grpSp>
          <p:nvGrpSpPr>
            <p:cNvPr id="407561" name="组合 268297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407562" name="椭圆 268298"/>
              <p:cNvSpPr>
                <a:spLocks noChangeArrowheads="1"/>
              </p:cNvSpPr>
              <p:nvPr/>
            </p:nvSpPr>
            <p:spPr bwMode="auto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rgbClr val="3333CC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563" name="椭圆 268299"/>
              <p:cNvSpPr>
                <a:spLocks noChangeArrowheads="1"/>
              </p:cNvSpPr>
              <p:nvPr/>
            </p:nvSpPr>
            <p:spPr bwMode="auto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1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7564" name="组合 268300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407565" name="椭圆 268301"/>
              <p:cNvSpPr>
                <a:spLocks noChangeArrowheads="1"/>
              </p:cNvSpPr>
              <p:nvPr/>
            </p:nvSpPr>
            <p:spPr bwMode="auto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1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566" name="椭圆 268302"/>
              <p:cNvSpPr>
                <a:spLocks noChangeArrowheads="1"/>
              </p:cNvSpPr>
              <p:nvPr/>
            </p:nvSpPr>
            <p:spPr bwMode="auto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3333CC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07567" name="组合 268303"/>
          <p:cNvGrpSpPr>
            <a:grpSpLocks/>
          </p:cNvGrpSpPr>
          <p:nvPr/>
        </p:nvGrpSpPr>
        <p:grpSpPr bwMode="auto">
          <a:xfrm>
            <a:off x="2387600" y="3876675"/>
            <a:ext cx="1631950" cy="1612900"/>
            <a:chOff x="437" y="1700"/>
            <a:chExt cx="1110" cy="1096"/>
          </a:xfrm>
        </p:grpSpPr>
        <p:grpSp>
          <p:nvGrpSpPr>
            <p:cNvPr id="407568" name="组合 268304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407569" name="椭圆 268305"/>
              <p:cNvSpPr>
                <a:spLocks noChangeArrowheads="1"/>
              </p:cNvSpPr>
              <p:nvPr/>
            </p:nvSpPr>
            <p:spPr bwMode="auto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570" name="椭圆 268306"/>
              <p:cNvSpPr>
                <a:spLocks noChangeArrowheads="1"/>
              </p:cNvSpPr>
              <p:nvPr/>
            </p:nvSpPr>
            <p:spPr bwMode="auto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7571" name="组合 268307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407572" name="椭圆 268308"/>
              <p:cNvSpPr>
                <a:spLocks noChangeArrowheads="1"/>
              </p:cNvSpPr>
              <p:nvPr/>
            </p:nvSpPr>
            <p:spPr bwMode="auto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573" name="椭圆 268309"/>
              <p:cNvSpPr>
                <a:spLocks noChangeArrowheads="1"/>
              </p:cNvSpPr>
              <p:nvPr/>
            </p:nvSpPr>
            <p:spPr bwMode="auto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07574" name="组合 268310"/>
          <p:cNvGrpSpPr>
            <a:grpSpLocks/>
          </p:cNvGrpSpPr>
          <p:nvPr/>
        </p:nvGrpSpPr>
        <p:grpSpPr bwMode="auto">
          <a:xfrm>
            <a:off x="5118100" y="3876675"/>
            <a:ext cx="1631950" cy="1612900"/>
            <a:chOff x="437" y="1700"/>
            <a:chExt cx="1110" cy="1096"/>
          </a:xfrm>
        </p:grpSpPr>
        <p:grpSp>
          <p:nvGrpSpPr>
            <p:cNvPr id="407575" name="组合 268311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407576" name="椭圆 268312"/>
              <p:cNvSpPr>
                <a:spLocks noChangeArrowheads="1"/>
              </p:cNvSpPr>
              <p:nvPr/>
            </p:nvSpPr>
            <p:spPr bwMode="auto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hlink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577" name="椭圆 268313"/>
              <p:cNvSpPr>
                <a:spLocks noChangeArrowheads="1"/>
              </p:cNvSpPr>
              <p:nvPr/>
            </p:nvSpPr>
            <p:spPr bwMode="auto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817E00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7578" name="组合 268314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407579" name="椭圆 268315"/>
              <p:cNvSpPr>
                <a:spLocks noChangeArrowheads="1"/>
              </p:cNvSpPr>
              <p:nvPr/>
            </p:nvSpPr>
            <p:spPr bwMode="auto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rgbClr val="817E00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580" name="椭圆 268316"/>
              <p:cNvSpPr>
                <a:spLocks noChangeArrowheads="1"/>
              </p:cNvSpPr>
              <p:nvPr/>
            </p:nvSpPr>
            <p:spPr bwMode="auto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817E00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07581" name="组合 268317"/>
          <p:cNvGrpSpPr>
            <a:grpSpLocks/>
          </p:cNvGrpSpPr>
          <p:nvPr/>
        </p:nvGrpSpPr>
        <p:grpSpPr bwMode="auto">
          <a:xfrm>
            <a:off x="3871913" y="1524000"/>
            <a:ext cx="1466850" cy="1447800"/>
            <a:chOff x="708" y="2203"/>
            <a:chExt cx="751" cy="741"/>
          </a:xfrm>
        </p:grpSpPr>
        <p:sp>
          <p:nvSpPr>
            <p:cNvPr id="407582" name="椭圆 268318"/>
            <p:cNvSpPr>
              <a:spLocks noChangeArrowheads="1"/>
            </p:cNvSpPr>
            <p:nvPr/>
          </p:nvSpPr>
          <p:spPr bwMode="auto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3B4748"/>
                </a:gs>
              </a:gsLst>
              <a:lin ang="5400000" scaled="1"/>
            </a:gradFill>
            <a:ln w="38100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7583" name="图片 268319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708" y="2203"/>
              <a:ext cx="751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7584" name="矩形 268320"/>
          <p:cNvSpPr>
            <a:spLocks noChangeArrowheads="1"/>
          </p:cNvSpPr>
          <p:nvPr/>
        </p:nvSpPr>
        <p:spPr bwMode="auto">
          <a:xfrm>
            <a:off x="3900488" y="1957388"/>
            <a:ext cx="1450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8F8F8"/>
                </a:solidFill>
                <a:cs typeface="Arial" pitchFamily="34" charset="0"/>
              </a:rPr>
              <a:t> Title in here</a:t>
            </a:r>
          </a:p>
        </p:txBody>
      </p:sp>
      <p:grpSp>
        <p:nvGrpSpPr>
          <p:cNvPr id="407585" name="组合 268321"/>
          <p:cNvGrpSpPr>
            <a:grpSpLocks/>
          </p:cNvGrpSpPr>
          <p:nvPr/>
        </p:nvGrpSpPr>
        <p:grpSpPr bwMode="auto">
          <a:xfrm>
            <a:off x="2459038" y="3938588"/>
            <a:ext cx="1466850" cy="1447800"/>
            <a:chOff x="708" y="2203"/>
            <a:chExt cx="751" cy="741"/>
          </a:xfrm>
        </p:grpSpPr>
        <p:sp>
          <p:nvSpPr>
            <p:cNvPr id="407586" name="椭圆 268322"/>
            <p:cNvSpPr>
              <a:spLocks noChangeArrowheads="1"/>
            </p:cNvSpPr>
            <p:nvPr/>
          </p:nvSpPr>
          <p:spPr bwMode="auto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101031"/>
                </a:gs>
              </a:gsLst>
              <a:lin ang="5400000" scaled="1"/>
            </a:gradFill>
            <a:ln w="38100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7587" name="图片 268323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708" y="2203"/>
              <a:ext cx="751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7588" name="矩形 268324"/>
          <p:cNvSpPr>
            <a:spLocks noChangeArrowheads="1"/>
          </p:cNvSpPr>
          <p:nvPr/>
        </p:nvSpPr>
        <p:spPr bwMode="auto">
          <a:xfrm>
            <a:off x="2474913" y="4356100"/>
            <a:ext cx="1450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8F8F8"/>
                </a:solidFill>
                <a:cs typeface="Arial" pitchFamily="34" charset="0"/>
              </a:rPr>
              <a:t> Title in here</a:t>
            </a:r>
          </a:p>
        </p:txBody>
      </p:sp>
      <p:grpSp>
        <p:nvGrpSpPr>
          <p:cNvPr id="407589" name="组合 268325"/>
          <p:cNvGrpSpPr>
            <a:grpSpLocks/>
          </p:cNvGrpSpPr>
          <p:nvPr/>
        </p:nvGrpSpPr>
        <p:grpSpPr bwMode="auto">
          <a:xfrm>
            <a:off x="5219700" y="3938588"/>
            <a:ext cx="1466850" cy="1447800"/>
            <a:chOff x="708" y="2203"/>
            <a:chExt cx="751" cy="741"/>
          </a:xfrm>
        </p:grpSpPr>
        <p:sp>
          <p:nvSpPr>
            <p:cNvPr id="407590" name="椭圆 268326"/>
            <p:cNvSpPr>
              <a:spLocks noChangeArrowheads="1"/>
            </p:cNvSpPr>
            <p:nvPr/>
          </p:nvSpPr>
          <p:spPr bwMode="auto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rgbClr val="0099CC"/>
                </a:gs>
                <a:gs pos="100000">
                  <a:srgbClr val="003141"/>
                </a:gs>
              </a:gsLst>
              <a:lin ang="5400000" scaled="1"/>
            </a:gradFill>
            <a:ln w="38100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7591" name="图片 268327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708" y="2203"/>
              <a:ext cx="751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7592" name="组合 268328"/>
          <p:cNvGrpSpPr>
            <a:grpSpLocks/>
          </p:cNvGrpSpPr>
          <p:nvPr/>
        </p:nvGrpSpPr>
        <p:grpSpPr bwMode="auto">
          <a:xfrm>
            <a:off x="5202238" y="3938588"/>
            <a:ext cx="1466850" cy="1447800"/>
            <a:chOff x="708" y="2203"/>
            <a:chExt cx="751" cy="741"/>
          </a:xfrm>
        </p:grpSpPr>
        <p:sp>
          <p:nvSpPr>
            <p:cNvPr id="407593" name="椭圆 268329"/>
            <p:cNvSpPr>
              <a:spLocks noChangeArrowheads="1"/>
            </p:cNvSpPr>
            <p:nvPr/>
          </p:nvSpPr>
          <p:spPr bwMode="auto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003131"/>
                </a:gs>
              </a:gsLst>
              <a:lin ang="5400000" scaled="1"/>
            </a:gradFill>
            <a:ln w="38100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7594" name="图片 268330" descr="cir_lighteffect0"/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708" y="2203"/>
              <a:ext cx="751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7595" name="矩形 268331"/>
          <p:cNvSpPr>
            <a:spLocks noChangeArrowheads="1"/>
          </p:cNvSpPr>
          <p:nvPr/>
        </p:nvSpPr>
        <p:spPr bwMode="auto">
          <a:xfrm>
            <a:off x="5203825" y="4367213"/>
            <a:ext cx="1450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8F8F8"/>
                </a:solidFill>
                <a:cs typeface="Arial" pitchFamily="34" charset="0"/>
              </a:rPr>
              <a:t> Title in here</a:t>
            </a:r>
          </a:p>
        </p:txBody>
      </p:sp>
    </p:spTree>
  </p:cSld>
  <p:clrMapOvr>
    <a:masterClrMapping/>
  </p:clrMapOvr>
  <p:transition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01" name="组合 270337"/>
          <p:cNvGrpSpPr>
            <a:grpSpLocks/>
          </p:cNvGrpSpPr>
          <p:nvPr/>
        </p:nvGrpSpPr>
        <p:grpSpPr bwMode="auto">
          <a:xfrm>
            <a:off x="2209800" y="2122488"/>
            <a:ext cx="3962400" cy="3730625"/>
            <a:chOff x="184" y="2688"/>
            <a:chExt cx="1268" cy="1194"/>
          </a:xfrm>
        </p:grpSpPr>
        <p:sp>
          <p:nvSpPr>
            <p:cNvPr id="409602" name="任意多边形 270338"/>
            <p:cNvSpPr>
              <a:spLocks noChangeArrowheads="1"/>
            </p:cNvSpPr>
            <p:nvPr/>
          </p:nvSpPr>
          <p:spPr bwMode="auto">
            <a:xfrm>
              <a:off x="184" y="2692"/>
              <a:ext cx="770" cy="942"/>
            </a:xfrm>
            <a:custGeom>
              <a:avLst/>
              <a:gdLst/>
              <a:ahLst/>
              <a:cxnLst>
                <a:cxn ang="0">
                  <a:pos x="636" y="0"/>
                </a:cxn>
                <a:cxn ang="0">
                  <a:pos x="770" y="602"/>
                </a:cxn>
                <a:cxn ang="0">
                  <a:pos x="270" y="942"/>
                </a:cxn>
                <a:cxn ang="0">
                  <a:pos x="0" y="216"/>
                </a:cxn>
                <a:cxn ang="0">
                  <a:pos x="636" y="0"/>
                </a:cxn>
              </a:cxnLst>
              <a:rect l="0" t="0" r="r" b="b"/>
              <a:pathLst>
                <a:path w="770" h="942">
                  <a:moveTo>
                    <a:pt x="636" y="0"/>
                  </a:moveTo>
                  <a:lnTo>
                    <a:pt x="770" y="602"/>
                  </a:lnTo>
                  <a:lnTo>
                    <a:pt x="270" y="942"/>
                  </a:lnTo>
                  <a:lnTo>
                    <a:pt x="0" y="216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03" name="任意多边形 270339"/>
            <p:cNvSpPr>
              <a:spLocks noChangeArrowheads="1"/>
            </p:cNvSpPr>
            <p:nvPr/>
          </p:nvSpPr>
          <p:spPr bwMode="auto">
            <a:xfrm>
              <a:off x="816" y="2688"/>
              <a:ext cx="636" cy="72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38" y="606"/>
                </a:cxn>
                <a:cxn ang="0">
                  <a:pos x="636" y="724"/>
                </a:cxn>
                <a:cxn ang="0">
                  <a:pos x="574" y="0"/>
                </a:cxn>
                <a:cxn ang="0">
                  <a:pos x="0" y="2"/>
                </a:cxn>
              </a:cxnLst>
              <a:rect l="0" t="0" r="r" b="b"/>
              <a:pathLst>
                <a:path w="636" h="724">
                  <a:moveTo>
                    <a:pt x="0" y="2"/>
                  </a:moveTo>
                  <a:lnTo>
                    <a:pt x="138" y="606"/>
                  </a:lnTo>
                  <a:lnTo>
                    <a:pt x="636" y="724"/>
                  </a:lnTo>
                  <a:lnTo>
                    <a:pt x="57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04" name="任意多边形 270340"/>
            <p:cNvSpPr>
              <a:spLocks noChangeArrowheads="1"/>
            </p:cNvSpPr>
            <p:nvPr/>
          </p:nvSpPr>
          <p:spPr bwMode="auto">
            <a:xfrm>
              <a:off x="452" y="3296"/>
              <a:ext cx="998" cy="586"/>
            </a:xfrm>
            <a:custGeom>
              <a:avLst/>
              <a:gdLst/>
              <a:ahLst/>
              <a:cxnLst>
                <a:cxn ang="0">
                  <a:pos x="0" y="340"/>
                </a:cxn>
                <a:cxn ang="0">
                  <a:pos x="500" y="0"/>
                </a:cxn>
                <a:cxn ang="0">
                  <a:pos x="998" y="116"/>
                </a:cxn>
                <a:cxn ang="0">
                  <a:pos x="540" y="586"/>
                </a:cxn>
                <a:cxn ang="0">
                  <a:pos x="0" y="340"/>
                </a:cxn>
              </a:cxnLst>
              <a:rect l="0" t="0" r="r" b="b"/>
              <a:pathLst>
                <a:path w="998" h="586">
                  <a:moveTo>
                    <a:pt x="0" y="340"/>
                  </a:moveTo>
                  <a:lnTo>
                    <a:pt x="500" y="0"/>
                  </a:lnTo>
                  <a:lnTo>
                    <a:pt x="998" y="116"/>
                  </a:lnTo>
                  <a:lnTo>
                    <a:pt x="540" y="586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605" name="标题 2703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grpSp>
        <p:nvGrpSpPr>
          <p:cNvPr id="409606" name="组合 270342"/>
          <p:cNvGrpSpPr>
            <a:grpSpLocks/>
          </p:cNvGrpSpPr>
          <p:nvPr/>
        </p:nvGrpSpPr>
        <p:grpSpPr bwMode="auto">
          <a:xfrm>
            <a:off x="2667000" y="2503488"/>
            <a:ext cx="3203575" cy="3016250"/>
            <a:chOff x="184" y="2688"/>
            <a:chExt cx="1268" cy="1194"/>
          </a:xfrm>
        </p:grpSpPr>
        <p:sp>
          <p:nvSpPr>
            <p:cNvPr id="409607" name="任意多边形 270343"/>
            <p:cNvSpPr>
              <a:spLocks noChangeArrowheads="1"/>
            </p:cNvSpPr>
            <p:nvPr/>
          </p:nvSpPr>
          <p:spPr bwMode="auto">
            <a:xfrm>
              <a:off x="184" y="2692"/>
              <a:ext cx="770" cy="942"/>
            </a:xfrm>
            <a:custGeom>
              <a:avLst/>
              <a:gdLst/>
              <a:ahLst/>
              <a:cxnLst>
                <a:cxn ang="0">
                  <a:pos x="636" y="0"/>
                </a:cxn>
                <a:cxn ang="0">
                  <a:pos x="770" y="602"/>
                </a:cxn>
                <a:cxn ang="0">
                  <a:pos x="270" y="942"/>
                </a:cxn>
                <a:cxn ang="0">
                  <a:pos x="0" y="216"/>
                </a:cxn>
                <a:cxn ang="0">
                  <a:pos x="636" y="0"/>
                </a:cxn>
              </a:cxnLst>
              <a:rect l="0" t="0" r="r" b="b"/>
              <a:pathLst>
                <a:path w="770" h="942">
                  <a:moveTo>
                    <a:pt x="636" y="0"/>
                  </a:moveTo>
                  <a:lnTo>
                    <a:pt x="770" y="602"/>
                  </a:lnTo>
                  <a:lnTo>
                    <a:pt x="270" y="942"/>
                  </a:lnTo>
                  <a:lnTo>
                    <a:pt x="0" y="216"/>
                  </a:lnTo>
                  <a:lnTo>
                    <a:pt x="636" y="0"/>
                  </a:lnTo>
                  <a:close/>
                </a:path>
              </a:pathLst>
            </a:custGeom>
            <a:gradFill rotWithShape="1">
              <a:gsLst>
                <a:gs pos="0">
                  <a:srgbClr val="7D7DBE"/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08" name="任意多边形 270344"/>
            <p:cNvSpPr>
              <a:spLocks noChangeArrowheads="1"/>
            </p:cNvSpPr>
            <p:nvPr/>
          </p:nvSpPr>
          <p:spPr bwMode="auto">
            <a:xfrm>
              <a:off x="816" y="2688"/>
              <a:ext cx="636" cy="72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38" y="606"/>
                </a:cxn>
                <a:cxn ang="0">
                  <a:pos x="636" y="724"/>
                </a:cxn>
                <a:cxn ang="0">
                  <a:pos x="574" y="0"/>
                </a:cxn>
                <a:cxn ang="0">
                  <a:pos x="0" y="2"/>
                </a:cxn>
              </a:cxnLst>
              <a:rect l="0" t="0" r="r" b="b"/>
              <a:pathLst>
                <a:path w="636" h="724">
                  <a:moveTo>
                    <a:pt x="0" y="2"/>
                  </a:moveTo>
                  <a:lnTo>
                    <a:pt x="138" y="606"/>
                  </a:lnTo>
                  <a:lnTo>
                    <a:pt x="636" y="724"/>
                  </a:lnTo>
                  <a:lnTo>
                    <a:pt x="574" y="0"/>
                  </a:lnTo>
                  <a:lnTo>
                    <a:pt x="0" y="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7171B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09" name="任意多边形 270345"/>
            <p:cNvSpPr>
              <a:spLocks noChangeArrowheads="1"/>
            </p:cNvSpPr>
            <p:nvPr/>
          </p:nvSpPr>
          <p:spPr bwMode="auto">
            <a:xfrm>
              <a:off x="452" y="3296"/>
              <a:ext cx="998" cy="586"/>
            </a:xfrm>
            <a:custGeom>
              <a:avLst/>
              <a:gdLst/>
              <a:ahLst/>
              <a:cxnLst>
                <a:cxn ang="0">
                  <a:pos x="0" y="340"/>
                </a:cxn>
                <a:cxn ang="0">
                  <a:pos x="500" y="0"/>
                </a:cxn>
                <a:cxn ang="0">
                  <a:pos x="998" y="116"/>
                </a:cxn>
                <a:cxn ang="0">
                  <a:pos x="540" y="586"/>
                </a:cxn>
                <a:cxn ang="0">
                  <a:pos x="0" y="340"/>
                </a:cxn>
              </a:cxnLst>
              <a:rect l="0" t="0" r="r" b="b"/>
              <a:pathLst>
                <a:path w="998" h="586">
                  <a:moveTo>
                    <a:pt x="0" y="340"/>
                  </a:moveTo>
                  <a:lnTo>
                    <a:pt x="500" y="0"/>
                  </a:lnTo>
                  <a:lnTo>
                    <a:pt x="998" y="116"/>
                  </a:lnTo>
                  <a:lnTo>
                    <a:pt x="540" y="586"/>
                  </a:lnTo>
                  <a:lnTo>
                    <a:pt x="0" y="340"/>
                  </a:lnTo>
                  <a:close/>
                </a:path>
              </a:pathLst>
            </a:custGeom>
            <a:gradFill rotWithShape="1">
              <a:gsLst>
                <a:gs pos="0">
                  <a:srgbClr val="272774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610" name="文本框 270346"/>
          <p:cNvSpPr txBox="1">
            <a:spLocks noChangeArrowheads="1"/>
          </p:cNvSpPr>
          <p:nvPr/>
        </p:nvSpPr>
        <p:spPr bwMode="auto">
          <a:xfrm>
            <a:off x="3733800" y="3657600"/>
            <a:ext cx="14017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cs typeface="Arial" pitchFamily="34" charset="0"/>
              </a:rPr>
              <a:t>Vision</a:t>
            </a:r>
          </a:p>
        </p:txBody>
      </p:sp>
      <p:grpSp>
        <p:nvGrpSpPr>
          <p:cNvPr id="409611" name="组合 270347"/>
          <p:cNvGrpSpPr>
            <a:grpSpLocks/>
          </p:cNvGrpSpPr>
          <p:nvPr/>
        </p:nvGrpSpPr>
        <p:grpSpPr bwMode="auto">
          <a:xfrm rot="4976862" flipH="1">
            <a:off x="5480050" y="2411413"/>
            <a:ext cx="323850" cy="311150"/>
            <a:chOff x="1944" y="1111"/>
            <a:chExt cx="204" cy="196"/>
          </a:xfrm>
        </p:grpSpPr>
        <p:pic>
          <p:nvPicPr>
            <p:cNvPr id="409612" name="图片 270348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13" name="椭圆 270349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9614" name="组合 270350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409615" name="组合 27035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09616" name="新月形 27035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17" name="新月形 27035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18" name="新月形 27035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19" name="新月形 27035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9620" name="组合 27035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09621" name="新月形 27035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22" name="新月形 27035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23" name="新月形 27035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24" name="新月形 27036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9625" name="任意多边形 270361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9626" name="图片 270362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9627" name="组合 270363"/>
          <p:cNvGrpSpPr>
            <a:grpSpLocks/>
          </p:cNvGrpSpPr>
          <p:nvPr/>
        </p:nvGrpSpPr>
        <p:grpSpPr bwMode="auto">
          <a:xfrm rot="4976862" flipH="1">
            <a:off x="2511425" y="2914650"/>
            <a:ext cx="323850" cy="311150"/>
            <a:chOff x="1944" y="1111"/>
            <a:chExt cx="204" cy="196"/>
          </a:xfrm>
        </p:grpSpPr>
        <p:pic>
          <p:nvPicPr>
            <p:cNvPr id="409628" name="图片 270364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29" name="椭圆 270365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9630" name="组合 270366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409631" name="组合 27036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09632" name="新月形 27036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33" name="新月形 27036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34" name="新月形 27037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35" name="新月形 27037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9636" name="组合 27037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09637" name="新月形 27037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38" name="新月形 27037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39" name="新月形 27037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40" name="新月形 27037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9641" name="任意多边形 270377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9642" name="图片 270378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9643" name="组合 270379"/>
          <p:cNvGrpSpPr>
            <a:grpSpLocks/>
          </p:cNvGrpSpPr>
          <p:nvPr/>
        </p:nvGrpSpPr>
        <p:grpSpPr bwMode="auto">
          <a:xfrm rot="4976862" flipH="1">
            <a:off x="4484688" y="5360988"/>
            <a:ext cx="323850" cy="311150"/>
            <a:chOff x="1944" y="1111"/>
            <a:chExt cx="204" cy="196"/>
          </a:xfrm>
        </p:grpSpPr>
        <p:pic>
          <p:nvPicPr>
            <p:cNvPr id="409644" name="图片 270380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45" name="椭圆 270381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767600"/>
                </a:gs>
                <a:gs pos="50000">
                  <a:srgbClr val="FFFF00">
                    <a:alpha val="50000"/>
                  </a:srgbClr>
                </a:gs>
                <a:gs pos="100000">
                  <a:srgbClr val="7676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9646" name="组合 270382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409647" name="组合 27038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09648" name="新月形 27038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49" name="新月形 27038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50" name="新月形 27038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51" name="新月形 27038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9652" name="组合 27038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09653" name="新月形 27038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54" name="新月形 27039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55" name="新月形 27039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9656" name="新月形 27039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9657" name="任意多边形 270393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09658" name="图片 270394" descr="light_shadow1"/>
            <p:cNvPicPr>
              <a:picLocks noChangeAspect="1" noChangeArrowheads="1"/>
            </p:cNvPicPr>
            <p:nvPr/>
          </p:nvPicPr>
          <p:blipFill>
            <a:blip r:embed="rId4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9659" name="文本框 270395"/>
          <p:cNvSpPr txBox="1">
            <a:spLocks noChangeArrowheads="1"/>
          </p:cNvSpPr>
          <p:nvPr/>
        </p:nvSpPr>
        <p:spPr bwMode="auto">
          <a:xfrm>
            <a:off x="3321050" y="3236913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Arial" pitchFamily="34" charset="0"/>
              </a:rPr>
              <a:t>Text1</a:t>
            </a:r>
          </a:p>
        </p:txBody>
      </p:sp>
      <p:sp>
        <p:nvSpPr>
          <p:cNvPr id="409660" name="文本框 270396"/>
          <p:cNvSpPr txBox="1">
            <a:spLocks noChangeArrowheads="1"/>
          </p:cNvSpPr>
          <p:nvPr/>
        </p:nvSpPr>
        <p:spPr bwMode="auto">
          <a:xfrm>
            <a:off x="4748213" y="3236913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Arial" pitchFamily="34" charset="0"/>
              </a:rPr>
              <a:t>Text2</a:t>
            </a:r>
          </a:p>
        </p:txBody>
      </p:sp>
      <p:sp>
        <p:nvSpPr>
          <p:cNvPr id="409661" name="文本框 270397"/>
          <p:cNvSpPr txBox="1">
            <a:spLocks noChangeArrowheads="1"/>
          </p:cNvSpPr>
          <p:nvPr/>
        </p:nvSpPr>
        <p:spPr bwMode="auto">
          <a:xfrm>
            <a:off x="4257675" y="4535488"/>
            <a:ext cx="81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Arial" pitchFamily="34" charset="0"/>
              </a:rPr>
              <a:t>Text3</a:t>
            </a:r>
          </a:p>
        </p:txBody>
      </p:sp>
      <p:sp>
        <p:nvSpPr>
          <p:cNvPr id="409662" name="线形标注 2(带强调线) 270398"/>
          <p:cNvSpPr>
            <a:spLocks/>
          </p:cNvSpPr>
          <p:nvPr/>
        </p:nvSpPr>
        <p:spPr bwMode="auto">
          <a:xfrm>
            <a:off x="6796088" y="2057400"/>
            <a:ext cx="1509712" cy="366713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99565"/>
              <a:gd name="adj6" fmla="val -73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Your text in here</a:t>
            </a:r>
          </a:p>
        </p:txBody>
      </p:sp>
      <p:sp>
        <p:nvSpPr>
          <p:cNvPr id="409663" name="线形标注 2(带强调线) 270399"/>
          <p:cNvSpPr>
            <a:spLocks/>
          </p:cNvSpPr>
          <p:nvPr/>
        </p:nvSpPr>
        <p:spPr bwMode="auto">
          <a:xfrm>
            <a:off x="5857875" y="5202238"/>
            <a:ext cx="1509713" cy="366712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99565"/>
              <a:gd name="adj6" fmla="val -7318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Your text in here</a:t>
            </a:r>
          </a:p>
        </p:txBody>
      </p:sp>
      <p:sp>
        <p:nvSpPr>
          <p:cNvPr id="409664" name="线形标注 2(带强调线) 270400"/>
          <p:cNvSpPr>
            <a:spLocks/>
          </p:cNvSpPr>
          <p:nvPr/>
        </p:nvSpPr>
        <p:spPr bwMode="auto">
          <a:xfrm>
            <a:off x="288925" y="2687638"/>
            <a:ext cx="1509713" cy="366712"/>
          </a:xfrm>
          <a:prstGeom prst="accentCallout2">
            <a:avLst>
              <a:gd name="adj1" fmla="val 31167"/>
              <a:gd name="adj2" fmla="val 105046"/>
              <a:gd name="adj3" fmla="val 31167"/>
              <a:gd name="adj4" fmla="val 131333"/>
              <a:gd name="adj5" fmla="val 99565"/>
              <a:gd name="adj6" fmla="val 15804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algn="r"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Your text in here</a:t>
            </a:r>
          </a:p>
        </p:txBody>
      </p:sp>
      <p:sp>
        <p:nvSpPr>
          <p:cNvPr id="409665" name="矩形 270401"/>
          <p:cNvSpPr>
            <a:spLocks noChangeArrowheads="1"/>
          </p:cNvSpPr>
          <p:nvPr/>
        </p:nvSpPr>
        <p:spPr bwMode="auto">
          <a:xfrm>
            <a:off x="990600" y="91440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649" name="组合 272385"/>
          <p:cNvGrpSpPr>
            <a:grpSpLocks/>
          </p:cNvGrpSpPr>
          <p:nvPr/>
        </p:nvGrpSpPr>
        <p:grpSpPr bwMode="auto">
          <a:xfrm>
            <a:off x="6478588" y="2168525"/>
            <a:ext cx="2170112" cy="2994025"/>
            <a:chOff x="3838" y="1442"/>
            <a:chExt cx="1489" cy="2054"/>
          </a:xfrm>
        </p:grpSpPr>
        <p:sp>
          <p:nvSpPr>
            <p:cNvPr id="411650" name="圆角矩形 272386"/>
            <p:cNvSpPr>
              <a:spLocks noChangeArrowheads="1"/>
            </p:cNvSpPr>
            <p:nvPr/>
          </p:nvSpPr>
          <p:spPr bwMode="auto">
            <a:xfrm>
              <a:off x="3840" y="1442"/>
              <a:ext cx="1487" cy="2054"/>
            </a:xfrm>
            <a:prstGeom prst="roundRect">
              <a:avLst>
                <a:gd name="adj" fmla="val 12574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51" name="圆角矩形 272387"/>
            <p:cNvSpPr>
              <a:spLocks noChangeArrowheads="1"/>
            </p:cNvSpPr>
            <p:nvPr/>
          </p:nvSpPr>
          <p:spPr bwMode="auto">
            <a:xfrm>
              <a:off x="3838" y="2963"/>
              <a:ext cx="1481" cy="529"/>
            </a:xfrm>
            <a:prstGeom prst="roundRect">
              <a:avLst>
                <a:gd name="adj" fmla="val 32134"/>
              </a:avLst>
            </a:prstGeom>
            <a:gradFill rotWithShape="1">
              <a:gsLst>
                <a:gs pos="0">
                  <a:schemeClr val="folHlink">
                    <a:alpha val="0"/>
                  </a:schemeClr>
                </a:gs>
                <a:gs pos="100000">
                  <a:srgbClr val="D5EA9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52" name="圆角矩形 272388"/>
            <p:cNvSpPr>
              <a:spLocks noChangeArrowheads="1"/>
            </p:cNvSpPr>
            <p:nvPr/>
          </p:nvSpPr>
          <p:spPr bwMode="auto">
            <a:xfrm>
              <a:off x="3851" y="1448"/>
              <a:ext cx="1462" cy="530"/>
            </a:xfrm>
            <a:prstGeom prst="roundRect">
              <a:avLst>
                <a:gd name="adj" fmla="val 31319"/>
              </a:avLst>
            </a:prstGeom>
            <a:gradFill rotWithShape="1">
              <a:gsLst>
                <a:gs pos="0">
                  <a:srgbClr val="DDEEAA"/>
                </a:gs>
                <a:gs pos="100000">
                  <a:schemeClr val="folHlink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653" name="组合 272389"/>
          <p:cNvGrpSpPr>
            <a:grpSpLocks/>
          </p:cNvGrpSpPr>
          <p:nvPr/>
        </p:nvGrpSpPr>
        <p:grpSpPr bwMode="auto">
          <a:xfrm>
            <a:off x="4141788" y="2449513"/>
            <a:ext cx="2170112" cy="2713037"/>
            <a:chOff x="2234" y="1634"/>
            <a:chExt cx="1489" cy="1862"/>
          </a:xfrm>
        </p:grpSpPr>
        <p:sp>
          <p:nvSpPr>
            <p:cNvPr id="411654" name="圆角矩形 272390"/>
            <p:cNvSpPr>
              <a:spLocks noChangeArrowheads="1"/>
            </p:cNvSpPr>
            <p:nvPr/>
          </p:nvSpPr>
          <p:spPr bwMode="auto">
            <a:xfrm>
              <a:off x="2236" y="1634"/>
              <a:ext cx="1487" cy="1862"/>
            </a:xfrm>
            <a:prstGeom prst="roundRect">
              <a:avLst>
                <a:gd name="adj" fmla="val 12574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55" name="圆角矩形 272391"/>
            <p:cNvSpPr>
              <a:spLocks noChangeArrowheads="1"/>
            </p:cNvSpPr>
            <p:nvPr/>
          </p:nvSpPr>
          <p:spPr bwMode="auto">
            <a:xfrm>
              <a:off x="2234" y="3013"/>
              <a:ext cx="1488" cy="479"/>
            </a:xfrm>
            <a:prstGeom prst="roundRect">
              <a:avLst>
                <a:gd name="adj" fmla="val 42588"/>
              </a:avLst>
            </a:prstGeom>
            <a:gradFill rotWithShape="1">
              <a:gsLst>
                <a:gs pos="0">
                  <a:schemeClr val="accent2">
                    <a:alpha val="0"/>
                  </a:schemeClr>
                </a:gs>
                <a:gs pos="100000">
                  <a:srgbClr val="ABABD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56" name="圆角矩形 272392"/>
            <p:cNvSpPr>
              <a:spLocks noChangeArrowheads="1"/>
            </p:cNvSpPr>
            <p:nvPr/>
          </p:nvSpPr>
          <p:spPr bwMode="auto">
            <a:xfrm>
              <a:off x="2241" y="1640"/>
              <a:ext cx="1475" cy="479"/>
            </a:xfrm>
            <a:prstGeom prst="roundRect">
              <a:avLst>
                <a:gd name="adj" fmla="val 35907"/>
              </a:avLst>
            </a:prstGeom>
            <a:gradFill rotWithShape="1">
              <a:gsLst>
                <a:gs pos="0">
                  <a:srgbClr val="BBBBDD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657" name="组合 272393"/>
          <p:cNvGrpSpPr>
            <a:grpSpLocks/>
          </p:cNvGrpSpPr>
          <p:nvPr/>
        </p:nvGrpSpPr>
        <p:grpSpPr bwMode="auto">
          <a:xfrm>
            <a:off x="1835150" y="2854325"/>
            <a:ext cx="2170113" cy="2308225"/>
            <a:chOff x="797" y="1945"/>
            <a:chExt cx="1489" cy="1584"/>
          </a:xfrm>
        </p:grpSpPr>
        <p:sp>
          <p:nvSpPr>
            <p:cNvPr id="411658" name="圆角矩形 272394"/>
            <p:cNvSpPr>
              <a:spLocks noChangeArrowheads="1"/>
            </p:cNvSpPr>
            <p:nvPr/>
          </p:nvSpPr>
          <p:spPr bwMode="auto">
            <a:xfrm>
              <a:off x="799" y="1945"/>
              <a:ext cx="1487" cy="1584"/>
            </a:xfrm>
            <a:prstGeom prst="roundRect">
              <a:avLst>
                <a:gd name="adj" fmla="val 12574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59" name="圆角矩形 272395"/>
            <p:cNvSpPr>
              <a:spLocks noChangeArrowheads="1"/>
            </p:cNvSpPr>
            <p:nvPr/>
          </p:nvSpPr>
          <p:spPr bwMode="auto">
            <a:xfrm>
              <a:off x="797" y="3118"/>
              <a:ext cx="1488" cy="408"/>
            </a:xfrm>
            <a:prstGeom prst="roundRect">
              <a:avLst>
                <a:gd name="adj" fmla="val 49755"/>
              </a:avLst>
            </a:prstGeom>
            <a:gradFill rotWithShape="1">
              <a:gsLst>
                <a:gs pos="0">
                  <a:schemeClr val="hlink">
                    <a:alpha val="0"/>
                  </a:schemeClr>
                </a:gs>
                <a:gs pos="100000">
                  <a:srgbClr val="96D5D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60" name="圆角矩形 272396"/>
            <p:cNvSpPr>
              <a:spLocks noChangeArrowheads="1"/>
            </p:cNvSpPr>
            <p:nvPr/>
          </p:nvSpPr>
          <p:spPr bwMode="auto">
            <a:xfrm>
              <a:off x="817" y="1950"/>
              <a:ext cx="1462" cy="408"/>
            </a:xfrm>
            <a:prstGeom prst="roundRect">
              <a:avLst>
                <a:gd name="adj" fmla="val 38727"/>
              </a:avLst>
            </a:prstGeom>
            <a:gradFill rotWithShape="1">
              <a:gsLst>
                <a:gs pos="0">
                  <a:srgbClr val="AADDDD"/>
                </a:gs>
                <a:gs pos="100000">
                  <a:schemeClr val="hlink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1661" name="矩形 272397"/>
          <p:cNvSpPr>
            <a:spLocks noChangeArrowheads="1" noChangeShapeType="1" noTextEdit="1"/>
          </p:cNvSpPr>
          <p:nvPr/>
        </p:nvSpPr>
        <p:spPr bwMode="auto">
          <a:xfrm>
            <a:off x="1962150" y="2946400"/>
            <a:ext cx="452438" cy="4302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i="1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50000"/>
                  </a:srgbClr>
                </a:solidFill>
                <a:latin typeface="Arial Black"/>
              </a:rPr>
              <a:t>01</a:t>
            </a:r>
            <a:endParaRPr lang="zh-CN" altLang="en-US" sz="3600" i="1">
              <a:ln w="9525">
                <a:noFill/>
                <a:round/>
                <a:headEnd/>
                <a:tailEnd/>
              </a:ln>
              <a:solidFill>
                <a:srgbClr val="FFFFFF">
                  <a:alpha val="50000"/>
                </a:srgbClr>
              </a:solidFill>
              <a:latin typeface="Arial Black"/>
            </a:endParaRPr>
          </a:p>
        </p:txBody>
      </p:sp>
      <p:sp>
        <p:nvSpPr>
          <p:cNvPr id="411662" name="矩形 272398"/>
          <p:cNvSpPr>
            <a:spLocks noChangeArrowheads="1" noChangeShapeType="1" noTextEdit="1"/>
          </p:cNvSpPr>
          <p:nvPr/>
        </p:nvSpPr>
        <p:spPr bwMode="auto">
          <a:xfrm>
            <a:off x="4260850" y="2524125"/>
            <a:ext cx="454025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i="1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50000"/>
                  </a:srgbClr>
                </a:solidFill>
                <a:latin typeface="Arial Black"/>
              </a:rPr>
              <a:t>02</a:t>
            </a:r>
            <a:endParaRPr lang="zh-CN" altLang="en-US" sz="3600" i="1">
              <a:ln w="9525">
                <a:noFill/>
                <a:round/>
                <a:headEnd/>
                <a:tailEnd/>
              </a:ln>
              <a:solidFill>
                <a:srgbClr val="FFFFFF">
                  <a:alpha val="50000"/>
                </a:srgbClr>
              </a:solidFill>
              <a:latin typeface="Arial Black"/>
            </a:endParaRPr>
          </a:p>
        </p:txBody>
      </p:sp>
      <p:sp>
        <p:nvSpPr>
          <p:cNvPr id="411663" name="矩形 272399"/>
          <p:cNvSpPr>
            <a:spLocks noChangeArrowheads="1" noChangeShapeType="1" noTextEdit="1"/>
          </p:cNvSpPr>
          <p:nvPr/>
        </p:nvSpPr>
        <p:spPr bwMode="auto">
          <a:xfrm>
            <a:off x="6565900" y="2249488"/>
            <a:ext cx="454025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i="1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50000"/>
                  </a:srgbClr>
                </a:solidFill>
                <a:latin typeface="Arial Black"/>
              </a:rPr>
              <a:t>03</a:t>
            </a:r>
            <a:endParaRPr lang="zh-CN" altLang="en-US" sz="3600" i="1">
              <a:ln w="9525">
                <a:noFill/>
                <a:round/>
                <a:headEnd/>
                <a:tailEnd/>
              </a:ln>
              <a:solidFill>
                <a:srgbClr val="FFFFFF">
                  <a:alpha val="50000"/>
                </a:srgbClr>
              </a:solidFill>
              <a:latin typeface="Arial Black"/>
            </a:endParaRPr>
          </a:p>
        </p:txBody>
      </p:sp>
      <p:sp>
        <p:nvSpPr>
          <p:cNvPr id="411664" name="文本框 272400"/>
          <p:cNvSpPr txBox="1">
            <a:spLocks noChangeArrowheads="1"/>
          </p:cNvSpPr>
          <p:nvPr/>
        </p:nvSpPr>
        <p:spPr bwMode="auto">
          <a:xfrm>
            <a:off x="1935163" y="3646488"/>
            <a:ext cx="1958975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11665" name="文本框 272401"/>
          <p:cNvSpPr txBox="1">
            <a:spLocks noChangeArrowheads="1"/>
          </p:cNvSpPr>
          <p:nvPr/>
        </p:nvSpPr>
        <p:spPr bwMode="auto">
          <a:xfrm>
            <a:off x="4240213" y="3186113"/>
            <a:ext cx="1957387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11666" name="文本框 272402"/>
          <p:cNvSpPr txBox="1">
            <a:spLocks noChangeArrowheads="1"/>
          </p:cNvSpPr>
          <p:nvPr/>
        </p:nvSpPr>
        <p:spPr bwMode="auto">
          <a:xfrm>
            <a:off x="6578600" y="2820988"/>
            <a:ext cx="1957388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11667" name="文本框 272403"/>
          <p:cNvSpPr txBox="1">
            <a:spLocks noChangeArrowheads="1"/>
          </p:cNvSpPr>
          <p:nvPr/>
        </p:nvSpPr>
        <p:spPr bwMode="auto">
          <a:xfrm>
            <a:off x="1968500" y="2263775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411668" name="文本框 272404"/>
          <p:cNvSpPr txBox="1">
            <a:spLocks noChangeArrowheads="1"/>
          </p:cNvSpPr>
          <p:nvPr/>
        </p:nvSpPr>
        <p:spPr bwMode="auto">
          <a:xfrm>
            <a:off x="4368800" y="1758950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411669" name="文本框 272405"/>
          <p:cNvSpPr txBox="1">
            <a:spLocks noChangeArrowheads="1"/>
          </p:cNvSpPr>
          <p:nvPr/>
        </p:nvSpPr>
        <p:spPr bwMode="auto">
          <a:xfrm>
            <a:off x="6724650" y="1519238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272407" name="矩形 272406"/>
          <p:cNvSpPr/>
          <p:nvPr/>
        </p:nvSpPr>
        <p:spPr>
          <a:xfrm>
            <a:off x="1952625" y="5443538"/>
            <a:ext cx="6537325" cy="7000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en-US" altLang="zh-CN" sz="2000" b="1" noProof="1">
                <a:solidFill>
                  <a:srgbClr val="CC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“ThemeGallery is a Design Digital Content &amp; Contents mall developed by Guild Design Inc.”</a:t>
            </a:r>
            <a:endParaRPr lang="en-US" altLang="zh-CN" sz="2000" b="1" noProof="1">
              <a:solidFill>
                <a:srgbClr val="CC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11671" name="标题 2724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标题 2744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13698" name="圆角矩形 274434"/>
          <p:cNvSpPr>
            <a:spLocks noChangeArrowheads="1"/>
          </p:cNvSpPr>
          <p:nvPr/>
        </p:nvSpPr>
        <p:spPr bwMode="auto">
          <a:xfrm>
            <a:off x="3563938" y="3346450"/>
            <a:ext cx="2587625" cy="2497138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FDFDFD"/>
              </a:gs>
              <a:gs pos="100000">
                <a:srgbClr val="D7D7D7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13699" name="圆角矩形 274435"/>
          <p:cNvSpPr>
            <a:spLocks noChangeArrowheads="1"/>
          </p:cNvSpPr>
          <p:nvPr/>
        </p:nvSpPr>
        <p:spPr bwMode="auto">
          <a:xfrm>
            <a:off x="6327775" y="3346450"/>
            <a:ext cx="2587625" cy="2497138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FDFDFD"/>
              </a:gs>
              <a:gs pos="100000">
                <a:srgbClr val="D7D7D7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413700" name="组合 274436"/>
          <p:cNvGrpSpPr>
            <a:grpSpLocks/>
          </p:cNvGrpSpPr>
          <p:nvPr/>
        </p:nvGrpSpPr>
        <p:grpSpPr bwMode="auto">
          <a:xfrm>
            <a:off x="6467475" y="3095625"/>
            <a:ext cx="2355850" cy="523875"/>
            <a:chOff x="3964" y="2071"/>
            <a:chExt cx="1484" cy="330"/>
          </a:xfrm>
        </p:grpSpPr>
        <p:sp>
          <p:nvSpPr>
            <p:cNvPr id="413701" name="圆角矩形 274437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8100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02" name="圆角矩形 274438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3703" name="矩形 274439"/>
          <p:cNvSpPr>
            <a:spLocks noChangeArrowheads="1"/>
          </p:cNvSpPr>
          <p:nvPr/>
        </p:nvSpPr>
        <p:spPr bwMode="auto">
          <a:xfrm>
            <a:off x="6896100" y="3146425"/>
            <a:ext cx="1497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Content 03</a:t>
            </a:r>
          </a:p>
        </p:txBody>
      </p:sp>
      <p:grpSp>
        <p:nvGrpSpPr>
          <p:cNvPr id="413704" name="组合 274440"/>
          <p:cNvGrpSpPr>
            <a:grpSpLocks/>
          </p:cNvGrpSpPr>
          <p:nvPr/>
        </p:nvGrpSpPr>
        <p:grpSpPr bwMode="auto">
          <a:xfrm>
            <a:off x="3675063" y="3095625"/>
            <a:ext cx="2355850" cy="523875"/>
            <a:chOff x="2140" y="2071"/>
            <a:chExt cx="1484" cy="330"/>
          </a:xfrm>
        </p:grpSpPr>
        <p:sp>
          <p:nvSpPr>
            <p:cNvPr id="413705" name="圆角矩形 274441"/>
            <p:cNvSpPr>
              <a:spLocks noChangeArrowheads="1"/>
            </p:cNvSpPr>
            <p:nvPr/>
          </p:nvSpPr>
          <p:spPr bwMode="auto">
            <a:xfrm>
              <a:off x="2140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38100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06" name="圆角矩形 274442"/>
            <p:cNvSpPr>
              <a:spLocks noChangeArrowheads="1"/>
            </p:cNvSpPr>
            <p:nvPr/>
          </p:nvSpPr>
          <p:spPr bwMode="auto">
            <a:xfrm>
              <a:off x="2163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3707" name="矩形 274443"/>
          <p:cNvSpPr>
            <a:spLocks noChangeArrowheads="1"/>
          </p:cNvSpPr>
          <p:nvPr/>
        </p:nvSpPr>
        <p:spPr bwMode="auto">
          <a:xfrm>
            <a:off x="4097338" y="3146425"/>
            <a:ext cx="1497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Content 02</a:t>
            </a:r>
          </a:p>
        </p:txBody>
      </p:sp>
      <p:sp>
        <p:nvSpPr>
          <p:cNvPr id="413708" name="圆角矩形 274444"/>
          <p:cNvSpPr>
            <a:spLocks noChangeArrowheads="1"/>
          </p:cNvSpPr>
          <p:nvPr/>
        </p:nvSpPr>
        <p:spPr bwMode="auto">
          <a:xfrm>
            <a:off x="801688" y="3346450"/>
            <a:ext cx="2587625" cy="2497138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FDFDFD"/>
              </a:gs>
              <a:gs pos="100000">
                <a:srgbClr val="D7D7D7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13709" name="圆角矩形 274445"/>
          <p:cNvSpPr>
            <a:spLocks noChangeArrowheads="1"/>
          </p:cNvSpPr>
          <p:nvPr/>
        </p:nvSpPr>
        <p:spPr bwMode="auto">
          <a:xfrm>
            <a:off x="900113" y="3095625"/>
            <a:ext cx="2355850" cy="523875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>
            <a:solidFill>
              <a:srgbClr val="FFFFFF">
                <a:alpha val="7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710" name="圆角矩形 274446"/>
          <p:cNvSpPr>
            <a:spLocks noChangeArrowheads="1"/>
          </p:cNvSpPr>
          <p:nvPr/>
        </p:nvSpPr>
        <p:spPr bwMode="auto">
          <a:xfrm>
            <a:off x="936625" y="3127375"/>
            <a:ext cx="2273300" cy="125413"/>
          </a:xfrm>
          <a:prstGeom prst="roundRect">
            <a:avLst>
              <a:gd name="adj" fmla="val 28356"/>
            </a:avLst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chemeClr val="hlink">
                  <a:alpha val="7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711" name="矩形 274447"/>
          <p:cNvSpPr>
            <a:spLocks noChangeArrowheads="1"/>
          </p:cNvSpPr>
          <p:nvPr/>
        </p:nvSpPr>
        <p:spPr bwMode="auto">
          <a:xfrm>
            <a:off x="1322388" y="3146425"/>
            <a:ext cx="1497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Content 01</a:t>
            </a:r>
          </a:p>
        </p:txBody>
      </p:sp>
      <p:sp>
        <p:nvSpPr>
          <p:cNvPr id="413712" name="文本框 274448"/>
          <p:cNvSpPr txBox="1">
            <a:spLocks noChangeArrowheads="1"/>
          </p:cNvSpPr>
          <p:nvPr/>
        </p:nvSpPr>
        <p:spPr bwMode="auto">
          <a:xfrm>
            <a:off x="1023938" y="2646363"/>
            <a:ext cx="391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413713" name="文本框 274449"/>
          <p:cNvSpPr txBox="1">
            <a:spLocks noChangeArrowheads="1"/>
          </p:cNvSpPr>
          <p:nvPr/>
        </p:nvSpPr>
        <p:spPr bwMode="auto">
          <a:xfrm>
            <a:off x="946150" y="3889375"/>
            <a:ext cx="226218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13714" name="文本框 274450"/>
          <p:cNvSpPr txBox="1">
            <a:spLocks noChangeArrowheads="1"/>
          </p:cNvSpPr>
          <p:nvPr/>
        </p:nvSpPr>
        <p:spPr bwMode="auto">
          <a:xfrm>
            <a:off x="3635375" y="3922713"/>
            <a:ext cx="2506663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413715" name="文本框 274451"/>
          <p:cNvSpPr txBox="1">
            <a:spLocks noChangeArrowheads="1"/>
          </p:cNvSpPr>
          <p:nvPr/>
        </p:nvSpPr>
        <p:spPr bwMode="auto">
          <a:xfrm>
            <a:off x="6376988" y="3922713"/>
            <a:ext cx="2506662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413716" name="矩形 274452"/>
          <p:cNvSpPr>
            <a:spLocks noChangeArrowheads="1"/>
          </p:cNvSpPr>
          <p:nvPr/>
        </p:nvSpPr>
        <p:spPr bwMode="auto">
          <a:xfrm>
            <a:off x="906463" y="1600200"/>
            <a:ext cx="77517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buClr>
                <a:schemeClr val="tx2"/>
              </a:buClr>
              <a:buSzPct val="95000"/>
              <a:buFont typeface="Arial" pitchFamily="34" charset="0"/>
              <a:buChar char="●"/>
            </a:pPr>
            <a:r>
              <a:rPr lang="en-US" altLang="zh-CN" sz="2000" b="1">
                <a:cs typeface="Arial" pitchFamily="34" charset="0"/>
              </a:rPr>
              <a:t>ThemeGallery  is a Design Digital Content &amp; Contents mall </a:t>
            </a:r>
          </a:p>
          <a:p>
            <a:pPr marL="231775" indent="-231775">
              <a:buClr>
                <a:schemeClr val="tx2"/>
              </a:buClr>
              <a:buSzPct val="95000"/>
            </a:pPr>
            <a:r>
              <a:rPr lang="en-US" altLang="zh-CN" sz="2000" b="1">
                <a:cs typeface="Arial" pitchFamily="34" charset="0"/>
              </a:rPr>
              <a:t>   developed by Guild Design Inc. </a:t>
            </a:r>
          </a:p>
        </p:txBody>
      </p:sp>
    </p:spTree>
  </p:cSld>
  <p:clrMapOvr>
    <a:masterClrMapping/>
  </p:clrMapOvr>
  <p:transition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文本框 276481"/>
          <p:cNvSpPr txBox="1">
            <a:spLocks noChangeArrowheads="1"/>
          </p:cNvSpPr>
          <p:nvPr/>
        </p:nvSpPr>
        <p:spPr bwMode="auto">
          <a:xfrm>
            <a:off x="1524000" y="2762250"/>
            <a:ext cx="674846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en-US" altLang="zh-CN" sz="6600">
                <a:solidFill>
                  <a:srgbClr val="FF6161"/>
                </a:solidFill>
                <a:latin typeface="Arial Black" pitchFamily="34" charset="0"/>
                <a:ea typeface="隶书" pitchFamily="49" charset="-122"/>
              </a:rPr>
              <a:t>4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方关系设计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1" name="对象 371713"/>
          <p:cNvGraphicFramePr>
            <a:graphicFrameLocks/>
          </p:cNvGraphicFramePr>
          <p:nvPr/>
        </p:nvGraphicFramePr>
        <p:xfrm>
          <a:off x="3657600" y="1295400"/>
          <a:ext cx="1371600" cy="1217613"/>
        </p:xfrm>
        <a:graphic>
          <a:graphicData uri="http://schemas.openxmlformats.org/presentationml/2006/ole">
            <p:oleObj spid="_x0000_s5121" r:id="rId3" imgW="2857320" imgH="2536200" progId="CorelDRAW.Graphic.9">
              <p:embed/>
            </p:oleObj>
          </a:graphicData>
        </a:graphic>
      </p:graphicFrame>
      <p:graphicFrame>
        <p:nvGraphicFramePr>
          <p:cNvPr id="5122" name="对象 371714"/>
          <p:cNvGraphicFramePr>
            <a:graphicFrameLocks/>
          </p:cNvGraphicFramePr>
          <p:nvPr/>
        </p:nvGraphicFramePr>
        <p:xfrm>
          <a:off x="3581400" y="2895600"/>
          <a:ext cx="1527175" cy="1828800"/>
        </p:xfrm>
        <a:graphic>
          <a:graphicData uri="http://schemas.openxmlformats.org/presentationml/2006/ole">
            <p:oleObj spid="_x0000_s5122" r:id="rId4" imgW="2489400" imgH="2978640" progId="CorelDRAW.Graphic.9">
              <p:embed/>
            </p:oleObj>
          </a:graphicData>
        </a:graphic>
      </p:graphicFrame>
      <p:graphicFrame>
        <p:nvGraphicFramePr>
          <p:cNvPr id="5123" name="对象 371715"/>
          <p:cNvGraphicFramePr>
            <a:graphicFrameLocks/>
          </p:cNvGraphicFramePr>
          <p:nvPr/>
        </p:nvGraphicFramePr>
        <p:xfrm>
          <a:off x="7162800" y="1295400"/>
          <a:ext cx="1524000" cy="1436688"/>
        </p:xfrm>
        <a:graphic>
          <a:graphicData uri="http://schemas.openxmlformats.org/presentationml/2006/ole">
            <p:oleObj spid="_x0000_s5123" r:id="rId5" imgW="2530440" imgH="2385720" progId="CorelDRAW.Graphic.9">
              <p:embed/>
            </p:oleObj>
          </a:graphicData>
        </a:graphic>
      </p:graphicFrame>
      <p:graphicFrame>
        <p:nvGraphicFramePr>
          <p:cNvPr id="5124" name="对象 371716"/>
          <p:cNvGraphicFramePr>
            <a:graphicFrameLocks/>
          </p:cNvGraphicFramePr>
          <p:nvPr/>
        </p:nvGraphicFramePr>
        <p:xfrm>
          <a:off x="762000" y="1066800"/>
          <a:ext cx="1290638" cy="1524000"/>
        </p:xfrm>
        <a:graphic>
          <a:graphicData uri="http://schemas.openxmlformats.org/presentationml/2006/ole">
            <p:oleObj spid="_x0000_s5124" r:id="rId6" imgW="2158560" imgH="2545200" progId="CorelDRAW.Graphic.9">
              <p:embed/>
            </p:oleObj>
          </a:graphicData>
        </a:graphic>
      </p:graphicFrame>
      <p:pic>
        <p:nvPicPr>
          <p:cNvPr id="5125" name="图片 3717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3429000"/>
            <a:ext cx="14478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图片 371718" descr="00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5486400"/>
            <a:ext cx="11350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27" name="组合 371719"/>
          <p:cNvGrpSpPr>
            <a:grpSpLocks/>
          </p:cNvGrpSpPr>
          <p:nvPr/>
        </p:nvGrpSpPr>
        <p:grpSpPr bwMode="auto">
          <a:xfrm>
            <a:off x="7162800" y="5181600"/>
            <a:ext cx="1328738" cy="1447800"/>
            <a:chOff x="3792" y="2832"/>
            <a:chExt cx="837" cy="912"/>
          </a:xfrm>
        </p:grpSpPr>
        <p:sp>
          <p:nvSpPr>
            <p:cNvPr id="5128" name="任意多边形 371720"/>
            <p:cNvSpPr>
              <a:spLocks noChangeArrowheads="1"/>
            </p:cNvSpPr>
            <p:nvPr/>
          </p:nvSpPr>
          <p:spPr bwMode="auto">
            <a:xfrm>
              <a:off x="4256" y="3252"/>
              <a:ext cx="265" cy="276"/>
            </a:xfrm>
            <a:custGeom>
              <a:avLst/>
              <a:gdLst/>
              <a:ahLst/>
              <a:cxnLst>
                <a:cxn ang="0">
                  <a:pos x="20" y="40"/>
                </a:cxn>
                <a:cxn ang="0">
                  <a:pos x="68" y="100"/>
                </a:cxn>
                <a:cxn ang="0">
                  <a:pos x="112" y="144"/>
                </a:cxn>
                <a:cxn ang="0">
                  <a:pos x="172" y="216"/>
                </a:cxn>
                <a:cxn ang="0">
                  <a:pos x="228" y="276"/>
                </a:cxn>
                <a:cxn ang="0">
                  <a:pos x="244" y="192"/>
                </a:cxn>
                <a:cxn ang="0">
                  <a:pos x="224" y="156"/>
                </a:cxn>
                <a:cxn ang="0">
                  <a:pos x="196" y="88"/>
                </a:cxn>
                <a:cxn ang="0">
                  <a:pos x="140" y="36"/>
                </a:cxn>
                <a:cxn ang="0">
                  <a:pos x="116" y="16"/>
                </a:cxn>
                <a:cxn ang="0">
                  <a:pos x="64" y="0"/>
                </a:cxn>
                <a:cxn ang="0">
                  <a:pos x="0" y="24"/>
                </a:cxn>
                <a:cxn ang="0">
                  <a:pos x="20" y="40"/>
                </a:cxn>
              </a:cxnLst>
              <a:rect l="0" t="0" r="r" b="b"/>
              <a:pathLst>
                <a:path w="265" h="276">
                  <a:moveTo>
                    <a:pt x="20" y="40"/>
                  </a:moveTo>
                  <a:cubicBezTo>
                    <a:pt x="30" y="70"/>
                    <a:pt x="36" y="89"/>
                    <a:pt x="68" y="100"/>
                  </a:cubicBezTo>
                  <a:cubicBezTo>
                    <a:pt x="79" y="116"/>
                    <a:pt x="96" y="133"/>
                    <a:pt x="112" y="144"/>
                  </a:cubicBezTo>
                  <a:cubicBezTo>
                    <a:pt x="127" y="166"/>
                    <a:pt x="153" y="197"/>
                    <a:pt x="172" y="216"/>
                  </a:cubicBezTo>
                  <a:cubicBezTo>
                    <a:pt x="181" y="242"/>
                    <a:pt x="202" y="267"/>
                    <a:pt x="228" y="276"/>
                  </a:cubicBezTo>
                  <a:cubicBezTo>
                    <a:pt x="265" y="264"/>
                    <a:pt x="248" y="229"/>
                    <a:pt x="244" y="192"/>
                  </a:cubicBezTo>
                  <a:cubicBezTo>
                    <a:pt x="242" y="175"/>
                    <a:pt x="230" y="175"/>
                    <a:pt x="224" y="156"/>
                  </a:cubicBezTo>
                  <a:cubicBezTo>
                    <a:pt x="216" y="132"/>
                    <a:pt x="214" y="106"/>
                    <a:pt x="196" y="88"/>
                  </a:cubicBezTo>
                  <a:cubicBezTo>
                    <a:pt x="187" y="62"/>
                    <a:pt x="161" y="51"/>
                    <a:pt x="140" y="36"/>
                  </a:cubicBezTo>
                  <a:cubicBezTo>
                    <a:pt x="124" y="25"/>
                    <a:pt x="133" y="23"/>
                    <a:pt x="116" y="16"/>
                  </a:cubicBezTo>
                  <a:cubicBezTo>
                    <a:pt x="99" y="9"/>
                    <a:pt x="81" y="6"/>
                    <a:pt x="64" y="0"/>
                  </a:cubicBezTo>
                  <a:cubicBezTo>
                    <a:pt x="41" y="3"/>
                    <a:pt x="12" y="0"/>
                    <a:pt x="0" y="24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任意多边形 371721"/>
            <p:cNvSpPr>
              <a:spLocks noChangeArrowheads="1"/>
            </p:cNvSpPr>
            <p:nvPr/>
          </p:nvSpPr>
          <p:spPr bwMode="auto">
            <a:xfrm>
              <a:off x="3934" y="3504"/>
              <a:ext cx="301" cy="192"/>
            </a:xfrm>
            <a:custGeom>
              <a:avLst/>
              <a:gdLst/>
              <a:ahLst/>
              <a:cxnLst>
                <a:cxn ang="0">
                  <a:pos x="34" y="36"/>
                </a:cxn>
                <a:cxn ang="0">
                  <a:pos x="122" y="0"/>
                </a:cxn>
                <a:cxn ang="0">
                  <a:pos x="246" y="28"/>
                </a:cxn>
                <a:cxn ang="0">
                  <a:pos x="286" y="92"/>
                </a:cxn>
                <a:cxn ang="0">
                  <a:pos x="290" y="152"/>
                </a:cxn>
                <a:cxn ang="0">
                  <a:pos x="274" y="160"/>
                </a:cxn>
                <a:cxn ang="0">
                  <a:pos x="186" y="192"/>
                </a:cxn>
                <a:cxn ang="0">
                  <a:pos x="106" y="188"/>
                </a:cxn>
                <a:cxn ang="0">
                  <a:pos x="14" y="108"/>
                </a:cxn>
                <a:cxn ang="0">
                  <a:pos x="6" y="24"/>
                </a:cxn>
                <a:cxn ang="0">
                  <a:pos x="34" y="36"/>
                </a:cxn>
              </a:cxnLst>
              <a:rect l="0" t="0" r="r" b="b"/>
              <a:pathLst>
                <a:path w="301" h="192">
                  <a:moveTo>
                    <a:pt x="34" y="36"/>
                  </a:moveTo>
                  <a:cubicBezTo>
                    <a:pt x="60" y="17"/>
                    <a:pt x="92" y="10"/>
                    <a:pt x="122" y="0"/>
                  </a:cubicBezTo>
                  <a:cubicBezTo>
                    <a:pt x="152" y="2"/>
                    <a:pt x="219" y="1"/>
                    <a:pt x="246" y="28"/>
                  </a:cubicBezTo>
                  <a:cubicBezTo>
                    <a:pt x="265" y="47"/>
                    <a:pt x="272" y="71"/>
                    <a:pt x="286" y="92"/>
                  </a:cubicBezTo>
                  <a:cubicBezTo>
                    <a:pt x="291" y="112"/>
                    <a:pt x="301" y="130"/>
                    <a:pt x="290" y="152"/>
                  </a:cubicBezTo>
                  <a:cubicBezTo>
                    <a:pt x="287" y="157"/>
                    <a:pt x="279" y="157"/>
                    <a:pt x="274" y="160"/>
                  </a:cubicBezTo>
                  <a:cubicBezTo>
                    <a:pt x="246" y="176"/>
                    <a:pt x="216" y="182"/>
                    <a:pt x="186" y="192"/>
                  </a:cubicBezTo>
                  <a:cubicBezTo>
                    <a:pt x="159" y="191"/>
                    <a:pt x="133" y="190"/>
                    <a:pt x="106" y="188"/>
                  </a:cubicBezTo>
                  <a:cubicBezTo>
                    <a:pt x="56" y="184"/>
                    <a:pt x="40" y="142"/>
                    <a:pt x="14" y="108"/>
                  </a:cubicBezTo>
                  <a:cubicBezTo>
                    <a:pt x="0" y="67"/>
                    <a:pt x="6" y="90"/>
                    <a:pt x="6" y="24"/>
                  </a:cubicBezTo>
                  <a:lnTo>
                    <a:pt x="34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椭圆 371722"/>
            <p:cNvSpPr>
              <a:spLocks noChangeArrowheads="1"/>
            </p:cNvSpPr>
            <p:nvPr/>
          </p:nvSpPr>
          <p:spPr bwMode="auto">
            <a:xfrm>
              <a:off x="4128" y="3312"/>
              <a:ext cx="48" cy="1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131" name="图片 371723" descr="打电话人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2" y="2832"/>
              <a:ext cx="837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2" name="图片 371724" descr="三人看电脑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52800" y="5181600"/>
            <a:ext cx="2155825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3" name="文本框 371725"/>
          <p:cNvSpPr txBox="1">
            <a:spLocks noChangeArrowheads="1"/>
          </p:cNvSpPr>
          <p:nvPr/>
        </p:nvSpPr>
        <p:spPr bwMode="auto">
          <a:xfrm>
            <a:off x="1066800" y="13335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黑体" pitchFamily="49" charset="-122"/>
              </a:rPr>
              <a:t>人物元素</a:t>
            </a:r>
          </a:p>
        </p:txBody>
      </p:sp>
      <p:sp>
        <p:nvSpPr>
          <p:cNvPr id="5134" name="文本框 371726"/>
          <p:cNvSpPr txBox="1">
            <a:spLocks noChangeArrowheads="1"/>
          </p:cNvSpPr>
          <p:nvPr/>
        </p:nvSpPr>
        <p:spPr bwMode="auto">
          <a:xfrm>
            <a:off x="2743200" y="104775"/>
            <a:ext cx="50609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006699"/>
                </a:solidFill>
                <a:ea typeface="黑体" pitchFamily="49" charset="-122"/>
              </a:rPr>
              <a:t>作为组网图的小图标用，以说明技术或业务的相关功能</a:t>
            </a:r>
          </a:p>
          <a:p>
            <a:r>
              <a:rPr lang="en-US" altLang="zh-CN" sz="1600">
                <a:solidFill>
                  <a:srgbClr val="006699"/>
                </a:solidFill>
                <a:ea typeface="黑体" pitchFamily="49" charset="-122"/>
              </a:rPr>
              <a:t>(</a:t>
            </a:r>
            <a:r>
              <a:rPr lang="zh-CN" altLang="en-US" sz="1600">
                <a:solidFill>
                  <a:srgbClr val="006699"/>
                </a:solidFill>
                <a:ea typeface="黑体" pitchFamily="49" charset="-122"/>
              </a:rPr>
              <a:t>禁止大幅面使用！如封面、封底、扉页等</a:t>
            </a:r>
            <a:r>
              <a:rPr lang="en-US" altLang="zh-CN" sz="1600">
                <a:solidFill>
                  <a:srgbClr val="006699"/>
                </a:solidFill>
                <a:ea typeface="黑体" pitchFamily="49" charset="-122"/>
              </a:rPr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401409"/>
          <p:cNvSpPr txBox="1">
            <a:spLocks noChangeArrowheads="1"/>
          </p:cNvSpPr>
          <p:nvPr/>
        </p:nvSpPr>
        <p:spPr bwMode="auto">
          <a:xfrm>
            <a:off x="2819400" y="2286000"/>
            <a:ext cx="5713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细节</a:t>
            </a:r>
          </a:p>
        </p:txBody>
      </p:sp>
      <p:sp>
        <p:nvSpPr>
          <p:cNvPr id="33794" name="矩形 401410"/>
          <p:cNvSpPr>
            <a:spLocks noChangeArrowheads="1"/>
          </p:cNvSpPr>
          <p:nvPr/>
        </p:nvSpPr>
        <p:spPr bwMode="auto">
          <a:xfrm>
            <a:off x="609600" y="5448300"/>
            <a:ext cx="1801813" cy="609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5" name="矩形 401411"/>
          <p:cNvSpPr>
            <a:spLocks noChangeArrowheads="1"/>
          </p:cNvSpPr>
          <p:nvPr/>
        </p:nvSpPr>
        <p:spPr bwMode="auto">
          <a:xfrm>
            <a:off x="609600" y="4762500"/>
            <a:ext cx="1801813" cy="609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6" name="矩形 401412"/>
          <p:cNvSpPr>
            <a:spLocks noChangeArrowheads="1"/>
          </p:cNvSpPr>
          <p:nvPr/>
        </p:nvSpPr>
        <p:spPr bwMode="auto">
          <a:xfrm>
            <a:off x="609600" y="3848100"/>
            <a:ext cx="1801813" cy="609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7" name="矩形 401413"/>
          <p:cNvSpPr>
            <a:spLocks noChangeArrowheads="1"/>
          </p:cNvSpPr>
          <p:nvPr/>
        </p:nvSpPr>
        <p:spPr bwMode="auto">
          <a:xfrm>
            <a:off x="609600" y="3086100"/>
            <a:ext cx="1801813" cy="685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8" name="矩形 401414"/>
          <p:cNvSpPr>
            <a:spLocks noChangeArrowheads="1"/>
          </p:cNvSpPr>
          <p:nvPr/>
        </p:nvSpPr>
        <p:spPr bwMode="auto">
          <a:xfrm>
            <a:off x="609600" y="2247900"/>
            <a:ext cx="1801813" cy="609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799" name="任意多边形 401415"/>
          <p:cNvSpPr>
            <a:spLocks noChangeArrowheads="1"/>
          </p:cNvSpPr>
          <p:nvPr/>
        </p:nvSpPr>
        <p:spPr bwMode="auto">
          <a:xfrm>
            <a:off x="827088" y="1304925"/>
            <a:ext cx="2665412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0" name="文本框 401416"/>
          <p:cNvSpPr txBox="1">
            <a:spLocks noChangeArrowheads="1"/>
          </p:cNvSpPr>
          <p:nvPr/>
        </p:nvSpPr>
        <p:spPr bwMode="auto">
          <a:xfrm>
            <a:off x="1277938" y="1457325"/>
            <a:ext cx="1728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标题</a:t>
            </a:r>
          </a:p>
        </p:txBody>
      </p:sp>
      <p:sp>
        <p:nvSpPr>
          <p:cNvPr id="33801" name="文本框 401417"/>
          <p:cNvSpPr txBox="1">
            <a:spLocks noChangeArrowheads="1"/>
          </p:cNvSpPr>
          <p:nvPr/>
        </p:nvSpPr>
        <p:spPr bwMode="auto">
          <a:xfrm>
            <a:off x="681038" y="3284538"/>
            <a:ext cx="1703387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33802" name="文本框 401418"/>
          <p:cNvSpPr txBox="1">
            <a:spLocks noChangeArrowheads="1"/>
          </p:cNvSpPr>
          <p:nvPr/>
        </p:nvSpPr>
        <p:spPr bwMode="auto">
          <a:xfrm>
            <a:off x="2786063" y="4000500"/>
            <a:ext cx="5746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细节</a:t>
            </a:r>
            <a:endParaRPr lang="zh-CN" altLang="en-US" sz="1400"/>
          </a:p>
        </p:txBody>
      </p:sp>
      <p:sp>
        <p:nvSpPr>
          <p:cNvPr id="33803" name="矩形 401419"/>
          <p:cNvSpPr>
            <a:spLocks noChangeArrowheads="1"/>
          </p:cNvSpPr>
          <p:nvPr/>
        </p:nvSpPr>
        <p:spPr bwMode="auto">
          <a:xfrm>
            <a:off x="682625" y="2384425"/>
            <a:ext cx="170180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33804" name="矩形 401420"/>
          <p:cNvSpPr>
            <a:spLocks noChangeArrowheads="1"/>
          </p:cNvSpPr>
          <p:nvPr/>
        </p:nvSpPr>
        <p:spPr bwMode="auto">
          <a:xfrm>
            <a:off x="2786063" y="3101975"/>
            <a:ext cx="5746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细节</a:t>
            </a:r>
          </a:p>
        </p:txBody>
      </p:sp>
      <p:sp>
        <p:nvSpPr>
          <p:cNvPr id="33805" name="文本框 401421"/>
          <p:cNvSpPr txBox="1">
            <a:spLocks noChangeArrowheads="1"/>
          </p:cNvSpPr>
          <p:nvPr/>
        </p:nvSpPr>
        <p:spPr bwMode="auto">
          <a:xfrm>
            <a:off x="2786063" y="4838700"/>
            <a:ext cx="5746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细节</a:t>
            </a:r>
          </a:p>
        </p:txBody>
      </p:sp>
      <p:sp>
        <p:nvSpPr>
          <p:cNvPr id="33806" name="文本框 401422"/>
          <p:cNvSpPr txBox="1">
            <a:spLocks noChangeArrowheads="1"/>
          </p:cNvSpPr>
          <p:nvPr/>
        </p:nvSpPr>
        <p:spPr bwMode="auto">
          <a:xfrm>
            <a:off x="684213" y="5589588"/>
            <a:ext cx="1700212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33807" name="文本框 401423"/>
          <p:cNvSpPr txBox="1">
            <a:spLocks noChangeArrowheads="1"/>
          </p:cNvSpPr>
          <p:nvPr/>
        </p:nvSpPr>
        <p:spPr bwMode="auto">
          <a:xfrm>
            <a:off x="2786063" y="5480050"/>
            <a:ext cx="5746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/>
              <a:t>细节</a:t>
            </a:r>
          </a:p>
        </p:txBody>
      </p:sp>
      <p:sp>
        <p:nvSpPr>
          <p:cNvPr id="33808" name="文本框 401424"/>
          <p:cNvSpPr txBox="1">
            <a:spLocks noChangeArrowheads="1"/>
          </p:cNvSpPr>
          <p:nvPr/>
        </p:nvSpPr>
        <p:spPr bwMode="auto">
          <a:xfrm>
            <a:off x="684213" y="3987800"/>
            <a:ext cx="170180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33809" name="文本框 401425"/>
          <p:cNvSpPr txBox="1">
            <a:spLocks noChangeArrowheads="1"/>
          </p:cNvSpPr>
          <p:nvPr/>
        </p:nvSpPr>
        <p:spPr bwMode="auto">
          <a:xfrm>
            <a:off x="682625" y="4924425"/>
            <a:ext cx="170180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33810" name="矩形 401426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列出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–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垂直的</a:t>
            </a:r>
            <a:r>
              <a:rPr lang="zh-CN" altLang="en-US" sz="440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3" name="标题 2785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17794" name="圆角矩形 278530"/>
          <p:cNvSpPr>
            <a:spLocks noChangeArrowheads="1"/>
          </p:cNvSpPr>
          <p:nvPr/>
        </p:nvSpPr>
        <p:spPr bwMode="auto">
          <a:xfrm>
            <a:off x="1477963" y="6084888"/>
            <a:ext cx="6540500" cy="457200"/>
          </a:xfrm>
          <a:prstGeom prst="roundRect">
            <a:avLst>
              <a:gd name="adj" fmla="val 27481"/>
            </a:avLst>
          </a:prstGeom>
          <a:gradFill rotWithShape="1">
            <a:gsLst>
              <a:gs pos="0">
                <a:srgbClr val="6DAF91"/>
              </a:gs>
              <a:gs pos="100000">
                <a:srgbClr val="95C5AF"/>
              </a:gs>
            </a:gsLst>
            <a:lin ang="5400000" scaled="1"/>
          </a:gradFill>
          <a:ln w="25400">
            <a:solidFill>
              <a:srgbClr val="7EB89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795" name="直角三角形 278531"/>
          <p:cNvSpPr>
            <a:spLocks noChangeArrowheads="1"/>
          </p:cNvSpPr>
          <p:nvPr/>
        </p:nvSpPr>
        <p:spPr bwMode="auto">
          <a:xfrm flipH="1">
            <a:off x="2801938" y="1679575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accent1"/>
              </a:gs>
              <a:gs pos="100000">
                <a:srgbClr val="E0F1F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796" name="直接连接符 278532"/>
          <p:cNvSpPr>
            <a:spLocks noChangeShapeType="1"/>
          </p:cNvSpPr>
          <p:nvPr/>
        </p:nvSpPr>
        <p:spPr bwMode="auto">
          <a:xfrm>
            <a:off x="4708525" y="1117600"/>
            <a:ext cx="0" cy="4814888"/>
          </a:xfrm>
          <a:prstGeom prst="line">
            <a:avLst/>
          </a:prstGeom>
          <a:noFill/>
          <a:ln w="9525">
            <a:solidFill>
              <a:srgbClr val="080808"/>
            </a:solidFill>
            <a:prstDash val="lgDash"/>
            <a:round/>
            <a:headEnd type="stealth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797" name="直角三角形 278533"/>
          <p:cNvSpPr>
            <a:spLocks noChangeArrowheads="1"/>
          </p:cNvSpPr>
          <p:nvPr/>
        </p:nvSpPr>
        <p:spPr bwMode="auto">
          <a:xfrm>
            <a:off x="4733925" y="1679575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rgbClr val="9090C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798" name="直角三角形 278534"/>
          <p:cNvSpPr>
            <a:spLocks noChangeArrowheads="1"/>
          </p:cNvSpPr>
          <p:nvPr/>
        </p:nvSpPr>
        <p:spPr bwMode="auto">
          <a:xfrm rot="5400000">
            <a:off x="4735513" y="3621088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folHlink"/>
              </a:gs>
              <a:gs pos="100000">
                <a:srgbClr val="C4E26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799" name="直角三角形 278535"/>
          <p:cNvSpPr>
            <a:spLocks noChangeArrowheads="1"/>
          </p:cNvSpPr>
          <p:nvPr/>
        </p:nvSpPr>
        <p:spPr bwMode="auto">
          <a:xfrm rot="16200000" flipH="1">
            <a:off x="2803525" y="3621088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hlink"/>
              </a:gs>
              <a:gs pos="100000">
                <a:srgbClr val="64C1C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800" name="直接连接符 278536"/>
          <p:cNvSpPr>
            <a:spLocks noChangeShapeType="1"/>
          </p:cNvSpPr>
          <p:nvPr/>
        </p:nvSpPr>
        <p:spPr bwMode="auto">
          <a:xfrm>
            <a:off x="2174875" y="3589338"/>
            <a:ext cx="5070475" cy="0"/>
          </a:xfrm>
          <a:prstGeom prst="line">
            <a:avLst/>
          </a:prstGeom>
          <a:noFill/>
          <a:ln w="9525">
            <a:solidFill>
              <a:srgbClr val="080808"/>
            </a:solidFill>
            <a:prstDash val="lgDash"/>
            <a:round/>
            <a:headEnd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7801" name="矩形 278537"/>
          <p:cNvSpPr>
            <a:spLocks noChangeArrowheads="1"/>
          </p:cNvSpPr>
          <p:nvPr/>
        </p:nvSpPr>
        <p:spPr bwMode="auto">
          <a:xfrm>
            <a:off x="1624013" y="1590675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Please write down of contents explanation for Business Area.</a:t>
            </a:r>
          </a:p>
        </p:txBody>
      </p:sp>
      <p:sp>
        <p:nvSpPr>
          <p:cNvPr id="417802" name="矩形 278538"/>
          <p:cNvSpPr>
            <a:spLocks noChangeArrowheads="1"/>
          </p:cNvSpPr>
          <p:nvPr/>
        </p:nvSpPr>
        <p:spPr bwMode="auto">
          <a:xfrm>
            <a:off x="2709863" y="2616200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80808"/>
                </a:solidFill>
                <a:cs typeface="Arial" pitchFamily="34" charset="0"/>
              </a:rPr>
              <a:t>Business Area</a:t>
            </a:r>
          </a:p>
        </p:txBody>
      </p:sp>
      <p:sp>
        <p:nvSpPr>
          <p:cNvPr id="417803" name="矩形 278539"/>
          <p:cNvSpPr>
            <a:spLocks noChangeArrowheads="1"/>
          </p:cNvSpPr>
          <p:nvPr/>
        </p:nvSpPr>
        <p:spPr bwMode="auto">
          <a:xfrm>
            <a:off x="4878388" y="2616200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80808"/>
                </a:solidFill>
                <a:cs typeface="Arial" pitchFamily="34" charset="0"/>
              </a:rPr>
              <a:t>Business Area</a:t>
            </a:r>
          </a:p>
        </p:txBody>
      </p:sp>
      <p:sp>
        <p:nvSpPr>
          <p:cNvPr id="417804" name="矩形 278540"/>
          <p:cNvSpPr>
            <a:spLocks noChangeArrowheads="1"/>
          </p:cNvSpPr>
          <p:nvPr/>
        </p:nvSpPr>
        <p:spPr bwMode="auto">
          <a:xfrm>
            <a:off x="4878388" y="4076700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80808"/>
                </a:solidFill>
                <a:cs typeface="Arial" pitchFamily="34" charset="0"/>
              </a:rPr>
              <a:t>Business Area</a:t>
            </a:r>
          </a:p>
        </p:txBody>
      </p:sp>
      <p:sp>
        <p:nvSpPr>
          <p:cNvPr id="417805" name="矩形 278541"/>
          <p:cNvSpPr>
            <a:spLocks noChangeArrowheads="1"/>
          </p:cNvSpPr>
          <p:nvPr/>
        </p:nvSpPr>
        <p:spPr bwMode="auto">
          <a:xfrm>
            <a:off x="2757488" y="4076700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80808"/>
                </a:solidFill>
                <a:cs typeface="Arial" pitchFamily="34" charset="0"/>
              </a:rPr>
              <a:t>Business Area</a:t>
            </a:r>
          </a:p>
        </p:txBody>
      </p:sp>
      <p:sp>
        <p:nvSpPr>
          <p:cNvPr id="417806" name="矩形 278542"/>
          <p:cNvSpPr>
            <a:spLocks noChangeArrowheads="1"/>
          </p:cNvSpPr>
          <p:nvPr/>
        </p:nvSpPr>
        <p:spPr bwMode="auto">
          <a:xfrm>
            <a:off x="1624013" y="6161088"/>
            <a:ext cx="6248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EFEFE"/>
                </a:solidFill>
                <a:cs typeface="Arial" pitchFamily="34" charset="0"/>
              </a:rPr>
              <a:t>Please write down of contents explanation for Business Area.</a:t>
            </a:r>
          </a:p>
        </p:txBody>
      </p:sp>
      <p:sp>
        <p:nvSpPr>
          <p:cNvPr id="417807" name="矩形 278543"/>
          <p:cNvSpPr>
            <a:spLocks noChangeArrowheads="1"/>
          </p:cNvSpPr>
          <p:nvPr/>
        </p:nvSpPr>
        <p:spPr bwMode="auto">
          <a:xfrm>
            <a:off x="5095875" y="1590675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Please write down of contents explanation for Business Area.</a:t>
            </a:r>
          </a:p>
        </p:txBody>
      </p:sp>
      <p:sp>
        <p:nvSpPr>
          <p:cNvPr id="417808" name="矩形 278544"/>
          <p:cNvSpPr>
            <a:spLocks noChangeArrowheads="1"/>
          </p:cNvSpPr>
          <p:nvPr/>
        </p:nvSpPr>
        <p:spPr bwMode="auto">
          <a:xfrm>
            <a:off x="1624013" y="5014913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Please write down of contents explanation for Business Area.</a:t>
            </a:r>
          </a:p>
        </p:txBody>
      </p:sp>
      <p:sp>
        <p:nvSpPr>
          <p:cNvPr id="417809" name="矩形 278545"/>
          <p:cNvSpPr>
            <a:spLocks noChangeArrowheads="1"/>
          </p:cNvSpPr>
          <p:nvPr/>
        </p:nvSpPr>
        <p:spPr bwMode="auto">
          <a:xfrm>
            <a:off x="5095875" y="5014913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Please write down of contents explanation for Business Area.</a:t>
            </a:r>
          </a:p>
        </p:txBody>
      </p:sp>
    </p:spTree>
  </p:cSld>
  <p:clrMapOvr>
    <a:masterClrMapping/>
  </p:clrMapOvr>
  <p:transition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1" name="标题 2805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19842" name="AutoShape 3"/>
          <p:cNvSpPr>
            <a:spLocks noChangeArrowheads="1"/>
          </p:cNvSpPr>
          <p:nvPr/>
        </p:nvSpPr>
        <p:spPr bwMode="auto">
          <a:xfrm>
            <a:off x="2836863" y="3860800"/>
            <a:ext cx="5335587" cy="687388"/>
          </a:xfrm>
          <a:prstGeom prst="roundRect">
            <a:avLst>
              <a:gd name="adj" fmla="val 11505"/>
            </a:avLst>
          </a:prstGeom>
          <a:solidFill>
            <a:srgbClr val="009999">
              <a:alpha val="50195"/>
            </a:srgbClr>
          </a:solidFill>
          <a:ln w="635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419843" name="Group 4"/>
          <p:cNvGrpSpPr>
            <a:grpSpLocks/>
          </p:cNvGrpSpPr>
          <p:nvPr/>
        </p:nvGrpSpPr>
        <p:grpSpPr bwMode="auto">
          <a:xfrm>
            <a:off x="736600" y="3873500"/>
            <a:ext cx="2613025" cy="687388"/>
            <a:chOff x="370" y="2169"/>
            <a:chExt cx="1790" cy="433"/>
          </a:xfrm>
        </p:grpSpPr>
        <p:sp>
          <p:nvSpPr>
            <p:cNvPr id="419844" name="AutoShape 5"/>
            <p:cNvSpPr>
              <a:spLocks noChangeArrowheads="1"/>
            </p:cNvSpPr>
            <p:nvPr/>
          </p:nvSpPr>
          <p:spPr bwMode="auto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14"/>
              </a:avLst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19845" name="Freeform 6"/>
            <p:cNvSpPr>
              <a:spLocks noChangeArrowheads="1"/>
            </p:cNvSpPr>
            <p:nvPr/>
          </p:nvSpPr>
          <p:spPr bwMode="auto">
            <a:xfrm>
              <a:off x="370" y="2169"/>
              <a:ext cx="1549" cy="43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1069" y="0"/>
                </a:cxn>
                <a:cxn ang="0">
                  <a:pos x="1069" y="198"/>
                </a:cxn>
                <a:cxn ang="0">
                  <a:pos x="1055" y="270"/>
                </a:cxn>
                <a:cxn ang="0">
                  <a:pos x="987" y="302"/>
                </a:cxn>
                <a:cxn ang="0">
                  <a:pos x="0" y="307"/>
                </a:cxn>
                <a:cxn ang="0">
                  <a:pos x="0" y="89"/>
                </a:cxn>
                <a:cxn ang="0">
                  <a:pos x="21" y="18"/>
                </a:cxn>
                <a:cxn ang="0">
                  <a:pos x="83" y="0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161"/>
                </a:gs>
                <a:gs pos="50000">
                  <a:srgbClr val="009999"/>
                </a:gs>
                <a:gs pos="100000">
                  <a:srgbClr val="006161"/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846" name="AutoShape 7"/>
          <p:cNvSpPr>
            <a:spLocks noChangeArrowheads="1"/>
          </p:cNvSpPr>
          <p:nvPr/>
        </p:nvSpPr>
        <p:spPr bwMode="auto">
          <a:xfrm>
            <a:off x="2776538" y="4927600"/>
            <a:ext cx="5400675" cy="687388"/>
          </a:xfrm>
          <a:prstGeom prst="roundRect">
            <a:avLst>
              <a:gd name="adj" fmla="val 11505"/>
            </a:avLst>
          </a:prstGeom>
          <a:solidFill>
            <a:schemeClr val="accent1">
              <a:alpha val="50000"/>
            </a:schemeClr>
          </a:solidFill>
          <a:ln w="635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419847" name="Group 8"/>
          <p:cNvGrpSpPr>
            <a:grpSpLocks/>
          </p:cNvGrpSpPr>
          <p:nvPr/>
        </p:nvGrpSpPr>
        <p:grpSpPr bwMode="auto">
          <a:xfrm>
            <a:off x="698500" y="4940300"/>
            <a:ext cx="2613025" cy="687388"/>
            <a:chOff x="370" y="2169"/>
            <a:chExt cx="1790" cy="433"/>
          </a:xfrm>
        </p:grpSpPr>
        <p:sp>
          <p:nvSpPr>
            <p:cNvPr id="419848" name="AutoShape 9"/>
            <p:cNvSpPr>
              <a:spLocks noChangeArrowheads="1"/>
            </p:cNvSpPr>
            <p:nvPr/>
          </p:nvSpPr>
          <p:spPr bwMode="auto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14"/>
              </a:avLst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19849" name="Freeform 10"/>
            <p:cNvSpPr>
              <a:spLocks noChangeArrowheads="1"/>
            </p:cNvSpPr>
            <p:nvPr/>
          </p:nvSpPr>
          <p:spPr bwMode="auto">
            <a:xfrm>
              <a:off x="370" y="2169"/>
              <a:ext cx="1549" cy="43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1069" y="0"/>
                </a:cxn>
                <a:cxn ang="0">
                  <a:pos x="1069" y="198"/>
                </a:cxn>
                <a:cxn ang="0">
                  <a:pos x="1055" y="270"/>
                </a:cxn>
                <a:cxn ang="0">
                  <a:pos x="987" y="302"/>
                </a:cxn>
                <a:cxn ang="0">
                  <a:pos x="0" y="307"/>
                </a:cxn>
                <a:cxn ang="0">
                  <a:pos x="0" y="89"/>
                </a:cxn>
                <a:cxn ang="0">
                  <a:pos x="21" y="18"/>
                </a:cxn>
                <a:cxn ang="0">
                  <a:pos x="83" y="0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850" name="AutoShape 11"/>
          <p:cNvSpPr>
            <a:spLocks noChangeArrowheads="1"/>
          </p:cNvSpPr>
          <p:nvPr/>
        </p:nvSpPr>
        <p:spPr bwMode="auto">
          <a:xfrm>
            <a:off x="2838450" y="1768475"/>
            <a:ext cx="5330825" cy="687388"/>
          </a:xfrm>
          <a:prstGeom prst="roundRect">
            <a:avLst>
              <a:gd name="adj" fmla="val 11505"/>
            </a:avLst>
          </a:prstGeom>
          <a:solidFill>
            <a:schemeClr val="accent2">
              <a:alpha val="50000"/>
            </a:schemeClr>
          </a:solidFill>
          <a:ln w="635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419851" name="Group 12"/>
          <p:cNvGrpSpPr>
            <a:grpSpLocks/>
          </p:cNvGrpSpPr>
          <p:nvPr/>
        </p:nvGrpSpPr>
        <p:grpSpPr bwMode="auto">
          <a:xfrm>
            <a:off x="762000" y="1752600"/>
            <a:ext cx="2606675" cy="687388"/>
            <a:chOff x="378" y="1065"/>
            <a:chExt cx="1785" cy="433"/>
          </a:xfrm>
        </p:grpSpPr>
        <p:sp>
          <p:nvSpPr>
            <p:cNvPr id="419852" name="AutoShape 13"/>
            <p:cNvSpPr>
              <a:spLocks noChangeArrowheads="1"/>
            </p:cNvSpPr>
            <p:nvPr/>
          </p:nvSpPr>
          <p:spPr bwMode="auto">
            <a:xfrm>
              <a:off x="1921" y="1152"/>
              <a:ext cx="242" cy="240"/>
            </a:xfrm>
            <a:prstGeom prst="rightArrow">
              <a:avLst>
                <a:gd name="adj1" fmla="val 50000"/>
                <a:gd name="adj2" fmla="val 59417"/>
              </a:avLst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19853" name="Freeform 14"/>
            <p:cNvSpPr>
              <a:spLocks noChangeArrowheads="1"/>
            </p:cNvSpPr>
            <p:nvPr/>
          </p:nvSpPr>
          <p:spPr bwMode="auto">
            <a:xfrm>
              <a:off x="378" y="1065"/>
              <a:ext cx="1549" cy="43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1069" y="0"/>
                </a:cxn>
                <a:cxn ang="0">
                  <a:pos x="1069" y="198"/>
                </a:cxn>
                <a:cxn ang="0">
                  <a:pos x="1055" y="270"/>
                </a:cxn>
                <a:cxn ang="0">
                  <a:pos x="987" y="302"/>
                </a:cxn>
                <a:cxn ang="0">
                  <a:pos x="0" y="307"/>
                </a:cxn>
                <a:cxn ang="0">
                  <a:pos x="0" y="89"/>
                </a:cxn>
                <a:cxn ang="0">
                  <a:pos x="21" y="18"/>
                </a:cxn>
                <a:cxn ang="0">
                  <a:pos x="83" y="0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22265"/>
                </a:gs>
                <a:gs pos="50000">
                  <a:schemeClr val="accent2"/>
                </a:gs>
                <a:gs pos="100000">
                  <a:srgbClr val="222265"/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854" name="AutoShape 19"/>
          <p:cNvSpPr>
            <a:spLocks noChangeArrowheads="1"/>
          </p:cNvSpPr>
          <p:nvPr/>
        </p:nvSpPr>
        <p:spPr bwMode="auto">
          <a:xfrm>
            <a:off x="2803525" y="2801938"/>
            <a:ext cx="5356225" cy="687387"/>
          </a:xfrm>
          <a:prstGeom prst="roundRect">
            <a:avLst>
              <a:gd name="adj" fmla="val 11505"/>
            </a:avLst>
          </a:prstGeom>
          <a:solidFill>
            <a:srgbClr val="CC3399">
              <a:alpha val="50195"/>
            </a:srgbClr>
          </a:solidFill>
          <a:ln w="635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419855" name="Group 20"/>
          <p:cNvGrpSpPr>
            <a:grpSpLocks/>
          </p:cNvGrpSpPr>
          <p:nvPr/>
        </p:nvGrpSpPr>
        <p:grpSpPr bwMode="auto">
          <a:xfrm>
            <a:off x="727075" y="2794000"/>
            <a:ext cx="2613025" cy="687388"/>
            <a:chOff x="370" y="2169"/>
            <a:chExt cx="1790" cy="433"/>
          </a:xfrm>
        </p:grpSpPr>
        <p:sp>
          <p:nvSpPr>
            <p:cNvPr id="419856" name="AutoShape 21"/>
            <p:cNvSpPr>
              <a:spLocks noChangeArrowheads="1"/>
            </p:cNvSpPr>
            <p:nvPr/>
          </p:nvSpPr>
          <p:spPr bwMode="auto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14"/>
              </a:avLst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19857" name="Freeform 22"/>
            <p:cNvSpPr>
              <a:spLocks noChangeArrowheads="1"/>
            </p:cNvSpPr>
            <p:nvPr/>
          </p:nvSpPr>
          <p:spPr bwMode="auto">
            <a:xfrm>
              <a:off x="370" y="2169"/>
              <a:ext cx="1549" cy="43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1069" y="0"/>
                </a:cxn>
                <a:cxn ang="0">
                  <a:pos x="1069" y="198"/>
                </a:cxn>
                <a:cxn ang="0">
                  <a:pos x="1055" y="270"/>
                </a:cxn>
                <a:cxn ang="0">
                  <a:pos x="987" y="302"/>
                </a:cxn>
                <a:cxn ang="0">
                  <a:pos x="0" y="307"/>
                </a:cxn>
                <a:cxn ang="0">
                  <a:pos x="0" y="89"/>
                </a:cxn>
                <a:cxn ang="0">
                  <a:pos x="21" y="18"/>
                </a:cxn>
                <a:cxn ang="0">
                  <a:pos x="83" y="0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22061"/>
                </a:gs>
                <a:gs pos="50000">
                  <a:srgbClr val="CC3399"/>
                </a:gs>
                <a:gs pos="100000">
                  <a:srgbClr val="822061"/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gray">
          <a:xfrm>
            <a:off x="955675" y="1905000"/>
            <a:ext cx="1836738" cy="3968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noProof="1">
                <a:solidFill>
                  <a:srgbClr val="FEFEFE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 in here</a:t>
            </a:r>
            <a:endParaRPr lang="en-US" altLang="zh-CN" sz="2000" noProof="1">
              <a:solidFill>
                <a:srgbClr val="FEFEFE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gray">
          <a:xfrm>
            <a:off x="955675" y="2933700"/>
            <a:ext cx="1836738" cy="3968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noProof="1">
                <a:solidFill>
                  <a:srgbClr val="FEFEFE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 in here</a:t>
            </a:r>
            <a:endParaRPr lang="en-US" altLang="zh-CN" sz="2000" noProof="1">
              <a:solidFill>
                <a:srgbClr val="FEFEFE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gray">
          <a:xfrm>
            <a:off x="955675" y="4019550"/>
            <a:ext cx="1836738" cy="3968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noProof="1">
                <a:solidFill>
                  <a:srgbClr val="FEFEFE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 in here</a:t>
            </a:r>
            <a:endParaRPr lang="en-US" altLang="zh-CN" sz="2000" noProof="1">
              <a:solidFill>
                <a:srgbClr val="FEFEFE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gray">
          <a:xfrm>
            <a:off x="955675" y="5065713"/>
            <a:ext cx="1836738" cy="3968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noProof="1">
                <a:solidFill>
                  <a:srgbClr val="FEFEFE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 in here</a:t>
            </a:r>
            <a:endParaRPr lang="en-US" altLang="zh-CN" sz="2000" noProof="1">
              <a:solidFill>
                <a:srgbClr val="FEFEFE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19862" name="Text Box 31"/>
          <p:cNvSpPr txBox="1">
            <a:spLocks noChangeArrowheads="1"/>
          </p:cNvSpPr>
          <p:nvPr/>
        </p:nvSpPr>
        <p:spPr bwMode="auto">
          <a:xfrm>
            <a:off x="3352800" y="1781175"/>
            <a:ext cx="480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is a Design Digital Content &amp;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Contents mall developed by Guild Design Inc.</a:t>
            </a:r>
          </a:p>
        </p:txBody>
      </p:sp>
      <p:sp>
        <p:nvSpPr>
          <p:cNvPr id="419863" name="Text Box 32"/>
          <p:cNvSpPr txBox="1">
            <a:spLocks noChangeArrowheads="1"/>
          </p:cNvSpPr>
          <p:nvPr/>
        </p:nvSpPr>
        <p:spPr bwMode="auto">
          <a:xfrm>
            <a:off x="3352800" y="2811463"/>
            <a:ext cx="4608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is a Design Digital Content &amp;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Contents mall developed by Guild Design Inc.</a:t>
            </a:r>
          </a:p>
        </p:txBody>
      </p:sp>
      <p:sp>
        <p:nvSpPr>
          <p:cNvPr id="419864" name="Text Box 34"/>
          <p:cNvSpPr txBox="1">
            <a:spLocks noChangeArrowheads="1"/>
          </p:cNvSpPr>
          <p:nvPr/>
        </p:nvSpPr>
        <p:spPr bwMode="auto">
          <a:xfrm>
            <a:off x="3352800" y="3876675"/>
            <a:ext cx="4608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is a Design Digital Content &amp;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Contents mall developed by Guild Design Inc.</a:t>
            </a:r>
          </a:p>
        </p:txBody>
      </p:sp>
      <p:sp>
        <p:nvSpPr>
          <p:cNvPr id="419865" name="Text Box 35"/>
          <p:cNvSpPr txBox="1">
            <a:spLocks noChangeArrowheads="1"/>
          </p:cNvSpPr>
          <p:nvPr/>
        </p:nvSpPr>
        <p:spPr bwMode="auto">
          <a:xfrm>
            <a:off x="3352800" y="4943475"/>
            <a:ext cx="480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is a Design Digital Content &amp;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Contents mall developed by Guild Design Inc.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标题 2826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21890" name="AutoShape 3"/>
          <p:cNvSpPr>
            <a:spLocks noChangeArrowheads="1"/>
          </p:cNvSpPr>
          <p:nvPr/>
        </p:nvSpPr>
        <p:spPr bwMode="auto">
          <a:xfrm>
            <a:off x="2085975" y="1577975"/>
            <a:ext cx="4818063" cy="989013"/>
          </a:xfrm>
          <a:prstGeom prst="roundRect">
            <a:avLst>
              <a:gd name="adj" fmla="val 1272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421891" name="Text Box 4"/>
          <p:cNvSpPr txBox="1">
            <a:spLocks noChangeArrowheads="1"/>
          </p:cNvSpPr>
          <p:nvPr/>
        </p:nvSpPr>
        <p:spPr bwMode="auto">
          <a:xfrm>
            <a:off x="2300288" y="1804988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latin typeface="Calibri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421892" name="Group 5"/>
          <p:cNvGrpSpPr>
            <a:grpSpLocks/>
          </p:cNvGrpSpPr>
          <p:nvPr/>
        </p:nvGrpSpPr>
        <p:grpSpPr bwMode="auto">
          <a:xfrm>
            <a:off x="1176338" y="1447800"/>
            <a:ext cx="1238250" cy="1236663"/>
            <a:chOff x="802" y="845"/>
            <a:chExt cx="827" cy="826"/>
          </a:xfrm>
        </p:grpSpPr>
        <p:sp>
          <p:nvSpPr>
            <p:cNvPr id="421893" name="Oval 6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894" name="Oval 7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1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895" name="Oval 8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1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421896" name="Text Box 9"/>
          <p:cNvSpPr txBox="1">
            <a:spLocks noChangeArrowheads="1"/>
          </p:cNvSpPr>
          <p:nvPr/>
        </p:nvSpPr>
        <p:spPr bwMode="auto">
          <a:xfrm>
            <a:off x="1247775" y="1795463"/>
            <a:ext cx="1082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latin typeface="Calibri" pitchFamily="34" charset="0"/>
                <a:cs typeface="Arial" pitchFamily="34" charset="0"/>
              </a:rPr>
              <a:t>Text in here</a:t>
            </a:r>
          </a:p>
        </p:txBody>
      </p:sp>
      <p:sp>
        <p:nvSpPr>
          <p:cNvPr id="421897" name="AutoShape 10"/>
          <p:cNvSpPr>
            <a:spLocks noChangeArrowheads="1"/>
          </p:cNvSpPr>
          <p:nvPr/>
        </p:nvSpPr>
        <p:spPr bwMode="auto">
          <a:xfrm>
            <a:off x="2254250" y="2698750"/>
            <a:ext cx="4818063" cy="989013"/>
          </a:xfrm>
          <a:prstGeom prst="roundRect">
            <a:avLst>
              <a:gd name="adj" fmla="val 1272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421898" name="Text Box 11"/>
          <p:cNvSpPr txBox="1">
            <a:spLocks noChangeArrowheads="1"/>
          </p:cNvSpPr>
          <p:nvPr/>
        </p:nvSpPr>
        <p:spPr bwMode="auto">
          <a:xfrm>
            <a:off x="2259013" y="2914650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latin typeface="Calibri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421899" name="Group 12"/>
          <p:cNvGrpSpPr>
            <a:grpSpLocks/>
          </p:cNvGrpSpPr>
          <p:nvPr/>
        </p:nvGrpSpPr>
        <p:grpSpPr bwMode="auto">
          <a:xfrm>
            <a:off x="6757988" y="2568575"/>
            <a:ext cx="1238250" cy="1236663"/>
            <a:chOff x="802" y="845"/>
            <a:chExt cx="827" cy="826"/>
          </a:xfrm>
        </p:grpSpPr>
        <p:sp>
          <p:nvSpPr>
            <p:cNvPr id="421900" name="Oval 13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901" name="Oval 14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2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902" name="Oval 15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2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421903" name="Text Box 16"/>
          <p:cNvSpPr txBox="1">
            <a:spLocks noChangeArrowheads="1"/>
          </p:cNvSpPr>
          <p:nvPr/>
        </p:nvSpPr>
        <p:spPr bwMode="auto">
          <a:xfrm>
            <a:off x="6829425" y="2916238"/>
            <a:ext cx="1081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latin typeface="Calibri" pitchFamily="34" charset="0"/>
                <a:cs typeface="Arial" pitchFamily="34" charset="0"/>
              </a:rPr>
              <a:t>Text in here</a:t>
            </a:r>
          </a:p>
        </p:txBody>
      </p:sp>
      <p:sp>
        <p:nvSpPr>
          <p:cNvPr id="421904" name="AutoShape 17"/>
          <p:cNvSpPr>
            <a:spLocks noChangeArrowheads="1"/>
          </p:cNvSpPr>
          <p:nvPr/>
        </p:nvSpPr>
        <p:spPr bwMode="auto">
          <a:xfrm>
            <a:off x="2085975" y="3817938"/>
            <a:ext cx="4818063" cy="989012"/>
          </a:xfrm>
          <a:prstGeom prst="roundRect">
            <a:avLst>
              <a:gd name="adj" fmla="val 12727"/>
            </a:avLst>
          </a:prstGeom>
          <a:solidFill>
            <a:schemeClr val="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421905" name="Text Box 18"/>
          <p:cNvSpPr txBox="1">
            <a:spLocks noChangeArrowheads="1"/>
          </p:cNvSpPr>
          <p:nvPr/>
        </p:nvSpPr>
        <p:spPr bwMode="auto">
          <a:xfrm>
            <a:off x="2300288" y="4043363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latin typeface="Calibri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421906" name="Group 19"/>
          <p:cNvGrpSpPr>
            <a:grpSpLocks/>
          </p:cNvGrpSpPr>
          <p:nvPr/>
        </p:nvGrpSpPr>
        <p:grpSpPr bwMode="auto">
          <a:xfrm>
            <a:off x="1176338" y="3687763"/>
            <a:ext cx="1238250" cy="1236662"/>
            <a:chOff x="802" y="845"/>
            <a:chExt cx="827" cy="826"/>
          </a:xfrm>
        </p:grpSpPr>
        <p:sp>
          <p:nvSpPr>
            <p:cNvPr id="421907" name="Oval 20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908" name="Oval 21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hlink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909" name="Oval 22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hlink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421910" name="Text Box 23"/>
          <p:cNvSpPr txBox="1">
            <a:spLocks noChangeArrowheads="1"/>
          </p:cNvSpPr>
          <p:nvPr/>
        </p:nvSpPr>
        <p:spPr bwMode="auto">
          <a:xfrm>
            <a:off x="1247775" y="4035425"/>
            <a:ext cx="1082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latin typeface="Calibri" pitchFamily="34" charset="0"/>
                <a:cs typeface="Arial" pitchFamily="34" charset="0"/>
              </a:rPr>
              <a:t>Text in here</a:t>
            </a:r>
          </a:p>
        </p:txBody>
      </p:sp>
      <p:sp>
        <p:nvSpPr>
          <p:cNvPr id="421911" name="AutoShape 24"/>
          <p:cNvSpPr>
            <a:spLocks noChangeArrowheads="1"/>
          </p:cNvSpPr>
          <p:nvPr/>
        </p:nvSpPr>
        <p:spPr bwMode="auto">
          <a:xfrm>
            <a:off x="2254250" y="4938713"/>
            <a:ext cx="4818063" cy="987425"/>
          </a:xfrm>
          <a:prstGeom prst="roundRect">
            <a:avLst>
              <a:gd name="adj" fmla="val 12727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421912" name="Text Box 25"/>
          <p:cNvSpPr txBox="1">
            <a:spLocks noChangeArrowheads="1"/>
          </p:cNvSpPr>
          <p:nvPr/>
        </p:nvSpPr>
        <p:spPr bwMode="auto">
          <a:xfrm>
            <a:off x="2259013" y="5154613"/>
            <a:ext cx="45704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F8F8F8"/>
                </a:solidFill>
                <a:latin typeface="Calibri" pitchFamily="34" charset="0"/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421913" name="Group 26"/>
          <p:cNvGrpSpPr>
            <a:grpSpLocks/>
          </p:cNvGrpSpPr>
          <p:nvPr/>
        </p:nvGrpSpPr>
        <p:grpSpPr bwMode="auto">
          <a:xfrm>
            <a:off x="6757988" y="4808538"/>
            <a:ext cx="1238250" cy="1236662"/>
            <a:chOff x="802" y="845"/>
            <a:chExt cx="827" cy="826"/>
          </a:xfrm>
        </p:grpSpPr>
        <p:sp>
          <p:nvSpPr>
            <p:cNvPr id="421914" name="Oval 27"/>
            <p:cNvSpPr>
              <a:spLocks noChangeArrowheads="1"/>
            </p:cNvSpPr>
            <p:nvPr/>
          </p:nvSpPr>
          <p:spPr bwMode="auto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915" name="Oval 28"/>
            <p:cNvSpPr>
              <a:spLocks noChangeArrowheads="1"/>
            </p:cNvSpPr>
            <p:nvPr/>
          </p:nvSpPr>
          <p:spPr bwMode="auto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folHlink">
                  <a:alpha val="70195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21916" name="Oval 29"/>
            <p:cNvSpPr>
              <a:spLocks noChangeArrowheads="1"/>
            </p:cNvSpPr>
            <p:nvPr/>
          </p:nvSpPr>
          <p:spPr bwMode="auto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folHlink">
                  <a:alpha val="30196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421917" name="Text Box 30"/>
          <p:cNvSpPr txBox="1">
            <a:spLocks noChangeArrowheads="1"/>
          </p:cNvSpPr>
          <p:nvPr/>
        </p:nvSpPr>
        <p:spPr bwMode="auto">
          <a:xfrm>
            <a:off x="6829425" y="5154613"/>
            <a:ext cx="1081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latin typeface="Calibri" pitchFamily="34" charset="0"/>
                <a:cs typeface="Arial" pitchFamily="34" charset="0"/>
              </a:rPr>
              <a:t>Text in here</a:t>
            </a:r>
          </a:p>
        </p:txBody>
      </p:sp>
    </p:spTree>
  </p:cSld>
  <p:clrMapOvr>
    <a:masterClrMapping/>
  </p:clrMapOvr>
  <p:transition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7" name="标题 2846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3D Pie Chart</a:t>
            </a:r>
          </a:p>
        </p:txBody>
      </p:sp>
      <p:sp>
        <p:nvSpPr>
          <p:cNvPr id="423938" name="任意多边形 284674"/>
          <p:cNvSpPr>
            <a:spLocks noChangeArrowheads="1"/>
          </p:cNvSpPr>
          <p:nvPr/>
        </p:nvSpPr>
        <p:spPr bwMode="auto">
          <a:xfrm>
            <a:off x="388938" y="1938338"/>
            <a:ext cx="1638300" cy="449262"/>
          </a:xfrm>
          <a:custGeom>
            <a:avLst/>
            <a:gdLst/>
            <a:ahLst/>
            <a:cxnLst>
              <a:cxn ang="0">
                <a:pos x="1" y="113"/>
              </a:cxn>
              <a:cxn ang="0">
                <a:pos x="1" y="283"/>
              </a:cxn>
              <a:cxn ang="0">
                <a:pos x="880" y="283"/>
              </a:cxn>
              <a:cxn ang="0">
                <a:pos x="880" y="106"/>
              </a:cxn>
              <a:cxn ang="0">
                <a:pos x="742" y="4"/>
              </a:cxn>
              <a:cxn ang="0">
                <a:pos x="140" y="4"/>
              </a:cxn>
              <a:cxn ang="0">
                <a:pos x="1" y="113"/>
              </a:cxn>
            </a:cxnLst>
            <a:rect l="0" t="0" r="r" b="b"/>
            <a:pathLst>
              <a:path w="880" h="283">
                <a:moveTo>
                  <a:pt x="1" y="113"/>
                </a:moveTo>
                <a:cubicBezTo>
                  <a:pt x="1" y="237"/>
                  <a:pt x="1" y="283"/>
                  <a:pt x="1" y="283"/>
                </a:cubicBezTo>
                <a:lnTo>
                  <a:pt x="880" y="283"/>
                </a:lnTo>
                <a:lnTo>
                  <a:pt x="880" y="106"/>
                </a:lnTo>
                <a:cubicBezTo>
                  <a:pt x="878" y="68"/>
                  <a:pt x="862" y="4"/>
                  <a:pt x="742" y="4"/>
                </a:cubicBezTo>
                <a:cubicBezTo>
                  <a:pt x="365" y="4"/>
                  <a:pt x="140" y="4"/>
                  <a:pt x="140" y="4"/>
                </a:cubicBezTo>
                <a:cubicBezTo>
                  <a:pt x="16" y="0"/>
                  <a:pt x="0" y="91"/>
                  <a:pt x="1" y="11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39" name="椭圆 284675"/>
          <p:cNvSpPr>
            <a:spLocks noChangeArrowheads="1"/>
          </p:cNvSpPr>
          <p:nvPr/>
        </p:nvSpPr>
        <p:spPr bwMode="auto">
          <a:xfrm>
            <a:off x="2901950" y="2090738"/>
            <a:ext cx="3390900" cy="3390900"/>
          </a:xfrm>
          <a:prstGeom prst="ellipse">
            <a:avLst/>
          </a:prstGeom>
          <a:gradFill rotWithShape="1">
            <a:gsLst>
              <a:gs pos="0">
                <a:srgbClr val="000000">
                  <a:alpha val="27000"/>
                </a:srgbClr>
              </a:gs>
              <a:gs pos="50000">
                <a:schemeClr val="bg1"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23940" name="图片 284676" descr="a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2425" y="2084388"/>
            <a:ext cx="340677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3941" name="任意多边形 284677"/>
          <p:cNvSpPr>
            <a:spLocks noChangeArrowheads="1"/>
          </p:cNvSpPr>
          <p:nvPr/>
        </p:nvSpPr>
        <p:spPr bwMode="auto">
          <a:xfrm>
            <a:off x="4595813" y="2097088"/>
            <a:ext cx="1706562" cy="1706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597" y="21243"/>
              </a:cxn>
              <a:cxn ang="0">
                <a:pos x="0" y="0"/>
              </a:cxn>
              <a:cxn ang="0">
                <a:pos x="21597" y="21243"/>
              </a:cxn>
              <a:cxn ang="0">
                <a:pos x="0" y="21600"/>
              </a:cxn>
            </a:cxnLst>
            <a:rect l="0" t="0" r="r" b="b"/>
            <a:pathLst>
              <a:path w="21597" h="21600" fill="none">
                <a:moveTo>
                  <a:pt x="0" y="0"/>
                </a:moveTo>
                <a:cubicBezTo>
                  <a:pt x="11811" y="0"/>
                  <a:pt x="21408" y="9479"/>
                  <a:pt x="21597" y="21243"/>
                </a:cubicBezTo>
              </a:path>
              <a:path w="21597" h="21600" stroke="0">
                <a:moveTo>
                  <a:pt x="0" y="0"/>
                </a:moveTo>
                <a:cubicBezTo>
                  <a:pt x="11811" y="0"/>
                  <a:pt x="21408" y="9479"/>
                  <a:pt x="21597" y="21243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hlink">
              <a:alpha val="59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3942" name="任意多边形 284678"/>
          <p:cNvSpPr>
            <a:spLocks noChangeArrowheads="1"/>
          </p:cNvSpPr>
          <p:nvPr/>
        </p:nvSpPr>
        <p:spPr bwMode="auto">
          <a:xfrm rot="5400000">
            <a:off x="4589463" y="3770313"/>
            <a:ext cx="1714500" cy="1714500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411" y="-1"/>
              </a:cxn>
              <a:cxn ang="0">
                <a:pos x="22011" y="21599"/>
              </a:cxn>
              <a:cxn ang="0">
                <a:pos x="22011" y="21669"/>
              </a:cxn>
              <a:cxn ang="0">
                <a:pos x="0" y="3"/>
              </a:cxn>
              <a:cxn ang="0">
                <a:pos x="411" y="-1"/>
              </a:cxn>
              <a:cxn ang="0">
                <a:pos x="22011" y="21599"/>
              </a:cxn>
              <a:cxn ang="0">
                <a:pos x="22011" y="21669"/>
              </a:cxn>
              <a:cxn ang="0">
                <a:pos x="411" y="21600"/>
              </a:cxn>
            </a:cxnLst>
            <a:rect l="0" t="0" r="r" b="b"/>
            <a:pathLst>
              <a:path w="22011" h="21670" fill="none">
                <a:moveTo>
                  <a:pt x="0" y="3"/>
                </a:moveTo>
                <a:cubicBezTo>
                  <a:pt x="137" y="0"/>
                  <a:pt x="274" y="-1"/>
                  <a:pt x="411" y="-1"/>
                </a:cubicBezTo>
                <a:cubicBezTo>
                  <a:pt x="12340" y="-1"/>
                  <a:pt x="22011" y="9670"/>
                  <a:pt x="22011" y="21599"/>
                </a:cubicBezTo>
                <a:cubicBezTo>
                  <a:pt x="22011" y="21622"/>
                  <a:pt x="22011" y="21646"/>
                  <a:pt x="22011" y="21669"/>
                </a:cubicBezTo>
              </a:path>
              <a:path w="22011" h="21670" stroke="0">
                <a:moveTo>
                  <a:pt x="0" y="3"/>
                </a:moveTo>
                <a:cubicBezTo>
                  <a:pt x="137" y="0"/>
                  <a:pt x="274" y="-1"/>
                  <a:pt x="411" y="-1"/>
                </a:cubicBezTo>
                <a:cubicBezTo>
                  <a:pt x="12340" y="-1"/>
                  <a:pt x="22011" y="9670"/>
                  <a:pt x="22011" y="21599"/>
                </a:cubicBezTo>
                <a:cubicBezTo>
                  <a:pt x="22011" y="21622"/>
                  <a:pt x="22011" y="21646"/>
                  <a:pt x="22011" y="21669"/>
                </a:cubicBezTo>
                <a:lnTo>
                  <a:pt x="411" y="21600"/>
                </a:lnTo>
                <a:close/>
              </a:path>
            </a:pathLst>
          </a:custGeom>
          <a:solidFill>
            <a:schemeClr val="fol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3943" name="任意多边形 284679"/>
          <p:cNvSpPr>
            <a:spLocks noChangeArrowheads="1"/>
          </p:cNvSpPr>
          <p:nvPr/>
        </p:nvSpPr>
        <p:spPr bwMode="auto">
          <a:xfrm rot="5400000" flipH="1" flipV="1">
            <a:off x="2902745" y="2082006"/>
            <a:ext cx="1706562" cy="1704975"/>
          </a:xfrm>
          <a:custGeom>
            <a:avLst/>
            <a:gdLst/>
            <a:ahLst/>
            <a:cxnLst>
              <a:cxn ang="0">
                <a:pos x="426" y="0"/>
              </a:cxn>
              <a:cxn ang="0">
                <a:pos x="21600" y="21596"/>
              </a:cxn>
              <a:cxn ang="0">
                <a:pos x="21599" y="21787"/>
              </a:cxn>
              <a:cxn ang="0">
                <a:pos x="426" y="0"/>
              </a:cxn>
              <a:cxn ang="0">
                <a:pos x="21600" y="21596"/>
              </a:cxn>
              <a:cxn ang="0">
                <a:pos x="21599" y="21787"/>
              </a:cxn>
              <a:cxn ang="0">
                <a:pos x="0" y="21596"/>
              </a:cxn>
            </a:cxnLst>
            <a:rect l="0" t="0" r="r" b="b"/>
            <a:pathLst>
              <a:path w="21600" h="21787" fill="none">
                <a:moveTo>
                  <a:pt x="426" y="0"/>
                </a:moveTo>
                <a:cubicBezTo>
                  <a:pt x="12160" y="228"/>
                  <a:pt x="21600" y="9810"/>
                  <a:pt x="21600" y="21596"/>
                </a:cubicBezTo>
                <a:cubicBezTo>
                  <a:pt x="21600" y="21660"/>
                  <a:pt x="21600" y="21724"/>
                  <a:pt x="21599" y="21787"/>
                </a:cubicBezTo>
              </a:path>
              <a:path w="21600" h="21787" stroke="0">
                <a:moveTo>
                  <a:pt x="426" y="0"/>
                </a:moveTo>
                <a:cubicBezTo>
                  <a:pt x="12160" y="228"/>
                  <a:pt x="21600" y="9810"/>
                  <a:pt x="21600" y="21596"/>
                </a:cubicBezTo>
                <a:cubicBezTo>
                  <a:pt x="21600" y="21660"/>
                  <a:pt x="21600" y="21724"/>
                  <a:pt x="21599" y="21787"/>
                </a:cubicBezTo>
                <a:lnTo>
                  <a:pt x="0" y="21596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3944" name="任意多边形 284680"/>
          <p:cNvSpPr>
            <a:spLocks noChangeArrowheads="1"/>
          </p:cNvSpPr>
          <p:nvPr/>
        </p:nvSpPr>
        <p:spPr bwMode="auto">
          <a:xfrm rot="10419033">
            <a:off x="2990850" y="3660775"/>
            <a:ext cx="1676400" cy="1909763"/>
          </a:xfrm>
          <a:custGeom>
            <a:avLst/>
            <a:gdLst/>
            <a:ahLst/>
            <a:cxnLst>
              <a:cxn ang="0">
                <a:pos x="2140" y="0"/>
              </a:cxn>
              <a:cxn ang="0">
                <a:pos x="21600" y="21494"/>
              </a:cxn>
              <a:cxn ang="0">
                <a:pos x="21413" y="24346"/>
              </a:cxn>
              <a:cxn ang="0">
                <a:pos x="2140" y="0"/>
              </a:cxn>
              <a:cxn ang="0">
                <a:pos x="21600" y="21494"/>
              </a:cxn>
              <a:cxn ang="0">
                <a:pos x="21413" y="24346"/>
              </a:cxn>
              <a:cxn ang="0">
                <a:pos x="0" y="21494"/>
              </a:cxn>
            </a:cxnLst>
            <a:rect l="0" t="0" r="r" b="b"/>
            <a:pathLst>
              <a:path w="21600" h="24344" fill="none">
                <a:moveTo>
                  <a:pt x="2140" y="0"/>
                </a:moveTo>
                <a:cubicBezTo>
                  <a:pt x="13069" y="1078"/>
                  <a:pt x="21600" y="10290"/>
                  <a:pt x="21600" y="21494"/>
                </a:cubicBezTo>
                <a:cubicBezTo>
                  <a:pt x="21600" y="22463"/>
                  <a:pt x="21536" y="23417"/>
                  <a:pt x="21413" y="24346"/>
                </a:cubicBezTo>
              </a:path>
              <a:path w="21600" h="24344" stroke="0">
                <a:moveTo>
                  <a:pt x="2140" y="0"/>
                </a:moveTo>
                <a:cubicBezTo>
                  <a:pt x="13069" y="1078"/>
                  <a:pt x="21600" y="10290"/>
                  <a:pt x="21600" y="21494"/>
                </a:cubicBezTo>
                <a:cubicBezTo>
                  <a:pt x="21600" y="22463"/>
                  <a:pt x="21536" y="23417"/>
                  <a:pt x="21413" y="24346"/>
                </a:cubicBezTo>
                <a:lnTo>
                  <a:pt x="0" y="214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23945" name="组合 284681"/>
          <p:cNvGrpSpPr>
            <a:grpSpLocks/>
          </p:cNvGrpSpPr>
          <p:nvPr/>
        </p:nvGrpSpPr>
        <p:grpSpPr bwMode="auto">
          <a:xfrm rot="14245961" flipV="1">
            <a:off x="4094957" y="2367756"/>
            <a:ext cx="2616200" cy="576263"/>
            <a:chOff x="2532" y="1051"/>
            <a:chExt cx="893" cy="246"/>
          </a:xfrm>
        </p:grpSpPr>
        <p:grpSp>
          <p:nvGrpSpPr>
            <p:cNvPr id="423946" name="组合 284682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423947" name="新月形 284683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48" name="新月形 284684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49" name="新月形 284685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50" name="新月形 284686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3951" name="组合 284687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423952" name="新月形 284688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53" name="新月形 284689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54" name="新月形 284690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55" name="新月形 284691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23956" name="组合 284692"/>
          <p:cNvGrpSpPr>
            <a:grpSpLocks/>
          </p:cNvGrpSpPr>
          <p:nvPr/>
        </p:nvGrpSpPr>
        <p:grpSpPr bwMode="auto">
          <a:xfrm rot="3774324" flipV="1">
            <a:off x="2364582" y="4558506"/>
            <a:ext cx="2616200" cy="576263"/>
            <a:chOff x="2532" y="1051"/>
            <a:chExt cx="893" cy="246"/>
          </a:xfrm>
        </p:grpSpPr>
        <p:grpSp>
          <p:nvGrpSpPr>
            <p:cNvPr id="423957" name="组合 284693"/>
            <p:cNvGrpSpPr>
              <a:grpSpLocks/>
            </p:cNvGrpSpPr>
            <p:nvPr/>
          </p:nvGrpSpPr>
          <p:grpSpPr bwMode="auto">
            <a:xfrm>
              <a:off x="2532" y="1051"/>
              <a:ext cx="743" cy="185"/>
              <a:chOff x="1565" y="2568"/>
              <a:chExt cx="1118" cy="279"/>
            </a:xfrm>
          </p:grpSpPr>
          <p:sp>
            <p:nvSpPr>
              <p:cNvPr id="423958" name="新月形 284694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59" name="新月形 284695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60" name="新月形 284696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61" name="新月形 284697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3962" name="组合 284698"/>
            <p:cNvGrpSpPr>
              <a:grpSpLocks/>
            </p:cNvGrpSpPr>
            <p:nvPr/>
          </p:nvGrpSpPr>
          <p:grpSpPr bwMode="auto">
            <a:xfrm rot="1353540">
              <a:off x="2682" y="1111"/>
              <a:ext cx="743" cy="186"/>
              <a:chOff x="1565" y="2568"/>
              <a:chExt cx="1118" cy="279"/>
            </a:xfrm>
          </p:grpSpPr>
          <p:sp>
            <p:nvSpPr>
              <p:cNvPr id="423963" name="新月形 284699"/>
              <p:cNvSpPr>
                <a:spLocks noChangeArrowheads="1"/>
              </p:cNvSpPr>
              <p:nvPr/>
            </p:nvSpPr>
            <p:spPr bwMode="auto">
              <a:xfrm rot="5263130">
                <a:off x="1857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64" name="新月形 284700"/>
              <p:cNvSpPr>
                <a:spLocks noChangeArrowheads="1"/>
              </p:cNvSpPr>
              <p:nvPr/>
            </p:nvSpPr>
            <p:spPr bwMode="auto">
              <a:xfrm rot="6078281">
                <a:off x="1993" y="2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65" name="新月形 284701"/>
              <p:cNvSpPr>
                <a:spLocks noChangeArrowheads="1"/>
              </p:cNvSpPr>
              <p:nvPr/>
            </p:nvSpPr>
            <p:spPr bwMode="auto">
              <a:xfrm rot="6373927">
                <a:off x="2069" y="2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966" name="新月形 284702"/>
              <p:cNvSpPr>
                <a:spLocks noChangeArrowheads="1"/>
              </p:cNvSpPr>
              <p:nvPr/>
            </p:nvSpPr>
            <p:spPr bwMode="auto">
              <a:xfrm rot="6906312">
                <a:off x="2159" y="232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FFFFFF">
                  <a:alpha val="3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23967" name="组合 284703"/>
          <p:cNvGrpSpPr>
            <a:grpSpLocks/>
          </p:cNvGrpSpPr>
          <p:nvPr/>
        </p:nvGrpSpPr>
        <p:grpSpPr bwMode="auto">
          <a:xfrm>
            <a:off x="4014788" y="3211513"/>
            <a:ext cx="1165225" cy="1411287"/>
            <a:chOff x="1381" y="2037"/>
            <a:chExt cx="851" cy="1031"/>
          </a:xfrm>
        </p:grpSpPr>
        <p:pic>
          <p:nvPicPr>
            <p:cNvPr id="423968" name="图片 284704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81" y="2037"/>
              <a:ext cx="851" cy="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3969" name="椭圆 284705"/>
            <p:cNvSpPr>
              <a:spLocks noChangeArrowheads="1"/>
            </p:cNvSpPr>
            <p:nvPr/>
          </p:nvSpPr>
          <p:spPr bwMode="auto">
            <a:xfrm>
              <a:off x="1392" y="2043"/>
              <a:ext cx="840" cy="838"/>
            </a:xfrm>
            <a:prstGeom prst="ellipse">
              <a:avLst/>
            </a:prstGeom>
            <a:gradFill rotWithShape="1">
              <a:gsLst>
                <a:gs pos="0">
                  <a:srgbClr val="96AB94">
                    <a:alpha val="39999"/>
                  </a:srgbClr>
                </a:gs>
                <a:gs pos="17000">
                  <a:srgbClr val="D4DEFF">
                    <a:alpha val="50199"/>
                  </a:srgbClr>
                </a:gs>
                <a:gs pos="47000">
                  <a:srgbClr val="D4DEFF">
                    <a:alpha val="68200"/>
                  </a:srgbClr>
                </a:gs>
                <a:gs pos="100000">
                  <a:srgbClr val="8488C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3970" name="组合 284706"/>
            <p:cNvGrpSpPr>
              <a:grpSpLocks/>
            </p:cNvGrpSpPr>
            <p:nvPr/>
          </p:nvGrpSpPr>
          <p:grpSpPr bwMode="auto">
            <a:xfrm rot="-3733502" flipH="1" flipV="1">
              <a:off x="1635" y="2611"/>
              <a:ext cx="733" cy="178"/>
              <a:chOff x="2532" y="1051"/>
              <a:chExt cx="893" cy="246"/>
            </a:xfrm>
          </p:grpSpPr>
          <p:grpSp>
            <p:nvGrpSpPr>
              <p:cNvPr id="423971" name="组合 28470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3972" name="新月形 28470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3973" name="新月形 28470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3974" name="新月形 28471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3975" name="新月形 28471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3976" name="组合 28471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23977" name="新月形 28471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3978" name="新月形 28471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3979" name="新月形 28471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3980" name="新月形 28471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23981" name="矩形 284717"/>
          <p:cNvSpPr>
            <a:spLocks noChangeArrowheads="1"/>
          </p:cNvSpPr>
          <p:nvPr/>
        </p:nvSpPr>
        <p:spPr bwMode="auto">
          <a:xfrm>
            <a:off x="390525" y="2387600"/>
            <a:ext cx="2530475" cy="6445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2" name="任意多边形 284718"/>
          <p:cNvSpPr>
            <a:spLocks noChangeArrowheads="1"/>
          </p:cNvSpPr>
          <p:nvPr/>
        </p:nvSpPr>
        <p:spPr bwMode="auto">
          <a:xfrm>
            <a:off x="7158038" y="1944688"/>
            <a:ext cx="1627187" cy="449262"/>
          </a:xfrm>
          <a:custGeom>
            <a:avLst/>
            <a:gdLst/>
            <a:ahLst/>
            <a:cxnLst>
              <a:cxn ang="0">
                <a:pos x="1" y="113"/>
              </a:cxn>
              <a:cxn ang="0">
                <a:pos x="1" y="283"/>
              </a:cxn>
              <a:cxn ang="0">
                <a:pos x="880" y="283"/>
              </a:cxn>
              <a:cxn ang="0">
                <a:pos x="880" y="106"/>
              </a:cxn>
              <a:cxn ang="0">
                <a:pos x="742" y="4"/>
              </a:cxn>
              <a:cxn ang="0">
                <a:pos x="140" y="4"/>
              </a:cxn>
              <a:cxn ang="0">
                <a:pos x="1" y="113"/>
              </a:cxn>
            </a:cxnLst>
            <a:rect l="0" t="0" r="r" b="b"/>
            <a:pathLst>
              <a:path w="880" h="283">
                <a:moveTo>
                  <a:pt x="1" y="113"/>
                </a:moveTo>
                <a:cubicBezTo>
                  <a:pt x="1" y="237"/>
                  <a:pt x="1" y="283"/>
                  <a:pt x="1" y="283"/>
                </a:cubicBezTo>
                <a:lnTo>
                  <a:pt x="880" y="283"/>
                </a:lnTo>
                <a:lnTo>
                  <a:pt x="880" y="106"/>
                </a:lnTo>
                <a:cubicBezTo>
                  <a:pt x="878" y="68"/>
                  <a:pt x="862" y="4"/>
                  <a:pt x="742" y="4"/>
                </a:cubicBezTo>
                <a:cubicBezTo>
                  <a:pt x="365" y="4"/>
                  <a:pt x="140" y="4"/>
                  <a:pt x="140" y="4"/>
                </a:cubicBezTo>
                <a:cubicBezTo>
                  <a:pt x="16" y="0"/>
                  <a:pt x="0" y="91"/>
                  <a:pt x="1" y="113"/>
                </a:cubicBezTo>
                <a:close/>
              </a:path>
            </a:pathLst>
          </a:custGeom>
          <a:solidFill>
            <a:schemeClr val="hlink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3" name="矩形 284719"/>
          <p:cNvSpPr>
            <a:spLocks noChangeArrowheads="1"/>
          </p:cNvSpPr>
          <p:nvPr/>
        </p:nvSpPr>
        <p:spPr bwMode="auto">
          <a:xfrm>
            <a:off x="6264275" y="2393950"/>
            <a:ext cx="2530475" cy="6445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4" name="任意多边形 284720"/>
          <p:cNvSpPr>
            <a:spLocks noChangeArrowheads="1"/>
          </p:cNvSpPr>
          <p:nvPr/>
        </p:nvSpPr>
        <p:spPr bwMode="auto">
          <a:xfrm>
            <a:off x="7165975" y="4368800"/>
            <a:ext cx="1638300" cy="449263"/>
          </a:xfrm>
          <a:custGeom>
            <a:avLst/>
            <a:gdLst/>
            <a:ahLst/>
            <a:cxnLst>
              <a:cxn ang="0">
                <a:pos x="1" y="113"/>
              </a:cxn>
              <a:cxn ang="0">
                <a:pos x="1" y="283"/>
              </a:cxn>
              <a:cxn ang="0">
                <a:pos x="880" y="283"/>
              </a:cxn>
              <a:cxn ang="0">
                <a:pos x="880" y="106"/>
              </a:cxn>
              <a:cxn ang="0">
                <a:pos x="742" y="4"/>
              </a:cxn>
              <a:cxn ang="0">
                <a:pos x="140" y="4"/>
              </a:cxn>
              <a:cxn ang="0">
                <a:pos x="1" y="113"/>
              </a:cxn>
            </a:cxnLst>
            <a:rect l="0" t="0" r="r" b="b"/>
            <a:pathLst>
              <a:path w="880" h="283">
                <a:moveTo>
                  <a:pt x="1" y="113"/>
                </a:moveTo>
                <a:cubicBezTo>
                  <a:pt x="1" y="237"/>
                  <a:pt x="1" y="283"/>
                  <a:pt x="1" y="283"/>
                </a:cubicBezTo>
                <a:lnTo>
                  <a:pt x="880" y="283"/>
                </a:lnTo>
                <a:lnTo>
                  <a:pt x="880" y="106"/>
                </a:lnTo>
                <a:cubicBezTo>
                  <a:pt x="878" y="68"/>
                  <a:pt x="862" y="4"/>
                  <a:pt x="742" y="4"/>
                </a:cubicBezTo>
                <a:cubicBezTo>
                  <a:pt x="365" y="4"/>
                  <a:pt x="140" y="4"/>
                  <a:pt x="140" y="4"/>
                </a:cubicBezTo>
                <a:cubicBezTo>
                  <a:pt x="16" y="0"/>
                  <a:pt x="0" y="91"/>
                  <a:pt x="1" y="113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5" name="矩形 284721"/>
          <p:cNvSpPr>
            <a:spLocks noChangeArrowheads="1"/>
          </p:cNvSpPr>
          <p:nvPr/>
        </p:nvSpPr>
        <p:spPr bwMode="auto">
          <a:xfrm>
            <a:off x="6272213" y="4818063"/>
            <a:ext cx="2530475" cy="6445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6" name="任意多边形 284722"/>
          <p:cNvSpPr>
            <a:spLocks noChangeArrowheads="1"/>
          </p:cNvSpPr>
          <p:nvPr/>
        </p:nvSpPr>
        <p:spPr bwMode="auto">
          <a:xfrm>
            <a:off x="400050" y="4386263"/>
            <a:ext cx="1638300" cy="449262"/>
          </a:xfrm>
          <a:custGeom>
            <a:avLst/>
            <a:gdLst/>
            <a:ahLst/>
            <a:cxnLst>
              <a:cxn ang="0">
                <a:pos x="1" y="113"/>
              </a:cxn>
              <a:cxn ang="0">
                <a:pos x="1" y="283"/>
              </a:cxn>
              <a:cxn ang="0">
                <a:pos x="880" y="283"/>
              </a:cxn>
              <a:cxn ang="0">
                <a:pos x="880" y="106"/>
              </a:cxn>
              <a:cxn ang="0">
                <a:pos x="742" y="4"/>
              </a:cxn>
              <a:cxn ang="0">
                <a:pos x="140" y="4"/>
              </a:cxn>
              <a:cxn ang="0">
                <a:pos x="1" y="113"/>
              </a:cxn>
            </a:cxnLst>
            <a:rect l="0" t="0" r="r" b="b"/>
            <a:pathLst>
              <a:path w="880" h="283">
                <a:moveTo>
                  <a:pt x="1" y="113"/>
                </a:moveTo>
                <a:cubicBezTo>
                  <a:pt x="1" y="237"/>
                  <a:pt x="1" y="283"/>
                  <a:pt x="1" y="283"/>
                </a:cubicBezTo>
                <a:lnTo>
                  <a:pt x="880" y="283"/>
                </a:lnTo>
                <a:lnTo>
                  <a:pt x="880" y="106"/>
                </a:lnTo>
                <a:cubicBezTo>
                  <a:pt x="878" y="68"/>
                  <a:pt x="862" y="4"/>
                  <a:pt x="742" y="4"/>
                </a:cubicBezTo>
                <a:cubicBezTo>
                  <a:pt x="365" y="4"/>
                  <a:pt x="140" y="4"/>
                  <a:pt x="140" y="4"/>
                </a:cubicBezTo>
                <a:cubicBezTo>
                  <a:pt x="16" y="0"/>
                  <a:pt x="0" y="91"/>
                  <a:pt x="1" y="113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7" name="矩形 284723"/>
          <p:cNvSpPr>
            <a:spLocks noChangeArrowheads="1"/>
          </p:cNvSpPr>
          <p:nvPr/>
        </p:nvSpPr>
        <p:spPr bwMode="auto">
          <a:xfrm>
            <a:off x="401638" y="4835525"/>
            <a:ext cx="2530475" cy="6445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23988" name="文本框 284724"/>
          <p:cNvSpPr txBox="1">
            <a:spLocks noChangeArrowheads="1"/>
          </p:cNvSpPr>
          <p:nvPr/>
        </p:nvSpPr>
        <p:spPr bwMode="auto">
          <a:xfrm>
            <a:off x="466725" y="1981200"/>
            <a:ext cx="1470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Products</a:t>
            </a:r>
          </a:p>
        </p:txBody>
      </p:sp>
      <p:sp>
        <p:nvSpPr>
          <p:cNvPr id="423989" name="文本框 284725"/>
          <p:cNvSpPr txBox="1">
            <a:spLocks noChangeArrowheads="1"/>
          </p:cNvSpPr>
          <p:nvPr/>
        </p:nvSpPr>
        <p:spPr bwMode="auto">
          <a:xfrm>
            <a:off x="487363" y="4429125"/>
            <a:ext cx="1470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Technology</a:t>
            </a:r>
          </a:p>
        </p:txBody>
      </p:sp>
      <p:sp>
        <p:nvSpPr>
          <p:cNvPr id="423990" name="文本框 284726"/>
          <p:cNvSpPr txBox="1">
            <a:spLocks noChangeArrowheads="1"/>
          </p:cNvSpPr>
          <p:nvPr/>
        </p:nvSpPr>
        <p:spPr bwMode="auto">
          <a:xfrm>
            <a:off x="7248525" y="2000250"/>
            <a:ext cx="1470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Service</a:t>
            </a:r>
          </a:p>
        </p:txBody>
      </p:sp>
      <p:sp>
        <p:nvSpPr>
          <p:cNvPr id="423991" name="文本框 284727"/>
          <p:cNvSpPr txBox="1">
            <a:spLocks noChangeArrowheads="1"/>
          </p:cNvSpPr>
          <p:nvPr/>
        </p:nvSpPr>
        <p:spPr bwMode="auto">
          <a:xfrm>
            <a:off x="7248525" y="4418013"/>
            <a:ext cx="1470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Market</a:t>
            </a:r>
          </a:p>
        </p:txBody>
      </p:sp>
      <p:sp>
        <p:nvSpPr>
          <p:cNvPr id="423992" name="文本框 284728"/>
          <p:cNvSpPr txBox="1">
            <a:spLocks noChangeArrowheads="1"/>
          </p:cNvSpPr>
          <p:nvPr/>
        </p:nvSpPr>
        <p:spPr bwMode="auto">
          <a:xfrm>
            <a:off x="4064000" y="3582988"/>
            <a:ext cx="1077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cs typeface="Arial" pitchFamily="34" charset="0"/>
              </a:rPr>
              <a:t>Text</a:t>
            </a:r>
          </a:p>
        </p:txBody>
      </p:sp>
      <p:sp>
        <p:nvSpPr>
          <p:cNvPr id="423993" name="矩形 284729"/>
          <p:cNvSpPr>
            <a:spLocks noChangeArrowheads="1"/>
          </p:cNvSpPr>
          <p:nvPr/>
        </p:nvSpPr>
        <p:spPr bwMode="auto">
          <a:xfrm>
            <a:off x="422275" y="2584450"/>
            <a:ext cx="2478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423994" name="矩形 284730"/>
          <p:cNvSpPr>
            <a:spLocks noChangeArrowheads="1"/>
          </p:cNvSpPr>
          <p:nvPr/>
        </p:nvSpPr>
        <p:spPr bwMode="auto">
          <a:xfrm>
            <a:off x="433388" y="5018088"/>
            <a:ext cx="2478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423995" name="矩形 284731"/>
          <p:cNvSpPr>
            <a:spLocks noChangeArrowheads="1"/>
          </p:cNvSpPr>
          <p:nvPr/>
        </p:nvSpPr>
        <p:spPr bwMode="auto">
          <a:xfrm>
            <a:off x="6270625" y="2584450"/>
            <a:ext cx="2478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423996" name="矩形 284732"/>
          <p:cNvSpPr>
            <a:spLocks noChangeArrowheads="1"/>
          </p:cNvSpPr>
          <p:nvPr/>
        </p:nvSpPr>
        <p:spPr bwMode="auto">
          <a:xfrm>
            <a:off x="6281738" y="5018088"/>
            <a:ext cx="2478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cs typeface="Arial" pitchFamily="34" charset="0"/>
              </a:rPr>
              <a:t>Description of the contents</a:t>
            </a:r>
          </a:p>
        </p:txBody>
      </p:sp>
      <p:sp>
        <p:nvSpPr>
          <p:cNvPr id="423997" name="矩形 284733"/>
          <p:cNvSpPr>
            <a:spLocks noChangeArrowheads="1" noChangeShapeType="1" noTextEdit="1"/>
          </p:cNvSpPr>
          <p:nvPr/>
        </p:nvSpPr>
        <p:spPr bwMode="auto">
          <a:xfrm rot="-3048865">
            <a:off x="3279775" y="2722563"/>
            <a:ext cx="1838325" cy="120967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749232"/>
              </a:avLst>
            </a:prstTxWarp>
          </a:bodyPr>
          <a:lstStyle/>
          <a:p>
            <a:pPr algn="ctr"/>
            <a:r>
              <a:rPr lang="en-US" altLang="zh-CN" sz="2400" b="1" kern="10">
                <a:ln w="9525">
                  <a:noFill/>
                  <a:round/>
                  <a:headEnd/>
                  <a:tailEnd/>
                </a:ln>
                <a:latin typeface="Arial"/>
                <a:cs typeface="Arial"/>
              </a:rPr>
              <a:t>Produts</a:t>
            </a:r>
            <a:endParaRPr lang="zh-CN" altLang="en-US" sz="2400" b="1" kern="10">
              <a:ln w="9525">
                <a:noFill/>
                <a:round/>
                <a:headEnd/>
                <a:tailEnd/>
              </a:ln>
              <a:latin typeface="Arial"/>
              <a:cs typeface="Arial"/>
            </a:endParaRPr>
          </a:p>
        </p:txBody>
      </p:sp>
      <p:sp>
        <p:nvSpPr>
          <p:cNvPr id="423998" name="矩形 284734"/>
          <p:cNvSpPr>
            <a:spLocks noChangeArrowheads="1" noChangeShapeType="1" noTextEdit="1"/>
          </p:cNvSpPr>
          <p:nvPr/>
        </p:nvSpPr>
        <p:spPr bwMode="auto">
          <a:xfrm rot="2435387">
            <a:off x="4160838" y="2755900"/>
            <a:ext cx="1838325" cy="120967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749232"/>
              </a:avLst>
            </a:prstTxWarp>
          </a:bodyPr>
          <a:lstStyle/>
          <a:p>
            <a:pPr algn="ctr"/>
            <a:r>
              <a:rPr lang="en-US" altLang="zh-CN" sz="2400" b="1" kern="10">
                <a:ln w="9525">
                  <a:noFill/>
                  <a:round/>
                  <a:headEnd/>
                  <a:tailEnd/>
                </a:ln>
                <a:latin typeface="Arial"/>
                <a:cs typeface="Arial"/>
              </a:rPr>
              <a:t>Service</a:t>
            </a:r>
            <a:endParaRPr lang="zh-CN" altLang="en-US" sz="2400" b="1" kern="10">
              <a:ln w="9525">
                <a:noFill/>
                <a:round/>
                <a:headEnd/>
                <a:tailEnd/>
              </a:ln>
              <a:latin typeface="Arial"/>
              <a:cs typeface="Arial"/>
            </a:endParaRPr>
          </a:p>
        </p:txBody>
      </p:sp>
      <p:sp>
        <p:nvSpPr>
          <p:cNvPr id="423999" name="矩形 284735"/>
          <p:cNvSpPr>
            <a:spLocks noChangeArrowheads="1" noChangeShapeType="1" noTextEdit="1"/>
          </p:cNvSpPr>
          <p:nvPr/>
        </p:nvSpPr>
        <p:spPr bwMode="auto">
          <a:xfrm rot="8012292" flipH="1" flipV="1">
            <a:off x="4483100" y="3930651"/>
            <a:ext cx="1470025" cy="850900"/>
          </a:xfrm>
          <a:prstGeom prst="rect">
            <a:avLst/>
          </a:prstGeom>
        </p:spPr>
        <p:txBody>
          <a:bodyPr spcFirstLastPara="1" wrap="none" fromWordArt="1">
            <a:prstTxWarp prst="textArchDown">
              <a:avLst>
                <a:gd name="adj" fmla="val 1046847"/>
              </a:avLst>
            </a:prstTxWarp>
          </a:bodyPr>
          <a:lstStyle/>
          <a:p>
            <a:pPr algn="ctr"/>
            <a:r>
              <a:rPr lang="en-US" altLang="zh-CN" sz="2400" b="1" kern="10">
                <a:ln w="9525">
                  <a:noFill/>
                  <a:round/>
                  <a:headEnd/>
                  <a:tailEnd/>
                </a:ln>
                <a:latin typeface="Arial"/>
                <a:cs typeface="Arial"/>
              </a:rPr>
              <a:t>Market</a:t>
            </a:r>
            <a:endParaRPr lang="zh-CN" altLang="en-US" sz="2400" b="1" kern="10">
              <a:ln w="9525">
                <a:noFill/>
                <a:round/>
                <a:headEnd/>
                <a:tailEnd/>
              </a:ln>
              <a:latin typeface="Arial"/>
              <a:cs typeface="Arial"/>
            </a:endParaRPr>
          </a:p>
        </p:txBody>
      </p:sp>
      <p:sp>
        <p:nvSpPr>
          <p:cNvPr id="424000" name="矩形 284736"/>
          <p:cNvSpPr>
            <a:spLocks noChangeArrowheads="1" noChangeShapeType="1" noTextEdit="1"/>
          </p:cNvSpPr>
          <p:nvPr/>
        </p:nvSpPr>
        <p:spPr bwMode="auto">
          <a:xfrm rot="-8223160" flipH="1" flipV="1">
            <a:off x="3141663" y="3711575"/>
            <a:ext cx="1844675" cy="1066800"/>
          </a:xfrm>
          <a:prstGeom prst="rect">
            <a:avLst/>
          </a:prstGeom>
        </p:spPr>
        <p:txBody>
          <a:bodyPr spcFirstLastPara="1" wrap="none" fromWordArt="1">
            <a:prstTxWarp prst="textArchDown">
              <a:avLst>
                <a:gd name="adj" fmla="val 1045963"/>
              </a:avLst>
            </a:prstTxWarp>
          </a:bodyPr>
          <a:lstStyle/>
          <a:p>
            <a:pPr algn="ctr"/>
            <a:r>
              <a:rPr lang="en-US" altLang="zh-CN" sz="2400" b="1" kern="10">
                <a:ln w="9525">
                  <a:noFill/>
                  <a:round/>
                  <a:headEnd/>
                  <a:tailEnd/>
                </a:ln>
                <a:latin typeface="Arial"/>
                <a:cs typeface="Arial"/>
              </a:rPr>
              <a:t>Technology</a:t>
            </a:r>
            <a:endParaRPr lang="zh-CN" altLang="en-US" sz="2400" b="1" kern="10">
              <a:ln w="9525">
                <a:noFill/>
                <a:round/>
                <a:headEnd/>
                <a:tailEnd/>
              </a:ln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5" name="标题 2867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Block Diagram</a:t>
            </a:r>
          </a:p>
        </p:txBody>
      </p:sp>
      <p:sp>
        <p:nvSpPr>
          <p:cNvPr id="425986" name="圆角矩形 286722"/>
          <p:cNvSpPr>
            <a:spLocks noChangeArrowheads="1"/>
          </p:cNvSpPr>
          <p:nvPr/>
        </p:nvSpPr>
        <p:spPr bwMode="auto">
          <a:xfrm>
            <a:off x="6151563" y="3433763"/>
            <a:ext cx="1620837" cy="2738437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5987" name="圆角矩形 286723"/>
          <p:cNvSpPr>
            <a:spLocks noChangeArrowheads="1"/>
          </p:cNvSpPr>
          <p:nvPr/>
        </p:nvSpPr>
        <p:spPr bwMode="auto">
          <a:xfrm>
            <a:off x="4456113" y="3433763"/>
            <a:ext cx="1611312" cy="2738437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5988" name="圆角矩形 286724"/>
          <p:cNvSpPr>
            <a:spLocks noChangeArrowheads="1"/>
          </p:cNvSpPr>
          <p:nvPr/>
        </p:nvSpPr>
        <p:spPr bwMode="auto">
          <a:xfrm>
            <a:off x="2773363" y="3433763"/>
            <a:ext cx="1563687" cy="2738437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5989" name="圆角矩形 286725"/>
          <p:cNvSpPr>
            <a:spLocks noChangeArrowheads="1"/>
          </p:cNvSpPr>
          <p:nvPr/>
        </p:nvSpPr>
        <p:spPr bwMode="auto">
          <a:xfrm>
            <a:off x="1066800" y="3433763"/>
            <a:ext cx="1620838" cy="2738437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25990" name="组合 286726"/>
          <p:cNvGrpSpPr>
            <a:grpSpLocks/>
          </p:cNvGrpSpPr>
          <p:nvPr/>
        </p:nvGrpSpPr>
        <p:grpSpPr bwMode="auto">
          <a:xfrm>
            <a:off x="1287463" y="2057400"/>
            <a:ext cx="5895975" cy="936625"/>
            <a:chOff x="624" y="1152"/>
            <a:chExt cx="4080" cy="720"/>
          </a:xfrm>
        </p:grpSpPr>
        <p:sp>
          <p:nvSpPr>
            <p:cNvPr id="425991" name="矩形 286727"/>
            <p:cNvSpPr>
              <a:spLocks noChangeArrowheads="1"/>
            </p:cNvSpPr>
            <p:nvPr/>
          </p:nvSpPr>
          <p:spPr bwMode="auto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004747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grpSp>
          <p:nvGrpSpPr>
            <p:cNvPr id="425992" name="组合 286728"/>
            <p:cNvGrpSpPr>
              <a:grpSpLocks/>
            </p:cNvGrpSpPr>
            <p:nvPr/>
          </p:nvGrpSpPr>
          <p:grpSpPr bwMode="auto">
            <a:xfrm>
              <a:off x="1296" y="1296"/>
              <a:ext cx="624" cy="96"/>
              <a:chOff x="2003" y="3439"/>
              <a:chExt cx="468" cy="244"/>
            </a:xfrm>
          </p:grpSpPr>
          <p:sp>
            <p:nvSpPr>
              <p:cNvPr id="425993" name="椭圆 286729"/>
              <p:cNvSpPr>
                <a:spLocks noChangeArrowheads="1"/>
              </p:cNvSpPr>
              <p:nvPr/>
            </p:nvSpPr>
            <p:spPr bwMode="auto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994" name="矩形 286730"/>
              <p:cNvSpPr>
                <a:spLocks noChangeArrowheads="1"/>
              </p:cNvSpPr>
              <p:nvPr/>
            </p:nvSpPr>
            <p:spPr bwMode="auto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995" name="椭圆 286731"/>
              <p:cNvSpPr>
                <a:spLocks noChangeArrowheads="1"/>
              </p:cNvSpPr>
              <p:nvPr/>
            </p:nvSpPr>
            <p:spPr bwMode="auto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996" name="椭圆 286732"/>
              <p:cNvSpPr>
                <a:spLocks noChangeArrowheads="1"/>
              </p:cNvSpPr>
              <p:nvPr/>
            </p:nvSpPr>
            <p:spPr bwMode="auto">
              <a:xfrm>
                <a:off x="2438" y="3519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5997" name="矩形 286733"/>
            <p:cNvSpPr>
              <a:spLocks noChangeArrowheads="1"/>
            </p:cNvSpPr>
            <p:nvPr/>
          </p:nvSpPr>
          <p:spPr bwMode="auto">
            <a:xfrm rot="3419336">
              <a:off x="1776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grpSp>
          <p:nvGrpSpPr>
            <p:cNvPr id="425998" name="组合 286734"/>
            <p:cNvGrpSpPr>
              <a:grpSpLocks/>
            </p:cNvGrpSpPr>
            <p:nvPr/>
          </p:nvGrpSpPr>
          <p:grpSpPr bwMode="auto">
            <a:xfrm>
              <a:off x="2448" y="1296"/>
              <a:ext cx="624" cy="96"/>
              <a:chOff x="2003" y="3439"/>
              <a:chExt cx="468" cy="244"/>
            </a:xfrm>
          </p:grpSpPr>
          <p:sp>
            <p:nvSpPr>
              <p:cNvPr id="425999" name="椭圆 286735"/>
              <p:cNvSpPr>
                <a:spLocks noChangeArrowheads="1"/>
              </p:cNvSpPr>
              <p:nvPr/>
            </p:nvSpPr>
            <p:spPr bwMode="auto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00" name="矩形 286736"/>
              <p:cNvSpPr>
                <a:spLocks noChangeArrowheads="1"/>
              </p:cNvSpPr>
              <p:nvPr/>
            </p:nvSpPr>
            <p:spPr bwMode="auto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01" name="椭圆 286737"/>
              <p:cNvSpPr>
                <a:spLocks noChangeArrowheads="1"/>
              </p:cNvSpPr>
              <p:nvPr/>
            </p:nvSpPr>
            <p:spPr bwMode="auto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02" name="椭圆 286738"/>
              <p:cNvSpPr>
                <a:spLocks noChangeArrowheads="1"/>
              </p:cNvSpPr>
              <p:nvPr/>
            </p:nvSpPr>
            <p:spPr bwMode="auto">
              <a:xfrm>
                <a:off x="2438" y="3519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6003" name="矩形 286739"/>
            <p:cNvSpPr>
              <a:spLocks noChangeArrowheads="1"/>
            </p:cNvSpPr>
            <p:nvPr/>
          </p:nvSpPr>
          <p:spPr bwMode="auto">
            <a:xfrm rot="3419336">
              <a:off x="2880" y="1152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004747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grpSp>
          <p:nvGrpSpPr>
            <p:cNvPr id="426004" name="组合 286740"/>
            <p:cNvGrpSpPr>
              <a:grpSpLocks/>
            </p:cNvGrpSpPr>
            <p:nvPr/>
          </p:nvGrpSpPr>
          <p:grpSpPr bwMode="auto">
            <a:xfrm>
              <a:off x="3600" y="1296"/>
              <a:ext cx="816" cy="96"/>
              <a:chOff x="2003" y="3439"/>
              <a:chExt cx="468" cy="244"/>
            </a:xfrm>
          </p:grpSpPr>
          <p:sp>
            <p:nvSpPr>
              <p:cNvPr id="426005" name="椭圆 286741"/>
              <p:cNvSpPr>
                <a:spLocks noChangeArrowheads="1"/>
              </p:cNvSpPr>
              <p:nvPr/>
            </p:nvSpPr>
            <p:spPr bwMode="auto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06" name="矩形 286742"/>
              <p:cNvSpPr>
                <a:spLocks noChangeArrowheads="1"/>
              </p:cNvSpPr>
              <p:nvPr/>
            </p:nvSpPr>
            <p:spPr bwMode="auto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07" name="椭圆 286743"/>
              <p:cNvSpPr>
                <a:spLocks noChangeArrowheads="1"/>
              </p:cNvSpPr>
              <p:nvPr/>
            </p:nvSpPr>
            <p:spPr bwMode="auto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008" name="椭圆 286744"/>
              <p:cNvSpPr>
                <a:spLocks noChangeArrowheads="1"/>
              </p:cNvSpPr>
              <p:nvPr/>
            </p:nvSpPr>
            <p:spPr bwMode="auto">
              <a:xfrm>
                <a:off x="2438" y="3519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chemeClr val="bg1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6009" name="矩形 286745"/>
            <p:cNvSpPr>
              <a:spLocks noChangeArrowheads="1"/>
            </p:cNvSpPr>
            <p:nvPr/>
          </p:nvSpPr>
          <p:spPr bwMode="auto">
            <a:xfrm rot="3419336">
              <a:off x="4032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426010" name="矩形 286746"/>
          <p:cNvSpPr>
            <a:spLocks noChangeArrowheads="1"/>
          </p:cNvSpPr>
          <p:nvPr/>
        </p:nvSpPr>
        <p:spPr bwMode="auto">
          <a:xfrm>
            <a:off x="1441450" y="2359025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26011" name="矩形 286747"/>
          <p:cNvSpPr>
            <a:spLocks noChangeArrowheads="1"/>
          </p:cNvSpPr>
          <p:nvPr/>
        </p:nvSpPr>
        <p:spPr bwMode="auto">
          <a:xfrm>
            <a:off x="3136900" y="2359025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26012" name="矩形 286748"/>
          <p:cNvSpPr>
            <a:spLocks noChangeArrowheads="1"/>
          </p:cNvSpPr>
          <p:nvPr/>
        </p:nvSpPr>
        <p:spPr bwMode="auto">
          <a:xfrm>
            <a:off x="4683125" y="2359025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26013" name="矩形 286749"/>
          <p:cNvSpPr>
            <a:spLocks noChangeArrowheads="1"/>
          </p:cNvSpPr>
          <p:nvPr/>
        </p:nvSpPr>
        <p:spPr bwMode="auto">
          <a:xfrm>
            <a:off x="6378575" y="2359025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26014" name="矩形 286750"/>
          <p:cNvSpPr>
            <a:spLocks noChangeArrowheads="1"/>
          </p:cNvSpPr>
          <p:nvPr/>
        </p:nvSpPr>
        <p:spPr bwMode="auto">
          <a:xfrm>
            <a:off x="1447800" y="365125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TEXT</a:t>
            </a:r>
          </a:p>
        </p:txBody>
      </p:sp>
      <p:sp>
        <p:nvSpPr>
          <p:cNvPr id="426015" name="矩形 286751"/>
          <p:cNvSpPr>
            <a:spLocks noChangeArrowheads="1"/>
          </p:cNvSpPr>
          <p:nvPr/>
        </p:nvSpPr>
        <p:spPr bwMode="auto">
          <a:xfrm>
            <a:off x="3141663" y="365125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TEXT</a:t>
            </a:r>
          </a:p>
        </p:txBody>
      </p:sp>
      <p:sp>
        <p:nvSpPr>
          <p:cNvPr id="426016" name="矩形 286752"/>
          <p:cNvSpPr>
            <a:spLocks noChangeArrowheads="1"/>
          </p:cNvSpPr>
          <p:nvPr/>
        </p:nvSpPr>
        <p:spPr bwMode="auto">
          <a:xfrm>
            <a:off x="4837113" y="365125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TEXT</a:t>
            </a:r>
          </a:p>
        </p:txBody>
      </p:sp>
      <p:sp>
        <p:nvSpPr>
          <p:cNvPr id="426017" name="矩形 286753"/>
          <p:cNvSpPr>
            <a:spLocks noChangeArrowheads="1"/>
          </p:cNvSpPr>
          <p:nvPr/>
        </p:nvSpPr>
        <p:spPr bwMode="auto">
          <a:xfrm>
            <a:off x="6532563" y="365125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TEXT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标题 2887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Block Diagram</a:t>
            </a:r>
          </a:p>
        </p:txBody>
      </p:sp>
      <p:sp>
        <p:nvSpPr>
          <p:cNvPr id="428034" name="上箭头 288770"/>
          <p:cNvSpPr>
            <a:spLocks noChangeArrowheads="1"/>
          </p:cNvSpPr>
          <p:nvPr/>
        </p:nvSpPr>
        <p:spPr bwMode="auto">
          <a:xfrm>
            <a:off x="2057400" y="2381250"/>
            <a:ext cx="5530850" cy="2743200"/>
          </a:xfrm>
          <a:prstGeom prst="upArrow">
            <a:avLst>
              <a:gd name="adj1" fmla="val 57824"/>
              <a:gd name="adj2" fmla="val 54389"/>
            </a:avLst>
          </a:prstGeom>
          <a:gradFill rotWithShape="1">
            <a:gsLst>
              <a:gs pos="0">
                <a:schemeClr val="bg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772" name="圆角矩形 288771"/>
          <p:cNvSpPr/>
          <p:nvPr/>
        </p:nvSpPr>
        <p:spPr>
          <a:xfrm>
            <a:off x="1828800" y="1619250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alpha val="99001"/>
                </a:schemeClr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>
                  <a:alpha val="99001"/>
                </a:schemeClr>
              </a:gs>
            </a:gsLst>
            <a:lin ang="0" scaled="1"/>
            <a:tileRect/>
          </a:gradFill>
          <a:ln w="38100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  <a:cs typeface="+mn-ea"/>
              </a:rPr>
              <a:t>Add Your Text</a:t>
            </a:r>
            <a:endParaRPr lang="en-US" altLang="zh-CN" sz="200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  <a:ea typeface="Arial" pitchFamily="34" charset="0"/>
            </a:endParaRPr>
          </a:p>
        </p:txBody>
      </p:sp>
      <p:sp>
        <p:nvSpPr>
          <p:cNvPr id="428036" name="文本框 288772"/>
          <p:cNvSpPr txBox="1">
            <a:spLocks noChangeArrowheads="1"/>
          </p:cNvSpPr>
          <p:nvPr/>
        </p:nvSpPr>
        <p:spPr bwMode="auto">
          <a:xfrm>
            <a:off x="3808413" y="2990850"/>
            <a:ext cx="180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>
                <a:cs typeface="Arial" pitchFamily="34" charset="0"/>
              </a:rPr>
              <a:t>Add Your Text</a:t>
            </a:r>
          </a:p>
        </p:txBody>
      </p:sp>
      <p:grpSp>
        <p:nvGrpSpPr>
          <p:cNvPr id="428037" name="组合 288773"/>
          <p:cNvGrpSpPr>
            <a:grpSpLocks/>
          </p:cNvGrpSpPr>
          <p:nvPr/>
        </p:nvGrpSpPr>
        <p:grpSpPr bwMode="auto">
          <a:xfrm>
            <a:off x="1066800" y="4254500"/>
            <a:ext cx="1579563" cy="2070100"/>
            <a:chOff x="576" y="2476"/>
            <a:chExt cx="995" cy="1304"/>
          </a:xfrm>
        </p:grpSpPr>
        <p:grpSp>
          <p:nvGrpSpPr>
            <p:cNvPr id="428038" name="组合 288774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624" y="1584"/>
              <a:chExt cx="1248" cy="1296"/>
            </a:xfrm>
          </p:grpSpPr>
          <p:grpSp>
            <p:nvGrpSpPr>
              <p:cNvPr id="428039" name="组合 288775"/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428040" name="椭圆 28877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rgbClr val="20206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8041" name="任意多边形 288777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8779" name="文本框 288778"/>
              <p:cNvSpPr txBox="1"/>
              <p:nvPr/>
            </p:nvSpPr>
            <p:spPr>
              <a:xfrm>
                <a:off x="756" y="2244"/>
                <a:ext cx="975" cy="340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b="1" noProof="1">
                    <a:solidFill>
                      <a:srgbClr val="FFFFFF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ea typeface="Arial" pitchFamily="34" charset="0"/>
                    <a:cs typeface="+mn-ea"/>
                  </a:rPr>
                  <a:t>concept</a:t>
                </a:r>
                <a:endParaRPr lang="en-US" altLang="zh-CN" sz="20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</a:endParaRPr>
              </a:p>
            </p:txBody>
          </p:sp>
        </p:grpSp>
        <p:sp>
          <p:nvSpPr>
            <p:cNvPr id="428043" name="椭圆 288779"/>
            <p:cNvSpPr>
              <a:spLocks noChangeArrowheads="1"/>
            </p:cNvSpPr>
            <p:nvPr/>
          </p:nvSpPr>
          <p:spPr bwMode="auto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  <p:grpSp>
        <p:nvGrpSpPr>
          <p:cNvPr id="428044" name="组合 288780"/>
          <p:cNvGrpSpPr>
            <a:grpSpLocks/>
          </p:cNvGrpSpPr>
          <p:nvPr/>
        </p:nvGrpSpPr>
        <p:grpSpPr bwMode="auto">
          <a:xfrm>
            <a:off x="2971800" y="4254500"/>
            <a:ext cx="1617663" cy="2070100"/>
            <a:chOff x="1776" y="2476"/>
            <a:chExt cx="1019" cy="1304"/>
          </a:xfrm>
        </p:grpSpPr>
        <p:grpSp>
          <p:nvGrpSpPr>
            <p:cNvPr id="428045" name="组合 288781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428046" name="椭圆 288782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004F4F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047" name="任意多边形 288783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8785" name="文本框 288784"/>
            <p:cNvSpPr txBox="1"/>
            <p:nvPr/>
          </p:nvSpPr>
          <p:spPr>
            <a:xfrm>
              <a:off x="1824" y="2936"/>
              <a:ext cx="864" cy="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Concept</a:t>
              </a:r>
              <a:endParaRPr lang="en-US" altLang="zh-CN" sz="2000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  <p:sp>
          <p:nvSpPr>
            <p:cNvPr id="428049" name="椭圆 288785"/>
            <p:cNvSpPr>
              <a:spLocks noChangeArrowheads="1"/>
            </p:cNvSpPr>
            <p:nvPr/>
          </p:nvSpPr>
          <p:spPr bwMode="auto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  <p:grpSp>
        <p:nvGrpSpPr>
          <p:cNvPr id="428050" name="组合 288786"/>
          <p:cNvGrpSpPr>
            <a:grpSpLocks/>
          </p:cNvGrpSpPr>
          <p:nvPr/>
        </p:nvGrpSpPr>
        <p:grpSpPr bwMode="auto">
          <a:xfrm>
            <a:off x="5029200" y="4210050"/>
            <a:ext cx="1631950" cy="2114550"/>
            <a:chOff x="3072" y="2448"/>
            <a:chExt cx="1028" cy="1332"/>
          </a:xfrm>
        </p:grpSpPr>
        <p:grpSp>
          <p:nvGrpSpPr>
            <p:cNvPr id="428051" name="组合 288787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428052" name="椭圆 288788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60737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053" name="任意多边形 288789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8791" name="文本框 288790"/>
            <p:cNvSpPr txBox="1"/>
            <p:nvPr/>
          </p:nvSpPr>
          <p:spPr>
            <a:xfrm>
              <a:off x="3120" y="2908"/>
              <a:ext cx="864" cy="2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Concept</a:t>
              </a:r>
              <a:endParaRPr lang="en-US" altLang="zh-CN" sz="2000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  <p:sp>
          <p:nvSpPr>
            <p:cNvPr id="428055" name="椭圆 288791"/>
            <p:cNvSpPr>
              <a:spLocks noChangeArrowheads="1"/>
            </p:cNvSpPr>
            <p:nvPr/>
          </p:nvSpPr>
          <p:spPr bwMode="auto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  <p:grpSp>
        <p:nvGrpSpPr>
          <p:cNvPr id="428056" name="组合 288792"/>
          <p:cNvGrpSpPr>
            <a:grpSpLocks/>
          </p:cNvGrpSpPr>
          <p:nvPr/>
        </p:nvGrpSpPr>
        <p:grpSpPr bwMode="auto">
          <a:xfrm>
            <a:off x="6934200" y="4210050"/>
            <a:ext cx="1579563" cy="2114550"/>
            <a:chOff x="4272" y="2448"/>
            <a:chExt cx="995" cy="1332"/>
          </a:xfrm>
        </p:grpSpPr>
        <p:grpSp>
          <p:nvGrpSpPr>
            <p:cNvPr id="428057" name="组合 288793"/>
            <p:cNvGrpSpPr>
              <a:grpSpLocks/>
            </p:cNvGrpSpPr>
            <p:nvPr/>
          </p:nvGrpSpPr>
          <p:grpSpPr bwMode="auto">
            <a:xfrm>
              <a:off x="4272" y="2448"/>
              <a:ext cx="960" cy="965"/>
              <a:chOff x="2400" y="1488"/>
              <a:chExt cx="1152" cy="1152"/>
            </a:xfrm>
          </p:grpSpPr>
          <p:grpSp>
            <p:nvGrpSpPr>
              <p:cNvPr id="428058" name="组合 288794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428059" name="椭圆 288795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2532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8060" name="任意多边形 288796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8798" name="文本框 288797"/>
              <p:cNvSpPr txBox="1"/>
              <p:nvPr/>
            </p:nvSpPr>
            <p:spPr>
              <a:xfrm>
                <a:off x="2508" y="2025"/>
                <a:ext cx="908" cy="298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b="1" noProof="1">
                    <a:solidFill>
                      <a:srgbClr val="FFFFFF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ea typeface="Arial" pitchFamily="34" charset="0"/>
                    <a:cs typeface="+mn-ea"/>
                  </a:rPr>
                  <a:t>Concept</a:t>
                </a:r>
                <a:endParaRPr lang="en-US" altLang="zh-CN" sz="20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</a:endParaRPr>
              </a:p>
            </p:txBody>
          </p:sp>
        </p:grpSp>
        <p:sp>
          <p:nvSpPr>
            <p:cNvPr id="428062" name="椭圆 288798"/>
            <p:cNvSpPr>
              <a:spLocks noChangeArrowheads="1"/>
            </p:cNvSpPr>
            <p:nvPr/>
          </p:nvSpPr>
          <p:spPr bwMode="auto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1" name="标题 2908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430082" name="矩形 290818"/>
          <p:cNvSpPr>
            <a:spLocks noChangeArrowheads="1"/>
          </p:cNvSpPr>
          <p:nvPr/>
        </p:nvSpPr>
        <p:spPr bwMode="auto">
          <a:xfrm>
            <a:off x="636588" y="1757363"/>
            <a:ext cx="3652837" cy="1503362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30083" name="矩形 290819"/>
          <p:cNvSpPr>
            <a:spLocks noChangeArrowheads="1"/>
          </p:cNvSpPr>
          <p:nvPr/>
        </p:nvSpPr>
        <p:spPr bwMode="auto">
          <a:xfrm>
            <a:off x="2525713" y="1897063"/>
            <a:ext cx="1220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30084" name="矩形 290820"/>
          <p:cNvSpPr>
            <a:spLocks noChangeArrowheads="1"/>
          </p:cNvSpPr>
          <p:nvPr/>
        </p:nvSpPr>
        <p:spPr bwMode="auto">
          <a:xfrm>
            <a:off x="4672013" y="1752600"/>
            <a:ext cx="3786187" cy="1503363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475E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30085" name="矩形 290821"/>
          <p:cNvSpPr>
            <a:spLocks noChangeArrowheads="1"/>
          </p:cNvSpPr>
          <p:nvPr/>
        </p:nvSpPr>
        <p:spPr bwMode="auto">
          <a:xfrm>
            <a:off x="5202238" y="187325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30086" name="矩形 290822"/>
          <p:cNvSpPr>
            <a:spLocks noChangeArrowheads="1"/>
          </p:cNvSpPr>
          <p:nvPr/>
        </p:nvSpPr>
        <p:spPr bwMode="auto">
          <a:xfrm>
            <a:off x="635000" y="3692525"/>
            <a:ext cx="3652838" cy="1503363"/>
          </a:xfrm>
          <a:prstGeom prst="rect">
            <a:avLst/>
          </a:prstGeom>
          <a:gradFill rotWithShape="1">
            <a:gsLst>
              <a:gs pos="0">
                <a:srgbClr val="576869"/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30087" name="矩形 290823"/>
          <p:cNvSpPr>
            <a:spLocks noChangeArrowheads="1"/>
          </p:cNvSpPr>
          <p:nvPr/>
        </p:nvSpPr>
        <p:spPr bwMode="auto">
          <a:xfrm>
            <a:off x="2495550" y="47879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30088" name="矩形 290824"/>
          <p:cNvSpPr>
            <a:spLocks noChangeArrowheads="1"/>
          </p:cNvSpPr>
          <p:nvPr/>
        </p:nvSpPr>
        <p:spPr bwMode="auto">
          <a:xfrm>
            <a:off x="4676775" y="3694113"/>
            <a:ext cx="3790950" cy="1493837"/>
          </a:xfrm>
          <a:prstGeom prst="rect">
            <a:avLst/>
          </a:prstGeom>
          <a:gradFill rotWithShape="1">
            <a:gsLst>
              <a:gs pos="0">
                <a:srgbClr val="004747"/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30089" name="矩形 290825"/>
          <p:cNvSpPr>
            <a:spLocks noChangeArrowheads="1"/>
          </p:cNvSpPr>
          <p:nvPr/>
        </p:nvSpPr>
        <p:spPr bwMode="auto">
          <a:xfrm>
            <a:off x="5205413" y="4772025"/>
            <a:ext cx="12207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30090" name="文本框 290826"/>
          <p:cNvSpPr txBox="1">
            <a:spLocks noChangeArrowheads="1"/>
          </p:cNvSpPr>
          <p:nvPr/>
        </p:nvSpPr>
        <p:spPr bwMode="auto">
          <a:xfrm>
            <a:off x="684213" y="3871913"/>
            <a:ext cx="1773237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30091" name="文本框 290827"/>
          <p:cNvSpPr txBox="1">
            <a:spLocks noChangeArrowheads="1"/>
          </p:cNvSpPr>
          <p:nvPr/>
        </p:nvSpPr>
        <p:spPr bwMode="auto">
          <a:xfrm>
            <a:off x="698500" y="1876425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</p:txBody>
      </p:sp>
      <p:sp>
        <p:nvSpPr>
          <p:cNvPr id="430092" name="文本框 290828"/>
          <p:cNvSpPr txBox="1">
            <a:spLocks noChangeArrowheads="1"/>
          </p:cNvSpPr>
          <p:nvPr/>
        </p:nvSpPr>
        <p:spPr bwMode="auto">
          <a:xfrm>
            <a:off x="6604000" y="1919288"/>
            <a:ext cx="1773238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30093" name="文本框 290829"/>
          <p:cNvSpPr txBox="1">
            <a:spLocks noChangeArrowheads="1"/>
          </p:cNvSpPr>
          <p:nvPr/>
        </p:nvSpPr>
        <p:spPr bwMode="auto">
          <a:xfrm>
            <a:off x="6669088" y="3914775"/>
            <a:ext cx="17018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</p:txBody>
      </p:sp>
      <p:grpSp>
        <p:nvGrpSpPr>
          <p:cNvPr id="430094" name="组合 290830"/>
          <p:cNvGrpSpPr>
            <a:grpSpLocks/>
          </p:cNvGrpSpPr>
          <p:nvPr/>
        </p:nvGrpSpPr>
        <p:grpSpPr bwMode="auto">
          <a:xfrm>
            <a:off x="5392738" y="3854450"/>
            <a:ext cx="812800" cy="812800"/>
            <a:chOff x="2430" y="1692"/>
            <a:chExt cx="339" cy="339"/>
          </a:xfrm>
        </p:grpSpPr>
        <p:sp>
          <p:nvSpPr>
            <p:cNvPr id="430095" name="任意多边形 290831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096" name="任意多边形 290832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097" name="组合 290833"/>
          <p:cNvGrpSpPr>
            <a:grpSpLocks/>
          </p:cNvGrpSpPr>
          <p:nvPr/>
        </p:nvGrpSpPr>
        <p:grpSpPr bwMode="auto">
          <a:xfrm>
            <a:off x="2687638" y="2327275"/>
            <a:ext cx="835025" cy="819150"/>
            <a:chOff x="866" y="2169"/>
            <a:chExt cx="406" cy="405"/>
          </a:xfrm>
        </p:grpSpPr>
        <p:sp>
          <p:nvSpPr>
            <p:cNvPr id="430098" name="任意多边形 290834"/>
            <p:cNvSpPr>
              <a:spLocks noChangeArrowheads="1"/>
            </p:cNvSpPr>
            <p:nvPr/>
          </p:nvSpPr>
          <p:spPr bwMode="auto">
            <a:xfrm>
              <a:off x="1073" y="2181"/>
              <a:ext cx="190" cy="152"/>
            </a:xfrm>
            <a:custGeom>
              <a:avLst/>
              <a:gdLst/>
              <a:ahLst/>
              <a:cxnLst>
                <a:cxn ang="0">
                  <a:pos x="34" y="15"/>
                </a:cxn>
                <a:cxn ang="0">
                  <a:pos x="40" y="17"/>
                </a:cxn>
                <a:cxn ang="0">
                  <a:pos x="46" y="18"/>
                </a:cxn>
                <a:cxn ang="0">
                  <a:pos x="51" y="23"/>
                </a:cxn>
                <a:cxn ang="0">
                  <a:pos x="55" y="27"/>
                </a:cxn>
                <a:cxn ang="0">
                  <a:pos x="57" y="33"/>
                </a:cxn>
                <a:cxn ang="0">
                  <a:pos x="58" y="39"/>
                </a:cxn>
                <a:cxn ang="0">
                  <a:pos x="58" y="51"/>
                </a:cxn>
                <a:cxn ang="0">
                  <a:pos x="58" y="57"/>
                </a:cxn>
                <a:cxn ang="0">
                  <a:pos x="55" y="62"/>
                </a:cxn>
                <a:cxn ang="0">
                  <a:pos x="54" y="66"/>
                </a:cxn>
                <a:cxn ang="0">
                  <a:pos x="60" y="69"/>
                </a:cxn>
                <a:cxn ang="0">
                  <a:pos x="66" y="72"/>
                </a:cxn>
                <a:cxn ang="0">
                  <a:pos x="70" y="72"/>
                </a:cxn>
                <a:cxn ang="0">
                  <a:pos x="73" y="72"/>
                </a:cxn>
                <a:cxn ang="0">
                  <a:pos x="75" y="72"/>
                </a:cxn>
                <a:cxn ang="0">
                  <a:pos x="82" y="72"/>
                </a:cxn>
                <a:cxn ang="0">
                  <a:pos x="87" y="75"/>
                </a:cxn>
                <a:cxn ang="0">
                  <a:pos x="93" y="78"/>
                </a:cxn>
                <a:cxn ang="0">
                  <a:pos x="96" y="83"/>
                </a:cxn>
                <a:cxn ang="0">
                  <a:pos x="99" y="89"/>
                </a:cxn>
                <a:cxn ang="0">
                  <a:pos x="99" y="95"/>
                </a:cxn>
                <a:cxn ang="0">
                  <a:pos x="99" y="96"/>
                </a:cxn>
                <a:cxn ang="0">
                  <a:pos x="118" y="119"/>
                </a:cxn>
                <a:cxn ang="0">
                  <a:pos x="132" y="146"/>
                </a:cxn>
                <a:cxn ang="0">
                  <a:pos x="145" y="146"/>
                </a:cxn>
                <a:cxn ang="0">
                  <a:pos x="156" y="146"/>
                </a:cxn>
                <a:cxn ang="0">
                  <a:pos x="160" y="146"/>
                </a:cxn>
                <a:cxn ang="0">
                  <a:pos x="160" y="146"/>
                </a:cxn>
                <a:cxn ang="0">
                  <a:pos x="160" y="146"/>
                </a:cxn>
                <a:cxn ang="0">
                  <a:pos x="175" y="147"/>
                </a:cxn>
                <a:cxn ang="0">
                  <a:pos x="190" y="152"/>
                </a:cxn>
                <a:cxn ang="0">
                  <a:pos x="180" y="116"/>
                </a:cxn>
                <a:cxn ang="0">
                  <a:pos x="162" y="84"/>
                </a:cxn>
                <a:cxn ang="0">
                  <a:pos x="139" y="56"/>
                </a:cxn>
                <a:cxn ang="0">
                  <a:pos x="111" y="33"/>
                </a:cxn>
                <a:cxn ang="0">
                  <a:pos x="79" y="15"/>
                </a:cxn>
                <a:cxn ang="0">
                  <a:pos x="43" y="5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4" y="8"/>
                </a:cxn>
                <a:cxn ang="0">
                  <a:pos x="9" y="15"/>
                </a:cxn>
                <a:cxn ang="0">
                  <a:pos x="19" y="15"/>
                </a:cxn>
                <a:cxn ang="0">
                  <a:pos x="30" y="15"/>
                </a:cxn>
                <a:cxn ang="0">
                  <a:pos x="34" y="15"/>
                </a:cxn>
              </a:cxnLst>
              <a:rect l="0" t="0" r="r" b="b"/>
              <a:pathLst>
                <a:path w="190" h="152">
                  <a:moveTo>
                    <a:pt x="34" y="15"/>
                  </a:moveTo>
                  <a:lnTo>
                    <a:pt x="40" y="17"/>
                  </a:lnTo>
                  <a:lnTo>
                    <a:pt x="46" y="18"/>
                  </a:lnTo>
                  <a:lnTo>
                    <a:pt x="51" y="23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9"/>
                  </a:lnTo>
                  <a:lnTo>
                    <a:pt x="58" y="51"/>
                  </a:lnTo>
                  <a:lnTo>
                    <a:pt x="58" y="57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60" y="69"/>
                  </a:lnTo>
                  <a:lnTo>
                    <a:pt x="66" y="72"/>
                  </a:lnTo>
                  <a:lnTo>
                    <a:pt x="70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82" y="72"/>
                  </a:lnTo>
                  <a:lnTo>
                    <a:pt x="87" y="75"/>
                  </a:lnTo>
                  <a:lnTo>
                    <a:pt x="93" y="78"/>
                  </a:lnTo>
                  <a:lnTo>
                    <a:pt x="96" y="83"/>
                  </a:lnTo>
                  <a:lnTo>
                    <a:pt x="99" y="89"/>
                  </a:lnTo>
                  <a:lnTo>
                    <a:pt x="99" y="95"/>
                  </a:lnTo>
                  <a:lnTo>
                    <a:pt x="99" y="96"/>
                  </a:lnTo>
                  <a:lnTo>
                    <a:pt x="118" y="119"/>
                  </a:lnTo>
                  <a:lnTo>
                    <a:pt x="132" y="146"/>
                  </a:lnTo>
                  <a:lnTo>
                    <a:pt x="145" y="146"/>
                  </a:lnTo>
                  <a:lnTo>
                    <a:pt x="156" y="146"/>
                  </a:lnTo>
                  <a:lnTo>
                    <a:pt x="160" y="146"/>
                  </a:lnTo>
                  <a:lnTo>
                    <a:pt x="175" y="147"/>
                  </a:lnTo>
                  <a:lnTo>
                    <a:pt x="190" y="152"/>
                  </a:lnTo>
                  <a:lnTo>
                    <a:pt x="180" y="116"/>
                  </a:lnTo>
                  <a:lnTo>
                    <a:pt x="162" y="84"/>
                  </a:lnTo>
                  <a:lnTo>
                    <a:pt x="139" y="56"/>
                  </a:lnTo>
                  <a:lnTo>
                    <a:pt x="111" y="33"/>
                  </a:lnTo>
                  <a:lnTo>
                    <a:pt x="79" y="15"/>
                  </a:lnTo>
                  <a:lnTo>
                    <a:pt x="43" y="5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9" y="15"/>
                  </a:lnTo>
                  <a:lnTo>
                    <a:pt x="19" y="15"/>
                  </a:lnTo>
                  <a:lnTo>
                    <a:pt x="30" y="15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099" name="任意多边形 290835"/>
            <p:cNvSpPr>
              <a:spLocks noChangeArrowheads="1"/>
            </p:cNvSpPr>
            <p:nvPr/>
          </p:nvSpPr>
          <p:spPr bwMode="auto">
            <a:xfrm>
              <a:off x="911" y="2415"/>
              <a:ext cx="109" cy="131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3" y="11"/>
                </a:cxn>
                <a:cxn ang="0">
                  <a:pos x="25" y="21"/>
                </a:cxn>
                <a:cxn ang="0">
                  <a:pos x="16" y="32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7" y="44"/>
                </a:cxn>
                <a:cxn ang="0">
                  <a:pos x="3" y="45"/>
                </a:cxn>
                <a:cxn ang="0">
                  <a:pos x="0" y="47"/>
                </a:cxn>
                <a:cxn ang="0">
                  <a:pos x="18" y="74"/>
                </a:cxn>
                <a:cxn ang="0">
                  <a:pos x="39" y="96"/>
                </a:cxn>
                <a:cxn ang="0">
                  <a:pos x="63" y="116"/>
                </a:cxn>
                <a:cxn ang="0">
                  <a:pos x="90" y="131"/>
                </a:cxn>
                <a:cxn ang="0">
                  <a:pos x="100" y="104"/>
                </a:cxn>
                <a:cxn ang="0">
                  <a:pos x="109" y="77"/>
                </a:cxn>
                <a:cxn ang="0">
                  <a:pos x="87" y="63"/>
                </a:cxn>
                <a:cxn ang="0">
                  <a:pos x="67" y="45"/>
                </a:cxn>
                <a:cxn ang="0">
                  <a:pos x="52" y="24"/>
                </a:cxn>
                <a:cxn ang="0">
                  <a:pos x="40" y="0"/>
                </a:cxn>
              </a:cxnLst>
              <a:rect l="0" t="0" r="r" b="b"/>
              <a:pathLst>
                <a:path w="109" h="131">
                  <a:moveTo>
                    <a:pt x="40" y="0"/>
                  </a:moveTo>
                  <a:lnTo>
                    <a:pt x="33" y="11"/>
                  </a:lnTo>
                  <a:lnTo>
                    <a:pt x="25" y="21"/>
                  </a:lnTo>
                  <a:lnTo>
                    <a:pt x="16" y="32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7" y="44"/>
                  </a:lnTo>
                  <a:lnTo>
                    <a:pt x="3" y="45"/>
                  </a:lnTo>
                  <a:lnTo>
                    <a:pt x="0" y="47"/>
                  </a:lnTo>
                  <a:lnTo>
                    <a:pt x="18" y="74"/>
                  </a:lnTo>
                  <a:lnTo>
                    <a:pt x="39" y="96"/>
                  </a:lnTo>
                  <a:lnTo>
                    <a:pt x="63" y="116"/>
                  </a:lnTo>
                  <a:lnTo>
                    <a:pt x="90" y="131"/>
                  </a:lnTo>
                  <a:lnTo>
                    <a:pt x="100" y="104"/>
                  </a:lnTo>
                  <a:lnTo>
                    <a:pt x="109" y="77"/>
                  </a:lnTo>
                  <a:lnTo>
                    <a:pt x="87" y="63"/>
                  </a:lnTo>
                  <a:lnTo>
                    <a:pt x="67" y="45"/>
                  </a:lnTo>
                  <a:lnTo>
                    <a:pt x="52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00" name="任意多边形 290836"/>
            <p:cNvSpPr>
              <a:spLocks noChangeArrowheads="1"/>
            </p:cNvSpPr>
            <p:nvPr/>
          </p:nvSpPr>
          <p:spPr bwMode="auto">
            <a:xfrm>
              <a:off x="911" y="2198"/>
              <a:ext cx="109" cy="130"/>
            </a:xfrm>
            <a:custGeom>
              <a:avLst/>
              <a:gdLst/>
              <a:ahLst/>
              <a:cxnLst>
                <a:cxn ang="0">
                  <a:pos x="9" y="90"/>
                </a:cxn>
                <a:cxn ang="0">
                  <a:pos x="12" y="93"/>
                </a:cxn>
                <a:cxn ang="0">
                  <a:pos x="16" y="99"/>
                </a:cxn>
                <a:cxn ang="0">
                  <a:pos x="25" y="109"/>
                </a:cxn>
                <a:cxn ang="0">
                  <a:pos x="33" y="120"/>
                </a:cxn>
                <a:cxn ang="0">
                  <a:pos x="40" y="130"/>
                </a:cxn>
                <a:cxn ang="0">
                  <a:pos x="52" y="106"/>
                </a:cxn>
                <a:cxn ang="0">
                  <a:pos x="67" y="85"/>
                </a:cxn>
                <a:cxn ang="0">
                  <a:pos x="87" y="67"/>
                </a:cxn>
                <a:cxn ang="0">
                  <a:pos x="109" y="54"/>
                </a:cxn>
                <a:cxn ang="0">
                  <a:pos x="100" y="27"/>
                </a:cxn>
                <a:cxn ang="0">
                  <a:pos x="90" y="0"/>
                </a:cxn>
                <a:cxn ang="0">
                  <a:pos x="63" y="15"/>
                </a:cxn>
                <a:cxn ang="0">
                  <a:pos x="39" y="34"/>
                </a:cxn>
                <a:cxn ang="0">
                  <a:pos x="18" y="57"/>
                </a:cxn>
                <a:cxn ang="0">
                  <a:pos x="0" y="84"/>
                </a:cxn>
                <a:cxn ang="0">
                  <a:pos x="6" y="85"/>
                </a:cxn>
                <a:cxn ang="0">
                  <a:pos x="9" y="90"/>
                </a:cxn>
              </a:cxnLst>
              <a:rect l="0" t="0" r="r" b="b"/>
              <a:pathLst>
                <a:path w="109" h="130">
                  <a:moveTo>
                    <a:pt x="9" y="90"/>
                  </a:moveTo>
                  <a:lnTo>
                    <a:pt x="12" y="93"/>
                  </a:lnTo>
                  <a:lnTo>
                    <a:pt x="16" y="99"/>
                  </a:lnTo>
                  <a:lnTo>
                    <a:pt x="25" y="109"/>
                  </a:lnTo>
                  <a:lnTo>
                    <a:pt x="33" y="120"/>
                  </a:lnTo>
                  <a:lnTo>
                    <a:pt x="40" y="130"/>
                  </a:lnTo>
                  <a:lnTo>
                    <a:pt x="52" y="106"/>
                  </a:lnTo>
                  <a:lnTo>
                    <a:pt x="67" y="85"/>
                  </a:lnTo>
                  <a:lnTo>
                    <a:pt x="87" y="67"/>
                  </a:lnTo>
                  <a:lnTo>
                    <a:pt x="109" y="54"/>
                  </a:lnTo>
                  <a:lnTo>
                    <a:pt x="100" y="27"/>
                  </a:lnTo>
                  <a:lnTo>
                    <a:pt x="90" y="0"/>
                  </a:lnTo>
                  <a:lnTo>
                    <a:pt x="63" y="15"/>
                  </a:lnTo>
                  <a:lnTo>
                    <a:pt x="39" y="34"/>
                  </a:lnTo>
                  <a:lnTo>
                    <a:pt x="18" y="57"/>
                  </a:lnTo>
                  <a:lnTo>
                    <a:pt x="0" y="84"/>
                  </a:lnTo>
                  <a:lnTo>
                    <a:pt x="6" y="85"/>
                  </a:lnTo>
                  <a:lnTo>
                    <a:pt x="9" y="9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01" name="任意多边形 290837"/>
            <p:cNvSpPr>
              <a:spLocks noChangeArrowheads="1"/>
            </p:cNvSpPr>
            <p:nvPr/>
          </p:nvSpPr>
          <p:spPr bwMode="auto">
            <a:xfrm>
              <a:off x="1073" y="2411"/>
              <a:ext cx="190" cy="151"/>
            </a:xfrm>
            <a:custGeom>
              <a:avLst/>
              <a:gdLst/>
              <a:ahLst/>
              <a:cxnLst>
                <a:cxn ang="0">
                  <a:pos x="132" y="6"/>
                </a:cxn>
                <a:cxn ang="0">
                  <a:pos x="118" y="33"/>
                </a:cxn>
                <a:cxn ang="0">
                  <a:pos x="99" y="55"/>
                </a:cxn>
                <a:cxn ang="0">
                  <a:pos x="99" y="57"/>
                </a:cxn>
                <a:cxn ang="0">
                  <a:pos x="99" y="63"/>
                </a:cxn>
                <a:cxn ang="0">
                  <a:pos x="96" y="69"/>
                </a:cxn>
                <a:cxn ang="0">
                  <a:pos x="93" y="73"/>
                </a:cxn>
                <a:cxn ang="0">
                  <a:pos x="87" y="76"/>
                </a:cxn>
                <a:cxn ang="0">
                  <a:pos x="82" y="79"/>
                </a:cxn>
                <a:cxn ang="0">
                  <a:pos x="75" y="81"/>
                </a:cxn>
                <a:cxn ang="0">
                  <a:pos x="73" y="81"/>
                </a:cxn>
                <a:cxn ang="0">
                  <a:pos x="70" y="81"/>
                </a:cxn>
                <a:cxn ang="0">
                  <a:pos x="66" y="81"/>
                </a:cxn>
                <a:cxn ang="0">
                  <a:pos x="60" y="82"/>
                </a:cxn>
                <a:cxn ang="0">
                  <a:pos x="54" y="85"/>
                </a:cxn>
                <a:cxn ang="0">
                  <a:pos x="55" y="90"/>
                </a:cxn>
                <a:cxn ang="0">
                  <a:pos x="58" y="94"/>
                </a:cxn>
                <a:cxn ang="0">
                  <a:pos x="58" y="100"/>
                </a:cxn>
                <a:cxn ang="0">
                  <a:pos x="58" y="112"/>
                </a:cxn>
                <a:cxn ang="0">
                  <a:pos x="57" y="118"/>
                </a:cxn>
                <a:cxn ang="0">
                  <a:pos x="55" y="124"/>
                </a:cxn>
                <a:cxn ang="0">
                  <a:pos x="51" y="129"/>
                </a:cxn>
                <a:cxn ang="0">
                  <a:pos x="46" y="133"/>
                </a:cxn>
                <a:cxn ang="0">
                  <a:pos x="40" y="135"/>
                </a:cxn>
                <a:cxn ang="0">
                  <a:pos x="34" y="136"/>
                </a:cxn>
                <a:cxn ang="0">
                  <a:pos x="30" y="136"/>
                </a:cxn>
                <a:cxn ang="0">
                  <a:pos x="19" y="136"/>
                </a:cxn>
                <a:cxn ang="0">
                  <a:pos x="9" y="136"/>
                </a:cxn>
                <a:cxn ang="0">
                  <a:pos x="4" y="144"/>
                </a:cxn>
                <a:cxn ang="0">
                  <a:pos x="0" y="150"/>
                </a:cxn>
                <a:cxn ang="0">
                  <a:pos x="3" y="151"/>
                </a:cxn>
                <a:cxn ang="0">
                  <a:pos x="6" y="151"/>
                </a:cxn>
                <a:cxn ang="0">
                  <a:pos x="43" y="147"/>
                </a:cxn>
                <a:cxn ang="0">
                  <a:pos x="79" y="136"/>
                </a:cxn>
                <a:cxn ang="0">
                  <a:pos x="111" y="118"/>
                </a:cxn>
                <a:cxn ang="0">
                  <a:pos x="139" y="96"/>
                </a:cxn>
                <a:cxn ang="0">
                  <a:pos x="162" y="67"/>
                </a:cxn>
                <a:cxn ang="0">
                  <a:pos x="180" y="36"/>
                </a:cxn>
                <a:cxn ang="0">
                  <a:pos x="190" y="0"/>
                </a:cxn>
                <a:cxn ang="0">
                  <a:pos x="175" y="4"/>
                </a:cxn>
                <a:cxn ang="0">
                  <a:pos x="160" y="6"/>
                </a:cxn>
                <a:cxn ang="0">
                  <a:pos x="156" y="6"/>
                </a:cxn>
                <a:cxn ang="0">
                  <a:pos x="145" y="6"/>
                </a:cxn>
                <a:cxn ang="0">
                  <a:pos x="132" y="6"/>
                </a:cxn>
              </a:cxnLst>
              <a:rect l="0" t="0" r="r" b="b"/>
              <a:pathLst>
                <a:path w="190" h="151">
                  <a:moveTo>
                    <a:pt x="132" y="6"/>
                  </a:moveTo>
                  <a:lnTo>
                    <a:pt x="118" y="3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99" y="63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87" y="76"/>
                  </a:lnTo>
                  <a:lnTo>
                    <a:pt x="82" y="79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0" y="81"/>
                  </a:lnTo>
                  <a:lnTo>
                    <a:pt x="66" y="81"/>
                  </a:lnTo>
                  <a:lnTo>
                    <a:pt x="60" y="82"/>
                  </a:lnTo>
                  <a:lnTo>
                    <a:pt x="54" y="85"/>
                  </a:lnTo>
                  <a:lnTo>
                    <a:pt x="55" y="90"/>
                  </a:lnTo>
                  <a:lnTo>
                    <a:pt x="58" y="94"/>
                  </a:lnTo>
                  <a:lnTo>
                    <a:pt x="58" y="100"/>
                  </a:lnTo>
                  <a:lnTo>
                    <a:pt x="58" y="112"/>
                  </a:lnTo>
                  <a:lnTo>
                    <a:pt x="57" y="118"/>
                  </a:lnTo>
                  <a:lnTo>
                    <a:pt x="55" y="124"/>
                  </a:lnTo>
                  <a:lnTo>
                    <a:pt x="51" y="129"/>
                  </a:lnTo>
                  <a:lnTo>
                    <a:pt x="46" y="133"/>
                  </a:lnTo>
                  <a:lnTo>
                    <a:pt x="40" y="135"/>
                  </a:lnTo>
                  <a:lnTo>
                    <a:pt x="34" y="136"/>
                  </a:lnTo>
                  <a:lnTo>
                    <a:pt x="30" y="136"/>
                  </a:lnTo>
                  <a:lnTo>
                    <a:pt x="19" y="136"/>
                  </a:lnTo>
                  <a:lnTo>
                    <a:pt x="9" y="136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3" y="151"/>
                  </a:lnTo>
                  <a:lnTo>
                    <a:pt x="6" y="151"/>
                  </a:lnTo>
                  <a:lnTo>
                    <a:pt x="43" y="147"/>
                  </a:lnTo>
                  <a:lnTo>
                    <a:pt x="79" y="136"/>
                  </a:lnTo>
                  <a:lnTo>
                    <a:pt x="111" y="118"/>
                  </a:lnTo>
                  <a:lnTo>
                    <a:pt x="139" y="96"/>
                  </a:lnTo>
                  <a:lnTo>
                    <a:pt x="162" y="67"/>
                  </a:lnTo>
                  <a:lnTo>
                    <a:pt x="180" y="36"/>
                  </a:lnTo>
                  <a:lnTo>
                    <a:pt x="190" y="0"/>
                  </a:lnTo>
                  <a:lnTo>
                    <a:pt x="175" y="4"/>
                  </a:lnTo>
                  <a:lnTo>
                    <a:pt x="160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02" name="任意多边形 290838"/>
            <p:cNvSpPr>
              <a:spLocks noChangeArrowheads="1"/>
            </p:cNvSpPr>
            <p:nvPr/>
          </p:nvSpPr>
          <p:spPr bwMode="auto">
            <a:xfrm>
              <a:off x="866" y="2169"/>
              <a:ext cx="406" cy="405"/>
            </a:xfrm>
            <a:custGeom>
              <a:avLst/>
              <a:gdLst/>
              <a:ahLst/>
              <a:cxnLst>
                <a:cxn ang="0">
                  <a:pos x="259" y="129"/>
                </a:cxn>
                <a:cxn ang="0">
                  <a:pos x="280" y="126"/>
                </a:cxn>
                <a:cxn ang="0">
                  <a:pos x="282" y="107"/>
                </a:cxn>
                <a:cxn ang="0">
                  <a:pos x="277" y="99"/>
                </a:cxn>
                <a:cxn ang="0">
                  <a:pos x="220" y="72"/>
                </a:cxn>
                <a:cxn ang="0">
                  <a:pos x="238" y="69"/>
                </a:cxn>
                <a:cxn ang="0">
                  <a:pos x="241" y="51"/>
                </a:cxn>
                <a:cxn ang="0">
                  <a:pos x="235" y="44"/>
                </a:cxn>
                <a:cxn ang="0">
                  <a:pos x="195" y="35"/>
                </a:cxn>
                <a:cxn ang="0">
                  <a:pos x="175" y="9"/>
                </a:cxn>
                <a:cxn ang="0">
                  <a:pos x="165" y="2"/>
                </a:cxn>
                <a:cxn ang="0">
                  <a:pos x="151" y="0"/>
                </a:cxn>
                <a:cxn ang="0">
                  <a:pos x="138" y="15"/>
                </a:cxn>
                <a:cxn ang="0">
                  <a:pos x="157" y="69"/>
                </a:cxn>
                <a:cxn ang="0">
                  <a:pos x="180" y="132"/>
                </a:cxn>
                <a:cxn ang="0">
                  <a:pos x="190" y="165"/>
                </a:cxn>
                <a:cxn ang="0">
                  <a:pos x="160" y="177"/>
                </a:cxn>
                <a:cxn ang="0">
                  <a:pos x="106" y="182"/>
                </a:cxn>
                <a:cxn ang="0">
                  <a:pos x="76" y="183"/>
                </a:cxn>
                <a:cxn ang="0">
                  <a:pos x="21" y="192"/>
                </a:cxn>
                <a:cxn ang="0">
                  <a:pos x="4" y="278"/>
                </a:cxn>
                <a:cxn ang="0">
                  <a:pos x="81" y="222"/>
                </a:cxn>
                <a:cxn ang="0">
                  <a:pos x="124" y="224"/>
                </a:cxn>
                <a:cxn ang="0">
                  <a:pos x="175" y="231"/>
                </a:cxn>
                <a:cxn ang="0">
                  <a:pos x="189" y="246"/>
                </a:cxn>
                <a:cxn ang="0">
                  <a:pos x="172" y="293"/>
                </a:cxn>
                <a:cxn ang="0">
                  <a:pos x="150" y="357"/>
                </a:cxn>
                <a:cxn ang="0">
                  <a:pos x="135" y="401"/>
                </a:cxn>
                <a:cxn ang="0">
                  <a:pos x="156" y="405"/>
                </a:cxn>
                <a:cxn ang="0">
                  <a:pos x="169" y="404"/>
                </a:cxn>
                <a:cxn ang="0">
                  <a:pos x="181" y="389"/>
                </a:cxn>
                <a:cxn ang="0">
                  <a:pos x="199" y="363"/>
                </a:cxn>
                <a:cxn ang="0">
                  <a:pos x="238" y="360"/>
                </a:cxn>
                <a:cxn ang="0">
                  <a:pos x="241" y="342"/>
                </a:cxn>
                <a:cxn ang="0">
                  <a:pos x="235" y="333"/>
                </a:cxn>
                <a:cxn ang="0">
                  <a:pos x="238" y="306"/>
                </a:cxn>
                <a:cxn ang="0">
                  <a:pos x="280" y="305"/>
                </a:cxn>
                <a:cxn ang="0">
                  <a:pos x="282" y="285"/>
                </a:cxn>
                <a:cxn ang="0">
                  <a:pos x="277" y="278"/>
                </a:cxn>
                <a:cxn ang="0">
                  <a:pos x="294" y="233"/>
                </a:cxn>
                <a:cxn ang="0">
                  <a:pos x="376" y="230"/>
                </a:cxn>
                <a:cxn ang="0">
                  <a:pos x="403" y="213"/>
                </a:cxn>
                <a:cxn ang="0">
                  <a:pos x="397" y="185"/>
                </a:cxn>
                <a:cxn ang="0">
                  <a:pos x="367" y="174"/>
                </a:cxn>
              </a:cxnLst>
              <a:rect l="0" t="0" r="r" b="b"/>
              <a:pathLst>
                <a:path w="406" h="405">
                  <a:moveTo>
                    <a:pt x="360" y="174"/>
                  </a:moveTo>
                  <a:lnTo>
                    <a:pt x="294" y="173"/>
                  </a:lnTo>
                  <a:lnTo>
                    <a:pt x="259" y="129"/>
                  </a:lnTo>
                  <a:lnTo>
                    <a:pt x="274" y="129"/>
                  </a:lnTo>
                  <a:lnTo>
                    <a:pt x="277" y="128"/>
                  </a:lnTo>
                  <a:lnTo>
                    <a:pt x="280" y="126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07"/>
                  </a:lnTo>
                  <a:lnTo>
                    <a:pt x="282" y="104"/>
                  </a:lnTo>
                  <a:lnTo>
                    <a:pt x="280" y="101"/>
                  </a:lnTo>
                  <a:lnTo>
                    <a:pt x="277" y="99"/>
                  </a:lnTo>
                  <a:lnTo>
                    <a:pt x="274" y="99"/>
                  </a:lnTo>
                  <a:lnTo>
                    <a:pt x="238" y="99"/>
                  </a:lnTo>
                  <a:lnTo>
                    <a:pt x="220" y="72"/>
                  </a:lnTo>
                  <a:lnTo>
                    <a:pt x="232" y="72"/>
                  </a:lnTo>
                  <a:lnTo>
                    <a:pt x="235" y="72"/>
                  </a:lnTo>
                  <a:lnTo>
                    <a:pt x="238" y="69"/>
                  </a:lnTo>
                  <a:lnTo>
                    <a:pt x="241" y="68"/>
                  </a:lnTo>
                  <a:lnTo>
                    <a:pt x="241" y="63"/>
                  </a:lnTo>
                  <a:lnTo>
                    <a:pt x="241" y="51"/>
                  </a:lnTo>
                  <a:lnTo>
                    <a:pt x="241" y="48"/>
                  </a:lnTo>
                  <a:lnTo>
                    <a:pt x="238" y="45"/>
                  </a:lnTo>
                  <a:lnTo>
                    <a:pt x="235" y="44"/>
                  </a:lnTo>
                  <a:lnTo>
                    <a:pt x="232" y="42"/>
                  </a:lnTo>
                  <a:lnTo>
                    <a:pt x="199" y="42"/>
                  </a:lnTo>
                  <a:lnTo>
                    <a:pt x="195" y="35"/>
                  </a:lnTo>
                  <a:lnTo>
                    <a:pt x="189" y="26"/>
                  </a:lnTo>
                  <a:lnTo>
                    <a:pt x="181" y="17"/>
                  </a:lnTo>
                  <a:lnTo>
                    <a:pt x="175" y="9"/>
                  </a:lnTo>
                  <a:lnTo>
                    <a:pt x="172" y="5"/>
                  </a:lnTo>
                  <a:lnTo>
                    <a:pt x="169" y="3"/>
                  </a:lnTo>
                  <a:lnTo>
                    <a:pt x="165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33" y="0"/>
                  </a:lnTo>
                  <a:lnTo>
                    <a:pt x="135" y="5"/>
                  </a:lnTo>
                  <a:lnTo>
                    <a:pt x="138" y="15"/>
                  </a:lnTo>
                  <a:lnTo>
                    <a:pt x="144" y="30"/>
                  </a:lnTo>
                  <a:lnTo>
                    <a:pt x="150" y="48"/>
                  </a:lnTo>
                  <a:lnTo>
                    <a:pt x="157" y="69"/>
                  </a:lnTo>
                  <a:lnTo>
                    <a:pt x="165" y="92"/>
                  </a:lnTo>
                  <a:lnTo>
                    <a:pt x="172" y="113"/>
                  </a:lnTo>
                  <a:lnTo>
                    <a:pt x="180" y="132"/>
                  </a:lnTo>
                  <a:lnTo>
                    <a:pt x="184" y="149"/>
                  </a:lnTo>
                  <a:lnTo>
                    <a:pt x="189" y="159"/>
                  </a:lnTo>
                  <a:lnTo>
                    <a:pt x="190" y="165"/>
                  </a:lnTo>
                  <a:lnTo>
                    <a:pt x="186" y="170"/>
                  </a:lnTo>
                  <a:lnTo>
                    <a:pt x="175" y="174"/>
                  </a:lnTo>
                  <a:lnTo>
                    <a:pt x="160" y="177"/>
                  </a:lnTo>
                  <a:lnTo>
                    <a:pt x="142" y="180"/>
                  </a:lnTo>
                  <a:lnTo>
                    <a:pt x="124" y="182"/>
                  </a:lnTo>
                  <a:lnTo>
                    <a:pt x="106" y="182"/>
                  </a:lnTo>
                  <a:lnTo>
                    <a:pt x="91" y="183"/>
                  </a:lnTo>
                  <a:lnTo>
                    <a:pt x="81" y="183"/>
                  </a:lnTo>
                  <a:lnTo>
                    <a:pt x="76" y="183"/>
                  </a:lnTo>
                  <a:lnTo>
                    <a:pt x="33" y="128"/>
                  </a:lnTo>
                  <a:lnTo>
                    <a:pt x="4" y="128"/>
                  </a:lnTo>
                  <a:lnTo>
                    <a:pt x="21" y="192"/>
                  </a:lnTo>
                  <a:lnTo>
                    <a:pt x="0" y="203"/>
                  </a:lnTo>
                  <a:lnTo>
                    <a:pt x="21" y="213"/>
                  </a:lnTo>
                  <a:lnTo>
                    <a:pt x="4" y="278"/>
                  </a:lnTo>
                  <a:lnTo>
                    <a:pt x="33" y="278"/>
                  </a:lnTo>
                  <a:lnTo>
                    <a:pt x="76" y="222"/>
                  </a:lnTo>
                  <a:lnTo>
                    <a:pt x="81" y="222"/>
                  </a:lnTo>
                  <a:lnTo>
                    <a:pt x="91" y="222"/>
                  </a:lnTo>
                  <a:lnTo>
                    <a:pt x="106" y="224"/>
                  </a:lnTo>
                  <a:lnTo>
                    <a:pt x="124" y="224"/>
                  </a:lnTo>
                  <a:lnTo>
                    <a:pt x="142" y="225"/>
                  </a:lnTo>
                  <a:lnTo>
                    <a:pt x="160" y="228"/>
                  </a:lnTo>
                  <a:lnTo>
                    <a:pt x="175" y="231"/>
                  </a:lnTo>
                  <a:lnTo>
                    <a:pt x="186" y="236"/>
                  </a:lnTo>
                  <a:lnTo>
                    <a:pt x="190" y="240"/>
                  </a:lnTo>
                  <a:lnTo>
                    <a:pt x="189" y="246"/>
                  </a:lnTo>
                  <a:lnTo>
                    <a:pt x="184" y="257"/>
                  </a:lnTo>
                  <a:lnTo>
                    <a:pt x="180" y="273"/>
                  </a:lnTo>
                  <a:lnTo>
                    <a:pt x="172" y="293"/>
                  </a:lnTo>
                  <a:lnTo>
                    <a:pt x="165" y="314"/>
                  </a:lnTo>
                  <a:lnTo>
                    <a:pt x="157" y="336"/>
                  </a:lnTo>
                  <a:lnTo>
                    <a:pt x="150" y="357"/>
                  </a:lnTo>
                  <a:lnTo>
                    <a:pt x="144" y="375"/>
                  </a:lnTo>
                  <a:lnTo>
                    <a:pt x="138" y="390"/>
                  </a:lnTo>
                  <a:lnTo>
                    <a:pt x="135" y="401"/>
                  </a:lnTo>
                  <a:lnTo>
                    <a:pt x="133" y="405"/>
                  </a:lnTo>
                  <a:lnTo>
                    <a:pt x="151" y="405"/>
                  </a:lnTo>
                  <a:lnTo>
                    <a:pt x="156" y="405"/>
                  </a:lnTo>
                  <a:lnTo>
                    <a:pt x="160" y="405"/>
                  </a:lnTo>
                  <a:lnTo>
                    <a:pt x="165" y="404"/>
                  </a:lnTo>
                  <a:lnTo>
                    <a:pt x="169" y="404"/>
                  </a:lnTo>
                  <a:lnTo>
                    <a:pt x="172" y="401"/>
                  </a:lnTo>
                  <a:lnTo>
                    <a:pt x="175" y="396"/>
                  </a:lnTo>
                  <a:lnTo>
                    <a:pt x="181" y="389"/>
                  </a:lnTo>
                  <a:lnTo>
                    <a:pt x="189" y="380"/>
                  </a:lnTo>
                  <a:lnTo>
                    <a:pt x="195" y="371"/>
                  </a:lnTo>
                  <a:lnTo>
                    <a:pt x="199" y="363"/>
                  </a:lnTo>
                  <a:lnTo>
                    <a:pt x="232" y="363"/>
                  </a:lnTo>
                  <a:lnTo>
                    <a:pt x="235" y="362"/>
                  </a:lnTo>
                  <a:lnTo>
                    <a:pt x="238" y="360"/>
                  </a:lnTo>
                  <a:lnTo>
                    <a:pt x="241" y="357"/>
                  </a:lnTo>
                  <a:lnTo>
                    <a:pt x="241" y="354"/>
                  </a:lnTo>
                  <a:lnTo>
                    <a:pt x="241" y="342"/>
                  </a:lnTo>
                  <a:lnTo>
                    <a:pt x="241" y="338"/>
                  </a:lnTo>
                  <a:lnTo>
                    <a:pt x="238" y="336"/>
                  </a:lnTo>
                  <a:lnTo>
                    <a:pt x="235" y="333"/>
                  </a:lnTo>
                  <a:lnTo>
                    <a:pt x="232" y="333"/>
                  </a:lnTo>
                  <a:lnTo>
                    <a:pt x="220" y="333"/>
                  </a:lnTo>
                  <a:lnTo>
                    <a:pt x="238" y="306"/>
                  </a:lnTo>
                  <a:lnTo>
                    <a:pt x="274" y="306"/>
                  </a:lnTo>
                  <a:lnTo>
                    <a:pt x="277" y="306"/>
                  </a:lnTo>
                  <a:lnTo>
                    <a:pt x="280" y="305"/>
                  </a:lnTo>
                  <a:lnTo>
                    <a:pt x="282" y="302"/>
                  </a:lnTo>
                  <a:lnTo>
                    <a:pt x="282" y="299"/>
                  </a:lnTo>
                  <a:lnTo>
                    <a:pt x="282" y="285"/>
                  </a:lnTo>
                  <a:lnTo>
                    <a:pt x="282" y="282"/>
                  </a:lnTo>
                  <a:lnTo>
                    <a:pt x="280" y="279"/>
                  </a:lnTo>
                  <a:lnTo>
                    <a:pt x="277" y="278"/>
                  </a:lnTo>
                  <a:lnTo>
                    <a:pt x="274" y="276"/>
                  </a:lnTo>
                  <a:lnTo>
                    <a:pt x="259" y="276"/>
                  </a:lnTo>
                  <a:lnTo>
                    <a:pt x="294" y="233"/>
                  </a:lnTo>
                  <a:lnTo>
                    <a:pt x="360" y="233"/>
                  </a:lnTo>
                  <a:lnTo>
                    <a:pt x="367" y="231"/>
                  </a:lnTo>
                  <a:lnTo>
                    <a:pt x="376" y="230"/>
                  </a:lnTo>
                  <a:lnTo>
                    <a:pt x="387" y="227"/>
                  </a:lnTo>
                  <a:lnTo>
                    <a:pt x="397" y="221"/>
                  </a:lnTo>
                  <a:lnTo>
                    <a:pt x="403" y="213"/>
                  </a:lnTo>
                  <a:lnTo>
                    <a:pt x="406" y="203"/>
                  </a:lnTo>
                  <a:lnTo>
                    <a:pt x="403" y="192"/>
                  </a:lnTo>
                  <a:lnTo>
                    <a:pt x="397" y="185"/>
                  </a:lnTo>
                  <a:lnTo>
                    <a:pt x="387" y="179"/>
                  </a:lnTo>
                  <a:lnTo>
                    <a:pt x="376" y="176"/>
                  </a:lnTo>
                  <a:lnTo>
                    <a:pt x="367" y="174"/>
                  </a:lnTo>
                  <a:lnTo>
                    <a:pt x="360" y="17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103" name="组合 290839"/>
          <p:cNvGrpSpPr>
            <a:grpSpLocks/>
          </p:cNvGrpSpPr>
          <p:nvPr/>
        </p:nvGrpSpPr>
        <p:grpSpPr bwMode="auto">
          <a:xfrm>
            <a:off x="2674938" y="3863975"/>
            <a:ext cx="812800" cy="809625"/>
            <a:chOff x="1884" y="3188"/>
            <a:chExt cx="411" cy="409"/>
          </a:xfrm>
        </p:grpSpPr>
        <p:sp>
          <p:nvSpPr>
            <p:cNvPr id="430104" name="任意多边形 290840"/>
            <p:cNvSpPr>
              <a:spLocks noEditPoints="1" noChangeArrowheads="1"/>
            </p:cNvSpPr>
            <p:nvPr/>
          </p:nvSpPr>
          <p:spPr bwMode="auto">
            <a:xfrm>
              <a:off x="1884" y="3188"/>
              <a:ext cx="411" cy="409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" y="246"/>
                </a:cxn>
                <a:cxn ang="0">
                  <a:pos x="17" y="285"/>
                </a:cxn>
                <a:cxn ang="0">
                  <a:pos x="36" y="319"/>
                </a:cxn>
                <a:cxn ang="0">
                  <a:pos x="60" y="349"/>
                </a:cxn>
                <a:cxn ang="0">
                  <a:pos x="92" y="375"/>
                </a:cxn>
                <a:cxn ang="0">
                  <a:pos x="126" y="393"/>
                </a:cxn>
                <a:cxn ang="0">
                  <a:pos x="165" y="405"/>
                </a:cxn>
                <a:cxn ang="0">
                  <a:pos x="206" y="409"/>
                </a:cxn>
                <a:cxn ang="0">
                  <a:pos x="248" y="405"/>
                </a:cxn>
                <a:cxn ang="0">
                  <a:pos x="285" y="393"/>
                </a:cxn>
                <a:cxn ang="0">
                  <a:pos x="321" y="375"/>
                </a:cxn>
                <a:cxn ang="0">
                  <a:pos x="351" y="349"/>
                </a:cxn>
                <a:cxn ang="0">
                  <a:pos x="375" y="319"/>
                </a:cxn>
                <a:cxn ang="0">
                  <a:pos x="395" y="285"/>
                </a:cxn>
                <a:cxn ang="0">
                  <a:pos x="407" y="246"/>
                </a:cxn>
                <a:cxn ang="0">
                  <a:pos x="411" y="204"/>
                </a:cxn>
                <a:cxn ang="0">
                  <a:pos x="407" y="163"/>
                </a:cxn>
                <a:cxn ang="0">
                  <a:pos x="395" y="124"/>
                </a:cxn>
                <a:cxn ang="0">
                  <a:pos x="375" y="90"/>
                </a:cxn>
                <a:cxn ang="0">
                  <a:pos x="351" y="60"/>
                </a:cxn>
                <a:cxn ang="0">
                  <a:pos x="321" y="34"/>
                </a:cxn>
                <a:cxn ang="0">
                  <a:pos x="285" y="15"/>
                </a:cxn>
                <a:cxn ang="0">
                  <a:pos x="248" y="3"/>
                </a:cxn>
                <a:cxn ang="0">
                  <a:pos x="206" y="0"/>
                </a:cxn>
                <a:cxn ang="0">
                  <a:pos x="165" y="3"/>
                </a:cxn>
                <a:cxn ang="0">
                  <a:pos x="126" y="15"/>
                </a:cxn>
                <a:cxn ang="0">
                  <a:pos x="92" y="34"/>
                </a:cxn>
                <a:cxn ang="0">
                  <a:pos x="60" y="60"/>
                </a:cxn>
                <a:cxn ang="0">
                  <a:pos x="36" y="90"/>
                </a:cxn>
                <a:cxn ang="0">
                  <a:pos x="17" y="124"/>
                </a:cxn>
                <a:cxn ang="0">
                  <a:pos x="5" y="163"/>
                </a:cxn>
                <a:cxn ang="0">
                  <a:pos x="0" y="204"/>
                </a:cxn>
                <a:cxn ang="0">
                  <a:pos x="42" y="204"/>
                </a:cxn>
                <a:cxn ang="0">
                  <a:pos x="47" y="166"/>
                </a:cxn>
                <a:cxn ang="0">
                  <a:pos x="59" y="133"/>
                </a:cxn>
                <a:cxn ang="0">
                  <a:pos x="78" y="102"/>
                </a:cxn>
                <a:cxn ang="0">
                  <a:pos x="104" y="76"/>
                </a:cxn>
                <a:cxn ang="0">
                  <a:pos x="134" y="58"/>
                </a:cxn>
                <a:cxn ang="0">
                  <a:pos x="168" y="45"/>
                </a:cxn>
                <a:cxn ang="0">
                  <a:pos x="206" y="42"/>
                </a:cxn>
                <a:cxn ang="0">
                  <a:pos x="243" y="45"/>
                </a:cxn>
                <a:cxn ang="0">
                  <a:pos x="278" y="58"/>
                </a:cxn>
                <a:cxn ang="0">
                  <a:pos x="308" y="76"/>
                </a:cxn>
                <a:cxn ang="0">
                  <a:pos x="333" y="102"/>
                </a:cxn>
                <a:cxn ang="0">
                  <a:pos x="353" y="133"/>
                </a:cxn>
                <a:cxn ang="0">
                  <a:pos x="365" y="166"/>
                </a:cxn>
                <a:cxn ang="0">
                  <a:pos x="369" y="204"/>
                </a:cxn>
                <a:cxn ang="0">
                  <a:pos x="365" y="241"/>
                </a:cxn>
                <a:cxn ang="0">
                  <a:pos x="353" y="276"/>
                </a:cxn>
                <a:cxn ang="0">
                  <a:pos x="333" y="306"/>
                </a:cxn>
                <a:cxn ang="0">
                  <a:pos x="308" y="331"/>
                </a:cxn>
                <a:cxn ang="0">
                  <a:pos x="278" y="351"/>
                </a:cxn>
                <a:cxn ang="0">
                  <a:pos x="243" y="363"/>
                </a:cxn>
                <a:cxn ang="0">
                  <a:pos x="206" y="367"/>
                </a:cxn>
                <a:cxn ang="0">
                  <a:pos x="168" y="363"/>
                </a:cxn>
                <a:cxn ang="0">
                  <a:pos x="134" y="351"/>
                </a:cxn>
                <a:cxn ang="0">
                  <a:pos x="104" y="331"/>
                </a:cxn>
                <a:cxn ang="0">
                  <a:pos x="78" y="306"/>
                </a:cxn>
                <a:cxn ang="0">
                  <a:pos x="59" y="276"/>
                </a:cxn>
                <a:cxn ang="0">
                  <a:pos x="47" y="241"/>
                </a:cxn>
                <a:cxn ang="0">
                  <a:pos x="42" y="204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8F8F8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05" name="任意多边形 290841"/>
            <p:cNvSpPr>
              <a:spLocks noChangeArrowheads="1"/>
            </p:cNvSpPr>
            <p:nvPr/>
          </p:nvSpPr>
          <p:spPr bwMode="auto">
            <a:xfrm>
              <a:off x="2064" y="3269"/>
              <a:ext cx="141" cy="229"/>
            </a:xfrm>
            <a:custGeom>
              <a:avLst/>
              <a:gdLst/>
              <a:ahLst/>
              <a:cxnLst>
                <a:cxn ang="0">
                  <a:pos x="32" y="229"/>
                </a:cxn>
                <a:cxn ang="0">
                  <a:pos x="24" y="229"/>
                </a:cxn>
                <a:cxn ang="0">
                  <a:pos x="18" y="228"/>
                </a:cxn>
                <a:cxn ang="0">
                  <a:pos x="12" y="225"/>
                </a:cxn>
                <a:cxn ang="0">
                  <a:pos x="8" y="222"/>
                </a:cxn>
                <a:cxn ang="0">
                  <a:pos x="5" y="217"/>
                </a:cxn>
                <a:cxn ang="0">
                  <a:pos x="3" y="213"/>
                </a:cxn>
                <a:cxn ang="0">
                  <a:pos x="2" y="207"/>
                </a:cxn>
                <a:cxn ang="0">
                  <a:pos x="0" y="199"/>
                </a:cxn>
                <a:cxn ang="0">
                  <a:pos x="2" y="190"/>
                </a:cxn>
                <a:cxn ang="0">
                  <a:pos x="5" y="181"/>
                </a:cxn>
                <a:cxn ang="0">
                  <a:pos x="11" y="172"/>
                </a:cxn>
                <a:cxn ang="0">
                  <a:pos x="18" y="162"/>
                </a:cxn>
                <a:cxn ang="0">
                  <a:pos x="80" y="88"/>
                </a:cxn>
                <a:cxn ang="0">
                  <a:pos x="83" y="84"/>
                </a:cxn>
                <a:cxn ang="0">
                  <a:pos x="86" y="79"/>
                </a:cxn>
                <a:cxn ang="0">
                  <a:pos x="87" y="73"/>
                </a:cxn>
                <a:cxn ang="0">
                  <a:pos x="89" y="69"/>
                </a:cxn>
                <a:cxn ang="0">
                  <a:pos x="87" y="63"/>
                </a:cxn>
                <a:cxn ang="0">
                  <a:pos x="86" y="58"/>
                </a:cxn>
                <a:cxn ang="0">
                  <a:pos x="83" y="55"/>
                </a:cxn>
                <a:cxn ang="0">
                  <a:pos x="78" y="51"/>
                </a:cxn>
                <a:cxn ang="0">
                  <a:pos x="74" y="49"/>
                </a:cxn>
                <a:cxn ang="0">
                  <a:pos x="68" y="49"/>
                </a:cxn>
                <a:cxn ang="0">
                  <a:pos x="63" y="49"/>
                </a:cxn>
                <a:cxn ang="0">
                  <a:pos x="59" y="51"/>
                </a:cxn>
                <a:cxn ang="0">
                  <a:pos x="56" y="55"/>
                </a:cxn>
                <a:cxn ang="0">
                  <a:pos x="53" y="58"/>
                </a:cxn>
                <a:cxn ang="0">
                  <a:pos x="51" y="64"/>
                </a:cxn>
                <a:cxn ang="0">
                  <a:pos x="50" y="69"/>
                </a:cxn>
                <a:cxn ang="0">
                  <a:pos x="51" y="75"/>
                </a:cxn>
                <a:cxn ang="0">
                  <a:pos x="53" y="81"/>
                </a:cxn>
                <a:cxn ang="0">
                  <a:pos x="56" y="85"/>
                </a:cxn>
                <a:cxn ang="0">
                  <a:pos x="62" y="91"/>
                </a:cxn>
                <a:cxn ang="0">
                  <a:pos x="30" y="129"/>
                </a:cxn>
                <a:cxn ang="0">
                  <a:pos x="17" y="115"/>
                </a:cxn>
                <a:cxn ang="0">
                  <a:pos x="9" y="102"/>
                </a:cxn>
                <a:cxn ang="0">
                  <a:pos x="3" y="87"/>
                </a:cxn>
                <a:cxn ang="0">
                  <a:pos x="2" y="70"/>
                </a:cxn>
                <a:cxn ang="0">
                  <a:pos x="5" y="51"/>
                </a:cxn>
                <a:cxn ang="0">
                  <a:pos x="11" y="34"/>
                </a:cxn>
                <a:cxn ang="0">
                  <a:pos x="21" y="19"/>
                </a:cxn>
                <a:cxn ang="0">
                  <a:pos x="35" y="9"/>
                </a:cxn>
                <a:cxn ang="0">
                  <a:pos x="51" y="1"/>
                </a:cxn>
                <a:cxn ang="0">
                  <a:pos x="71" y="0"/>
                </a:cxn>
                <a:cxn ang="0">
                  <a:pos x="89" y="1"/>
                </a:cxn>
                <a:cxn ang="0">
                  <a:pos x="105" y="7"/>
                </a:cxn>
                <a:cxn ang="0">
                  <a:pos x="119" y="19"/>
                </a:cxn>
                <a:cxn ang="0">
                  <a:pos x="129" y="33"/>
                </a:cxn>
                <a:cxn ang="0">
                  <a:pos x="135" y="49"/>
                </a:cxn>
                <a:cxn ang="0">
                  <a:pos x="137" y="69"/>
                </a:cxn>
                <a:cxn ang="0">
                  <a:pos x="134" y="91"/>
                </a:cxn>
                <a:cxn ang="0">
                  <a:pos x="122" y="115"/>
                </a:cxn>
                <a:cxn ang="0">
                  <a:pos x="101" y="139"/>
                </a:cxn>
                <a:cxn ang="0">
                  <a:pos x="99" y="142"/>
                </a:cxn>
                <a:cxn ang="0">
                  <a:pos x="66" y="177"/>
                </a:cxn>
                <a:cxn ang="0">
                  <a:pos x="141" y="177"/>
                </a:cxn>
                <a:cxn ang="0">
                  <a:pos x="141" y="229"/>
                </a:cxn>
                <a:cxn ang="0">
                  <a:pos x="32" y="229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06" name="任意多边形 290842"/>
            <p:cNvSpPr>
              <a:spLocks noChangeArrowheads="1"/>
            </p:cNvSpPr>
            <p:nvPr/>
          </p:nvSpPr>
          <p:spPr bwMode="auto">
            <a:xfrm>
              <a:off x="1946" y="3333"/>
              <a:ext cx="102" cy="113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33" y="54"/>
                </a:cxn>
                <a:cxn ang="0">
                  <a:pos x="3" y="0"/>
                </a:cxn>
                <a:cxn ang="0">
                  <a:pos x="33" y="0"/>
                </a:cxn>
                <a:cxn ang="0">
                  <a:pos x="51" y="33"/>
                </a:cxn>
                <a:cxn ang="0">
                  <a:pos x="70" y="0"/>
                </a:cxn>
                <a:cxn ang="0">
                  <a:pos x="99" y="0"/>
                </a:cxn>
                <a:cxn ang="0">
                  <a:pos x="69" y="54"/>
                </a:cxn>
                <a:cxn ang="0">
                  <a:pos x="102" y="113"/>
                </a:cxn>
                <a:cxn ang="0">
                  <a:pos x="72" y="113"/>
                </a:cxn>
                <a:cxn ang="0">
                  <a:pos x="51" y="75"/>
                </a:cxn>
                <a:cxn ang="0">
                  <a:pos x="30" y="113"/>
                </a:cxn>
                <a:cxn ang="0">
                  <a:pos x="0" y="113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0107" name="组合 290843"/>
          <p:cNvGrpSpPr>
            <a:grpSpLocks/>
          </p:cNvGrpSpPr>
          <p:nvPr/>
        </p:nvGrpSpPr>
        <p:grpSpPr bwMode="auto">
          <a:xfrm>
            <a:off x="5383213" y="2336800"/>
            <a:ext cx="809625" cy="809625"/>
            <a:chOff x="3349" y="3250"/>
            <a:chExt cx="380" cy="380"/>
          </a:xfrm>
        </p:grpSpPr>
        <p:sp>
          <p:nvSpPr>
            <p:cNvPr id="430108" name="任意多边形 290844"/>
            <p:cNvSpPr>
              <a:spLocks noChangeArrowheads="1"/>
            </p:cNvSpPr>
            <p:nvPr/>
          </p:nvSpPr>
          <p:spPr bwMode="auto">
            <a:xfrm>
              <a:off x="3349" y="3250"/>
              <a:ext cx="380" cy="190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246" y="5"/>
                </a:cxn>
                <a:cxn ang="0">
                  <a:pos x="285" y="17"/>
                </a:cxn>
                <a:cxn ang="0">
                  <a:pos x="319" y="36"/>
                </a:cxn>
                <a:cxn ang="0">
                  <a:pos x="349" y="60"/>
                </a:cxn>
                <a:cxn ang="0">
                  <a:pos x="375" y="92"/>
                </a:cxn>
                <a:cxn ang="0">
                  <a:pos x="393" y="126"/>
                </a:cxn>
                <a:cxn ang="0">
                  <a:pos x="405" y="164"/>
                </a:cxn>
                <a:cxn ang="0">
                  <a:pos x="409" y="206"/>
                </a:cxn>
                <a:cxn ang="0">
                  <a:pos x="409" y="207"/>
                </a:cxn>
                <a:cxn ang="0">
                  <a:pos x="409" y="207"/>
                </a:cxn>
                <a:cxn ang="0">
                  <a:pos x="358" y="207"/>
                </a:cxn>
                <a:cxn ang="0">
                  <a:pos x="270" y="69"/>
                </a:cxn>
                <a:cxn ang="0">
                  <a:pos x="270" y="108"/>
                </a:cxn>
                <a:cxn ang="0">
                  <a:pos x="204" y="108"/>
                </a:cxn>
                <a:cxn ang="0">
                  <a:pos x="204" y="42"/>
                </a:cxn>
                <a:cxn ang="0">
                  <a:pos x="168" y="47"/>
                </a:cxn>
                <a:cxn ang="0">
                  <a:pos x="133" y="59"/>
                </a:cxn>
                <a:cxn ang="0">
                  <a:pos x="102" y="78"/>
                </a:cxn>
                <a:cxn ang="0">
                  <a:pos x="78" y="104"/>
                </a:cxn>
                <a:cxn ang="0">
                  <a:pos x="58" y="134"/>
                </a:cxn>
                <a:cxn ang="0">
                  <a:pos x="46" y="168"/>
                </a:cxn>
                <a:cxn ang="0">
                  <a:pos x="42" y="206"/>
                </a:cxn>
                <a:cxn ang="0">
                  <a:pos x="42" y="207"/>
                </a:cxn>
                <a:cxn ang="0">
                  <a:pos x="42" y="207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6"/>
                </a:cxn>
                <a:cxn ang="0">
                  <a:pos x="3" y="164"/>
                </a:cxn>
                <a:cxn ang="0">
                  <a:pos x="15" y="126"/>
                </a:cxn>
                <a:cxn ang="0">
                  <a:pos x="34" y="92"/>
                </a:cxn>
                <a:cxn ang="0">
                  <a:pos x="60" y="60"/>
                </a:cxn>
                <a:cxn ang="0">
                  <a:pos x="90" y="36"/>
                </a:cxn>
                <a:cxn ang="0">
                  <a:pos x="124" y="17"/>
                </a:cxn>
                <a:cxn ang="0">
                  <a:pos x="163" y="5"/>
                </a:cxn>
                <a:cxn ang="0">
                  <a:pos x="204" y="0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09" name="任意多边形 290845"/>
            <p:cNvSpPr>
              <a:spLocks noChangeArrowheads="1"/>
            </p:cNvSpPr>
            <p:nvPr/>
          </p:nvSpPr>
          <p:spPr bwMode="auto">
            <a:xfrm>
              <a:off x="3396" y="3313"/>
              <a:ext cx="143" cy="254"/>
            </a:xfrm>
            <a:custGeom>
              <a:avLst/>
              <a:gdLst/>
              <a:ahLst/>
              <a:cxnLst>
                <a:cxn ang="0">
                  <a:pos x="88" y="276"/>
                </a:cxn>
                <a:cxn ang="0">
                  <a:pos x="88" y="237"/>
                </a:cxn>
                <a:cxn ang="0">
                  <a:pos x="153" y="237"/>
                </a:cxn>
                <a:cxn ang="0">
                  <a:pos x="153" y="39"/>
                </a:cxn>
                <a:cxn ang="0">
                  <a:pos x="88" y="39"/>
                </a:cxn>
                <a:cxn ang="0">
                  <a:pos x="88" y="0"/>
                </a:cxn>
                <a:cxn ang="0">
                  <a:pos x="0" y="138"/>
                </a:cxn>
                <a:cxn ang="0">
                  <a:pos x="88" y="276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10" name="任意多边形 290846"/>
            <p:cNvSpPr>
              <a:spLocks noChangeArrowheads="1"/>
            </p:cNvSpPr>
            <p:nvPr/>
          </p:nvSpPr>
          <p:spPr bwMode="auto">
            <a:xfrm>
              <a:off x="3349" y="3440"/>
              <a:ext cx="380" cy="190"/>
            </a:xfrm>
            <a:custGeom>
              <a:avLst/>
              <a:gdLst/>
              <a:ahLst/>
              <a:cxnLst>
                <a:cxn ang="0">
                  <a:pos x="204" y="207"/>
                </a:cxn>
                <a:cxn ang="0">
                  <a:pos x="246" y="203"/>
                </a:cxn>
                <a:cxn ang="0">
                  <a:pos x="285" y="191"/>
                </a:cxn>
                <a:cxn ang="0">
                  <a:pos x="319" y="173"/>
                </a:cxn>
                <a:cxn ang="0">
                  <a:pos x="349" y="147"/>
                </a:cxn>
                <a:cxn ang="0">
                  <a:pos x="375" y="117"/>
                </a:cxn>
                <a:cxn ang="0">
                  <a:pos x="393" y="83"/>
                </a:cxn>
                <a:cxn ang="0">
                  <a:pos x="405" y="44"/>
                </a:cxn>
                <a:cxn ang="0">
                  <a:pos x="409" y="2"/>
                </a:cxn>
                <a:cxn ang="0">
                  <a:pos x="409" y="2"/>
                </a:cxn>
                <a:cxn ang="0">
                  <a:pos x="409" y="0"/>
                </a:cxn>
                <a:cxn ang="0">
                  <a:pos x="358" y="0"/>
                </a:cxn>
                <a:cxn ang="0">
                  <a:pos x="270" y="138"/>
                </a:cxn>
                <a:cxn ang="0">
                  <a:pos x="270" y="99"/>
                </a:cxn>
                <a:cxn ang="0">
                  <a:pos x="204" y="99"/>
                </a:cxn>
                <a:cxn ang="0">
                  <a:pos x="204" y="165"/>
                </a:cxn>
                <a:cxn ang="0">
                  <a:pos x="168" y="161"/>
                </a:cxn>
                <a:cxn ang="0">
                  <a:pos x="133" y="149"/>
                </a:cxn>
                <a:cxn ang="0">
                  <a:pos x="102" y="129"/>
                </a:cxn>
                <a:cxn ang="0">
                  <a:pos x="78" y="104"/>
                </a:cxn>
                <a:cxn ang="0">
                  <a:pos x="58" y="74"/>
                </a:cxn>
                <a:cxn ang="0">
                  <a:pos x="46" y="39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44"/>
                </a:cxn>
                <a:cxn ang="0">
                  <a:pos x="15" y="83"/>
                </a:cxn>
                <a:cxn ang="0">
                  <a:pos x="34" y="117"/>
                </a:cxn>
                <a:cxn ang="0">
                  <a:pos x="60" y="147"/>
                </a:cxn>
                <a:cxn ang="0">
                  <a:pos x="90" y="173"/>
                </a:cxn>
                <a:cxn ang="0">
                  <a:pos x="124" y="191"/>
                </a:cxn>
                <a:cxn ang="0">
                  <a:pos x="163" y="203"/>
                </a:cxn>
                <a:cxn ang="0">
                  <a:pos x="204" y="207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0111" name="文本框 290847"/>
          <p:cNvSpPr txBox="1">
            <a:spLocks noChangeArrowheads="1"/>
          </p:cNvSpPr>
          <p:nvPr/>
        </p:nvSpPr>
        <p:spPr bwMode="auto">
          <a:xfrm>
            <a:off x="725488" y="5384800"/>
            <a:ext cx="75009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430112" name="组合 290848"/>
          <p:cNvGrpSpPr>
            <a:grpSpLocks/>
          </p:cNvGrpSpPr>
          <p:nvPr/>
        </p:nvGrpSpPr>
        <p:grpSpPr bwMode="auto">
          <a:xfrm>
            <a:off x="3608388" y="2720975"/>
            <a:ext cx="1660525" cy="1612900"/>
            <a:chOff x="2457" y="2000"/>
            <a:chExt cx="901" cy="888"/>
          </a:xfrm>
        </p:grpSpPr>
        <p:pic>
          <p:nvPicPr>
            <p:cNvPr id="430113" name="图片 290849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14" name="椭圆 290850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34328">
                    <a:alpha val="89999"/>
                  </a:srgbClr>
                </a:gs>
                <a:gs pos="50000">
                  <a:srgbClr val="FFFF99">
                    <a:alpha val="45000"/>
                  </a:srgbClr>
                </a:gs>
                <a:gs pos="100000">
                  <a:srgbClr val="434328">
                    <a:alpha val="89999"/>
                  </a:srgbClr>
                </a:gs>
              </a:gsLst>
              <a:lin ang="5400000" scaled="1"/>
            </a:gradFill>
            <a:ln w="5715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15" name="任意多边形 290851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E2E1B7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0116" name="组合 290852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430117" name="组合 29085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30118" name="新月形 29085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119" name="新月形 29085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120" name="新月形 29085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121" name="新月形 29085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0122" name="组合 29085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30123" name="新月形 29085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124" name="新月形 29086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125" name="新月形 29086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126" name="新月形 29086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30127" name="文本框 290863"/>
          <p:cNvSpPr txBox="1">
            <a:spLocks noChangeArrowheads="1"/>
          </p:cNvSpPr>
          <p:nvPr/>
        </p:nvSpPr>
        <p:spPr bwMode="auto">
          <a:xfrm>
            <a:off x="3787775" y="3216275"/>
            <a:ext cx="1289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29" name="标题 2928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500" smtClean="0"/>
              <a:t>Click to edit title style</a:t>
            </a:r>
          </a:p>
        </p:txBody>
      </p:sp>
      <p:sp>
        <p:nvSpPr>
          <p:cNvPr id="432130" name="任意多边形 292866"/>
          <p:cNvSpPr>
            <a:spLocks noChangeArrowheads="1"/>
          </p:cNvSpPr>
          <p:nvPr/>
        </p:nvSpPr>
        <p:spPr bwMode="auto">
          <a:xfrm flipV="1">
            <a:off x="0" y="-1752600"/>
            <a:ext cx="9144000" cy="6248400"/>
          </a:xfrm>
          <a:custGeom>
            <a:avLst/>
            <a:gdLst/>
            <a:ahLst/>
            <a:cxnLst>
              <a:cxn ang="0">
                <a:pos x="5265" y="6157"/>
              </a:cxn>
              <a:cxn ang="0">
                <a:pos x="10800" y="3576"/>
              </a:cxn>
              <a:cxn ang="0">
                <a:pos x="16335" y="6157"/>
              </a:cxn>
              <a:cxn ang="0">
                <a:pos x="19074" y="3859"/>
              </a:cxn>
              <a:cxn ang="0">
                <a:pos x="10800" y="0"/>
              </a:cxn>
              <a:cxn ang="0">
                <a:pos x="2525" y="3859"/>
              </a:cxn>
            </a:cxnLst>
            <a:rect l="0" t="0" r="r" b="b"/>
            <a:pathLst>
              <a:path w="21600" h="21600">
                <a:moveTo>
                  <a:pt x="5265" y="6157"/>
                </a:moveTo>
                <a:cubicBezTo>
                  <a:pt x="6590" y="4579"/>
                  <a:pt x="8578" y="3576"/>
                  <a:pt x="10800" y="3576"/>
                </a:cubicBezTo>
                <a:cubicBezTo>
                  <a:pt x="13022" y="3576"/>
                  <a:pt x="15010" y="4579"/>
                  <a:pt x="16335" y="6157"/>
                </a:cubicBezTo>
                <a:lnTo>
                  <a:pt x="19074" y="3859"/>
                </a:lnTo>
                <a:cubicBezTo>
                  <a:pt x="17093" y="1500"/>
                  <a:pt x="14122" y="0"/>
                  <a:pt x="10800" y="0"/>
                </a:cubicBezTo>
                <a:cubicBezTo>
                  <a:pt x="7478" y="0"/>
                  <a:pt x="4507" y="1500"/>
                  <a:pt x="2525" y="3859"/>
                </a:cubicBezTo>
                <a:close/>
              </a:path>
            </a:pathLst>
          </a:custGeom>
          <a:gradFill rotWithShape="1">
            <a:gsLst>
              <a:gs pos="0">
                <a:srgbClr val="006699"/>
              </a:gs>
              <a:gs pos="100000">
                <a:srgbClr val="BDCBDB"/>
              </a:gs>
            </a:gsLst>
            <a:lin ang="0" scaled="1"/>
          </a:gradFill>
          <a:ln w="9525">
            <a:noFill/>
            <a:round/>
            <a:headEnd/>
            <a:tailEnd/>
          </a:ln>
          <a:scene3d>
            <a:camera prst="legacyPerspectiveBottom">
              <a:rot lat="20099999" lon="0" rev="0"/>
            </a:camera>
            <a:lightRig rig="legacyHarsh3" dir="l"/>
          </a:scene3d>
          <a:sp3d extrusionH="2259000" prstMaterial="legacyPlastic">
            <a:bevelT w="13500" h="13500" prst="angle"/>
            <a:bevelB w="13500" h="13500" prst="angle"/>
            <a:extrusionClr>
              <a:srgbClr val="003366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32131" name="任意多边形 292867"/>
          <p:cNvSpPr>
            <a:spLocks noChangeArrowheads="1"/>
          </p:cNvSpPr>
          <p:nvPr/>
        </p:nvSpPr>
        <p:spPr bwMode="auto">
          <a:xfrm>
            <a:off x="692150" y="2933700"/>
            <a:ext cx="7767638" cy="3043238"/>
          </a:xfrm>
          <a:custGeom>
            <a:avLst/>
            <a:gdLst/>
            <a:ahLst/>
            <a:cxnLst>
              <a:cxn ang="0">
                <a:pos x="4878" y="0"/>
              </a:cxn>
              <a:cxn ang="0">
                <a:pos x="4893" y="440"/>
              </a:cxn>
              <a:cxn ang="0">
                <a:pos x="2467" y="1917"/>
              </a:cxn>
              <a:cxn ang="0">
                <a:pos x="21" y="500"/>
              </a:cxn>
              <a:cxn ang="0">
                <a:pos x="0" y="2"/>
              </a:cxn>
              <a:cxn ang="0">
                <a:pos x="2461" y="667"/>
              </a:cxn>
              <a:cxn ang="0">
                <a:pos x="4878" y="0"/>
              </a:cxn>
            </a:cxnLst>
            <a:rect l="0" t="0" r="r" b="b"/>
            <a:pathLst>
              <a:path w="4893" h="1917">
                <a:moveTo>
                  <a:pt x="4878" y="0"/>
                </a:moveTo>
                <a:cubicBezTo>
                  <a:pt x="4878" y="0"/>
                  <a:pt x="4891" y="226"/>
                  <a:pt x="4893" y="440"/>
                </a:cubicBezTo>
                <a:cubicBezTo>
                  <a:pt x="3867" y="440"/>
                  <a:pt x="3815" y="1811"/>
                  <a:pt x="2467" y="1917"/>
                </a:cubicBezTo>
                <a:cubicBezTo>
                  <a:pt x="1073" y="1877"/>
                  <a:pt x="1309" y="493"/>
                  <a:pt x="21" y="500"/>
                </a:cubicBezTo>
                <a:lnTo>
                  <a:pt x="0" y="2"/>
                </a:lnTo>
                <a:cubicBezTo>
                  <a:pt x="620" y="518"/>
                  <a:pt x="1873" y="671"/>
                  <a:pt x="2461" y="667"/>
                </a:cubicBezTo>
                <a:cubicBezTo>
                  <a:pt x="2461" y="667"/>
                  <a:pt x="4076" y="668"/>
                  <a:pt x="4878" y="0"/>
                </a:cubicBezTo>
                <a:close/>
              </a:path>
            </a:pathLst>
          </a:custGeom>
          <a:gradFill rotWithShape="1">
            <a:gsLst>
              <a:gs pos="0">
                <a:srgbClr val="0D2D47"/>
              </a:gs>
              <a:gs pos="50000">
                <a:srgbClr val="0F5C83"/>
              </a:gs>
              <a:gs pos="100000">
                <a:srgbClr val="0D2D47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2" name="直接连接符 292868"/>
          <p:cNvSpPr>
            <a:spLocks noChangeShapeType="1"/>
          </p:cNvSpPr>
          <p:nvPr/>
        </p:nvSpPr>
        <p:spPr bwMode="auto">
          <a:xfrm flipH="1">
            <a:off x="2216150" y="4900613"/>
            <a:ext cx="874713" cy="712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3" name="直接连接符 292869"/>
          <p:cNvSpPr>
            <a:spLocks noChangeShapeType="1"/>
          </p:cNvSpPr>
          <p:nvPr/>
        </p:nvSpPr>
        <p:spPr bwMode="auto">
          <a:xfrm>
            <a:off x="5970588" y="4916488"/>
            <a:ext cx="874712" cy="712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4" name="直接连接符 292870"/>
          <p:cNvSpPr>
            <a:spLocks noChangeShapeType="1"/>
          </p:cNvSpPr>
          <p:nvPr/>
        </p:nvSpPr>
        <p:spPr bwMode="auto">
          <a:xfrm flipH="1">
            <a:off x="666750" y="4556125"/>
            <a:ext cx="1143000" cy="331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5" name="直接连接符 292871"/>
          <p:cNvSpPr>
            <a:spLocks noChangeShapeType="1"/>
          </p:cNvSpPr>
          <p:nvPr/>
        </p:nvSpPr>
        <p:spPr bwMode="auto">
          <a:xfrm>
            <a:off x="7362825" y="4551363"/>
            <a:ext cx="1103313" cy="331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6" name="文本框 292872"/>
          <p:cNvSpPr txBox="1">
            <a:spLocks noChangeArrowheads="1"/>
          </p:cNvSpPr>
          <p:nvPr/>
        </p:nvSpPr>
        <p:spPr bwMode="auto">
          <a:xfrm>
            <a:off x="2732088" y="4313238"/>
            <a:ext cx="36687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FEFFFF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32137" name="直接连接符 292873"/>
          <p:cNvSpPr>
            <a:spLocks noChangeShapeType="1"/>
          </p:cNvSpPr>
          <p:nvPr/>
        </p:nvSpPr>
        <p:spPr bwMode="auto">
          <a:xfrm flipH="1">
            <a:off x="2227263" y="2911475"/>
            <a:ext cx="874712" cy="712788"/>
          </a:xfrm>
          <a:prstGeom prst="line">
            <a:avLst/>
          </a:prstGeom>
          <a:noFill/>
          <a:ln w="9525">
            <a:solidFill>
              <a:srgbClr val="F8F8F8">
                <a:alpha val="39999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8" name="直接连接符 292874"/>
          <p:cNvSpPr>
            <a:spLocks noChangeShapeType="1"/>
          </p:cNvSpPr>
          <p:nvPr/>
        </p:nvSpPr>
        <p:spPr bwMode="auto">
          <a:xfrm>
            <a:off x="5981700" y="2927350"/>
            <a:ext cx="874713" cy="712788"/>
          </a:xfrm>
          <a:prstGeom prst="line">
            <a:avLst/>
          </a:prstGeom>
          <a:noFill/>
          <a:ln w="9525">
            <a:solidFill>
              <a:srgbClr val="F8F8F8">
                <a:alpha val="39999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39" name="直接连接符 292875"/>
          <p:cNvSpPr>
            <a:spLocks noChangeShapeType="1"/>
          </p:cNvSpPr>
          <p:nvPr/>
        </p:nvSpPr>
        <p:spPr bwMode="auto">
          <a:xfrm>
            <a:off x="4575175" y="3109913"/>
            <a:ext cx="0" cy="825500"/>
          </a:xfrm>
          <a:prstGeom prst="line">
            <a:avLst/>
          </a:prstGeom>
          <a:noFill/>
          <a:ln w="9525">
            <a:solidFill>
              <a:srgbClr val="F8F8F8">
                <a:alpha val="3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40" name="任意多边形 292876"/>
          <p:cNvSpPr>
            <a:spLocks noChangeArrowheads="1"/>
          </p:cNvSpPr>
          <p:nvPr/>
        </p:nvSpPr>
        <p:spPr bwMode="auto">
          <a:xfrm>
            <a:off x="685800" y="2916238"/>
            <a:ext cx="7743825" cy="10366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43" y="649"/>
              </a:cxn>
              <a:cxn ang="0">
                <a:pos x="4878" y="17"/>
              </a:cxn>
            </a:cxnLst>
            <a:rect l="0" t="0" r="r" b="b"/>
            <a:pathLst>
              <a:path w="4878" h="653">
                <a:moveTo>
                  <a:pt x="0" y="0"/>
                </a:moveTo>
                <a:cubicBezTo>
                  <a:pt x="522" y="422"/>
                  <a:pt x="1577" y="653"/>
                  <a:pt x="2443" y="649"/>
                </a:cubicBezTo>
                <a:cubicBezTo>
                  <a:pt x="3387" y="645"/>
                  <a:pt x="4229" y="447"/>
                  <a:pt x="4878" y="17"/>
                </a:cubicBezTo>
              </a:path>
            </a:pathLst>
          </a:custGeom>
          <a:noFill/>
          <a:ln w="28575">
            <a:solidFill>
              <a:srgbClr val="FFFFFF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41" name="直接连接符 292877"/>
          <p:cNvSpPr>
            <a:spLocks noChangeShapeType="1"/>
          </p:cNvSpPr>
          <p:nvPr/>
        </p:nvSpPr>
        <p:spPr bwMode="auto">
          <a:xfrm flipH="1">
            <a:off x="2216150" y="4841875"/>
            <a:ext cx="874713" cy="712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42" name="直接连接符 292878"/>
          <p:cNvSpPr>
            <a:spLocks noChangeShapeType="1"/>
          </p:cNvSpPr>
          <p:nvPr/>
        </p:nvSpPr>
        <p:spPr bwMode="auto">
          <a:xfrm>
            <a:off x="5970588" y="4857750"/>
            <a:ext cx="874712" cy="712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43" name="直接连接符 292879"/>
          <p:cNvSpPr>
            <a:spLocks noChangeShapeType="1"/>
          </p:cNvSpPr>
          <p:nvPr/>
        </p:nvSpPr>
        <p:spPr bwMode="auto">
          <a:xfrm flipH="1">
            <a:off x="666750" y="4497388"/>
            <a:ext cx="1143000" cy="331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44" name="直接连接符 292880"/>
          <p:cNvSpPr>
            <a:spLocks noChangeShapeType="1"/>
          </p:cNvSpPr>
          <p:nvPr/>
        </p:nvSpPr>
        <p:spPr bwMode="auto">
          <a:xfrm>
            <a:off x="7362825" y="4492625"/>
            <a:ext cx="1103313" cy="331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2145" name="直接连接符 292881"/>
          <p:cNvSpPr>
            <a:spLocks noChangeShapeType="1"/>
          </p:cNvSpPr>
          <p:nvPr/>
        </p:nvSpPr>
        <p:spPr bwMode="auto">
          <a:xfrm>
            <a:off x="4575175" y="3051175"/>
            <a:ext cx="0" cy="825500"/>
          </a:xfrm>
          <a:prstGeom prst="line">
            <a:avLst/>
          </a:prstGeom>
          <a:noFill/>
          <a:ln w="9525">
            <a:solidFill>
              <a:srgbClr val="F8F8F8">
                <a:alpha val="3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32146" name="组合 292882"/>
          <p:cNvGrpSpPr>
            <a:grpSpLocks/>
          </p:cNvGrpSpPr>
          <p:nvPr/>
        </p:nvGrpSpPr>
        <p:grpSpPr bwMode="auto">
          <a:xfrm>
            <a:off x="1219200" y="1709738"/>
            <a:ext cx="1295400" cy="1371600"/>
            <a:chOff x="192" y="1917"/>
            <a:chExt cx="1042" cy="1102"/>
          </a:xfrm>
        </p:grpSpPr>
        <p:grpSp>
          <p:nvGrpSpPr>
            <p:cNvPr id="432147" name="组合 292883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432148" name="图片 292884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2149" name="图片 292885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2150" name="椭圆 292886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754E31">
                      <a:alpha val="89999"/>
                    </a:srgbClr>
                  </a:gs>
                  <a:gs pos="50000">
                    <a:srgbClr val="FCA96A">
                      <a:alpha val="55000"/>
                    </a:srgbClr>
                  </a:gs>
                  <a:gs pos="100000">
                    <a:srgbClr val="754E31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432151" name="图片 292887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" y="1927"/>
              <a:ext cx="82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32152" name="组合 292888"/>
          <p:cNvGrpSpPr>
            <a:grpSpLocks/>
          </p:cNvGrpSpPr>
          <p:nvPr/>
        </p:nvGrpSpPr>
        <p:grpSpPr bwMode="auto">
          <a:xfrm>
            <a:off x="6545263" y="1709738"/>
            <a:ext cx="1295400" cy="1371600"/>
            <a:chOff x="192" y="1917"/>
            <a:chExt cx="1042" cy="1102"/>
          </a:xfrm>
        </p:grpSpPr>
        <p:grpSp>
          <p:nvGrpSpPr>
            <p:cNvPr id="432153" name="组合 292889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432154" name="图片 292890" descr="light_shadow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2155" name="图片 292891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2156" name="椭圆 292892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754E31">
                      <a:alpha val="89999"/>
                    </a:srgbClr>
                  </a:gs>
                  <a:gs pos="50000">
                    <a:srgbClr val="FCA96A">
                      <a:alpha val="55000"/>
                    </a:srgbClr>
                  </a:gs>
                  <a:gs pos="100000">
                    <a:srgbClr val="754E31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432157" name="图片 292893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" y="1927"/>
              <a:ext cx="82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2158" name="矩形 292894"/>
          <p:cNvSpPr>
            <a:spLocks noChangeArrowheads="1"/>
          </p:cNvSpPr>
          <p:nvPr/>
        </p:nvSpPr>
        <p:spPr bwMode="auto">
          <a:xfrm>
            <a:off x="1214438" y="2122488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32159" name="矩形 292895"/>
          <p:cNvSpPr>
            <a:spLocks noChangeArrowheads="1"/>
          </p:cNvSpPr>
          <p:nvPr/>
        </p:nvSpPr>
        <p:spPr bwMode="auto">
          <a:xfrm>
            <a:off x="6562725" y="2130425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Contents</a:t>
            </a:r>
          </a:p>
        </p:txBody>
      </p:sp>
      <p:grpSp>
        <p:nvGrpSpPr>
          <p:cNvPr id="432160" name="组合 292896"/>
          <p:cNvGrpSpPr>
            <a:grpSpLocks/>
          </p:cNvGrpSpPr>
          <p:nvPr/>
        </p:nvGrpSpPr>
        <p:grpSpPr bwMode="auto">
          <a:xfrm>
            <a:off x="2743200" y="1865313"/>
            <a:ext cx="1654175" cy="1749425"/>
            <a:chOff x="192" y="1917"/>
            <a:chExt cx="1042" cy="1102"/>
          </a:xfrm>
        </p:grpSpPr>
        <p:grpSp>
          <p:nvGrpSpPr>
            <p:cNvPr id="432161" name="组合 292897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432162" name="图片 292898" descr="light_shadow"/>
              <p:cNvPicPr>
                <a:picLocks noChangeAspect="1" noChangeArrowheads="1"/>
              </p:cNvPicPr>
              <p:nvPr/>
            </p:nvPicPr>
            <p:blipFill>
              <a:blip r:embed="rId6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2163" name="图片 292899" descr="circuler_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2164" name="椭圆 292900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337236">
                      <a:alpha val="89999"/>
                    </a:srgbClr>
                  </a:gs>
                  <a:gs pos="50000">
                    <a:srgbClr val="6FF775">
                      <a:alpha val="55000"/>
                    </a:srgbClr>
                  </a:gs>
                  <a:gs pos="100000">
                    <a:srgbClr val="337236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432165" name="图片 292901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" y="1927"/>
              <a:ext cx="82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32166" name="组合 292902"/>
          <p:cNvGrpSpPr>
            <a:grpSpLocks/>
          </p:cNvGrpSpPr>
          <p:nvPr/>
        </p:nvGrpSpPr>
        <p:grpSpPr bwMode="auto">
          <a:xfrm>
            <a:off x="4638675" y="1865313"/>
            <a:ext cx="1654175" cy="1749425"/>
            <a:chOff x="192" y="1917"/>
            <a:chExt cx="1042" cy="1102"/>
          </a:xfrm>
        </p:grpSpPr>
        <p:grpSp>
          <p:nvGrpSpPr>
            <p:cNvPr id="432167" name="组合 292903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432168" name="图片 292904" descr="light_shadow"/>
              <p:cNvPicPr>
                <a:picLocks noChangeAspect="1" noChangeArrowheads="1"/>
              </p:cNvPicPr>
              <p:nvPr/>
            </p:nvPicPr>
            <p:blipFill>
              <a:blip r:embed="rId6" cstate="print">
                <a:lum bright="-78000" contrast="-78000"/>
              </a:blip>
              <a:srcRect/>
              <a:stretch>
                <a:fillRect/>
              </a:stretch>
            </p:blipFill>
            <p:spPr bwMode="auto">
              <a:xfrm>
                <a:off x="291" y="2781"/>
                <a:ext cx="858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2169" name="图片 292905" descr="circuler_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2" y="1917"/>
                <a:ext cx="1042" cy="1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2170" name="椭圆 292906"/>
              <p:cNvSpPr>
                <a:spLocks noChangeArrowheads="1"/>
              </p:cNvSpPr>
              <p:nvPr/>
            </p:nvSpPr>
            <p:spPr bwMode="auto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337236">
                      <a:alpha val="89999"/>
                    </a:srgbClr>
                  </a:gs>
                  <a:gs pos="50000">
                    <a:srgbClr val="6FF775">
                      <a:alpha val="55000"/>
                    </a:srgbClr>
                  </a:gs>
                  <a:gs pos="100000">
                    <a:srgbClr val="337236">
                      <a:alpha val="89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432171" name="图片 292907" descr="Picture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" y="1927"/>
              <a:ext cx="82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2172" name="矩形 292908"/>
          <p:cNvSpPr>
            <a:spLocks noChangeArrowheads="1"/>
          </p:cNvSpPr>
          <p:nvPr/>
        </p:nvSpPr>
        <p:spPr bwMode="auto">
          <a:xfrm>
            <a:off x="2930525" y="2520950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32173" name="矩形 292909"/>
          <p:cNvSpPr>
            <a:spLocks noChangeArrowheads="1"/>
          </p:cNvSpPr>
          <p:nvPr/>
        </p:nvSpPr>
        <p:spPr bwMode="auto">
          <a:xfrm>
            <a:off x="4827588" y="2470150"/>
            <a:ext cx="1285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Contents</a:t>
            </a:r>
          </a:p>
        </p:txBody>
      </p:sp>
    </p:spTree>
  </p:cSld>
  <p:clrMapOvr>
    <a:masterClrMapping/>
  </p:clrMapOvr>
  <p:transition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177" name="组合 294913"/>
          <p:cNvGrpSpPr>
            <a:grpSpLocks/>
          </p:cNvGrpSpPr>
          <p:nvPr/>
        </p:nvGrpSpPr>
        <p:grpSpPr bwMode="auto">
          <a:xfrm>
            <a:off x="1096963" y="3297238"/>
            <a:ext cx="1041400" cy="1052512"/>
            <a:chOff x="691" y="2077"/>
            <a:chExt cx="656" cy="663"/>
          </a:xfrm>
        </p:grpSpPr>
        <p:pic>
          <p:nvPicPr>
            <p:cNvPr id="434178" name="图片 294914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1" y="2077"/>
              <a:ext cx="656" cy="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179" name="椭圆 294915"/>
            <p:cNvSpPr>
              <a:spLocks noChangeArrowheads="1"/>
            </p:cNvSpPr>
            <p:nvPr/>
          </p:nvSpPr>
          <p:spPr bwMode="auto">
            <a:xfrm>
              <a:off x="691" y="2077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50000">
                  <a:srgbClr val="C6E8E8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4180" name="组合 294916"/>
            <p:cNvGrpSpPr>
              <a:grpSpLocks/>
            </p:cNvGrpSpPr>
            <p:nvPr/>
          </p:nvGrpSpPr>
          <p:grpSpPr bwMode="auto">
            <a:xfrm>
              <a:off x="737" y="2609"/>
              <a:ext cx="575" cy="110"/>
              <a:chOff x="3704" y="1872"/>
              <a:chExt cx="827" cy="156"/>
            </a:xfrm>
          </p:grpSpPr>
          <p:grpSp>
            <p:nvGrpSpPr>
              <p:cNvPr id="434181" name="组合 294917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434182" name="新月形 29491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83" name="新月形 29491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84" name="新月形 29492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85" name="新月形 29492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4186" name="组合 294922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434187" name="新月形 29492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88" name="新月形 29492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89" name="新月形 29492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90" name="新月形 29492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34191" name="组合 294927"/>
          <p:cNvGrpSpPr>
            <a:grpSpLocks/>
          </p:cNvGrpSpPr>
          <p:nvPr/>
        </p:nvGrpSpPr>
        <p:grpSpPr bwMode="auto">
          <a:xfrm>
            <a:off x="3060700" y="3289300"/>
            <a:ext cx="1041400" cy="1052513"/>
            <a:chOff x="1928" y="2072"/>
            <a:chExt cx="656" cy="663"/>
          </a:xfrm>
        </p:grpSpPr>
        <p:pic>
          <p:nvPicPr>
            <p:cNvPr id="434192" name="图片 294928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8" y="2072"/>
              <a:ext cx="656" cy="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193" name="椭圆 294929"/>
            <p:cNvSpPr>
              <a:spLocks noChangeArrowheads="1"/>
            </p:cNvSpPr>
            <p:nvPr/>
          </p:nvSpPr>
          <p:spPr bwMode="auto">
            <a:xfrm>
              <a:off x="1928" y="2072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50000">
                  <a:srgbClr val="D1D1E8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4194" name="组合 294930"/>
            <p:cNvGrpSpPr>
              <a:grpSpLocks/>
            </p:cNvGrpSpPr>
            <p:nvPr/>
          </p:nvGrpSpPr>
          <p:grpSpPr bwMode="auto">
            <a:xfrm>
              <a:off x="1974" y="2604"/>
              <a:ext cx="575" cy="110"/>
              <a:chOff x="3704" y="1872"/>
              <a:chExt cx="827" cy="156"/>
            </a:xfrm>
          </p:grpSpPr>
          <p:grpSp>
            <p:nvGrpSpPr>
              <p:cNvPr id="434195" name="组合 294931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434196" name="新月形 29493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97" name="新月形 29493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98" name="新月形 29493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199" name="新月形 29493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4200" name="组合 294936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434201" name="新月形 29493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02" name="新月形 29493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03" name="新月形 29493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04" name="新月形 29494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34205" name="组合 294941"/>
          <p:cNvGrpSpPr>
            <a:grpSpLocks/>
          </p:cNvGrpSpPr>
          <p:nvPr/>
        </p:nvGrpSpPr>
        <p:grpSpPr bwMode="auto">
          <a:xfrm>
            <a:off x="4999038" y="3300413"/>
            <a:ext cx="1041400" cy="1050925"/>
            <a:chOff x="3149" y="2079"/>
            <a:chExt cx="656" cy="662"/>
          </a:xfrm>
        </p:grpSpPr>
        <p:pic>
          <p:nvPicPr>
            <p:cNvPr id="434206" name="图片 294942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49" y="2079"/>
              <a:ext cx="656" cy="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7" name="椭圆 294943"/>
            <p:cNvSpPr>
              <a:spLocks noChangeArrowheads="1"/>
            </p:cNvSpPr>
            <p:nvPr/>
          </p:nvSpPr>
          <p:spPr bwMode="auto">
            <a:xfrm>
              <a:off x="3149" y="2079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rgbClr val="E8F4C6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4208" name="组合 294944"/>
            <p:cNvGrpSpPr>
              <a:grpSpLocks/>
            </p:cNvGrpSpPr>
            <p:nvPr/>
          </p:nvGrpSpPr>
          <p:grpSpPr bwMode="auto">
            <a:xfrm>
              <a:off x="3195" y="2610"/>
              <a:ext cx="575" cy="111"/>
              <a:chOff x="3704" y="1872"/>
              <a:chExt cx="827" cy="156"/>
            </a:xfrm>
          </p:grpSpPr>
          <p:grpSp>
            <p:nvGrpSpPr>
              <p:cNvPr id="434209" name="组合 294945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434210" name="新月形 29494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11" name="新月形 29494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12" name="新月形 29494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13" name="新月形 29494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4214" name="组合 294950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434215" name="新月形 29495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16" name="新月形 29495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17" name="新月形 29495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18" name="新月形 29495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34219" name="组合 294955"/>
          <p:cNvGrpSpPr>
            <a:grpSpLocks/>
          </p:cNvGrpSpPr>
          <p:nvPr/>
        </p:nvGrpSpPr>
        <p:grpSpPr bwMode="auto">
          <a:xfrm>
            <a:off x="6961188" y="3292475"/>
            <a:ext cx="1041400" cy="1050925"/>
            <a:chOff x="4385" y="2074"/>
            <a:chExt cx="656" cy="662"/>
          </a:xfrm>
        </p:grpSpPr>
        <p:pic>
          <p:nvPicPr>
            <p:cNvPr id="434220" name="图片 294956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85" y="2074"/>
              <a:ext cx="656" cy="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21" name="椭圆 294957"/>
            <p:cNvSpPr>
              <a:spLocks noChangeArrowheads="1"/>
            </p:cNvSpPr>
            <p:nvPr/>
          </p:nvSpPr>
          <p:spPr bwMode="auto">
            <a:xfrm>
              <a:off x="4385" y="2074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50000">
                  <a:srgbClr val="F0F8F9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4222" name="组合 294958"/>
            <p:cNvGrpSpPr>
              <a:grpSpLocks/>
            </p:cNvGrpSpPr>
            <p:nvPr/>
          </p:nvGrpSpPr>
          <p:grpSpPr bwMode="auto">
            <a:xfrm>
              <a:off x="4431" y="2605"/>
              <a:ext cx="575" cy="111"/>
              <a:chOff x="3704" y="1872"/>
              <a:chExt cx="827" cy="156"/>
            </a:xfrm>
          </p:grpSpPr>
          <p:grpSp>
            <p:nvGrpSpPr>
              <p:cNvPr id="434223" name="组合 294959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434224" name="新月形 29496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25" name="新月形 29496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26" name="新月形 29496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27" name="新月形 29496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4228" name="组合 294964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434229" name="新月形 29496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30" name="新月形 29496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31" name="新月形 29496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4232" name="新月形 29496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34233" name="直接连接符 294969"/>
          <p:cNvSpPr>
            <a:spLocks noChangeShapeType="1"/>
          </p:cNvSpPr>
          <p:nvPr/>
        </p:nvSpPr>
        <p:spPr bwMode="auto">
          <a:xfrm>
            <a:off x="1612900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34" name="直接连接符 294970"/>
          <p:cNvSpPr>
            <a:spLocks noChangeShapeType="1"/>
          </p:cNvSpPr>
          <p:nvPr/>
        </p:nvSpPr>
        <p:spPr bwMode="auto">
          <a:xfrm flipH="1">
            <a:off x="857250" y="4789488"/>
            <a:ext cx="14954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35" name="文本框 294971"/>
          <p:cNvSpPr txBox="1">
            <a:spLocks noChangeArrowheads="1"/>
          </p:cNvSpPr>
          <p:nvPr/>
        </p:nvSpPr>
        <p:spPr bwMode="auto">
          <a:xfrm>
            <a:off x="744538" y="48434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sp>
        <p:nvSpPr>
          <p:cNvPr id="434236" name="文本框 294972"/>
          <p:cNvSpPr txBox="1">
            <a:spLocks noChangeArrowheads="1"/>
          </p:cNvSpPr>
          <p:nvPr/>
        </p:nvSpPr>
        <p:spPr bwMode="auto">
          <a:xfrm>
            <a:off x="1093788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34237" name="文本框 294973"/>
          <p:cNvSpPr txBox="1">
            <a:spLocks noChangeArrowheads="1"/>
          </p:cNvSpPr>
          <p:nvPr/>
        </p:nvSpPr>
        <p:spPr bwMode="auto">
          <a:xfrm>
            <a:off x="3049588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34238" name="文本框 294974"/>
          <p:cNvSpPr txBox="1">
            <a:spLocks noChangeArrowheads="1"/>
          </p:cNvSpPr>
          <p:nvPr/>
        </p:nvSpPr>
        <p:spPr bwMode="auto">
          <a:xfrm>
            <a:off x="4997450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34239" name="文本框 294975"/>
          <p:cNvSpPr txBox="1">
            <a:spLocks noChangeArrowheads="1"/>
          </p:cNvSpPr>
          <p:nvPr/>
        </p:nvSpPr>
        <p:spPr bwMode="auto">
          <a:xfrm>
            <a:off x="6945313" y="351631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 algn="ctr">
              <a:spcBef>
                <a:spcPct val="50000"/>
              </a:spcBef>
            </a:pPr>
            <a:r>
              <a:rPr lang="en-US" altLang="zh-CN" b="1">
                <a:solidFill>
                  <a:srgbClr val="1C1C1C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34240" name="直接连接符 294976"/>
          <p:cNvSpPr>
            <a:spLocks noChangeShapeType="1"/>
          </p:cNvSpPr>
          <p:nvPr/>
        </p:nvSpPr>
        <p:spPr bwMode="auto">
          <a:xfrm>
            <a:off x="74803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41" name="直接连接符 294977"/>
          <p:cNvSpPr>
            <a:spLocks noChangeShapeType="1"/>
          </p:cNvSpPr>
          <p:nvPr/>
        </p:nvSpPr>
        <p:spPr bwMode="auto">
          <a:xfrm flipH="1">
            <a:off x="6616700" y="2868613"/>
            <a:ext cx="16319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42" name="文本框 294978"/>
          <p:cNvSpPr txBox="1">
            <a:spLocks noChangeArrowheads="1"/>
          </p:cNvSpPr>
          <p:nvPr/>
        </p:nvSpPr>
        <p:spPr bwMode="auto">
          <a:xfrm>
            <a:off x="6629400" y="15922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sp>
        <p:nvSpPr>
          <p:cNvPr id="434243" name="直接连接符 294979"/>
          <p:cNvSpPr>
            <a:spLocks noChangeShapeType="1"/>
          </p:cNvSpPr>
          <p:nvPr/>
        </p:nvSpPr>
        <p:spPr bwMode="auto">
          <a:xfrm>
            <a:off x="35814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44" name="直接连接符 294980"/>
          <p:cNvSpPr>
            <a:spLocks noChangeShapeType="1"/>
          </p:cNvSpPr>
          <p:nvPr/>
        </p:nvSpPr>
        <p:spPr bwMode="auto">
          <a:xfrm flipH="1">
            <a:off x="2657475" y="2868613"/>
            <a:ext cx="17716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45" name="文本框 294981"/>
          <p:cNvSpPr txBox="1">
            <a:spLocks noChangeArrowheads="1"/>
          </p:cNvSpPr>
          <p:nvPr/>
        </p:nvSpPr>
        <p:spPr bwMode="auto">
          <a:xfrm>
            <a:off x="2730500" y="15922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sp>
        <p:nvSpPr>
          <p:cNvPr id="434246" name="直接连接符 294982"/>
          <p:cNvSpPr>
            <a:spLocks noChangeShapeType="1"/>
          </p:cNvSpPr>
          <p:nvPr/>
        </p:nvSpPr>
        <p:spPr bwMode="auto">
          <a:xfrm>
            <a:off x="5495925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47" name="直接连接符 294983"/>
          <p:cNvSpPr>
            <a:spLocks noChangeShapeType="1"/>
          </p:cNvSpPr>
          <p:nvPr/>
        </p:nvSpPr>
        <p:spPr bwMode="auto">
          <a:xfrm flipH="1">
            <a:off x="4684713" y="4779963"/>
            <a:ext cx="15875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4248" name="文本框 294984"/>
          <p:cNvSpPr txBox="1">
            <a:spLocks noChangeArrowheads="1"/>
          </p:cNvSpPr>
          <p:nvPr/>
        </p:nvSpPr>
        <p:spPr bwMode="auto">
          <a:xfrm>
            <a:off x="4649788" y="4843463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CN" sz="1400">
                <a:cs typeface="Arial" pitchFamily="34" charset="0"/>
              </a:rPr>
              <a:t> Click to add Text</a:t>
            </a:r>
          </a:p>
        </p:txBody>
      </p:sp>
      <p:grpSp>
        <p:nvGrpSpPr>
          <p:cNvPr id="434249" name="组合 294985"/>
          <p:cNvGrpSpPr>
            <a:grpSpLocks/>
          </p:cNvGrpSpPr>
          <p:nvPr/>
        </p:nvGrpSpPr>
        <p:grpSpPr bwMode="auto">
          <a:xfrm>
            <a:off x="0" y="3184525"/>
            <a:ext cx="9144000" cy="1254125"/>
            <a:chOff x="0" y="2006"/>
            <a:chExt cx="5760" cy="790"/>
          </a:xfrm>
        </p:grpSpPr>
        <p:sp>
          <p:nvSpPr>
            <p:cNvPr id="434250" name="直接连接符 294986"/>
            <p:cNvSpPr>
              <a:spLocks noChangeShapeType="1"/>
            </p:cNvSpPr>
            <p:nvPr/>
          </p:nvSpPr>
          <p:spPr bwMode="auto">
            <a:xfrm flipH="1">
              <a:off x="0" y="2405"/>
              <a:ext cx="652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1" name="直接连接符 294987"/>
            <p:cNvSpPr>
              <a:spLocks noChangeShapeType="1"/>
            </p:cNvSpPr>
            <p:nvPr/>
          </p:nvSpPr>
          <p:spPr bwMode="auto">
            <a:xfrm flipH="1">
              <a:off x="3839" y="2405"/>
              <a:ext cx="510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2" name="任意多边形 294988"/>
            <p:cNvSpPr>
              <a:spLocks noChangeArrowheads="1"/>
            </p:cNvSpPr>
            <p:nvPr/>
          </p:nvSpPr>
          <p:spPr bwMode="auto">
            <a:xfrm rot="16200000" flipV="1">
              <a:off x="2050" y="1831"/>
              <a:ext cx="412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3" name="任意多边形 294989"/>
            <p:cNvSpPr>
              <a:spLocks noChangeArrowheads="1"/>
            </p:cNvSpPr>
            <p:nvPr/>
          </p:nvSpPr>
          <p:spPr bwMode="auto">
            <a:xfrm rot="16200000" flipV="1">
              <a:off x="4501" y="1828"/>
              <a:ext cx="418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4" name="直接连接符 294990"/>
            <p:cNvSpPr>
              <a:spLocks noChangeShapeType="1"/>
            </p:cNvSpPr>
            <p:nvPr/>
          </p:nvSpPr>
          <p:spPr bwMode="auto">
            <a:xfrm flipH="1">
              <a:off x="2619" y="2405"/>
              <a:ext cx="496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5" name="任意多边形 294991"/>
            <p:cNvSpPr>
              <a:spLocks noChangeArrowheads="1"/>
            </p:cNvSpPr>
            <p:nvPr/>
          </p:nvSpPr>
          <p:spPr bwMode="auto">
            <a:xfrm rot="5400000">
              <a:off x="3276" y="2209"/>
              <a:ext cx="400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6" name="直接连接符 294992"/>
            <p:cNvSpPr>
              <a:spLocks noChangeShapeType="1"/>
            </p:cNvSpPr>
            <p:nvPr/>
          </p:nvSpPr>
          <p:spPr bwMode="auto">
            <a:xfrm flipH="1">
              <a:off x="5071" y="2405"/>
              <a:ext cx="689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7" name="直接连接符 294993"/>
            <p:cNvSpPr>
              <a:spLocks noChangeShapeType="1"/>
            </p:cNvSpPr>
            <p:nvPr/>
          </p:nvSpPr>
          <p:spPr bwMode="auto">
            <a:xfrm flipH="1">
              <a:off x="1377" y="2405"/>
              <a:ext cx="523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258" name="任意多边形 294994"/>
            <p:cNvSpPr>
              <a:spLocks noChangeArrowheads="1"/>
            </p:cNvSpPr>
            <p:nvPr/>
          </p:nvSpPr>
          <p:spPr bwMode="auto">
            <a:xfrm rot="5400000">
              <a:off x="813" y="2209"/>
              <a:ext cx="400" cy="769"/>
            </a:xfrm>
            <a:custGeom>
              <a:avLst/>
              <a:gdLst/>
              <a:ahLst/>
              <a:cxnLst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750" y="4"/>
                </a:cxn>
                <a:cxn ang="0">
                  <a:pos x="1194" y="-1"/>
                </a:cxn>
                <a:cxn ang="0">
                  <a:pos x="22794" y="21599"/>
                </a:cxn>
                <a:cxn ang="0">
                  <a:pos x="1194" y="43199"/>
                </a:cxn>
                <a:cxn ang="0">
                  <a:pos x="-1" y="43167"/>
                </a:cxn>
                <a:cxn ang="0">
                  <a:pos x="1194" y="21600"/>
                </a:cxn>
              </a:cxnLst>
              <a:rect l="0" t="0" r="r" b="b"/>
              <a:pathLst>
                <a:path w="22794" h="43200" fill="none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</a:path>
                <a:path w="22794" h="43200" stroke="0">
                  <a:moveTo>
                    <a:pt x="750" y="4"/>
                  </a:moveTo>
                  <a:cubicBezTo>
                    <a:pt x="898" y="0"/>
                    <a:pt x="1046" y="-1"/>
                    <a:pt x="1194" y="-1"/>
                  </a:cubicBezTo>
                  <a:cubicBezTo>
                    <a:pt x="13123" y="-1"/>
                    <a:pt x="22794" y="9670"/>
                    <a:pt x="22794" y="21599"/>
                  </a:cubicBezTo>
                  <a:cubicBezTo>
                    <a:pt x="22794" y="33528"/>
                    <a:pt x="13123" y="43199"/>
                    <a:pt x="1194" y="43199"/>
                  </a:cubicBezTo>
                  <a:cubicBezTo>
                    <a:pt x="792" y="43199"/>
                    <a:pt x="392" y="43188"/>
                    <a:pt x="-1" y="43167"/>
                  </a:cubicBezTo>
                  <a:lnTo>
                    <a:pt x="1194" y="21600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34259" name="图片 294995" descr="Pictur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4913" y="3308350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4260" name="图片 294996" descr="Pictur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1350" y="3298825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4261" name="图片 294997" descr="Pictur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4925" y="3317875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4262" name="图片 294998" descr="Pictur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77075" y="3308350"/>
            <a:ext cx="825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4263" name="标题 29499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5" name="椭圆 296961"/>
          <p:cNvSpPr>
            <a:spLocks noChangeArrowheads="1"/>
          </p:cNvSpPr>
          <p:nvPr/>
        </p:nvSpPr>
        <p:spPr bwMode="auto">
          <a:xfrm>
            <a:off x="3357563" y="2665413"/>
            <a:ext cx="2211387" cy="2211387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26" name="椭圆 296962"/>
          <p:cNvSpPr>
            <a:spLocks noChangeArrowheads="1"/>
          </p:cNvSpPr>
          <p:nvPr/>
        </p:nvSpPr>
        <p:spPr bwMode="auto">
          <a:xfrm>
            <a:off x="3667125" y="2967038"/>
            <a:ext cx="1624013" cy="1622425"/>
          </a:xfrm>
          <a:prstGeom prst="ellipse">
            <a:avLst/>
          </a:prstGeom>
          <a:gradFill rotWithShape="1">
            <a:gsLst>
              <a:gs pos="0">
                <a:srgbClr val="A1A1A1"/>
              </a:gs>
              <a:gs pos="50000">
                <a:srgbClr val="FFFFFF"/>
              </a:gs>
              <a:gs pos="100000">
                <a:srgbClr val="A1A1A1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6964" name="文本框 296963"/>
          <p:cNvSpPr txBox="1"/>
          <p:nvPr/>
        </p:nvSpPr>
        <p:spPr>
          <a:xfrm>
            <a:off x="3636963" y="3314700"/>
            <a:ext cx="1662112" cy="9159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Description of the contents</a:t>
            </a:r>
            <a:endParaRPr lang="en-US" altLang="zh-CN" b="1" noProof="1">
              <a:solidFill>
                <a:srgbClr val="08080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36228" name="椭圆 296964"/>
          <p:cNvSpPr>
            <a:spLocks noChangeArrowheads="1"/>
          </p:cNvSpPr>
          <p:nvPr/>
        </p:nvSpPr>
        <p:spPr bwMode="auto">
          <a:xfrm>
            <a:off x="6057900" y="4383088"/>
            <a:ext cx="1439863" cy="14255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314100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36229" name="图片 296965" descr="cir_lighteffect0"/>
          <p:cNvPicPr>
            <a:picLocks noChangeAspect="1" noChangeArrowheads="1"/>
          </p:cNvPicPr>
          <p:nvPr/>
        </p:nvPicPr>
        <p:blipFill>
          <a:blip r:embed="rId3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6016625" y="4318000"/>
            <a:ext cx="1511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67" name="矩形 296966"/>
          <p:cNvSpPr/>
          <p:nvPr/>
        </p:nvSpPr>
        <p:spPr>
          <a:xfrm>
            <a:off x="6040438" y="4775200"/>
            <a:ext cx="1493837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36231" name="椭圆 296967"/>
          <p:cNvSpPr>
            <a:spLocks noChangeArrowheads="1"/>
          </p:cNvSpPr>
          <p:nvPr/>
        </p:nvSpPr>
        <p:spPr bwMode="auto">
          <a:xfrm>
            <a:off x="5954713" y="4265613"/>
            <a:ext cx="1649412" cy="1647825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32" name="椭圆 296968"/>
          <p:cNvSpPr>
            <a:spLocks noChangeArrowheads="1"/>
          </p:cNvSpPr>
          <p:nvPr/>
        </p:nvSpPr>
        <p:spPr bwMode="auto">
          <a:xfrm>
            <a:off x="3214688" y="2525713"/>
            <a:ext cx="2481262" cy="2482850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33" name="直接连接符 296969"/>
          <p:cNvSpPr>
            <a:spLocks noChangeShapeType="1"/>
          </p:cNvSpPr>
          <p:nvPr/>
        </p:nvSpPr>
        <p:spPr bwMode="auto">
          <a:xfrm flipV="1">
            <a:off x="2960688" y="4492625"/>
            <a:ext cx="487362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34" name="直接连接符 296970"/>
          <p:cNvSpPr>
            <a:spLocks noChangeShapeType="1"/>
          </p:cNvSpPr>
          <p:nvPr/>
        </p:nvSpPr>
        <p:spPr bwMode="auto">
          <a:xfrm flipV="1">
            <a:off x="2876550" y="4341813"/>
            <a:ext cx="485775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35" name="直接连接符 296971"/>
          <p:cNvSpPr>
            <a:spLocks noChangeShapeType="1"/>
          </p:cNvSpPr>
          <p:nvPr/>
        </p:nvSpPr>
        <p:spPr bwMode="auto">
          <a:xfrm flipV="1">
            <a:off x="5527675" y="2852738"/>
            <a:ext cx="487363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36" name="直接连接符 296972"/>
          <p:cNvSpPr>
            <a:spLocks noChangeShapeType="1"/>
          </p:cNvSpPr>
          <p:nvPr/>
        </p:nvSpPr>
        <p:spPr bwMode="auto">
          <a:xfrm flipV="1">
            <a:off x="5441950" y="2701925"/>
            <a:ext cx="488950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37" name="椭圆 296973"/>
          <p:cNvSpPr>
            <a:spLocks noChangeArrowheads="1"/>
          </p:cNvSpPr>
          <p:nvPr/>
        </p:nvSpPr>
        <p:spPr bwMode="auto">
          <a:xfrm>
            <a:off x="1484313" y="4506913"/>
            <a:ext cx="1441450" cy="1425575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003131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36238" name="图片 296974" descr="cir_lighteffect0"/>
          <p:cNvPicPr>
            <a:picLocks noChangeAspect="1" noChangeArrowheads="1"/>
          </p:cNvPicPr>
          <p:nvPr/>
        </p:nvPicPr>
        <p:blipFill>
          <a:blip r:embed="rId3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1444625" y="4441825"/>
            <a:ext cx="1511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76" name="矩形 296975"/>
          <p:cNvSpPr/>
          <p:nvPr/>
        </p:nvSpPr>
        <p:spPr>
          <a:xfrm>
            <a:off x="1466850" y="4876800"/>
            <a:ext cx="1493838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36240" name="椭圆 296976"/>
          <p:cNvSpPr>
            <a:spLocks noChangeArrowheads="1"/>
          </p:cNvSpPr>
          <p:nvPr/>
        </p:nvSpPr>
        <p:spPr bwMode="auto">
          <a:xfrm>
            <a:off x="1382713" y="4389438"/>
            <a:ext cx="1647825" cy="1646237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41" name="椭圆 296977"/>
          <p:cNvSpPr>
            <a:spLocks noChangeArrowheads="1"/>
          </p:cNvSpPr>
          <p:nvPr/>
        </p:nvSpPr>
        <p:spPr bwMode="auto">
          <a:xfrm>
            <a:off x="1427163" y="1643063"/>
            <a:ext cx="1439862" cy="1423987"/>
          </a:xfrm>
          <a:prstGeom prst="ellipse">
            <a:avLst/>
          </a:prstGeom>
          <a:gradFill rotWithShape="1">
            <a:gsLst>
              <a:gs pos="0">
                <a:srgbClr val="669900"/>
              </a:gs>
              <a:gs pos="100000">
                <a:srgbClr val="203100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36242" name="图片 296978" descr="cir_lighteffect0"/>
          <p:cNvPicPr>
            <a:picLocks noChangeAspect="1" noChangeArrowheads="1"/>
          </p:cNvPicPr>
          <p:nvPr/>
        </p:nvPicPr>
        <p:blipFill>
          <a:blip r:embed="rId3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1385888" y="1577975"/>
            <a:ext cx="1511300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0" name="矩形 296979"/>
          <p:cNvSpPr/>
          <p:nvPr/>
        </p:nvSpPr>
        <p:spPr>
          <a:xfrm>
            <a:off x="1409700" y="1992313"/>
            <a:ext cx="1493838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36244" name="椭圆 296980"/>
          <p:cNvSpPr>
            <a:spLocks noChangeArrowheads="1"/>
          </p:cNvSpPr>
          <p:nvPr/>
        </p:nvSpPr>
        <p:spPr bwMode="auto">
          <a:xfrm>
            <a:off x="1323975" y="1524000"/>
            <a:ext cx="1649413" cy="1646238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45" name="直接连接符 296981"/>
          <p:cNvSpPr>
            <a:spLocks noChangeShapeType="1"/>
          </p:cNvSpPr>
          <p:nvPr/>
        </p:nvSpPr>
        <p:spPr bwMode="auto">
          <a:xfrm>
            <a:off x="2847975" y="2744788"/>
            <a:ext cx="561975" cy="3429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46" name="直接连接符 296982"/>
          <p:cNvSpPr>
            <a:spLocks noChangeShapeType="1"/>
          </p:cNvSpPr>
          <p:nvPr/>
        </p:nvSpPr>
        <p:spPr bwMode="auto">
          <a:xfrm>
            <a:off x="2762250" y="2889250"/>
            <a:ext cx="563563" cy="3429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47" name="椭圆 296983"/>
          <p:cNvSpPr>
            <a:spLocks noChangeArrowheads="1"/>
          </p:cNvSpPr>
          <p:nvPr/>
        </p:nvSpPr>
        <p:spPr bwMode="auto">
          <a:xfrm>
            <a:off x="5934075" y="1643063"/>
            <a:ext cx="1439863" cy="14239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3B4748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36248" name="图片 296984" descr="cir_lighteffect0"/>
          <p:cNvPicPr>
            <a:picLocks noChangeAspect="1" noChangeArrowheads="1"/>
          </p:cNvPicPr>
          <p:nvPr/>
        </p:nvPicPr>
        <p:blipFill>
          <a:blip r:embed="rId3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5892800" y="1577975"/>
            <a:ext cx="1511300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6" name="矩形 296985"/>
          <p:cNvSpPr/>
          <p:nvPr/>
        </p:nvSpPr>
        <p:spPr>
          <a:xfrm>
            <a:off x="5916613" y="1981200"/>
            <a:ext cx="1493837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36250" name="椭圆 296986"/>
          <p:cNvSpPr>
            <a:spLocks noChangeArrowheads="1"/>
          </p:cNvSpPr>
          <p:nvPr/>
        </p:nvSpPr>
        <p:spPr bwMode="auto">
          <a:xfrm>
            <a:off x="5830888" y="1524000"/>
            <a:ext cx="1647825" cy="1646238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51" name="直接连接符 296987"/>
          <p:cNvSpPr>
            <a:spLocks noChangeShapeType="1"/>
          </p:cNvSpPr>
          <p:nvPr/>
        </p:nvSpPr>
        <p:spPr bwMode="auto">
          <a:xfrm>
            <a:off x="5611813" y="4206875"/>
            <a:ext cx="561975" cy="3429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52" name="直接连接符 296988"/>
          <p:cNvSpPr>
            <a:spLocks noChangeShapeType="1"/>
          </p:cNvSpPr>
          <p:nvPr/>
        </p:nvSpPr>
        <p:spPr bwMode="auto">
          <a:xfrm>
            <a:off x="5526088" y="4351338"/>
            <a:ext cx="563562" cy="344487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6253" name="文本框 296989"/>
          <p:cNvSpPr txBox="1">
            <a:spLocks noChangeArrowheads="1"/>
          </p:cNvSpPr>
          <p:nvPr/>
        </p:nvSpPr>
        <p:spPr bwMode="auto">
          <a:xfrm>
            <a:off x="3527425" y="1809750"/>
            <a:ext cx="1731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436254" name="文本框 296990"/>
          <p:cNvSpPr txBox="1">
            <a:spLocks noChangeArrowheads="1"/>
          </p:cNvSpPr>
          <p:nvPr/>
        </p:nvSpPr>
        <p:spPr bwMode="auto">
          <a:xfrm>
            <a:off x="1187450" y="3579813"/>
            <a:ext cx="1731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436255" name="文本框 296991"/>
          <p:cNvSpPr txBox="1">
            <a:spLocks noChangeArrowheads="1"/>
          </p:cNvSpPr>
          <p:nvPr/>
        </p:nvSpPr>
        <p:spPr bwMode="auto">
          <a:xfrm>
            <a:off x="6040438" y="3579813"/>
            <a:ext cx="1731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436256" name="文本框 296992"/>
          <p:cNvSpPr txBox="1">
            <a:spLocks noChangeArrowheads="1"/>
          </p:cNvSpPr>
          <p:nvPr/>
        </p:nvSpPr>
        <p:spPr bwMode="auto">
          <a:xfrm>
            <a:off x="3527425" y="5492750"/>
            <a:ext cx="1731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436257" name="标题 29699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文本框 402433"/>
          <p:cNvSpPr txBox="1">
            <a:spLocks noChangeArrowheads="1"/>
          </p:cNvSpPr>
          <p:nvPr/>
        </p:nvSpPr>
        <p:spPr bwMode="auto">
          <a:xfrm>
            <a:off x="5943600" y="2514600"/>
            <a:ext cx="2589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/>
              <a:t>1</a:t>
            </a:r>
            <a:r>
              <a:rPr lang="zh-CN" altLang="en-US" sz="1400"/>
              <a:t>、。</a:t>
            </a:r>
          </a:p>
        </p:txBody>
      </p:sp>
      <p:sp>
        <p:nvSpPr>
          <p:cNvPr id="34818" name="矩形 402434"/>
          <p:cNvSpPr>
            <a:spLocks noChangeArrowheads="1"/>
          </p:cNvSpPr>
          <p:nvPr/>
        </p:nvSpPr>
        <p:spPr bwMode="auto">
          <a:xfrm>
            <a:off x="6019800" y="1557338"/>
            <a:ext cx="2228850" cy="457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19" name="文本框 402435"/>
          <p:cNvSpPr txBox="1">
            <a:spLocks noChangeArrowheads="1"/>
          </p:cNvSpPr>
          <p:nvPr/>
        </p:nvSpPr>
        <p:spPr bwMode="auto">
          <a:xfrm>
            <a:off x="6873875" y="1693863"/>
            <a:ext cx="3302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300" b="1">
                <a:solidFill>
                  <a:schemeClr val="bg1"/>
                </a:solidFill>
              </a:rPr>
              <a:t>评述</a:t>
            </a:r>
            <a:endParaRPr lang="zh-CN" altLang="en-GB" sz="1300" b="1">
              <a:solidFill>
                <a:schemeClr val="bg1"/>
              </a:solidFill>
            </a:endParaRPr>
          </a:p>
        </p:txBody>
      </p:sp>
      <p:grpSp>
        <p:nvGrpSpPr>
          <p:cNvPr id="34820" name="组合 402436"/>
          <p:cNvGrpSpPr>
            <a:grpSpLocks/>
          </p:cNvGrpSpPr>
          <p:nvPr/>
        </p:nvGrpSpPr>
        <p:grpSpPr bwMode="auto">
          <a:xfrm>
            <a:off x="833438" y="2276475"/>
            <a:ext cx="4754562" cy="3887788"/>
            <a:chOff x="479" y="1525"/>
            <a:chExt cx="2560" cy="2155"/>
          </a:xfrm>
        </p:grpSpPr>
        <p:sp>
          <p:nvSpPr>
            <p:cNvPr id="34821" name="矩形 402437"/>
            <p:cNvSpPr>
              <a:spLocks noChangeArrowheads="1"/>
            </p:cNvSpPr>
            <p:nvPr/>
          </p:nvSpPr>
          <p:spPr bwMode="auto">
            <a:xfrm>
              <a:off x="493" y="1613"/>
              <a:ext cx="369" cy="14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内容</a:t>
              </a:r>
            </a:p>
          </p:txBody>
        </p:sp>
        <p:sp>
          <p:nvSpPr>
            <p:cNvPr id="34822" name="任意多边形 402438"/>
            <p:cNvSpPr>
              <a:spLocks noChangeArrowheads="1"/>
            </p:cNvSpPr>
            <p:nvPr/>
          </p:nvSpPr>
          <p:spPr bwMode="auto">
            <a:xfrm>
              <a:off x="480" y="1525"/>
              <a:ext cx="2559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6" y="0"/>
                </a:cxn>
                <a:cxn ang="0">
                  <a:pos x="835" y="644"/>
                </a:cxn>
                <a:cxn ang="0">
                  <a:pos x="5367" y="644"/>
                </a:cxn>
              </a:cxnLst>
              <a:rect l="0" t="0" r="r" b="b"/>
              <a:pathLst>
                <a:path w="5367" h="644">
                  <a:moveTo>
                    <a:pt x="0" y="0"/>
                  </a:moveTo>
                  <a:lnTo>
                    <a:pt x="836" y="0"/>
                  </a:lnTo>
                  <a:lnTo>
                    <a:pt x="835" y="644"/>
                  </a:lnTo>
                  <a:lnTo>
                    <a:pt x="5367" y="64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3" name="矩形 402439"/>
            <p:cNvSpPr>
              <a:spLocks noChangeArrowheads="1"/>
            </p:cNvSpPr>
            <p:nvPr/>
          </p:nvSpPr>
          <p:spPr bwMode="auto">
            <a:xfrm>
              <a:off x="508" y="2230"/>
              <a:ext cx="354" cy="14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内容</a:t>
              </a:r>
            </a:p>
          </p:txBody>
        </p:sp>
        <p:sp>
          <p:nvSpPr>
            <p:cNvPr id="34824" name="任意多边形 402440"/>
            <p:cNvSpPr>
              <a:spLocks noChangeArrowheads="1"/>
            </p:cNvSpPr>
            <p:nvPr/>
          </p:nvSpPr>
          <p:spPr bwMode="auto">
            <a:xfrm>
              <a:off x="480" y="2124"/>
              <a:ext cx="2559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6" y="0"/>
                </a:cxn>
                <a:cxn ang="0">
                  <a:pos x="835" y="644"/>
                </a:cxn>
                <a:cxn ang="0">
                  <a:pos x="5367" y="644"/>
                </a:cxn>
              </a:cxnLst>
              <a:rect l="0" t="0" r="r" b="b"/>
              <a:pathLst>
                <a:path w="5367" h="644">
                  <a:moveTo>
                    <a:pt x="0" y="0"/>
                  </a:moveTo>
                  <a:lnTo>
                    <a:pt x="836" y="0"/>
                  </a:lnTo>
                  <a:lnTo>
                    <a:pt x="835" y="644"/>
                  </a:lnTo>
                  <a:lnTo>
                    <a:pt x="5367" y="64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5" name="矩形 402441"/>
            <p:cNvSpPr>
              <a:spLocks noChangeArrowheads="1"/>
            </p:cNvSpPr>
            <p:nvPr/>
          </p:nvSpPr>
          <p:spPr bwMode="auto">
            <a:xfrm>
              <a:off x="515" y="2838"/>
              <a:ext cx="369" cy="14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内容</a:t>
              </a:r>
            </a:p>
          </p:txBody>
        </p:sp>
        <p:sp>
          <p:nvSpPr>
            <p:cNvPr id="34826" name="任意多边形 402442"/>
            <p:cNvSpPr>
              <a:spLocks noChangeArrowheads="1"/>
            </p:cNvSpPr>
            <p:nvPr/>
          </p:nvSpPr>
          <p:spPr bwMode="auto">
            <a:xfrm>
              <a:off x="480" y="2750"/>
              <a:ext cx="2559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6" y="0"/>
                </a:cxn>
                <a:cxn ang="0">
                  <a:pos x="835" y="644"/>
                </a:cxn>
                <a:cxn ang="0">
                  <a:pos x="5367" y="644"/>
                </a:cxn>
              </a:cxnLst>
              <a:rect l="0" t="0" r="r" b="b"/>
              <a:pathLst>
                <a:path w="5367" h="644">
                  <a:moveTo>
                    <a:pt x="0" y="0"/>
                  </a:moveTo>
                  <a:lnTo>
                    <a:pt x="836" y="0"/>
                  </a:lnTo>
                  <a:lnTo>
                    <a:pt x="835" y="644"/>
                  </a:lnTo>
                  <a:lnTo>
                    <a:pt x="5367" y="64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7" name="任意多边形 402443"/>
            <p:cNvSpPr>
              <a:spLocks noChangeArrowheads="1"/>
            </p:cNvSpPr>
            <p:nvPr/>
          </p:nvSpPr>
          <p:spPr bwMode="auto">
            <a:xfrm>
              <a:off x="479" y="3326"/>
              <a:ext cx="2559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6" y="0"/>
                </a:cxn>
                <a:cxn ang="0">
                  <a:pos x="835" y="644"/>
                </a:cxn>
                <a:cxn ang="0">
                  <a:pos x="5367" y="644"/>
                </a:cxn>
              </a:cxnLst>
              <a:rect l="0" t="0" r="r" b="b"/>
              <a:pathLst>
                <a:path w="5367" h="644">
                  <a:moveTo>
                    <a:pt x="0" y="0"/>
                  </a:moveTo>
                  <a:lnTo>
                    <a:pt x="836" y="0"/>
                  </a:lnTo>
                  <a:lnTo>
                    <a:pt x="835" y="644"/>
                  </a:lnTo>
                  <a:lnTo>
                    <a:pt x="5367" y="64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8" name="矩形 402444"/>
            <p:cNvSpPr>
              <a:spLocks noChangeArrowheads="1"/>
            </p:cNvSpPr>
            <p:nvPr/>
          </p:nvSpPr>
          <p:spPr bwMode="auto">
            <a:xfrm>
              <a:off x="508" y="3441"/>
              <a:ext cx="354" cy="14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内容</a:t>
              </a:r>
            </a:p>
          </p:txBody>
        </p:sp>
        <p:sp>
          <p:nvSpPr>
            <p:cNvPr id="34829" name="文本框 402445"/>
            <p:cNvSpPr txBox="1">
              <a:spLocks noChangeArrowheads="1"/>
            </p:cNvSpPr>
            <p:nvPr/>
          </p:nvSpPr>
          <p:spPr bwMode="auto">
            <a:xfrm>
              <a:off x="884" y="3407"/>
              <a:ext cx="2030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/>
                <a:t>细节</a:t>
              </a:r>
            </a:p>
          </p:txBody>
        </p:sp>
        <p:sp>
          <p:nvSpPr>
            <p:cNvPr id="34830" name="文本框 402446"/>
            <p:cNvSpPr txBox="1">
              <a:spLocks noChangeArrowheads="1"/>
            </p:cNvSpPr>
            <p:nvPr/>
          </p:nvSpPr>
          <p:spPr bwMode="auto">
            <a:xfrm>
              <a:off x="884" y="2832"/>
              <a:ext cx="2030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/>
                <a:t>细节</a:t>
              </a:r>
            </a:p>
          </p:txBody>
        </p:sp>
        <p:sp>
          <p:nvSpPr>
            <p:cNvPr id="34831" name="文本框 402447"/>
            <p:cNvSpPr txBox="1">
              <a:spLocks noChangeArrowheads="1"/>
            </p:cNvSpPr>
            <p:nvPr/>
          </p:nvSpPr>
          <p:spPr bwMode="auto">
            <a:xfrm>
              <a:off x="884" y="2199"/>
              <a:ext cx="2030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/>
                <a:t>细节</a:t>
              </a:r>
            </a:p>
          </p:txBody>
        </p:sp>
        <p:sp>
          <p:nvSpPr>
            <p:cNvPr id="34832" name="文本框 402448"/>
            <p:cNvSpPr txBox="1">
              <a:spLocks noChangeArrowheads="1"/>
            </p:cNvSpPr>
            <p:nvPr/>
          </p:nvSpPr>
          <p:spPr bwMode="auto">
            <a:xfrm>
              <a:off x="884" y="1597"/>
              <a:ext cx="2030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/>
                <a:t>细节</a:t>
              </a:r>
            </a:p>
          </p:txBody>
        </p:sp>
      </p:grpSp>
      <p:sp>
        <p:nvSpPr>
          <p:cNvPr id="34833" name="任意多边形 402449"/>
          <p:cNvSpPr>
            <a:spLocks noChangeArrowheads="1"/>
          </p:cNvSpPr>
          <p:nvPr/>
        </p:nvSpPr>
        <p:spPr bwMode="auto">
          <a:xfrm>
            <a:off x="827088" y="1341438"/>
            <a:ext cx="2665412" cy="481012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34" name="标题 4024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-</a:t>
            </a:r>
            <a:r>
              <a:rPr lang="zh-CN" altLang="en-US" smtClean="0">
                <a:latin typeface="宋体" pitchFamily="2" charset="-122"/>
              </a:rPr>
              <a:t>垂直的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标题 2990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grpSp>
        <p:nvGrpSpPr>
          <p:cNvPr id="438274" name="组合 299010"/>
          <p:cNvGrpSpPr>
            <a:grpSpLocks/>
          </p:cNvGrpSpPr>
          <p:nvPr/>
        </p:nvGrpSpPr>
        <p:grpSpPr bwMode="auto">
          <a:xfrm>
            <a:off x="3505200" y="1752600"/>
            <a:ext cx="2362200" cy="2438400"/>
            <a:chOff x="4071" y="1584"/>
            <a:chExt cx="1092" cy="1097"/>
          </a:xfrm>
        </p:grpSpPr>
        <p:sp>
          <p:nvSpPr>
            <p:cNvPr id="438275" name="椭圆 299011"/>
            <p:cNvSpPr>
              <a:spLocks noChangeArrowheads="1"/>
            </p:cNvSpPr>
            <p:nvPr/>
          </p:nvSpPr>
          <p:spPr bwMode="auto">
            <a:xfrm>
              <a:off x="4071" y="1584"/>
              <a:ext cx="1090" cy="10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D8755A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76" name="椭圆 299012"/>
            <p:cNvSpPr>
              <a:spLocks noChangeArrowheads="1"/>
            </p:cNvSpPr>
            <p:nvPr/>
          </p:nvSpPr>
          <p:spPr bwMode="auto">
            <a:xfrm>
              <a:off x="4073" y="1593"/>
              <a:ext cx="1090" cy="1088"/>
            </a:xfrm>
            <a:prstGeom prst="ellipse">
              <a:avLst/>
            </a:prstGeom>
            <a:gradFill rotWithShape="1">
              <a:gsLst>
                <a:gs pos="0">
                  <a:srgbClr val="D8755A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77" name="椭圆 299013"/>
            <p:cNvSpPr>
              <a:spLocks noChangeArrowheads="1"/>
            </p:cNvSpPr>
            <p:nvPr/>
          </p:nvSpPr>
          <p:spPr bwMode="auto">
            <a:xfrm>
              <a:off x="4131" y="1655"/>
              <a:ext cx="946" cy="945"/>
            </a:xfrm>
            <a:prstGeom prst="ellipse">
              <a:avLst/>
            </a:prstGeom>
            <a:gradFill rotWithShape="1">
              <a:gsLst>
                <a:gs pos="0">
                  <a:srgbClr val="753F31"/>
                </a:gs>
                <a:gs pos="50000">
                  <a:srgbClr val="D8755A"/>
                </a:gs>
                <a:gs pos="100000">
                  <a:srgbClr val="753F31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78" name="椭圆 299014"/>
            <p:cNvSpPr>
              <a:spLocks noChangeArrowheads="1"/>
            </p:cNvSpPr>
            <p:nvPr/>
          </p:nvSpPr>
          <p:spPr bwMode="auto">
            <a:xfrm>
              <a:off x="4128" y="1650"/>
              <a:ext cx="946" cy="945"/>
            </a:xfrm>
            <a:prstGeom prst="ellipse">
              <a:avLst/>
            </a:prstGeom>
            <a:gradFill rotWithShape="1">
              <a:gsLst>
                <a:gs pos="0">
                  <a:srgbClr val="894A39"/>
                </a:gs>
                <a:gs pos="100000">
                  <a:srgbClr val="D8755A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79" name="椭圆 299015"/>
            <p:cNvSpPr>
              <a:spLocks noChangeArrowheads="1"/>
            </p:cNvSpPr>
            <p:nvPr/>
          </p:nvSpPr>
          <p:spPr bwMode="auto">
            <a:xfrm>
              <a:off x="4178" y="1703"/>
              <a:ext cx="852" cy="850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8280" name="组合 299016"/>
            <p:cNvGrpSpPr>
              <a:grpSpLocks/>
            </p:cNvGrpSpPr>
            <p:nvPr/>
          </p:nvGrpSpPr>
          <p:grpSpPr bwMode="auto">
            <a:xfrm>
              <a:off x="4197" y="1716"/>
              <a:ext cx="826" cy="825"/>
              <a:chOff x="4166" y="1706"/>
              <a:chExt cx="1252" cy="1252"/>
            </a:xfrm>
          </p:grpSpPr>
          <p:sp>
            <p:nvSpPr>
              <p:cNvPr id="438281" name="椭圆 299017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282" name="椭圆 299018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283" name="椭圆 299019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284" name="椭圆 299020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38285" name="组合 299021"/>
          <p:cNvGrpSpPr>
            <a:grpSpLocks/>
          </p:cNvGrpSpPr>
          <p:nvPr/>
        </p:nvGrpSpPr>
        <p:grpSpPr bwMode="auto">
          <a:xfrm>
            <a:off x="2895600" y="2743200"/>
            <a:ext cx="3581400" cy="1828800"/>
            <a:chOff x="1680" y="1824"/>
            <a:chExt cx="2256" cy="1152"/>
          </a:xfrm>
        </p:grpSpPr>
        <p:sp>
          <p:nvSpPr>
            <p:cNvPr id="438286" name="左箭头 299022"/>
            <p:cNvSpPr>
              <a:spLocks noChangeArrowheads="1"/>
            </p:cNvSpPr>
            <p:nvPr/>
          </p:nvSpPr>
          <p:spPr bwMode="auto">
            <a:xfrm rot="10800000">
              <a:off x="3552" y="1824"/>
              <a:ext cx="384" cy="288"/>
            </a:xfrm>
            <a:prstGeom prst="leftArrow">
              <a:avLst>
                <a:gd name="adj1" fmla="val 31250"/>
                <a:gd name="adj2" fmla="val 71519"/>
              </a:avLst>
            </a:prstGeom>
            <a:gradFill rotWithShape="1">
              <a:gsLst>
                <a:gs pos="0">
                  <a:srgbClr val="666699"/>
                </a:gs>
                <a:gs pos="100000">
                  <a:srgbClr val="BEBED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87" name="左箭头 299023"/>
            <p:cNvSpPr>
              <a:spLocks noChangeArrowheads="1"/>
            </p:cNvSpPr>
            <p:nvPr/>
          </p:nvSpPr>
          <p:spPr bwMode="auto">
            <a:xfrm rot="-3685140">
              <a:off x="2112" y="2640"/>
              <a:ext cx="384" cy="288"/>
            </a:xfrm>
            <a:prstGeom prst="leftArrow">
              <a:avLst>
                <a:gd name="adj1" fmla="val 31250"/>
                <a:gd name="adj2" fmla="val 71519"/>
              </a:avLst>
            </a:prstGeom>
            <a:gradFill rotWithShape="1">
              <a:gsLst>
                <a:gs pos="0">
                  <a:srgbClr val="666699"/>
                </a:gs>
                <a:gs pos="100000">
                  <a:srgbClr val="BEBED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88" name="左箭头 299024"/>
            <p:cNvSpPr>
              <a:spLocks noChangeArrowheads="1"/>
            </p:cNvSpPr>
            <p:nvPr/>
          </p:nvSpPr>
          <p:spPr bwMode="auto">
            <a:xfrm>
              <a:off x="1680" y="1824"/>
              <a:ext cx="384" cy="288"/>
            </a:xfrm>
            <a:prstGeom prst="leftArrow">
              <a:avLst>
                <a:gd name="adj1" fmla="val 31250"/>
                <a:gd name="adj2" fmla="val 71519"/>
              </a:avLst>
            </a:prstGeom>
            <a:gradFill rotWithShape="1">
              <a:gsLst>
                <a:gs pos="0">
                  <a:srgbClr val="666699"/>
                </a:gs>
                <a:gs pos="100000">
                  <a:srgbClr val="BEBED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89" name="左箭头 299025"/>
            <p:cNvSpPr>
              <a:spLocks noChangeArrowheads="1"/>
            </p:cNvSpPr>
            <p:nvPr/>
          </p:nvSpPr>
          <p:spPr bwMode="auto">
            <a:xfrm rot="-7784550">
              <a:off x="3120" y="2640"/>
              <a:ext cx="384" cy="288"/>
            </a:xfrm>
            <a:prstGeom prst="leftArrow">
              <a:avLst>
                <a:gd name="adj1" fmla="val 31250"/>
                <a:gd name="adj2" fmla="val 71519"/>
              </a:avLst>
            </a:prstGeom>
            <a:gradFill rotWithShape="1">
              <a:gsLst>
                <a:gs pos="0">
                  <a:srgbClr val="666699"/>
                </a:gs>
                <a:gs pos="100000">
                  <a:srgbClr val="BEBED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8290" name="文本框 299026"/>
          <p:cNvSpPr txBox="1">
            <a:spLocks noChangeArrowheads="1"/>
          </p:cNvSpPr>
          <p:nvPr/>
        </p:nvSpPr>
        <p:spPr bwMode="auto">
          <a:xfrm>
            <a:off x="3962400" y="2514600"/>
            <a:ext cx="14351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>
                <a:solidFill>
                  <a:srgbClr val="000000"/>
                </a:solidFill>
                <a:cs typeface="Arial" pitchFamily="34" charset="0"/>
              </a:rPr>
              <a:t>Click to</a:t>
            </a:r>
          </a:p>
          <a:p>
            <a:pPr algn="ctr" eaLnBrk="0" hangingPunct="0"/>
            <a:r>
              <a:rPr lang="en-US" altLang="zh-CN" sz="2400" b="1">
                <a:solidFill>
                  <a:srgbClr val="000000"/>
                </a:solidFill>
                <a:cs typeface="Arial" pitchFamily="34" charset="0"/>
              </a:rPr>
              <a:t>add Title</a:t>
            </a:r>
          </a:p>
        </p:txBody>
      </p:sp>
      <p:grpSp>
        <p:nvGrpSpPr>
          <p:cNvPr id="438291" name="组合 299027"/>
          <p:cNvGrpSpPr>
            <a:grpSpLocks/>
          </p:cNvGrpSpPr>
          <p:nvPr/>
        </p:nvGrpSpPr>
        <p:grpSpPr bwMode="auto">
          <a:xfrm>
            <a:off x="6637338" y="2286000"/>
            <a:ext cx="1439862" cy="1439863"/>
            <a:chOff x="2789" y="1625"/>
            <a:chExt cx="907" cy="907"/>
          </a:xfrm>
        </p:grpSpPr>
        <p:sp>
          <p:nvSpPr>
            <p:cNvPr id="438292" name="椭圆 299028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93" name="椭圆 299029"/>
            <p:cNvSpPr>
              <a:spLocks noChangeArrowheads="1"/>
            </p:cNvSpPr>
            <p:nvPr/>
          </p:nvSpPr>
          <p:spPr bwMode="auto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94" name="椭圆 299030"/>
            <p:cNvSpPr>
              <a:spLocks noChangeArrowheads="1"/>
            </p:cNvSpPr>
            <p:nvPr/>
          </p:nvSpPr>
          <p:spPr bwMode="auto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95" name="椭圆 299031"/>
            <p:cNvSpPr>
              <a:spLocks noChangeArrowheads="1"/>
            </p:cNvSpPr>
            <p:nvPr/>
          </p:nvSpPr>
          <p:spPr bwMode="auto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296" name="椭圆 299032"/>
            <p:cNvSpPr>
              <a:spLocks noChangeArrowheads="1"/>
            </p:cNvSpPr>
            <p:nvPr/>
          </p:nvSpPr>
          <p:spPr bwMode="auto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38297" name="组合 299033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438298" name="椭圆 299034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299" name="椭圆 299035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300" name="椭圆 299036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301" name="椭圆 299037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38302" name="文本框 299038"/>
          <p:cNvSpPr txBox="1">
            <a:spLocks noChangeArrowheads="1"/>
          </p:cNvSpPr>
          <p:nvPr/>
        </p:nvSpPr>
        <p:spPr bwMode="auto">
          <a:xfrm>
            <a:off x="6992938" y="2819400"/>
            <a:ext cx="706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grpSp>
        <p:nvGrpSpPr>
          <p:cNvPr id="438303" name="组合 299039"/>
          <p:cNvGrpSpPr>
            <a:grpSpLocks/>
          </p:cNvGrpSpPr>
          <p:nvPr/>
        </p:nvGrpSpPr>
        <p:grpSpPr bwMode="auto">
          <a:xfrm>
            <a:off x="5257800" y="4495800"/>
            <a:ext cx="1444625" cy="1524000"/>
            <a:chOff x="864" y="1680"/>
            <a:chExt cx="910" cy="960"/>
          </a:xfrm>
        </p:grpSpPr>
        <p:sp>
          <p:nvSpPr>
            <p:cNvPr id="438304" name="椭圆 299040"/>
            <p:cNvSpPr>
              <a:spLocks noChangeArrowheads="1"/>
            </p:cNvSpPr>
            <p:nvPr/>
          </p:nvSpPr>
          <p:spPr bwMode="auto">
            <a:xfrm>
              <a:off x="864" y="1680"/>
              <a:ext cx="910" cy="96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FF6699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05" name="椭圆 299041"/>
            <p:cNvSpPr>
              <a:spLocks noChangeArrowheads="1"/>
            </p:cNvSpPr>
            <p:nvPr/>
          </p:nvSpPr>
          <p:spPr bwMode="auto">
            <a:xfrm>
              <a:off x="864" y="1680"/>
              <a:ext cx="910" cy="960"/>
            </a:xfrm>
            <a:prstGeom prst="ellipse">
              <a:avLst/>
            </a:prstGeom>
            <a:gradFill rotWithShape="1">
              <a:gsLst>
                <a:gs pos="0">
                  <a:srgbClr val="FF6699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06" name="椭圆 299042"/>
            <p:cNvSpPr>
              <a:spLocks noChangeArrowheads="1"/>
            </p:cNvSpPr>
            <p:nvPr/>
          </p:nvSpPr>
          <p:spPr bwMode="auto">
            <a:xfrm>
              <a:off x="923" y="1742"/>
              <a:ext cx="792" cy="836"/>
            </a:xfrm>
            <a:prstGeom prst="ellipse">
              <a:avLst/>
            </a:prstGeom>
            <a:gradFill rotWithShape="1">
              <a:gsLst>
                <a:gs pos="0">
                  <a:srgbClr val="8A3753"/>
                </a:gs>
                <a:gs pos="50000">
                  <a:srgbClr val="FF6699"/>
                </a:gs>
                <a:gs pos="100000">
                  <a:srgbClr val="8A3753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07" name="椭圆 299043"/>
            <p:cNvSpPr>
              <a:spLocks noChangeArrowheads="1"/>
            </p:cNvSpPr>
            <p:nvPr/>
          </p:nvSpPr>
          <p:spPr bwMode="auto">
            <a:xfrm>
              <a:off x="912" y="1728"/>
              <a:ext cx="791" cy="836"/>
            </a:xfrm>
            <a:prstGeom prst="ellipse">
              <a:avLst/>
            </a:prstGeom>
            <a:gradFill rotWithShape="1">
              <a:gsLst>
                <a:gs pos="0">
                  <a:srgbClr val="A24161"/>
                </a:gs>
                <a:gs pos="100000">
                  <a:srgbClr val="FF6699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08" name="椭圆 299044"/>
            <p:cNvSpPr>
              <a:spLocks noChangeArrowheads="1"/>
            </p:cNvSpPr>
            <p:nvPr/>
          </p:nvSpPr>
          <p:spPr bwMode="auto">
            <a:xfrm>
              <a:off x="966" y="1785"/>
              <a:ext cx="712" cy="750"/>
            </a:xfrm>
            <a:prstGeom prst="ellipse">
              <a:avLst/>
            </a:prstGeom>
            <a:solidFill>
              <a:srgbClr val="333333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09" name="椭圆 299045"/>
            <p:cNvSpPr>
              <a:spLocks noChangeArrowheads="1"/>
            </p:cNvSpPr>
            <p:nvPr/>
          </p:nvSpPr>
          <p:spPr bwMode="auto">
            <a:xfrm>
              <a:off x="960" y="1776"/>
              <a:ext cx="689" cy="727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0" name="椭圆 299046"/>
            <p:cNvSpPr>
              <a:spLocks noChangeArrowheads="1"/>
            </p:cNvSpPr>
            <p:nvPr/>
          </p:nvSpPr>
          <p:spPr bwMode="auto">
            <a:xfrm>
              <a:off x="986" y="1801"/>
              <a:ext cx="673" cy="709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1" name="椭圆 299047"/>
            <p:cNvSpPr>
              <a:spLocks noChangeArrowheads="1"/>
            </p:cNvSpPr>
            <p:nvPr/>
          </p:nvSpPr>
          <p:spPr bwMode="auto">
            <a:xfrm>
              <a:off x="994" y="1808"/>
              <a:ext cx="640" cy="663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2" name="椭圆 299048"/>
            <p:cNvSpPr>
              <a:spLocks noChangeArrowheads="1"/>
            </p:cNvSpPr>
            <p:nvPr/>
          </p:nvSpPr>
          <p:spPr bwMode="auto">
            <a:xfrm>
              <a:off x="1031" y="1827"/>
              <a:ext cx="569" cy="53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3" name="文本框 299049"/>
            <p:cNvSpPr txBox="1">
              <a:spLocks noChangeArrowheads="1"/>
            </p:cNvSpPr>
            <p:nvPr/>
          </p:nvSpPr>
          <p:spPr bwMode="auto">
            <a:xfrm>
              <a:off x="1104" y="2054"/>
              <a:ext cx="4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438314" name="组合 299050"/>
          <p:cNvGrpSpPr>
            <a:grpSpLocks/>
          </p:cNvGrpSpPr>
          <p:nvPr/>
        </p:nvGrpSpPr>
        <p:grpSpPr bwMode="auto">
          <a:xfrm>
            <a:off x="1295400" y="2286000"/>
            <a:ext cx="1446213" cy="1524000"/>
            <a:chOff x="884" y="2523"/>
            <a:chExt cx="862" cy="862"/>
          </a:xfrm>
        </p:grpSpPr>
        <p:sp>
          <p:nvSpPr>
            <p:cNvPr id="438315" name="椭圆 299051"/>
            <p:cNvSpPr>
              <a:spLocks noChangeArrowheads="1"/>
            </p:cNvSpPr>
            <p:nvPr/>
          </p:nvSpPr>
          <p:spPr bwMode="auto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00CC66"/>
                </a:gs>
                <a:gs pos="100000">
                  <a:srgbClr val="FFFFFF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6" name="椭圆 299052"/>
            <p:cNvSpPr>
              <a:spLocks noChangeArrowheads="1"/>
            </p:cNvSpPr>
            <p:nvPr/>
          </p:nvSpPr>
          <p:spPr bwMode="auto">
            <a:xfrm>
              <a:off x="884" y="2523"/>
              <a:ext cx="862" cy="862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0000">
                    <a:alpha val="89999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7" name="椭圆 299053"/>
            <p:cNvSpPr>
              <a:spLocks noChangeArrowheads="1"/>
            </p:cNvSpPr>
            <p:nvPr/>
          </p:nvSpPr>
          <p:spPr bwMode="auto">
            <a:xfrm>
              <a:off x="940" y="2579"/>
              <a:ext cx="750" cy="750"/>
            </a:xfrm>
            <a:prstGeom prst="ellipse">
              <a:avLst/>
            </a:prstGeom>
            <a:gradFill rotWithShape="1">
              <a:gsLst>
                <a:gs pos="0">
                  <a:srgbClr val="006E37"/>
                </a:gs>
                <a:gs pos="50000">
                  <a:srgbClr val="00CC66"/>
                </a:gs>
                <a:gs pos="100000">
                  <a:srgbClr val="006E37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8" name="椭圆 299054"/>
            <p:cNvSpPr>
              <a:spLocks noChangeArrowheads="1"/>
            </p:cNvSpPr>
            <p:nvPr/>
          </p:nvSpPr>
          <p:spPr bwMode="auto">
            <a:xfrm>
              <a:off x="941" y="2579"/>
              <a:ext cx="749" cy="750"/>
            </a:xfrm>
            <a:prstGeom prst="ellipse">
              <a:avLst/>
            </a:prstGeom>
            <a:gradFill rotWithShape="1">
              <a:gsLst>
                <a:gs pos="0">
                  <a:srgbClr val="008241"/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19" name="椭圆 299055"/>
            <p:cNvSpPr>
              <a:spLocks noChangeArrowheads="1"/>
            </p:cNvSpPr>
            <p:nvPr/>
          </p:nvSpPr>
          <p:spPr bwMode="auto">
            <a:xfrm>
              <a:off x="981" y="2617"/>
              <a:ext cx="674" cy="674"/>
            </a:xfrm>
            <a:prstGeom prst="ellipse">
              <a:avLst/>
            </a:prstGeom>
            <a:solidFill>
              <a:srgbClr val="333333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20" name="椭圆 299056"/>
            <p:cNvSpPr>
              <a:spLocks noChangeArrowheads="1"/>
            </p:cNvSpPr>
            <p:nvPr/>
          </p:nvSpPr>
          <p:spPr bwMode="auto">
            <a:xfrm>
              <a:off x="992" y="2628"/>
              <a:ext cx="653" cy="653"/>
            </a:xfrm>
            <a:prstGeom prst="ellipse">
              <a:avLst/>
            </a:prstGeom>
            <a:gradFill rotWithShape="1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21" name="椭圆 299057"/>
            <p:cNvSpPr>
              <a:spLocks noChangeArrowheads="1"/>
            </p:cNvSpPr>
            <p:nvPr/>
          </p:nvSpPr>
          <p:spPr bwMode="auto">
            <a:xfrm>
              <a:off x="1000" y="2632"/>
              <a:ext cx="637" cy="636"/>
            </a:xfrm>
            <a:prstGeom prst="ellipse">
              <a:avLst/>
            </a:pr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E9E9E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22" name="椭圆 299058"/>
            <p:cNvSpPr>
              <a:spLocks noChangeArrowheads="1"/>
            </p:cNvSpPr>
            <p:nvPr/>
          </p:nvSpPr>
          <p:spPr bwMode="auto">
            <a:xfrm>
              <a:off x="1007" y="2638"/>
              <a:ext cx="606" cy="595"/>
            </a:xfrm>
            <a:prstGeom prst="ellipse">
              <a:avLst/>
            </a:prstGeom>
            <a:gradFill rotWithShape="1">
              <a:gsLst>
                <a:gs pos="0">
                  <a:srgbClr val="989898"/>
                </a:gs>
                <a:gs pos="100000">
                  <a:srgbClr val="C0C0C0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323" name="椭圆 299059"/>
            <p:cNvSpPr>
              <a:spLocks noChangeArrowheads="1"/>
            </p:cNvSpPr>
            <p:nvPr/>
          </p:nvSpPr>
          <p:spPr bwMode="auto">
            <a:xfrm>
              <a:off x="1042" y="2655"/>
              <a:ext cx="539" cy="4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0C0C0">
                    <a:alpha val="38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8324" name="文本框 299060"/>
          <p:cNvSpPr txBox="1">
            <a:spLocks noChangeArrowheads="1"/>
          </p:cNvSpPr>
          <p:nvPr/>
        </p:nvSpPr>
        <p:spPr bwMode="auto">
          <a:xfrm>
            <a:off x="1676400" y="2879725"/>
            <a:ext cx="706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grpSp>
        <p:nvGrpSpPr>
          <p:cNvPr id="438325" name="组合 299061"/>
          <p:cNvGrpSpPr>
            <a:grpSpLocks/>
          </p:cNvGrpSpPr>
          <p:nvPr/>
        </p:nvGrpSpPr>
        <p:grpSpPr bwMode="auto">
          <a:xfrm>
            <a:off x="2598738" y="4495800"/>
            <a:ext cx="1439862" cy="1439863"/>
            <a:chOff x="1685" y="3125"/>
            <a:chExt cx="907" cy="907"/>
          </a:xfrm>
        </p:grpSpPr>
        <p:grpSp>
          <p:nvGrpSpPr>
            <p:cNvPr id="438326" name="组合 299062"/>
            <p:cNvGrpSpPr>
              <a:grpSpLocks/>
            </p:cNvGrpSpPr>
            <p:nvPr/>
          </p:nvGrpSpPr>
          <p:grpSpPr bwMode="auto">
            <a:xfrm>
              <a:off x="1685" y="3125"/>
              <a:ext cx="907" cy="907"/>
              <a:chOff x="2832" y="1728"/>
              <a:chExt cx="907" cy="907"/>
            </a:xfrm>
          </p:grpSpPr>
          <p:sp>
            <p:nvSpPr>
              <p:cNvPr id="438327" name="椭圆 299063"/>
              <p:cNvSpPr>
                <a:spLocks noChangeArrowheads="1"/>
              </p:cNvSpPr>
              <p:nvPr/>
            </p:nvSpPr>
            <p:spPr bwMode="auto">
              <a:xfrm>
                <a:off x="2832" y="1728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3965E1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328" name="椭圆 299064"/>
              <p:cNvSpPr>
                <a:spLocks noChangeArrowheads="1"/>
              </p:cNvSpPr>
              <p:nvPr/>
            </p:nvSpPr>
            <p:spPr bwMode="auto">
              <a:xfrm>
                <a:off x="2832" y="1728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3965E1">
                      <a:alpha val="32001"/>
                    </a:srgbClr>
                  </a:gs>
                  <a:gs pos="100000">
                    <a:srgbClr val="000000">
                      <a:alpha val="89999"/>
                    </a:srgb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329" name="椭圆 299065"/>
              <p:cNvSpPr>
                <a:spLocks noChangeArrowheads="1"/>
              </p:cNvSpPr>
              <p:nvPr/>
            </p:nvSpPr>
            <p:spPr bwMode="auto">
              <a:xfrm>
                <a:off x="2889" y="1788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1F377A"/>
                  </a:gs>
                  <a:gs pos="50000">
                    <a:srgbClr val="3965E1"/>
                  </a:gs>
                  <a:gs pos="100000">
                    <a:srgbClr val="1F377A"/>
                  </a:gs>
                </a:gsLst>
                <a:lin ang="189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330" name="椭圆 299066"/>
              <p:cNvSpPr>
                <a:spLocks noChangeArrowheads="1"/>
              </p:cNvSpPr>
              <p:nvPr/>
            </p:nvSpPr>
            <p:spPr bwMode="auto">
              <a:xfrm>
                <a:off x="2889" y="179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264396"/>
                  </a:gs>
                  <a:gs pos="100000">
                    <a:srgbClr val="3965E1">
                      <a:alpha val="0"/>
                    </a:srgbClr>
                  </a:gs>
                </a:gsLst>
                <a:lin ang="27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331" name="椭圆 299067"/>
              <p:cNvSpPr>
                <a:spLocks noChangeArrowheads="1"/>
              </p:cNvSpPr>
              <p:nvPr/>
            </p:nvSpPr>
            <p:spPr bwMode="auto">
              <a:xfrm>
                <a:off x="2928" y="1833"/>
                <a:ext cx="709" cy="709"/>
              </a:xfrm>
              <a:prstGeom prst="ellipse">
                <a:avLst/>
              </a:prstGeom>
              <a:gradFill rotWithShape="1">
                <a:gsLst>
                  <a:gs pos="0">
                    <a:srgbClr val="3965E1"/>
                  </a:gs>
                  <a:gs pos="100000">
                    <a:srgbClr val="03060D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38332" name="组合 299068"/>
              <p:cNvGrpSpPr>
                <a:grpSpLocks/>
              </p:cNvGrpSpPr>
              <p:nvPr/>
            </p:nvGrpSpPr>
            <p:grpSpPr bwMode="auto">
              <a:xfrm>
                <a:off x="2946" y="1842"/>
                <a:ext cx="687" cy="688"/>
                <a:chOff x="4166" y="1706"/>
                <a:chExt cx="1252" cy="1252"/>
              </a:xfrm>
            </p:grpSpPr>
            <p:sp>
              <p:nvSpPr>
                <p:cNvPr id="438333" name="椭圆 299069"/>
                <p:cNvSpPr>
                  <a:spLocks noChangeArrowheads="1"/>
                </p:cNvSpPr>
                <p:nvPr/>
              </p:nvSpPr>
              <p:spPr bwMode="auto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8334" name="椭圆 299070"/>
                <p:cNvSpPr>
                  <a:spLocks noChangeArrowheads="1"/>
                </p:cNvSpPr>
                <p:nvPr/>
              </p:nvSpPr>
              <p:spPr bwMode="auto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8335" name="椭圆 299071"/>
                <p:cNvSpPr>
                  <a:spLocks noChangeArrowheads="1"/>
                </p:cNvSpPr>
                <p:nvPr/>
              </p:nvSpPr>
              <p:spPr bwMode="auto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8336" name="椭圆 299072"/>
                <p:cNvSpPr>
                  <a:spLocks noChangeArrowheads="1"/>
                </p:cNvSpPr>
                <p:nvPr/>
              </p:nvSpPr>
              <p:spPr bwMode="auto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38337" name="文本框 299073"/>
            <p:cNvSpPr txBox="1">
              <a:spLocks noChangeArrowheads="1"/>
            </p:cNvSpPr>
            <p:nvPr/>
          </p:nvSpPr>
          <p:spPr bwMode="auto">
            <a:xfrm>
              <a:off x="1907" y="3456"/>
              <a:ext cx="4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1" name="标题 30105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40322" name="矩形 301058"/>
          <p:cNvSpPr>
            <a:spLocks noChangeArrowheads="1"/>
          </p:cNvSpPr>
          <p:nvPr/>
        </p:nvSpPr>
        <p:spPr bwMode="auto">
          <a:xfrm rot="2700000">
            <a:off x="3124200" y="2263775"/>
            <a:ext cx="2743200" cy="2743200"/>
          </a:xfrm>
          <a:prstGeom prst="rect">
            <a:avLst/>
          </a:prstGeom>
          <a:solidFill>
            <a:srgbClr val="C0C0C0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23" name="Text Box 12"/>
          <p:cNvSpPr txBox="1">
            <a:spLocks noChangeArrowheads="1"/>
          </p:cNvSpPr>
          <p:nvPr/>
        </p:nvSpPr>
        <p:spPr bwMode="auto">
          <a:xfrm>
            <a:off x="5243513" y="4854575"/>
            <a:ext cx="3200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Font typeface="Arial" pitchFamily="34" charset="0"/>
              <a:buChar char="-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40324" name="Text Box 13"/>
          <p:cNvSpPr txBox="1">
            <a:spLocks noChangeArrowheads="1"/>
          </p:cNvSpPr>
          <p:nvPr/>
        </p:nvSpPr>
        <p:spPr bwMode="auto">
          <a:xfrm>
            <a:off x="5334000" y="1533525"/>
            <a:ext cx="3200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Font typeface="Arial" pitchFamily="34" charset="0"/>
              <a:buChar char="-"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40325" name="Rectangle 14"/>
          <p:cNvSpPr>
            <a:spLocks noChangeArrowheads="1"/>
          </p:cNvSpPr>
          <p:nvPr/>
        </p:nvSpPr>
        <p:spPr bwMode="auto">
          <a:xfrm>
            <a:off x="381000" y="3330575"/>
            <a:ext cx="1524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- Description of the contents</a:t>
            </a:r>
          </a:p>
        </p:txBody>
      </p:sp>
      <p:sp>
        <p:nvSpPr>
          <p:cNvPr id="440326" name="Rectangle 15"/>
          <p:cNvSpPr>
            <a:spLocks noChangeArrowheads="1"/>
          </p:cNvSpPr>
          <p:nvPr/>
        </p:nvSpPr>
        <p:spPr bwMode="auto">
          <a:xfrm>
            <a:off x="7086600" y="3330575"/>
            <a:ext cx="1524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- Description of the contents</a:t>
            </a: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black">
          <a:xfrm>
            <a:off x="3429000" y="3254375"/>
            <a:ext cx="2133600" cy="82232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oper Black" pitchFamily="18" charset="0"/>
                <a:ea typeface="Arial" pitchFamily="34" charset="0"/>
                <a:cs typeface="+mn-ea"/>
              </a:rPr>
              <a:t>Company</a:t>
            </a:r>
            <a:endParaRPr lang="en-US" altLang="zh-CN" sz="2400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Cooper Black" pitchFamily="18" charset="0"/>
              <a:ea typeface="Arial" pitchFamily="34" charset="0"/>
            </a:endParaRPr>
          </a:p>
          <a:p>
            <a:pPr algn="ctr"/>
            <a:r>
              <a:rPr lang="en-US" altLang="zh-CN" sz="2400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oper Black" pitchFamily="18" charset="0"/>
                <a:ea typeface="Arial" pitchFamily="34" charset="0"/>
                <a:cs typeface="+mn-ea"/>
              </a:rPr>
              <a:t>LOGO</a:t>
            </a:r>
            <a:endParaRPr lang="en-US" altLang="zh-CN" sz="2400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Cooper Black" pitchFamily="18" charset="0"/>
              <a:ea typeface="Arial" pitchFamily="34" charset="0"/>
            </a:endParaRPr>
          </a:p>
        </p:txBody>
      </p:sp>
      <p:grpSp>
        <p:nvGrpSpPr>
          <p:cNvPr id="440328" name="Group 34"/>
          <p:cNvGrpSpPr>
            <a:grpSpLocks/>
          </p:cNvGrpSpPr>
          <p:nvPr/>
        </p:nvGrpSpPr>
        <p:grpSpPr bwMode="auto">
          <a:xfrm>
            <a:off x="3870325" y="1524000"/>
            <a:ext cx="1336675" cy="1346200"/>
            <a:chOff x="2390" y="1358"/>
            <a:chExt cx="842" cy="848"/>
          </a:xfrm>
        </p:grpSpPr>
        <p:sp>
          <p:nvSpPr>
            <p:cNvPr id="440329" name="AutoShape 4"/>
            <p:cNvSpPr>
              <a:spLocks noChangeArrowheads="1"/>
            </p:cNvSpPr>
            <p:nvPr/>
          </p:nvSpPr>
          <p:spPr bwMode="auto">
            <a:xfrm>
              <a:off x="2390" y="1358"/>
              <a:ext cx="842" cy="848"/>
            </a:xfrm>
            <a:prstGeom prst="roundRect">
              <a:avLst>
                <a:gd name="adj" fmla="val 13537"/>
              </a:avLst>
            </a:prstGeom>
            <a:gradFill rotWithShape="0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440330" name="Picture 26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0" y="1927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31" name="Picture 27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2881" y="1380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0332" name="Group 35"/>
          <p:cNvGrpSpPr>
            <a:grpSpLocks/>
          </p:cNvGrpSpPr>
          <p:nvPr/>
        </p:nvGrpSpPr>
        <p:grpSpPr bwMode="auto">
          <a:xfrm>
            <a:off x="5656263" y="2949575"/>
            <a:ext cx="1339850" cy="1346200"/>
            <a:chOff x="3515" y="2256"/>
            <a:chExt cx="844" cy="848"/>
          </a:xfrm>
        </p:grpSpPr>
        <p:sp>
          <p:nvSpPr>
            <p:cNvPr id="440333" name="AutoShape 5"/>
            <p:cNvSpPr>
              <a:spLocks noChangeArrowheads="1"/>
            </p:cNvSpPr>
            <p:nvPr/>
          </p:nvSpPr>
          <p:spPr bwMode="auto">
            <a:xfrm>
              <a:off x="3515" y="2256"/>
              <a:ext cx="844" cy="848"/>
            </a:xfrm>
            <a:prstGeom prst="roundRect">
              <a:avLst>
                <a:gd name="adj" fmla="val 12440"/>
              </a:avLst>
            </a:prstGeom>
            <a:gradFill rotWithShape="0">
              <a:gsLst>
                <a:gs pos="0">
                  <a:srgbClr val="181847"/>
                </a:gs>
                <a:gs pos="50000">
                  <a:schemeClr val="accent2"/>
                </a:gs>
                <a:gs pos="100000">
                  <a:srgbClr val="181847"/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440334" name="Picture 28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4" y="2826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35" name="Picture 29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4013" y="2273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0336" name="Group 36"/>
          <p:cNvGrpSpPr>
            <a:grpSpLocks/>
          </p:cNvGrpSpPr>
          <p:nvPr/>
        </p:nvGrpSpPr>
        <p:grpSpPr bwMode="auto">
          <a:xfrm>
            <a:off x="3838575" y="4465638"/>
            <a:ext cx="1336675" cy="1346200"/>
            <a:chOff x="2370" y="3211"/>
            <a:chExt cx="842" cy="848"/>
          </a:xfrm>
        </p:grpSpPr>
        <p:sp>
          <p:nvSpPr>
            <p:cNvPr id="440337" name="AutoShape 7"/>
            <p:cNvSpPr>
              <a:spLocks noChangeArrowheads="1"/>
            </p:cNvSpPr>
            <p:nvPr/>
          </p:nvSpPr>
          <p:spPr bwMode="auto">
            <a:xfrm>
              <a:off x="2370" y="3211"/>
              <a:ext cx="842" cy="848"/>
            </a:xfrm>
            <a:prstGeom prst="roundRect">
              <a:avLst>
                <a:gd name="adj" fmla="val 13537"/>
              </a:avLst>
            </a:prstGeom>
            <a:gradFill rotWithShape="1">
              <a:gsLst>
                <a:gs pos="0">
                  <a:srgbClr val="004747"/>
                </a:gs>
                <a:gs pos="50000">
                  <a:schemeClr val="hlink"/>
                </a:gs>
                <a:gs pos="100000">
                  <a:srgbClr val="004747"/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440338" name="Picture 30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6" y="3781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39" name="Picture 31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2863" y="3228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0340" name="Group 37"/>
          <p:cNvGrpSpPr>
            <a:grpSpLocks/>
          </p:cNvGrpSpPr>
          <p:nvPr/>
        </p:nvGrpSpPr>
        <p:grpSpPr bwMode="auto">
          <a:xfrm>
            <a:off x="1976438" y="2938463"/>
            <a:ext cx="1336675" cy="1346200"/>
            <a:chOff x="1197" y="2249"/>
            <a:chExt cx="842" cy="848"/>
          </a:xfrm>
        </p:grpSpPr>
        <p:sp>
          <p:nvSpPr>
            <p:cNvPr id="440341" name="AutoShape 6"/>
            <p:cNvSpPr>
              <a:spLocks noChangeArrowheads="1"/>
            </p:cNvSpPr>
            <p:nvPr/>
          </p:nvSpPr>
          <p:spPr bwMode="auto">
            <a:xfrm>
              <a:off x="1197" y="2249"/>
              <a:ext cx="842" cy="848"/>
            </a:xfrm>
            <a:prstGeom prst="roundRect">
              <a:avLst>
                <a:gd name="adj" fmla="val 11875"/>
              </a:avLst>
            </a:prstGeom>
            <a:gradFill rotWithShape="1">
              <a:gsLst>
                <a:gs pos="0">
                  <a:srgbClr val="003263"/>
                </a:gs>
                <a:gs pos="50000">
                  <a:srgbClr val="006BD6"/>
                </a:gs>
                <a:gs pos="100000">
                  <a:srgbClr val="003263"/>
                </a:gs>
              </a:gsLst>
              <a:lin ang="2700000" scaled="1"/>
            </a:gradFill>
            <a:ln w="381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pic>
          <p:nvPicPr>
            <p:cNvPr id="440342" name="Picture 32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4" y="2832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43" name="Picture 33" descr="Pictur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1687" y="2267"/>
              <a:ext cx="30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0344" name="Rectangle 9"/>
          <p:cNvSpPr>
            <a:spLocks noChangeArrowheads="1"/>
          </p:cNvSpPr>
          <p:nvPr/>
        </p:nvSpPr>
        <p:spPr bwMode="auto">
          <a:xfrm>
            <a:off x="1966913" y="3254375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40345" name="Rectangle 10"/>
          <p:cNvSpPr>
            <a:spLocks noChangeArrowheads="1"/>
          </p:cNvSpPr>
          <p:nvPr/>
        </p:nvSpPr>
        <p:spPr bwMode="auto">
          <a:xfrm>
            <a:off x="5718175" y="3254375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40346" name="Rectangle 8"/>
          <p:cNvSpPr>
            <a:spLocks noChangeArrowheads="1"/>
          </p:cNvSpPr>
          <p:nvPr/>
        </p:nvSpPr>
        <p:spPr bwMode="auto">
          <a:xfrm>
            <a:off x="3871913" y="1882775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40347" name="Rectangle 11"/>
          <p:cNvSpPr>
            <a:spLocks noChangeArrowheads="1"/>
          </p:cNvSpPr>
          <p:nvPr/>
        </p:nvSpPr>
        <p:spPr bwMode="auto">
          <a:xfrm>
            <a:off x="3871913" y="4824413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69" name="标题 3031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smtClean="0"/>
              <a:t>Diagram</a:t>
            </a:r>
            <a:endParaRPr lang="en-US" altLang="zh-CN" sz="3200" smtClean="0"/>
          </a:p>
        </p:txBody>
      </p:sp>
      <p:sp>
        <p:nvSpPr>
          <p:cNvPr id="442370" name="直接连接符 303106"/>
          <p:cNvSpPr>
            <a:spLocks noChangeShapeType="1"/>
          </p:cNvSpPr>
          <p:nvPr/>
        </p:nvSpPr>
        <p:spPr bwMode="auto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1" name="直接连接符 303107"/>
          <p:cNvSpPr>
            <a:spLocks noChangeShapeType="1"/>
          </p:cNvSpPr>
          <p:nvPr/>
        </p:nvSpPr>
        <p:spPr bwMode="auto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2" name="直接连接符 303108"/>
          <p:cNvSpPr>
            <a:spLocks noChangeShapeType="1"/>
          </p:cNvSpPr>
          <p:nvPr/>
        </p:nvSpPr>
        <p:spPr bwMode="auto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3" name="直接连接符 303109"/>
          <p:cNvSpPr>
            <a:spLocks noChangeShapeType="1"/>
          </p:cNvSpPr>
          <p:nvPr/>
        </p:nvSpPr>
        <p:spPr bwMode="auto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4" name="直接连接符 303110"/>
          <p:cNvSpPr>
            <a:spLocks noChangeShapeType="1"/>
          </p:cNvSpPr>
          <p:nvPr/>
        </p:nvSpPr>
        <p:spPr bwMode="auto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5" name="直接连接符 303111"/>
          <p:cNvSpPr>
            <a:spLocks noChangeShapeType="1"/>
          </p:cNvSpPr>
          <p:nvPr/>
        </p:nvSpPr>
        <p:spPr bwMode="auto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6" name="直接连接符 303112"/>
          <p:cNvSpPr>
            <a:spLocks noChangeShapeType="1"/>
          </p:cNvSpPr>
          <p:nvPr/>
        </p:nvSpPr>
        <p:spPr bwMode="auto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7" name="直接连接符 303113"/>
          <p:cNvSpPr>
            <a:spLocks noChangeShapeType="1"/>
          </p:cNvSpPr>
          <p:nvPr/>
        </p:nvSpPr>
        <p:spPr bwMode="auto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8" name="直接连接符 303114"/>
          <p:cNvSpPr>
            <a:spLocks noChangeShapeType="1"/>
          </p:cNvSpPr>
          <p:nvPr/>
        </p:nvSpPr>
        <p:spPr bwMode="auto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9" name="文本框 303115"/>
          <p:cNvSpPr txBox="1">
            <a:spLocks noChangeArrowheads="1"/>
          </p:cNvSpPr>
          <p:nvPr/>
        </p:nvSpPr>
        <p:spPr bwMode="auto">
          <a:xfrm>
            <a:off x="1177925" y="2600325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442380" name="文本框 303116"/>
          <p:cNvSpPr txBox="1">
            <a:spLocks noChangeArrowheads="1"/>
          </p:cNvSpPr>
          <p:nvPr/>
        </p:nvSpPr>
        <p:spPr bwMode="auto">
          <a:xfrm>
            <a:off x="1177925" y="3427413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442381" name="文本框 303117"/>
          <p:cNvSpPr txBox="1">
            <a:spLocks noChangeArrowheads="1"/>
          </p:cNvSpPr>
          <p:nvPr/>
        </p:nvSpPr>
        <p:spPr bwMode="auto">
          <a:xfrm>
            <a:off x="1177925" y="4291013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sp>
        <p:nvSpPr>
          <p:cNvPr id="442382" name="文本框 303118"/>
          <p:cNvSpPr txBox="1">
            <a:spLocks noChangeArrowheads="1"/>
          </p:cNvSpPr>
          <p:nvPr/>
        </p:nvSpPr>
        <p:spPr bwMode="auto">
          <a:xfrm>
            <a:off x="1177925" y="5097463"/>
            <a:ext cx="1449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>
                <a:latin typeface="Verdana" pitchFamily="34" charset="0"/>
                <a:cs typeface="Arial" pitchFamily="34" charset="0"/>
              </a:rPr>
              <a:t>Add Your Text</a:t>
            </a:r>
          </a:p>
        </p:txBody>
      </p:sp>
      <p:grpSp>
        <p:nvGrpSpPr>
          <p:cNvPr id="442383" name="组合 303119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442384" name="任意多边形 303120"/>
            <p:cNvSpPr>
              <a:spLocks noChangeArrowheads="1"/>
            </p:cNvSpPr>
            <p:nvPr/>
          </p:nvSpPr>
          <p:spPr bwMode="auto">
            <a:xfrm>
              <a:off x="4817" y="1446"/>
              <a:ext cx="363" cy="533"/>
            </a:xfrm>
            <a:custGeom>
              <a:avLst/>
              <a:gdLst/>
              <a:ahLst/>
              <a:cxnLst>
                <a:cxn ang="0">
                  <a:pos x="308" y="120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0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181847"/>
                </a:gs>
                <a:gs pos="50000">
                  <a:schemeClr val="accent2"/>
                </a:gs>
                <a:gs pos="100000">
                  <a:srgbClr val="181847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85" name="任意多边形 303121"/>
            <p:cNvSpPr>
              <a:spLocks noChangeArrowheads="1"/>
            </p:cNvSpPr>
            <p:nvPr/>
          </p:nvSpPr>
          <p:spPr bwMode="auto">
            <a:xfrm>
              <a:off x="3078" y="1446"/>
              <a:ext cx="2106" cy="341"/>
            </a:xfrm>
            <a:custGeom>
              <a:avLst/>
              <a:gdLst/>
              <a:ahLst/>
              <a:cxnLst>
                <a:cxn ang="0">
                  <a:pos x="1478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1786" y="0"/>
                </a:cxn>
                <a:cxn ang="0">
                  <a:pos x="1478" y="284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86" name="任意多边形 303122"/>
            <p:cNvSpPr>
              <a:spLocks noChangeArrowheads="1"/>
            </p:cNvSpPr>
            <p:nvPr/>
          </p:nvSpPr>
          <p:spPr bwMode="auto">
            <a:xfrm>
              <a:off x="4452" y="1970"/>
              <a:ext cx="363" cy="530"/>
            </a:xfrm>
            <a:custGeom>
              <a:avLst/>
              <a:gdLst/>
              <a:ahLst/>
              <a:cxnLst>
                <a:cxn ang="0">
                  <a:pos x="308" y="120"/>
                </a:cxn>
                <a:cxn ang="0">
                  <a:pos x="0" y="442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0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004747"/>
                </a:gs>
                <a:gs pos="50000">
                  <a:schemeClr val="hlink"/>
                </a:gs>
                <a:gs pos="100000">
                  <a:srgbClr val="004747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87" name="任意多边形 303123"/>
            <p:cNvSpPr>
              <a:spLocks noChangeArrowheads="1"/>
            </p:cNvSpPr>
            <p:nvPr/>
          </p:nvSpPr>
          <p:spPr bwMode="auto">
            <a:xfrm>
              <a:off x="2555" y="1970"/>
              <a:ext cx="2264" cy="340"/>
            </a:xfrm>
            <a:custGeom>
              <a:avLst/>
              <a:gdLst/>
              <a:ahLst/>
              <a:cxnLst>
                <a:cxn ang="0">
                  <a:pos x="1612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1920" y="0"/>
                </a:cxn>
                <a:cxn ang="0">
                  <a:pos x="1612" y="284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88" name="任意多边形 303124"/>
            <p:cNvSpPr>
              <a:spLocks noChangeArrowheads="1"/>
            </p:cNvSpPr>
            <p:nvPr/>
          </p:nvSpPr>
          <p:spPr bwMode="auto">
            <a:xfrm>
              <a:off x="4086" y="2494"/>
              <a:ext cx="361" cy="532"/>
            </a:xfrm>
            <a:custGeom>
              <a:avLst/>
              <a:gdLst/>
              <a:ahLst/>
              <a:cxnLst>
                <a:cxn ang="0">
                  <a:pos x="306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6" y="0"/>
                </a:cxn>
                <a:cxn ang="0">
                  <a:pos x="306" y="122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rgbClr val="475E00"/>
                </a:gs>
                <a:gs pos="50000">
                  <a:schemeClr val="folHlink"/>
                </a:gs>
                <a:gs pos="100000">
                  <a:srgbClr val="475E00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89" name="任意多边形 303125"/>
            <p:cNvSpPr>
              <a:spLocks noChangeArrowheads="1"/>
            </p:cNvSpPr>
            <p:nvPr/>
          </p:nvSpPr>
          <p:spPr bwMode="auto">
            <a:xfrm>
              <a:off x="3722" y="3019"/>
              <a:ext cx="364" cy="533"/>
            </a:xfrm>
            <a:custGeom>
              <a:avLst/>
              <a:gdLst/>
              <a:ahLst/>
              <a:cxnLst>
                <a:cxn ang="0">
                  <a:pos x="308" y="122"/>
                </a:cxn>
                <a:cxn ang="0">
                  <a:pos x="0" y="444"/>
                </a:cxn>
                <a:cxn ang="0">
                  <a:pos x="0" y="286"/>
                </a:cxn>
                <a:cxn ang="0">
                  <a:pos x="308" y="0"/>
                </a:cxn>
                <a:cxn ang="0">
                  <a:pos x="308" y="122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576869"/>
                </a:gs>
                <a:gs pos="50000">
                  <a:schemeClr val="accent1"/>
                </a:gs>
                <a:gs pos="100000">
                  <a:srgbClr val="576869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90" name="任意多边形 303126"/>
            <p:cNvSpPr>
              <a:spLocks noChangeArrowheads="1"/>
            </p:cNvSpPr>
            <p:nvPr/>
          </p:nvSpPr>
          <p:spPr bwMode="auto">
            <a:xfrm>
              <a:off x="1515" y="3022"/>
              <a:ext cx="2571" cy="340"/>
            </a:xfrm>
            <a:custGeom>
              <a:avLst/>
              <a:gdLst/>
              <a:ahLst/>
              <a:cxnLst>
                <a:cxn ang="0">
                  <a:pos x="1872" y="284"/>
                </a:cxn>
                <a:cxn ang="0">
                  <a:pos x="0" y="284"/>
                </a:cxn>
                <a:cxn ang="0">
                  <a:pos x="446" y="0"/>
                </a:cxn>
                <a:cxn ang="0">
                  <a:pos x="2180" y="0"/>
                </a:cxn>
                <a:cxn ang="0">
                  <a:pos x="1872" y="284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91" name="任意多边形 303127"/>
            <p:cNvSpPr>
              <a:spLocks noChangeArrowheads="1"/>
            </p:cNvSpPr>
            <p:nvPr/>
          </p:nvSpPr>
          <p:spPr bwMode="auto">
            <a:xfrm>
              <a:off x="1888" y="1543"/>
              <a:ext cx="1158" cy="1715"/>
            </a:xfrm>
            <a:custGeom>
              <a:avLst/>
              <a:gdLst/>
              <a:ahLst/>
              <a:cxnLst>
                <a:cxn ang="0">
                  <a:pos x="12" y="2464"/>
                </a:cxn>
                <a:cxn ang="0">
                  <a:pos x="56" y="2120"/>
                </a:cxn>
                <a:cxn ang="0">
                  <a:pos x="124" y="1808"/>
                </a:cxn>
                <a:cxn ang="0">
                  <a:pos x="212" y="1524"/>
                </a:cxn>
                <a:cxn ang="0">
                  <a:pos x="316" y="1270"/>
                </a:cxn>
                <a:cxn ang="0">
                  <a:pos x="430" y="1044"/>
                </a:cxn>
                <a:cxn ang="0">
                  <a:pos x="550" y="846"/>
                </a:cxn>
                <a:cxn ang="0">
                  <a:pos x="672" y="674"/>
                </a:cxn>
                <a:cxn ang="0">
                  <a:pos x="792" y="528"/>
                </a:cxn>
                <a:cxn ang="0">
                  <a:pos x="906" y="408"/>
                </a:cxn>
                <a:cxn ang="0">
                  <a:pos x="1010" y="310"/>
                </a:cxn>
                <a:cxn ang="0">
                  <a:pos x="1096" y="236"/>
                </a:cxn>
                <a:cxn ang="0">
                  <a:pos x="1164" y="184"/>
                </a:cxn>
                <a:cxn ang="0">
                  <a:pos x="1208" y="154"/>
                </a:cxn>
                <a:cxn ang="0">
                  <a:pos x="1224" y="144"/>
                </a:cxn>
                <a:cxn ang="0">
                  <a:pos x="1728" y="56"/>
                </a:cxn>
                <a:cxn ang="0">
                  <a:pos x="1568" y="328"/>
                </a:cxn>
                <a:cxn ang="0">
                  <a:pos x="1554" y="332"/>
                </a:cxn>
                <a:cxn ang="0">
                  <a:pos x="1514" y="346"/>
                </a:cxn>
                <a:cxn ang="0">
                  <a:pos x="1452" y="370"/>
                </a:cxn>
                <a:cxn ang="0">
                  <a:pos x="1370" y="410"/>
                </a:cxn>
                <a:cxn ang="0">
                  <a:pos x="1270" y="466"/>
                </a:cxn>
                <a:cxn ang="0">
                  <a:pos x="1158" y="540"/>
                </a:cxn>
                <a:cxn ang="0">
                  <a:pos x="1034" y="636"/>
                </a:cxn>
                <a:cxn ang="0">
                  <a:pos x="904" y="756"/>
                </a:cxn>
                <a:cxn ang="0">
                  <a:pos x="770" y="900"/>
                </a:cxn>
                <a:cxn ang="0">
                  <a:pos x="632" y="1076"/>
                </a:cxn>
                <a:cxn ang="0">
                  <a:pos x="498" y="1280"/>
                </a:cxn>
                <a:cxn ang="0">
                  <a:pos x="370" y="1518"/>
                </a:cxn>
                <a:cxn ang="0">
                  <a:pos x="248" y="1792"/>
                </a:cxn>
                <a:cxn ang="0">
                  <a:pos x="138" y="2104"/>
                </a:cxn>
                <a:cxn ang="0">
                  <a:pos x="42" y="2456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61092E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92" name="矩形 303128"/>
            <p:cNvSpPr>
              <a:spLocks noChangeArrowheads="1"/>
            </p:cNvSpPr>
            <p:nvPr/>
          </p:nvSpPr>
          <p:spPr bwMode="auto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rgbClr val="25256F"/>
                </a:gs>
                <a:gs pos="50000">
                  <a:schemeClr val="accent2"/>
                </a:gs>
                <a:gs pos="100000">
                  <a:srgbClr val="25256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42393" name="矩形 303129"/>
            <p:cNvSpPr>
              <a:spLocks noChangeArrowheads="1"/>
            </p:cNvSpPr>
            <p:nvPr/>
          </p:nvSpPr>
          <p:spPr bwMode="auto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rgbClr val="006F6F"/>
                </a:gs>
                <a:gs pos="50000">
                  <a:schemeClr val="hlink"/>
                </a:gs>
                <a:gs pos="100000">
                  <a:srgbClr val="006F6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42394" name="任意多边形 303130"/>
            <p:cNvSpPr>
              <a:spLocks noChangeArrowheads="1"/>
            </p:cNvSpPr>
            <p:nvPr/>
          </p:nvSpPr>
          <p:spPr bwMode="auto">
            <a:xfrm>
              <a:off x="2036" y="2494"/>
              <a:ext cx="2415" cy="343"/>
            </a:xfrm>
            <a:custGeom>
              <a:avLst/>
              <a:gdLst/>
              <a:ahLst/>
              <a:cxnLst>
                <a:cxn ang="0">
                  <a:pos x="1742" y="286"/>
                </a:cxn>
                <a:cxn ang="0">
                  <a:pos x="0" y="286"/>
                </a:cxn>
                <a:cxn ang="0">
                  <a:pos x="446" y="0"/>
                </a:cxn>
                <a:cxn ang="0">
                  <a:pos x="2048" y="0"/>
                </a:cxn>
                <a:cxn ang="0">
                  <a:pos x="1742" y="286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395" name="矩形 303131"/>
            <p:cNvSpPr>
              <a:spLocks noChangeArrowheads="1"/>
            </p:cNvSpPr>
            <p:nvPr/>
          </p:nvSpPr>
          <p:spPr bwMode="auto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rgbClr val="6F9400"/>
                </a:gs>
                <a:gs pos="50000">
                  <a:schemeClr val="folHlink"/>
                </a:gs>
                <a:gs pos="100000">
                  <a:srgbClr val="6F9400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42396" name="矩形 303132"/>
            <p:cNvSpPr>
              <a:spLocks noChangeArrowheads="1"/>
            </p:cNvSpPr>
            <p:nvPr/>
          </p:nvSpPr>
          <p:spPr bwMode="auto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rgbClr val="88A3A5"/>
                </a:gs>
                <a:gs pos="50000">
                  <a:schemeClr val="accent1"/>
                </a:gs>
                <a:gs pos="100000">
                  <a:srgbClr val="88A3A5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Add Your Text</a:t>
              </a:r>
            </a:p>
          </p:txBody>
        </p:sp>
      </p:grp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7" name="矩形 305153"/>
          <p:cNvSpPr>
            <a:spLocks noChangeArrowheads="1"/>
          </p:cNvSpPr>
          <p:nvPr/>
        </p:nvSpPr>
        <p:spPr bwMode="auto">
          <a:xfrm>
            <a:off x="1182688" y="1887538"/>
            <a:ext cx="3652837" cy="1503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44418" name="矩形 305154"/>
          <p:cNvSpPr>
            <a:spLocks noChangeArrowheads="1"/>
          </p:cNvSpPr>
          <p:nvPr/>
        </p:nvSpPr>
        <p:spPr bwMode="auto">
          <a:xfrm>
            <a:off x="3071813" y="2027238"/>
            <a:ext cx="1220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44419" name="矩形 305155"/>
          <p:cNvSpPr>
            <a:spLocks noChangeArrowheads="1"/>
          </p:cNvSpPr>
          <p:nvPr/>
        </p:nvSpPr>
        <p:spPr bwMode="auto">
          <a:xfrm>
            <a:off x="5106988" y="1882775"/>
            <a:ext cx="3786187" cy="15033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44420" name="矩形 305156"/>
          <p:cNvSpPr>
            <a:spLocks noChangeArrowheads="1"/>
          </p:cNvSpPr>
          <p:nvPr/>
        </p:nvSpPr>
        <p:spPr bwMode="auto">
          <a:xfrm>
            <a:off x="5637213" y="200342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44421" name="矩形 305157"/>
          <p:cNvSpPr>
            <a:spLocks noChangeArrowheads="1"/>
          </p:cNvSpPr>
          <p:nvPr/>
        </p:nvSpPr>
        <p:spPr bwMode="auto">
          <a:xfrm>
            <a:off x="1181100" y="3678238"/>
            <a:ext cx="3652838" cy="15033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44422" name="矩形 305158"/>
          <p:cNvSpPr>
            <a:spLocks noChangeArrowheads="1"/>
          </p:cNvSpPr>
          <p:nvPr/>
        </p:nvSpPr>
        <p:spPr bwMode="auto">
          <a:xfrm>
            <a:off x="3041650" y="4773613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44423" name="矩形 305159"/>
          <p:cNvSpPr>
            <a:spLocks noChangeArrowheads="1"/>
          </p:cNvSpPr>
          <p:nvPr/>
        </p:nvSpPr>
        <p:spPr bwMode="auto">
          <a:xfrm>
            <a:off x="5111750" y="3679825"/>
            <a:ext cx="3790950" cy="14938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44424" name="矩形 305160"/>
          <p:cNvSpPr>
            <a:spLocks noChangeArrowheads="1"/>
          </p:cNvSpPr>
          <p:nvPr/>
        </p:nvSpPr>
        <p:spPr bwMode="auto">
          <a:xfrm>
            <a:off x="5640388" y="4757738"/>
            <a:ext cx="1220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>
                <a:solidFill>
                  <a:srgbClr val="F8F8F8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444425" name="文本框 305161"/>
          <p:cNvSpPr txBox="1">
            <a:spLocks noChangeArrowheads="1"/>
          </p:cNvSpPr>
          <p:nvPr/>
        </p:nvSpPr>
        <p:spPr bwMode="auto">
          <a:xfrm>
            <a:off x="1230313" y="3857625"/>
            <a:ext cx="1773237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44426" name="文本框 305162"/>
          <p:cNvSpPr txBox="1">
            <a:spLocks noChangeArrowheads="1"/>
          </p:cNvSpPr>
          <p:nvPr/>
        </p:nvSpPr>
        <p:spPr bwMode="auto">
          <a:xfrm>
            <a:off x="1244600" y="2006600"/>
            <a:ext cx="1701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</p:txBody>
      </p:sp>
      <p:sp>
        <p:nvSpPr>
          <p:cNvPr id="444427" name="文本框 305163"/>
          <p:cNvSpPr txBox="1">
            <a:spLocks noChangeArrowheads="1"/>
          </p:cNvSpPr>
          <p:nvPr/>
        </p:nvSpPr>
        <p:spPr bwMode="auto">
          <a:xfrm>
            <a:off x="7038975" y="2049463"/>
            <a:ext cx="1773238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44428" name="文本框 305164"/>
          <p:cNvSpPr txBox="1">
            <a:spLocks noChangeArrowheads="1"/>
          </p:cNvSpPr>
          <p:nvPr/>
        </p:nvSpPr>
        <p:spPr bwMode="auto">
          <a:xfrm>
            <a:off x="7104063" y="3900488"/>
            <a:ext cx="17018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  <a:p>
            <a:pPr eaLnBrk="0" hangingPunct="0">
              <a:lnSpc>
                <a:spcPct val="130000"/>
              </a:lnSpc>
              <a:buFont typeface="Arial" pitchFamily="34" charset="0"/>
              <a:buChar char="-"/>
            </a:pPr>
            <a:r>
              <a:rPr lang="en-US" altLang="zh-CN" sz="1400">
                <a:solidFill>
                  <a:srgbClr val="F8F8F8"/>
                </a:solidFill>
                <a:cs typeface="Arial" pitchFamily="34" charset="0"/>
              </a:rPr>
              <a:t> Click to add Text</a:t>
            </a:r>
          </a:p>
        </p:txBody>
      </p:sp>
      <p:grpSp>
        <p:nvGrpSpPr>
          <p:cNvPr id="444429" name="组合 305165"/>
          <p:cNvGrpSpPr>
            <a:grpSpLocks/>
          </p:cNvGrpSpPr>
          <p:nvPr/>
        </p:nvGrpSpPr>
        <p:grpSpPr bwMode="auto">
          <a:xfrm>
            <a:off x="5827713" y="3840163"/>
            <a:ext cx="812800" cy="812800"/>
            <a:chOff x="2430" y="1692"/>
            <a:chExt cx="339" cy="339"/>
          </a:xfrm>
        </p:grpSpPr>
        <p:sp>
          <p:nvSpPr>
            <p:cNvPr id="444430" name="任意多边形 305166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31" name="任意多边形 305167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4432" name="组合 305168"/>
          <p:cNvGrpSpPr>
            <a:grpSpLocks/>
          </p:cNvGrpSpPr>
          <p:nvPr/>
        </p:nvGrpSpPr>
        <p:grpSpPr bwMode="auto">
          <a:xfrm>
            <a:off x="3233738" y="2457450"/>
            <a:ext cx="835025" cy="819150"/>
            <a:chOff x="866" y="2169"/>
            <a:chExt cx="406" cy="405"/>
          </a:xfrm>
        </p:grpSpPr>
        <p:sp>
          <p:nvSpPr>
            <p:cNvPr id="444433" name="任意多边形 305169"/>
            <p:cNvSpPr>
              <a:spLocks noChangeArrowheads="1"/>
            </p:cNvSpPr>
            <p:nvPr/>
          </p:nvSpPr>
          <p:spPr bwMode="auto">
            <a:xfrm>
              <a:off x="1073" y="2181"/>
              <a:ext cx="190" cy="152"/>
            </a:xfrm>
            <a:custGeom>
              <a:avLst/>
              <a:gdLst/>
              <a:ahLst/>
              <a:cxnLst>
                <a:cxn ang="0">
                  <a:pos x="34" y="15"/>
                </a:cxn>
                <a:cxn ang="0">
                  <a:pos x="40" y="17"/>
                </a:cxn>
                <a:cxn ang="0">
                  <a:pos x="46" y="18"/>
                </a:cxn>
                <a:cxn ang="0">
                  <a:pos x="51" y="23"/>
                </a:cxn>
                <a:cxn ang="0">
                  <a:pos x="55" y="27"/>
                </a:cxn>
                <a:cxn ang="0">
                  <a:pos x="57" y="33"/>
                </a:cxn>
                <a:cxn ang="0">
                  <a:pos x="58" y="39"/>
                </a:cxn>
                <a:cxn ang="0">
                  <a:pos x="58" y="51"/>
                </a:cxn>
                <a:cxn ang="0">
                  <a:pos x="58" y="57"/>
                </a:cxn>
                <a:cxn ang="0">
                  <a:pos x="55" y="62"/>
                </a:cxn>
                <a:cxn ang="0">
                  <a:pos x="54" y="66"/>
                </a:cxn>
                <a:cxn ang="0">
                  <a:pos x="60" y="69"/>
                </a:cxn>
                <a:cxn ang="0">
                  <a:pos x="66" y="72"/>
                </a:cxn>
                <a:cxn ang="0">
                  <a:pos x="70" y="72"/>
                </a:cxn>
                <a:cxn ang="0">
                  <a:pos x="73" y="72"/>
                </a:cxn>
                <a:cxn ang="0">
                  <a:pos x="75" y="72"/>
                </a:cxn>
                <a:cxn ang="0">
                  <a:pos x="82" y="72"/>
                </a:cxn>
                <a:cxn ang="0">
                  <a:pos x="87" y="75"/>
                </a:cxn>
                <a:cxn ang="0">
                  <a:pos x="93" y="78"/>
                </a:cxn>
                <a:cxn ang="0">
                  <a:pos x="96" y="83"/>
                </a:cxn>
                <a:cxn ang="0">
                  <a:pos x="99" y="89"/>
                </a:cxn>
                <a:cxn ang="0">
                  <a:pos x="99" y="95"/>
                </a:cxn>
                <a:cxn ang="0">
                  <a:pos x="99" y="96"/>
                </a:cxn>
                <a:cxn ang="0">
                  <a:pos x="118" y="119"/>
                </a:cxn>
                <a:cxn ang="0">
                  <a:pos x="132" y="146"/>
                </a:cxn>
                <a:cxn ang="0">
                  <a:pos x="145" y="146"/>
                </a:cxn>
                <a:cxn ang="0">
                  <a:pos x="156" y="146"/>
                </a:cxn>
                <a:cxn ang="0">
                  <a:pos x="160" y="146"/>
                </a:cxn>
                <a:cxn ang="0">
                  <a:pos x="160" y="146"/>
                </a:cxn>
                <a:cxn ang="0">
                  <a:pos x="160" y="146"/>
                </a:cxn>
                <a:cxn ang="0">
                  <a:pos x="175" y="147"/>
                </a:cxn>
                <a:cxn ang="0">
                  <a:pos x="190" y="152"/>
                </a:cxn>
                <a:cxn ang="0">
                  <a:pos x="180" y="116"/>
                </a:cxn>
                <a:cxn ang="0">
                  <a:pos x="162" y="84"/>
                </a:cxn>
                <a:cxn ang="0">
                  <a:pos x="139" y="56"/>
                </a:cxn>
                <a:cxn ang="0">
                  <a:pos x="111" y="33"/>
                </a:cxn>
                <a:cxn ang="0">
                  <a:pos x="79" y="15"/>
                </a:cxn>
                <a:cxn ang="0">
                  <a:pos x="43" y="5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4" y="8"/>
                </a:cxn>
                <a:cxn ang="0">
                  <a:pos x="9" y="15"/>
                </a:cxn>
                <a:cxn ang="0">
                  <a:pos x="19" y="15"/>
                </a:cxn>
                <a:cxn ang="0">
                  <a:pos x="30" y="15"/>
                </a:cxn>
                <a:cxn ang="0">
                  <a:pos x="34" y="15"/>
                </a:cxn>
              </a:cxnLst>
              <a:rect l="0" t="0" r="r" b="b"/>
              <a:pathLst>
                <a:path w="190" h="152">
                  <a:moveTo>
                    <a:pt x="34" y="15"/>
                  </a:moveTo>
                  <a:lnTo>
                    <a:pt x="40" y="17"/>
                  </a:lnTo>
                  <a:lnTo>
                    <a:pt x="46" y="18"/>
                  </a:lnTo>
                  <a:lnTo>
                    <a:pt x="51" y="23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9"/>
                  </a:lnTo>
                  <a:lnTo>
                    <a:pt x="58" y="51"/>
                  </a:lnTo>
                  <a:lnTo>
                    <a:pt x="58" y="57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60" y="69"/>
                  </a:lnTo>
                  <a:lnTo>
                    <a:pt x="66" y="72"/>
                  </a:lnTo>
                  <a:lnTo>
                    <a:pt x="70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82" y="72"/>
                  </a:lnTo>
                  <a:lnTo>
                    <a:pt x="87" y="75"/>
                  </a:lnTo>
                  <a:lnTo>
                    <a:pt x="93" y="78"/>
                  </a:lnTo>
                  <a:lnTo>
                    <a:pt x="96" y="83"/>
                  </a:lnTo>
                  <a:lnTo>
                    <a:pt x="99" y="89"/>
                  </a:lnTo>
                  <a:lnTo>
                    <a:pt x="99" y="95"/>
                  </a:lnTo>
                  <a:lnTo>
                    <a:pt x="99" y="96"/>
                  </a:lnTo>
                  <a:lnTo>
                    <a:pt x="118" y="119"/>
                  </a:lnTo>
                  <a:lnTo>
                    <a:pt x="132" y="146"/>
                  </a:lnTo>
                  <a:lnTo>
                    <a:pt x="145" y="146"/>
                  </a:lnTo>
                  <a:lnTo>
                    <a:pt x="156" y="146"/>
                  </a:lnTo>
                  <a:lnTo>
                    <a:pt x="160" y="146"/>
                  </a:lnTo>
                  <a:lnTo>
                    <a:pt x="175" y="147"/>
                  </a:lnTo>
                  <a:lnTo>
                    <a:pt x="190" y="152"/>
                  </a:lnTo>
                  <a:lnTo>
                    <a:pt x="180" y="116"/>
                  </a:lnTo>
                  <a:lnTo>
                    <a:pt x="162" y="84"/>
                  </a:lnTo>
                  <a:lnTo>
                    <a:pt x="139" y="56"/>
                  </a:lnTo>
                  <a:lnTo>
                    <a:pt x="111" y="33"/>
                  </a:lnTo>
                  <a:lnTo>
                    <a:pt x="79" y="15"/>
                  </a:lnTo>
                  <a:lnTo>
                    <a:pt x="43" y="5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9" y="15"/>
                  </a:lnTo>
                  <a:lnTo>
                    <a:pt x="19" y="15"/>
                  </a:lnTo>
                  <a:lnTo>
                    <a:pt x="30" y="15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34" name="任意多边形 305170"/>
            <p:cNvSpPr>
              <a:spLocks noChangeArrowheads="1"/>
            </p:cNvSpPr>
            <p:nvPr/>
          </p:nvSpPr>
          <p:spPr bwMode="auto">
            <a:xfrm>
              <a:off x="911" y="2415"/>
              <a:ext cx="109" cy="131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33" y="11"/>
                </a:cxn>
                <a:cxn ang="0">
                  <a:pos x="25" y="21"/>
                </a:cxn>
                <a:cxn ang="0">
                  <a:pos x="16" y="32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7" y="44"/>
                </a:cxn>
                <a:cxn ang="0">
                  <a:pos x="3" y="45"/>
                </a:cxn>
                <a:cxn ang="0">
                  <a:pos x="0" y="47"/>
                </a:cxn>
                <a:cxn ang="0">
                  <a:pos x="18" y="74"/>
                </a:cxn>
                <a:cxn ang="0">
                  <a:pos x="39" y="96"/>
                </a:cxn>
                <a:cxn ang="0">
                  <a:pos x="63" y="116"/>
                </a:cxn>
                <a:cxn ang="0">
                  <a:pos x="90" y="131"/>
                </a:cxn>
                <a:cxn ang="0">
                  <a:pos x="100" y="104"/>
                </a:cxn>
                <a:cxn ang="0">
                  <a:pos x="109" y="77"/>
                </a:cxn>
                <a:cxn ang="0">
                  <a:pos x="87" y="63"/>
                </a:cxn>
                <a:cxn ang="0">
                  <a:pos x="67" y="45"/>
                </a:cxn>
                <a:cxn ang="0">
                  <a:pos x="52" y="24"/>
                </a:cxn>
                <a:cxn ang="0">
                  <a:pos x="40" y="0"/>
                </a:cxn>
              </a:cxnLst>
              <a:rect l="0" t="0" r="r" b="b"/>
              <a:pathLst>
                <a:path w="109" h="131">
                  <a:moveTo>
                    <a:pt x="40" y="0"/>
                  </a:moveTo>
                  <a:lnTo>
                    <a:pt x="33" y="11"/>
                  </a:lnTo>
                  <a:lnTo>
                    <a:pt x="25" y="21"/>
                  </a:lnTo>
                  <a:lnTo>
                    <a:pt x="16" y="32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7" y="44"/>
                  </a:lnTo>
                  <a:lnTo>
                    <a:pt x="3" y="45"/>
                  </a:lnTo>
                  <a:lnTo>
                    <a:pt x="0" y="47"/>
                  </a:lnTo>
                  <a:lnTo>
                    <a:pt x="18" y="74"/>
                  </a:lnTo>
                  <a:lnTo>
                    <a:pt x="39" y="96"/>
                  </a:lnTo>
                  <a:lnTo>
                    <a:pt x="63" y="116"/>
                  </a:lnTo>
                  <a:lnTo>
                    <a:pt x="90" y="131"/>
                  </a:lnTo>
                  <a:lnTo>
                    <a:pt x="100" y="104"/>
                  </a:lnTo>
                  <a:lnTo>
                    <a:pt x="109" y="77"/>
                  </a:lnTo>
                  <a:lnTo>
                    <a:pt x="87" y="63"/>
                  </a:lnTo>
                  <a:lnTo>
                    <a:pt x="67" y="45"/>
                  </a:lnTo>
                  <a:lnTo>
                    <a:pt x="52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35" name="任意多边形 305171"/>
            <p:cNvSpPr>
              <a:spLocks noChangeArrowheads="1"/>
            </p:cNvSpPr>
            <p:nvPr/>
          </p:nvSpPr>
          <p:spPr bwMode="auto">
            <a:xfrm>
              <a:off x="911" y="2198"/>
              <a:ext cx="109" cy="130"/>
            </a:xfrm>
            <a:custGeom>
              <a:avLst/>
              <a:gdLst/>
              <a:ahLst/>
              <a:cxnLst>
                <a:cxn ang="0">
                  <a:pos x="9" y="90"/>
                </a:cxn>
                <a:cxn ang="0">
                  <a:pos x="12" y="93"/>
                </a:cxn>
                <a:cxn ang="0">
                  <a:pos x="16" y="99"/>
                </a:cxn>
                <a:cxn ang="0">
                  <a:pos x="25" y="109"/>
                </a:cxn>
                <a:cxn ang="0">
                  <a:pos x="33" y="120"/>
                </a:cxn>
                <a:cxn ang="0">
                  <a:pos x="40" y="130"/>
                </a:cxn>
                <a:cxn ang="0">
                  <a:pos x="52" y="106"/>
                </a:cxn>
                <a:cxn ang="0">
                  <a:pos x="67" y="85"/>
                </a:cxn>
                <a:cxn ang="0">
                  <a:pos x="87" y="67"/>
                </a:cxn>
                <a:cxn ang="0">
                  <a:pos x="109" y="54"/>
                </a:cxn>
                <a:cxn ang="0">
                  <a:pos x="100" y="27"/>
                </a:cxn>
                <a:cxn ang="0">
                  <a:pos x="90" y="0"/>
                </a:cxn>
                <a:cxn ang="0">
                  <a:pos x="63" y="15"/>
                </a:cxn>
                <a:cxn ang="0">
                  <a:pos x="39" y="34"/>
                </a:cxn>
                <a:cxn ang="0">
                  <a:pos x="18" y="57"/>
                </a:cxn>
                <a:cxn ang="0">
                  <a:pos x="0" y="84"/>
                </a:cxn>
                <a:cxn ang="0">
                  <a:pos x="6" y="85"/>
                </a:cxn>
                <a:cxn ang="0">
                  <a:pos x="9" y="90"/>
                </a:cxn>
              </a:cxnLst>
              <a:rect l="0" t="0" r="r" b="b"/>
              <a:pathLst>
                <a:path w="109" h="130">
                  <a:moveTo>
                    <a:pt x="9" y="90"/>
                  </a:moveTo>
                  <a:lnTo>
                    <a:pt x="12" y="93"/>
                  </a:lnTo>
                  <a:lnTo>
                    <a:pt x="16" y="99"/>
                  </a:lnTo>
                  <a:lnTo>
                    <a:pt x="25" y="109"/>
                  </a:lnTo>
                  <a:lnTo>
                    <a:pt x="33" y="120"/>
                  </a:lnTo>
                  <a:lnTo>
                    <a:pt x="40" y="130"/>
                  </a:lnTo>
                  <a:lnTo>
                    <a:pt x="52" y="106"/>
                  </a:lnTo>
                  <a:lnTo>
                    <a:pt x="67" y="85"/>
                  </a:lnTo>
                  <a:lnTo>
                    <a:pt x="87" y="67"/>
                  </a:lnTo>
                  <a:lnTo>
                    <a:pt x="109" y="54"/>
                  </a:lnTo>
                  <a:lnTo>
                    <a:pt x="100" y="27"/>
                  </a:lnTo>
                  <a:lnTo>
                    <a:pt x="90" y="0"/>
                  </a:lnTo>
                  <a:lnTo>
                    <a:pt x="63" y="15"/>
                  </a:lnTo>
                  <a:lnTo>
                    <a:pt x="39" y="34"/>
                  </a:lnTo>
                  <a:lnTo>
                    <a:pt x="18" y="57"/>
                  </a:lnTo>
                  <a:lnTo>
                    <a:pt x="0" y="84"/>
                  </a:lnTo>
                  <a:lnTo>
                    <a:pt x="6" y="85"/>
                  </a:lnTo>
                  <a:lnTo>
                    <a:pt x="9" y="9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36" name="任意多边形 305172"/>
            <p:cNvSpPr>
              <a:spLocks noChangeArrowheads="1"/>
            </p:cNvSpPr>
            <p:nvPr/>
          </p:nvSpPr>
          <p:spPr bwMode="auto">
            <a:xfrm>
              <a:off x="1073" y="2411"/>
              <a:ext cx="190" cy="151"/>
            </a:xfrm>
            <a:custGeom>
              <a:avLst/>
              <a:gdLst/>
              <a:ahLst/>
              <a:cxnLst>
                <a:cxn ang="0">
                  <a:pos x="132" y="6"/>
                </a:cxn>
                <a:cxn ang="0">
                  <a:pos x="118" y="33"/>
                </a:cxn>
                <a:cxn ang="0">
                  <a:pos x="99" y="55"/>
                </a:cxn>
                <a:cxn ang="0">
                  <a:pos x="99" y="57"/>
                </a:cxn>
                <a:cxn ang="0">
                  <a:pos x="99" y="63"/>
                </a:cxn>
                <a:cxn ang="0">
                  <a:pos x="96" y="69"/>
                </a:cxn>
                <a:cxn ang="0">
                  <a:pos x="93" y="73"/>
                </a:cxn>
                <a:cxn ang="0">
                  <a:pos x="87" y="76"/>
                </a:cxn>
                <a:cxn ang="0">
                  <a:pos x="82" y="79"/>
                </a:cxn>
                <a:cxn ang="0">
                  <a:pos x="75" y="81"/>
                </a:cxn>
                <a:cxn ang="0">
                  <a:pos x="73" y="81"/>
                </a:cxn>
                <a:cxn ang="0">
                  <a:pos x="70" y="81"/>
                </a:cxn>
                <a:cxn ang="0">
                  <a:pos x="66" y="81"/>
                </a:cxn>
                <a:cxn ang="0">
                  <a:pos x="60" y="82"/>
                </a:cxn>
                <a:cxn ang="0">
                  <a:pos x="54" y="85"/>
                </a:cxn>
                <a:cxn ang="0">
                  <a:pos x="55" y="90"/>
                </a:cxn>
                <a:cxn ang="0">
                  <a:pos x="58" y="94"/>
                </a:cxn>
                <a:cxn ang="0">
                  <a:pos x="58" y="100"/>
                </a:cxn>
                <a:cxn ang="0">
                  <a:pos x="58" y="112"/>
                </a:cxn>
                <a:cxn ang="0">
                  <a:pos x="57" y="118"/>
                </a:cxn>
                <a:cxn ang="0">
                  <a:pos x="55" y="124"/>
                </a:cxn>
                <a:cxn ang="0">
                  <a:pos x="51" y="129"/>
                </a:cxn>
                <a:cxn ang="0">
                  <a:pos x="46" y="133"/>
                </a:cxn>
                <a:cxn ang="0">
                  <a:pos x="40" y="135"/>
                </a:cxn>
                <a:cxn ang="0">
                  <a:pos x="34" y="136"/>
                </a:cxn>
                <a:cxn ang="0">
                  <a:pos x="30" y="136"/>
                </a:cxn>
                <a:cxn ang="0">
                  <a:pos x="19" y="136"/>
                </a:cxn>
                <a:cxn ang="0">
                  <a:pos x="9" y="136"/>
                </a:cxn>
                <a:cxn ang="0">
                  <a:pos x="4" y="144"/>
                </a:cxn>
                <a:cxn ang="0">
                  <a:pos x="0" y="150"/>
                </a:cxn>
                <a:cxn ang="0">
                  <a:pos x="3" y="151"/>
                </a:cxn>
                <a:cxn ang="0">
                  <a:pos x="6" y="151"/>
                </a:cxn>
                <a:cxn ang="0">
                  <a:pos x="43" y="147"/>
                </a:cxn>
                <a:cxn ang="0">
                  <a:pos x="79" y="136"/>
                </a:cxn>
                <a:cxn ang="0">
                  <a:pos x="111" y="118"/>
                </a:cxn>
                <a:cxn ang="0">
                  <a:pos x="139" y="96"/>
                </a:cxn>
                <a:cxn ang="0">
                  <a:pos x="162" y="67"/>
                </a:cxn>
                <a:cxn ang="0">
                  <a:pos x="180" y="36"/>
                </a:cxn>
                <a:cxn ang="0">
                  <a:pos x="190" y="0"/>
                </a:cxn>
                <a:cxn ang="0">
                  <a:pos x="175" y="4"/>
                </a:cxn>
                <a:cxn ang="0">
                  <a:pos x="160" y="6"/>
                </a:cxn>
                <a:cxn ang="0">
                  <a:pos x="156" y="6"/>
                </a:cxn>
                <a:cxn ang="0">
                  <a:pos x="145" y="6"/>
                </a:cxn>
                <a:cxn ang="0">
                  <a:pos x="132" y="6"/>
                </a:cxn>
              </a:cxnLst>
              <a:rect l="0" t="0" r="r" b="b"/>
              <a:pathLst>
                <a:path w="190" h="151">
                  <a:moveTo>
                    <a:pt x="132" y="6"/>
                  </a:moveTo>
                  <a:lnTo>
                    <a:pt x="118" y="3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99" y="63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87" y="76"/>
                  </a:lnTo>
                  <a:lnTo>
                    <a:pt x="82" y="79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0" y="81"/>
                  </a:lnTo>
                  <a:lnTo>
                    <a:pt x="66" y="81"/>
                  </a:lnTo>
                  <a:lnTo>
                    <a:pt x="60" y="82"/>
                  </a:lnTo>
                  <a:lnTo>
                    <a:pt x="54" y="85"/>
                  </a:lnTo>
                  <a:lnTo>
                    <a:pt x="55" y="90"/>
                  </a:lnTo>
                  <a:lnTo>
                    <a:pt x="58" y="94"/>
                  </a:lnTo>
                  <a:lnTo>
                    <a:pt x="58" y="100"/>
                  </a:lnTo>
                  <a:lnTo>
                    <a:pt x="58" y="112"/>
                  </a:lnTo>
                  <a:lnTo>
                    <a:pt x="57" y="118"/>
                  </a:lnTo>
                  <a:lnTo>
                    <a:pt x="55" y="124"/>
                  </a:lnTo>
                  <a:lnTo>
                    <a:pt x="51" y="129"/>
                  </a:lnTo>
                  <a:lnTo>
                    <a:pt x="46" y="133"/>
                  </a:lnTo>
                  <a:lnTo>
                    <a:pt x="40" y="135"/>
                  </a:lnTo>
                  <a:lnTo>
                    <a:pt x="34" y="136"/>
                  </a:lnTo>
                  <a:lnTo>
                    <a:pt x="30" y="136"/>
                  </a:lnTo>
                  <a:lnTo>
                    <a:pt x="19" y="136"/>
                  </a:lnTo>
                  <a:lnTo>
                    <a:pt x="9" y="136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3" y="151"/>
                  </a:lnTo>
                  <a:lnTo>
                    <a:pt x="6" y="151"/>
                  </a:lnTo>
                  <a:lnTo>
                    <a:pt x="43" y="147"/>
                  </a:lnTo>
                  <a:lnTo>
                    <a:pt x="79" y="136"/>
                  </a:lnTo>
                  <a:lnTo>
                    <a:pt x="111" y="118"/>
                  </a:lnTo>
                  <a:lnTo>
                    <a:pt x="139" y="96"/>
                  </a:lnTo>
                  <a:lnTo>
                    <a:pt x="162" y="67"/>
                  </a:lnTo>
                  <a:lnTo>
                    <a:pt x="180" y="36"/>
                  </a:lnTo>
                  <a:lnTo>
                    <a:pt x="190" y="0"/>
                  </a:lnTo>
                  <a:lnTo>
                    <a:pt x="175" y="4"/>
                  </a:lnTo>
                  <a:lnTo>
                    <a:pt x="160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37" name="任意多边形 305173"/>
            <p:cNvSpPr>
              <a:spLocks noChangeArrowheads="1"/>
            </p:cNvSpPr>
            <p:nvPr/>
          </p:nvSpPr>
          <p:spPr bwMode="auto">
            <a:xfrm>
              <a:off x="866" y="2169"/>
              <a:ext cx="406" cy="405"/>
            </a:xfrm>
            <a:custGeom>
              <a:avLst/>
              <a:gdLst/>
              <a:ahLst/>
              <a:cxnLst>
                <a:cxn ang="0">
                  <a:pos x="259" y="129"/>
                </a:cxn>
                <a:cxn ang="0">
                  <a:pos x="280" y="126"/>
                </a:cxn>
                <a:cxn ang="0">
                  <a:pos x="282" y="107"/>
                </a:cxn>
                <a:cxn ang="0">
                  <a:pos x="277" y="99"/>
                </a:cxn>
                <a:cxn ang="0">
                  <a:pos x="220" y="72"/>
                </a:cxn>
                <a:cxn ang="0">
                  <a:pos x="238" y="69"/>
                </a:cxn>
                <a:cxn ang="0">
                  <a:pos x="241" y="51"/>
                </a:cxn>
                <a:cxn ang="0">
                  <a:pos x="235" y="44"/>
                </a:cxn>
                <a:cxn ang="0">
                  <a:pos x="195" y="35"/>
                </a:cxn>
                <a:cxn ang="0">
                  <a:pos x="175" y="9"/>
                </a:cxn>
                <a:cxn ang="0">
                  <a:pos x="165" y="2"/>
                </a:cxn>
                <a:cxn ang="0">
                  <a:pos x="151" y="0"/>
                </a:cxn>
                <a:cxn ang="0">
                  <a:pos x="138" y="15"/>
                </a:cxn>
                <a:cxn ang="0">
                  <a:pos x="157" y="69"/>
                </a:cxn>
                <a:cxn ang="0">
                  <a:pos x="180" y="132"/>
                </a:cxn>
                <a:cxn ang="0">
                  <a:pos x="190" y="165"/>
                </a:cxn>
                <a:cxn ang="0">
                  <a:pos x="160" y="177"/>
                </a:cxn>
                <a:cxn ang="0">
                  <a:pos x="106" y="182"/>
                </a:cxn>
                <a:cxn ang="0">
                  <a:pos x="76" y="183"/>
                </a:cxn>
                <a:cxn ang="0">
                  <a:pos x="21" y="192"/>
                </a:cxn>
                <a:cxn ang="0">
                  <a:pos x="4" y="278"/>
                </a:cxn>
                <a:cxn ang="0">
                  <a:pos x="81" y="222"/>
                </a:cxn>
                <a:cxn ang="0">
                  <a:pos x="124" y="224"/>
                </a:cxn>
                <a:cxn ang="0">
                  <a:pos x="175" y="231"/>
                </a:cxn>
                <a:cxn ang="0">
                  <a:pos x="189" y="246"/>
                </a:cxn>
                <a:cxn ang="0">
                  <a:pos x="172" y="293"/>
                </a:cxn>
                <a:cxn ang="0">
                  <a:pos x="150" y="357"/>
                </a:cxn>
                <a:cxn ang="0">
                  <a:pos x="135" y="401"/>
                </a:cxn>
                <a:cxn ang="0">
                  <a:pos x="156" y="405"/>
                </a:cxn>
                <a:cxn ang="0">
                  <a:pos x="169" y="404"/>
                </a:cxn>
                <a:cxn ang="0">
                  <a:pos x="181" y="389"/>
                </a:cxn>
                <a:cxn ang="0">
                  <a:pos x="199" y="363"/>
                </a:cxn>
                <a:cxn ang="0">
                  <a:pos x="238" y="360"/>
                </a:cxn>
                <a:cxn ang="0">
                  <a:pos x="241" y="342"/>
                </a:cxn>
                <a:cxn ang="0">
                  <a:pos x="235" y="333"/>
                </a:cxn>
                <a:cxn ang="0">
                  <a:pos x="238" y="306"/>
                </a:cxn>
                <a:cxn ang="0">
                  <a:pos x="280" y="305"/>
                </a:cxn>
                <a:cxn ang="0">
                  <a:pos x="282" y="285"/>
                </a:cxn>
                <a:cxn ang="0">
                  <a:pos x="277" y="278"/>
                </a:cxn>
                <a:cxn ang="0">
                  <a:pos x="294" y="233"/>
                </a:cxn>
                <a:cxn ang="0">
                  <a:pos x="376" y="230"/>
                </a:cxn>
                <a:cxn ang="0">
                  <a:pos x="403" y="213"/>
                </a:cxn>
                <a:cxn ang="0">
                  <a:pos x="397" y="185"/>
                </a:cxn>
                <a:cxn ang="0">
                  <a:pos x="367" y="174"/>
                </a:cxn>
              </a:cxnLst>
              <a:rect l="0" t="0" r="r" b="b"/>
              <a:pathLst>
                <a:path w="406" h="405">
                  <a:moveTo>
                    <a:pt x="360" y="174"/>
                  </a:moveTo>
                  <a:lnTo>
                    <a:pt x="294" y="173"/>
                  </a:lnTo>
                  <a:lnTo>
                    <a:pt x="259" y="129"/>
                  </a:lnTo>
                  <a:lnTo>
                    <a:pt x="274" y="129"/>
                  </a:lnTo>
                  <a:lnTo>
                    <a:pt x="277" y="128"/>
                  </a:lnTo>
                  <a:lnTo>
                    <a:pt x="280" y="126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07"/>
                  </a:lnTo>
                  <a:lnTo>
                    <a:pt x="282" y="104"/>
                  </a:lnTo>
                  <a:lnTo>
                    <a:pt x="280" y="101"/>
                  </a:lnTo>
                  <a:lnTo>
                    <a:pt x="277" y="99"/>
                  </a:lnTo>
                  <a:lnTo>
                    <a:pt x="274" y="99"/>
                  </a:lnTo>
                  <a:lnTo>
                    <a:pt x="238" y="99"/>
                  </a:lnTo>
                  <a:lnTo>
                    <a:pt x="220" y="72"/>
                  </a:lnTo>
                  <a:lnTo>
                    <a:pt x="232" y="72"/>
                  </a:lnTo>
                  <a:lnTo>
                    <a:pt x="235" y="72"/>
                  </a:lnTo>
                  <a:lnTo>
                    <a:pt x="238" y="69"/>
                  </a:lnTo>
                  <a:lnTo>
                    <a:pt x="241" y="68"/>
                  </a:lnTo>
                  <a:lnTo>
                    <a:pt x="241" y="63"/>
                  </a:lnTo>
                  <a:lnTo>
                    <a:pt x="241" y="51"/>
                  </a:lnTo>
                  <a:lnTo>
                    <a:pt x="241" y="48"/>
                  </a:lnTo>
                  <a:lnTo>
                    <a:pt x="238" y="45"/>
                  </a:lnTo>
                  <a:lnTo>
                    <a:pt x="235" y="44"/>
                  </a:lnTo>
                  <a:lnTo>
                    <a:pt x="232" y="42"/>
                  </a:lnTo>
                  <a:lnTo>
                    <a:pt x="199" y="42"/>
                  </a:lnTo>
                  <a:lnTo>
                    <a:pt x="195" y="35"/>
                  </a:lnTo>
                  <a:lnTo>
                    <a:pt x="189" y="26"/>
                  </a:lnTo>
                  <a:lnTo>
                    <a:pt x="181" y="17"/>
                  </a:lnTo>
                  <a:lnTo>
                    <a:pt x="175" y="9"/>
                  </a:lnTo>
                  <a:lnTo>
                    <a:pt x="172" y="5"/>
                  </a:lnTo>
                  <a:lnTo>
                    <a:pt x="169" y="3"/>
                  </a:lnTo>
                  <a:lnTo>
                    <a:pt x="165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33" y="0"/>
                  </a:lnTo>
                  <a:lnTo>
                    <a:pt x="135" y="5"/>
                  </a:lnTo>
                  <a:lnTo>
                    <a:pt x="138" y="15"/>
                  </a:lnTo>
                  <a:lnTo>
                    <a:pt x="144" y="30"/>
                  </a:lnTo>
                  <a:lnTo>
                    <a:pt x="150" y="48"/>
                  </a:lnTo>
                  <a:lnTo>
                    <a:pt x="157" y="69"/>
                  </a:lnTo>
                  <a:lnTo>
                    <a:pt x="165" y="92"/>
                  </a:lnTo>
                  <a:lnTo>
                    <a:pt x="172" y="113"/>
                  </a:lnTo>
                  <a:lnTo>
                    <a:pt x="180" y="132"/>
                  </a:lnTo>
                  <a:lnTo>
                    <a:pt x="184" y="149"/>
                  </a:lnTo>
                  <a:lnTo>
                    <a:pt x="189" y="159"/>
                  </a:lnTo>
                  <a:lnTo>
                    <a:pt x="190" y="165"/>
                  </a:lnTo>
                  <a:lnTo>
                    <a:pt x="186" y="170"/>
                  </a:lnTo>
                  <a:lnTo>
                    <a:pt x="175" y="174"/>
                  </a:lnTo>
                  <a:lnTo>
                    <a:pt x="160" y="177"/>
                  </a:lnTo>
                  <a:lnTo>
                    <a:pt x="142" y="180"/>
                  </a:lnTo>
                  <a:lnTo>
                    <a:pt x="124" y="182"/>
                  </a:lnTo>
                  <a:lnTo>
                    <a:pt x="106" y="182"/>
                  </a:lnTo>
                  <a:lnTo>
                    <a:pt x="91" y="183"/>
                  </a:lnTo>
                  <a:lnTo>
                    <a:pt x="81" y="183"/>
                  </a:lnTo>
                  <a:lnTo>
                    <a:pt x="76" y="183"/>
                  </a:lnTo>
                  <a:lnTo>
                    <a:pt x="33" y="128"/>
                  </a:lnTo>
                  <a:lnTo>
                    <a:pt x="4" y="128"/>
                  </a:lnTo>
                  <a:lnTo>
                    <a:pt x="21" y="192"/>
                  </a:lnTo>
                  <a:lnTo>
                    <a:pt x="0" y="203"/>
                  </a:lnTo>
                  <a:lnTo>
                    <a:pt x="21" y="213"/>
                  </a:lnTo>
                  <a:lnTo>
                    <a:pt x="4" y="278"/>
                  </a:lnTo>
                  <a:lnTo>
                    <a:pt x="33" y="278"/>
                  </a:lnTo>
                  <a:lnTo>
                    <a:pt x="76" y="222"/>
                  </a:lnTo>
                  <a:lnTo>
                    <a:pt x="81" y="222"/>
                  </a:lnTo>
                  <a:lnTo>
                    <a:pt x="91" y="222"/>
                  </a:lnTo>
                  <a:lnTo>
                    <a:pt x="106" y="224"/>
                  </a:lnTo>
                  <a:lnTo>
                    <a:pt x="124" y="224"/>
                  </a:lnTo>
                  <a:lnTo>
                    <a:pt x="142" y="225"/>
                  </a:lnTo>
                  <a:lnTo>
                    <a:pt x="160" y="228"/>
                  </a:lnTo>
                  <a:lnTo>
                    <a:pt x="175" y="231"/>
                  </a:lnTo>
                  <a:lnTo>
                    <a:pt x="186" y="236"/>
                  </a:lnTo>
                  <a:lnTo>
                    <a:pt x="190" y="240"/>
                  </a:lnTo>
                  <a:lnTo>
                    <a:pt x="189" y="246"/>
                  </a:lnTo>
                  <a:lnTo>
                    <a:pt x="184" y="257"/>
                  </a:lnTo>
                  <a:lnTo>
                    <a:pt x="180" y="273"/>
                  </a:lnTo>
                  <a:lnTo>
                    <a:pt x="172" y="293"/>
                  </a:lnTo>
                  <a:lnTo>
                    <a:pt x="165" y="314"/>
                  </a:lnTo>
                  <a:lnTo>
                    <a:pt x="157" y="336"/>
                  </a:lnTo>
                  <a:lnTo>
                    <a:pt x="150" y="357"/>
                  </a:lnTo>
                  <a:lnTo>
                    <a:pt x="144" y="375"/>
                  </a:lnTo>
                  <a:lnTo>
                    <a:pt x="138" y="390"/>
                  </a:lnTo>
                  <a:lnTo>
                    <a:pt x="135" y="401"/>
                  </a:lnTo>
                  <a:lnTo>
                    <a:pt x="133" y="405"/>
                  </a:lnTo>
                  <a:lnTo>
                    <a:pt x="151" y="405"/>
                  </a:lnTo>
                  <a:lnTo>
                    <a:pt x="156" y="405"/>
                  </a:lnTo>
                  <a:lnTo>
                    <a:pt x="160" y="405"/>
                  </a:lnTo>
                  <a:lnTo>
                    <a:pt x="165" y="404"/>
                  </a:lnTo>
                  <a:lnTo>
                    <a:pt x="169" y="404"/>
                  </a:lnTo>
                  <a:lnTo>
                    <a:pt x="172" y="401"/>
                  </a:lnTo>
                  <a:lnTo>
                    <a:pt x="175" y="396"/>
                  </a:lnTo>
                  <a:lnTo>
                    <a:pt x="181" y="389"/>
                  </a:lnTo>
                  <a:lnTo>
                    <a:pt x="189" y="380"/>
                  </a:lnTo>
                  <a:lnTo>
                    <a:pt x="195" y="371"/>
                  </a:lnTo>
                  <a:lnTo>
                    <a:pt x="199" y="363"/>
                  </a:lnTo>
                  <a:lnTo>
                    <a:pt x="232" y="363"/>
                  </a:lnTo>
                  <a:lnTo>
                    <a:pt x="235" y="362"/>
                  </a:lnTo>
                  <a:lnTo>
                    <a:pt x="238" y="360"/>
                  </a:lnTo>
                  <a:lnTo>
                    <a:pt x="241" y="357"/>
                  </a:lnTo>
                  <a:lnTo>
                    <a:pt x="241" y="354"/>
                  </a:lnTo>
                  <a:lnTo>
                    <a:pt x="241" y="342"/>
                  </a:lnTo>
                  <a:lnTo>
                    <a:pt x="241" y="338"/>
                  </a:lnTo>
                  <a:lnTo>
                    <a:pt x="238" y="336"/>
                  </a:lnTo>
                  <a:lnTo>
                    <a:pt x="235" y="333"/>
                  </a:lnTo>
                  <a:lnTo>
                    <a:pt x="232" y="333"/>
                  </a:lnTo>
                  <a:lnTo>
                    <a:pt x="220" y="333"/>
                  </a:lnTo>
                  <a:lnTo>
                    <a:pt x="238" y="306"/>
                  </a:lnTo>
                  <a:lnTo>
                    <a:pt x="274" y="306"/>
                  </a:lnTo>
                  <a:lnTo>
                    <a:pt x="277" y="306"/>
                  </a:lnTo>
                  <a:lnTo>
                    <a:pt x="280" y="305"/>
                  </a:lnTo>
                  <a:lnTo>
                    <a:pt x="282" y="302"/>
                  </a:lnTo>
                  <a:lnTo>
                    <a:pt x="282" y="299"/>
                  </a:lnTo>
                  <a:lnTo>
                    <a:pt x="282" y="285"/>
                  </a:lnTo>
                  <a:lnTo>
                    <a:pt x="282" y="282"/>
                  </a:lnTo>
                  <a:lnTo>
                    <a:pt x="280" y="279"/>
                  </a:lnTo>
                  <a:lnTo>
                    <a:pt x="277" y="278"/>
                  </a:lnTo>
                  <a:lnTo>
                    <a:pt x="274" y="276"/>
                  </a:lnTo>
                  <a:lnTo>
                    <a:pt x="259" y="276"/>
                  </a:lnTo>
                  <a:lnTo>
                    <a:pt x="294" y="233"/>
                  </a:lnTo>
                  <a:lnTo>
                    <a:pt x="360" y="233"/>
                  </a:lnTo>
                  <a:lnTo>
                    <a:pt x="367" y="231"/>
                  </a:lnTo>
                  <a:lnTo>
                    <a:pt x="376" y="230"/>
                  </a:lnTo>
                  <a:lnTo>
                    <a:pt x="387" y="227"/>
                  </a:lnTo>
                  <a:lnTo>
                    <a:pt x="397" y="221"/>
                  </a:lnTo>
                  <a:lnTo>
                    <a:pt x="403" y="213"/>
                  </a:lnTo>
                  <a:lnTo>
                    <a:pt x="406" y="203"/>
                  </a:lnTo>
                  <a:lnTo>
                    <a:pt x="403" y="192"/>
                  </a:lnTo>
                  <a:lnTo>
                    <a:pt x="397" y="185"/>
                  </a:lnTo>
                  <a:lnTo>
                    <a:pt x="387" y="179"/>
                  </a:lnTo>
                  <a:lnTo>
                    <a:pt x="376" y="176"/>
                  </a:lnTo>
                  <a:lnTo>
                    <a:pt x="367" y="174"/>
                  </a:lnTo>
                  <a:lnTo>
                    <a:pt x="360" y="17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4438" name="组合 305174"/>
          <p:cNvGrpSpPr>
            <a:grpSpLocks/>
          </p:cNvGrpSpPr>
          <p:nvPr/>
        </p:nvGrpSpPr>
        <p:grpSpPr bwMode="auto">
          <a:xfrm>
            <a:off x="3221038" y="3849688"/>
            <a:ext cx="812800" cy="809625"/>
            <a:chOff x="1884" y="3188"/>
            <a:chExt cx="411" cy="409"/>
          </a:xfrm>
        </p:grpSpPr>
        <p:sp>
          <p:nvSpPr>
            <p:cNvPr id="444439" name="任意多边形 305175"/>
            <p:cNvSpPr>
              <a:spLocks noEditPoints="1" noChangeArrowheads="1"/>
            </p:cNvSpPr>
            <p:nvPr/>
          </p:nvSpPr>
          <p:spPr bwMode="auto">
            <a:xfrm>
              <a:off x="1884" y="3188"/>
              <a:ext cx="411" cy="409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" y="246"/>
                </a:cxn>
                <a:cxn ang="0">
                  <a:pos x="17" y="285"/>
                </a:cxn>
                <a:cxn ang="0">
                  <a:pos x="36" y="319"/>
                </a:cxn>
                <a:cxn ang="0">
                  <a:pos x="60" y="349"/>
                </a:cxn>
                <a:cxn ang="0">
                  <a:pos x="92" y="375"/>
                </a:cxn>
                <a:cxn ang="0">
                  <a:pos x="126" y="393"/>
                </a:cxn>
                <a:cxn ang="0">
                  <a:pos x="165" y="405"/>
                </a:cxn>
                <a:cxn ang="0">
                  <a:pos x="206" y="409"/>
                </a:cxn>
                <a:cxn ang="0">
                  <a:pos x="248" y="405"/>
                </a:cxn>
                <a:cxn ang="0">
                  <a:pos x="285" y="393"/>
                </a:cxn>
                <a:cxn ang="0">
                  <a:pos x="321" y="375"/>
                </a:cxn>
                <a:cxn ang="0">
                  <a:pos x="351" y="349"/>
                </a:cxn>
                <a:cxn ang="0">
                  <a:pos x="375" y="319"/>
                </a:cxn>
                <a:cxn ang="0">
                  <a:pos x="395" y="285"/>
                </a:cxn>
                <a:cxn ang="0">
                  <a:pos x="407" y="246"/>
                </a:cxn>
                <a:cxn ang="0">
                  <a:pos x="411" y="204"/>
                </a:cxn>
                <a:cxn ang="0">
                  <a:pos x="407" y="163"/>
                </a:cxn>
                <a:cxn ang="0">
                  <a:pos x="395" y="124"/>
                </a:cxn>
                <a:cxn ang="0">
                  <a:pos x="375" y="90"/>
                </a:cxn>
                <a:cxn ang="0">
                  <a:pos x="351" y="60"/>
                </a:cxn>
                <a:cxn ang="0">
                  <a:pos x="321" y="34"/>
                </a:cxn>
                <a:cxn ang="0">
                  <a:pos x="285" y="15"/>
                </a:cxn>
                <a:cxn ang="0">
                  <a:pos x="248" y="3"/>
                </a:cxn>
                <a:cxn ang="0">
                  <a:pos x="206" y="0"/>
                </a:cxn>
                <a:cxn ang="0">
                  <a:pos x="165" y="3"/>
                </a:cxn>
                <a:cxn ang="0">
                  <a:pos x="126" y="15"/>
                </a:cxn>
                <a:cxn ang="0">
                  <a:pos x="92" y="34"/>
                </a:cxn>
                <a:cxn ang="0">
                  <a:pos x="60" y="60"/>
                </a:cxn>
                <a:cxn ang="0">
                  <a:pos x="36" y="90"/>
                </a:cxn>
                <a:cxn ang="0">
                  <a:pos x="17" y="124"/>
                </a:cxn>
                <a:cxn ang="0">
                  <a:pos x="5" y="163"/>
                </a:cxn>
                <a:cxn ang="0">
                  <a:pos x="0" y="204"/>
                </a:cxn>
                <a:cxn ang="0">
                  <a:pos x="42" y="204"/>
                </a:cxn>
                <a:cxn ang="0">
                  <a:pos x="47" y="166"/>
                </a:cxn>
                <a:cxn ang="0">
                  <a:pos x="59" y="133"/>
                </a:cxn>
                <a:cxn ang="0">
                  <a:pos x="78" y="102"/>
                </a:cxn>
                <a:cxn ang="0">
                  <a:pos x="104" y="76"/>
                </a:cxn>
                <a:cxn ang="0">
                  <a:pos x="134" y="58"/>
                </a:cxn>
                <a:cxn ang="0">
                  <a:pos x="168" y="45"/>
                </a:cxn>
                <a:cxn ang="0">
                  <a:pos x="206" y="42"/>
                </a:cxn>
                <a:cxn ang="0">
                  <a:pos x="243" y="45"/>
                </a:cxn>
                <a:cxn ang="0">
                  <a:pos x="278" y="58"/>
                </a:cxn>
                <a:cxn ang="0">
                  <a:pos x="308" y="76"/>
                </a:cxn>
                <a:cxn ang="0">
                  <a:pos x="333" y="102"/>
                </a:cxn>
                <a:cxn ang="0">
                  <a:pos x="353" y="133"/>
                </a:cxn>
                <a:cxn ang="0">
                  <a:pos x="365" y="166"/>
                </a:cxn>
                <a:cxn ang="0">
                  <a:pos x="369" y="204"/>
                </a:cxn>
                <a:cxn ang="0">
                  <a:pos x="365" y="241"/>
                </a:cxn>
                <a:cxn ang="0">
                  <a:pos x="353" y="276"/>
                </a:cxn>
                <a:cxn ang="0">
                  <a:pos x="333" y="306"/>
                </a:cxn>
                <a:cxn ang="0">
                  <a:pos x="308" y="331"/>
                </a:cxn>
                <a:cxn ang="0">
                  <a:pos x="278" y="351"/>
                </a:cxn>
                <a:cxn ang="0">
                  <a:pos x="243" y="363"/>
                </a:cxn>
                <a:cxn ang="0">
                  <a:pos x="206" y="367"/>
                </a:cxn>
                <a:cxn ang="0">
                  <a:pos x="168" y="363"/>
                </a:cxn>
                <a:cxn ang="0">
                  <a:pos x="134" y="351"/>
                </a:cxn>
                <a:cxn ang="0">
                  <a:pos x="104" y="331"/>
                </a:cxn>
                <a:cxn ang="0">
                  <a:pos x="78" y="306"/>
                </a:cxn>
                <a:cxn ang="0">
                  <a:pos x="59" y="276"/>
                </a:cxn>
                <a:cxn ang="0">
                  <a:pos x="47" y="241"/>
                </a:cxn>
                <a:cxn ang="0">
                  <a:pos x="42" y="204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8F8F8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0" name="任意多边形 305176"/>
            <p:cNvSpPr>
              <a:spLocks noChangeArrowheads="1"/>
            </p:cNvSpPr>
            <p:nvPr/>
          </p:nvSpPr>
          <p:spPr bwMode="auto">
            <a:xfrm>
              <a:off x="2064" y="3269"/>
              <a:ext cx="141" cy="229"/>
            </a:xfrm>
            <a:custGeom>
              <a:avLst/>
              <a:gdLst/>
              <a:ahLst/>
              <a:cxnLst>
                <a:cxn ang="0">
                  <a:pos x="32" y="229"/>
                </a:cxn>
                <a:cxn ang="0">
                  <a:pos x="24" y="229"/>
                </a:cxn>
                <a:cxn ang="0">
                  <a:pos x="18" y="228"/>
                </a:cxn>
                <a:cxn ang="0">
                  <a:pos x="12" y="225"/>
                </a:cxn>
                <a:cxn ang="0">
                  <a:pos x="8" y="222"/>
                </a:cxn>
                <a:cxn ang="0">
                  <a:pos x="5" y="217"/>
                </a:cxn>
                <a:cxn ang="0">
                  <a:pos x="3" y="213"/>
                </a:cxn>
                <a:cxn ang="0">
                  <a:pos x="2" y="207"/>
                </a:cxn>
                <a:cxn ang="0">
                  <a:pos x="0" y="199"/>
                </a:cxn>
                <a:cxn ang="0">
                  <a:pos x="2" y="190"/>
                </a:cxn>
                <a:cxn ang="0">
                  <a:pos x="5" y="181"/>
                </a:cxn>
                <a:cxn ang="0">
                  <a:pos x="11" y="172"/>
                </a:cxn>
                <a:cxn ang="0">
                  <a:pos x="18" y="162"/>
                </a:cxn>
                <a:cxn ang="0">
                  <a:pos x="80" y="88"/>
                </a:cxn>
                <a:cxn ang="0">
                  <a:pos x="83" y="84"/>
                </a:cxn>
                <a:cxn ang="0">
                  <a:pos x="86" y="79"/>
                </a:cxn>
                <a:cxn ang="0">
                  <a:pos x="87" y="73"/>
                </a:cxn>
                <a:cxn ang="0">
                  <a:pos x="89" y="69"/>
                </a:cxn>
                <a:cxn ang="0">
                  <a:pos x="87" y="63"/>
                </a:cxn>
                <a:cxn ang="0">
                  <a:pos x="86" y="58"/>
                </a:cxn>
                <a:cxn ang="0">
                  <a:pos x="83" y="55"/>
                </a:cxn>
                <a:cxn ang="0">
                  <a:pos x="78" y="51"/>
                </a:cxn>
                <a:cxn ang="0">
                  <a:pos x="74" y="49"/>
                </a:cxn>
                <a:cxn ang="0">
                  <a:pos x="68" y="49"/>
                </a:cxn>
                <a:cxn ang="0">
                  <a:pos x="63" y="49"/>
                </a:cxn>
                <a:cxn ang="0">
                  <a:pos x="59" y="51"/>
                </a:cxn>
                <a:cxn ang="0">
                  <a:pos x="56" y="55"/>
                </a:cxn>
                <a:cxn ang="0">
                  <a:pos x="53" y="58"/>
                </a:cxn>
                <a:cxn ang="0">
                  <a:pos x="51" y="64"/>
                </a:cxn>
                <a:cxn ang="0">
                  <a:pos x="50" y="69"/>
                </a:cxn>
                <a:cxn ang="0">
                  <a:pos x="51" y="75"/>
                </a:cxn>
                <a:cxn ang="0">
                  <a:pos x="53" y="81"/>
                </a:cxn>
                <a:cxn ang="0">
                  <a:pos x="56" y="85"/>
                </a:cxn>
                <a:cxn ang="0">
                  <a:pos x="62" y="91"/>
                </a:cxn>
                <a:cxn ang="0">
                  <a:pos x="30" y="129"/>
                </a:cxn>
                <a:cxn ang="0">
                  <a:pos x="17" y="115"/>
                </a:cxn>
                <a:cxn ang="0">
                  <a:pos x="9" y="102"/>
                </a:cxn>
                <a:cxn ang="0">
                  <a:pos x="3" y="87"/>
                </a:cxn>
                <a:cxn ang="0">
                  <a:pos x="2" y="70"/>
                </a:cxn>
                <a:cxn ang="0">
                  <a:pos x="5" y="51"/>
                </a:cxn>
                <a:cxn ang="0">
                  <a:pos x="11" y="34"/>
                </a:cxn>
                <a:cxn ang="0">
                  <a:pos x="21" y="19"/>
                </a:cxn>
                <a:cxn ang="0">
                  <a:pos x="35" y="9"/>
                </a:cxn>
                <a:cxn ang="0">
                  <a:pos x="51" y="1"/>
                </a:cxn>
                <a:cxn ang="0">
                  <a:pos x="71" y="0"/>
                </a:cxn>
                <a:cxn ang="0">
                  <a:pos x="89" y="1"/>
                </a:cxn>
                <a:cxn ang="0">
                  <a:pos x="105" y="7"/>
                </a:cxn>
                <a:cxn ang="0">
                  <a:pos x="119" y="19"/>
                </a:cxn>
                <a:cxn ang="0">
                  <a:pos x="129" y="33"/>
                </a:cxn>
                <a:cxn ang="0">
                  <a:pos x="135" y="49"/>
                </a:cxn>
                <a:cxn ang="0">
                  <a:pos x="137" y="69"/>
                </a:cxn>
                <a:cxn ang="0">
                  <a:pos x="134" y="91"/>
                </a:cxn>
                <a:cxn ang="0">
                  <a:pos x="122" y="115"/>
                </a:cxn>
                <a:cxn ang="0">
                  <a:pos x="101" y="139"/>
                </a:cxn>
                <a:cxn ang="0">
                  <a:pos x="99" y="142"/>
                </a:cxn>
                <a:cxn ang="0">
                  <a:pos x="66" y="177"/>
                </a:cxn>
                <a:cxn ang="0">
                  <a:pos x="141" y="177"/>
                </a:cxn>
                <a:cxn ang="0">
                  <a:pos x="141" y="229"/>
                </a:cxn>
                <a:cxn ang="0">
                  <a:pos x="32" y="229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1" name="任意多边形 305177"/>
            <p:cNvSpPr>
              <a:spLocks noChangeArrowheads="1"/>
            </p:cNvSpPr>
            <p:nvPr/>
          </p:nvSpPr>
          <p:spPr bwMode="auto">
            <a:xfrm>
              <a:off x="1946" y="3333"/>
              <a:ext cx="102" cy="113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33" y="54"/>
                </a:cxn>
                <a:cxn ang="0">
                  <a:pos x="3" y="0"/>
                </a:cxn>
                <a:cxn ang="0">
                  <a:pos x="33" y="0"/>
                </a:cxn>
                <a:cxn ang="0">
                  <a:pos x="51" y="33"/>
                </a:cxn>
                <a:cxn ang="0">
                  <a:pos x="70" y="0"/>
                </a:cxn>
                <a:cxn ang="0">
                  <a:pos x="99" y="0"/>
                </a:cxn>
                <a:cxn ang="0">
                  <a:pos x="69" y="54"/>
                </a:cxn>
                <a:cxn ang="0">
                  <a:pos x="102" y="113"/>
                </a:cxn>
                <a:cxn ang="0">
                  <a:pos x="72" y="113"/>
                </a:cxn>
                <a:cxn ang="0">
                  <a:pos x="51" y="75"/>
                </a:cxn>
                <a:cxn ang="0">
                  <a:pos x="30" y="113"/>
                </a:cxn>
                <a:cxn ang="0">
                  <a:pos x="0" y="113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4442" name="组合 305178"/>
          <p:cNvGrpSpPr>
            <a:grpSpLocks/>
          </p:cNvGrpSpPr>
          <p:nvPr/>
        </p:nvGrpSpPr>
        <p:grpSpPr bwMode="auto">
          <a:xfrm>
            <a:off x="5818188" y="2466975"/>
            <a:ext cx="809625" cy="809625"/>
            <a:chOff x="3349" y="3250"/>
            <a:chExt cx="380" cy="380"/>
          </a:xfrm>
        </p:grpSpPr>
        <p:sp>
          <p:nvSpPr>
            <p:cNvPr id="444443" name="任意多边形 305179"/>
            <p:cNvSpPr>
              <a:spLocks noChangeArrowheads="1"/>
            </p:cNvSpPr>
            <p:nvPr/>
          </p:nvSpPr>
          <p:spPr bwMode="auto">
            <a:xfrm>
              <a:off x="3349" y="3250"/>
              <a:ext cx="380" cy="190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246" y="5"/>
                </a:cxn>
                <a:cxn ang="0">
                  <a:pos x="285" y="17"/>
                </a:cxn>
                <a:cxn ang="0">
                  <a:pos x="319" y="36"/>
                </a:cxn>
                <a:cxn ang="0">
                  <a:pos x="349" y="60"/>
                </a:cxn>
                <a:cxn ang="0">
                  <a:pos x="375" y="92"/>
                </a:cxn>
                <a:cxn ang="0">
                  <a:pos x="393" y="126"/>
                </a:cxn>
                <a:cxn ang="0">
                  <a:pos x="405" y="164"/>
                </a:cxn>
                <a:cxn ang="0">
                  <a:pos x="409" y="206"/>
                </a:cxn>
                <a:cxn ang="0">
                  <a:pos x="409" y="207"/>
                </a:cxn>
                <a:cxn ang="0">
                  <a:pos x="409" y="207"/>
                </a:cxn>
                <a:cxn ang="0">
                  <a:pos x="358" y="207"/>
                </a:cxn>
                <a:cxn ang="0">
                  <a:pos x="270" y="69"/>
                </a:cxn>
                <a:cxn ang="0">
                  <a:pos x="270" y="108"/>
                </a:cxn>
                <a:cxn ang="0">
                  <a:pos x="204" y="108"/>
                </a:cxn>
                <a:cxn ang="0">
                  <a:pos x="204" y="42"/>
                </a:cxn>
                <a:cxn ang="0">
                  <a:pos x="168" y="47"/>
                </a:cxn>
                <a:cxn ang="0">
                  <a:pos x="133" y="59"/>
                </a:cxn>
                <a:cxn ang="0">
                  <a:pos x="102" y="78"/>
                </a:cxn>
                <a:cxn ang="0">
                  <a:pos x="78" y="104"/>
                </a:cxn>
                <a:cxn ang="0">
                  <a:pos x="58" y="134"/>
                </a:cxn>
                <a:cxn ang="0">
                  <a:pos x="46" y="168"/>
                </a:cxn>
                <a:cxn ang="0">
                  <a:pos x="42" y="206"/>
                </a:cxn>
                <a:cxn ang="0">
                  <a:pos x="42" y="207"/>
                </a:cxn>
                <a:cxn ang="0">
                  <a:pos x="42" y="207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06"/>
                </a:cxn>
                <a:cxn ang="0">
                  <a:pos x="3" y="164"/>
                </a:cxn>
                <a:cxn ang="0">
                  <a:pos x="15" y="126"/>
                </a:cxn>
                <a:cxn ang="0">
                  <a:pos x="34" y="92"/>
                </a:cxn>
                <a:cxn ang="0">
                  <a:pos x="60" y="60"/>
                </a:cxn>
                <a:cxn ang="0">
                  <a:pos x="90" y="36"/>
                </a:cxn>
                <a:cxn ang="0">
                  <a:pos x="124" y="17"/>
                </a:cxn>
                <a:cxn ang="0">
                  <a:pos x="163" y="5"/>
                </a:cxn>
                <a:cxn ang="0">
                  <a:pos x="204" y="0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4" name="任意多边形 305180"/>
            <p:cNvSpPr>
              <a:spLocks noChangeArrowheads="1"/>
            </p:cNvSpPr>
            <p:nvPr/>
          </p:nvSpPr>
          <p:spPr bwMode="auto">
            <a:xfrm>
              <a:off x="3396" y="3313"/>
              <a:ext cx="143" cy="254"/>
            </a:xfrm>
            <a:custGeom>
              <a:avLst/>
              <a:gdLst/>
              <a:ahLst/>
              <a:cxnLst>
                <a:cxn ang="0">
                  <a:pos x="88" y="276"/>
                </a:cxn>
                <a:cxn ang="0">
                  <a:pos x="88" y="237"/>
                </a:cxn>
                <a:cxn ang="0">
                  <a:pos x="153" y="237"/>
                </a:cxn>
                <a:cxn ang="0">
                  <a:pos x="153" y="39"/>
                </a:cxn>
                <a:cxn ang="0">
                  <a:pos x="88" y="39"/>
                </a:cxn>
                <a:cxn ang="0">
                  <a:pos x="88" y="0"/>
                </a:cxn>
                <a:cxn ang="0">
                  <a:pos x="0" y="138"/>
                </a:cxn>
                <a:cxn ang="0">
                  <a:pos x="88" y="276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5" name="任意多边形 305181"/>
            <p:cNvSpPr>
              <a:spLocks noChangeArrowheads="1"/>
            </p:cNvSpPr>
            <p:nvPr/>
          </p:nvSpPr>
          <p:spPr bwMode="auto">
            <a:xfrm>
              <a:off x="3349" y="3440"/>
              <a:ext cx="380" cy="190"/>
            </a:xfrm>
            <a:custGeom>
              <a:avLst/>
              <a:gdLst/>
              <a:ahLst/>
              <a:cxnLst>
                <a:cxn ang="0">
                  <a:pos x="204" y="207"/>
                </a:cxn>
                <a:cxn ang="0">
                  <a:pos x="246" y="203"/>
                </a:cxn>
                <a:cxn ang="0">
                  <a:pos x="285" y="191"/>
                </a:cxn>
                <a:cxn ang="0">
                  <a:pos x="319" y="173"/>
                </a:cxn>
                <a:cxn ang="0">
                  <a:pos x="349" y="147"/>
                </a:cxn>
                <a:cxn ang="0">
                  <a:pos x="375" y="117"/>
                </a:cxn>
                <a:cxn ang="0">
                  <a:pos x="393" y="83"/>
                </a:cxn>
                <a:cxn ang="0">
                  <a:pos x="405" y="44"/>
                </a:cxn>
                <a:cxn ang="0">
                  <a:pos x="409" y="2"/>
                </a:cxn>
                <a:cxn ang="0">
                  <a:pos x="409" y="2"/>
                </a:cxn>
                <a:cxn ang="0">
                  <a:pos x="409" y="0"/>
                </a:cxn>
                <a:cxn ang="0">
                  <a:pos x="358" y="0"/>
                </a:cxn>
                <a:cxn ang="0">
                  <a:pos x="270" y="138"/>
                </a:cxn>
                <a:cxn ang="0">
                  <a:pos x="270" y="99"/>
                </a:cxn>
                <a:cxn ang="0">
                  <a:pos x="204" y="99"/>
                </a:cxn>
                <a:cxn ang="0">
                  <a:pos x="204" y="165"/>
                </a:cxn>
                <a:cxn ang="0">
                  <a:pos x="168" y="161"/>
                </a:cxn>
                <a:cxn ang="0">
                  <a:pos x="133" y="149"/>
                </a:cxn>
                <a:cxn ang="0">
                  <a:pos x="102" y="129"/>
                </a:cxn>
                <a:cxn ang="0">
                  <a:pos x="78" y="104"/>
                </a:cxn>
                <a:cxn ang="0">
                  <a:pos x="58" y="74"/>
                </a:cxn>
                <a:cxn ang="0">
                  <a:pos x="46" y="39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3" y="44"/>
                </a:cxn>
                <a:cxn ang="0">
                  <a:pos x="15" y="83"/>
                </a:cxn>
                <a:cxn ang="0">
                  <a:pos x="34" y="117"/>
                </a:cxn>
                <a:cxn ang="0">
                  <a:pos x="60" y="147"/>
                </a:cxn>
                <a:cxn ang="0">
                  <a:pos x="90" y="173"/>
                </a:cxn>
                <a:cxn ang="0">
                  <a:pos x="124" y="191"/>
                </a:cxn>
                <a:cxn ang="0">
                  <a:pos x="163" y="203"/>
                </a:cxn>
                <a:cxn ang="0">
                  <a:pos x="204" y="207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4446" name="文本框 305182"/>
          <p:cNvSpPr txBox="1">
            <a:spLocks noChangeArrowheads="1"/>
          </p:cNvSpPr>
          <p:nvPr/>
        </p:nvSpPr>
        <p:spPr bwMode="auto">
          <a:xfrm>
            <a:off x="1271588" y="5448300"/>
            <a:ext cx="75009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grpSp>
        <p:nvGrpSpPr>
          <p:cNvPr id="444447" name="组合 305183"/>
          <p:cNvGrpSpPr>
            <a:grpSpLocks/>
          </p:cNvGrpSpPr>
          <p:nvPr/>
        </p:nvGrpSpPr>
        <p:grpSpPr bwMode="auto">
          <a:xfrm>
            <a:off x="4154488" y="2784475"/>
            <a:ext cx="1660525" cy="1612900"/>
            <a:chOff x="2457" y="2000"/>
            <a:chExt cx="901" cy="888"/>
          </a:xfrm>
        </p:grpSpPr>
        <p:pic>
          <p:nvPicPr>
            <p:cNvPr id="444448" name="图片 305184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4449" name="椭圆 305185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34328">
                    <a:alpha val="89999"/>
                  </a:srgbClr>
                </a:gs>
                <a:gs pos="50000">
                  <a:srgbClr val="FFFF99">
                    <a:alpha val="45000"/>
                  </a:srgbClr>
                </a:gs>
                <a:gs pos="100000">
                  <a:srgbClr val="434328">
                    <a:alpha val="89999"/>
                  </a:srgbClr>
                </a:gs>
              </a:gsLst>
              <a:lin ang="5400000" scaled="1"/>
            </a:gradFill>
            <a:ln w="57150">
              <a:solidFill>
                <a:srgbClr val="F8F8F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0" name="任意多边形 305186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E2E1B7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44451" name="组合 305187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444452" name="组合 30518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44453" name="新月形 30518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4454" name="新月形 30519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4455" name="新月形 30519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4456" name="新月形 30519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4457" name="组合 30519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44458" name="新月形 30519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4459" name="新月形 30519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4460" name="新月形 30519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4461" name="新月形 30519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4462" name="文本框 305198"/>
          <p:cNvSpPr txBox="1">
            <a:spLocks noChangeArrowheads="1"/>
          </p:cNvSpPr>
          <p:nvPr/>
        </p:nvSpPr>
        <p:spPr bwMode="auto">
          <a:xfrm>
            <a:off x="4333875" y="3279775"/>
            <a:ext cx="1289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44463" name="标题 30519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5" name="标题 3072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46466" name="任意多边形 307202"/>
          <p:cNvSpPr>
            <a:spLocks noChangeArrowheads="1"/>
          </p:cNvSpPr>
          <p:nvPr/>
        </p:nvSpPr>
        <p:spPr bwMode="auto">
          <a:xfrm flipH="1">
            <a:off x="2176463" y="1447800"/>
            <a:ext cx="2341562" cy="1962150"/>
          </a:xfrm>
          <a:custGeom>
            <a:avLst/>
            <a:gdLst/>
            <a:ahLst/>
            <a:cxnLst>
              <a:cxn ang="0">
                <a:pos x="303" y="1008"/>
              </a:cxn>
              <a:cxn ang="0">
                <a:pos x="1299" y="1008"/>
              </a:cxn>
              <a:cxn ang="0">
                <a:pos x="1296" y="315"/>
              </a:cxn>
              <a:cxn ang="0">
                <a:pos x="942" y="0"/>
              </a:cxn>
              <a:cxn ang="0">
                <a:pos x="3" y="0"/>
              </a:cxn>
              <a:cxn ang="0">
                <a:pos x="0" y="723"/>
              </a:cxn>
              <a:cxn ang="0">
                <a:pos x="303" y="1008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6467" name="任意多边形 307203"/>
          <p:cNvSpPr>
            <a:spLocks noChangeArrowheads="1"/>
          </p:cNvSpPr>
          <p:nvPr/>
        </p:nvSpPr>
        <p:spPr bwMode="auto">
          <a:xfrm>
            <a:off x="4668838" y="1447800"/>
            <a:ext cx="2341562" cy="1962150"/>
          </a:xfrm>
          <a:custGeom>
            <a:avLst/>
            <a:gdLst/>
            <a:ahLst/>
            <a:cxnLst>
              <a:cxn ang="0">
                <a:pos x="303" y="1008"/>
              </a:cxn>
              <a:cxn ang="0">
                <a:pos x="1299" y="1008"/>
              </a:cxn>
              <a:cxn ang="0">
                <a:pos x="1296" y="315"/>
              </a:cxn>
              <a:cxn ang="0">
                <a:pos x="942" y="0"/>
              </a:cxn>
              <a:cxn ang="0">
                <a:pos x="3" y="0"/>
              </a:cxn>
              <a:cxn ang="0">
                <a:pos x="0" y="723"/>
              </a:cxn>
              <a:cxn ang="0">
                <a:pos x="303" y="1008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6468" name="任意多边形 307204"/>
          <p:cNvSpPr>
            <a:spLocks noChangeArrowheads="1"/>
          </p:cNvSpPr>
          <p:nvPr/>
        </p:nvSpPr>
        <p:spPr bwMode="auto">
          <a:xfrm>
            <a:off x="2176463" y="3567113"/>
            <a:ext cx="2341562" cy="1962150"/>
          </a:xfrm>
          <a:custGeom>
            <a:avLst/>
            <a:gdLst/>
            <a:ahLst/>
            <a:cxnLst>
              <a:cxn ang="0">
                <a:pos x="303" y="1008"/>
              </a:cxn>
              <a:cxn ang="0">
                <a:pos x="1299" y="1008"/>
              </a:cxn>
              <a:cxn ang="0">
                <a:pos x="1296" y="315"/>
              </a:cxn>
              <a:cxn ang="0">
                <a:pos x="942" y="0"/>
              </a:cxn>
              <a:cxn ang="0">
                <a:pos x="3" y="0"/>
              </a:cxn>
              <a:cxn ang="0">
                <a:pos x="0" y="723"/>
              </a:cxn>
              <a:cxn ang="0">
                <a:pos x="303" y="1008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6469" name="任意多边形 307205"/>
          <p:cNvSpPr>
            <a:spLocks noChangeArrowheads="1"/>
          </p:cNvSpPr>
          <p:nvPr/>
        </p:nvSpPr>
        <p:spPr bwMode="auto">
          <a:xfrm flipH="1">
            <a:off x="4668838" y="3567113"/>
            <a:ext cx="2341562" cy="1962150"/>
          </a:xfrm>
          <a:custGeom>
            <a:avLst/>
            <a:gdLst/>
            <a:ahLst/>
            <a:cxnLst>
              <a:cxn ang="0">
                <a:pos x="303" y="1008"/>
              </a:cxn>
              <a:cxn ang="0">
                <a:pos x="1299" y="1008"/>
              </a:cxn>
              <a:cxn ang="0">
                <a:pos x="1296" y="315"/>
              </a:cxn>
              <a:cxn ang="0">
                <a:pos x="942" y="0"/>
              </a:cxn>
              <a:cxn ang="0">
                <a:pos x="3" y="0"/>
              </a:cxn>
              <a:cxn ang="0">
                <a:pos x="0" y="723"/>
              </a:cxn>
              <a:cxn ang="0">
                <a:pos x="303" y="1008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6470" name="椭圆 307206"/>
          <p:cNvSpPr>
            <a:spLocks noChangeArrowheads="1"/>
          </p:cNvSpPr>
          <p:nvPr/>
        </p:nvSpPr>
        <p:spPr bwMode="auto">
          <a:xfrm>
            <a:off x="3343275" y="2286000"/>
            <a:ext cx="2362200" cy="2362200"/>
          </a:xfrm>
          <a:prstGeom prst="ellipse">
            <a:avLst/>
          </a:pr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6471" name="文本框 307207"/>
          <p:cNvSpPr txBox="1">
            <a:spLocks noChangeArrowheads="1"/>
          </p:cNvSpPr>
          <p:nvPr/>
        </p:nvSpPr>
        <p:spPr bwMode="auto">
          <a:xfrm>
            <a:off x="2405063" y="1905000"/>
            <a:ext cx="17922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46472" name="文本框 307208"/>
          <p:cNvSpPr txBox="1">
            <a:spLocks noChangeArrowheads="1"/>
          </p:cNvSpPr>
          <p:nvPr/>
        </p:nvSpPr>
        <p:spPr bwMode="auto">
          <a:xfrm>
            <a:off x="1989138" y="5654675"/>
            <a:ext cx="5181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46473" name="文本框 307209"/>
          <p:cNvSpPr txBox="1">
            <a:spLocks noChangeArrowheads="1"/>
          </p:cNvSpPr>
          <p:nvPr/>
        </p:nvSpPr>
        <p:spPr bwMode="auto">
          <a:xfrm>
            <a:off x="4953000" y="1905000"/>
            <a:ext cx="17922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46474" name="文本框 307210"/>
          <p:cNvSpPr txBox="1">
            <a:spLocks noChangeArrowheads="1"/>
          </p:cNvSpPr>
          <p:nvPr/>
        </p:nvSpPr>
        <p:spPr bwMode="auto">
          <a:xfrm>
            <a:off x="2414588" y="4578350"/>
            <a:ext cx="17922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46475" name="文本框 307211"/>
          <p:cNvSpPr txBox="1">
            <a:spLocks noChangeArrowheads="1"/>
          </p:cNvSpPr>
          <p:nvPr/>
        </p:nvSpPr>
        <p:spPr bwMode="auto">
          <a:xfrm>
            <a:off x="4953000" y="4578350"/>
            <a:ext cx="17922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307213" name="矩形 307212"/>
          <p:cNvSpPr/>
          <p:nvPr/>
        </p:nvSpPr>
        <p:spPr>
          <a:xfrm>
            <a:off x="3776663" y="2895600"/>
            <a:ext cx="5016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M1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07214" name="矩形 307213"/>
          <p:cNvSpPr/>
          <p:nvPr/>
        </p:nvSpPr>
        <p:spPr>
          <a:xfrm>
            <a:off x="4908550" y="2895600"/>
            <a:ext cx="5016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M2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07215" name="矩形 307214"/>
          <p:cNvSpPr/>
          <p:nvPr/>
        </p:nvSpPr>
        <p:spPr>
          <a:xfrm>
            <a:off x="3776663" y="3800475"/>
            <a:ext cx="5016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M4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07216" name="矩形 307215"/>
          <p:cNvSpPr/>
          <p:nvPr/>
        </p:nvSpPr>
        <p:spPr>
          <a:xfrm>
            <a:off x="4908550" y="3800475"/>
            <a:ext cx="5016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M3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  <p:transition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3" name="标题 30924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48514" name="菱形 309250"/>
          <p:cNvSpPr>
            <a:spLocks noChangeArrowheads="1"/>
          </p:cNvSpPr>
          <p:nvPr/>
        </p:nvSpPr>
        <p:spPr bwMode="auto">
          <a:xfrm>
            <a:off x="2058988" y="1371600"/>
            <a:ext cx="5072062" cy="4838700"/>
          </a:xfrm>
          <a:prstGeom prst="diamond">
            <a:avLst/>
          </a:prstGeom>
          <a:solidFill>
            <a:srgbClr val="E4E8E4">
              <a:alpha val="30000"/>
            </a:srgbClr>
          </a:solidFill>
          <a:ln w="9525">
            <a:noFill/>
            <a:miter lim="800000"/>
            <a:headEnd/>
            <a:tailEnd/>
          </a:ln>
          <a:scene3d>
            <a:camera prst="legacyPerspectiveTop"/>
            <a:lightRig rig="legacyNormal1" dir="t"/>
          </a:scene3d>
          <a:sp3d extrusionH="49200" prstMaterial="legacyMatte">
            <a:bevelT w="13500" h="13500" prst="angle"/>
            <a:bevelB w="13500" h="13500" prst="angle"/>
            <a:extrusionClr>
              <a:srgbClr val="E4E8E4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48515" name="圆角矩形 309251"/>
          <p:cNvSpPr>
            <a:spLocks noChangeArrowheads="1"/>
          </p:cNvSpPr>
          <p:nvPr/>
        </p:nvSpPr>
        <p:spPr bwMode="auto">
          <a:xfrm>
            <a:off x="3324225" y="2532063"/>
            <a:ext cx="1181100" cy="1182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8516" name="圆角矩形 309252"/>
          <p:cNvSpPr>
            <a:spLocks noChangeArrowheads="1"/>
          </p:cNvSpPr>
          <p:nvPr/>
        </p:nvSpPr>
        <p:spPr bwMode="auto">
          <a:xfrm>
            <a:off x="3324225" y="3865563"/>
            <a:ext cx="1181100" cy="1182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8517" name="圆角矩形 309253"/>
          <p:cNvSpPr>
            <a:spLocks noChangeArrowheads="1"/>
          </p:cNvSpPr>
          <p:nvPr/>
        </p:nvSpPr>
        <p:spPr bwMode="auto">
          <a:xfrm>
            <a:off x="4654550" y="2532063"/>
            <a:ext cx="1181100" cy="1182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8518" name="圆角矩形 309254"/>
          <p:cNvSpPr>
            <a:spLocks noChangeArrowheads="1"/>
          </p:cNvSpPr>
          <p:nvPr/>
        </p:nvSpPr>
        <p:spPr bwMode="auto">
          <a:xfrm>
            <a:off x="4654550" y="3865563"/>
            <a:ext cx="1181100" cy="1182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8519" name="文本框 309255"/>
          <p:cNvSpPr txBox="1">
            <a:spLocks noChangeArrowheads="1"/>
          </p:cNvSpPr>
          <p:nvPr/>
        </p:nvSpPr>
        <p:spPr bwMode="auto">
          <a:xfrm>
            <a:off x="3390900" y="286226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448520" name="文本框 309256"/>
          <p:cNvSpPr txBox="1">
            <a:spLocks noChangeArrowheads="1"/>
          </p:cNvSpPr>
          <p:nvPr/>
        </p:nvSpPr>
        <p:spPr bwMode="auto">
          <a:xfrm>
            <a:off x="4716463" y="2862263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448521" name="文本框 309257"/>
          <p:cNvSpPr txBox="1">
            <a:spLocks noChangeArrowheads="1"/>
          </p:cNvSpPr>
          <p:nvPr/>
        </p:nvSpPr>
        <p:spPr bwMode="auto">
          <a:xfrm>
            <a:off x="3390900" y="4156075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448522" name="文本框 309258"/>
          <p:cNvSpPr txBox="1">
            <a:spLocks noChangeArrowheads="1"/>
          </p:cNvSpPr>
          <p:nvPr/>
        </p:nvSpPr>
        <p:spPr bwMode="auto">
          <a:xfrm>
            <a:off x="4716463" y="4156075"/>
            <a:ext cx="1044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cs typeface="Arial" pitchFamily="34" charset="0"/>
              </a:rPr>
              <a:t>Text in here</a:t>
            </a:r>
          </a:p>
        </p:txBody>
      </p:sp>
      <p:sp>
        <p:nvSpPr>
          <p:cNvPr id="448523" name="文本框 309259"/>
          <p:cNvSpPr txBox="1">
            <a:spLocks noChangeArrowheads="1"/>
          </p:cNvSpPr>
          <p:nvPr/>
        </p:nvSpPr>
        <p:spPr bwMode="auto">
          <a:xfrm>
            <a:off x="3990975" y="1893888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48524" name="文本框 309260"/>
          <p:cNvSpPr txBox="1">
            <a:spLocks noChangeArrowheads="1"/>
          </p:cNvSpPr>
          <p:nvPr/>
        </p:nvSpPr>
        <p:spPr bwMode="auto">
          <a:xfrm>
            <a:off x="3921125" y="5318125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48525" name="文本框 309261"/>
          <p:cNvSpPr txBox="1">
            <a:spLocks noChangeArrowheads="1"/>
          </p:cNvSpPr>
          <p:nvPr/>
        </p:nvSpPr>
        <p:spPr bwMode="auto">
          <a:xfrm>
            <a:off x="5976938" y="3560763"/>
            <a:ext cx="904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48526" name="文本框 309262"/>
          <p:cNvSpPr txBox="1">
            <a:spLocks noChangeArrowheads="1"/>
          </p:cNvSpPr>
          <p:nvPr/>
        </p:nvSpPr>
        <p:spPr bwMode="auto">
          <a:xfrm>
            <a:off x="2276475" y="3560763"/>
            <a:ext cx="1017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Text</a:t>
            </a:r>
          </a:p>
        </p:txBody>
      </p:sp>
      <p:sp>
        <p:nvSpPr>
          <p:cNvPr id="448527" name="文本框 309263"/>
          <p:cNvSpPr txBox="1">
            <a:spLocks noChangeArrowheads="1"/>
          </p:cNvSpPr>
          <p:nvPr/>
        </p:nvSpPr>
        <p:spPr bwMode="auto">
          <a:xfrm>
            <a:off x="762000" y="2103438"/>
            <a:ext cx="27987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48528" name="文本框 309264"/>
          <p:cNvSpPr txBox="1">
            <a:spLocks noChangeArrowheads="1"/>
          </p:cNvSpPr>
          <p:nvPr/>
        </p:nvSpPr>
        <p:spPr bwMode="auto">
          <a:xfrm>
            <a:off x="5659438" y="2103438"/>
            <a:ext cx="27987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48529" name="文本框 309265"/>
          <p:cNvSpPr txBox="1">
            <a:spLocks noChangeArrowheads="1"/>
          </p:cNvSpPr>
          <p:nvPr/>
        </p:nvSpPr>
        <p:spPr bwMode="auto">
          <a:xfrm>
            <a:off x="685800" y="4879975"/>
            <a:ext cx="27987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48530" name="文本框 309266"/>
          <p:cNvSpPr txBox="1">
            <a:spLocks noChangeArrowheads="1"/>
          </p:cNvSpPr>
          <p:nvPr/>
        </p:nvSpPr>
        <p:spPr bwMode="auto">
          <a:xfrm>
            <a:off x="5735638" y="4879975"/>
            <a:ext cx="27987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</p:spTree>
  </p:cSld>
  <p:clrMapOvr>
    <a:masterClrMapping/>
  </p:clrMapOvr>
  <p:transition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标题 31129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50562" name="菱形 311298"/>
          <p:cNvSpPr>
            <a:spLocks noChangeArrowheads="1"/>
          </p:cNvSpPr>
          <p:nvPr/>
        </p:nvSpPr>
        <p:spPr bwMode="auto">
          <a:xfrm>
            <a:off x="2635250" y="2347913"/>
            <a:ext cx="4041775" cy="3690937"/>
          </a:xfrm>
          <a:prstGeom prst="diamond">
            <a:avLst/>
          </a:prstGeom>
          <a:noFill/>
          <a:ln w="5715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50563" name="组合 311299"/>
          <p:cNvGrpSpPr>
            <a:grpSpLocks/>
          </p:cNvGrpSpPr>
          <p:nvPr/>
        </p:nvGrpSpPr>
        <p:grpSpPr bwMode="auto">
          <a:xfrm>
            <a:off x="3892550" y="2057400"/>
            <a:ext cx="1771650" cy="1352550"/>
            <a:chOff x="2180" y="1267"/>
            <a:chExt cx="1350" cy="1030"/>
          </a:xfrm>
        </p:grpSpPr>
        <p:sp>
          <p:nvSpPr>
            <p:cNvPr id="450564" name="椭圆 311300"/>
            <p:cNvSpPr>
              <a:spLocks noChangeArrowheads="1"/>
            </p:cNvSpPr>
            <p:nvPr/>
          </p:nvSpPr>
          <p:spPr bwMode="auto">
            <a:xfrm>
              <a:off x="2301" y="1267"/>
              <a:ext cx="1021" cy="1030"/>
            </a:xfrm>
            <a:prstGeom prst="ellipse">
              <a:avLst/>
            </a:prstGeom>
            <a:gradFill rotWithShape="0">
              <a:gsLst>
                <a:gs pos="0">
                  <a:srgbClr val="006565"/>
                </a:gs>
                <a:gs pos="50000">
                  <a:schemeClr val="hlink"/>
                </a:gs>
                <a:gs pos="100000">
                  <a:srgbClr val="006565"/>
                </a:gs>
              </a:gsLst>
              <a:lin ang="2700000" scaled="1"/>
            </a:gradFill>
            <a:ln w="57150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0565" name="组合 311301"/>
            <p:cNvGrpSpPr>
              <a:grpSpLocks/>
            </p:cNvGrpSpPr>
            <p:nvPr/>
          </p:nvGrpSpPr>
          <p:grpSpPr bwMode="auto">
            <a:xfrm rot="10082854">
              <a:off x="2180" y="2013"/>
              <a:ext cx="926" cy="237"/>
              <a:chOff x="2598" y="1026"/>
              <a:chExt cx="957" cy="242"/>
            </a:xfrm>
          </p:grpSpPr>
          <p:grpSp>
            <p:nvGrpSpPr>
              <p:cNvPr id="450566" name="组合 311302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450567" name="组合 311303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568" name="新月形 31130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69" name="新月形 31130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70" name="新月形 31130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71" name="新月形 31130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572" name="组合 311308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573" name="新月形 31130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74" name="新月形 31131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75" name="新月形 31131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76" name="新月形 31131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50577" name="组合 311313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450578" name="组合 31131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579" name="新月形 31131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80" name="新月形 31131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81" name="新月形 31131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82" name="新月形 31131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583" name="组合 31131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584" name="新月形 31132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85" name="新月形 31132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86" name="新月形 31132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87" name="新月形 31132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50588" name="组合 311324"/>
            <p:cNvGrpSpPr>
              <a:grpSpLocks/>
            </p:cNvGrpSpPr>
            <p:nvPr/>
          </p:nvGrpSpPr>
          <p:grpSpPr bwMode="auto">
            <a:xfrm>
              <a:off x="2604" y="1361"/>
              <a:ext cx="926" cy="237"/>
              <a:chOff x="2598" y="1026"/>
              <a:chExt cx="957" cy="242"/>
            </a:xfrm>
          </p:grpSpPr>
          <p:grpSp>
            <p:nvGrpSpPr>
              <p:cNvPr id="450589" name="组合 311325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450590" name="组合 31132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591" name="新月形 31132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92" name="新月形 31132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93" name="新月形 31132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94" name="新月形 31133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595" name="组合 31133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596" name="新月形 31133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97" name="新月形 31133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98" name="新月形 31133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599" name="新月形 31133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50600" name="组合 311336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450601" name="组合 31133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02" name="新月形 31133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03" name="新月形 31133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04" name="新月形 31134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05" name="新月形 31134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06" name="组合 31134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07" name="新月形 31134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08" name="新月形 31134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09" name="新月形 31134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10" name="新月形 31134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450611" name="组合 311347"/>
          <p:cNvGrpSpPr>
            <a:grpSpLocks/>
          </p:cNvGrpSpPr>
          <p:nvPr/>
        </p:nvGrpSpPr>
        <p:grpSpPr bwMode="auto">
          <a:xfrm>
            <a:off x="5449888" y="3482975"/>
            <a:ext cx="1778000" cy="1352550"/>
            <a:chOff x="3322" y="2165"/>
            <a:chExt cx="1354" cy="1031"/>
          </a:xfrm>
        </p:grpSpPr>
        <p:sp>
          <p:nvSpPr>
            <p:cNvPr id="450612" name="椭圆 311348"/>
            <p:cNvSpPr>
              <a:spLocks noChangeArrowheads="1"/>
            </p:cNvSpPr>
            <p:nvPr/>
          </p:nvSpPr>
          <p:spPr bwMode="auto">
            <a:xfrm>
              <a:off x="3426" y="2165"/>
              <a:ext cx="1023" cy="1031"/>
            </a:xfrm>
            <a:prstGeom prst="ellipse">
              <a:avLst/>
            </a:prstGeom>
            <a:gradFill rotWithShape="0">
              <a:gsLst>
                <a:gs pos="0">
                  <a:srgbClr val="839C9E"/>
                </a:gs>
                <a:gs pos="50000">
                  <a:schemeClr val="accent1"/>
                </a:gs>
                <a:gs pos="100000">
                  <a:srgbClr val="839C9E"/>
                </a:gs>
              </a:gsLst>
              <a:lin ang="2700000" scaled="1"/>
            </a:gradFill>
            <a:ln w="57150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0613" name="组合 311349"/>
            <p:cNvGrpSpPr>
              <a:grpSpLocks/>
            </p:cNvGrpSpPr>
            <p:nvPr/>
          </p:nvGrpSpPr>
          <p:grpSpPr bwMode="auto">
            <a:xfrm rot="10082854">
              <a:off x="3322" y="2916"/>
              <a:ext cx="926" cy="237"/>
              <a:chOff x="2598" y="1026"/>
              <a:chExt cx="957" cy="242"/>
            </a:xfrm>
          </p:grpSpPr>
          <p:grpSp>
            <p:nvGrpSpPr>
              <p:cNvPr id="450614" name="组合 311350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450615" name="组合 31135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16" name="新月形 31135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17" name="新月形 31135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18" name="新月形 31135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19" name="新月形 31135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20" name="组合 31135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21" name="新月形 31135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22" name="新月形 31135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23" name="新月形 31135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24" name="新月形 31136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50625" name="组合 311361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450626" name="组合 311362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27" name="新月形 31136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28" name="新月形 31136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29" name="新月形 31136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30" name="新月形 31136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31" name="组合 311367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32" name="新月形 31136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33" name="新月形 31136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34" name="新月形 31137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35" name="新月形 31137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50636" name="组合 311372"/>
            <p:cNvGrpSpPr>
              <a:grpSpLocks/>
            </p:cNvGrpSpPr>
            <p:nvPr/>
          </p:nvGrpSpPr>
          <p:grpSpPr bwMode="auto">
            <a:xfrm rot="344040">
              <a:off x="3748" y="2277"/>
              <a:ext cx="928" cy="237"/>
              <a:chOff x="2598" y="1026"/>
              <a:chExt cx="957" cy="242"/>
            </a:xfrm>
          </p:grpSpPr>
          <p:grpSp>
            <p:nvGrpSpPr>
              <p:cNvPr id="450637" name="组合 311373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450638" name="组合 31137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39" name="新月形 31137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40" name="新月形 31137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41" name="新月形 31137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42" name="新月形 31137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43" name="组合 31137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44" name="新月形 31138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45" name="新月形 31138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46" name="新月形 31138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47" name="新月形 31138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50648" name="组合 311384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450649" name="组合 311385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50" name="新月形 31138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51" name="新月形 31138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52" name="新月形 31138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53" name="新月形 31138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54" name="组合 311390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55" name="新月形 31139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56" name="新月形 31139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57" name="新月形 31139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58" name="新月形 31139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450659" name="组合 311395"/>
          <p:cNvGrpSpPr>
            <a:grpSpLocks/>
          </p:cNvGrpSpPr>
          <p:nvPr/>
        </p:nvGrpSpPr>
        <p:grpSpPr bwMode="auto">
          <a:xfrm>
            <a:off x="2286000" y="3471863"/>
            <a:ext cx="1784350" cy="1352550"/>
            <a:chOff x="990" y="2158"/>
            <a:chExt cx="1358" cy="1030"/>
          </a:xfrm>
        </p:grpSpPr>
        <p:sp>
          <p:nvSpPr>
            <p:cNvPr id="450660" name="椭圆 311396"/>
            <p:cNvSpPr>
              <a:spLocks noChangeArrowheads="1"/>
            </p:cNvSpPr>
            <p:nvPr/>
          </p:nvSpPr>
          <p:spPr bwMode="auto">
            <a:xfrm>
              <a:off x="1107" y="2158"/>
              <a:ext cx="1022" cy="1030"/>
            </a:xfrm>
            <a:prstGeom prst="ellipse">
              <a:avLst/>
            </a:prstGeom>
            <a:gradFill rotWithShape="1">
              <a:gsLst>
                <a:gs pos="0">
                  <a:srgbClr val="5C7B00"/>
                </a:gs>
                <a:gs pos="50000">
                  <a:schemeClr val="folHlink"/>
                </a:gs>
                <a:gs pos="100000">
                  <a:srgbClr val="5C7B00"/>
                </a:gs>
              </a:gsLst>
              <a:lin ang="2700000" scaled="1"/>
            </a:gradFill>
            <a:ln w="57150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0661" name="组合 311397"/>
            <p:cNvGrpSpPr>
              <a:grpSpLocks/>
            </p:cNvGrpSpPr>
            <p:nvPr/>
          </p:nvGrpSpPr>
          <p:grpSpPr bwMode="auto">
            <a:xfrm rot="10082854">
              <a:off x="990" y="2907"/>
              <a:ext cx="928" cy="236"/>
              <a:chOff x="2598" y="1026"/>
              <a:chExt cx="957" cy="242"/>
            </a:xfrm>
          </p:grpSpPr>
          <p:grpSp>
            <p:nvGrpSpPr>
              <p:cNvPr id="450662" name="组合 311398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450663" name="组合 31139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64" name="新月形 31140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65" name="新月形 31140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66" name="新月形 31140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67" name="新月形 31140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68" name="组合 31140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69" name="新月形 31140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70" name="新月形 31140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71" name="新月形 31140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72" name="新月形 31140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50673" name="组合 311409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450674" name="组合 31141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675" name="新月形 31141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76" name="新月形 31141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77" name="新月形 31141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78" name="新月形 31141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679" name="组合 31141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680" name="新月形 31141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81" name="新月形 31141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82" name="新月形 31141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683" name="新月形 31141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50684" name="组合 311420"/>
            <p:cNvGrpSpPr>
              <a:grpSpLocks/>
            </p:cNvGrpSpPr>
            <p:nvPr/>
          </p:nvGrpSpPr>
          <p:grpSpPr bwMode="auto">
            <a:xfrm rot="-232145">
              <a:off x="1392" y="2245"/>
              <a:ext cx="956" cy="259"/>
              <a:chOff x="1824" y="2448"/>
              <a:chExt cx="987" cy="266"/>
            </a:xfrm>
          </p:grpSpPr>
          <p:grpSp>
            <p:nvGrpSpPr>
              <p:cNvPr id="450685" name="组合 311421"/>
              <p:cNvGrpSpPr>
                <a:grpSpLocks/>
              </p:cNvGrpSpPr>
              <p:nvPr/>
            </p:nvGrpSpPr>
            <p:grpSpPr bwMode="auto">
              <a:xfrm rot="513316">
                <a:off x="1824" y="2448"/>
                <a:ext cx="957" cy="242"/>
                <a:chOff x="2598" y="1026"/>
                <a:chExt cx="957" cy="242"/>
              </a:xfrm>
            </p:grpSpPr>
            <p:grpSp>
              <p:nvGrpSpPr>
                <p:cNvPr id="450686" name="组合 311422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8" y="1026"/>
                  <a:ext cx="957" cy="242"/>
                  <a:chOff x="2532" y="1051"/>
                  <a:chExt cx="893" cy="246"/>
                </a:xfrm>
              </p:grpSpPr>
              <p:grpSp>
                <p:nvGrpSpPr>
                  <p:cNvPr id="450687" name="组合 311423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688" name="新月形 311424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689" name="新月形 311425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690" name="新月形 311426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691" name="新月形 311427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692" name="组合 311428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693" name="新月形 311429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694" name="新月形 311430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695" name="新月形 311431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696" name="新月形 311432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50697" name="组合 311433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88" y="1056"/>
                  <a:ext cx="784" cy="198"/>
                  <a:chOff x="2532" y="1051"/>
                  <a:chExt cx="893" cy="246"/>
                </a:xfrm>
              </p:grpSpPr>
              <p:grpSp>
                <p:nvGrpSpPr>
                  <p:cNvPr id="450698" name="组合 311434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699" name="新月形 311435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00" name="新月形 311436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01" name="新月形 311437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02" name="新月形 311438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03" name="组合 311439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04" name="新月形 311440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05" name="新月形 311441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06" name="新月形 311442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07" name="新月形 311443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450708" name="组合 311444"/>
              <p:cNvGrpSpPr>
                <a:grpSpLocks/>
              </p:cNvGrpSpPr>
              <p:nvPr/>
            </p:nvGrpSpPr>
            <p:grpSpPr bwMode="auto">
              <a:xfrm rot="513316">
                <a:off x="1854" y="2472"/>
                <a:ext cx="957" cy="242"/>
                <a:chOff x="2598" y="1026"/>
                <a:chExt cx="957" cy="242"/>
              </a:xfrm>
            </p:grpSpPr>
            <p:grpSp>
              <p:nvGrpSpPr>
                <p:cNvPr id="450709" name="组合 311445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8" y="1026"/>
                  <a:ext cx="957" cy="242"/>
                  <a:chOff x="2532" y="1051"/>
                  <a:chExt cx="893" cy="246"/>
                </a:xfrm>
              </p:grpSpPr>
              <p:grpSp>
                <p:nvGrpSpPr>
                  <p:cNvPr id="450710" name="组合 311446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711" name="新月形 311447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12" name="新月形 311448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13" name="新月形 311449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14" name="新月形 311450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15" name="组合 311451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16" name="新月形 311452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17" name="新月形 311453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18" name="新月形 311454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19" name="新月形 311455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50720" name="组合 311456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88" y="1056"/>
                  <a:ext cx="784" cy="198"/>
                  <a:chOff x="2532" y="1051"/>
                  <a:chExt cx="893" cy="246"/>
                </a:xfrm>
              </p:grpSpPr>
              <p:grpSp>
                <p:nvGrpSpPr>
                  <p:cNvPr id="450721" name="组合 311457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722" name="新月形 311458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23" name="新月形 311459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24" name="新月形 311460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25" name="新月形 311461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26" name="组合 311462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27" name="新月形 311463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28" name="新月形 311464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29" name="新月形 311465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30" name="新月形 311466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450731" name="组合 311467"/>
          <p:cNvGrpSpPr>
            <a:grpSpLocks/>
          </p:cNvGrpSpPr>
          <p:nvPr/>
        </p:nvGrpSpPr>
        <p:grpSpPr bwMode="auto">
          <a:xfrm>
            <a:off x="3951288" y="4999038"/>
            <a:ext cx="1784350" cy="1352550"/>
            <a:chOff x="2163" y="3120"/>
            <a:chExt cx="1358" cy="1030"/>
          </a:xfrm>
        </p:grpSpPr>
        <p:sp>
          <p:nvSpPr>
            <p:cNvPr id="450732" name="椭圆 311468"/>
            <p:cNvSpPr>
              <a:spLocks noChangeArrowheads="1"/>
            </p:cNvSpPr>
            <p:nvPr/>
          </p:nvSpPr>
          <p:spPr bwMode="auto">
            <a:xfrm>
              <a:off x="2280" y="3120"/>
              <a:ext cx="1022" cy="1030"/>
            </a:xfrm>
            <a:prstGeom prst="ellipse">
              <a:avLst/>
            </a:prstGeom>
            <a:gradFill rotWithShape="1">
              <a:gsLst>
                <a:gs pos="0">
                  <a:srgbClr val="181847"/>
                </a:gs>
                <a:gs pos="50000">
                  <a:schemeClr val="accent2"/>
                </a:gs>
                <a:gs pos="100000">
                  <a:srgbClr val="181847"/>
                </a:gs>
              </a:gsLst>
              <a:lin ang="2700000" scaled="1"/>
            </a:gradFill>
            <a:ln w="57150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0733" name="组合 311469"/>
            <p:cNvGrpSpPr>
              <a:grpSpLocks/>
            </p:cNvGrpSpPr>
            <p:nvPr/>
          </p:nvGrpSpPr>
          <p:grpSpPr bwMode="auto">
            <a:xfrm rot="10082854">
              <a:off x="2163" y="3869"/>
              <a:ext cx="928" cy="236"/>
              <a:chOff x="2598" y="1026"/>
              <a:chExt cx="957" cy="242"/>
            </a:xfrm>
          </p:grpSpPr>
          <p:grpSp>
            <p:nvGrpSpPr>
              <p:cNvPr id="450734" name="组合 311470"/>
              <p:cNvGrpSpPr>
                <a:grpSpLocks/>
              </p:cNvGrpSpPr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450735" name="组合 31147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736" name="新月形 31147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37" name="新月形 31147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38" name="新月形 31147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39" name="新月形 31147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740" name="组合 31147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741" name="新月形 31147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42" name="新月形 31147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43" name="新月形 31147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44" name="新月形 31148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50745" name="组合 311481"/>
              <p:cNvGrpSpPr>
                <a:grpSpLocks/>
              </p:cNvGrpSpPr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450746" name="组合 311482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0747" name="新月形 31148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48" name="新月形 31148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49" name="新月形 31148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50" name="新月形 31148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751" name="组合 311487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50752" name="新月形 31148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53" name="新月形 31148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54" name="新月形 31149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755" name="新月形 31149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50756" name="组合 311492"/>
            <p:cNvGrpSpPr>
              <a:grpSpLocks/>
            </p:cNvGrpSpPr>
            <p:nvPr/>
          </p:nvGrpSpPr>
          <p:grpSpPr bwMode="auto">
            <a:xfrm rot="-232145">
              <a:off x="2565" y="3207"/>
              <a:ext cx="956" cy="259"/>
              <a:chOff x="1824" y="2448"/>
              <a:chExt cx="987" cy="266"/>
            </a:xfrm>
          </p:grpSpPr>
          <p:grpSp>
            <p:nvGrpSpPr>
              <p:cNvPr id="450757" name="组合 311493"/>
              <p:cNvGrpSpPr>
                <a:grpSpLocks/>
              </p:cNvGrpSpPr>
              <p:nvPr/>
            </p:nvGrpSpPr>
            <p:grpSpPr bwMode="auto">
              <a:xfrm rot="513316">
                <a:off x="1824" y="2448"/>
                <a:ext cx="957" cy="242"/>
                <a:chOff x="2598" y="1026"/>
                <a:chExt cx="957" cy="242"/>
              </a:xfrm>
            </p:grpSpPr>
            <p:grpSp>
              <p:nvGrpSpPr>
                <p:cNvPr id="450758" name="组合 311494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8" y="1026"/>
                  <a:ext cx="957" cy="242"/>
                  <a:chOff x="2532" y="1051"/>
                  <a:chExt cx="893" cy="246"/>
                </a:xfrm>
              </p:grpSpPr>
              <p:grpSp>
                <p:nvGrpSpPr>
                  <p:cNvPr id="450759" name="组合 311495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760" name="新月形 311496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61" name="新月形 311497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62" name="新月形 311498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63" name="新月形 311499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64" name="组合 311500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65" name="新月形 311501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66" name="新月形 311502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67" name="新月形 311503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68" name="新月形 311504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50769" name="组合 311505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88" y="1056"/>
                  <a:ext cx="784" cy="198"/>
                  <a:chOff x="2532" y="1051"/>
                  <a:chExt cx="893" cy="246"/>
                </a:xfrm>
              </p:grpSpPr>
              <p:grpSp>
                <p:nvGrpSpPr>
                  <p:cNvPr id="450770" name="组合 311506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771" name="新月形 311507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72" name="新月形 311508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73" name="新月形 311509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74" name="新月形 311510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75" name="组合 311511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76" name="新月形 311512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77" name="新月形 311513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78" name="新月形 311514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79" name="新月形 311515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450780" name="组合 311516"/>
              <p:cNvGrpSpPr>
                <a:grpSpLocks/>
              </p:cNvGrpSpPr>
              <p:nvPr/>
            </p:nvGrpSpPr>
            <p:grpSpPr bwMode="auto">
              <a:xfrm rot="513316">
                <a:off x="1854" y="2472"/>
                <a:ext cx="957" cy="242"/>
                <a:chOff x="2598" y="1026"/>
                <a:chExt cx="957" cy="242"/>
              </a:xfrm>
            </p:grpSpPr>
            <p:grpSp>
              <p:nvGrpSpPr>
                <p:cNvPr id="450781" name="组合 311517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8" y="1026"/>
                  <a:ext cx="957" cy="242"/>
                  <a:chOff x="2532" y="1051"/>
                  <a:chExt cx="893" cy="246"/>
                </a:xfrm>
              </p:grpSpPr>
              <p:grpSp>
                <p:nvGrpSpPr>
                  <p:cNvPr id="450782" name="组合 311518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783" name="新月形 311519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84" name="新月形 311520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85" name="新月形 311521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86" name="新月形 311522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87" name="组合 311523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88" name="新月形 311524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89" name="新月形 311525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90" name="新月形 311526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91" name="新月形 311527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50792" name="组合 311528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88" y="1056"/>
                  <a:ext cx="784" cy="198"/>
                  <a:chOff x="2532" y="1051"/>
                  <a:chExt cx="893" cy="246"/>
                </a:xfrm>
              </p:grpSpPr>
              <p:grpSp>
                <p:nvGrpSpPr>
                  <p:cNvPr id="450793" name="组合 311529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0794" name="新月形 311530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95" name="新月形 311531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96" name="新月形 311532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797" name="新月形 311533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50798" name="组合 311534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50799" name="新月形 311535"/>
                    <p:cNvSpPr>
                      <a:spLocks noChangeArrowheads="1"/>
                    </p:cNvSpPr>
                    <p:nvPr/>
                  </p:nvSpPr>
                  <p:spPr bwMode="auto">
                    <a:xfrm rot="5263130">
                      <a:off x="1857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800" name="新月形 311536"/>
                    <p:cNvSpPr>
                      <a:spLocks noChangeArrowheads="1"/>
                    </p:cNvSpPr>
                    <p:nvPr/>
                  </p:nvSpPr>
                  <p:spPr bwMode="auto">
                    <a:xfrm rot="6078281">
                      <a:off x="1993" y="2272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801" name="新月形 311537"/>
                    <p:cNvSpPr>
                      <a:spLocks noChangeArrowheads="1"/>
                    </p:cNvSpPr>
                    <p:nvPr/>
                  </p:nvSpPr>
                  <p:spPr bwMode="auto">
                    <a:xfrm rot="6373927">
                      <a:off x="2069" y="229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0802" name="新月形 311538"/>
                    <p:cNvSpPr>
                      <a:spLocks noChangeArrowheads="1"/>
                    </p:cNvSpPr>
                    <p:nvPr/>
                  </p:nvSpPr>
                  <p:spPr bwMode="auto">
                    <a:xfrm rot="6906312">
                      <a:off x="2159" y="232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2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450803" name="矩形 311539"/>
          <p:cNvSpPr>
            <a:spLocks noChangeArrowheads="1"/>
          </p:cNvSpPr>
          <p:nvPr/>
        </p:nvSpPr>
        <p:spPr bwMode="auto">
          <a:xfrm>
            <a:off x="4041775" y="241935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50804" name="矩形 311540"/>
          <p:cNvSpPr>
            <a:spLocks noChangeArrowheads="1"/>
          </p:cNvSpPr>
          <p:nvPr/>
        </p:nvSpPr>
        <p:spPr bwMode="auto">
          <a:xfrm>
            <a:off x="2419350" y="379095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50805" name="矩形 311541"/>
          <p:cNvSpPr>
            <a:spLocks noChangeArrowheads="1"/>
          </p:cNvSpPr>
          <p:nvPr/>
        </p:nvSpPr>
        <p:spPr bwMode="auto">
          <a:xfrm>
            <a:off x="5632450" y="3790950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50806" name="矩形 311542"/>
          <p:cNvSpPr>
            <a:spLocks noChangeArrowheads="1"/>
          </p:cNvSpPr>
          <p:nvPr/>
        </p:nvSpPr>
        <p:spPr bwMode="auto">
          <a:xfrm>
            <a:off x="4108450" y="5360988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EFEFE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450807" name="文本框 311543"/>
          <p:cNvSpPr txBox="1">
            <a:spLocks noChangeArrowheads="1"/>
          </p:cNvSpPr>
          <p:nvPr/>
        </p:nvSpPr>
        <p:spPr bwMode="auto">
          <a:xfrm>
            <a:off x="5641975" y="5391150"/>
            <a:ext cx="3200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Arial" pitchFamily="34" charset="0"/>
              <a:buChar char="-"/>
            </a:pPr>
            <a:r>
              <a:rPr lang="en-US" altLang="zh-CN" sz="1400" b="1">
                <a:solidFill>
                  <a:srgbClr val="020202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20202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50808" name="矩形 311544"/>
          <p:cNvSpPr>
            <a:spLocks noChangeArrowheads="1"/>
          </p:cNvSpPr>
          <p:nvPr/>
        </p:nvSpPr>
        <p:spPr bwMode="auto">
          <a:xfrm>
            <a:off x="825500" y="3941763"/>
            <a:ext cx="1524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10101"/>
                </a:solidFill>
                <a:cs typeface="Arial" pitchFamily="34" charset="0"/>
              </a:rPr>
              <a:t>- Description of the contents</a:t>
            </a:r>
          </a:p>
        </p:txBody>
      </p:sp>
      <p:sp>
        <p:nvSpPr>
          <p:cNvPr id="450809" name="矩形 311545"/>
          <p:cNvSpPr>
            <a:spLocks noChangeArrowheads="1"/>
          </p:cNvSpPr>
          <p:nvPr/>
        </p:nvSpPr>
        <p:spPr bwMode="auto">
          <a:xfrm>
            <a:off x="6983413" y="3838575"/>
            <a:ext cx="1524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10101"/>
                </a:solidFill>
                <a:cs typeface="Arial" pitchFamily="34" charset="0"/>
              </a:rPr>
              <a:t>- Description of the contents</a:t>
            </a:r>
          </a:p>
        </p:txBody>
      </p:sp>
      <p:sp>
        <p:nvSpPr>
          <p:cNvPr id="450810" name="矩形 311546"/>
          <p:cNvSpPr>
            <a:spLocks noChangeArrowheads="1"/>
          </p:cNvSpPr>
          <p:nvPr/>
        </p:nvSpPr>
        <p:spPr bwMode="auto">
          <a:xfrm>
            <a:off x="2265363" y="1285875"/>
            <a:ext cx="4876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rgbClr val="DDDDD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CN" sz="3200" b="1">
                <a:solidFill>
                  <a:srgbClr val="E36803"/>
                </a:solidFill>
                <a:cs typeface="Arial" pitchFamily="34" charset="0"/>
              </a:rPr>
              <a:t>“A title about content”</a:t>
            </a:r>
          </a:p>
        </p:txBody>
      </p:sp>
      <p:sp>
        <p:nvSpPr>
          <p:cNvPr id="311548" name="矩形 311547"/>
          <p:cNvSpPr/>
          <p:nvPr/>
        </p:nvSpPr>
        <p:spPr>
          <a:xfrm>
            <a:off x="3598863" y="3790950"/>
            <a:ext cx="2133600" cy="8223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400" noProof="1">
                <a:solidFill>
                  <a:srgbClr val="3D2F6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  <a:cs typeface="+mn-ea"/>
              </a:rPr>
              <a:t>Company</a:t>
            </a:r>
            <a:endParaRPr lang="en-US" altLang="zh-CN" sz="2400" noProof="1">
              <a:solidFill>
                <a:srgbClr val="3D2F6F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  <a:ea typeface="Arial" pitchFamily="34" charset="0"/>
            </a:endParaRPr>
          </a:p>
          <a:p>
            <a:pPr algn="ctr"/>
            <a:r>
              <a:rPr lang="en-US" altLang="zh-CN" sz="2400" noProof="1">
                <a:solidFill>
                  <a:srgbClr val="3D2F6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ea typeface="Arial" pitchFamily="34" charset="0"/>
                <a:cs typeface="+mn-ea"/>
              </a:rPr>
              <a:t>LOGO</a:t>
            </a:r>
            <a:endParaRPr lang="en-US" altLang="zh-CN" sz="2400" noProof="1">
              <a:solidFill>
                <a:srgbClr val="3D2F6F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  <a:ea typeface="Arial" pitchFamily="34" charset="0"/>
            </a:endParaRPr>
          </a:p>
        </p:txBody>
      </p:sp>
      <p:sp>
        <p:nvSpPr>
          <p:cNvPr id="450812" name="矩形 311548"/>
          <p:cNvSpPr>
            <a:spLocks noChangeArrowheads="1"/>
          </p:cNvSpPr>
          <p:nvPr/>
        </p:nvSpPr>
        <p:spPr bwMode="auto">
          <a:xfrm>
            <a:off x="5553075" y="2274888"/>
            <a:ext cx="1524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66"/>
              </a:buClr>
              <a:buFont typeface="Wingdings" pitchFamily="2" charset="2"/>
              <a:buNone/>
            </a:pPr>
            <a:r>
              <a:rPr lang="en-US" altLang="zh-CN" sz="1400">
                <a:solidFill>
                  <a:srgbClr val="010101"/>
                </a:solidFill>
                <a:cs typeface="Arial" pitchFamily="34" charset="0"/>
              </a:rPr>
              <a:t>- Description of the contents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09" name="标题 3133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52610" name="矩形 313346"/>
          <p:cNvSpPr>
            <a:spLocks noChangeArrowheads="1"/>
          </p:cNvSpPr>
          <p:nvPr/>
        </p:nvSpPr>
        <p:spPr bwMode="auto">
          <a:xfrm>
            <a:off x="1143000" y="914400"/>
            <a:ext cx="6477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52611" name="圆角矩形 313347"/>
          <p:cNvSpPr>
            <a:spLocks noChangeArrowheads="1"/>
          </p:cNvSpPr>
          <p:nvPr/>
        </p:nvSpPr>
        <p:spPr bwMode="auto">
          <a:xfrm>
            <a:off x="1206500" y="1697038"/>
            <a:ext cx="7061200" cy="4195762"/>
          </a:xfrm>
          <a:prstGeom prst="roundRect">
            <a:avLst>
              <a:gd name="adj" fmla="val 8097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12" name="圆角矩形 313348"/>
          <p:cNvSpPr>
            <a:spLocks noChangeArrowheads="1"/>
          </p:cNvSpPr>
          <p:nvPr/>
        </p:nvSpPr>
        <p:spPr bwMode="auto">
          <a:xfrm>
            <a:off x="2112963" y="5470525"/>
            <a:ext cx="5286375" cy="8270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5E5E5"/>
              </a:gs>
              <a:gs pos="50000">
                <a:srgbClr val="F8F8F8"/>
              </a:gs>
              <a:gs pos="100000">
                <a:srgbClr val="E5E5E5"/>
              </a:gs>
            </a:gsLst>
            <a:lin ang="5400000" scaled="1"/>
          </a:gradFill>
          <a:ln w="19050">
            <a:solidFill>
              <a:srgbClr val="808080"/>
            </a:solidFill>
            <a:round/>
            <a:headEnd/>
            <a:tailEnd/>
          </a:ln>
          <a:effectLst>
            <a:outerShdw dist="25400" dir="54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52613" name="圆角矩形 313349"/>
          <p:cNvSpPr>
            <a:spLocks noChangeArrowheads="1"/>
          </p:cNvSpPr>
          <p:nvPr/>
        </p:nvSpPr>
        <p:spPr bwMode="auto">
          <a:xfrm>
            <a:off x="6350000" y="2057400"/>
            <a:ext cx="1560513" cy="2652713"/>
          </a:xfrm>
          <a:prstGeom prst="roundRect">
            <a:avLst>
              <a:gd name="adj" fmla="val 9523"/>
            </a:avLst>
          </a:prstGeom>
          <a:solidFill>
            <a:srgbClr val="96969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14" name="圆角矩形 313350"/>
          <p:cNvSpPr>
            <a:spLocks noChangeArrowheads="1"/>
          </p:cNvSpPr>
          <p:nvPr/>
        </p:nvSpPr>
        <p:spPr bwMode="auto">
          <a:xfrm>
            <a:off x="4735513" y="2057400"/>
            <a:ext cx="1560512" cy="2652713"/>
          </a:xfrm>
          <a:prstGeom prst="roundRect">
            <a:avLst>
              <a:gd name="adj" fmla="val 9523"/>
            </a:avLst>
          </a:prstGeom>
          <a:solidFill>
            <a:srgbClr val="96969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15" name="圆角矩形 313351"/>
          <p:cNvSpPr>
            <a:spLocks noChangeArrowheads="1"/>
          </p:cNvSpPr>
          <p:nvPr/>
        </p:nvSpPr>
        <p:spPr bwMode="auto">
          <a:xfrm>
            <a:off x="3124200" y="2057400"/>
            <a:ext cx="1560513" cy="2652713"/>
          </a:xfrm>
          <a:prstGeom prst="roundRect">
            <a:avLst>
              <a:gd name="adj" fmla="val 9523"/>
            </a:avLst>
          </a:prstGeom>
          <a:solidFill>
            <a:srgbClr val="96969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16" name="圆角矩形 313352"/>
          <p:cNvSpPr>
            <a:spLocks noChangeArrowheads="1"/>
          </p:cNvSpPr>
          <p:nvPr/>
        </p:nvSpPr>
        <p:spPr bwMode="auto">
          <a:xfrm>
            <a:off x="1509713" y="2057400"/>
            <a:ext cx="1560512" cy="2652713"/>
          </a:xfrm>
          <a:prstGeom prst="roundRect">
            <a:avLst>
              <a:gd name="adj" fmla="val 9523"/>
            </a:avLst>
          </a:prstGeom>
          <a:solidFill>
            <a:srgbClr val="96969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17" name="矩形 313353"/>
          <p:cNvSpPr>
            <a:spLocks noChangeArrowheads="1"/>
          </p:cNvSpPr>
          <p:nvPr/>
        </p:nvSpPr>
        <p:spPr bwMode="auto">
          <a:xfrm>
            <a:off x="2476500" y="5592763"/>
            <a:ext cx="4678363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52618" name="下箭头 313354"/>
          <p:cNvSpPr>
            <a:spLocks noChangeArrowheads="1"/>
          </p:cNvSpPr>
          <p:nvPr/>
        </p:nvSpPr>
        <p:spPr bwMode="auto">
          <a:xfrm>
            <a:off x="1792288" y="2058988"/>
            <a:ext cx="981075" cy="623887"/>
          </a:xfrm>
          <a:prstGeom prst="downArrow">
            <a:avLst>
              <a:gd name="adj1" fmla="val 75111"/>
              <a:gd name="adj2" fmla="val 4083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19" name="文本框 313355"/>
          <p:cNvSpPr txBox="1">
            <a:spLocks noChangeArrowheads="1"/>
          </p:cNvSpPr>
          <p:nvPr/>
        </p:nvSpPr>
        <p:spPr bwMode="auto">
          <a:xfrm>
            <a:off x="1752600" y="2132013"/>
            <a:ext cx="109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52620" name="下箭头 313356"/>
          <p:cNvSpPr>
            <a:spLocks noChangeArrowheads="1"/>
          </p:cNvSpPr>
          <p:nvPr/>
        </p:nvSpPr>
        <p:spPr bwMode="auto">
          <a:xfrm>
            <a:off x="3386138" y="2060575"/>
            <a:ext cx="981075" cy="1214438"/>
          </a:xfrm>
          <a:prstGeom prst="downArrow">
            <a:avLst>
              <a:gd name="adj1" fmla="val 77269"/>
              <a:gd name="adj2" fmla="val 28826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21" name="下箭头 313357"/>
          <p:cNvSpPr>
            <a:spLocks noChangeArrowheads="1"/>
          </p:cNvSpPr>
          <p:nvPr/>
        </p:nvSpPr>
        <p:spPr bwMode="auto">
          <a:xfrm>
            <a:off x="5002213" y="2060575"/>
            <a:ext cx="981075" cy="1582738"/>
          </a:xfrm>
          <a:prstGeom prst="downArrow">
            <a:avLst>
              <a:gd name="adj1" fmla="val 77269"/>
              <a:gd name="adj2" fmla="val 37568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22" name="下箭头 313358"/>
          <p:cNvSpPr>
            <a:spLocks noChangeArrowheads="1"/>
          </p:cNvSpPr>
          <p:nvPr/>
        </p:nvSpPr>
        <p:spPr bwMode="auto">
          <a:xfrm>
            <a:off x="6624638" y="2060575"/>
            <a:ext cx="981075" cy="1787525"/>
          </a:xfrm>
          <a:prstGeom prst="downArrow">
            <a:avLst>
              <a:gd name="adj1" fmla="val 77269"/>
              <a:gd name="adj2" fmla="val 36212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2623" name="文本框 313359"/>
          <p:cNvSpPr txBox="1">
            <a:spLocks noChangeArrowheads="1"/>
          </p:cNvSpPr>
          <p:nvPr/>
        </p:nvSpPr>
        <p:spPr bwMode="auto">
          <a:xfrm>
            <a:off x="3368675" y="2093913"/>
            <a:ext cx="109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452624" name="文本框 313360"/>
          <p:cNvSpPr txBox="1">
            <a:spLocks noChangeArrowheads="1"/>
          </p:cNvSpPr>
          <p:nvPr/>
        </p:nvSpPr>
        <p:spPr bwMode="auto">
          <a:xfrm>
            <a:off x="4972050" y="2093913"/>
            <a:ext cx="109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452625" name="文本框 313361"/>
          <p:cNvSpPr txBox="1">
            <a:spLocks noChangeArrowheads="1"/>
          </p:cNvSpPr>
          <p:nvPr/>
        </p:nvSpPr>
        <p:spPr bwMode="auto">
          <a:xfrm>
            <a:off x="6594475" y="2085975"/>
            <a:ext cx="109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cs typeface="Arial" pitchFamily="34" charset="0"/>
              </a:rPr>
              <a:t>20%</a:t>
            </a:r>
          </a:p>
        </p:txBody>
      </p:sp>
      <p:grpSp>
        <p:nvGrpSpPr>
          <p:cNvPr id="452626" name="组合 313362"/>
          <p:cNvGrpSpPr>
            <a:grpSpLocks/>
          </p:cNvGrpSpPr>
          <p:nvPr/>
        </p:nvGrpSpPr>
        <p:grpSpPr bwMode="auto">
          <a:xfrm>
            <a:off x="1514475" y="4437063"/>
            <a:ext cx="1554163" cy="704850"/>
            <a:chOff x="657" y="2893"/>
            <a:chExt cx="1032" cy="590"/>
          </a:xfrm>
        </p:grpSpPr>
        <p:sp>
          <p:nvSpPr>
            <p:cNvPr id="452627" name="圆角矩形 313363"/>
            <p:cNvSpPr>
              <a:spLocks noChangeArrowheads="1"/>
            </p:cNvSpPr>
            <p:nvPr/>
          </p:nvSpPr>
          <p:spPr bwMode="auto">
            <a:xfrm>
              <a:off x="657" y="2893"/>
              <a:ext cx="1031" cy="590"/>
            </a:xfrm>
            <a:prstGeom prst="roundRect">
              <a:avLst>
                <a:gd name="adj" fmla="val 12736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28" name="圆角矩形 313364"/>
            <p:cNvSpPr>
              <a:spLocks noChangeArrowheads="1"/>
            </p:cNvSpPr>
            <p:nvPr/>
          </p:nvSpPr>
          <p:spPr bwMode="auto">
            <a:xfrm>
              <a:off x="658" y="2894"/>
              <a:ext cx="1031" cy="236"/>
            </a:xfrm>
            <a:prstGeom prst="roundRect">
              <a:avLst>
                <a:gd name="adj" fmla="val 3076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29" name="组合 313365"/>
          <p:cNvGrpSpPr>
            <a:grpSpLocks/>
          </p:cNvGrpSpPr>
          <p:nvPr/>
        </p:nvGrpSpPr>
        <p:grpSpPr bwMode="auto">
          <a:xfrm>
            <a:off x="3133725" y="4437063"/>
            <a:ext cx="1554163" cy="704850"/>
            <a:chOff x="657" y="2893"/>
            <a:chExt cx="1032" cy="590"/>
          </a:xfrm>
        </p:grpSpPr>
        <p:sp>
          <p:nvSpPr>
            <p:cNvPr id="452630" name="圆角矩形 313366"/>
            <p:cNvSpPr>
              <a:spLocks noChangeArrowheads="1"/>
            </p:cNvSpPr>
            <p:nvPr/>
          </p:nvSpPr>
          <p:spPr bwMode="auto">
            <a:xfrm>
              <a:off x="657" y="2893"/>
              <a:ext cx="1031" cy="590"/>
            </a:xfrm>
            <a:prstGeom prst="roundRect">
              <a:avLst>
                <a:gd name="adj" fmla="val 12736"/>
              </a:avLst>
            </a:prstGeom>
            <a:gradFill rotWithShape="1">
              <a:gsLst>
                <a:gs pos="0">
                  <a:srgbClr val="2C2C83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31" name="圆角矩形 313367"/>
            <p:cNvSpPr>
              <a:spLocks noChangeArrowheads="1"/>
            </p:cNvSpPr>
            <p:nvPr/>
          </p:nvSpPr>
          <p:spPr bwMode="auto">
            <a:xfrm>
              <a:off x="658" y="2894"/>
              <a:ext cx="1031" cy="236"/>
            </a:xfrm>
            <a:prstGeom prst="roundRect">
              <a:avLst>
                <a:gd name="adj" fmla="val 30769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8686C3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32" name="组合 313368"/>
          <p:cNvGrpSpPr>
            <a:grpSpLocks/>
          </p:cNvGrpSpPr>
          <p:nvPr/>
        </p:nvGrpSpPr>
        <p:grpSpPr bwMode="auto">
          <a:xfrm>
            <a:off x="4751388" y="4437063"/>
            <a:ext cx="1554162" cy="704850"/>
            <a:chOff x="657" y="2893"/>
            <a:chExt cx="1032" cy="590"/>
          </a:xfrm>
        </p:grpSpPr>
        <p:sp>
          <p:nvSpPr>
            <p:cNvPr id="452633" name="圆角矩形 313369"/>
            <p:cNvSpPr>
              <a:spLocks noChangeArrowheads="1"/>
            </p:cNvSpPr>
            <p:nvPr/>
          </p:nvSpPr>
          <p:spPr bwMode="auto">
            <a:xfrm>
              <a:off x="657" y="2893"/>
              <a:ext cx="1031" cy="590"/>
            </a:xfrm>
            <a:prstGeom prst="roundRect">
              <a:avLst>
                <a:gd name="adj" fmla="val 12736"/>
              </a:avLst>
            </a:prstGeom>
            <a:gradFill rotWithShape="1">
              <a:gsLst>
                <a:gs pos="0">
                  <a:srgbClr val="83AF00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34" name="圆角矩形 313370"/>
            <p:cNvSpPr>
              <a:spLocks noChangeArrowheads="1"/>
            </p:cNvSpPr>
            <p:nvPr/>
          </p:nvSpPr>
          <p:spPr bwMode="auto">
            <a:xfrm>
              <a:off x="658" y="2894"/>
              <a:ext cx="1031" cy="236"/>
            </a:xfrm>
            <a:prstGeom prst="roundRect">
              <a:avLst>
                <a:gd name="adj" fmla="val 30769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C3E16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35" name="组合 313371"/>
          <p:cNvGrpSpPr>
            <a:grpSpLocks/>
          </p:cNvGrpSpPr>
          <p:nvPr/>
        </p:nvGrpSpPr>
        <p:grpSpPr bwMode="auto">
          <a:xfrm>
            <a:off x="6367463" y="4437063"/>
            <a:ext cx="1554162" cy="704850"/>
            <a:chOff x="657" y="2893"/>
            <a:chExt cx="1032" cy="590"/>
          </a:xfrm>
        </p:grpSpPr>
        <p:sp>
          <p:nvSpPr>
            <p:cNvPr id="452636" name="圆角矩形 313372"/>
            <p:cNvSpPr>
              <a:spLocks noChangeArrowheads="1"/>
            </p:cNvSpPr>
            <p:nvPr/>
          </p:nvSpPr>
          <p:spPr bwMode="auto">
            <a:xfrm>
              <a:off x="657" y="2893"/>
              <a:ext cx="1031" cy="590"/>
            </a:xfrm>
            <a:prstGeom prst="roundRect">
              <a:avLst>
                <a:gd name="adj" fmla="val 12736"/>
              </a:avLst>
            </a:prstGeom>
            <a:gradFill rotWithShape="1">
              <a:gsLst>
                <a:gs pos="0">
                  <a:srgbClr val="008383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37" name="圆角矩形 313373"/>
            <p:cNvSpPr>
              <a:spLocks noChangeArrowheads="1"/>
            </p:cNvSpPr>
            <p:nvPr/>
          </p:nvSpPr>
          <p:spPr bwMode="auto">
            <a:xfrm>
              <a:off x="658" y="2894"/>
              <a:ext cx="1031" cy="236"/>
            </a:xfrm>
            <a:prstGeom prst="roundRect">
              <a:avLst>
                <a:gd name="adj" fmla="val 30769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60BFB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2638" name="文本框 313374"/>
          <p:cNvSpPr txBox="1">
            <a:spLocks noChangeArrowheads="1"/>
          </p:cNvSpPr>
          <p:nvPr/>
        </p:nvSpPr>
        <p:spPr bwMode="auto">
          <a:xfrm>
            <a:off x="1581150" y="4764088"/>
            <a:ext cx="1427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52639" name="文本框 313375"/>
          <p:cNvSpPr txBox="1">
            <a:spLocks noChangeArrowheads="1"/>
          </p:cNvSpPr>
          <p:nvPr/>
        </p:nvSpPr>
        <p:spPr bwMode="auto">
          <a:xfrm>
            <a:off x="3195638" y="4764088"/>
            <a:ext cx="1427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52640" name="文本框 313376"/>
          <p:cNvSpPr txBox="1">
            <a:spLocks noChangeArrowheads="1"/>
          </p:cNvSpPr>
          <p:nvPr/>
        </p:nvSpPr>
        <p:spPr bwMode="auto">
          <a:xfrm>
            <a:off x="4816475" y="4764088"/>
            <a:ext cx="14271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52641" name="文本框 313377"/>
          <p:cNvSpPr txBox="1">
            <a:spLocks noChangeArrowheads="1"/>
          </p:cNvSpPr>
          <p:nvPr/>
        </p:nvSpPr>
        <p:spPr bwMode="auto">
          <a:xfrm>
            <a:off x="6418263" y="4764088"/>
            <a:ext cx="1425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52642" name="文本框 313378"/>
          <p:cNvSpPr txBox="1">
            <a:spLocks noChangeArrowheads="1"/>
          </p:cNvSpPr>
          <p:nvPr/>
        </p:nvSpPr>
        <p:spPr bwMode="auto">
          <a:xfrm>
            <a:off x="1531938" y="4449763"/>
            <a:ext cx="3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A</a:t>
            </a:r>
          </a:p>
        </p:txBody>
      </p:sp>
      <p:sp>
        <p:nvSpPr>
          <p:cNvPr id="452643" name="文本框 313379"/>
          <p:cNvSpPr txBox="1">
            <a:spLocks noChangeArrowheads="1"/>
          </p:cNvSpPr>
          <p:nvPr/>
        </p:nvSpPr>
        <p:spPr bwMode="auto">
          <a:xfrm>
            <a:off x="3149600" y="4449763"/>
            <a:ext cx="3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B</a:t>
            </a:r>
          </a:p>
        </p:txBody>
      </p:sp>
      <p:sp>
        <p:nvSpPr>
          <p:cNvPr id="452644" name="文本框 313380"/>
          <p:cNvSpPr txBox="1">
            <a:spLocks noChangeArrowheads="1"/>
          </p:cNvSpPr>
          <p:nvPr/>
        </p:nvSpPr>
        <p:spPr bwMode="auto">
          <a:xfrm>
            <a:off x="4772025" y="4449763"/>
            <a:ext cx="3635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C</a:t>
            </a:r>
          </a:p>
        </p:txBody>
      </p:sp>
      <p:sp>
        <p:nvSpPr>
          <p:cNvPr id="452645" name="文本框 313381"/>
          <p:cNvSpPr txBox="1">
            <a:spLocks noChangeArrowheads="1"/>
          </p:cNvSpPr>
          <p:nvPr/>
        </p:nvSpPr>
        <p:spPr bwMode="auto">
          <a:xfrm>
            <a:off x="6370638" y="4449763"/>
            <a:ext cx="3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80808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solidFill>
                  <a:srgbClr val="F8F8F8"/>
                </a:solidFill>
                <a:cs typeface="Arial" pitchFamily="34" charset="0"/>
              </a:rPr>
              <a:t>D</a:t>
            </a:r>
          </a:p>
        </p:txBody>
      </p:sp>
      <p:grpSp>
        <p:nvGrpSpPr>
          <p:cNvPr id="452646" name="组合 313382"/>
          <p:cNvGrpSpPr>
            <a:grpSpLocks/>
          </p:cNvGrpSpPr>
          <p:nvPr/>
        </p:nvGrpSpPr>
        <p:grpSpPr bwMode="auto">
          <a:xfrm>
            <a:off x="1517650" y="4243388"/>
            <a:ext cx="1550988" cy="153987"/>
            <a:chOff x="764" y="2737"/>
            <a:chExt cx="1032" cy="102"/>
          </a:xfrm>
        </p:grpSpPr>
        <p:sp>
          <p:nvSpPr>
            <p:cNvPr id="452647" name="圆角矩形 313383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48" name="圆角矩形 313384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49" name="组合 313385"/>
          <p:cNvGrpSpPr>
            <a:grpSpLocks/>
          </p:cNvGrpSpPr>
          <p:nvPr/>
        </p:nvGrpSpPr>
        <p:grpSpPr bwMode="auto">
          <a:xfrm>
            <a:off x="1517650" y="4057650"/>
            <a:ext cx="1550988" cy="152400"/>
            <a:chOff x="764" y="2737"/>
            <a:chExt cx="1032" cy="102"/>
          </a:xfrm>
        </p:grpSpPr>
        <p:sp>
          <p:nvSpPr>
            <p:cNvPr id="452650" name="圆角矩形 313386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51" name="圆角矩形 313387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52" name="组合 313388"/>
          <p:cNvGrpSpPr>
            <a:grpSpLocks/>
          </p:cNvGrpSpPr>
          <p:nvPr/>
        </p:nvGrpSpPr>
        <p:grpSpPr bwMode="auto">
          <a:xfrm>
            <a:off x="1517650" y="3870325"/>
            <a:ext cx="1550988" cy="153988"/>
            <a:chOff x="764" y="2737"/>
            <a:chExt cx="1032" cy="102"/>
          </a:xfrm>
        </p:grpSpPr>
        <p:sp>
          <p:nvSpPr>
            <p:cNvPr id="452653" name="圆角矩形 313389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54" name="圆角矩形 313390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55" name="组合 313391"/>
          <p:cNvGrpSpPr>
            <a:grpSpLocks/>
          </p:cNvGrpSpPr>
          <p:nvPr/>
        </p:nvGrpSpPr>
        <p:grpSpPr bwMode="auto">
          <a:xfrm>
            <a:off x="1517650" y="3683000"/>
            <a:ext cx="1550988" cy="153988"/>
            <a:chOff x="764" y="2737"/>
            <a:chExt cx="1032" cy="102"/>
          </a:xfrm>
        </p:grpSpPr>
        <p:sp>
          <p:nvSpPr>
            <p:cNvPr id="452656" name="圆角矩形 313392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57" name="圆角矩形 313393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58" name="组合 313394"/>
          <p:cNvGrpSpPr>
            <a:grpSpLocks/>
          </p:cNvGrpSpPr>
          <p:nvPr/>
        </p:nvGrpSpPr>
        <p:grpSpPr bwMode="auto">
          <a:xfrm>
            <a:off x="1517650" y="3500438"/>
            <a:ext cx="1550988" cy="153987"/>
            <a:chOff x="764" y="2737"/>
            <a:chExt cx="1032" cy="102"/>
          </a:xfrm>
        </p:grpSpPr>
        <p:sp>
          <p:nvSpPr>
            <p:cNvPr id="452659" name="圆角矩形 313395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60" name="圆角矩形 313396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61" name="组合 313397"/>
          <p:cNvGrpSpPr>
            <a:grpSpLocks/>
          </p:cNvGrpSpPr>
          <p:nvPr/>
        </p:nvGrpSpPr>
        <p:grpSpPr bwMode="auto">
          <a:xfrm>
            <a:off x="1517650" y="3313113"/>
            <a:ext cx="1550988" cy="153987"/>
            <a:chOff x="764" y="2737"/>
            <a:chExt cx="1032" cy="102"/>
          </a:xfrm>
        </p:grpSpPr>
        <p:sp>
          <p:nvSpPr>
            <p:cNvPr id="452662" name="圆角矩形 313398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63" name="圆角矩形 313399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64" name="组合 313400"/>
          <p:cNvGrpSpPr>
            <a:grpSpLocks/>
          </p:cNvGrpSpPr>
          <p:nvPr/>
        </p:nvGrpSpPr>
        <p:grpSpPr bwMode="auto">
          <a:xfrm>
            <a:off x="1517650" y="3125788"/>
            <a:ext cx="1550988" cy="153987"/>
            <a:chOff x="764" y="2737"/>
            <a:chExt cx="1032" cy="102"/>
          </a:xfrm>
        </p:grpSpPr>
        <p:sp>
          <p:nvSpPr>
            <p:cNvPr id="452665" name="圆角矩形 313401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66" name="圆角矩形 313402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67" name="组合 313403"/>
          <p:cNvGrpSpPr>
            <a:grpSpLocks/>
          </p:cNvGrpSpPr>
          <p:nvPr/>
        </p:nvGrpSpPr>
        <p:grpSpPr bwMode="auto">
          <a:xfrm>
            <a:off x="1517650" y="2940050"/>
            <a:ext cx="1550988" cy="153988"/>
            <a:chOff x="764" y="2737"/>
            <a:chExt cx="1032" cy="102"/>
          </a:xfrm>
        </p:grpSpPr>
        <p:sp>
          <p:nvSpPr>
            <p:cNvPr id="452668" name="圆角矩形 313404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A1C0C3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69" name="圆角矩形 313405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D0E9E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70" name="组合 313406"/>
          <p:cNvGrpSpPr>
            <a:grpSpLocks/>
          </p:cNvGrpSpPr>
          <p:nvPr/>
        </p:nvGrpSpPr>
        <p:grpSpPr bwMode="auto">
          <a:xfrm>
            <a:off x="3141663" y="4243388"/>
            <a:ext cx="1550987" cy="153987"/>
            <a:chOff x="764" y="2737"/>
            <a:chExt cx="1032" cy="102"/>
          </a:xfrm>
        </p:grpSpPr>
        <p:sp>
          <p:nvSpPr>
            <p:cNvPr id="452671" name="圆角矩形 313407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72" name="圆角矩形 313408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7171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73" name="组合 313409"/>
          <p:cNvGrpSpPr>
            <a:grpSpLocks/>
          </p:cNvGrpSpPr>
          <p:nvPr/>
        </p:nvGrpSpPr>
        <p:grpSpPr bwMode="auto">
          <a:xfrm>
            <a:off x="3141663" y="4057650"/>
            <a:ext cx="1550987" cy="152400"/>
            <a:chOff x="764" y="2737"/>
            <a:chExt cx="1032" cy="102"/>
          </a:xfrm>
        </p:grpSpPr>
        <p:sp>
          <p:nvSpPr>
            <p:cNvPr id="452674" name="圆角矩形 313410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2C2C83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75" name="圆角矩形 313411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7171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76" name="组合 313412"/>
          <p:cNvGrpSpPr>
            <a:grpSpLocks/>
          </p:cNvGrpSpPr>
          <p:nvPr/>
        </p:nvGrpSpPr>
        <p:grpSpPr bwMode="auto">
          <a:xfrm>
            <a:off x="4743450" y="4243388"/>
            <a:ext cx="1549400" cy="153987"/>
            <a:chOff x="764" y="2737"/>
            <a:chExt cx="1032" cy="102"/>
          </a:xfrm>
        </p:grpSpPr>
        <p:sp>
          <p:nvSpPr>
            <p:cNvPr id="452677" name="圆角矩形 313413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78" name="圆角矩形 313414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B8DC4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79" name="组合 313415"/>
          <p:cNvGrpSpPr>
            <a:grpSpLocks/>
          </p:cNvGrpSpPr>
          <p:nvPr/>
        </p:nvGrpSpPr>
        <p:grpSpPr bwMode="auto">
          <a:xfrm>
            <a:off x="6364288" y="4243388"/>
            <a:ext cx="1549400" cy="153987"/>
            <a:chOff x="764" y="2737"/>
            <a:chExt cx="1032" cy="102"/>
          </a:xfrm>
        </p:grpSpPr>
        <p:sp>
          <p:nvSpPr>
            <p:cNvPr id="452680" name="圆角矩形 313416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008383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81" name="圆角矩形 313417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4EB8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82" name="组合 313418"/>
          <p:cNvGrpSpPr>
            <a:grpSpLocks/>
          </p:cNvGrpSpPr>
          <p:nvPr/>
        </p:nvGrpSpPr>
        <p:grpSpPr bwMode="auto">
          <a:xfrm>
            <a:off x="3141663" y="3871913"/>
            <a:ext cx="1550987" cy="152400"/>
            <a:chOff x="764" y="2737"/>
            <a:chExt cx="1032" cy="102"/>
          </a:xfrm>
        </p:grpSpPr>
        <p:sp>
          <p:nvSpPr>
            <p:cNvPr id="452683" name="圆角矩形 313419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2C2C83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84" name="圆角矩形 313420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7171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85" name="组合 313421"/>
          <p:cNvGrpSpPr>
            <a:grpSpLocks/>
          </p:cNvGrpSpPr>
          <p:nvPr/>
        </p:nvGrpSpPr>
        <p:grpSpPr bwMode="auto">
          <a:xfrm>
            <a:off x="3141663" y="3694113"/>
            <a:ext cx="1550987" cy="152400"/>
            <a:chOff x="764" y="2737"/>
            <a:chExt cx="1032" cy="102"/>
          </a:xfrm>
        </p:grpSpPr>
        <p:sp>
          <p:nvSpPr>
            <p:cNvPr id="452686" name="圆角矩形 313422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2C2C83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87" name="圆角矩形 313423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7171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88" name="组合 313424"/>
          <p:cNvGrpSpPr>
            <a:grpSpLocks/>
          </p:cNvGrpSpPr>
          <p:nvPr/>
        </p:nvGrpSpPr>
        <p:grpSpPr bwMode="auto">
          <a:xfrm>
            <a:off x="3141663" y="3508375"/>
            <a:ext cx="1550987" cy="152400"/>
            <a:chOff x="764" y="2737"/>
            <a:chExt cx="1032" cy="102"/>
          </a:xfrm>
        </p:grpSpPr>
        <p:sp>
          <p:nvSpPr>
            <p:cNvPr id="452689" name="圆角矩形 313425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2C2C83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90" name="圆角矩形 313426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7171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91" name="组合 313427"/>
          <p:cNvGrpSpPr>
            <a:grpSpLocks/>
          </p:cNvGrpSpPr>
          <p:nvPr/>
        </p:nvGrpSpPr>
        <p:grpSpPr bwMode="auto">
          <a:xfrm>
            <a:off x="4743450" y="4056063"/>
            <a:ext cx="1549400" cy="153987"/>
            <a:chOff x="764" y="2737"/>
            <a:chExt cx="1032" cy="102"/>
          </a:xfrm>
        </p:grpSpPr>
        <p:sp>
          <p:nvSpPr>
            <p:cNvPr id="452692" name="圆角矩形 313428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93" name="圆角矩形 313429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B8DC4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94" name="组合 313430"/>
          <p:cNvGrpSpPr>
            <a:grpSpLocks/>
          </p:cNvGrpSpPr>
          <p:nvPr/>
        </p:nvGrpSpPr>
        <p:grpSpPr bwMode="auto">
          <a:xfrm>
            <a:off x="4743450" y="3870325"/>
            <a:ext cx="1549400" cy="153988"/>
            <a:chOff x="764" y="2737"/>
            <a:chExt cx="1032" cy="102"/>
          </a:xfrm>
        </p:grpSpPr>
        <p:sp>
          <p:nvSpPr>
            <p:cNvPr id="452695" name="圆角矩形 313431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96" name="圆角矩形 313432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B8DC4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2697" name="组合 313433"/>
          <p:cNvGrpSpPr>
            <a:grpSpLocks/>
          </p:cNvGrpSpPr>
          <p:nvPr/>
        </p:nvGrpSpPr>
        <p:grpSpPr bwMode="auto">
          <a:xfrm>
            <a:off x="6364288" y="4048125"/>
            <a:ext cx="1549400" cy="153988"/>
            <a:chOff x="764" y="2737"/>
            <a:chExt cx="1032" cy="102"/>
          </a:xfrm>
        </p:grpSpPr>
        <p:sp>
          <p:nvSpPr>
            <p:cNvPr id="452698" name="圆角矩形 313434"/>
            <p:cNvSpPr>
              <a:spLocks noChangeArrowheads="1"/>
            </p:cNvSpPr>
            <p:nvPr/>
          </p:nvSpPr>
          <p:spPr bwMode="auto">
            <a:xfrm>
              <a:off x="764" y="2737"/>
              <a:ext cx="1031" cy="102"/>
            </a:xfrm>
            <a:prstGeom prst="roundRect">
              <a:avLst>
                <a:gd name="adj" fmla="val 20588"/>
              </a:avLst>
            </a:prstGeom>
            <a:gradFill rotWithShape="1">
              <a:gsLst>
                <a:gs pos="0">
                  <a:srgbClr val="008383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7961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699" name="圆角矩形 313435"/>
            <p:cNvSpPr>
              <a:spLocks noChangeArrowheads="1"/>
            </p:cNvSpPr>
            <p:nvPr/>
          </p:nvSpPr>
          <p:spPr bwMode="auto">
            <a:xfrm>
              <a:off x="765" y="2737"/>
              <a:ext cx="1031" cy="4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4EB8B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标题 3153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54658" name="棱台 315394"/>
          <p:cNvSpPr>
            <a:spLocks noChangeArrowheads="1"/>
          </p:cNvSpPr>
          <p:nvPr/>
        </p:nvSpPr>
        <p:spPr bwMode="auto">
          <a:xfrm>
            <a:off x="4457700" y="1431925"/>
            <a:ext cx="3341688" cy="427038"/>
          </a:xfrm>
          <a:prstGeom prst="bevel">
            <a:avLst>
              <a:gd name="adj" fmla="val 1263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59" name="棱台 315395"/>
          <p:cNvSpPr>
            <a:spLocks noChangeArrowheads="1"/>
          </p:cNvSpPr>
          <p:nvPr/>
        </p:nvSpPr>
        <p:spPr bwMode="auto">
          <a:xfrm>
            <a:off x="3457575" y="2609850"/>
            <a:ext cx="3341688" cy="427038"/>
          </a:xfrm>
          <a:prstGeom prst="bevel">
            <a:avLst>
              <a:gd name="adj" fmla="val 12639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60" name="棱台 315396"/>
          <p:cNvSpPr>
            <a:spLocks noChangeArrowheads="1"/>
          </p:cNvSpPr>
          <p:nvPr/>
        </p:nvSpPr>
        <p:spPr bwMode="auto">
          <a:xfrm>
            <a:off x="2420938" y="3779838"/>
            <a:ext cx="3341687" cy="427037"/>
          </a:xfrm>
          <a:prstGeom prst="bevel">
            <a:avLst>
              <a:gd name="adj" fmla="val 1040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61" name="棱台 315397"/>
          <p:cNvSpPr>
            <a:spLocks noChangeArrowheads="1"/>
          </p:cNvSpPr>
          <p:nvPr/>
        </p:nvSpPr>
        <p:spPr bwMode="auto">
          <a:xfrm>
            <a:off x="1498600" y="4970463"/>
            <a:ext cx="3341688" cy="427037"/>
          </a:xfrm>
          <a:prstGeom prst="bevel">
            <a:avLst>
              <a:gd name="adj" fmla="val 12639"/>
            </a:avLst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62" name="任意多边形 315398"/>
          <p:cNvSpPr>
            <a:spLocks noChangeArrowheads="1"/>
          </p:cNvSpPr>
          <p:nvPr/>
        </p:nvSpPr>
        <p:spPr bwMode="auto">
          <a:xfrm rot="18320416" flipH="1">
            <a:off x="3349625" y="1831976"/>
            <a:ext cx="1074737" cy="601662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7A9A9">
                  <a:alpha val="32001"/>
                </a:srgbClr>
              </a:gs>
              <a:gs pos="100000">
                <a:srgbClr val="D05656"/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63" name="任意多边形 315399"/>
          <p:cNvSpPr>
            <a:spLocks noChangeArrowheads="1"/>
          </p:cNvSpPr>
          <p:nvPr/>
        </p:nvSpPr>
        <p:spPr bwMode="auto">
          <a:xfrm rot="18320416" flipH="1">
            <a:off x="2312988" y="2995612"/>
            <a:ext cx="1074738" cy="601663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7A9A9">
                  <a:alpha val="32001"/>
                </a:srgbClr>
              </a:gs>
              <a:gs pos="100000">
                <a:srgbClr val="D05656"/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64" name="任意多边形 315400"/>
          <p:cNvSpPr>
            <a:spLocks noChangeArrowheads="1"/>
          </p:cNvSpPr>
          <p:nvPr/>
        </p:nvSpPr>
        <p:spPr bwMode="auto">
          <a:xfrm rot="18320416" flipH="1">
            <a:off x="1377950" y="4205288"/>
            <a:ext cx="1074738" cy="601662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7A9A9">
                  <a:alpha val="32001"/>
                </a:srgbClr>
              </a:gs>
              <a:gs pos="100000">
                <a:srgbClr val="D05656"/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4665" name="矩形 315401"/>
          <p:cNvSpPr>
            <a:spLocks noChangeArrowheads="1"/>
          </p:cNvSpPr>
          <p:nvPr/>
        </p:nvSpPr>
        <p:spPr bwMode="auto">
          <a:xfrm>
            <a:off x="3565525" y="2670175"/>
            <a:ext cx="2043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chemeClr val="bg1"/>
                </a:solidFill>
                <a:cs typeface="Arial" pitchFamily="34" charset="0"/>
              </a:rPr>
              <a:t>Your text  in here</a:t>
            </a:r>
          </a:p>
        </p:txBody>
      </p:sp>
      <p:sp>
        <p:nvSpPr>
          <p:cNvPr id="454666" name="矩形 315402"/>
          <p:cNvSpPr>
            <a:spLocks noChangeArrowheads="1"/>
          </p:cNvSpPr>
          <p:nvPr/>
        </p:nvSpPr>
        <p:spPr bwMode="auto">
          <a:xfrm>
            <a:off x="4564063" y="1498600"/>
            <a:ext cx="204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chemeClr val="bg1"/>
                </a:solidFill>
                <a:cs typeface="Arial" pitchFamily="34" charset="0"/>
              </a:rPr>
              <a:t>Your text  in here</a:t>
            </a:r>
          </a:p>
        </p:txBody>
      </p:sp>
      <p:sp>
        <p:nvSpPr>
          <p:cNvPr id="454667" name="矩形 315403"/>
          <p:cNvSpPr>
            <a:spLocks noChangeArrowheads="1"/>
          </p:cNvSpPr>
          <p:nvPr/>
        </p:nvSpPr>
        <p:spPr bwMode="auto">
          <a:xfrm>
            <a:off x="2528888" y="3832225"/>
            <a:ext cx="204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chemeClr val="bg1"/>
                </a:solidFill>
                <a:cs typeface="Arial" pitchFamily="34" charset="0"/>
              </a:rPr>
              <a:t>Your text  in here</a:t>
            </a:r>
          </a:p>
        </p:txBody>
      </p:sp>
      <p:sp>
        <p:nvSpPr>
          <p:cNvPr id="454668" name="矩形 315404"/>
          <p:cNvSpPr>
            <a:spLocks noChangeArrowheads="1"/>
          </p:cNvSpPr>
          <p:nvPr/>
        </p:nvSpPr>
        <p:spPr bwMode="auto">
          <a:xfrm>
            <a:off x="1576388" y="5032375"/>
            <a:ext cx="204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chemeClr val="bg1"/>
                </a:solidFill>
                <a:cs typeface="Arial" pitchFamily="34" charset="0"/>
              </a:rPr>
              <a:t>Your text  in here</a:t>
            </a:r>
          </a:p>
        </p:txBody>
      </p:sp>
      <p:sp>
        <p:nvSpPr>
          <p:cNvPr id="454669" name="矩形 315405"/>
          <p:cNvSpPr>
            <a:spLocks noChangeArrowheads="1"/>
          </p:cNvSpPr>
          <p:nvPr/>
        </p:nvSpPr>
        <p:spPr bwMode="auto">
          <a:xfrm>
            <a:off x="4457700" y="1898650"/>
            <a:ext cx="163512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- Your text in here</a:t>
            </a:r>
          </a:p>
        </p:txBody>
      </p:sp>
      <p:sp>
        <p:nvSpPr>
          <p:cNvPr id="454670" name="矩形 315406"/>
          <p:cNvSpPr>
            <a:spLocks noChangeArrowheads="1"/>
          </p:cNvSpPr>
          <p:nvPr/>
        </p:nvSpPr>
        <p:spPr bwMode="auto">
          <a:xfrm>
            <a:off x="3457575" y="3098800"/>
            <a:ext cx="1684338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- Your text in here</a:t>
            </a:r>
          </a:p>
        </p:txBody>
      </p:sp>
      <p:sp>
        <p:nvSpPr>
          <p:cNvPr id="454671" name="矩形 315407"/>
          <p:cNvSpPr>
            <a:spLocks noChangeArrowheads="1"/>
          </p:cNvSpPr>
          <p:nvPr/>
        </p:nvSpPr>
        <p:spPr bwMode="auto">
          <a:xfrm>
            <a:off x="2498725" y="4270375"/>
            <a:ext cx="16827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- Your text in here</a:t>
            </a:r>
          </a:p>
        </p:txBody>
      </p:sp>
      <p:sp>
        <p:nvSpPr>
          <p:cNvPr id="454672" name="矩形 315408"/>
          <p:cNvSpPr>
            <a:spLocks noChangeArrowheads="1"/>
          </p:cNvSpPr>
          <p:nvPr/>
        </p:nvSpPr>
        <p:spPr bwMode="auto">
          <a:xfrm>
            <a:off x="1538288" y="547052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ThemeGallery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54673" name="矩形 315409"/>
          <p:cNvSpPr>
            <a:spLocks noChangeArrowheads="1"/>
          </p:cNvSpPr>
          <p:nvPr/>
        </p:nvSpPr>
        <p:spPr bwMode="auto">
          <a:xfrm>
            <a:off x="5838825" y="1898650"/>
            <a:ext cx="163512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- Your text in here</a:t>
            </a:r>
          </a:p>
        </p:txBody>
      </p:sp>
      <p:sp>
        <p:nvSpPr>
          <p:cNvPr id="454674" name="矩形 315410"/>
          <p:cNvSpPr>
            <a:spLocks noChangeArrowheads="1"/>
          </p:cNvSpPr>
          <p:nvPr/>
        </p:nvSpPr>
        <p:spPr bwMode="auto">
          <a:xfrm>
            <a:off x="4838700" y="3098800"/>
            <a:ext cx="1684338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- Your text in here</a:t>
            </a:r>
          </a:p>
        </p:txBody>
      </p:sp>
      <p:sp>
        <p:nvSpPr>
          <p:cNvPr id="454675" name="矩形 315411"/>
          <p:cNvSpPr>
            <a:spLocks noChangeArrowheads="1"/>
          </p:cNvSpPr>
          <p:nvPr/>
        </p:nvSpPr>
        <p:spPr bwMode="auto">
          <a:xfrm>
            <a:off x="3879850" y="4270375"/>
            <a:ext cx="16827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 - Your text in here</a:t>
            </a:r>
          </a:p>
          <a:p>
            <a:pPr eaLnBrk="0" hangingPunct="0"/>
            <a:r>
              <a:rPr lang="en-US" altLang="zh-CN" sz="12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200">
                <a:solidFill>
                  <a:srgbClr val="1C1C1C"/>
                </a:solidFill>
                <a:cs typeface="Arial" pitchFamily="34" charset="0"/>
              </a:rPr>
              <a:t>- Your text in here</a:t>
            </a:r>
          </a:p>
        </p:txBody>
      </p:sp>
    </p:spTree>
  </p:cSld>
  <p:clrMapOvr>
    <a:masterClrMapping/>
  </p:clrMapOvr>
  <p:transition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5" name="标题 3174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56706" name="上箭头 317442"/>
          <p:cNvSpPr>
            <a:spLocks noChangeArrowheads="1"/>
          </p:cNvSpPr>
          <p:nvPr/>
        </p:nvSpPr>
        <p:spPr bwMode="auto">
          <a:xfrm flipV="1">
            <a:off x="3765550" y="2649538"/>
            <a:ext cx="2262188" cy="1817687"/>
          </a:xfrm>
          <a:prstGeom prst="upArrow">
            <a:avLst>
              <a:gd name="adj1" fmla="val 66602"/>
              <a:gd name="adj2" fmla="val 48250"/>
            </a:avLst>
          </a:prstGeom>
          <a:gradFill rotWithShape="1">
            <a:gsLst>
              <a:gs pos="0">
                <a:srgbClr val="336699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07" name="圆角矩形 317443"/>
          <p:cNvSpPr>
            <a:spLocks noChangeArrowheads="1"/>
          </p:cNvSpPr>
          <p:nvPr/>
        </p:nvSpPr>
        <p:spPr bwMode="auto">
          <a:xfrm>
            <a:off x="962025" y="2703513"/>
            <a:ext cx="1658938" cy="762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>
            <a:solidFill>
              <a:srgbClr val="FFFFFF">
                <a:alpha val="7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08" name="圆角矩形 317444"/>
          <p:cNvSpPr>
            <a:spLocks noChangeArrowheads="1"/>
          </p:cNvSpPr>
          <p:nvPr/>
        </p:nvSpPr>
        <p:spPr bwMode="auto">
          <a:xfrm>
            <a:off x="3232150" y="1998663"/>
            <a:ext cx="3379788" cy="113347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09" name="圆角矩形 317445"/>
          <p:cNvSpPr>
            <a:spLocks noChangeArrowheads="1"/>
          </p:cNvSpPr>
          <p:nvPr/>
        </p:nvSpPr>
        <p:spPr bwMode="auto">
          <a:xfrm>
            <a:off x="3244850" y="2019300"/>
            <a:ext cx="3340100" cy="460375"/>
          </a:xfrm>
          <a:prstGeom prst="roundRect">
            <a:avLst>
              <a:gd name="adj" fmla="val 34829"/>
            </a:avLst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10" name="椭圆 317446"/>
          <p:cNvSpPr>
            <a:spLocks noChangeArrowheads="1"/>
          </p:cNvSpPr>
          <p:nvPr/>
        </p:nvSpPr>
        <p:spPr bwMode="auto">
          <a:xfrm>
            <a:off x="1752600" y="4613275"/>
            <a:ext cx="6294438" cy="1452563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FFFFFF"/>
              </a:gs>
            </a:gsLst>
            <a:path path="rect">
              <a:fillToRect t="100000" r="100000"/>
            </a:path>
          </a:gra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56711" name="上箭头 317447"/>
          <p:cNvSpPr>
            <a:spLocks noChangeArrowheads="1"/>
          </p:cNvSpPr>
          <p:nvPr/>
        </p:nvSpPr>
        <p:spPr bwMode="auto">
          <a:xfrm rot="5400000">
            <a:off x="2476500" y="2330451"/>
            <a:ext cx="866775" cy="431800"/>
          </a:xfrm>
          <a:prstGeom prst="upArrow">
            <a:avLst>
              <a:gd name="adj1" fmla="val 50093"/>
              <a:gd name="adj2" fmla="val 54037"/>
            </a:avLst>
          </a:prstGeom>
          <a:gradFill rotWithShape="1">
            <a:gsLst>
              <a:gs pos="0">
                <a:srgbClr val="336699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12" name="上箭头 317448"/>
          <p:cNvSpPr>
            <a:spLocks noChangeArrowheads="1"/>
          </p:cNvSpPr>
          <p:nvPr/>
        </p:nvSpPr>
        <p:spPr bwMode="auto">
          <a:xfrm rot="-5400000">
            <a:off x="6500019" y="2377282"/>
            <a:ext cx="865187" cy="431800"/>
          </a:xfrm>
          <a:prstGeom prst="upArrow">
            <a:avLst>
              <a:gd name="adj1" fmla="val 50093"/>
              <a:gd name="adj2" fmla="val 54037"/>
            </a:avLst>
          </a:prstGeom>
          <a:gradFill rotWithShape="1">
            <a:gsLst>
              <a:gs pos="0">
                <a:srgbClr val="336699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13" name="矩形 317449"/>
          <p:cNvSpPr>
            <a:spLocks noChangeArrowheads="1"/>
          </p:cNvSpPr>
          <p:nvPr/>
        </p:nvSpPr>
        <p:spPr bwMode="auto">
          <a:xfrm>
            <a:off x="4146550" y="2032000"/>
            <a:ext cx="1606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chemeClr val="tx2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56714" name="矩形 317450"/>
          <p:cNvSpPr>
            <a:spLocks noChangeArrowheads="1"/>
          </p:cNvSpPr>
          <p:nvPr/>
        </p:nvSpPr>
        <p:spPr bwMode="auto">
          <a:xfrm>
            <a:off x="3278188" y="2606675"/>
            <a:ext cx="328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cs typeface="Arial" pitchFamily="34" charset="0"/>
              </a:rPr>
              <a:t>Please write down of contents.</a:t>
            </a:r>
          </a:p>
        </p:txBody>
      </p:sp>
      <p:sp>
        <p:nvSpPr>
          <p:cNvPr id="456715" name="直接连接符 317451"/>
          <p:cNvSpPr>
            <a:spLocks noChangeShapeType="1"/>
          </p:cNvSpPr>
          <p:nvPr/>
        </p:nvSpPr>
        <p:spPr bwMode="auto">
          <a:xfrm>
            <a:off x="3286125" y="2465388"/>
            <a:ext cx="3243263" cy="0"/>
          </a:xfrm>
          <a:prstGeom prst="line">
            <a:avLst/>
          </a:prstGeom>
          <a:noFill/>
          <a:ln w="9525">
            <a:solidFill>
              <a:srgbClr val="EAEAEA"/>
            </a:solidFill>
            <a:prstDash val="dash"/>
            <a:round/>
            <a:headEnd/>
            <a:tailEnd/>
          </a:ln>
          <a:effectLst>
            <a:outerShdw dist="17961" dir="18900000" algn="ctr" rotWithShape="0">
              <a:srgbClr val="808080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56716" name="圆角矩形 317452"/>
          <p:cNvSpPr>
            <a:spLocks noChangeArrowheads="1"/>
          </p:cNvSpPr>
          <p:nvPr/>
        </p:nvSpPr>
        <p:spPr bwMode="auto">
          <a:xfrm>
            <a:off x="962025" y="1752600"/>
            <a:ext cx="1658938" cy="762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>
            <a:solidFill>
              <a:srgbClr val="FFFFFF">
                <a:alpha val="7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17" name="圆角矩形 317453"/>
          <p:cNvSpPr>
            <a:spLocks noChangeArrowheads="1"/>
          </p:cNvSpPr>
          <p:nvPr/>
        </p:nvSpPr>
        <p:spPr bwMode="auto">
          <a:xfrm>
            <a:off x="7251700" y="2692400"/>
            <a:ext cx="1658938" cy="76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FFFFFF">
                <a:alpha val="7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18" name="圆角矩形 317454"/>
          <p:cNvSpPr>
            <a:spLocks noChangeArrowheads="1"/>
          </p:cNvSpPr>
          <p:nvPr/>
        </p:nvSpPr>
        <p:spPr bwMode="auto">
          <a:xfrm>
            <a:off x="7256463" y="1760538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FFFFFF">
                <a:alpha val="7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6719" name="文本框 317455"/>
          <p:cNvSpPr txBox="1">
            <a:spLocks noChangeArrowheads="1"/>
          </p:cNvSpPr>
          <p:nvPr/>
        </p:nvSpPr>
        <p:spPr bwMode="auto">
          <a:xfrm>
            <a:off x="7385050" y="1947863"/>
            <a:ext cx="1393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56720" name="文本框 317456"/>
          <p:cNvSpPr txBox="1">
            <a:spLocks noChangeArrowheads="1"/>
          </p:cNvSpPr>
          <p:nvPr/>
        </p:nvSpPr>
        <p:spPr bwMode="auto">
          <a:xfrm>
            <a:off x="7385050" y="2878138"/>
            <a:ext cx="1393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56721" name="文本框 317457"/>
          <p:cNvSpPr txBox="1">
            <a:spLocks noChangeArrowheads="1"/>
          </p:cNvSpPr>
          <p:nvPr/>
        </p:nvSpPr>
        <p:spPr bwMode="auto">
          <a:xfrm>
            <a:off x="1087438" y="1957388"/>
            <a:ext cx="1393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56722" name="文本框 317458"/>
          <p:cNvSpPr txBox="1">
            <a:spLocks noChangeArrowheads="1"/>
          </p:cNvSpPr>
          <p:nvPr/>
        </p:nvSpPr>
        <p:spPr bwMode="auto">
          <a:xfrm>
            <a:off x="1087438" y="2897188"/>
            <a:ext cx="1393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317460" name="矩形 317459"/>
          <p:cNvSpPr/>
          <p:nvPr/>
        </p:nvSpPr>
        <p:spPr>
          <a:xfrm>
            <a:off x="1984375" y="4946650"/>
            <a:ext cx="5808663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en-US" altLang="zh-CN" sz="20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ThemeGallery is a Design Digital Content &amp; Contents mall developed by Guild Design Inc.</a:t>
            </a:r>
            <a:endParaRPr lang="en-US" altLang="zh-CN" sz="20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燕尾形箭头 403457"/>
          <p:cNvSpPr>
            <a:spLocks noChangeArrowheads="1"/>
          </p:cNvSpPr>
          <p:nvPr/>
        </p:nvSpPr>
        <p:spPr bwMode="auto">
          <a:xfrm>
            <a:off x="4608513" y="3176588"/>
            <a:ext cx="395287" cy="2305050"/>
          </a:xfrm>
          <a:prstGeom prst="notchedRightArrow">
            <a:avLst>
              <a:gd name="adj1" fmla="val 81435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>
              <a:lnSpc>
                <a:spcPct val="150000"/>
              </a:lnSpc>
            </a:pPr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5842" name="矩形 403458"/>
          <p:cNvSpPr>
            <a:spLocks noChangeArrowheads="1"/>
          </p:cNvSpPr>
          <p:nvPr/>
        </p:nvSpPr>
        <p:spPr bwMode="auto">
          <a:xfrm>
            <a:off x="827088" y="1989138"/>
            <a:ext cx="3673475" cy="47783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内容</a:t>
            </a:r>
          </a:p>
        </p:txBody>
      </p:sp>
      <p:sp>
        <p:nvSpPr>
          <p:cNvPr id="35843" name="矩形 403459"/>
          <p:cNvSpPr>
            <a:spLocks noChangeArrowheads="1"/>
          </p:cNvSpPr>
          <p:nvPr/>
        </p:nvSpPr>
        <p:spPr bwMode="auto">
          <a:xfrm>
            <a:off x="5364163" y="1989138"/>
            <a:ext cx="2376487" cy="47783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评述</a:t>
            </a:r>
          </a:p>
        </p:txBody>
      </p:sp>
      <p:sp>
        <p:nvSpPr>
          <p:cNvPr id="35844" name="标题 4034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+</a:t>
            </a:r>
            <a:r>
              <a:rPr lang="zh-CN" altLang="en-US" smtClean="0">
                <a:latin typeface="宋体" pitchFamily="2" charset="-122"/>
              </a:rPr>
              <a:t>评论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3" name="标题 3194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grpSp>
        <p:nvGrpSpPr>
          <p:cNvPr id="458754" name="组合 319490"/>
          <p:cNvGrpSpPr>
            <a:grpSpLocks/>
          </p:cNvGrpSpPr>
          <p:nvPr/>
        </p:nvGrpSpPr>
        <p:grpSpPr bwMode="auto">
          <a:xfrm>
            <a:off x="5343525" y="2328863"/>
            <a:ext cx="3343275" cy="3343275"/>
            <a:chOff x="3217" y="1371"/>
            <a:chExt cx="2106" cy="2106"/>
          </a:xfrm>
        </p:grpSpPr>
        <p:sp>
          <p:nvSpPr>
            <p:cNvPr id="458755" name="任意多边形 319491"/>
            <p:cNvSpPr>
              <a:spLocks noChangeArrowheads="1"/>
            </p:cNvSpPr>
            <p:nvPr/>
          </p:nvSpPr>
          <p:spPr bwMode="auto">
            <a:xfrm rot="-5545250">
              <a:off x="3217" y="1371"/>
              <a:ext cx="2106" cy="2106"/>
            </a:xfrm>
            <a:custGeom>
              <a:avLst/>
              <a:gdLst/>
              <a:ahLst/>
              <a:cxnLst>
                <a:cxn ang="0">
                  <a:pos x="18130" y="10800"/>
                </a:cxn>
                <a:cxn ang="0">
                  <a:pos x="14493" y="4467"/>
                </a:cxn>
                <a:cxn ang="0">
                  <a:pos x="16240" y="1470"/>
                </a:cxn>
                <a:cxn ang="0">
                  <a:pos x="21600" y="10800"/>
                </a:cxn>
                <a:cxn ang="0">
                  <a:pos x="24300" y="10800"/>
                </a:cxn>
                <a:cxn ang="0">
                  <a:pos x="19865" y="15235"/>
                </a:cxn>
                <a:cxn ang="0">
                  <a:pos x="15430" y="10800"/>
                </a:cxn>
                <a:cxn ang="0">
                  <a:pos x="18130" y="10800"/>
                </a:cxn>
              </a:cxnLst>
              <a:rect l="0" t="0" r="r" b="b"/>
              <a:pathLst>
                <a:path w="21600" h="21600">
                  <a:moveTo>
                    <a:pt x="18130" y="10800"/>
                  </a:moveTo>
                  <a:cubicBezTo>
                    <a:pt x="18130" y="8099"/>
                    <a:pt x="16669" y="5738"/>
                    <a:pt x="14493" y="4467"/>
                  </a:cubicBezTo>
                  <a:lnTo>
                    <a:pt x="16240" y="1470"/>
                  </a:lnTo>
                  <a:cubicBezTo>
                    <a:pt x="19447" y="3343"/>
                    <a:pt x="21600" y="6820"/>
                    <a:pt x="21600" y="10800"/>
                  </a:cubicBezTo>
                  <a:lnTo>
                    <a:pt x="24300" y="10800"/>
                  </a:lnTo>
                  <a:lnTo>
                    <a:pt x="19865" y="15235"/>
                  </a:lnTo>
                  <a:lnTo>
                    <a:pt x="15430" y="10800"/>
                  </a:lnTo>
                  <a:lnTo>
                    <a:pt x="18130" y="10800"/>
                  </a:lnTo>
                  <a:close/>
                </a:path>
              </a:pathLst>
            </a:custGeom>
            <a:gradFill rotWithShape="1">
              <a:gsLst>
                <a:gs pos="0">
                  <a:srgbClr val="718789"/>
                </a:gs>
                <a:gs pos="50000">
                  <a:schemeClr val="accent1"/>
                </a:gs>
                <a:gs pos="100000">
                  <a:srgbClr val="71878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scene3d>
              <a:camera prst="legacyPerspectiveBottomRight">
                <a:rot lat="20699999" lon="1500000" rev="0"/>
              </a:camera>
              <a:lightRig rig="legacyHarsh3" dir="b"/>
            </a:scene3d>
            <a:sp3d extrusionH="290500" prstMaterial="legacyMetal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458756" name="任意多边形 319492"/>
            <p:cNvSpPr>
              <a:spLocks noChangeArrowheads="1"/>
            </p:cNvSpPr>
            <p:nvPr/>
          </p:nvSpPr>
          <p:spPr bwMode="auto">
            <a:xfrm rot="10800000">
              <a:off x="3217" y="1371"/>
              <a:ext cx="2106" cy="2106"/>
            </a:xfrm>
            <a:custGeom>
              <a:avLst/>
              <a:gdLst/>
              <a:ahLst/>
              <a:cxnLst>
                <a:cxn ang="0">
                  <a:pos x="18132" y="11516"/>
                </a:cxn>
                <a:cxn ang="0">
                  <a:pos x="18167" y="10799"/>
                </a:cxn>
                <a:cxn ang="0">
                  <a:pos x="14498" y="4426"/>
                </a:cxn>
                <a:cxn ang="0">
                  <a:pos x="16220" y="1458"/>
                </a:cxn>
                <a:cxn ang="0">
                  <a:pos x="21600" y="10799"/>
                </a:cxn>
                <a:cxn ang="0">
                  <a:pos x="21549" y="11851"/>
                </a:cxn>
                <a:cxn ang="0">
                  <a:pos x="24235" y="12113"/>
                </a:cxn>
                <a:cxn ang="0">
                  <a:pos x="19410" y="16079"/>
                </a:cxn>
                <a:cxn ang="0">
                  <a:pos x="15444" y="11254"/>
                </a:cxn>
                <a:cxn ang="0">
                  <a:pos x="18132" y="11516"/>
                </a:cxn>
              </a:cxnLst>
              <a:rect l="0" t="0" r="r" b="b"/>
              <a:pathLst>
                <a:path w="21600" h="21600">
                  <a:moveTo>
                    <a:pt x="18132" y="11516"/>
                  </a:moveTo>
                  <a:cubicBezTo>
                    <a:pt x="18155" y="11280"/>
                    <a:pt x="18167" y="11041"/>
                    <a:pt x="18167" y="10799"/>
                  </a:cubicBezTo>
                  <a:cubicBezTo>
                    <a:pt x="18167" y="8078"/>
                    <a:pt x="16692" y="5702"/>
                    <a:pt x="14498" y="4426"/>
                  </a:cubicBezTo>
                  <a:lnTo>
                    <a:pt x="16220" y="1458"/>
                  </a:lnTo>
                  <a:cubicBezTo>
                    <a:pt x="19438" y="3327"/>
                    <a:pt x="21600" y="6811"/>
                    <a:pt x="21600" y="10799"/>
                  </a:cubicBezTo>
                  <a:cubicBezTo>
                    <a:pt x="21600" y="11155"/>
                    <a:pt x="21583" y="11507"/>
                    <a:pt x="21549" y="11851"/>
                  </a:cubicBezTo>
                  <a:lnTo>
                    <a:pt x="24235" y="12113"/>
                  </a:lnTo>
                  <a:lnTo>
                    <a:pt x="19410" y="16079"/>
                  </a:lnTo>
                  <a:lnTo>
                    <a:pt x="15444" y="11254"/>
                  </a:lnTo>
                  <a:lnTo>
                    <a:pt x="18132" y="11516"/>
                  </a:lnTo>
                  <a:close/>
                </a:path>
              </a:pathLst>
            </a:custGeom>
            <a:gradFill rotWithShape="1">
              <a:gsLst>
                <a:gs pos="0">
                  <a:srgbClr val="5C7B00"/>
                </a:gs>
                <a:gs pos="50000">
                  <a:schemeClr val="folHlink"/>
                </a:gs>
                <a:gs pos="100000">
                  <a:srgbClr val="5C7B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scene3d>
              <a:camera prst="legacyPerspectiveBottomRight">
                <a:rot lat="20999999" lon="1500000" rev="0"/>
              </a:camera>
              <a:lightRig rig="legacyHarsh3" dir="b"/>
            </a:scene3d>
            <a:sp3d extrusionH="290500" prstMaterial="legacyMetal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458757" name="任意多边形 319493"/>
            <p:cNvSpPr>
              <a:spLocks noChangeArrowheads="1"/>
            </p:cNvSpPr>
            <p:nvPr/>
          </p:nvSpPr>
          <p:spPr bwMode="auto">
            <a:xfrm rot="5400000">
              <a:off x="3217" y="1371"/>
              <a:ext cx="2106" cy="2106"/>
            </a:xfrm>
            <a:custGeom>
              <a:avLst/>
              <a:gdLst/>
              <a:ahLst/>
              <a:cxnLst>
                <a:cxn ang="0">
                  <a:pos x="18130" y="10800"/>
                </a:cxn>
                <a:cxn ang="0">
                  <a:pos x="14581" y="4519"/>
                </a:cxn>
                <a:cxn ang="0">
                  <a:pos x="16369" y="1546"/>
                </a:cxn>
                <a:cxn ang="0">
                  <a:pos x="21599" y="10799"/>
                </a:cxn>
                <a:cxn ang="0">
                  <a:pos x="24300" y="10800"/>
                </a:cxn>
                <a:cxn ang="0">
                  <a:pos x="19865" y="15235"/>
                </a:cxn>
                <a:cxn ang="0">
                  <a:pos x="15430" y="10800"/>
                </a:cxn>
                <a:cxn ang="0">
                  <a:pos x="18130" y="10800"/>
                </a:cxn>
              </a:cxnLst>
              <a:rect l="0" t="0" r="r" b="b"/>
              <a:pathLst>
                <a:path w="21600" h="21600">
                  <a:moveTo>
                    <a:pt x="18130" y="10800"/>
                  </a:moveTo>
                  <a:cubicBezTo>
                    <a:pt x="18130" y="8135"/>
                    <a:pt x="16708" y="5802"/>
                    <a:pt x="14581" y="4519"/>
                  </a:cubicBezTo>
                  <a:lnTo>
                    <a:pt x="16369" y="1546"/>
                  </a:lnTo>
                  <a:cubicBezTo>
                    <a:pt x="19504" y="3436"/>
                    <a:pt x="21599" y="6873"/>
                    <a:pt x="21599" y="10799"/>
                  </a:cubicBezTo>
                  <a:lnTo>
                    <a:pt x="24300" y="10800"/>
                  </a:lnTo>
                  <a:lnTo>
                    <a:pt x="19865" y="15235"/>
                  </a:lnTo>
                  <a:lnTo>
                    <a:pt x="15430" y="10800"/>
                  </a:lnTo>
                  <a:lnTo>
                    <a:pt x="18130" y="10800"/>
                  </a:lnTo>
                  <a:close/>
                </a:path>
              </a:pathLst>
            </a:custGeom>
            <a:gradFill rotWithShape="1">
              <a:gsLst>
                <a:gs pos="0">
                  <a:srgbClr val="005C5C"/>
                </a:gs>
                <a:gs pos="50000">
                  <a:schemeClr val="hlink"/>
                </a:gs>
                <a:gs pos="100000">
                  <a:srgbClr val="005C5C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scene3d>
              <a:camera prst="legacyPerspectiveBottomRight">
                <a:rot lat="20999999" lon="1500000" rev="0"/>
              </a:camera>
              <a:lightRig rig="legacyHarsh3" dir="b"/>
            </a:scene3d>
            <a:sp3d extrusionH="290500" prstMaterial="legacyMetal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458758" name="任意多边形 319494"/>
            <p:cNvSpPr>
              <a:spLocks noChangeArrowheads="1"/>
            </p:cNvSpPr>
            <p:nvPr/>
          </p:nvSpPr>
          <p:spPr bwMode="auto">
            <a:xfrm>
              <a:off x="3217" y="1371"/>
              <a:ext cx="2106" cy="2106"/>
            </a:xfrm>
            <a:custGeom>
              <a:avLst/>
              <a:gdLst/>
              <a:ahLst/>
              <a:cxnLst>
                <a:cxn ang="0">
                  <a:pos x="18061" y="10667"/>
                </a:cxn>
                <a:cxn ang="0">
                  <a:pos x="14349" y="4462"/>
                </a:cxn>
                <a:cxn ang="0">
                  <a:pos x="16076" y="1376"/>
                </a:cxn>
                <a:cxn ang="0">
                  <a:pos x="21597" y="10600"/>
                </a:cxn>
                <a:cxn ang="0">
                  <a:pos x="24297" y="10552"/>
                </a:cxn>
                <a:cxn ang="0">
                  <a:pos x="19911" y="15102"/>
                </a:cxn>
                <a:cxn ang="0">
                  <a:pos x="15362" y="10716"/>
                </a:cxn>
                <a:cxn ang="0">
                  <a:pos x="18061" y="10667"/>
                </a:cxn>
              </a:cxnLst>
              <a:rect l="0" t="0" r="r" b="b"/>
              <a:pathLst>
                <a:path w="21600" h="21600">
                  <a:moveTo>
                    <a:pt x="18061" y="10667"/>
                  </a:moveTo>
                  <a:cubicBezTo>
                    <a:pt x="18013" y="8000"/>
                    <a:pt x="16528" y="5685"/>
                    <a:pt x="14349" y="4462"/>
                  </a:cubicBezTo>
                  <a:lnTo>
                    <a:pt x="16076" y="1376"/>
                  </a:lnTo>
                  <a:cubicBezTo>
                    <a:pt x="19319" y="3194"/>
                    <a:pt x="21526" y="6637"/>
                    <a:pt x="21597" y="10600"/>
                  </a:cubicBezTo>
                  <a:lnTo>
                    <a:pt x="24297" y="10552"/>
                  </a:lnTo>
                  <a:lnTo>
                    <a:pt x="19911" y="15102"/>
                  </a:lnTo>
                  <a:lnTo>
                    <a:pt x="15362" y="10716"/>
                  </a:lnTo>
                  <a:lnTo>
                    <a:pt x="18061" y="10667"/>
                  </a:lnTo>
                  <a:close/>
                </a:path>
              </a:pathLst>
            </a:custGeom>
            <a:gradFill rotWithShape="1">
              <a:gsLst>
                <a:gs pos="0">
                  <a:srgbClr val="1F1F5C"/>
                </a:gs>
                <a:gs pos="50000">
                  <a:schemeClr val="accent2"/>
                </a:gs>
                <a:gs pos="100000">
                  <a:srgbClr val="1F1F5C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scene3d>
              <a:camera prst="legacyPerspectiveBottomRight">
                <a:rot lat="20999999" lon="1500000" rev="0"/>
              </a:camera>
              <a:lightRig rig="legacyHarsh3" dir="b"/>
            </a:scene3d>
            <a:sp3d extrusionH="290500" prstMaterial="legacyMetal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458759" name="文本框 319495"/>
          <p:cNvSpPr txBox="1">
            <a:spLocks noChangeArrowheads="1"/>
          </p:cNvSpPr>
          <p:nvPr/>
        </p:nvSpPr>
        <p:spPr bwMode="auto">
          <a:xfrm>
            <a:off x="6300788" y="3751263"/>
            <a:ext cx="14795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pic>
        <p:nvPicPr>
          <p:cNvPr id="458760" name="图片 319496" descr="1"/>
          <p:cNvPicPr>
            <a:picLocks noChangeAspect="1" noChangeArrowheads="1"/>
          </p:cNvPicPr>
          <p:nvPr/>
        </p:nvPicPr>
        <p:blipFill>
          <a:blip r:embed="rId3" cstate="print">
            <a:lum bright="-18000" contrast="18000"/>
          </a:blip>
          <a:srcRect/>
          <a:stretch>
            <a:fillRect/>
          </a:stretch>
        </p:blipFill>
        <p:spPr bwMode="auto">
          <a:xfrm>
            <a:off x="236538" y="3389313"/>
            <a:ext cx="58007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8761" name="图片 319497" descr="1"/>
          <p:cNvPicPr>
            <a:picLocks noChangeAspect="1" noChangeArrowheads="1"/>
          </p:cNvPicPr>
          <p:nvPr/>
        </p:nvPicPr>
        <p:blipFill>
          <a:blip r:embed="rId3" cstate="print">
            <a:lum bright="-18000" contrast="18000"/>
          </a:blip>
          <a:srcRect/>
          <a:stretch>
            <a:fillRect/>
          </a:stretch>
        </p:blipFill>
        <p:spPr bwMode="auto">
          <a:xfrm>
            <a:off x="236538" y="5210175"/>
            <a:ext cx="58007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8762" name="矩形 319498"/>
          <p:cNvSpPr>
            <a:spLocks noChangeArrowheads="1"/>
          </p:cNvSpPr>
          <p:nvPr/>
        </p:nvSpPr>
        <p:spPr bwMode="auto">
          <a:xfrm>
            <a:off x="487363" y="2406650"/>
            <a:ext cx="3810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b="1">
                <a:solidFill>
                  <a:schemeClr val="accent1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58763" name="文本框 319499"/>
          <p:cNvSpPr txBox="1">
            <a:spLocks noChangeArrowheads="1"/>
          </p:cNvSpPr>
          <p:nvPr/>
        </p:nvSpPr>
        <p:spPr bwMode="auto">
          <a:xfrm>
            <a:off x="493713" y="2743200"/>
            <a:ext cx="48402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58764" name="矩形 319500"/>
          <p:cNvSpPr>
            <a:spLocks noChangeArrowheads="1"/>
          </p:cNvSpPr>
          <p:nvPr/>
        </p:nvSpPr>
        <p:spPr bwMode="auto">
          <a:xfrm>
            <a:off x="487363" y="3413125"/>
            <a:ext cx="3810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b="1">
                <a:solidFill>
                  <a:schemeClr val="accent2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58765" name="文本框 319501"/>
          <p:cNvSpPr txBox="1">
            <a:spLocks noChangeArrowheads="1"/>
          </p:cNvSpPr>
          <p:nvPr/>
        </p:nvSpPr>
        <p:spPr bwMode="auto">
          <a:xfrm>
            <a:off x="493713" y="3738563"/>
            <a:ext cx="48402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58766" name="矩形 319502"/>
          <p:cNvSpPr>
            <a:spLocks noChangeArrowheads="1"/>
          </p:cNvSpPr>
          <p:nvPr/>
        </p:nvSpPr>
        <p:spPr bwMode="auto">
          <a:xfrm>
            <a:off x="487363" y="4349750"/>
            <a:ext cx="3810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b="1">
                <a:solidFill>
                  <a:schemeClr val="hlink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58767" name="文本框 319503"/>
          <p:cNvSpPr txBox="1">
            <a:spLocks noChangeArrowheads="1"/>
          </p:cNvSpPr>
          <p:nvPr/>
        </p:nvSpPr>
        <p:spPr bwMode="auto">
          <a:xfrm>
            <a:off x="493713" y="4664075"/>
            <a:ext cx="48402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58768" name="矩形 319504"/>
          <p:cNvSpPr>
            <a:spLocks noChangeArrowheads="1"/>
          </p:cNvSpPr>
          <p:nvPr/>
        </p:nvSpPr>
        <p:spPr bwMode="auto">
          <a:xfrm>
            <a:off x="487363" y="5275263"/>
            <a:ext cx="3810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b="1">
                <a:solidFill>
                  <a:schemeClr val="folHlink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58769" name="文本框 319505"/>
          <p:cNvSpPr txBox="1">
            <a:spLocks noChangeArrowheads="1"/>
          </p:cNvSpPr>
          <p:nvPr/>
        </p:nvSpPr>
        <p:spPr bwMode="auto">
          <a:xfrm>
            <a:off x="493713" y="5578475"/>
            <a:ext cx="48402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458770" name="矩形 319506"/>
          <p:cNvSpPr>
            <a:spLocks noChangeArrowheads="1"/>
          </p:cNvSpPr>
          <p:nvPr/>
        </p:nvSpPr>
        <p:spPr bwMode="auto">
          <a:xfrm>
            <a:off x="990600" y="1352550"/>
            <a:ext cx="5867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 b="1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1" name="标题 3215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60802" name="左弧形箭头 321538"/>
          <p:cNvSpPr>
            <a:spLocks noChangeArrowheads="1"/>
          </p:cNvSpPr>
          <p:nvPr/>
        </p:nvSpPr>
        <p:spPr bwMode="auto">
          <a:xfrm flipH="1">
            <a:off x="3130550" y="2217738"/>
            <a:ext cx="995363" cy="835025"/>
          </a:xfrm>
          <a:prstGeom prst="curvedRightArrow">
            <a:avLst>
              <a:gd name="adj1" fmla="val 16542"/>
              <a:gd name="adj2" fmla="val 38977"/>
              <a:gd name="adj3" fmla="val 33834"/>
            </a:avLst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03" name="左弧形箭头 321539"/>
          <p:cNvSpPr>
            <a:spLocks noChangeArrowheads="1"/>
          </p:cNvSpPr>
          <p:nvPr/>
        </p:nvSpPr>
        <p:spPr bwMode="auto">
          <a:xfrm>
            <a:off x="1223963" y="2254250"/>
            <a:ext cx="995362" cy="835025"/>
          </a:xfrm>
          <a:prstGeom prst="curvedRightArrow">
            <a:avLst>
              <a:gd name="adj1" fmla="val 19583"/>
              <a:gd name="adj2" fmla="val 44676"/>
              <a:gd name="adj3" fmla="val 33641"/>
            </a:avLst>
          </a:prstGeom>
          <a:gradFill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60804" name="组合 321540"/>
          <p:cNvGrpSpPr>
            <a:grpSpLocks/>
          </p:cNvGrpSpPr>
          <p:nvPr/>
        </p:nvGrpSpPr>
        <p:grpSpPr bwMode="auto">
          <a:xfrm>
            <a:off x="1163638" y="3260725"/>
            <a:ext cx="3003550" cy="2771775"/>
            <a:chOff x="862" y="713"/>
            <a:chExt cx="3780" cy="3490"/>
          </a:xfrm>
        </p:grpSpPr>
        <p:grpSp>
          <p:nvGrpSpPr>
            <p:cNvPr id="460805" name="组合 321541"/>
            <p:cNvGrpSpPr>
              <a:grpSpLocks/>
            </p:cNvGrpSpPr>
            <p:nvPr/>
          </p:nvGrpSpPr>
          <p:grpSpPr bwMode="auto">
            <a:xfrm>
              <a:off x="1082" y="2210"/>
              <a:ext cx="3406" cy="1993"/>
              <a:chOff x="1082" y="2355"/>
              <a:chExt cx="3406" cy="1993"/>
            </a:xfrm>
          </p:grpSpPr>
          <p:sp>
            <p:nvSpPr>
              <p:cNvPr id="460806" name="任意多边形 321542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07" name="任意多边形 321543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08" name="任意多边形 321544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0809" name="组合 321545"/>
            <p:cNvGrpSpPr>
              <a:grpSpLocks/>
            </p:cNvGrpSpPr>
            <p:nvPr/>
          </p:nvGrpSpPr>
          <p:grpSpPr bwMode="auto">
            <a:xfrm>
              <a:off x="1009" y="1723"/>
              <a:ext cx="3527" cy="1993"/>
              <a:chOff x="1082" y="2355"/>
              <a:chExt cx="3406" cy="1993"/>
            </a:xfrm>
          </p:grpSpPr>
          <p:sp>
            <p:nvSpPr>
              <p:cNvPr id="460810" name="任意多边形 321546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11" name="任意多边形 321547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12" name="任意多边形 321548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0813" name="组合 321549"/>
            <p:cNvGrpSpPr>
              <a:grpSpLocks/>
            </p:cNvGrpSpPr>
            <p:nvPr/>
          </p:nvGrpSpPr>
          <p:grpSpPr bwMode="auto">
            <a:xfrm>
              <a:off x="935" y="1219"/>
              <a:ext cx="3653" cy="1993"/>
              <a:chOff x="1082" y="2355"/>
              <a:chExt cx="3406" cy="1993"/>
            </a:xfrm>
          </p:grpSpPr>
          <p:sp>
            <p:nvSpPr>
              <p:cNvPr id="460814" name="任意多边形 321550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15" name="任意多边形 321551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16" name="任意多边形 321552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0817" name="组合 321553"/>
            <p:cNvGrpSpPr>
              <a:grpSpLocks/>
            </p:cNvGrpSpPr>
            <p:nvPr/>
          </p:nvGrpSpPr>
          <p:grpSpPr bwMode="auto">
            <a:xfrm>
              <a:off x="862" y="713"/>
              <a:ext cx="3780" cy="1993"/>
              <a:chOff x="1082" y="2355"/>
              <a:chExt cx="3406" cy="1993"/>
            </a:xfrm>
          </p:grpSpPr>
          <p:sp>
            <p:nvSpPr>
              <p:cNvPr id="460818" name="任意多边形 321554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19" name="任意多边形 321555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0820" name="任意多边形 321556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6D6D6"/>
                  </a:gs>
                  <a:gs pos="100000">
                    <a:srgbClr val="F8F8F8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60821" name="线形标注 2(无边框) 321557"/>
          <p:cNvSpPr>
            <a:spLocks/>
          </p:cNvSpPr>
          <p:nvPr/>
        </p:nvSpPr>
        <p:spPr bwMode="auto">
          <a:xfrm>
            <a:off x="4905375" y="2568575"/>
            <a:ext cx="3916363" cy="515938"/>
          </a:xfrm>
          <a:prstGeom prst="callout2">
            <a:avLst>
              <a:gd name="adj1" fmla="val 22153"/>
              <a:gd name="adj2" fmla="val -1944"/>
              <a:gd name="adj3" fmla="val 22153"/>
              <a:gd name="adj4" fmla="val -12162"/>
              <a:gd name="adj5" fmla="val 265847"/>
              <a:gd name="adj6" fmla="val -22903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460822" name="线形标注 2(无边框) 321558"/>
          <p:cNvSpPr>
            <a:spLocks/>
          </p:cNvSpPr>
          <p:nvPr/>
        </p:nvSpPr>
        <p:spPr bwMode="auto">
          <a:xfrm>
            <a:off x="4891088" y="3281363"/>
            <a:ext cx="3900487" cy="522287"/>
          </a:xfrm>
          <a:prstGeom prst="callout2">
            <a:avLst>
              <a:gd name="adj1" fmla="val 21884"/>
              <a:gd name="adj2" fmla="val -1954"/>
              <a:gd name="adj3" fmla="val 21884"/>
              <a:gd name="adj4" fmla="val -11843"/>
              <a:gd name="adj5" fmla="val 200306"/>
              <a:gd name="adj6" fmla="val -22060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b="1">
                <a:solidFill>
                  <a:schemeClr val="folHlink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460823" name="线形标注 2(无边框) 321559"/>
          <p:cNvSpPr>
            <a:spLocks/>
          </p:cNvSpPr>
          <p:nvPr/>
        </p:nvSpPr>
        <p:spPr bwMode="auto">
          <a:xfrm>
            <a:off x="4883150" y="4627563"/>
            <a:ext cx="3865563" cy="449262"/>
          </a:xfrm>
          <a:prstGeom prst="callout2">
            <a:avLst>
              <a:gd name="adj1" fmla="val 25440"/>
              <a:gd name="adj2" fmla="val -1972"/>
              <a:gd name="adj3" fmla="val 25440"/>
              <a:gd name="adj4" fmla="val -13551"/>
              <a:gd name="adj5" fmla="val 107773"/>
              <a:gd name="adj6" fmla="val -25505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b="1">
                <a:solidFill>
                  <a:schemeClr val="hlink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460824" name="线形标注 2(无边框) 321560"/>
          <p:cNvSpPr>
            <a:spLocks/>
          </p:cNvSpPr>
          <p:nvPr/>
        </p:nvSpPr>
        <p:spPr bwMode="auto">
          <a:xfrm>
            <a:off x="4883150" y="3983038"/>
            <a:ext cx="3879850" cy="482600"/>
          </a:xfrm>
          <a:prstGeom prst="callout2">
            <a:avLst>
              <a:gd name="adj1" fmla="val 23685"/>
              <a:gd name="adj2" fmla="val -1963"/>
              <a:gd name="adj3" fmla="val 23685"/>
              <a:gd name="adj4" fmla="val -13218"/>
              <a:gd name="adj5" fmla="val 157894"/>
              <a:gd name="adj6" fmla="val -24755"/>
            </a:avLst>
          </a:prstGeom>
          <a:noFill/>
          <a:ln w="9525">
            <a:solidFill>
              <a:srgbClr val="000000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b="1">
                <a:solidFill>
                  <a:schemeClr val="accent1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460825" name="上箭头 321561"/>
          <p:cNvSpPr>
            <a:spLocks noChangeArrowheads="1"/>
          </p:cNvSpPr>
          <p:nvPr/>
        </p:nvSpPr>
        <p:spPr bwMode="auto">
          <a:xfrm rot="-544120">
            <a:off x="733425" y="3460750"/>
            <a:ext cx="393700" cy="1920875"/>
          </a:xfrm>
          <a:prstGeom prst="upArrow">
            <a:avLst>
              <a:gd name="adj1" fmla="val 50194"/>
              <a:gd name="adj2" fmla="val 74902"/>
            </a:avLst>
          </a:prstGeom>
          <a:gradFill rotWithShape="1"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26" name="矩形 321562"/>
          <p:cNvSpPr>
            <a:spLocks noChangeArrowheads="1"/>
          </p:cNvSpPr>
          <p:nvPr/>
        </p:nvSpPr>
        <p:spPr bwMode="auto">
          <a:xfrm>
            <a:off x="304800" y="5535613"/>
            <a:ext cx="15652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buFont typeface="Wingdings" pitchFamily="2" charset="2"/>
              <a:buNone/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Description of the products</a:t>
            </a:r>
          </a:p>
        </p:txBody>
      </p:sp>
      <p:pic>
        <p:nvPicPr>
          <p:cNvPr id="460827" name="图片 321563" descr="num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3125" y="1295400"/>
            <a:ext cx="2447925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49" name="文本框 323585"/>
          <p:cNvSpPr txBox="1">
            <a:spLocks noChangeArrowheads="1"/>
          </p:cNvSpPr>
          <p:nvPr/>
        </p:nvSpPr>
        <p:spPr bwMode="auto">
          <a:xfrm>
            <a:off x="1524000" y="2762250"/>
            <a:ext cx="674846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en-US" altLang="zh-CN" sz="6600">
                <a:solidFill>
                  <a:srgbClr val="FF6161"/>
                </a:solidFill>
                <a:latin typeface="Arial Black" pitchFamily="34" charset="0"/>
                <a:ea typeface="隶书" pitchFamily="49" charset="-122"/>
              </a:rPr>
              <a:t>5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方关系设计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7" name="标题 3256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Cycle Diagram</a:t>
            </a:r>
          </a:p>
        </p:txBody>
      </p:sp>
      <p:grpSp>
        <p:nvGrpSpPr>
          <p:cNvPr id="464898" name="组合 325634"/>
          <p:cNvGrpSpPr>
            <a:grpSpLocks/>
          </p:cNvGrpSpPr>
          <p:nvPr/>
        </p:nvGrpSpPr>
        <p:grpSpPr bwMode="auto">
          <a:xfrm>
            <a:off x="762000" y="1951038"/>
            <a:ext cx="7515225" cy="3992562"/>
            <a:chOff x="480" y="1296"/>
            <a:chExt cx="4608" cy="2448"/>
          </a:xfrm>
        </p:grpSpPr>
        <p:sp>
          <p:nvSpPr>
            <p:cNvPr id="464899" name="任意多边形 325635"/>
            <p:cNvSpPr>
              <a:spLocks noEditPoints="1" noChangeArrowheads="1"/>
            </p:cNvSpPr>
            <p:nvPr/>
          </p:nvSpPr>
          <p:spPr bwMode="auto">
            <a:xfrm rot="-1358056">
              <a:off x="877" y="1765"/>
              <a:ext cx="3839" cy="1527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rgbClr val="C9C9C9">
                    <a:alpha val="36000"/>
                  </a:srgb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900" name="椭圆 325636"/>
            <p:cNvSpPr>
              <a:spLocks noChangeArrowheads="1"/>
            </p:cNvSpPr>
            <p:nvPr/>
          </p:nvSpPr>
          <p:spPr bwMode="auto">
            <a:xfrm rot="-1543677">
              <a:off x="2784" y="168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901" name="椭圆 325637"/>
            <p:cNvSpPr>
              <a:spLocks noChangeArrowheads="1"/>
            </p:cNvSpPr>
            <p:nvPr/>
          </p:nvSpPr>
          <p:spPr bwMode="auto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902" name="椭圆 325638"/>
            <p:cNvSpPr>
              <a:spLocks noChangeArrowheads="1"/>
            </p:cNvSpPr>
            <p:nvPr/>
          </p:nvSpPr>
          <p:spPr bwMode="auto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903" name="椭圆 325639"/>
            <p:cNvSpPr>
              <a:spLocks noChangeArrowheads="1"/>
            </p:cNvSpPr>
            <p:nvPr/>
          </p:nvSpPr>
          <p:spPr bwMode="auto">
            <a:xfrm rot="-1543677">
              <a:off x="3456" y="31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904" name="椭圆 325640"/>
            <p:cNvSpPr>
              <a:spLocks noChangeArrowheads="1"/>
            </p:cNvSpPr>
            <p:nvPr/>
          </p:nvSpPr>
          <p:spPr bwMode="auto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905" name="椭圆 325641"/>
            <p:cNvSpPr>
              <a:spLocks noChangeArrowheads="1"/>
            </p:cNvSpPr>
            <p:nvPr/>
          </p:nvSpPr>
          <p:spPr bwMode="auto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003535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64906" name="椭圆 325642"/>
            <p:cNvSpPr>
              <a:spLocks noChangeArrowheads="1"/>
            </p:cNvSpPr>
            <p:nvPr/>
          </p:nvSpPr>
          <p:spPr bwMode="auto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3B4647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64907" name="椭圆 325643"/>
            <p:cNvSpPr>
              <a:spLocks noChangeArrowheads="1"/>
            </p:cNvSpPr>
            <p:nvPr/>
          </p:nvSpPr>
          <p:spPr bwMode="auto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121237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64908" name="椭圆 325644"/>
            <p:cNvSpPr>
              <a:spLocks noChangeArrowheads="1"/>
            </p:cNvSpPr>
            <p:nvPr/>
          </p:nvSpPr>
          <p:spPr bwMode="auto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2E2E2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464909" name="椭圆 325645"/>
            <p:cNvSpPr>
              <a:spLocks noChangeArrowheads="1"/>
            </p:cNvSpPr>
            <p:nvPr/>
          </p:nvSpPr>
          <p:spPr bwMode="auto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3546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 b="1">
                <a:cs typeface="Arial" pitchFamily="34" charset="0"/>
              </a:endParaRPr>
            </a:p>
          </p:txBody>
        </p:sp>
        <p:sp>
          <p:nvSpPr>
            <p:cNvPr id="464910" name="文本框 325646"/>
            <p:cNvSpPr txBox="1">
              <a:spLocks noChangeArrowheads="1"/>
            </p:cNvSpPr>
            <p:nvPr/>
          </p:nvSpPr>
          <p:spPr bwMode="auto">
            <a:xfrm>
              <a:off x="1127" y="2375"/>
              <a:ext cx="460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chemeClr val="bg1"/>
                  </a:solidFill>
                  <a:latin typeface="Verdana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464911" name="文本框 325647"/>
            <p:cNvSpPr txBox="1">
              <a:spLocks noChangeArrowheads="1"/>
            </p:cNvSpPr>
            <p:nvPr/>
          </p:nvSpPr>
          <p:spPr bwMode="auto">
            <a:xfrm>
              <a:off x="2578" y="1545"/>
              <a:ext cx="4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chemeClr val="bg1"/>
                  </a:solidFill>
                  <a:latin typeface="Verdana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464912" name="文本框 325648"/>
            <p:cNvSpPr txBox="1">
              <a:spLocks noChangeArrowheads="1"/>
            </p:cNvSpPr>
            <p:nvPr/>
          </p:nvSpPr>
          <p:spPr bwMode="auto">
            <a:xfrm>
              <a:off x="4222" y="1696"/>
              <a:ext cx="4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chemeClr val="bg1"/>
                  </a:solidFill>
                  <a:latin typeface="Verdana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464913" name="文本框 325649"/>
            <p:cNvSpPr txBox="1">
              <a:spLocks noChangeArrowheads="1"/>
            </p:cNvSpPr>
            <p:nvPr/>
          </p:nvSpPr>
          <p:spPr bwMode="auto">
            <a:xfrm>
              <a:off x="3219" y="2956"/>
              <a:ext cx="46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chemeClr val="bg1"/>
                  </a:solidFill>
                  <a:latin typeface="Verdana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464914" name="文本框 325650"/>
            <p:cNvSpPr txBox="1">
              <a:spLocks noChangeArrowheads="1"/>
            </p:cNvSpPr>
            <p:nvPr/>
          </p:nvSpPr>
          <p:spPr bwMode="auto">
            <a:xfrm>
              <a:off x="1638" y="3295"/>
              <a:ext cx="460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chemeClr val="bg1"/>
                  </a:solidFill>
                  <a:latin typeface="Verdana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464915" name="文本框 325651"/>
            <p:cNvSpPr txBox="1">
              <a:spLocks noChangeArrowheads="1"/>
            </p:cNvSpPr>
            <p:nvPr/>
          </p:nvSpPr>
          <p:spPr bwMode="auto">
            <a:xfrm>
              <a:off x="2160" y="2304"/>
              <a:ext cx="1452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800" b="1">
                  <a:cs typeface="Arial" pitchFamily="34" charset="0"/>
                </a:rPr>
                <a:t>Cycle name</a:t>
              </a:r>
            </a:p>
          </p:txBody>
        </p:sp>
        <p:sp>
          <p:nvSpPr>
            <p:cNvPr id="464916" name="直接连接符 325652"/>
            <p:cNvSpPr>
              <a:spLocks noChangeShapeType="1"/>
            </p:cNvSpPr>
            <p:nvPr/>
          </p:nvSpPr>
          <p:spPr bwMode="auto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64917" name="直接箭头连接符 325653"/>
            <p:cNvCxnSpPr>
              <a:cxnSpLocks noChangeShapeType="1"/>
            </p:cNvCxnSpPr>
            <p:nvPr/>
          </p:nvCxnSpPr>
          <p:spPr bwMode="auto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64918" name="文本框 325654"/>
            <p:cNvSpPr txBox="1">
              <a:spLocks noChangeArrowheads="1"/>
            </p:cNvSpPr>
            <p:nvPr/>
          </p:nvSpPr>
          <p:spPr bwMode="auto">
            <a:xfrm>
              <a:off x="480" y="1296"/>
              <a:ext cx="1296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b="1">
                  <a:latin typeface="Verdana" pitchFamily="34" charset="0"/>
                  <a:cs typeface="Arial" pitchFamily="34" charset="0"/>
                </a:rPr>
                <a:t>Add Your Text</a:t>
              </a:r>
            </a:p>
          </p:txBody>
        </p:sp>
      </p:grp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5" name="标题 32768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Cycle Diagram</a:t>
            </a:r>
          </a:p>
        </p:txBody>
      </p:sp>
      <p:grpSp>
        <p:nvGrpSpPr>
          <p:cNvPr id="466946" name="组合 327682"/>
          <p:cNvGrpSpPr>
            <a:grpSpLocks/>
          </p:cNvGrpSpPr>
          <p:nvPr/>
        </p:nvGrpSpPr>
        <p:grpSpPr bwMode="auto">
          <a:xfrm>
            <a:off x="762000" y="1524000"/>
            <a:ext cx="7772400" cy="4343400"/>
            <a:chOff x="288" y="873"/>
            <a:chExt cx="5280" cy="2967"/>
          </a:xfrm>
        </p:grpSpPr>
        <p:sp>
          <p:nvSpPr>
            <p:cNvPr id="466947" name="椭圆 327683"/>
            <p:cNvSpPr>
              <a:spLocks noChangeArrowheads="1"/>
            </p:cNvSpPr>
            <p:nvPr/>
          </p:nvSpPr>
          <p:spPr bwMode="auto">
            <a:xfrm>
              <a:off x="1632" y="1344"/>
              <a:ext cx="2544" cy="249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6948" name="组合 327684"/>
            <p:cNvGrpSpPr>
              <a:grpSpLocks/>
            </p:cNvGrpSpPr>
            <p:nvPr/>
          </p:nvGrpSpPr>
          <p:grpSpPr bwMode="auto">
            <a:xfrm>
              <a:off x="2256" y="1968"/>
              <a:ext cx="1296" cy="1344"/>
              <a:chOff x="2016" y="1920"/>
              <a:chExt cx="1680" cy="1680"/>
            </a:xfrm>
          </p:grpSpPr>
          <p:sp>
            <p:nvSpPr>
              <p:cNvPr id="466949" name="椭圆 327685"/>
              <p:cNvSpPr>
                <a:spLocks noChangeArrowheads="1"/>
              </p:cNvSpPr>
              <p:nvPr/>
            </p:nvSpPr>
            <p:spPr bwMode="auto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42E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950" name="任意多边形 327686"/>
              <p:cNvSpPr>
                <a:spLocks noChangeArrowheads="1"/>
              </p:cNvSpPr>
              <p:nvPr/>
            </p:nvSpPr>
            <p:spPr bwMode="auto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688" name="文本框 327687"/>
            <p:cNvSpPr txBox="1"/>
            <p:nvPr/>
          </p:nvSpPr>
          <p:spPr>
            <a:xfrm>
              <a:off x="2453" y="2496"/>
              <a:ext cx="953" cy="31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ea typeface="Arial" pitchFamily="34" charset="0"/>
                  <a:cs typeface="+mn-ea"/>
                </a:rPr>
                <a:t>Concept</a:t>
              </a:r>
              <a:endParaRPr lang="en-US" altLang="zh-CN" sz="2400" b="1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</a:endParaRPr>
            </a:p>
          </p:txBody>
        </p:sp>
        <p:grpSp>
          <p:nvGrpSpPr>
            <p:cNvPr id="466952" name="组合 327688"/>
            <p:cNvGrpSpPr>
              <a:grpSpLocks/>
            </p:cNvGrpSpPr>
            <p:nvPr/>
          </p:nvGrpSpPr>
          <p:grpSpPr bwMode="auto">
            <a:xfrm>
              <a:off x="2640" y="1104"/>
              <a:ext cx="432" cy="415"/>
              <a:chOff x="2640" y="1088"/>
              <a:chExt cx="432" cy="415"/>
            </a:xfrm>
          </p:grpSpPr>
          <p:grpSp>
            <p:nvGrpSpPr>
              <p:cNvPr id="466953" name="组合 327689"/>
              <p:cNvGrpSpPr>
                <a:grpSpLocks/>
              </p:cNvGrpSpPr>
              <p:nvPr/>
            </p:nvGrpSpPr>
            <p:grpSpPr bwMode="auto">
              <a:xfrm>
                <a:off x="2640" y="1088"/>
                <a:ext cx="432" cy="415"/>
                <a:chOff x="2016" y="1920"/>
                <a:chExt cx="1680" cy="1680"/>
              </a:xfrm>
            </p:grpSpPr>
            <p:sp>
              <p:nvSpPr>
                <p:cNvPr id="466954" name="椭圆 327690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rgbClr val="16164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6955" name="任意多边形 327691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693" name="文本框 327692"/>
              <p:cNvSpPr txBox="1"/>
              <p:nvPr/>
            </p:nvSpPr>
            <p:spPr>
              <a:xfrm>
                <a:off x="2725" y="1152"/>
                <a:ext cx="283" cy="3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cs typeface="Arial" pitchFamily="34" charset="0"/>
                  </a:rPr>
                  <a:t>B</a:t>
                </a:r>
              </a:p>
            </p:txBody>
          </p:sp>
        </p:grpSp>
        <p:grpSp>
          <p:nvGrpSpPr>
            <p:cNvPr id="466957" name="组合 327693"/>
            <p:cNvGrpSpPr>
              <a:grpSpLocks/>
            </p:cNvGrpSpPr>
            <p:nvPr/>
          </p:nvGrpSpPr>
          <p:grpSpPr bwMode="auto">
            <a:xfrm>
              <a:off x="2236" y="3191"/>
              <a:ext cx="201" cy="176"/>
              <a:chOff x="2236" y="3191"/>
              <a:chExt cx="201" cy="176"/>
            </a:xfrm>
          </p:grpSpPr>
          <p:sp>
            <p:nvSpPr>
              <p:cNvPr id="466958" name="椭圆 327694"/>
              <p:cNvSpPr>
                <a:spLocks noChangeArrowheads="1"/>
              </p:cNvSpPr>
              <p:nvPr/>
            </p:nvSpPr>
            <p:spPr bwMode="auto">
              <a:xfrm rot="-3372907">
                <a:off x="2237" y="3280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668800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959" name="椭圆 327695"/>
              <p:cNvSpPr>
                <a:spLocks noChangeArrowheads="1"/>
              </p:cNvSpPr>
              <p:nvPr/>
            </p:nvSpPr>
            <p:spPr bwMode="auto">
              <a:xfrm rot="-3372907">
                <a:off x="2351" y="3186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668800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6960" name="组合 327696"/>
            <p:cNvGrpSpPr>
              <a:grpSpLocks/>
            </p:cNvGrpSpPr>
            <p:nvPr/>
          </p:nvGrpSpPr>
          <p:grpSpPr bwMode="auto">
            <a:xfrm>
              <a:off x="1824" y="3357"/>
              <a:ext cx="432" cy="432"/>
              <a:chOff x="1824" y="3357"/>
              <a:chExt cx="432" cy="432"/>
            </a:xfrm>
          </p:grpSpPr>
          <p:grpSp>
            <p:nvGrpSpPr>
              <p:cNvPr id="466961" name="组合 327697"/>
              <p:cNvGrpSpPr>
                <a:grpSpLocks/>
              </p:cNvGrpSpPr>
              <p:nvPr/>
            </p:nvGrpSpPr>
            <p:grpSpPr bwMode="auto">
              <a:xfrm>
                <a:off x="1824" y="3357"/>
                <a:ext cx="432" cy="432"/>
                <a:chOff x="2016" y="1920"/>
                <a:chExt cx="1680" cy="1680"/>
              </a:xfrm>
            </p:grpSpPr>
            <p:sp>
              <p:nvSpPr>
                <p:cNvPr id="466962" name="椭圆 327698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2532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6963" name="任意多边形 327699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701" name="文本框 327700"/>
              <p:cNvSpPr txBox="1"/>
              <p:nvPr/>
            </p:nvSpPr>
            <p:spPr>
              <a:xfrm>
                <a:off x="1902" y="3439"/>
                <a:ext cx="266" cy="3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cs typeface="Arial" pitchFamily="34" charset="0"/>
                  </a:rPr>
                  <a:t>E</a:t>
                </a:r>
              </a:p>
            </p:txBody>
          </p:sp>
        </p:grpSp>
        <p:grpSp>
          <p:nvGrpSpPr>
            <p:cNvPr id="466965" name="组合 327701"/>
            <p:cNvGrpSpPr>
              <a:grpSpLocks/>
            </p:cNvGrpSpPr>
            <p:nvPr/>
          </p:nvGrpSpPr>
          <p:grpSpPr bwMode="auto">
            <a:xfrm>
              <a:off x="3938" y="1968"/>
              <a:ext cx="430" cy="437"/>
              <a:chOff x="3938" y="1968"/>
              <a:chExt cx="430" cy="437"/>
            </a:xfrm>
          </p:grpSpPr>
          <p:grpSp>
            <p:nvGrpSpPr>
              <p:cNvPr id="466966" name="组合 327702"/>
              <p:cNvGrpSpPr>
                <a:grpSpLocks/>
              </p:cNvGrpSpPr>
              <p:nvPr/>
            </p:nvGrpSpPr>
            <p:grpSpPr bwMode="auto">
              <a:xfrm>
                <a:off x="3938" y="1968"/>
                <a:ext cx="430" cy="437"/>
                <a:chOff x="2016" y="1920"/>
                <a:chExt cx="1680" cy="1680"/>
              </a:xfrm>
            </p:grpSpPr>
            <p:sp>
              <p:nvSpPr>
                <p:cNvPr id="466967" name="椭圆 32770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005F5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6968" name="任意多边形 327704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706" name="文本框 327705"/>
              <p:cNvSpPr txBox="1"/>
              <p:nvPr/>
            </p:nvSpPr>
            <p:spPr>
              <a:xfrm>
                <a:off x="4011" y="2028"/>
                <a:ext cx="275" cy="3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cs typeface="Arial" pitchFamily="34" charset="0"/>
                  </a:rPr>
                  <a:t>C</a:t>
                </a:r>
              </a:p>
            </p:txBody>
          </p:sp>
        </p:grpSp>
        <p:grpSp>
          <p:nvGrpSpPr>
            <p:cNvPr id="466970" name="组合 327706"/>
            <p:cNvGrpSpPr>
              <a:grpSpLocks/>
            </p:cNvGrpSpPr>
            <p:nvPr/>
          </p:nvGrpSpPr>
          <p:grpSpPr bwMode="auto">
            <a:xfrm>
              <a:off x="3552" y="3360"/>
              <a:ext cx="412" cy="392"/>
              <a:chOff x="3552" y="3339"/>
              <a:chExt cx="412" cy="392"/>
            </a:xfrm>
          </p:grpSpPr>
          <p:grpSp>
            <p:nvGrpSpPr>
              <p:cNvPr id="466971" name="组合 327707"/>
              <p:cNvGrpSpPr>
                <a:grpSpLocks/>
              </p:cNvGrpSpPr>
              <p:nvPr/>
            </p:nvGrpSpPr>
            <p:grpSpPr bwMode="auto">
              <a:xfrm>
                <a:off x="3552" y="3339"/>
                <a:ext cx="412" cy="392"/>
                <a:chOff x="2016" y="1920"/>
                <a:chExt cx="1680" cy="1680"/>
              </a:xfrm>
            </p:grpSpPr>
            <p:sp>
              <p:nvSpPr>
                <p:cNvPr id="466972" name="椭圆 327708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rgbClr val="3A3A3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6973" name="任意多边形 327709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bg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711" name="文本框 327710"/>
              <p:cNvSpPr txBox="1"/>
              <p:nvPr/>
            </p:nvSpPr>
            <p:spPr>
              <a:xfrm>
                <a:off x="3632" y="3359"/>
                <a:ext cx="297" cy="3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cs typeface="Arial" pitchFamily="34" charset="0"/>
                  </a:rPr>
                  <a:t>D</a:t>
                </a:r>
              </a:p>
            </p:txBody>
          </p:sp>
        </p:grpSp>
        <p:grpSp>
          <p:nvGrpSpPr>
            <p:cNvPr id="466975" name="组合 327711"/>
            <p:cNvGrpSpPr>
              <a:grpSpLocks/>
            </p:cNvGrpSpPr>
            <p:nvPr/>
          </p:nvGrpSpPr>
          <p:grpSpPr bwMode="auto">
            <a:xfrm>
              <a:off x="1488" y="1968"/>
              <a:ext cx="432" cy="432"/>
              <a:chOff x="1488" y="1968"/>
              <a:chExt cx="432" cy="432"/>
            </a:xfrm>
          </p:grpSpPr>
          <p:grpSp>
            <p:nvGrpSpPr>
              <p:cNvPr id="466976" name="组合 327712"/>
              <p:cNvGrpSpPr>
                <a:grpSpLocks/>
              </p:cNvGrpSpPr>
              <p:nvPr/>
            </p:nvGrpSpPr>
            <p:grpSpPr bwMode="auto">
              <a:xfrm>
                <a:off x="1488" y="1968"/>
                <a:ext cx="432" cy="432"/>
                <a:chOff x="2016" y="1920"/>
                <a:chExt cx="1680" cy="1680"/>
              </a:xfrm>
            </p:grpSpPr>
            <p:sp>
              <p:nvSpPr>
                <p:cNvPr id="466977" name="椭圆 32771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rgbClr val="556667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6978" name="任意多边形 327714"/>
                <p:cNvSpPr>
                  <a:spLocks noChangeArrowheads="1"/>
                </p:cNvSpPr>
                <p:nvPr/>
              </p:nvSpPr>
              <p:spPr bwMode="auto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716" name="文本框 327715"/>
              <p:cNvSpPr txBox="1"/>
              <p:nvPr/>
            </p:nvSpPr>
            <p:spPr>
              <a:xfrm>
                <a:off x="1569" y="2016"/>
                <a:ext cx="286" cy="31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cs typeface="Arial" pitchFamily="34" charset="0"/>
                  </a:rPr>
                  <a:t>A</a:t>
                </a:r>
              </a:p>
            </p:txBody>
          </p:sp>
        </p:grpSp>
        <p:sp>
          <p:nvSpPr>
            <p:cNvPr id="466980" name="椭圆 327716"/>
            <p:cNvSpPr>
              <a:spLocks noChangeArrowheads="1"/>
            </p:cNvSpPr>
            <p:nvPr/>
          </p:nvSpPr>
          <p:spPr bwMode="auto">
            <a:xfrm rot="-3372907">
              <a:off x="3505" y="325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555555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6981" name="椭圆 327717"/>
            <p:cNvSpPr>
              <a:spLocks noChangeArrowheads="1"/>
            </p:cNvSpPr>
            <p:nvPr/>
          </p:nvSpPr>
          <p:spPr bwMode="auto">
            <a:xfrm rot="-3372907">
              <a:off x="3409" y="3163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555555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6982" name="组合 327718"/>
            <p:cNvGrpSpPr>
              <a:grpSpLocks/>
            </p:cNvGrpSpPr>
            <p:nvPr/>
          </p:nvGrpSpPr>
          <p:grpSpPr bwMode="auto">
            <a:xfrm>
              <a:off x="1968" y="2256"/>
              <a:ext cx="231" cy="130"/>
              <a:chOff x="2016" y="2304"/>
              <a:chExt cx="231" cy="130"/>
            </a:xfrm>
          </p:grpSpPr>
          <p:sp>
            <p:nvSpPr>
              <p:cNvPr id="466983" name="椭圆 327719"/>
              <p:cNvSpPr>
                <a:spLocks noChangeArrowheads="1"/>
              </p:cNvSpPr>
              <p:nvPr/>
            </p:nvSpPr>
            <p:spPr bwMode="auto">
              <a:xfrm rot="-3372907">
                <a:off x="2017" y="2299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6C8183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984" name="椭圆 327720"/>
              <p:cNvSpPr>
                <a:spLocks noChangeArrowheads="1"/>
              </p:cNvSpPr>
              <p:nvPr/>
            </p:nvSpPr>
            <p:spPr bwMode="auto">
              <a:xfrm rot="-3372907">
                <a:off x="2161" y="234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5B6D6E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6985" name="组合 327721"/>
            <p:cNvGrpSpPr>
              <a:grpSpLocks/>
            </p:cNvGrpSpPr>
            <p:nvPr/>
          </p:nvGrpSpPr>
          <p:grpSpPr bwMode="auto">
            <a:xfrm>
              <a:off x="2832" y="1612"/>
              <a:ext cx="87" cy="260"/>
              <a:chOff x="2832" y="1612"/>
              <a:chExt cx="87" cy="260"/>
            </a:xfrm>
          </p:grpSpPr>
          <p:sp>
            <p:nvSpPr>
              <p:cNvPr id="466986" name="椭圆 327722"/>
              <p:cNvSpPr>
                <a:spLocks noChangeArrowheads="1"/>
              </p:cNvSpPr>
              <p:nvPr/>
            </p:nvSpPr>
            <p:spPr bwMode="auto">
              <a:xfrm rot="-3372907">
                <a:off x="2833" y="160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171746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6987" name="椭圆 327723"/>
              <p:cNvSpPr>
                <a:spLocks noChangeArrowheads="1"/>
              </p:cNvSpPr>
              <p:nvPr/>
            </p:nvSpPr>
            <p:spPr bwMode="auto">
              <a:xfrm rot="-3372907">
                <a:off x="2833" y="1785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19194A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6988" name="椭圆 327724"/>
            <p:cNvSpPr>
              <a:spLocks noChangeArrowheads="1"/>
            </p:cNvSpPr>
            <p:nvPr/>
          </p:nvSpPr>
          <p:spPr bwMode="auto">
            <a:xfrm rot="-3372907">
              <a:off x="3757" y="226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004444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6989" name="椭圆 327725"/>
            <p:cNvSpPr>
              <a:spLocks noChangeArrowheads="1"/>
            </p:cNvSpPr>
            <p:nvPr/>
          </p:nvSpPr>
          <p:spPr bwMode="auto">
            <a:xfrm rot="-3372907">
              <a:off x="3601" y="2347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004444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6990" name="文本框 327726"/>
            <p:cNvSpPr txBox="1">
              <a:spLocks noChangeArrowheads="1"/>
            </p:cNvSpPr>
            <p:nvPr/>
          </p:nvSpPr>
          <p:spPr bwMode="auto">
            <a:xfrm>
              <a:off x="288" y="2064"/>
              <a:ext cx="12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66991" name="文本框 327727"/>
            <p:cNvSpPr txBox="1">
              <a:spLocks noChangeArrowheads="1"/>
            </p:cNvSpPr>
            <p:nvPr/>
          </p:nvSpPr>
          <p:spPr bwMode="auto">
            <a:xfrm>
              <a:off x="2256" y="873"/>
              <a:ext cx="120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66992" name="文本框 327728"/>
            <p:cNvSpPr txBox="1">
              <a:spLocks noChangeArrowheads="1"/>
            </p:cNvSpPr>
            <p:nvPr/>
          </p:nvSpPr>
          <p:spPr bwMode="auto">
            <a:xfrm>
              <a:off x="4368" y="2073"/>
              <a:ext cx="1200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66993" name="文本框 327729"/>
            <p:cNvSpPr txBox="1">
              <a:spLocks noChangeArrowheads="1"/>
            </p:cNvSpPr>
            <p:nvPr/>
          </p:nvSpPr>
          <p:spPr bwMode="auto">
            <a:xfrm>
              <a:off x="528" y="3504"/>
              <a:ext cx="12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cs typeface="Arial" pitchFamily="34" charset="0"/>
                </a:rPr>
                <a:t>Add Your Text</a:t>
              </a:r>
            </a:p>
          </p:txBody>
        </p:sp>
        <p:sp>
          <p:nvSpPr>
            <p:cNvPr id="466994" name="文本框 327730"/>
            <p:cNvSpPr txBox="1">
              <a:spLocks noChangeArrowheads="1"/>
            </p:cNvSpPr>
            <p:nvPr/>
          </p:nvSpPr>
          <p:spPr bwMode="auto">
            <a:xfrm>
              <a:off x="3984" y="3504"/>
              <a:ext cx="12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cs typeface="Arial" pitchFamily="34" charset="0"/>
                </a:rPr>
                <a:t>Add Your Text</a:t>
              </a:r>
            </a:p>
          </p:txBody>
        </p:sp>
      </p:grp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993" name="组合 329729"/>
          <p:cNvGrpSpPr>
            <a:grpSpLocks/>
          </p:cNvGrpSpPr>
          <p:nvPr/>
        </p:nvGrpSpPr>
        <p:grpSpPr bwMode="auto">
          <a:xfrm>
            <a:off x="1595438" y="2155825"/>
            <a:ext cx="6329362" cy="3711575"/>
            <a:chOff x="864" y="1310"/>
            <a:chExt cx="3987" cy="2338"/>
          </a:xfrm>
        </p:grpSpPr>
        <p:sp>
          <p:nvSpPr>
            <p:cNvPr id="468994" name="椭圆 329730"/>
            <p:cNvSpPr>
              <a:spLocks noChangeArrowheads="1"/>
            </p:cNvSpPr>
            <p:nvPr/>
          </p:nvSpPr>
          <p:spPr bwMode="auto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8995" name="椭圆 329731"/>
            <p:cNvSpPr>
              <a:spLocks noChangeArrowheads="1"/>
            </p:cNvSpPr>
            <p:nvPr/>
          </p:nvSpPr>
          <p:spPr bwMode="auto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AEAEAE"/>
                </a:gs>
                <a:gs pos="100000">
                  <a:srgbClr val="808080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8996" name="椭圆 329732"/>
            <p:cNvSpPr>
              <a:spLocks noChangeArrowheads="1"/>
            </p:cNvSpPr>
            <p:nvPr/>
          </p:nvSpPr>
          <p:spPr bwMode="auto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000000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8997" name="任意多边形 329733"/>
            <p:cNvSpPr>
              <a:spLocks noChangeArrowheads="1"/>
            </p:cNvSpPr>
            <p:nvPr/>
          </p:nvSpPr>
          <p:spPr bwMode="auto">
            <a:xfrm rot="-998297">
              <a:off x="2599" y="1310"/>
              <a:ext cx="1795" cy="1239"/>
            </a:xfrm>
            <a:custGeom>
              <a:avLst/>
              <a:gdLst/>
              <a:ahLst/>
              <a:cxnLst>
                <a:cxn ang="0">
                  <a:pos x="13190" y="0"/>
                </a:cxn>
                <a:cxn ang="0">
                  <a:pos x="21600" y="17105"/>
                </a:cxn>
                <a:cxn ang="0">
                  <a:pos x="18001" y="29048"/>
                </a:cxn>
                <a:cxn ang="0">
                  <a:pos x="13190" y="0"/>
                </a:cxn>
                <a:cxn ang="0">
                  <a:pos x="21600" y="17105"/>
                </a:cxn>
                <a:cxn ang="0">
                  <a:pos x="18001" y="29048"/>
                </a:cxn>
                <a:cxn ang="0">
                  <a:pos x="0" y="17105"/>
                </a:cxn>
              </a:cxnLst>
              <a:rect l="0" t="0" r="r" b="b"/>
              <a:pathLst>
                <a:path w="21600" h="29046" fill="none">
                  <a:moveTo>
                    <a:pt x="13190" y="0"/>
                  </a:moveTo>
                  <a:cubicBezTo>
                    <a:pt x="18306" y="3949"/>
                    <a:pt x="21600" y="10143"/>
                    <a:pt x="21600" y="17105"/>
                  </a:cubicBezTo>
                  <a:cubicBezTo>
                    <a:pt x="21600" y="21521"/>
                    <a:pt x="20275" y="25628"/>
                    <a:pt x="18001" y="29048"/>
                  </a:cubicBezTo>
                </a:path>
                <a:path w="21600" h="29046" stroke="0">
                  <a:moveTo>
                    <a:pt x="13190" y="0"/>
                  </a:moveTo>
                  <a:cubicBezTo>
                    <a:pt x="18306" y="3949"/>
                    <a:pt x="21600" y="10143"/>
                    <a:pt x="21600" y="17105"/>
                  </a:cubicBezTo>
                  <a:cubicBezTo>
                    <a:pt x="21600" y="21521"/>
                    <a:pt x="20275" y="25628"/>
                    <a:pt x="18001" y="29048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5DBEBE"/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8998" name="任意多边形 329734"/>
            <p:cNvSpPr>
              <a:spLocks noChangeArrowheads="1"/>
            </p:cNvSpPr>
            <p:nvPr/>
          </p:nvSpPr>
          <p:spPr bwMode="auto">
            <a:xfrm rot="20601703" flipH="1">
              <a:off x="1080" y="2491"/>
              <a:ext cx="2067" cy="930"/>
            </a:xfrm>
            <a:custGeom>
              <a:avLst/>
              <a:gdLst/>
              <a:ahLst/>
              <a:cxnLst>
                <a:cxn ang="0">
                  <a:pos x="25114" y="2496"/>
                </a:cxn>
                <a:cxn ang="0">
                  <a:pos x="3659" y="21600"/>
                </a:cxn>
                <a:cxn ang="0">
                  <a:pos x="-4" y="21291"/>
                </a:cxn>
                <a:cxn ang="0">
                  <a:pos x="25114" y="2496"/>
                </a:cxn>
                <a:cxn ang="0">
                  <a:pos x="3659" y="21600"/>
                </a:cxn>
                <a:cxn ang="0">
                  <a:pos x="-4" y="21291"/>
                </a:cxn>
                <a:cxn ang="0">
                  <a:pos x="3659" y="0"/>
                </a:cxn>
              </a:cxnLst>
              <a:rect l="0" t="0" r="r" b="b"/>
              <a:pathLst>
                <a:path w="25114" h="21600" fill="none">
                  <a:moveTo>
                    <a:pt x="25114" y="2496"/>
                  </a:moveTo>
                  <a:cubicBezTo>
                    <a:pt x="23874" y="13254"/>
                    <a:pt x="14741" y="21600"/>
                    <a:pt x="3659" y="21600"/>
                  </a:cubicBezTo>
                  <a:cubicBezTo>
                    <a:pt x="2408" y="21600"/>
                    <a:pt x="1182" y="21494"/>
                    <a:pt x="-4" y="21291"/>
                  </a:cubicBezTo>
                </a:path>
                <a:path w="25114" h="21600" stroke="0">
                  <a:moveTo>
                    <a:pt x="25114" y="2496"/>
                  </a:moveTo>
                  <a:cubicBezTo>
                    <a:pt x="23874" y="13254"/>
                    <a:pt x="14741" y="21600"/>
                    <a:pt x="3659" y="21600"/>
                  </a:cubicBezTo>
                  <a:cubicBezTo>
                    <a:pt x="2408" y="21600"/>
                    <a:pt x="1182" y="21494"/>
                    <a:pt x="-4" y="21291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rgbClr val="839C9E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8999" name="任意多边形 329735"/>
            <p:cNvSpPr>
              <a:spLocks noChangeArrowheads="1"/>
            </p:cNvSpPr>
            <p:nvPr/>
          </p:nvSpPr>
          <p:spPr bwMode="auto">
            <a:xfrm rot="-998297">
              <a:off x="1715" y="1339"/>
              <a:ext cx="2034" cy="893"/>
            </a:xfrm>
            <a:custGeom>
              <a:avLst/>
              <a:gdLst/>
              <a:ahLst/>
              <a:cxnLst>
                <a:cxn ang="0">
                  <a:pos x="0" y="2372"/>
                </a:cxn>
                <a:cxn ang="0">
                  <a:pos x="9843" y="-1"/>
                </a:cxn>
                <a:cxn ang="0">
                  <a:pos x="24549" y="5778"/>
                </a:cxn>
                <a:cxn ang="0">
                  <a:pos x="0" y="2372"/>
                </a:cxn>
                <a:cxn ang="0">
                  <a:pos x="9843" y="-1"/>
                </a:cxn>
                <a:cxn ang="0">
                  <a:pos x="24549" y="5778"/>
                </a:cxn>
                <a:cxn ang="0">
                  <a:pos x="9843" y="21600"/>
                </a:cxn>
              </a:cxnLst>
              <a:rect l="0" t="0" r="r" b="b"/>
              <a:pathLst>
                <a:path w="24549" h="21600" fill="none">
                  <a:moveTo>
                    <a:pt x="0" y="2372"/>
                  </a:moveTo>
                  <a:cubicBezTo>
                    <a:pt x="2949" y="854"/>
                    <a:pt x="6296" y="-1"/>
                    <a:pt x="9843" y="-1"/>
                  </a:cubicBezTo>
                  <a:cubicBezTo>
                    <a:pt x="15524" y="-1"/>
                    <a:pt x="20693" y="2192"/>
                    <a:pt x="24549" y="5778"/>
                  </a:cubicBezTo>
                </a:path>
                <a:path w="24549" h="21600" stroke="0">
                  <a:moveTo>
                    <a:pt x="0" y="2372"/>
                  </a:moveTo>
                  <a:cubicBezTo>
                    <a:pt x="2949" y="854"/>
                    <a:pt x="6296" y="-1"/>
                    <a:pt x="9843" y="-1"/>
                  </a:cubicBezTo>
                  <a:cubicBezTo>
                    <a:pt x="15524" y="-1"/>
                    <a:pt x="20693" y="2192"/>
                    <a:pt x="24549" y="5778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rgbClr val="006F6F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00" name="任意多边形 329736"/>
            <p:cNvSpPr>
              <a:spLocks noChangeArrowheads="1"/>
            </p:cNvSpPr>
            <p:nvPr/>
          </p:nvSpPr>
          <p:spPr bwMode="auto">
            <a:xfrm rot="20601703" flipH="1">
              <a:off x="864" y="1713"/>
              <a:ext cx="1796" cy="1302"/>
            </a:xfrm>
            <a:custGeom>
              <a:avLst/>
              <a:gdLst/>
              <a:ahLst/>
              <a:cxnLst>
                <a:cxn ang="0">
                  <a:pos x="8292" y="0"/>
                </a:cxn>
                <a:cxn ang="0">
                  <a:pos x="21600" y="19945"/>
                </a:cxn>
                <a:cxn ang="0">
                  <a:pos x="18866" y="30471"/>
                </a:cxn>
                <a:cxn ang="0">
                  <a:pos x="8292" y="0"/>
                </a:cxn>
                <a:cxn ang="0">
                  <a:pos x="21600" y="19945"/>
                </a:cxn>
                <a:cxn ang="0">
                  <a:pos x="18866" y="30471"/>
                </a:cxn>
                <a:cxn ang="0">
                  <a:pos x="0" y="19945"/>
                </a:cxn>
              </a:cxnLst>
              <a:rect l="0" t="0" r="r" b="b"/>
              <a:pathLst>
                <a:path w="21600" h="30468" fill="none">
                  <a:moveTo>
                    <a:pt x="8292" y="0"/>
                  </a:moveTo>
                  <a:cubicBezTo>
                    <a:pt x="16110" y="3250"/>
                    <a:pt x="21600" y="10956"/>
                    <a:pt x="21600" y="19945"/>
                  </a:cubicBezTo>
                  <a:cubicBezTo>
                    <a:pt x="21600" y="23767"/>
                    <a:pt x="20607" y="27358"/>
                    <a:pt x="18866" y="30471"/>
                  </a:cubicBezTo>
                </a:path>
                <a:path w="21600" h="30468" stroke="0">
                  <a:moveTo>
                    <a:pt x="8292" y="0"/>
                  </a:moveTo>
                  <a:cubicBezTo>
                    <a:pt x="16110" y="3250"/>
                    <a:pt x="21600" y="10956"/>
                    <a:pt x="21600" y="19945"/>
                  </a:cubicBezTo>
                  <a:cubicBezTo>
                    <a:pt x="21600" y="23767"/>
                    <a:pt x="20607" y="27358"/>
                    <a:pt x="18866" y="30471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181847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01" name="任意多边形 329737"/>
            <p:cNvSpPr>
              <a:spLocks noChangeArrowheads="1"/>
            </p:cNvSpPr>
            <p:nvPr/>
          </p:nvSpPr>
          <p:spPr bwMode="auto">
            <a:xfrm>
              <a:off x="3442" y="2282"/>
              <a:ext cx="1105" cy="1120"/>
            </a:xfrm>
            <a:custGeom>
              <a:avLst/>
              <a:gdLst/>
              <a:ahLst/>
              <a:cxnLst>
                <a:cxn ang="0">
                  <a:pos x="9" y="888"/>
                </a:cxn>
                <a:cxn ang="0">
                  <a:pos x="1105" y="0"/>
                </a:cxn>
                <a:cxn ang="0">
                  <a:pos x="1081" y="256"/>
                </a:cxn>
                <a:cxn ang="0">
                  <a:pos x="705" y="704"/>
                </a:cxn>
                <a:cxn ang="0">
                  <a:pos x="17" y="1120"/>
                </a:cxn>
                <a:cxn ang="0">
                  <a:pos x="9" y="888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6F9400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02" name="任意多边形 329738"/>
            <p:cNvSpPr>
              <a:spLocks noChangeArrowheads="1"/>
            </p:cNvSpPr>
            <p:nvPr/>
          </p:nvSpPr>
          <p:spPr bwMode="auto">
            <a:xfrm rot="-1060795">
              <a:off x="2840" y="1897"/>
              <a:ext cx="1719" cy="1171"/>
            </a:xfrm>
            <a:custGeom>
              <a:avLst/>
              <a:gdLst/>
              <a:ahLst/>
              <a:cxnLst>
                <a:cxn ang="0">
                  <a:pos x="18016" y="11915"/>
                </a:cxn>
                <a:cxn ang="0">
                  <a:pos x="3705" y="21284"/>
                </a:cxn>
                <a:cxn ang="0">
                  <a:pos x="18016" y="11915"/>
                </a:cxn>
                <a:cxn ang="0">
                  <a:pos x="3705" y="21284"/>
                </a:cxn>
                <a:cxn ang="0">
                  <a:pos x="0" y="0"/>
                </a:cxn>
              </a:cxnLst>
              <a:rect l="0" t="0" r="r" b="b"/>
              <a:pathLst>
                <a:path w="18016" h="21282" fill="none">
                  <a:moveTo>
                    <a:pt x="18016" y="11915"/>
                  </a:moveTo>
                  <a:cubicBezTo>
                    <a:pt x="14798" y="16775"/>
                    <a:pt x="9667" y="20255"/>
                    <a:pt x="3705" y="21284"/>
                  </a:cubicBezTo>
                </a:path>
                <a:path w="18016" h="21282" stroke="0">
                  <a:moveTo>
                    <a:pt x="18016" y="11915"/>
                  </a:moveTo>
                  <a:cubicBezTo>
                    <a:pt x="14798" y="16775"/>
                    <a:pt x="9667" y="20255"/>
                    <a:pt x="3705" y="21284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475E00"/>
                </a:gs>
                <a:gs pos="100000">
                  <a:schemeClr val="folHlink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03" name="任意多边形 329739"/>
            <p:cNvSpPr>
              <a:spLocks noChangeArrowheads="1"/>
            </p:cNvSpPr>
            <p:nvPr/>
          </p:nvSpPr>
          <p:spPr bwMode="auto">
            <a:xfrm>
              <a:off x="2819" y="2496"/>
              <a:ext cx="648" cy="928"/>
            </a:xfrm>
            <a:custGeom>
              <a:avLst/>
              <a:gdLst/>
              <a:ahLst/>
              <a:cxnLst>
                <a:cxn ang="0">
                  <a:pos x="648" y="632"/>
                </a:cxn>
                <a:cxn ang="0">
                  <a:pos x="648" y="928"/>
                </a:cxn>
                <a:cxn ang="0">
                  <a:pos x="0" y="64"/>
                </a:cxn>
                <a:cxn ang="0">
                  <a:pos x="96" y="0"/>
                </a:cxn>
                <a:cxn ang="0">
                  <a:pos x="648" y="632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rgbClr val="79A100"/>
                </a:gs>
                <a:gs pos="100000">
                  <a:schemeClr val="folHlink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04" name="椭圆 329740"/>
            <p:cNvSpPr>
              <a:spLocks noChangeArrowheads="1"/>
            </p:cNvSpPr>
            <p:nvPr/>
          </p:nvSpPr>
          <p:spPr bwMode="auto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1C1C1"/>
                </a:gs>
                <a:gs pos="100000">
                  <a:srgbClr val="000000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05" name="文本框 329741"/>
            <p:cNvSpPr txBox="1">
              <a:spLocks noChangeArrowheads="1"/>
            </p:cNvSpPr>
            <p:nvPr/>
          </p:nvSpPr>
          <p:spPr bwMode="auto">
            <a:xfrm>
              <a:off x="1179" y="2258"/>
              <a:ext cx="5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Text1</a:t>
              </a:r>
            </a:p>
          </p:txBody>
        </p:sp>
        <p:sp>
          <p:nvSpPr>
            <p:cNvPr id="469006" name="文本框 329742"/>
            <p:cNvSpPr txBox="1">
              <a:spLocks noChangeArrowheads="1"/>
            </p:cNvSpPr>
            <p:nvPr/>
          </p:nvSpPr>
          <p:spPr bwMode="auto">
            <a:xfrm>
              <a:off x="2379" y="1490"/>
              <a:ext cx="5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Text2</a:t>
              </a:r>
            </a:p>
          </p:txBody>
        </p:sp>
        <p:sp>
          <p:nvSpPr>
            <p:cNvPr id="469007" name="文本框 329743"/>
            <p:cNvSpPr txBox="1">
              <a:spLocks noChangeArrowheads="1"/>
            </p:cNvSpPr>
            <p:nvPr/>
          </p:nvSpPr>
          <p:spPr bwMode="auto">
            <a:xfrm>
              <a:off x="3531" y="1682"/>
              <a:ext cx="5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Text3</a:t>
              </a:r>
            </a:p>
          </p:txBody>
        </p:sp>
        <p:sp>
          <p:nvSpPr>
            <p:cNvPr id="469008" name="文本框 329744"/>
            <p:cNvSpPr txBox="1">
              <a:spLocks noChangeArrowheads="1"/>
            </p:cNvSpPr>
            <p:nvPr/>
          </p:nvSpPr>
          <p:spPr bwMode="auto">
            <a:xfrm>
              <a:off x="3339" y="2450"/>
              <a:ext cx="5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Text4</a:t>
              </a:r>
            </a:p>
          </p:txBody>
        </p:sp>
        <p:sp>
          <p:nvSpPr>
            <p:cNvPr id="469009" name="文本框 329745"/>
            <p:cNvSpPr txBox="1">
              <a:spLocks noChangeArrowheads="1"/>
            </p:cNvSpPr>
            <p:nvPr/>
          </p:nvSpPr>
          <p:spPr bwMode="auto">
            <a:xfrm>
              <a:off x="1947" y="2882"/>
              <a:ext cx="5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FFFFFF"/>
                  </a:solidFill>
                  <a:latin typeface="Verdana" pitchFamily="34" charset="0"/>
                  <a:cs typeface="Arial" pitchFamily="34" charset="0"/>
                </a:rPr>
                <a:t>Text5</a:t>
              </a:r>
            </a:p>
          </p:txBody>
        </p:sp>
        <p:sp>
          <p:nvSpPr>
            <p:cNvPr id="469010" name="任意多边形 329746"/>
            <p:cNvSpPr>
              <a:spLocks noChangeArrowheads="1"/>
            </p:cNvSpPr>
            <p:nvPr/>
          </p:nvSpPr>
          <p:spPr bwMode="auto">
            <a:xfrm>
              <a:off x="2768" y="2632"/>
              <a:ext cx="544" cy="68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56" y="528"/>
                </a:cxn>
                <a:cxn ang="0">
                  <a:pos x="264" y="680"/>
                </a:cxn>
                <a:cxn ang="0">
                  <a:pos x="448" y="624"/>
                </a:cxn>
                <a:cxn ang="0">
                  <a:pos x="544" y="576"/>
                </a:cxn>
                <a:cxn ang="0">
                  <a:pos x="112" y="0"/>
                </a:cxn>
                <a:cxn ang="0">
                  <a:pos x="0" y="16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19000"/>
                  </a:schemeClr>
                </a:gs>
                <a:gs pos="100000">
                  <a:srgbClr val="55BBB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011" name="椭圆 329747"/>
            <p:cNvSpPr>
              <a:spLocks noChangeArrowheads="1"/>
            </p:cNvSpPr>
            <p:nvPr/>
          </p:nvSpPr>
          <p:spPr bwMode="auto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9012" name="标题 32974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3-D Pie Chart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1" name="椭圆 331777"/>
          <p:cNvSpPr>
            <a:spLocks noChangeArrowheads="1"/>
          </p:cNvSpPr>
          <p:nvPr/>
        </p:nvSpPr>
        <p:spPr bwMode="auto">
          <a:xfrm>
            <a:off x="2514600" y="2060575"/>
            <a:ext cx="2743200" cy="2743200"/>
          </a:xfrm>
          <a:prstGeom prst="ellipse">
            <a:avLst/>
          </a:prstGeom>
          <a:solidFill>
            <a:schemeClr val="bg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2" name="椭圆 331778"/>
          <p:cNvSpPr>
            <a:spLocks noChangeArrowheads="1"/>
          </p:cNvSpPr>
          <p:nvPr/>
        </p:nvSpPr>
        <p:spPr bwMode="auto">
          <a:xfrm>
            <a:off x="3657600" y="2574925"/>
            <a:ext cx="1619250" cy="1619250"/>
          </a:xfrm>
          <a:prstGeom prst="ellipse">
            <a:avLst/>
          </a:prstGeom>
          <a:solidFill>
            <a:srgbClr val="DCDCDC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3" name="直接连接符 331779"/>
          <p:cNvSpPr>
            <a:spLocks noChangeShapeType="1"/>
          </p:cNvSpPr>
          <p:nvPr/>
        </p:nvSpPr>
        <p:spPr bwMode="auto">
          <a:xfrm>
            <a:off x="2895600" y="3355975"/>
            <a:ext cx="1524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4" name="直接连接符 331780"/>
          <p:cNvSpPr>
            <a:spLocks noChangeShapeType="1"/>
          </p:cNvSpPr>
          <p:nvPr/>
        </p:nvSpPr>
        <p:spPr bwMode="auto">
          <a:xfrm>
            <a:off x="3733800" y="2212975"/>
            <a:ext cx="914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5" name="直接连接符 331781"/>
          <p:cNvSpPr>
            <a:spLocks noChangeShapeType="1"/>
          </p:cNvSpPr>
          <p:nvPr/>
        </p:nvSpPr>
        <p:spPr bwMode="auto">
          <a:xfrm flipH="1">
            <a:off x="3829050" y="3736975"/>
            <a:ext cx="819150" cy="140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6" name="直接连接符 331782"/>
          <p:cNvSpPr>
            <a:spLocks noChangeShapeType="1"/>
          </p:cNvSpPr>
          <p:nvPr/>
        </p:nvSpPr>
        <p:spPr bwMode="auto">
          <a:xfrm>
            <a:off x="5029200" y="3660775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7" name="直接连接符 331783"/>
          <p:cNvSpPr>
            <a:spLocks noChangeShapeType="1"/>
          </p:cNvSpPr>
          <p:nvPr/>
        </p:nvSpPr>
        <p:spPr bwMode="auto">
          <a:xfrm flipV="1">
            <a:off x="5029200" y="2365375"/>
            <a:ext cx="533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8" name="椭圆 331784"/>
          <p:cNvSpPr>
            <a:spLocks noChangeArrowheads="1"/>
          </p:cNvSpPr>
          <p:nvPr/>
        </p:nvSpPr>
        <p:spPr bwMode="auto">
          <a:xfrm>
            <a:off x="4295775" y="2965450"/>
            <a:ext cx="895350" cy="895350"/>
          </a:xfrm>
          <a:prstGeom prst="ellipse">
            <a:avLst/>
          </a:prstGeom>
          <a:solidFill>
            <a:srgbClr val="C0C0C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1049" name="标题 33178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grpSp>
        <p:nvGrpSpPr>
          <p:cNvPr id="471050" name="组合 331786"/>
          <p:cNvGrpSpPr>
            <a:grpSpLocks/>
          </p:cNvGrpSpPr>
          <p:nvPr/>
        </p:nvGrpSpPr>
        <p:grpSpPr bwMode="auto">
          <a:xfrm>
            <a:off x="2819400" y="1222375"/>
            <a:ext cx="1146175" cy="1384300"/>
            <a:chOff x="2064" y="1008"/>
            <a:chExt cx="722" cy="872"/>
          </a:xfrm>
        </p:grpSpPr>
        <p:sp>
          <p:nvSpPr>
            <p:cNvPr id="471051" name="椭圆 331787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052" name="组合 331788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471053" name="图片 331789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054" name="椭圆 331790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71055" name="图片 331791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71056" name="组合 331792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471057" name="组合 331793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71058" name="新月形 33179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59" name="新月形 33179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60" name="新月形 33179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61" name="新月形 33179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1062" name="组合 331798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71063" name="新月形 33179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64" name="新月形 33180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65" name="新月形 33180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66" name="新月形 33180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71067" name="组合 331803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471068" name="组合 331804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71069" name="新月形 33180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70" name="新月形 33180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71" name="新月形 33180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72" name="新月形 33180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073" name="组合 331809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71074" name="新月形 33181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75" name="新月形 33181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76" name="新月形 33181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77" name="新月形 33181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1078" name="矩形 331814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471079" name="组合 331815"/>
          <p:cNvGrpSpPr>
            <a:grpSpLocks/>
          </p:cNvGrpSpPr>
          <p:nvPr/>
        </p:nvGrpSpPr>
        <p:grpSpPr bwMode="auto">
          <a:xfrm>
            <a:off x="1830388" y="2619375"/>
            <a:ext cx="1146175" cy="1384300"/>
            <a:chOff x="2064" y="1008"/>
            <a:chExt cx="722" cy="872"/>
          </a:xfrm>
        </p:grpSpPr>
        <p:sp>
          <p:nvSpPr>
            <p:cNvPr id="471080" name="椭圆 331816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081" name="组合 331817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471082" name="图片 331818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083" name="椭圆 331819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71084" name="图片 331820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71085" name="组合 331821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471086" name="组合 331822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71087" name="新月形 33182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88" name="新月形 33182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89" name="新月形 33182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90" name="新月形 33182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1091" name="组合 331827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71092" name="新月形 33182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93" name="新月形 33182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94" name="新月形 33183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095" name="新月形 33183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71096" name="组合 331832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471097" name="组合 331833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71098" name="新月形 33183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099" name="新月形 33183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00" name="新月形 33183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01" name="新月形 33183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102" name="组合 331838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71103" name="新月形 33183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04" name="新月形 33184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05" name="新月形 33184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06" name="新月形 33184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1107" name="矩形 331843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471108" name="组合 331844"/>
          <p:cNvGrpSpPr>
            <a:grpSpLocks/>
          </p:cNvGrpSpPr>
          <p:nvPr/>
        </p:nvGrpSpPr>
        <p:grpSpPr bwMode="auto">
          <a:xfrm>
            <a:off x="2943225" y="4967288"/>
            <a:ext cx="1146175" cy="1384300"/>
            <a:chOff x="2064" y="1008"/>
            <a:chExt cx="722" cy="872"/>
          </a:xfrm>
        </p:grpSpPr>
        <p:sp>
          <p:nvSpPr>
            <p:cNvPr id="471109" name="椭圆 331845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110" name="组合 331846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471111" name="图片 331847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112" name="椭圆 331848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71113" name="图片 331849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71114" name="组合 331850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471115" name="组合 33185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71116" name="新月形 33185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17" name="新月形 33185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18" name="新月形 33185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19" name="新月形 33185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1120" name="组合 33185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71121" name="新月形 33185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22" name="新月形 33185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23" name="新月形 33185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24" name="新月形 33186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71125" name="组合 331861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471126" name="组合 33186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71127" name="新月形 33186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28" name="新月形 33186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29" name="新月形 33186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30" name="新月形 33186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131" name="组合 33186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71132" name="新月形 33186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33" name="新月形 33186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34" name="新月形 33187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35" name="新月形 33187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1136" name="矩形 331872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471137" name="组合 331873"/>
          <p:cNvGrpSpPr>
            <a:grpSpLocks/>
          </p:cNvGrpSpPr>
          <p:nvPr/>
        </p:nvGrpSpPr>
        <p:grpSpPr bwMode="auto">
          <a:xfrm>
            <a:off x="5187950" y="3508375"/>
            <a:ext cx="1146175" cy="1384300"/>
            <a:chOff x="2064" y="1008"/>
            <a:chExt cx="722" cy="872"/>
          </a:xfrm>
        </p:grpSpPr>
        <p:sp>
          <p:nvSpPr>
            <p:cNvPr id="471138" name="椭圆 331874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139" name="组合 331875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471140" name="图片 331876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141" name="椭圆 331877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71142" name="图片 331878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71143" name="组合 331879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471144" name="组合 33188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71145" name="新月形 33188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46" name="新月形 33188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47" name="新月形 33188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48" name="新月形 33188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1149" name="组合 33188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71150" name="新月形 33188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51" name="新月形 33188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52" name="新月形 33188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53" name="新月形 33188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71154" name="组合 331890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471155" name="组合 33189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71156" name="新月形 33189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57" name="新月形 33189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58" name="新月形 33189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59" name="新月形 33189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160" name="组合 33189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71161" name="新月形 33189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62" name="新月形 33189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63" name="新月形 33189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64" name="新月形 33190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1165" name="矩形 331901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471166" name="组合 331902"/>
          <p:cNvGrpSpPr>
            <a:grpSpLocks/>
          </p:cNvGrpSpPr>
          <p:nvPr/>
        </p:nvGrpSpPr>
        <p:grpSpPr bwMode="auto">
          <a:xfrm>
            <a:off x="5181600" y="1346200"/>
            <a:ext cx="1146175" cy="1384300"/>
            <a:chOff x="2064" y="1008"/>
            <a:chExt cx="722" cy="872"/>
          </a:xfrm>
        </p:grpSpPr>
        <p:sp>
          <p:nvSpPr>
            <p:cNvPr id="471167" name="椭圆 331903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168" name="组合 331904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471169" name="图片 331905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170" name="椭圆 331906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71171" name="图片 331907" descr="light_shadow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71172" name="组合 331908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471173" name="组合 33190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71174" name="新月形 33191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75" name="新月形 33191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76" name="新月形 33191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77" name="新月形 33191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1178" name="组合 33191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71179" name="新月形 33191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80" name="新月形 33191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81" name="新月形 33191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182" name="新月形 33191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71183" name="组合 331919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471184" name="组合 33192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71185" name="新月形 33192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86" name="新月形 33192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87" name="新月形 33192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88" name="新月形 33192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189" name="组合 33192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71190" name="新月形 33192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91" name="新月形 33192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92" name="新月形 33192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193" name="新月形 33192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1194" name="矩形 331930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471195" name="组合 331931"/>
          <p:cNvGrpSpPr>
            <a:grpSpLocks/>
          </p:cNvGrpSpPr>
          <p:nvPr/>
        </p:nvGrpSpPr>
        <p:grpSpPr bwMode="auto">
          <a:xfrm rot="4976862" flipH="1">
            <a:off x="4483100" y="3140075"/>
            <a:ext cx="673100" cy="647700"/>
            <a:chOff x="1944" y="1111"/>
            <a:chExt cx="204" cy="196"/>
          </a:xfrm>
        </p:grpSpPr>
        <p:pic>
          <p:nvPicPr>
            <p:cNvPr id="471196" name="图片 331932" descr="circuler_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97" name="椭圆 331933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3B3B3B"/>
                </a:gs>
                <a:gs pos="50000">
                  <a:schemeClr val="bg2">
                    <a:alpha val="50000"/>
                  </a:schemeClr>
                </a:gs>
                <a:gs pos="100000">
                  <a:srgbClr val="3B3B3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1198" name="组合 331934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471199" name="组合 33193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71200" name="新月形 33193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201" name="新月形 33193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202" name="新月形 33193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203" name="新月形 33193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204" name="组合 33194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71205" name="新月形 33194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206" name="新月形 33194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207" name="新月形 33194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208" name="新月形 33194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71209" name="任意多边形 331945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3603" y="33545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3002" y="43155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</a:path>
                <a:path w="43200" h="43155" stroke="0">
                  <a:moveTo>
                    <a:pt x="3603" y="33545"/>
                  </a:moveTo>
                  <a:cubicBezTo>
                    <a:pt x="1326" y="30125"/>
                    <a:pt x="0" y="26017"/>
                    <a:pt x="0" y="21600"/>
                  </a:cubicBezTo>
                  <a:cubicBezTo>
                    <a:pt x="0" y="9671"/>
                    <a:pt x="9671" y="0"/>
                    <a:pt x="21600" y="0"/>
                  </a:cubicBez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060"/>
                    <a:pt x="34275" y="42436"/>
                    <a:pt x="23002" y="43155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71210" name="图片 331946" descr="light_shadow1"/>
            <p:cNvPicPr>
              <a:picLocks noChangeAspect="1" noChangeArrowheads="1"/>
            </p:cNvPicPr>
            <p:nvPr/>
          </p:nvPicPr>
          <p:blipFill>
            <a:blip r:embed="rId6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71211" name="线形标注 2(带强调线) 331947"/>
          <p:cNvSpPr>
            <a:spLocks/>
          </p:cNvSpPr>
          <p:nvPr/>
        </p:nvSpPr>
        <p:spPr bwMode="auto">
          <a:xfrm>
            <a:off x="7177088" y="1617663"/>
            <a:ext cx="1509712" cy="366712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99565"/>
              <a:gd name="adj6" fmla="val -73185"/>
            </a:avLst>
          </a:prstGeom>
          <a:noFill/>
          <a:ln w="9525">
            <a:solidFill>
              <a:schemeClr val="folHlink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4. Description of the business</a:t>
            </a:r>
          </a:p>
        </p:txBody>
      </p:sp>
      <p:sp>
        <p:nvSpPr>
          <p:cNvPr id="471212" name="线形标注 2(带强调线) 331948"/>
          <p:cNvSpPr>
            <a:spLocks/>
          </p:cNvSpPr>
          <p:nvPr/>
        </p:nvSpPr>
        <p:spPr bwMode="auto">
          <a:xfrm>
            <a:off x="6872288" y="3573463"/>
            <a:ext cx="1509712" cy="392112"/>
          </a:xfrm>
          <a:prstGeom prst="accentCallout2">
            <a:avLst>
              <a:gd name="adj1" fmla="val 29148"/>
              <a:gd name="adj2" fmla="val -5046"/>
              <a:gd name="adj3" fmla="val 29148"/>
              <a:gd name="adj4" fmla="val -5046"/>
              <a:gd name="adj5" fmla="val 112551"/>
              <a:gd name="adj6" fmla="val -59833"/>
            </a:avLst>
          </a:prstGeom>
          <a:noFill/>
          <a:ln w="9525">
            <a:solidFill>
              <a:schemeClr val="bg2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5. Description of the business</a:t>
            </a:r>
          </a:p>
        </p:txBody>
      </p:sp>
      <p:sp>
        <p:nvSpPr>
          <p:cNvPr id="471213" name="线形标注 2(带强调线) 331949"/>
          <p:cNvSpPr>
            <a:spLocks/>
          </p:cNvSpPr>
          <p:nvPr/>
        </p:nvSpPr>
        <p:spPr bwMode="auto">
          <a:xfrm>
            <a:off x="914400" y="1219200"/>
            <a:ext cx="1593850" cy="434975"/>
          </a:xfrm>
          <a:prstGeom prst="accentCallout2">
            <a:avLst>
              <a:gd name="adj1" fmla="val 43796"/>
              <a:gd name="adj2" fmla="val 104782"/>
              <a:gd name="adj3" fmla="val 43796"/>
              <a:gd name="adj4" fmla="val 114843"/>
              <a:gd name="adj5" fmla="val 118250"/>
              <a:gd name="adj6" fmla="val 12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algn="r"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1. Description of the business</a:t>
            </a:r>
          </a:p>
        </p:txBody>
      </p:sp>
      <p:sp>
        <p:nvSpPr>
          <p:cNvPr id="471214" name="线形标注 2(带强调线) 331950"/>
          <p:cNvSpPr>
            <a:spLocks/>
          </p:cNvSpPr>
          <p:nvPr/>
        </p:nvSpPr>
        <p:spPr bwMode="auto">
          <a:xfrm>
            <a:off x="234950" y="3725863"/>
            <a:ext cx="1593850" cy="434975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18926"/>
              <a:gd name="adj5" fmla="val -35769"/>
              <a:gd name="adj6" fmla="val 134463"/>
            </a:avLst>
          </a:prstGeom>
          <a:noFill/>
          <a:ln w="9525">
            <a:solidFill>
              <a:schemeClr val="accent2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algn="r"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2. Description of the business</a:t>
            </a:r>
          </a:p>
        </p:txBody>
      </p:sp>
      <p:sp>
        <p:nvSpPr>
          <p:cNvPr id="471215" name="线形标注 2(带强调线) 331951"/>
          <p:cNvSpPr>
            <a:spLocks/>
          </p:cNvSpPr>
          <p:nvPr/>
        </p:nvSpPr>
        <p:spPr bwMode="auto">
          <a:xfrm>
            <a:off x="463550" y="5032375"/>
            <a:ext cx="1509713" cy="392113"/>
          </a:xfrm>
          <a:prstGeom prst="accentCallout2">
            <a:avLst>
              <a:gd name="adj1" fmla="val 29148"/>
              <a:gd name="adj2" fmla="val 105046"/>
              <a:gd name="adj3" fmla="val 29148"/>
              <a:gd name="adj4" fmla="val 105046"/>
              <a:gd name="adj5" fmla="val 153440"/>
              <a:gd name="adj6" fmla="val 175500"/>
            </a:avLst>
          </a:prstGeom>
          <a:noFill/>
          <a:ln w="9525">
            <a:solidFill>
              <a:schemeClr val="accent1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3. Description of the business</a:t>
            </a:r>
          </a:p>
        </p:txBody>
      </p:sp>
      <p:sp>
        <p:nvSpPr>
          <p:cNvPr id="471216" name="矩形 331952"/>
          <p:cNvSpPr>
            <a:spLocks noChangeArrowheads="1"/>
          </p:cNvSpPr>
          <p:nvPr/>
        </p:nvSpPr>
        <p:spPr bwMode="auto">
          <a:xfrm>
            <a:off x="4900613" y="5108575"/>
            <a:ext cx="333533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471217" name="矩形 331953"/>
          <p:cNvSpPr>
            <a:spLocks noChangeArrowheads="1"/>
          </p:cNvSpPr>
          <p:nvPr/>
        </p:nvSpPr>
        <p:spPr bwMode="auto">
          <a:xfrm>
            <a:off x="4654550" y="5324475"/>
            <a:ext cx="42863" cy="3556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89" name="直接连接符 333825"/>
          <p:cNvSpPr>
            <a:spLocks noChangeShapeType="1"/>
          </p:cNvSpPr>
          <p:nvPr/>
        </p:nvSpPr>
        <p:spPr bwMode="auto">
          <a:xfrm flipV="1">
            <a:off x="3648075" y="2260600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0" name="直接连接符 333826"/>
          <p:cNvSpPr>
            <a:spLocks noChangeShapeType="1"/>
          </p:cNvSpPr>
          <p:nvPr/>
        </p:nvSpPr>
        <p:spPr bwMode="auto">
          <a:xfrm flipH="1" flipV="1">
            <a:off x="5041900" y="2260600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1" name="直接连接符 333827"/>
          <p:cNvSpPr>
            <a:spLocks noChangeShapeType="1"/>
          </p:cNvSpPr>
          <p:nvPr/>
        </p:nvSpPr>
        <p:spPr bwMode="auto">
          <a:xfrm flipH="1">
            <a:off x="4221163" y="4773613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2" name="直接连接符 333828"/>
          <p:cNvSpPr>
            <a:spLocks noChangeShapeType="1"/>
          </p:cNvSpPr>
          <p:nvPr/>
        </p:nvSpPr>
        <p:spPr bwMode="auto">
          <a:xfrm flipH="1">
            <a:off x="5751513" y="3465513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3" name="直接连接符 333829"/>
          <p:cNvSpPr>
            <a:spLocks noChangeShapeType="1"/>
          </p:cNvSpPr>
          <p:nvPr/>
        </p:nvSpPr>
        <p:spPr bwMode="auto">
          <a:xfrm>
            <a:off x="3443288" y="3465513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4" name="正五边形 333830"/>
          <p:cNvSpPr>
            <a:spLocks noChangeArrowheads="1"/>
          </p:cNvSpPr>
          <p:nvPr/>
        </p:nvSpPr>
        <p:spPr bwMode="auto">
          <a:xfrm>
            <a:off x="3365500" y="4448175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5" name="正五边形 333831"/>
          <p:cNvSpPr>
            <a:spLocks noChangeArrowheads="1"/>
          </p:cNvSpPr>
          <p:nvPr/>
        </p:nvSpPr>
        <p:spPr bwMode="auto">
          <a:xfrm>
            <a:off x="2735263" y="2589213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6" name="正五边形 333832"/>
          <p:cNvSpPr>
            <a:spLocks noChangeArrowheads="1"/>
          </p:cNvSpPr>
          <p:nvPr/>
        </p:nvSpPr>
        <p:spPr bwMode="auto">
          <a:xfrm>
            <a:off x="5897563" y="2597150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7" name="正五边形 333833"/>
          <p:cNvSpPr>
            <a:spLocks noChangeArrowheads="1"/>
          </p:cNvSpPr>
          <p:nvPr/>
        </p:nvSpPr>
        <p:spPr bwMode="auto">
          <a:xfrm>
            <a:off x="4357688" y="1447800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>
            <a:solidFill>
              <a:srgbClr val="FF9933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3098" name="正五边形 333834"/>
          <p:cNvSpPr>
            <a:spLocks noChangeArrowheads="1"/>
          </p:cNvSpPr>
          <p:nvPr/>
        </p:nvSpPr>
        <p:spPr bwMode="auto">
          <a:xfrm>
            <a:off x="5308600" y="4443413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3099" name="组合 333835"/>
          <p:cNvGrpSpPr>
            <a:grpSpLocks/>
          </p:cNvGrpSpPr>
          <p:nvPr/>
        </p:nvGrpSpPr>
        <p:grpSpPr bwMode="auto">
          <a:xfrm>
            <a:off x="2949575" y="2813050"/>
            <a:ext cx="481013" cy="484188"/>
            <a:chOff x="523" y="2809"/>
            <a:chExt cx="876" cy="882"/>
          </a:xfrm>
        </p:grpSpPr>
        <p:sp>
          <p:nvSpPr>
            <p:cNvPr id="473100" name="椭圆 333836"/>
            <p:cNvSpPr>
              <a:spLocks noChangeArrowheads="1"/>
            </p:cNvSpPr>
            <p:nvPr/>
          </p:nvSpPr>
          <p:spPr bwMode="auto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1" name="直接连接符 333837"/>
            <p:cNvSpPr>
              <a:spLocks noChangeShapeType="1"/>
            </p:cNvSpPr>
            <p:nvPr/>
          </p:nvSpPr>
          <p:spPr bwMode="auto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2" name="直接连接符 333838"/>
            <p:cNvSpPr>
              <a:spLocks noChangeShapeType="1"/>
            </p:cNvSpPr>
            <p:nvPr/>
          </p:nvSpPr>
          <p:spPr bwMode="auto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3" name="任意多边形 333839"/>
            <p:cNvSpPr>
              <a:spLocks noChangeArrowheads="1"/>
            </p:cNvSpPr>
            <p:nvPr/>
          </p:nvSpPr>
          <p:spPr bwMode="auto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4" name="任意多边形 333840"/>
            <p:cNvSpPr>
              <a:spLocks noChangeArrowheads="1"/>
            </p:cNvSpPr>
            <p:nvPr/>
          </p:nvSpPr>
          <p:spPr bwMode="auto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5" name="任意多边形 333841"/>
            <p:cNvSpPr>
              <a:spLocks noChangeArrowheads="1"/>
            </p:cNvSpPr>
            <p:nvPr/>
          </p:nvSpPr>
          <p:spPr bwMode="auto">
            <a:xfrm rot="5400000">
              <a:off x="890" y="3169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6" name="任意多边形 333842"/>
            <p:cNvSpPr>
              <a:spLocks noChangeArrowheads="1"/>
            </p:cNvSpPr>
            <p:nvPr/>
          </p:nvSpPr>
          <p:spPr bwMode="auto">
            <a:xfrm rot="16200000" flipV="1">
              <a:off x="898" y="2666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3107" name="组合 333843"/>
          <p:cNvGrpSpPr>
            <a:grpSpLocks/>
          </p:cNvGrpSpPr>
          <p:nvPr/>
        </p:nvGrpSpPr>
        <p:grpSpPr bwMode="auto">
          <a:xfrm>
            <a:off x="3570288" y="4700588"/>
            <a:ext cx="419100" cy="358775"/>
            <a:chOff x="2640" y="3304"/>
            <a:chExt cx="294" cy="252"/>
          </a:xfrm>
        </p:grpSpPr>
        <p:sp>
          <p:nvSpPr>
            <p:cNvPr id="473108" name="圆角矩形 333844"/>
            <p:cNvSpPr>
              <a:spLocks noChangeArrowheads="1"/>
            </p:cNvSpPr>
            <p:nvPr/>
          </p:nvSpPr>
          <p:spPr bwMode="auto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09" name="圆角矩形 333845"/>
            <p:cNvSpPr>
              <a:spLocks noChangeArrowheads="1"/>
            </p:cNvSpPr>
            <p:nvPr/>
          </p:nvSpPr>
          <p:spPr bwMode="auto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10" name="直接连接符 333846"/>
            <p:cNvSpPr>
              <a:spLocks noChangeShapeType="1"/>
            </p:cNvSpPr>
            <p:nvPr/>
          </p:nvSpPr>
          <p:spPr bwMode="auto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11" name="直接连接符 333847"/>
            <p:cNvSpPr>
              <a:spLocks noChangeShapeType="1"/>
            </p:cNvSpPr>
            <p:nvPr/>
          </p:nvSpPr>
          <p:spPr bwMode="auto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12" name="直接连接符 333848"/>
            <p:cNvSpPr>
              <a:spLocks noChangeShapeType="1"/>
            </p:cNvSpPr>
            <p:nvPr/>
          </p:nvSpPr>
          <p:spPr bwMode="auto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13" name="直接连接符 333849"/>
            <p:cNvSpPr>
              <a:spLocks noChangeShapeType="1"/>
            </p:cNvSpPr>
            <p:nvPr/>
          </p:nvSpPr>
          <p:spPr bwMode="auto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3114" name="立方体 333850"/>
          <p:cNvSpPr>
            <a:spLocks noChangeArrowheads="1"/>
          </p:cNvSpPr>
          <p:nvPr/>
        </p:nvSpPr>
        <p:spPr bwMode="auto">
          <a:xfrm>
            <a:off x="4606925" y="1722438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3115" name="组合 333851"/>
          <p:cNvGrpSpPr>
            <a:grpSpLocks/>
          </p:cNvGrpSpPr>
          <p:nvPr/>
        </p:nvGrpSpPr>
        <p:grpSpPr bwMode="auto">
          <a:xfrm>
            <a:off x="6122988" y="2820988"/>
            <a:ext cx="469900" cy="446087"/>
            <a:chOff x="3422" y="1347"/>
            <a:chExt cx="330" cy="313"/>
          </a:xfrm>
        </p:grpSpPr>
        <p:sp>
          <p:nvSpPr>
            <p:cNvPr id="473116" name="圆角矩形 333852"/>
            <p:cNvSpPr>
              <a:spLocks noChangeArrowheads="1"/>
            </p:cNvSpPr>
            <p:nvPr/>
          </p:nvSpPr>
          <p:spPr bwMode="auto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17" name="任意多边形 333853"/>
            <p:cNvSpPr>
              <a:spLocks noChangeArrowheads="1"/>
            </p:cNvSpPr>
            <p:nvPr/>
          </p:nvSpPr>
          <p:spPr bwMode="auto">
            <a:xfrm>
              <a:off x="3522" y="1347"/>
              <a:ext cx="122" cy="113"/>
            </a:xfrm>
            <a:custGeom>
              <a:avLst/>
              <a:gdLst/>
              <a:ahLst/>
              <a:cxnLst>
                <a:cxn ang="0">
                  <a:pos x="5400" y="10800"/>
                </a:cxn>
                <a:cxn ang="0">
                  <a:pos x="10800" y="5400"/>
                </a:cxn>
                <a:cxn ang="0">
                  <a:pos x="16200" y="10800"/>
                </a:cxn>
                <a:cxn ang="0">
                  <a:pos x="21600" y="10800"/>
                </a:cxn>
                <a:cxn ang="0">
                  <a:pos x="10800" y="0"/>
                </a:cxn>
                <a:cxn ang="0">
                  <a:pos x="0" y="10800"/>
                </a:cxn>
              </a:cxnLst>
              <a:rect l="0" t="0" r="r" b="b"/>
              <a:pathLst>
                <a:path w="21600" h="21600">
                  <a:moveTo>
                    <a:pt x="5400" y="10800"/>
                  </a:moveTo>
                  <a:cubicBezTo>
                    <a:pt x="5400" y="7818"/>
                    <a:pt x="7818" y="5400"/>
                    <a:pt x="10800" y="5400"/>
                  </a:cubicBezTo>
                  <a:cubicBezTo>
                    <a:pt x="13782" y="5400"/>
                    <a:pt x="16200" y="7818"/>
                    <a:pt x="16200" y="10800"/>
                  </a:cubicBezTo>
                  <a:lnTo>
                    <a:pt x="21600" y="10800"/>
                  </a:ln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3118" name="组合 333854"/>
          <p:cNvGrpSpPr>
            <a:grpSpLocks/>
          </p:cNvGrpSpPr>
          <p:nvPr/>
        </p:nvGrpSpPr>
        <p:grpSpPr bwMode="auto">
          <a:xfrm>
            <a:off x="5557838" y="4657725"/>
            <a:ext cx="385762" cy="476250"/>
            <a:chOff x="984" y="878"/>
            <a:chExt cx="3312" cy="4086"/>
          </a:xfrm>
        </p:grpSpPr>
        <p:sp>
          <p:nvSpPr>
            <p:cNvPr id="473119" name="任意多边形 333855"/>
            <p:cNvSpPr>
              <a:spLocks noChangeArrowheads="1"/>
            </p:cNvSpPr>
            <p:nvPr/>
          </p:nvSpPr>
          <p:spPr bwMode="auto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120" name="椭圆 333856"/>
            <p:cNvSpPr>
              <a:spLocks noChangeArrowheads="1"/>
            </p:cNvSpPr>
            <p:nvPr/>
          </p:nvSpPr>
          <p:spPr bwMode="auto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3121" name="矩形 333857"/>
          <p:cNvSpPr>
            <a:spLocks noChangeArrowheads="1"/>
          </p:cNvSpPr>
          <p:nvPr/>
        </p:nvSpPr>
        <p:spPr bwMode="auto">
          <a:xfrm>
            <a:off x="3905250" y="2881313"/>
            <a:ext cx="175101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CC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FF6600"/>
                </a:solidFill>
                <a:cs typeface="Arial" pitchFamily="34" charset="0"/>
              </a:rPr>
              <a:t> </a:t>
            </a:r>
            <a:r>
              <a:rPr lang="en-US" altLang="zh-CN" sz="1600" b="1">
                <a:solidFill>
                  <a:srgbClr val="1C1C1C"/>
                </a:solidFill>
                <a:cs typeface="Arial" pitchFamily="34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</a:t>
            </a:r>
          </a:p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   Contents mall developed by Guild Design Inc.</a:t>
            </a:r>
          </a:p>
        </p:txBody>
      </p:sp>
      <p:sp>
        <p:nvSpPr>
          <p:cNvPr id="473122" name="线形标注 2(带强调线) 333858"/>
          <p:cNvSpPr>
            <a:spLocks/>
          </p:cNvSpPr>
          <p:nvPr/>
        </p:nvSpPr>
        <p:spPr bwMode="auto">
          <a:xfrm>
            <a:off x="2332038" y="1528763"/>
            <a:ext cx="1508125" cy="547687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8509"/>
              <a:gd name="adj5" fmla="val 46093"/>
              <a:gd name="adj6" fmla="val 1330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Product 1</a:t>
            </a:r>
          </a:p>
          <a:p>
            <a:pPr algn="r"/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You company product description</a:t>
            </a:r>
            <a:endParaRPr lang="en-US" altLang="zh-CN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73123" name="线形标注 2(带强调线) 333859"/>
          <p:cNvSpPr>
            <a:spLocks/>
          </p:cNvSpPr>
          <p:nvPr/>
        </p:nvSpPr>
        <p:spPr bwMode="auto">
          <a:xfrm>
            <a:off x="1066800" y="3562350"/>
            <a:ext cx="1508125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Product 2</a:t>
            </a:r>
          </a:p>
          <a:p>
            <a:pPr algn="r"/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You company product description</a:t>
            </a:r>
            <a:endParaRPr lang="en-US" altLang="zh-CN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73124" name="线形标注 2(带强调线) 333860"/>
          <p:cNvSpPr>
            <a:spLocks/>
          </p:cNvSpPr>
          <p:nvPr/>
        </p:nvSpPr>
        <p:spPr bwMode="auto">
          <a:xfrm>
            <a:off x="1544638" y="5283200"/>
            <a:ext cx="1508125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Product 3</a:t>
            </a:r>
          </a:p>
          <a:p>
            <a:pPr algn="r"/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You company product description</a:t>
            </a:r>
            <a:endParaRPr lang="en-US" altLang="zh-CN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73125" name="线形标注 2(带强调线) 333861"/>
          <p:cNvSpPr>
            <a:spLocks/>
          </p:cNvSpPr>
          <p:nvPr/>
        </p:nvSpPr>
        <p:spPr bwMode="auto">
          <a:xfrm>
            <a:off x="6532563" y="5319713"/>
            <a:ext cx="1508125" cy="547687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9829"/>
              <a:gd name="adj5" fmla="val -14583"/>
              <a:gd name="adj6" fmla="val -3597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Product 4</a:t>
            </a:r>
          </a:p>
          <a:p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You company product description</a:t>
            </a:r>
            <a:endParaRPr lang="en-US" altLang="zh-CN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73126" name="线形标注 2(带强调线) 333862"/>
          <p:cNvSpPr>
            <a:spLocks/>
          </p:cNvSpPr>
          <p:nvPr/>
        </p:nvSpPr>
        <p:spPr bwMode="auto">
          <a:xfrm>
            <a:off x="6950075" y="3532188"/>
            <a:ext cx="1508125" cy="547687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2750"/>
              <a:gd name="adj5" fmla="val -15884"/>
              <a:gd name="adj6" fmla="val -216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Product 5</a:t>
            </a:r>
          </a:p>
          <a:p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You company product description</a:t>
            </a:r>
            <a:endParaRPr lang="en-US" altLang="zh-CN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73127" name="矩形 333863"/>
          <p:cNvSpPr>
            <a:spLocks noChangeArrowheads="1"/>
          </p:cNvSpPr>
          <p:nvPr/>
        </p:nvSpPr>
        <p:spPr bwMode="auto">
          <a:xfrm>
            <a:off x="5270500" y="1143000"/>
            <a:ext cx="3492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473128" name="标题 3338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7" name="直接连接符 335873"/>
          <p:cNvSpPr>
            <a:spLocks noChangeShapeType="1"/>
          </p:cNvSpPr>
          <p:nvPr/>
        </p:nvSpPr>
        <p:spPr bwMode="auto">
          <a:xfrm>
            <a:off x="1912938" y="1600200"/>
            <a:ext cx="0" cy="3736975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5138" name="直接连接符 335874"/>
          <p:cNvSpPr>
            <a:spLocks noChangeShapeType="1"/>
          </p:cNvSpPr>
          <p:nvPr/>
        </p:nvSpPr>
        <p:spPr bwMode="auto">
          <a:xfrm>
            <a:off x="136525" y="3470275"/>
            <a:ext cx="3552825" cy="0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5139" name="标题 3358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75140" name="直接连接符 335876"/>
          <p:cNvSpPr>
            <a:spLocks noChangeShapeType="1"/>
          </p:cNvSpPr>
          <p:nvPr/>
        </p:nvSpPr>
        <p:spPr bwMode="auto">
          <a:xfrm>
            <a:off x="5610225" y="1922463"/>
            <a:ext cx="0" cy="3108325"/>
          </a:xfrm>
          <a:prstGeom prst="line">
            <a:avLst/>
          </a:prstGeom>
          <a:noFill/>
          <a:ln w="28575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5141" name="组合 335877"/>
          <p:cNvGrpSpPr>
            <a:grpSpLocks/>
          </p:cNvGrpSpPr>
          <p:nvPr/>
        </p:nvGrpSpPr>
        <p:grpSpPr bwMode="auto">
          <a:xfrm>
            <a:off x="5516563" y="2320925"/>
            <a:ext cx="168275" cy="168275"/>
            <a:chOff x="2928" y="2208"/>
            <a:chExt cx="262" cy="262"/>
          </a:xfrm>
        </p:grpSpPr>
        <p:sp>
          <p:nvSpPr>
            <p:cNvPr id="475142" name="椭圆 335878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5C5E2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43" name="椭圆 335879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7D7DB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5144" name="组合 335880"/>
          <p:cNvGrpSpPr>
            <a:grpSpLocks/>
          </p:cNvGrpSpPr>
          <p:nvPr/>
        </p:nvGrpSpPr>
        <p:grpSpPr bwMode="auto">
          <a:xfrm>
            <a:off x="5516563" y="3273425"/>
            <a:ext cx="168275" cy="168275"/>
            <a:chOff x="2928" y="2208"/>
            <a:chExt cx="262" cy="262"/>
          </a:xfrm>
        </p:grpSpPr>
        <p:sp>
          <p:nvSpPr>
            <p:cNvPr id="475145" name="椭圆 335881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5C5E2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46" name="椭圆 335882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7D7DB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5147" name="组合 335883"/>
          <p:cNvGrpSpPr>
            <a:grpSpLocks/>
          </p:cNvGrpSpPr>
          <p:nvPr/>
        </p:nvGrpSpPr>
        <p:grpSpPr bwMode="auto">
          <a:xfrm>
            <a:off x="5516563" y="4219575"/>
            <a:ext cx="168275" cy="168275"/>
            <a:chOff x="2928" y="2208"/>
            <a:chExt cx="262" cy="262"/>
          </a:xfrm>
        </p:grpSpPr>
        <p:sp>
          <p:nvSpPr>
            <p:cNvPr id="475148" name="椭圆 335884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5C5E2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49" name="椭圆 335885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7D7DB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5150" name="矩形 335886"/>
          <p:cNvSpPr>
            <a:spLocks noChangeArrowheads="1"/>
          </p:cNvSpPr>
          <p:nvPr/>
        </p:nvSpPr>
        <p:spPr bwMode="auto">
          <a:xfrm>
            <a:off x="5627688" y="2195513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>
                <a:cs typeface="Arial" pitchFamily="34" charset="0"/>
              </a:rPr>
              <a:t> Contents</a:t>
            </a:r>
          </a:p>
        </p:txBody>
      </p:sp>
      <p:sp>
        <p:nvSpPr>
          <p:cNvPr id="475151" name="矩形 335887"/>
          <p:cNvSpPr>
            <a:spLocks noChangeArrowheads="1"/>
          </p:cNvSpPr>
          <p:nvPr/>
        </p:nvSpPr>
        <p:spPr bwMode="auto">
          <a:xfrm>
            <a:off x="5638800" y="3154363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>
                <a:cs typeface="Arial" pitchFamily="34" charset="0"/>
              </a:rPr>
              <a:t> Contents</a:t>
            </a:r>
          </a:p>
        </p:txBody>
      </p:sp>
      <p:sp>
        <p:nvSpPr>
          <p:cNvPr id="475152" name="矩形 335888"/>
          <p:cNvSpPr>
            <a:spLocks noChangeArrowheads="1"/>
          </p:cNvSpPr>
          <p:nvPr/>
        </p:nvSpPr>
        <p:spPr bwMode="auto">
          <a:xfrm>
            <a:off x="5638800" y="4092575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>
                <a:cs typeface="Arial" pitchFamily="34" charset="0"/>
              </a:rPr>
              <a:t> Contents</a:t>
            </a:r>
          </a:p>
        </p:txBody>
      </p:sp>
      <p:sp>
        <p:nvSpPr>
          <p:cNvPr id="475153" name="文本框 335889"/>
          <p:cNvSpPr txBox="1">
            <a:spLocks noChangeArrowheads="1"/>
          </p:cNvSpPr>
          <p:nvPr/>
        </p:nvSpPr>
        <p:spPr bwMode="auto">
          <a:xfrm>
            <a:off x="5791200" y="2549525"/>
            <a:ext cx="29718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75154" name="文本框 335890"/>
          <p:cNvSpPr txBox="1">
            <a:spLocks noChangeArrowheads="1"/>
          </p:cNvSpPr>
          <p:nvPr/>
        </p:nvSpPr>
        <p:spPr bwMode="auto">
          <a:xfrm>
            <a:off x="5791200" y="3475038"/>
            <a:ext cx="29718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75155" name="文本框 335891"/>
          <p:cNvSpPr txBox="1">
            <a:spLocks noChangeArrowheads="1"/>
          </p:cNvSpPr>
          <p:nvPr/>
        </p:nvSpPr>
        <p:spPr bwMode="auto">
          <a:xfrm>
            <a:off x="5791200" y="4402138"/>
            <a:ext cx="29718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080808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475156" name="椭圆 335892"/>
          <p:cNvSpPr>
            <a:spLocks noChangeArrowheads="1"/>
          </p:cNvSpPr>
          <p:nvPr/>
        </p:nvSpPr>
        <p:spPr bwMode="auto">
          <a:xfrm>
            <a:off x="488950" y="2024063"/>
            <a:ext cx="2844800" cy="2867025"/>
          </a:xfrm>
          <a:prstGeom prst="ellipse">
            <a:avLst/>
          </a:prstGeom>
          <a:noFill/>
          <a:ln w="9525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5157" name="组合 335893"/>
          <p:cNvGrpSpPr>
            <a:grpSpLocks/>
          </p:cNvGrpSpPr>
          <p:nvPr/>
        </p:nvGrpSpPr>
        <p:grpSpPr bwMode="auto">
          <a:xfrm>
            <a:off x="715963" y="2273300"/>
            <a:ext cx="2378075" cy="2425700"/>
            <a:chOff x="579" y="1589"/>
            <a:chExt cx="1358" cy="1358"/>
          </a:xfrm>
        </p:grpSpPr>
        <p:sp>
          <p:nvSpPr>
            <p:cNvPr id="475158" name="椭圆 335894"/>
            <p:cNvSpPr>
              <a:spLocks noChangeArrowheads="1"/>
            </p:cNvSpPr>
            <p:nvPr/>
          </p:nvSpPr>
          <p:spPr bwMode="auto">
            <a:xfrm>
              <a:off x="579" y="1589"/>
              <a:ext cx="1358" cy="1358"/>
            </a:xfrm>
            <a:prstGeom prst="ellipse">
              <a:avLst/>
            </a:prstGeom>
            <a:gradFill rotWithShape="1">
              <a:gsLst>
                <a:gs pos="0">
                  <a:srgbClr val="E9E9F4"/>
                </a:gs>
                <a:gs pos="100000">
                  <a:schemeClr val="accent2"/>
                </a:gs>
              </a:gsLst>
              <a:lin ang="2700000" scaled="1"/>
            </a:gradFill>
            <a:ln w="38100">
              <a:solidFill>
                <a:srgbClr val="F8F8F8"/>
              </a:solidFill>
              <a:round/>
              <a:headEnd/>
              <a:tailEnd/>
            </a:ln>
            <a:effectLst>
              <a:outerShdw dist="81317" dir="3080392" algn="ctr" rotWithShape="0">
                <a:srgbClr val="5F5F5F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59" name="椭圆 335895"/>
            <p:cNvSpPr>
              <a:spLocks noChangeArrowheads="1"/>
            </p:cNvSpPr>
            <p:nvPr/>
          </p:nvSpPr>
          <p:spPr bwMode="auto">
            <a:xfrm>
              <a:off x="635" y="1642"/>
              <a:ext cx="1245" cy="1246"/>
            </a:xfrm>
            <a:prstGeom prst="ellipse">
              <a:avLst/>
            </a:prstGeom>
            <a:gradFill rotWithShape="1">
              <a:gsLst>
                <a:gs pos="0">
                  <a:srgbClr val="262671"/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60" name="椭圆 335896"/>
            <p:cNvSpPr>
              <a:spLocks noChangeArrowheads="1"/>
            </p:cNvSpPr>
            <p:nvPr/>
          </p:nvSpPr>
          <p:spPr bwMode="auto">
            <a:xfrm>
              <a:off x="865" y="1880"/>
              <a:ext cx="797" cy="798"/>
            </a:xfrm>
            <a:prstGeom prst="ellipse">
              <a:avLst/>
            </a:prstGeom>
            <a:gradFill rotWithShape="1">
              <a:gsLst>
                <a:gs pos="0">
                  <a:srgbClr val="CBCBE5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5161" name="椭圆 335897"/>
          <p:cNvSpPr>
            <a:spLocks noChangeArrowheads="1"/>
          </p:cNvSpPr>
          <p:nvPr/>
        </p:nvSpPr>
        <p:spPr bwMode="auto">
          <a:xfrm>
            <a:off x="284163" y="1839913"/>
            <a:ext cx="3244850" cy="3246437"/>
          </a:xfrm>
          <a:prstGeom prst="ellipse">
            <a:avLst/>
          </a:prstGeom>
          <a:noFill/>
          <a:ln w="19050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5162" name="矩形 335898"/>
          <p:cNvSpPr>
            <a:spLocks noChangeArrowheads="1"/>
          </p:cNvSpPr>
          <p:nvPr/>
        </p:nvSpPr>
        <p:spPr bwMode="auto">
          <a:xfrm>
            <a:off x="2798763" y="1793875"/>
            <a:ext cx="2082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75163" name="矩形 335899"/>
          <p:cNvSpPr>
            <a:spLocks noChangeArrowheads="1"/>
          </p:cNvSpPr>
          <p:nvPr/>
        </p:nvSpPr>
        <p:spPr bwMode="auto">
          <a:xfrm>
            <a:off x="3692525" y="3257550"/>
            <a:ext cx="2081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75164" name="矩形 335900"/>
          <p:cNvSpPr>
            <a:spLocks noChangeArrowheads="1"/>
          </p:cNvSpPr>
          <p:nvPr/>
        </p:nvSpPr>
        <p:spPr bwMode="auto">
          <a:xfrm>
            <a:off x="3497263" y="2463800"/>
            <a:ext cx="20812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75165" name="矩形 335901"/>
          <p:cNvSpPr>
            <a:spLocks noChangeArrowheads="1"/>
          </p:cNvSpPr>
          <p:nvPr/>
        </p:nvSpPr>
        <p:spPr bwMode="auto">
          <a:xfrm>
            <a:off x="3441700" y="4084638"/>
            <a:ext cx="2081213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75166" name="矩形 335902"/>
          <p:cNvSpPr>
            <a:spLocks noChangeArrowheads="1"/>
          </p:cNvSpPr>
          <p:nvPr/>
        </p:nvSpPr>
        <p:spPr bwMode="auto">
          <a:xfrm>
            <a:off x="2794000" y="4722813"/>
            <a:ext cx="2081213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475167" name="文本框 335903"/>
          <p:cNvSpPr txBox="1">
            <a:spLocks noChangeArrowheads="1"/>
          </p:cNvSpPr>
          <p:nvPr/>
        </p:nvSpPr>
        <p:spPr bwMode="auto">
          <a:xfrm>
            <a:off x="936625" y="3133725"/>
            <a:ext cx="19875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1C1C1C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8F8F8"/>
                </a:solidFill>
                <a:cs typeface="Arial" pitchFamily="34" charset="0"/>
              </a:rPr>
              <a:t>Description of the contents</a:t>
            </a:r>
          </a:p>
        </p:txBody>
      </p:sp>
      <p:grpSp>
        <p:nvGrpSpPr>
          <p:cNvPr id="475168" name="组合 335904"/>
          <p:cNvGrpSpPr>
            <a:grpSpLocks/>
          </p:cNvGrpSpPr>
          <p:nvPr/>
        </p:nvGrpSpPr>
        <p:grpSpPr bwMode="auto">
          <a:xfrm>
            <a:off x="2482850" y="1822450"/>
            <a:ext cx="339725" cy="339725"/>
            <a:chOff x="2928" y="2208"/>
            <a:chExt cx="262" cy="262"/>
          </a:xfrm>
        </p:grpSpPr>
        <p:sp>
          <p:nvSpPr>
            <p:cNvPr id="475169" name="椭圆 335905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70" name="椭圆 335906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5171" name="组合 335907"/>
          <p:cNvGrpSpPr>
            <a:grpSpLocks/>
          </p:cNvGrpSpPr>
          <p:nvPr/>
        </p:nvGrpSpPr>
        <p:grpSpPr bwMode="auto">
          <a:xfrm>
            <a:off x="3175000" y="2492375"/>
            <a:ext cx="339725" cy="339725"/>
            <a:chOff x="2928" y="2208"/>
            <a:chExt cx="262" cy="262"/>
          </a:xfrm>
        </p:grpSpPr>
        <p:sp>
          <p:nvSpPr>
            <p:cNvPr id="475172" name="椭圆 335908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73" name="椭圆 335909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5174" name="组合 335910"/>
          <p:cNvGrpSpPr>
            <a:grpSpLocks/>
          </p:cNvGrpSpPr>
          <p:nvPr/>
        </p:nvGrpSpPr>
        <p:grpSpPr bwMode="auto">
          <a:xfrm>
            <a:off x="3394075" y="3275013"/>
            <a:ext cx="339725" cy="339725"/>
            <a:chOff x="2928" y="2208"/>
            <a:chExt cx="262" cy="262"/>
          </a:xfrm>
        </p:grpSpPr>
        <p:sp>
          <p:nvSpPr>
            <p:cNvPr id="475175" name="椭圆 335911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76" name="椭圆 335912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5177" name="组合 335913"/>
          <p:cNvGrpSpPr>
            <a:grpSpLocks/>
          </p:cNvGrpSpPr>
          <p:nvPr/>
        </p:nvGrpSpPr>
        <p:grpSpPr bwMode="auto">
          <a:xfrm>
            <a:off x="3154363" y="4113213"/>
            <a:ext cx="339725" cy="339725"/>
            <a:chOff x="2928" y="2208"/>
            <a:chExt cx="262" cy="262"/>
          </a:xfrm>
        </p:grpSpPr>
        <p:sp>
          <p:nvSpPr>
            <p:cNvPr id="475178" name="椭圆 335914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79" name="椭圆 335915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5180" name="组合 335916"/>
          <p:cNvGrpSpPr>
            <a:grpSpLocks/>
          </p:cNvGrpSpPr>
          <p:nvPr/>
        </p:nvGrpSpPr>
        <p:grpSpPr bwMode="auto">
          <a:xfrm>
            <a:off x="2524125" y="4729163"/>
            <a:ext cx="339725" cy="339725"/>
            <a:chOff x="2928" y="2208"/>
            <a:chExt cx="262" cy="262"/>
          </a:xfrm>
        </p:grpSpPr>
        <p:sp>
          <p:nvSpPr>
            <p:cNvPr id="475181" name="椭圆 335917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5182" name="椭圆 335918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5" name="标题 3379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grpSp>
        <p:nvGrpSpPr>
          <p:cNvPr id="477186" name="组合 337922"/>
          <p:cNvGrpSpPr>
            <a:grpSpLocks/>
          </p:cNvGrpSpPr>
          <p:nvPr/>
        </p:nvGrpSpPr>
        <p:grpSpPr bwMode="auto">
          <a:xfrm>
            <a:off x="2130425" y="2925763"/>
            <a:ext cx="4905375" cy="2425700"/>
            <a:chOff x="995" y="1472"/>
            <a:chExt cx="3785" cy="1872"/>
          </a:xfrm>
        </p:grpSpPr>
        <p:sp>
          <p:nvSpPr>
            <p:cNvPr id="477187" name="任意多边形 337923"/>
            <p:cNvSpPr>
              <a:spLocks noChangeArrowheads="1"/>
            </p:cNvSpPr>
            <p:nvPr/>
          </p:nvSpPr>
          <p:spPr bwMode="auto">
            <a:xfrm>
              <a:off x="995" y="1588"/>
              <a:ext cx="3785" cy="1756"/>
            </a:xfrm>
            <a:custGeom>
              <a:avLst/>
              <a:gdLst/>
              <a:ahLst/>
              <a:cxnLst>
                <a:cxn ang="0">
                  <a:pos x="0" y="10800"/>
                </a:cxn>
                <a:cxn ang="0">
                  <a:pos x="10800" y="0"/>
                </a:cxn>
                <a:cxn ang="0">
                  <a:pos x="21600" y="10800"/>
                </a:cxn>
                <a:cxn ang="0">
                  <a:pos x="10800" y="21600"/>
                </a:cxn>
                <a:cxn ang="0">
                  <a:pos x="0" y="10800"/>
                </a:cxn>
                <a:cxn ang="0">
                  <a:pos x="3013" y="10800"/>
                </a:cxn>
                <a:cxn ang="0">
                  <a:pos x="10800" y="18587"/>
                </a:cxn>
                <a:cxn ang="0">
                  <a:pos x="18587" y="10800"/>
                </a:cxn>
                <a:cxn ang="0">
                  <a:pos x="10800" y="3013"/>
                </a:cxn>
                <a:cxn ang="0">
                  <a:pos x="3013" y="10800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13" y="10800"/>
                  </a:moveTo>
                  <a:cubicBezTo>
                    <a:pt x="3013" y="15101"/>
                    <a:pt x="6499" y="18587"/>
                    <a:pt x="10800" y="18587"/>
                  </a:cubicBezTo>
                  <a:cubicBezTo>
                    <a:pt x="15101" y="18587"/>
                    <a:pt x="18587" y="15101"/>
                    <a:pt x="18587" y="10800"/>
                  </a:cubicBezTo>
                  <a:cubicBezTo>
                    <a:pt x="18587" y="6499"/>
                    <a:pt x="15101" y="3013"/>
                    <a:pt x="10800" y="3013"/>
                  </a:cubicBezTo>
                  <a:cubicBezTo>
                    <a:pt x="6499" y="3013"/>
                    <a:pt x="3013" y="6499"/>
                    <a:pt x="3013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3B3B3B"/>
                </a:gs>
                <a:gs pos="50000">
                  <a:srgbClr val="808080"/>
                </a:gs>
                <a:gs pos="100000">
                  <a:srgbClr val="3B3B3B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88" name="任意多边形 337924"/>
            <p:cNvSpPr>
              <a:spLocks noChangeArrowheads="1"/>
            </p:cNvSpPr>
            <p:nvPr/>
          </p:nvSpPr>
          <p:spPr bwMode="auto">
            <a:xfrm>
              <a:off x="995" y="1478"/>
              <a:ext cx="3785" cy="1756"/>
            </a:xfrm>
            <a:custGeom>
              <a:avLst/>
              <a:gdLst/>
              <a:ahLst/>
              <a:cxnLst>
                <a:cxn ang="0">
                  <a:pos x="0" y="10800"/>
                </a:cxn>
                <a:cxn ang="0">
                  <a:pos x="10800" y="0"/>
                </a:cxn>
                <a:cxn ang="0">
                  <a:pos x="21600" y="10800"/>
                </a:cxn>
                <a:cxn ang="0">
                  <a:pos x="10800" y="21600"/>
                </a:cxn>
                <a:cxn ang="0">
                  <a:pos x="0" y="10800"/>
                </a:cxn>
                <a:cxn ang="0">
                  <a:pos x="3013" y="10800"/>
                </a:cxn>
                <a:cxn ang="0">
                  <a:pos x="10800" y="18587"/>
                </a:cxn>
                <a:cxn ang="0">
                  <a:pos x="18587" y="10800"/>
                </a:cxn>
                <a:cxn ang="0">
                  <a:pos x="10800" y="3013"/>
                </a:cxn>
                <a:cxn ang="0">
                  <a:pos x="3013" y="10800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13" y="10800"/>
                  </a:moveTo>
                  <a:cubicBezTo>
                    <a:pt x="3013" y="15101"/>
                    <a:pt x="6499" y="18587"/>
                    <a:pt x="10800" y="18587"/>
                  </a:cubicBezTo>
                  <a:cubicBezTo>
                    <a:pt x="15101" y="18587"/>
                    <a:pt x="18587" y="15101"/>
                    <a:pt x="18587" y="10800"/>
                  </a:cubicBezTo>
                  <a:cubicBezTo>
                    <a:pt x="18587" y="6499"/>
                    <a:pt x="15101" y="3013"/>
                    <a:pt x="10800" y="3013"/>
                  </a:cubicBezTo>
                  <a:cubicBezTo>
                    <a:pt x="6499" y="3013"/>
                    <a:pt x="3013" y="6499"/>
                    <a:pt x="3013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89" name="直接连接符 337925"/>
            <p:cNvSpPr>
              <a:spLocks noChangeShapeType="1"/>
            </p:cNvSpPr>
            <p:nvPr/>
          </p:nvSpPr>
          <p:spPr bwMode="auto">
            <a:xfrm flipV="1">
              <a:off x="2872" y="1472"/>
              <a:ext cx="0" cy="35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0" name="直接连接符 337926"/>
            <p:cNvSpPr>
              <a:spLocks noChangeShapeType="1"/>
            </p:cNvSpPr>
            <p:nvPr/>
          </p:nvSpPr>
          <p:spPr bwMode="auto">
            <a:xfrm>
              <a:off x="1793" y="1974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1" name="直接连接符 337927"/>
            <p:cNvSpPr>
              <a:spLocks noChangeShapeType="1"/>
            </p:cNvSpPr>
            <p:nvPr/>
          </p:nvSpPr>
          <p:spPr bwMode="auto">
            <a:xfrm>
              <a:off x="3951" y="1959"/>
              <a:ext cx="0" cy="1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2" name="直接连接符 337928"/>
            <p:cNvSpPr>
              <a:spLocks noChangeShapeType="1"/>
            </p:cNvSpPr>
            <p:nvPr/>
          </p:nvSpPr>
          <p:spPr bwMode="auto">
            <a:xfrm flipV="1">
              <a:off x="3951" y="1794"/>
              <a:ext cx="384" cy="1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3" name="直接连接符 337929"/>
            <p:cNvSpPr>
              <a:spLocks noChangeShapeType="1"/>
            </p:cNvSpPr>
            <p:nvPr/>
          </p:nvSpPr>
          <p:spPr bwMode="auto">
            <a:xfrm flipH="1" flipV="1">
              <a:off x="1413" y="1801"/>
              <a:ext cx="378" cy="17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4" name="直接连接符 337930"/>
            <p:cNvSpPr>
              <a:spLocks noChangeShapeType="1"/>
            </p:cNvSpPr>
            <p:nvPr/>
          </p:nvSpPr>
          <p:spPr bwMode="auto">
            <a:xfrm flipH="1">
              <a:off x="1856" y="2884"/>
              <a:ext cx="291" cy="20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5" name="直接连接符 337931"/>
            <p:cNvSpPr>
              <a:spLocks noChangeShapeType="1"/>
            </p:cNvSpPr>
            <p:nvPr/>
          </p:nvSpPr>
          <p:spPr bwMode="auto">
            <a:xfrm>
              <a:off x="3752" y="2843"/>
              <a:ext cx="365" cy="18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6" name="直接连接符 337932"/>
            <p:cNvSpPr>
              <a:spLocks noChangeShapeType="1"/>
            </p:cNvSpPr>
            <p:nvPr/>
          </p:nvSpPr>
          <p:spPr bwMode="auto">
            <a:xfrm flipH="1">
              <a:off x="1850" y="3090"/>
              <a:ext cx="7" cy="11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197" name="直接连接符 337933"/>
            <p:cNvSpPr>
              <a:spLocks noChangeShapeType="1"/>
            </p:cNvSpPr>
            <p:nvPr/>
          </p:nvSpPr>
          <p:spPr bwMode="auto">
            <a:xfrm flipH="1">
              <a:off x="4112" y="3022"/>
              <a:ext cx="7" cy="11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7198" name="直接连接符 337934"/>
          <p:cNvSpPr>
            <a:spLocks noChangeShapeType="1"/>
          </p:cNvSpPr>
          <p:nvPr/>
        </p:nvSpPr>
        <p:spPr bwMode="auto">
          <a:xfrm>
            <a:off x="3689350" y="2752725"/>
            <a:ext cx="0" cy="43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199" name="直接连接符 337935"/>
          <p:cNvSpPr>
            <a:spLocks noChangeShapeType="1"/>
          </p:cNvSpPr>
          <p:nvPr/>
        </p:nvSpPr>
        <p:spPr bwMode="auto">
          <a:xfrm>
            <a:off x="5508625" y="2708275"/>
            <a:ext cx="0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200" name="直接连接符 337936"/>
          <p:cNvSpPr>
            <a:spLocks noChangeShapeType="1"/>
          </p:cNvSpPr>
          <p:nvPr/>
        </p:nvSpPr>
        <p:spPr bwMode="auto">
          <a:xfrm flipV="1">
            <a:off x="4668838" y="5051425"/>
            <a:ext cx="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201" name="直接连接符 337937"/>
          <p:cNvSpPr>
            <a:spLocks noChangeShapeType="1"/>
          </p:cNvSpPr>
          <p:nvPr/>
        </p:nvSpPr>
        <p:spPr bwMode="auto">
          <a:xfrm flipH="1" flipV="1">
            <a:off x="6640513" y="401478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202" name="直接连接符 337938"/>
          <p:cNvSpPr>
            <a:spLocks noChangeShapeType="1"/>
          </p:cNvSpPr>
          <p:nvPr/>
        </p:nvSpPr>
        <p:spPr bwMode="auto">
          <a:xfrm flipV="1">
            <a:off x="1903413" y="401478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203" name="文本框 337939"/>
          <p:cNvSpPr txBox="1">
            <a:spLocks noChangeArrowheads="1"/>
          </p:cNvSpPr>
          <p:nvPr/>
        </p:nvSpPr>
        <p:spPr bwMode="auto">
          <a:xfrm>
            <a:off x="2840038" y="231775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477204" name="文本框 337940"/>
          <p:cNvSpPr txBox="1">
            <a:spLocks noChangeArrowheads="1"/>
          </p:cNvSpPr>
          <p:nvPr/>
        </p:nvSpPr>
        <p:spPr bwMode="auto">
          <a:xfrm>
            <a:off x="4681538" y="231775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477205" name="文本框 337941"/>
          <p:cNvSpPr txBox="1">
            <a:spLocks noChangeArrowheads="1"/>
          </p:cNvSpPr>
          <p:nvPr/>
        </p:nvSpPr>
        <p:spPr bwMode="auto">
          <a:xfrm>
            <a:off x="7218363" y="3851275"/>
            <a:ext cx="1609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477206" name="文本框 337942"/>
          <p:cNvSpPr txBox="1">
            <a:spLocks noChangeArrowheads="1"/>
          </p:cNvSpPr>
          <p:nvPr/>
        </p:nvSpPr>
        <p:spPr bwMode="auto">
          <a:xfrm>
            <a:off x="3821113" y="560705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477207" name="文本框 337943"/>
          <p:cNvSpPr txBox="1">
            <a:spLocks noChangeArrowheads="1"/>
          </p:cNvSpPr>
          <p:nvPr/>
        </p:nvSpPr>
        <p:spPr bwMode="auto">
          <a:xfrm>
            <a:off x="301625" y="3775075"/>
            <a:ext cx="1570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477208" name="文本框 337944"/>
          <p:cNvSpPr txBox="1">
            <a:spLocks noChangeArrowheads="1"/>
          </p:cNvSpPr>
          <p:nvPr/>
        </p:nvSpPr>
        <p:spPr bwMode="auto">
          <a:xfrm>
            <a:off x="3700463" y="3817938"/>
            <a:ext cx="17367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A50021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77209" name="任意多边形 337945"/>
          <p:cNvSpPr>
            <a:spLocks noChangeArrowheads="1"/>
          </p:cNvSpPr>
          <p:nvPr/>
        </p:nvSpPr>
        <p:spPr bwMode="auto">
          <a:xfrm>
            <a:off x="3382963" y="3484563"/>
            <a:ext cx="2339975" cy="663575"/>
          </a:xfrm>
          <a:custGeom>
            <a:avLst/>
            <a:gdLst/>
            <a:ahLst/>
            <a:cxnLst>
              <a:cxn ang="0">
                <a:pos x="19269" y="10830"/>
              </a:cxn>
              <a:cxn ang="0">
                <a:pos x="19269" y="10799"/>
              </a:cxn>
              <a:cxn ang="0">
                <a:pos x="10799" y="2329"/>
              </a:cxn>
              <a:cxn ang="0">
                <a:pos x="2333" y="10532"/>
              </a:cxn>
              <a:cxn ang="0">
                <a:pos x="5" y="10459"/>
              </a:cxn>
              <a:cxn ang="0">
                <a:pos x="10800" y="0"/>
              </a:cxn>
              <a:cxn ang="0">
                <a:pos x="21600" y="10800"/>
              </a:cxn>
              <a:cxn ang="0">
                <a:pos x="21600" y="10840"/>
              </a:cxn>
              <a:cxn ang="0">
                <a:pos x="24299" y="10849"/>
              </a:cxn>
              <a:cxn ang="0">
                <a:pos x="20420" y="14700"/>
              </a:cxn>
              <a:cxn ang="0">
                <a:pos x="16569" y="10821"/>
              </a:cxn>
              <a:cxn ang="0">
                <a:pos x="19269" y="10830"/>
              </a:cxn>
            </a:cxnLst>
            <a:rect l="0" t="0" r="r" b="b"/>
            <a:pathLst>
              <a:path w="21600" h="21600">
                <a:moveTo>
                  <a:pt x="19269" y="10830"/>
                </a:moveTo>
                <a:cubicBezTo>
                  <a:pt x="19269" y="10820"/>
                  <a:pt x="19269" y="10809"/>
                  <a:pt x="19269" y="10799"/>
                </a:cubicBezTo>
                <a:cubicBezTo>
                  <a:pt x="19269" y="6121"/>
                  <a:pt x="15477" y="2329"/>
                  <a:pt x="10799" y="2329"/>
                </a:cubicBezTo>
                <a:cubicBezTo>
                  <a:pt x="6211" y="2329"/>
                  <a:pt x="2474" y="5977"/>
                  <a:pt x="2333" y="10532"/>
                </a:cubicBezTo>
                <a:lnTo>
                  <a:pt x="5" y="10459"/>
                </a:lnTo>
                <a:cubicBezTo>
                  <a:pt x="186" y="4651"/>
                  <a:pt x="4950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0813"/>
                  <a:pt x="21600" y="10826"/>
                  <a:pt x="21600" y="10840"/>
                </a:cubicBezTo>
                <a:lnTo>
                  <a:pt x="24299" y="10849"/>
                </a:lnTo>
                <a:lnTo>
                  <a:pt x="20420" y="14700"/>
                </a:lnTo>
                <a:lnTo>
                  <a:pt x="16569" y="10821"/>
                </a:lnTo>
                <a:lnTo>
                  <a:pt x="19269" y="10830"/>
                </a:lnTo>
                <a:close/>
              </a:path>
            </a:pathLst>
          </a:custGeom>
          <a:gradFill rotWithShape="1">
            <a:gsLst>
              <a:gs pos="0">
                <a:srgbClr val="536F00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210" name="任意多边形 337946"/>
          <p:cNvSpPr>
            <a:spLocks noChangeArrowheads="1"/>
          </p:cNvSpPr>
          <p:nvPr/>
        </p:nvSpPr>
        <p:spPr bwMode="auto">
          <a:xfrm flipH="1" flipV="1">
            <a:off x="3462338" y="4116388"/>
            <a:ext cx="2392362" cy="620712"/>
          </a:xfrm>
          <a:custGeom>
            <a:avLst/>
            <a:gdLst/>
            <a:ahLst/>
            <a:cxnLst>
              <a:cxn ang="0">
                <a:pos x="19373" y="10767"/>
              </a:cxn>
              <a:cxn ang="0">
                <a:pos x="10799" y="2193"/>
              </a:cxn>
              <a:cxn ang="0">
                <a:pos x="2229" y="10496"/>
              </a:cxn>
              <a:cxn ang="0">
                <a:pos x="5" y="10459"/>
              </a:cxn>
              <a:cxn ang="0">
                <a:pos x="10800" y="0"/>
              </a:cxn>
              <a:cxn ang="0">
                <a:pos x="21600" y="10759"/>
              </a:cxn>
              <a:cxn ang="0">
                <a:pos x="24299" y="10749"/>
              </a:cxn>
              <a:cxn ang="0">
                <a:pos x="20501" y="14576"/>
              </a:cxn>
              <a:cxn ang="0">
                <a:pos x="16673" y="10778"/>
              </a:cxn>
              <a:cxn ang="0">
                <a:pos x="19373" y="10767"/>
              </a:cxn>
            </a:cxnLst>
            <a:rect l="0" t="0" r="r" b="b"/>
            <a:pathLst>
              <a:path w="21600" h="21600">
                <a:moveTo>
                  <a:pt x="19373" y="10767"/>
                </a:moveTo>
                <a:cubicBezTo>
                  <a:pt x="19356" y="6014"/>
                  <a:pt x="15524" y="2193"/>
                  <a:pt x="10799" y="2193"/>
                </a:cubicBezTo>
                <a:cubicBezTo>
                  <a:pt x="6154" y="2193"/>
                  <a:pt x="2372" y="5886"/>
                  <a:pt x="2229" y="10496"/>
                </a:cubicBezTo>
                <a:lnTo>
                  <a:pt x="5" y="10459"/>
                </a:lnTo>
                <a:cubicBezTo>
                  <a:pt x="186" y="4651"/>
                  <a:pt x="4950" y="0"/>
                  <a:pt x="10800" y="0"/>
                </a:cubicBezTo>
                <a:cubicBezTo>
                  <a:pt x="16751" y="0"/>
                  <a:pt x="21578" y="4814"/>
                  <a:pt x="21600" y="10759"/>
                </a:cubicBezTo>
                <a:lnTo>
                  <a:pt x="24299" y="10749"/>
                </a:lnTo>
                <a:lnTo>
                  <a:pt x="20501" y="14576"/>
                </a:lnTo>
                <a:lnTo>
                  <a:pt x="16673" y="10778"/>
                </a:lnTo>
                <a:lnTo>
                  <a:pt x="19373" y="10767"/>
                </a:lnTo>
                <a:close/>
              </a:path>
            </a:pathLst>
          </a:custGeom>
          <a:gradFill rotWithShape="1">
            <a:gsLst>
              <a:gs pos="0">
                <a:srgbClr val="668800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7211" name="矩形 337947"/>
          <p:cNvSpPr>
            <a:spLocks noChangeArrowheads="1"/>
          </p:cNvSpPr>
          <p:nvPr/>
        </p:nvSpPr>
        <p:spPr bwMode="auto">
          <a:xfrm>
            <a:off x="990600" y="127635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文本框 404481"/>
          <p:cNvSpPr txBox="1">
            <a:spLocks noChangeArrowheads="1"/>
          </p:cNvSpPr>
          <p:nvPr/>
        </p:nvSpPr>
        <p:spPr bwMode="auto">
          <a:xfrm>
            <a:off x="968375" y="1520825"/>
            <a:ext cx="2524125" cy="25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题目</a:t>
            </a:r>
            <a:endParaRPr lang="zh-CN" altLang="en-US" sz="1400">
              <a:solidFill>
                <a:schemeClr val="tx2"/>
              </a:solidFill>
            </a:endParaRPr>
          </a:p>
        </p:txBody>
      </p:sp>
      <p:grpSp>
        <p:nvGrpSpPr>
          <p:cNvPr id="36866" name="组合 404482"/>
          <p:cNvGrpSpPr>
            <a:grpSpLocks/>
          </p:cNvGrpSpPr>
          <p:nvPr/>
        </p:nvGrpSpPr>
        <p:grpSpPr bwMode="auto">
          <a:xfrm>
            <a:off x="1331913" y="2528888"/>
            <a:ext cx="2519362" cy="2519362"/>
            <a:chOff x="930" y="1979"/>
            <a:chExt cx="1194" cy="1195"/>
          </a:xfrm>
        </p:grpSpPr>
        <p:sp>
          <p:nvSpPr>
            <p:cNvPr id="36867" name="任意多边形 404483"/>
            <p:cNvSpPr>
              <a:spLocks noChangeArrowheads="1"/>
            </p:cNvSpPr>
            <p:nvPr/>
          </p:nvSpPr>
          <p:spPr bwMode="auto">
            <a:xfrm>
              <a:off x="1222" y="1979"/>
              <a:ext cx="902" cy="1195"/>
            </a:xfrm>
            <a:custGeom>
              <a:avLst/>
              <a:gdLst/>
              <a:ahLst/>
              <a:cxnLst>
                <a:cxn ang="0">
                  <a:pos x="345" y="1192"/>
                </a:cxn>
                <a:cxn ang="0">
                  <a:pos x="399" y="1177"/>
                </a:cxn>
                <a:cxn ang="0">
                  <a:pos x="471" y="1141"/>
                </a:cxn>
                <a:cxn ang="0">
                  <a:pos x="522" y="1099"/>
                </a:cxn>
                <a:cxn ang="0">
                  <a:pos x="573" y="1027"/>
                </a:cxn>
                <a:cxn ang="0">
                  <a:pos x="600" y="949"/>
                </a:cxn>
                <a:cxn ang="0">
                  <a:pos x="603" y="868"/>
                </a:cxn>
                <a:cxn ang="0">
                  <a:pos x="576" y="781"/>
                </a:cxn>
                <a:cxn ang="0">
                  <a:pos x="543" y="718"/>
                </a:cxn>
                <a:cxn ang="0">
                  <a:pos x="486" y="661"/>
                </a:cxn>
                <a:cxn ang="0">
                  <a:pos x="438" y="631"/>
                </a:cxn>
                <a:cxn ang="0">
                  <a:pos x="366" y="604"/>
                </a:cxn>
                <a:cxn ang="0">
                  <a:pos x="306" y="598"/>
                </a:cxn>
                <a:cxn ang="0">
                  <a:pos x="237" y="589"/>
                </a:cxn>
                <a:cxn ang="0">
                  <a:pos x="162" y="562"/>
                </a:cxn>
                <a:cxn ang="0">
                  <a:pos x="102" y="520"/>
                </a:cxn>
                <a:cxn ang="0">
                  <a:pos x="42" y="457"/>
                </a:cxn>
                <a:cxn ang="0">
                  <a:pos x="6" y="364"/>
                </a:cxn>
                <a:cxn ang="0">
                  <a:pos x="6" y="262"/>
                </a:cxn>
                <a:cxn ang="0">
                  <a:pos x="30" y="166"/>
                </a:cxn>
                <a:cxn ang="0">
                  <a:pos x="78" y="100"/>
                </a:cxn>
                <a:cxn ang="0">
                  <a:pos x="138" y="46"/>
                </a:cxn>
                <a:cxn ang="0">
                  <a:pos x="213" y="16"/>
                </a:cxn>
                <a:cxn ang="0">
                  <a:pos x="300" y="1"/>
                </a:cxn>
                <a:cxn ang="0">
                  <a:pos x="402" y="10"/>
                </a:cxn>
                <a:cxn ang="0">
                  <a:pos x="522" y="40"/>
                </a:cxn>
                <a:cxn ang="0">
                  <a:pos x="612" y="82"/>
                </a:cxn>
                <a:cxn ang="0">
                  <a:pos x="684" y="139"/>
                </a:cxn>
                <a:cxn ang="0">
                  <a:pos x="753" y="205"/>
                </a:cxn>
                <a:cxn ang="0">
                  <a:pos x="810" y="280"/>
                </a:cxn>
                <a:cxn ang="0">
                  <a:pos x="861" y="385"/>
                </a:cxn>
                <a:cxn ang="0">
                  <a:pos x="885" y="466"/>
                </a:cxn>
                <a:cxn ang="0">
                  <a:pos x="900" y="556"/>
                </a:cxn>
                <a:cxn ang="0">
                  <a:pos x="900" y="634"/>
                </a:cxn>
                <a:cxn ang="0">
                  <a:pos x="888" y="724"/>
                </a:cxn>
                <a:cxn ang="0">
                  <a:pos x="855" y="820"/>
                </a:cxn>
                <a:cxn ang="0">
                  <a:pos x="819" y="901"/>
                </a:cxn>
                <a:cxn ang="0">
                  <a:pos x="771" y="970"/>
                </a:cxn>
                <a:cxn ang="0">
                  <a:pos x="693" y="1051"/>
                </a:cxn>
                <a:cxn ang="0">
                  <a:pos x="633" y="1099"/>
                </a:cxn>
                <a:cxn ang="0">
                  <a:pos x="549" y="1144"/>
                </a:cxn>
                <a:cxn ang="0">
                  <a:pos x="462" y="1174"/>
                </a:cxn>
                <a:cxn ang="0">
                  <a:pos x="387" y="1192"/>
                </a:cxn>
                <a:cxn ang="0">
                  <a:pos x="345" y="1192"/>
                </a:cxn>
              </a:cxnLst>
              <a:rect l="0" t="0" r="r" b="b"/>
              <a:pathLst>
                <a:path w="902" h="1195">
                  <a:moveTo>
                    <a:pt x="345" y="1192"/>
                  </a:moveTo>
                  <a:cubicBezTo>
                    <a:pt x="347" y="1189"/>
                    <a:pt x="378" y="1185"/>
                    <a:pt x="399" y="1177"/>
                  </a:cubicBezTo>
                  <a:cubicBezTo>
                    <a:pt x="420" y="1169"/>
                    <a:pt x="450" y="1154"/>
                    <a:pt x="471" y="1141"/>
                  </a:cubicBezTo>
                  <a:cubicBezTo>
                    <a:pt x="492" y="1128"/>
                    <a:pt x="505" y="1118"/>
                    <a:pt x="522" y="1099"/>
                  </a:cubicBezTo>
                  <a:cubicBezTo>
                    <a:pt x="539" y="1080"/>
                    <a:pt x="560" y="1052"/>
                    <a:pt x="573" y="1027"/>
                  </a:cubicBezTo>
                  <a:cubicBezTo>
                    <a:pt x="586" y="1002"/>
                    <a:pt x="595" y="976"/>
                    <a:pt x="600" y="949"/>
                  </a:cubicBezTo>
                  <a:cubicBezTo>
                    <a:pt x="605" y="922"/>
                    <a:pt x="607" y="896"/>
                    <a:pt x="603" y="868"/>
                  </a:cubicBezTo>
                  <a:cubicBezTo>
                    <a:pt x="599" y="840"/>
                    <a:pt x="586" y="806"/>
                    <a:pt x="576" y="781"/>
                  </a:cubicBezTo>
                  <a:cubicBezTo>
                    <a:pt x="566" y="756"/>
                    <a:pt x="558" y="738"/>
                    <a:pt x="543" y="718"/>
                  </a:cubicBezTo>
                  <a:cubicBezTo>
                    <a:pt x="528" y="698"/>
                    <a:pt x="504" y="676"/>
                    <a:pt x="486" y="661"/>
                  </a:cubicBezTo>
                  <a:cubicBezTo>
                    <a:pt x="468" y="646"/>
                    <a:pt x="458" y="640"/>
                    <a:pt x="438" y="631"/>
                  </a:cubicBezTo>
                  <a:cubicBezTo>
                    <a:pt x="418" y="622"/>
                    <a:pt x="388" y="610"/>
                    <a:pt x="366" y="604"/>
                  </a:cubicBezTo>
                  <a:cubicBezTo>
                    <a:pt x="344" y="598"/>
                    <a:pt x="328" y="600"/>
                    <a:pt x="306" y="598"/>
                  </a:cubicBezTo>
                  <a:cubicBezTo>
                    <a:pt x="284" y="596"/>
                    <a:pt x="261" y="595"/>
                    <a:pt x="237" y="589"/>
                  </a:cubicBezTo>
                  <a:cubicBezTo>
                    <a:pt x="213" y="583"/>
                    <a:pt x="184" y="574"/>
                    <a:pt x="162" y="562"/>
                  </a:cubicBezTo>
                  <a:cubicBezTo>
                    <a:pt x="140" y="550"/>
                    <a:pt x="122" y="538"/>
                    <a:pt x="102" y="520"/>
                  </a:cubicBezTo>
                  <a:cubicBezTo>
                    <a:pt x="82" y="502"/>
                    <a:pt x="58" y="483"/>
                    <a:pt x="42" y="457"/>
                  </a:cubicBezTo>
                  <a:cubicBezTo>
                    <a:pt x="26" y="431"/>
                    <a:pt x="12" y="396"/>
                    <a:pt x="6" y="364"/>
                  </a:cubicBezTo>
                  <a:cubicBezTo>
                    <a:pt x="0" y="332"/>
                    <a:pt x="2" y="295"/>
                    <a:pt x="6" y="262"/>
                  </a:cubicBezTo>
                  <a:cubicBezTo>
                    <a:pt x="10" y="229"/>
                    <a:pt x="18" y="193"/>
                    <a:pt x="30" y="166"/>
                  </a:cubicBezTo>
                  <a:cubicBezTo>
                    <a:pt x="42" y="139"/>
                    <a:pt x="60" y="120"/>
                    <a:pt x="78" y="100"/>
                  </a:cubicBezTo>
                  <a:cubicBezTo>
                    <a:pt x="96" y="80"/>
                    <a:pt x="116" y="60"/>
                    <a:pt x="138" y="46"/>
                  </a:cubicBezTo>
                  <a:cubicBezTo>
                    <a:pt x="160" y="32"/>
                    <a:pt x="186" y="24"/>
                    <a:pt x="213" y="16"/>
                  </a:cubicBezTo>
                  <a:cubicBezTo>
                    <a:pt x="240" y="8"/>
                    <a:pt x="269" y="2"/>
                    <a:pt x="300" y="1"/>
                  </a:cubicBezTo>
                  <a:cubicBezTo>
                    <a:pt x="331" y="0"/>
                    <a:pt x="365" y="4"/>
                    <a:pt x="402" y="10"/>
                  </a:cubicBezTo>
                  <a:cubicBezTo>
                    <a:pt x="439" y="16"/>
                    <a:pt x="487" y="28"/>
                    <a:pt x="522" y="40"/>
                  </a:cubicBezTo>
                  <a:cubicBezTo>
                    <a:pt x="557" y="52"/>
                    <a:pt x="585" y="66"/>
                    <a:pt x="612" y="82"/>
                  </a:cubicBezTo>
                  <a:cubicBezTo>
                    <a:pt x="639" y="98"/>
                    <a:pt x="661" y="119"/>
                    <a:pt x="684" y="139"/>
                  </a:cubicBezTo>
                  <a:cubicBezTo>
                    <a:pt x="707" y="159"/>
                    <a:pt x="732" y="182"/>
                    <a:pt x="753" y="205"/>
                  </a:cubicBezTo>
                  <a:cubicBezTo>
                    <a:pt x="774" y="228"/>
                    <a:pt x="792" y="250"/>
                    <a:pt x="810" y="280"/>
                  </a:cubicBezTo>
                  <a:cubicBezTo>
                    <a:pt x="828" y="310"/>
                    <a:pt x="849" y="354"/>
                    <a:pt x="861" y="385"/>
                  </a:cubicBezTo>
                  <a:cubicBezTo>
                    <a:pt x="873" y="416"/>
                    <a:pt x="879" y="438"/>
                    <a:pt x="885" y="466"/>
                  </a:cubicBezTo>
                  <a:cubicBezTo>
                    <a:pt x="891" y="494"/>
                    <a:pt x="898" y="528"/>
                    <a:pt x="900" y="556"/>
                  </a:cubicBezTo>
                  <a:cubicBezTo>
                    <a:pt x="902" y="584"/>
                    <a:pt x="902" y="606"/>
                    <a:pt x="900" y="634"/>
                  </a:cubicBezTo>
                  <a:cubicBezTo>
                    <a:pt x="898" y="662"/>
                    <a:pt x="895" y="693"/>
                    <a:pt x="888" y="724"/>
                  </a:cubicBezTo>
                  <a:cubicBezTo>
                    <a:pt x="881" y="755"/>
                    <a:pt x="866" y="791"/>
                    <a:pt x="855" y="820"/>
                  </a:cubicBezTo>
                  <a:cubicBezTo>
                    <a:pt x="844" y="849"/>
                    <a:pt x="833" y="876"/>
                    <a:pt x="819" y="901"/>
                  </a:cubicBezTo>
                  <a:cubicBezTo>
                    <a:pt x="805" y="926"/>
                    <a:pt x="792" y="945"/>
                    <a:pt x="771" y="970"/>
                  </a:cubicBezTo>
                  <a:cubicBezTo>
                    <a:pt x="750" y="995"/>
                    <a:pt x="716" y="1030"/>
                    <a:pt x="693" y="1051"/>
                  </a:cubicBezTo>
                  <a:cubicBezTo>
                    <a:pt x="670" y="1072"/>
                    <a:pt x="657" y="1084"/>
                    <a:pt x="633" y="1099"/>
                  </a:cubicBezTo>
                  <a:cubicBezTo>
                    <a:pt x="609" y="1114"/>
                    <a:pt x="577" y="1132"/>
                    <a:pt x="549" y="1144"/>
                  </a:cubicBezTo>
                  <a:cubicBezTo>
                    <a:pt x="521" y="1156"/>
                    <a:pt x="489" y="1166"/>
                    <a:pt x="462" y="1174"/>
                  </a:cubicBezTo>
                  <a:cubicBezTo>
                    <a:pt x="435" y="1182"/>
                    <a:pt x="406" y="1189"/>
                    <a:pt x="387" y="1192"/>
                  </a:cubicBezTo>
                  <a:cubicBezTo>
                    <a:pt x="368" y="1195"/>
                    <a:pt x="343" y="1195"/>
                    <a:pt x="345" y="1192"/>
                  </a:cubicBezTo>
                  <a:close/>
                </a:path>
              </a:pathLst>
            </a:custGeom>
            <a:solidFill>
              <a:schemeClr val="hlink"/>
            </a:solidFill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68" name="椭圆 404484"/>
            <p:cNvSpPr>
              <a:spLocks noChangeArrowheads="1"/>
            </p:cNvSpPr>
            <p:nvPr/>
          </p:nvSpPr>
          <p:spPr bwMode="auto">
            <a:xfrm>
              <a:off x="930" y="1981"/>
              <a:ext cx="1192" cy="1192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36869" name="任意多边形 404485"/>
            <p:cNvSpPr>
              <a:spLocks noChangeArrowheads="1"/>
            </p:cNvSpPr>
            <p:nvPr/>
          </p:nvSpPr>
          <p:spPr bwMode="auto">
            <a:xfrm>
              <a:off x="1519" y="2576"/>
              <a:ext cx="306" cy="595"/>
            </a:xfrm>
            <a:custGeom>
              <a:avLst/>
              <a:gdLst/>
              <a:ahLst/>
              <a:cxnLst>
                <a:cxn ang="0">
                  <a:pos x="685" y="0"/>
                </a:cxn>
                <a:cxn ang="0">
                  <a:pos x="22285" y="21600"/>
                </a:cxn>
                <a:cxn ang="0">
                  <a:pos x="685" y="43200"/>
                </a:cxn>
                <a:cxn ang="0">
                  <a:pos x="0" y="43189"/>
                </a:cxn>
                <a:cxn ang="0">
                  <a:pos x="685" y="0"/>
                </a:cxn>
                <a:cxn ang="0">
                  <a:pos x="22285" y="21600"/>
                </a:cxn>
                <a:cxn ang="0">
                  <a:pos x="685" y="43200"/>
                </a:cxn>
                <a:cxn ang="0">
                  <a:pos x="0" y="43189"/>
                </a:cxn>
                <a:cxn ang="0">
                  <a:pos x="685" y="21600"/>
                </a:cxn>
              </a:cxnLst>
              <a:rect l="0" t="0" r="r" b="b"/>
              <a:pathLst>
                <a:path w="22285" h="43200" fill="none">
                  <a:moveTo>
                    <a:pt x="685" y="0"/>
                  </a:moveTo>
                  <a:cubicBezTo>
                    <a:pt x="12614" y="0"/>
                    <a:pt x="22285" y="9671"/>
                    <a:pt x="22285" y="21600"/>
                  </a:cubicBezTo>
                  <a:cubicBezTo>
                    <a:pt x="22285" y="33529"/>
                    <a:pt x="12614" y="43200"/>
                    <a:pt x="685" y="43200"/>
                  </a:cubicBezTo>
                  <a:cubicBezTo>
                    <a:pt x="455" y="43200"/>
                    <a:pt x="225" y="43196"/>
                    <a:pt x="0" y="43189"/>
                  </a:cubicBezTo>
                </a:path>
                <a:path w="22285" h="43200" stroke="0">
                  <a:moveTo>
                    <a:pt x="685" y="0"/>
                  </a:moveTo>
                  <a:cubicBezTo>
                    <a:pt x="12614" y="0"/>
                    <a:pt x="22285" y="9671"/>
                    <a:pt x="22285" y="21600"/>
                  </a:cubicBezTo>
                  <a:cubicBezTo>
                    <a:pt x="22285" y="33529"/>
                    <a:pt x="12614" y="43200"/>
                    <a:pt x="685" y="43200"/>
                  </a:cubicBezTo>
                  <a:cubicBezTo>
                    <a:pt x="455" y="43200"/>
                    <a:pt x="225" y="43196"/>
                    <a:pt x="0" y="43189"/>
                  </a:cubicBezTo>
                  <a:lnTo>
                    <a:pt x="685" y="21600"/>
                  </a:lnTo>
                  <a:close/>
                </a:path>
              </a:pathLst>
            </a:custGeom>
            <a:noFill/>
            <a:ln w="63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70" name="文本框 404486"/>
          <p:cNvSpPr txBox="1">
            <a:spLocks noChangeArrowheads="1"/>
          </p:cNvSpPr>
          <p:nvPr/>
        </p:nvSpPr>
        <p:spPr bwMode="auto">
          <a:xfrm>
            <a:off x="1619250" y="4149725"/>
            <a:ext cx="129698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题目</a:t>
            </a:r>
          </a:p>
        </p:txBody>
      </p:sp>
      <p:sp>
        <p:nvSpPr>
          <p:cNvPr id="36871" name="文本框 404487"/>
          <p:cNvSpPr txBox="1">
            <a:spLocks noChangeArrowheads="1"/>
          </p:cNvSpPr>
          <p:nvPr/>
        </p:nvSpPr>
        <p:spPr bwMode="auto">
          <a:xfrm>
            <a:off x="2195513" y="3213100"/>
            <a:ext cx="15128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题目</a:t>
            </a:r>
          </a:p>
        </p:txBody>
      </p:sp>
      <p:sp>
        <p:nvSpPr>
          <p:cNvPr id="36872" name="文本框 404488"/>
          <p:cNvSpPr txBox="1">
            <a:spLocks noChangeArrowheads="1"/>
          </p:cNvSpPr>
          <p:nvPr/>
        </p:nvSpPr>
        <p:spPr bwMode="auto">
          <a:xfrm>
            <a:off x="4859338" y="1484313"/>
            <a:ext cx="2451100" cy="2555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评述</a:t>
            </a:r>
            <a:endParaRPr lang="zh-CN" altLang="en-US" sz="1400">
              <a:solidFill>
                <a:schemeClr val="tx2"/>
              </a:solidFill>
            </a:endParaRPr>
          </a:p>
        </p:txBody>
      </p:sp>
      <p:sp>
        <p:nvSpPr>
          <p:cNvPr id="36873" name="燕尾形箭头 404489"/>
          <p:cNvSpPr>
            <a:spLocks noChangeArrowheads="1"/>
          </p:cNvSpPr>
          <p:nvPr/>
        </p:nvSpPr>
        <p:spPr bwMode="auto">
          <a:xfrm>
            <a:off x="4392613" y="2974975"/>
            <a:ext cx="323850" cy="1641475"/>
          </a:xfrm>
          <a:prstGeom prst="notchedRightArrow">
            <a:avLst>
              <a:gd name="adj1" fmla="val 81435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6874" name="文本框 404490"/>
          <p:cNvSpPr txBox="1">
            <a:spLocks noChangeArrowheads="1"/>
          </p:cNvSpPr>
          <p:nvPr/>
        </p:nvSpPr>
        <p:spPr bwMode="auto">
          <a:xfrm>
            <a:off x="5148263" y="2781300"/>
            <a:ext cx="33115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</a:rPr>
              <a:t>内容</a:t>
            </a:r>
          </a:p>
        </p:txBody>
      </p:sp>
      <p:sp>
        <p:nvSpPr>
          <p:cNvPr id="36875" name="任意多边形 404491"/>
          <p:cNvSpPr>
            <a:spLocks noChangeArrowheads="1"/>
          </p:cNvSpPr>
          <p:nvPr/>
        </p:nvSpPr>
        <p:spPr bwMode="auto">
          <a:xfrm>
            <a:off x="827088" y="1363663"/>
            <a:ext cx="2665412" cy="481012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6" name="任意多边形 404492"/>
          <p:cNvSpPr>
            <a:spLocks noChangeArrowheads="1"/>
          </p:cNvSpPr>
          <p:nvPr/>
        </p:nvSpPr>
        <p:spPr bwMode="auto">
          <a:xfrm>
            <a:off x="4786313" y="1363663"/>
            <a:ext cx="2665412" cy="481012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7" name="标题 4044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+</a:t>
            </a:r>
            <a:r>
              <a:rPr lang="zh-CN" altLang="en-US" smtClean="0">
                <a:latin typeface="宋体" pitchFamily="2" charset="-122"/>
              </a:rPr>
              <a:t>评论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3" name="文本框 339969"/>
          <p:cNvSpPr txBox="1">
            <a:spLocks noChangeArrowheads="1"/>
          </p:cNvSpPr>
          <p:nvPr/>
        </p:nvSpPr>
        <p:spPr bwMode="auto">
          <a:xfrm>
            <a:off x="1524000" y="2762250"/>
            <a:ext cx="674846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PPT</a:t>
            </a:r>
            <a:r>
              <a:rPr lang="en-US" altLang="zh-CN" sz="6600">
                <a:solidFill>
                  <a:srgbClr val="FF6161"/>
                </a:solidFill>
                <a:latin typeface="Arial Black" pitchFamily="34" charset="0"/>
                <a:ea typeface="隶书" pitchFamily="49" charset="-122"/>
              </a:rPr>
              <a:t>6</a:t>
            </a:r>
            <a:r>
              <a:rPr lang="zh-CN" altLang="en-US" sz="6600">
                <a:solidFill>
                  <a:srgbClr val="6170FF"/>
                </a:solidFill>
                <a:latin typeface="Arial Black" pitchFamily="34" charset="0"/>
                <a:ea typeface="隶书" pitchFamily="49" charset="-122"/>
              </a:rPr>
              <a:t>方关系设计</a:t>
            </a:r>
            <a:endParaRPr lang="zh-CN" altLang="en-US" sz="6600">
              <a:solidFill>
                <a:srgbClr val="6170FF"/>
              </a:solidFill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1" name="标题 3420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81282" name="右箭头 342018"/>
          <p:cNvSpPr>
            <a:spLocks noChangeArrowheads="1"/>
          </p:cNvSpPr>
          <p:nvPr/>
        </p:nvSpPr>
        <p:spPr bwMode="auto">
          <a:xfrm rot="-3626814">
            <a:off x="5030788" y="2646363"/>
            <a:ext cx="698500" cy="254000"/>
          </a:xfrm>
          <a:prstGeom prst="rightArrow">
            <a:avLst>
              <a:gd name="adj1" fmla="val 35167"/>
              <a:gd name="adj2" fmla="val 111337"/>
            </a:avLst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chemeClr val="tx2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283" name="右箭头 342019"/>
          <p:cNvSpPr>
            <a:spLocks noChangeArrowheads="1"/>
          </p:cNvSpPr>
          <p:nvPr/>
        </p:nvSpPr>
        <p:spPr bwMode="auto">
          <a:xfrm rot="3465783">
            <a:off x="5030788" y="4551363"/>
            <a:ext cx="698500" cy="254000"/>
          </a:xfrm>
          <a:prstGeom prst="rightArrow">
            <a:avLst>
              <a:gd name="adj1" fmla="val 35167"/>
              <a:gd name="adj2" fmla="val 111337"/>
            </a:avLst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chemeClr val="tx2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284" name="右箭头 342020"/>
          <p:cNvSpPr>
            <a:spLocks noChangeArrowheads="1"/>
          </p:cNvSpPr>
          <p:nvPr/>
        </p:nvSpPr>
        <p:spPr bwMode="auto">
          <a:xfrm rot="-7230978">
            <a:off x="3700463" y="2881313"/>
            <a:ext cx="698500" cy="254000"/>
          </a:xfrm>
          <a:prstGeom prst="rightArrow">
            <a:avLst>
              <a:gd name="adj1" fmla="val 35167"/>
              <a:gd name="adj2" fmla="val 111337"/>
            </a:avLst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chemeClr val="tx2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285" name="右箭头 342021"/>
          <p:cNvSpPr>
            <a:spLocks noChangeArrowheads="1"/>
          </p:cNvSpPr>
          <p:nvPr/>
        </p:nvSpPr>
        <p:spPr bwMode="auto">
          <a:xfrm rot="5400000">
            <a:off x="4494213" y="4729163"/>
            <a:ext cx="698500" cy="254000"/>
          </a:xfrm>
          <a:prstGeom prst="rightArrow">
            <a:avLst>
              <a:gd name="adj1" fmla="val 35167"/>
              <a:gd name="adj2" fmla="val 111337"/>
            </a:avLst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chemeClr val="tx2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286" name="右箭头 342022"/>
          <p:cNvSpPr>
            <a:spLocks noChangeArrowheads="1"/>
          </p:cNvSpPr>
          <p:nvPr/>
        </p:nvSpPr>
        <p:spPr bwMode="auto">
          <a:xfrm>
            <a:off x="5541963" y="3640138"/>
            <a:ext cx="696912" cy="254000"/>
          </a:xfrm>
          <a:prstGeom prst="rightArrow">
            <a:avLst>
              <a:gd name="adj1" fmla="val 35167"/>
              <a:gd name="adj2" fmla="val 111084"/>
            </a:avLst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chemeClr val="tx2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287" name="右箭头 342023"/>
          <p:cNvSpPr>
            <a:spLocks noChangeArrowheads="1"/>
          </p:cNvSpPr>
          <p:nvPr/>
        </p:nvSpPr>
        <p:spPr bwMode="auto">
          <a:xfrm rot="10800000">
            <a:off x="3421063" y="3633788"/>
            <a:ext cx="760412" cy="255587"/>
          </a:xfrm>
          <a:prstGeom prst="rightArrow">
            <a:avLst>
              <a:gd name="adj1" fmla="val 35167"/>
              <a:gd name="adj2" fmla="val 120453"/>
            </a:avLst>
          </a:prstGeom>
          <a:gradFill rotWithShape="1">
            <a:gsLst>
              <a:gs pos="0">
                <a:srgbClr val="000000">
                  <a:alpha val="0"/>
                </a:srgbClr>
              </a:gs>
              <a:gs pos="100000">
                <a:schemeClr val="tx2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288" name="椭圆 342024"/>
          <p:cNvSpPr>
            <a:spLocks noChangeArrowheads="1"/>
          </p:cNvSpPr>
          <p:nvPr/>
        </p:nvSpPr>
        <p:spPr bwMode="auto">
          <a:xfrm>
            <a:off x="3197225" y="2082800"/>
            <a:ext cx="3295650" cy="3297238"/>
          </a:xfrm>
          <a:prstGeom prst="ellips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81289" name="组合 342025"/>
          <p:cNvGrpSpPr>
            <a:grpSpLocks/>
          </p:cNvGrpSpPr>
          <p:nvPr/>
        </p:nvGrpSpPr>
        <p:grpSpPr bwMode="auto">
          <a:xfrm>
            <a:off x="3854450" y="2808288"/>
            <a:ext cx="1901825" cy="1901825"/>
            <a:chOff x="2238" y="1769"/>
            <a:chExt cx="1361" cy="1361"/>
          </a:xfrm>
        </p:grpSpPr>
        <p:sp>
          <p:nvSpPr>
            <p:cNvPr id="481290" name="椭圆 342026"/>
            <p:cNvSpPr>
              <a:spLocks noChangeArrowheads="1"/>
            </p:cNvSpPr>
            <p:nvPr/>
          </p:nvSpPr>
          <p:spPr bwMode="auto">
            <a:xfrm>
              <a:off x="2238" y="1769"/>
              <a:ext cx="1361" cy="1361"/>
            </a:xfrm>
            <a:prstGeom prst="ellipse">
              <a:avLst/>
            </a:prstGeom>
            <a:gradFill rotWithShape="1">
              <a:gsLst>
                <a:gs pos="0">
                  <a:srgbClr val="93D4E9"/>
                </a:gs>
                <a:gs pos="50000">
                  <a:srgbClr val="0099CC"/>
                </a:gs>
                <a:gs pos="100000">
                  <a:srgbClr val="93D4E9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291" name="椭圆 342027"/>
            <p:cNvSpPr>
              <a:spLocks noChangeArrowheads="1"/>
            </p:cNvSpPr>
            <p:nvPr/>
          </p:nvSpPr>
          <p:spPr bwMode="auto">
            <a:xfrm>
              <a:off x="2327" y="1858"/>
              <a:ext cx="1183" cy="1183"/>
            </a:xfrm>
            <a:prstGeom prst="ellipse">
              <a:avLst/>
            </a:prstGeom>
            <a:gradFill rotWithShape="1">
              <a:gsLst>
                <a:gs pos="0">
                  <a:srgbClr val="00536E"/>
                </a:gs>
                <a:gs pos="50000">
                  <a:srgbClr val="0099CC"/>
                </a:gs>
                <a:gs pos="100000">
                  <a:srgbClr val="00536E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292" name="椭圆 342028"/>
            <p:cNvSpPr>
              <a:spLocks noChangeArrowheads="1"/>
            </p:cNvSpPr>
            <p:nvPr/>
          </p:nvSpPr>
          <p:spPr bwMode="auto">
            <a:xfrm>
              <a:off x="2328" y="1860"/>
              <a:ext cx="1183" cy="1183"/>
            </a:xfrm>
            <a:prstGeom prst="ellipse">
              <a:avLst/>
            </a:prstGeom>
            <a:gradFill rotWithShape="1">
              <a:gsLst>
                <a:gs pos="0">
                  <a:srgbClr val="006182"/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293" name="椭圆 342029"/>
            <p:cNvSpPr>
              <a:spLocks noChangeArrowheads="1"/>
            </p:cNvSpPr>
            <p:nvPr/>
          </p:nvSpPr>
          <p:spPr bwMode="auto">
            <a:xfrm>
              <a:off x="2391" y="1917"/>
              <a:ext cx="1065" cy="1065"/>
            </a:xfrm>
            <a:prstGeom prst="ellipse">
              <a:avLst/>
            </a:prstGeom>
            <a:solidFill>
              <a:srgbClr val="333333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294" name="组合 342030"/>
            <p:cNvGrpSpPr>
              <a:grpSpLocks/>
            </p:cNvGrpSpPr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481295" name="椭圆 342031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296" name="椭圆 342032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297" name="椭圆 342033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298" name="椭圆 342034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299" name="文本框 342035"/>
            <p:cNvSpPr txBox="1">
              <a:spLocks noChangeArrowheads="1"/>
            </p:cNvSpPr>
            <p:nvPr/>
          </p:nvSpPr>
          <p:spPr bwMode="auto">
            <a:xfrm>
              <a:off x="2652" y="2310"/>
              <a:ext cx="55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rgbClr val="080808"/>
                  </a:solidFill>
                  <a:cs typeface="Arial" pitchFamily="34" charset="0"/>
                </a:rPr>
                <a:t>Text</a:t>
              </a:r>
            </a:p>
          </p:txBody>
        </p:sp>
      </p:grpSp>
      <p:sp>
        <p:nvSpPr>
          <p:cNvPr id="481300" name="圆角矩形 342036"/>
          <p:cNvSpPr>
            <a:spLocks noChangeArrowheads="1"/>
          </p:cNvSpPr>
          <p:nvPr/>
        </p:nvSpPr>
        <p:spPr bwMode="auto">
          <a:xfrm>
            <a:off x="1103313" y="3568700"/>
            <a:ext cx="2281237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481301" name="圆角矩形 342037"/>
          <p:cNvSpPr>
            <a:spLocks noChangeArrowheads="1"/>
          </p:cNvSpPr>
          <p:nvPr/>
        </p:nvSpPr>
        <p:spPr bwMode="auto">
          <a:xfrm>
            <a:off x="1706563" y="2159000"/>
            <a:ext cx="2281237" cy="4032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481302" name="圆角矩形 342038"/>
          <p:cNvSpPr>
            <a:spLocks noChangeArrowheads="1"/>
          </p:cNvSpPr>
          <p:nvPr/>
        </p:nvSpPr>
        <p:spPr bwMode="auto">
          <a:xfrm>
            <a:off x="1706563" y="4843463"/>
            <a:ext cx="2281237" cy="4016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rgbClr val="475E00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481303" name="圆角矩形 342039"/>
          <p:cNvSpPr>
            <a:spLocks noChangeArrowheads="1"/>
          </p:cNvSpPr>
          <p:nvPr/>
        </p:nvSpPr>
        <p:spPr bwMode="auto">
          <a:xfrm>
            <a:off x="6335713" y="3568700"/>
            <a:ext cx="2347912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4747"/>
              </a:gs>
              <a:gs pos="100000">
                <a:schemeClr val="hlink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481304" name="圆角矩形 342040"/>
          <p:cNvSpPr>
            <a:spLocks noChangeArrowheads="1"/>
          </p:cNvSpPr>
          <p:nvPr/>
        </p:nvSpPr>
        <p:spPr bwMode="auto">
          <a:xfrm>
            <a:off x="5664200" y="2159000"/>
            <a:ext cx="2347913" cy="4032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76869"/>
              </a:gs>
              <a:gs pos="100000">
                <a:schemeClr val="accent1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Add Your Text</a:t>
            </a:r>
          </a:p>
        </p:txBody>
      </p:sp>
      <p:sp>
        <p:nvSpPr>
          <p:cNvPr id="481305" name="圆角矩形 342041"/>
          <p:cNvSpPr>
            <a:spLocks noChangeArrowheads="1"/>
          </p:cNvSpPr>
          <p:nvPr/>
        </p:nvSpPr>
        <p:spPr bwMode="auto">
          <a:xfrm>
            <a:off x="5664200" y="4843463"/>
            <a:ext cx="2347913" cy="4016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75E00"/>
              </a:gs>
              <a:gs pos="100000">
                <a:schemeClr val="folHlink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  <a:cs typeface="Arial" pitchFamily="34" charset="0"/>
              </a:rPr>
              <a:t>Add Your Text</a:t>
            </a:r>
          </a:p>
        </p:txBody>
      </p:sp>
    </p:spTree>
  </p:cSld>
  <p:clrMapOvr>
    <a:masterClrMapping/>
  </p:clrMapOvr>
  <p:transition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29" name="等腰三角形 344065"/>
          <p:cNvSpPr>
            <a:spLocks noChangeArrowheads="1"/>
          </p:cNvSpPr>
          <p:nvPr/>
        </p:nvSpPr>
        <p:spPr bwMode="auto">
          <a:xfrm flipV="1">
            <a:off x="2149475" y="3994150"/>
            <a:ext cx="2655888" cy="18303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rgbClr val="5F7274"/>
              </a:gs>
            </a:gsLst>
            <a:lin ang="1890000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3330" name="等腰三角形 344066"/>
          <p:cNvSpPr>
            <a:spLocks noChangeArrowheads="1"/>
          </p:cNvSpPr>
          <p:nvPr/>
        </p:nvSpPr>
        <p:spPr bwMode="auto">
          <a:xfrm>
            <a:off x="4943475" y="2117725"/>
            <a:ext cx="2655888" cy="18303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007E7E"/>
              </a:gs>
              <a:gs pos="100000">
                <a:schemeClr val="hlink"/>
              </a:gs>
            </a:gsLst>
            <a:lin ang="1890000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3331" name="等腰三角形 344067"/>
          <p:cNvSpPr>
            <a:spLocks noChangeArrowheads="1"/>
          </p:cNvSpPr>
          <p:nvPr/>
        </p:nvSpPr>
        <p:spPr bwMode="auto">
          <a:xfrm>
            <a:off x="2151063" y="2117725"/>
            <a:ext cx="2655887" cy="18303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rgbClr val="007474"/>
              </a:gs>
            </a:gsLst>
            <a:lin ang="270000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3332" name="等腰三角形 344068"/>
          <p:cNvSpPr>
            <a:spLocks noChangeArrowheads="1"/>
          </p:cNvSpPr>
          <p:nvPr/>
        </p:nvSpPr>
        <p:spPr bwMode="auto">
          <a:xfrm flipV="1">
            <a:off x="3549650" y="2114550"/>
            <a:ext cx="2655888" cy="18303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005C5C"/>
              </a:gs>
              <a:gs pos="100000">
                <a:schemeClr val="hlink"/>
              </a:gs>
            </a:gsLst>
            <a:lin ang="540000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3333" name="等腰三角形 344069"/>
          <p:cNvSpPr>
            <a:spLocks noChangeArrowheads="1"/>
          </p:cNvSpPr>
          <p:nvPr/>
        </p:nvSpPr>
        <p:spPr bwMode="auto">
          <a:xfrm>
            <a:off x="3544888" y="3990975"/>
            <a:ext cx="2655887" cy="18303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8EAAAD"/>
              </a:gs>
              <a:gs pos="100000">
                <a:schemeClr val="accent1"/>
              </a:gs>
            </a:gsLst>
            <a:lin ang="540000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3334" name="等腰三角形 344070"/>
          <p:cNvSpPr>
            <a:spLocks noChangeArrowheads="1"/>
          </p:cNvSpPr>
          <p:nvPr/>
        </p:nvSpPr>
        <p:spPr bwMode="auto">
          <a:xfrm flipV="1">
            <a:off x="4940300" y="3994150"/>
            <a:ext cx="2654300" cy="18303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88A3A6"/>
              </a:gs>
              <a:gs pos="100000">
                <a:schemeClr val="accent1"/>
              </a:gs>
            </a:gsLst>
            <a:lin ang="270000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3335" name="矩形 344071"/>
          <p:cNvSpPr>
            <a:spLocks noChangeArrowheads="1"/>
          </p:cNvSpPr>
          <p:nvPr/>
        </p:nvSpPr>
        <p:spPr bwMode="auto">
          <a:xfrm>
            <a:off x="4152900" y="2220913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83336" name="矩形 344072"/>
          <p:cNvSpPr>
            <a:spLocks noChangeArrowheads="1"/>
          </p:cNvSpPr>
          <p:nvPr/>
        </p:nvSpPr>
        <p:spPr bwMode="auto">
          <a:xfrm>
            <a:off x="2763838" y="4259263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83337" name="矩形 344073"/>
          <p:cNvSpPr>
            <a:spLocks noChangeArrowheads="1"/>
          </p:cNvSpPr>
          <p:nvPr/>
        </p:nvSpPr>
        <p:spPr bwMode="auto">
          <a:xfrm>
            <a:off x="5503863" y="4259263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83338" name="矩形 344074"/>
          <p:cNvSpPr>
            <a:spLocks noChangeArrowheads="1"/>
          </p:cNvSpPr>
          <p:nvPr/>
        </p:nvSpPr>
        <p:spPr bwMode="auto">
          <a:xfrm>
            <a:off x="4152900" y="4945063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83339" name="矩形 344075"/>
          <p:cNvSpPr>
            <a:spLocks noChangeArrowheads="1"/>
          </p:cNvSpPr>
          <p:nvPr/>
        </p:nvSpPr>
        <p:spPr bwMode="auto">
          <a:xfrm>
            <a:off x="1169988" y="2581275"/>
            <a:ext cx="1662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83340" name="矩形 344076"/>
          <p:cNvSpPr>
            <a:spLocks noChangeArrowheads="1"/>
          </p:cNvSpPr>
          <p:nvPr/>
        </p:nvSpPr>
        <p:spPr bwMode="auto">
          <a:xfrm>
            <a:off x="7043738" y="2581275"/>
            <a:ext cx="1662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83341" name="矩形 344077"/>
          <p:cNvSpPr>
            <a:spLocks noChangeArrowheads="1"/>
          </p:cNvSpPr>
          <p:nvPr/>
        </p:nvSpPr>
        <p:spPr bwMode="auto">
          <a:xfrm>
            <a:off x="1147763" y="4716463"/>
            <a:ext cx="1662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83342" name="矩形 344078"/>
          <p:cNvSpPr>
            <a:spLocks noChangeArrowheads="1"/>
          </p:cNvSpPr>
          <p:nvPr/>
        </p:nvSpPr>
        <p:spPr bwMode="auto">
          <a:xfrm>
            <a:off x="7099300" y="4716463"/>
            <a:ext cx="1662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83343" name="矩形 344079"/>
          <p:cNvSpPr>
            <a:spLocks noChangeArrowheads="1"/>
          </p:cNvSpPr>
          <p:nvPr/>
        </p:nvSpPr>
        <p:spPr bwMode="auto">
          <a:xfrm>
            <a:off x="3887788" y="1408113"/>
            <a:ext cx="2006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Description of</a:t>
            </a:r>
          </a:p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the contents</a:t>
            </a:r>
          </a:p>
        </p:txBody>
      </p:sp>
      <p:sp>
        <p:nvSpPr>
          <p:cNvPr id="483344" name="矩形 344080"/>
          <p:cNvSpPr>
            <a:spLocks noChangeArrowheads="1"/>
          </p:cNvSpPr>
          <p:nvPr/>
        </p:nvSpPr>
        <p:spPr bwMode="auto">
          <a:xfrm>
            <a:off x="3887788" y="5935663"/>
            <a:ext cx="2006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Description of</a:t>
            </a:r>
          </a:p>
          <a:p>
            <a:pPr algn="ctr"/>
            <a:r>
              <a:rPr lang="en-US" altLang="zh-CN">
                <a:solidFill>
                  <a:srgbClr val="080808"/>
                </a:solidFill>
                <a:cs typeface="Arial" pitchFamily="34" charset="0"/>
              </a:rPr>
              <a:t>the contents</a:t>
            </a:r>
          </a:p>
        </p:txBody>
      </p:sp>
      <p:sp>
        <p:nvSpPr>
          <p:cNvPr id="483345" name="矩形 344081"/>
          <p:cNvSpPr>
            <a:spLocks noChangeArrowheads="1"/>
          </p:cNvSpPr>
          <p:nvPr/>
        </p:nvSpPr>
        <p:spPr bwMode="auto">
          <a:xfrm>
            <a:off x="2763838" y="2900363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483346" name="矩形 344082"/>
          <p:cNvSpPr>
            <a:spLocks noChangeArrowheads="1"/>
          </p:cNvSpPr>
          <p:nvPr/>
        </p:nvSpPr>
        <p:spPr bwMode="auto">
          <a:xfrm>
            <a:off x="5503863" y="2900363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Text in here</a:t>
            </a:r>
          </a:p>
        </p:txBody>
      </p:sp>
      <p:grpSp>
        <p:nvGrpSpPr>
          <p:cNvPr id="483347" name="组合 344083"/>
          <p:cNvGrpSpPr>
            <a:grpSpLocks/>
          </p:cNvGrpSpPr>
          <p:nvPr/>
        </p:nvGrpSpPr>
        <p:grpSpPr bwMode="auto">
          <a:xfrm>
            <a:off x="3887788" y="3314700"/>
            <a:ext cx="1920875" cy="1289050"/>
            <a:chOff x="2363" y="2075"/>
            <a:chExt cx="1210" cy="812"/>
          </a:xfrm>
        </p:grpSpPr>
        <p:sp>
          <p:nvSpPr>
            <p:cNvPr id="483348" name="六边形 344084"/>
            <p:cNvSpPr>
              <a:spLocks noChangeArrowheads="1"/>
            </p:cNvSpPr>
            <p:nvPr/>
          </p:nvSpPr>
          <p:spPr bwMode="auto">
            <a:xfrm>
              <a:off x="2363" y="2075"/>
              <a:ext cx="1210" cy="812"/>
            </a:xfrm>
            <a:prstGeom prst="hexagon">
              <a:avLst>
                <a:gd name="adj" fmla="val 37254"/>
                <a:gd name="vf" fmla="val 115470"/>
              </a:avLst>
            </a:prstGeom>
            <a:solidFill>
              <a:srgbClr val="F8F8F8">
                <a:alpha val="50000"/>
              </a:srgbClr>
            </a:solidFill>
            <a:ln w="19050">
              <a:solidFill>
                <a:srgbClr val="F8F8F8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349" name="六边形 344085"/>
            <p:cNvSpPr>
              <a:spLocks noChangeArrowheads="1"/>
            </p:cNvSpPr>
            <p:nvPr/>
          </p:nvSpPr>
          <p:spPr bwMode="auto">
            <a:xfrm>
              <a:off x="2395" y="2095"/>
              <a:ext cx="1138" cy="764"/>
            </a:xfrm>
            <a:prstGeom prst="hexagon">
              <a:avLst>
                <a:gd name="adj" fmla="val 37238"/>
                <a:gd name="vf" fmla="val 115470"/>
              </a:avLst>
            </a:prstGeom>
            <a:solidFill>
              <a:srgbClr val="F8F8F8"/>
            </a:solidFill>
            <a:ln w="19050">
              <a:solidFill>
                <a:srgbClr val="F8F8F8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4087" name="矩形 344086"/>
          <p:cNvSpPr/>
          <p:nvPr/>
        </p:nvSpPr>
        <p:spPr>
          <a:xfrm>
            <a:off x="4202113" y="3525838"/>
            <a:ext cx="1289050" cy="8858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 in here</a:t>
            </a:r>
            <a:endParaRPr lang="en-US" altLang="zh-CN" sz="26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83351" name="标题 34408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7" name="标题 3461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方面</a:t>
            </a:r>
          </a:p>
        </p:txBody>
      </p:sp>
      <p:grpSp>
        <p:nvGrpSpPr>
          <p:cNvPr id="485378" name="组合 346114"/>
          <p:cNvGrpSpPr>
            <a:grpSpLocks/>
          </p:cNvGrpSpPr>
          <p:nvPr/>
        </p:nvGrpSpPr>
        <p:grpSpPr bwMode="auto">
          <a:xfrm rot="-5400000">
            <a:off x="896938" y="3055938"/>
            <a:ext cx="4111625" cy="1597025"/>
            <a:chOff x="564" y="1992"/>
            <a:chExt cx="2658" cy="984"/>
          </a:xfrm>
        </p:grpSpPr>
        <p:sp>
          <p:nvSpPr>
            <p:cNvPr id="485379" name="任意多边形 346115"/>
            <p:cNvSpPr>
              <a:spLocks noChangeArrowheads="1"/>
            </p:cNvSpPr>
            <p:nvPr/>
          </p:nvSpPr>
          <p:spPr bwMode="auto">
            <a:xfrm>
              <a:off x="564" y="2003"/>
              <a:ext cx="1197" cy="8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2" y="202"/>
                </a:cxn>
                <a:cxn ang="0">
                  <a:pos x="577" y="202"/>
                </a:cxn>
                <a:cxn ang="0">
                  <a:pos x="637" y="249"/>
                </a:cxn>
                <a:cxn ang="0">
                  <a:pos x="639" y="402"/>
                </a:cxn>
                <a:cxn ang="0">
                  <a:pos x="598" y="400"/>
                </a:cxn>
                <a:cxn ang="0">
                  <a:pos x="669" y="532"/>
                </a:cxn>
                <a:cxn ang="0">
                  <a:pos x="735" y="402"/>
                </a:cxn>
                <a:cxn ang="0">
                  <a:pos x="696" y="402"/>
                </a:cxn>
                <a:cxn ang="0">
                  <a:pos x="694" y="226"/>
                </a:cxn>
                <a:cxn ang="0">
                  <a:pos x="616" y="150"/>
                </a:cxn>
                <a:cxn ang="0">
                  <a:pos x="335" y="149"/>
                </a:cxn>
                <a:cxn ang="0">
                  <a:pos x="69" y="0"/>
                </a:cxn>
                <a:cxn ang="0">
                  <a:pos x="0" y="0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380" name="任意多边形 346116"/>
            <p:cNvSpPr>
              <a:spLocks noChangeArrowheads="1"/>
            </p:cNvSpPr>
            <p:nvPr/>
          </p:nvSpPr>
          <p:spPr bwMode="auto">
            <a:xfrm>
              <a:off x="1773" y="1992"/>
              <a:ext cx="231" cy="984"/>
            </a:xfrm>
            <a:custGeom>
              <a:avLst/>
              <a:gdLst/>
              <a:ahLst/>
              <a:cxnLst>
                <a:cxn ang="0">
                  <a:pos x="37" y="1"/>
                </a:cxn>
                <a:cxn ang="0">
                  <a:pos x="45" y="472"/>
                </a:cxn>
                <a:cxn ang="0">
                  <a:pos x="0" y="474"/>
                </a:cxn>
                <a:cxn ang="0">
                  <a:pos x="72" y="604"/>
                </a:cxn>
                <a:cxn ang="0">
                  <a:pos x="142" y="474"/>
                </a:cxn>
                <a:cxn ang="0">
                  <a:pos x="100" y="474"/>
                </a:cxn>
                <a:cxn ang="0">
                  <a:pos x="99" y="0"/>
                </a:cxn>
                <a:cxn ang="0">
                  <a:pos x="37" y="1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381" name="任意多边形 346117"/>
            <p:cNvSpPr>
              <a:spLocks noChangeArrowheads="1"/>
            </p:cNvSpPr>
            <p:nvPr/>
          </p:nvSpPr>
          <p:spPr bwMode="auto">
            <a:xfrm flipH="1">
              <a:off x="2025" y="2003"/>
              <a:ext cx="1197" cy="8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2" y="202"/>
                </a:cxn>
                <a:cxn ang="0">
                  <a:pos x="577" y="202"/>
                </a:cxn>
                <a:cxn ang="0">
                  <a:pos x="637" y="249"/>
                </a:cxn>
                <a:cxn ang="0">
                  <a:pos x="639" y="402"/>
                </a:cxn>
                <a:cxn ang="0">
                  <a:pos x="598" y="400"/>
                </a:cxn>
                <a:cxn ang="0">
                  <a:pos x="669" y="532"/>
                </a:cxn>
                <a:cxn ang="0">
                  <a:pos x="735" y="402"/>
                </a:cxn>
                <a:cxn ang="0">
                  <a:pos x="696" y="402"/>
                </a:cxn>
                <a:cxn ang="0">
                  <a:pos x="694" y="226"/>
                </a:cxn>
                <a:cxn ang="0">
                  <a:pos x="616" y="150"/>
                </a:cxn>
                <a:cxn ang="0">
                  <a:pos x="335" y="149"/>
                </a:cxn>
                <a:cxn ang="0">
                  <a:pos x="69" y="0"/>
                </a:cxn>
                <a:cxn ang="0">
                  <a:pos x="0" y="0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382" name="组合 346118"/>
          <p:cNvGrpSpPr>
            <a:grpSpLocks/>
          </p:cNvGrpSpPr>
          <p:nvPr/>
        </p:nvGrpSpPr>
        <p:grpSpPr bwMode="auto">
          <a:xfrm rot="5400000" flipH="1">
            <a:off x="4287837" y="3033713"/>
            <a:ext cx="4111625" cy="1644650"/>
            <a:chOff x="564" y="1992"/>
            <a:chExt cx="2658" cy="984"/>
          </a:xfrm>
        </p:grpSpPr>
        <p:sp>
          <p:nvSpPr>
            <p:cNvPr id="485383" name="任意多边形 346119"/>
            <p:cNvSpPr>
              <a:spLocks noChangeArrowheads="1"/>
            </p:cNvSpPr>
            <p:nvPr/>
          </p:nvSpPr>
          <p:spPr bwMode="auto">
            <a:xfrm>
              <a:off x="564" y="2003"/>
              <a:ext cx="1197" cy="8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2" y="202"/>
                </a:cxn>
                <a:cxn ang="0">
                  <a:pos x="577" y="202"/>
                </a:cxn>
                <a:cxn ang="0">
                  <a:pos x="637" y="249"/>
                </a:cxn>
                <a:cxn ang="0">
                  <a:pos x="639" y="402"/>
                </a:cxn>
                <a:cxn ang="0">
                  <a:pos x="598" y="400"/>
                </a:cxn>
                <a:cxn ang="0">
                  <a:pos x="669" y="532"/>
                </a:cxn>
                <a:cxn ang="0">
                  <a:pos x="735" y="402"/>
                </a:cxn>
                <a:cxn ang="0">
                  <a:pos x="696" y="402"/>
                </a:cxn>
                <a:cxn ang="0">
                  <a:pos x="694" y="226"/>
                </a:cxn>
                <a:cxn ang="0">
                  <a:pos x="616" y="150"/>
                </a:cxn>
                <a:cxn ang="0">
                  <a:pos x="335" y="149"/>
                </a:cxn>
                <a:cxn ang="0">
                  <a:pos x="69" y="0"/>
                </a:cxn>
                <a:cxn ang="0">
                  <a:pos x="0" y="0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384" name="任意多边形 346120"/>
            <p:cNvSpPr>
              <a:spLocks noChangeArrowheads="1"/>
            </p:cNvSpPr>
            <p:nvPr/>
          </p:nvSpPr>
          <p:spPr bwMode="auto">
            <a:xfrm>
              <a:off x="1773" y="1992"/>
              <a:ext cx="231" cy="984"/>
            </a:xfrm>
            <a:custGeom>
              <a:avLst/>
              <a:gdLst/>
              <a:ahLst/>
              <a:cxnLst>
                <a:cxn ang="0">
                  <a:pos x="37" y="1"/>
                </a:cxn>
                <a:cxn ang="0">
                  <a:pos x="45" y="472"/>
                </a:cxn>
                <a:cxn ang="0">
                  <a:pos x="0" y="474"/>
                </a:cxn>
                <a:cxn ang="0">
                  <a:pos x="72" y="604"/>
                </a:cxn>
                <a:cxn ang="0">
                  <a:pos x="142" y="474"/>
                </a:cxn>
                <a:cxn ang="0">
                  <a:pos x="100" y="474"/>
                </a:cxn>
                <a:cxn ang="0">
                  <a:pos x="99" y="0"/>
                </a:cxn>
                <a:cxn ang="0">
                  <a:pos x="37" y="1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385" name="任意多边形 346121"/>
            <p:cNvSpPr>
              <a:spLocks noChangeArrowheads="1"/>
            </p:cNvSpPr>
            <p:nvPr/>
          </p:nvSpPr>
          <p:spPr bwMode="auto">
            <a:xfrm flipH="1">
              <a:off x="2025" y="2003"/>
              <a:ext cx="1197" cy="8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2" y="202"/>
                </a:cxn>
                <a:cxn ang="0">
                  <a:pos x="577" y="202"/>
                </a:cxn>
                <a:cxn ang="0">
                  <a:pos x="637" y="249"/>
                </a:cxn>
                <a:cxn ang="0">
                  <a:pos x="639" y="402"/>
                </a:cxn>
                <a:cxn ang="0">
                  <a:pos x="598" y="400"/>
                </a:cxn>
                <a:cxn ang="0">
                  <a:pos x="669" y="532"/>
                </a:cxn>
                <a:cxn ang="0">
                  <a:pos x="735" y="402"/>
                </a:cxn>
                <a:cxn ang="0">
                  <a:pos x="696" y="402"/>
                </a:cxn>
                <a:cxn ang="0">
                  <a:pos x="694" y="226"/>
                </a:cxn>
                <a:cxn ang="0">
                  <a:pos x="616" y="150"/>
                </a:cxn>
                <a:cxn ang="0">
                  <a:pos x="335" y="149"/>
                </a:cxn>
                <a:cxn ang="0">
                  <a:pos x="69" y="0"/>
                </a:cxn>
                <a:cxn ang="0">
                  <a:pos x="0" y="0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386" name="组合 346122"/>
          <p:cNvGrpSpPr>
            <a:grpSpLocks/>
          </p:cNvGrpSpPr>
          <p:nvPr/>
        </p:nvGrpSpPr>
        <p:grpSpPr bwMode="auto">
          <a:xfrm>
            <a:off x="3802063" y="3014663"/>
            <a:ext cx="1660525" cy="1612900"/>
            <a:chOff x="2457" y="2000"/>
            <a:chExt cx="901" cy="888"/>
          </a:xfrm>
        </p:grpSpPr>
        <p:pic>
          <p:nvPicPr>
            <p:cNvPr id="485387" name="图片 346123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5388" name="椭圆 346124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389" name="任意多边形 346125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5390" name="组合 346126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485391" name="组合 34612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85392" name="新月形 34612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393" name="新月形 34612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394" name="新月形 34613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395" name="新月形 34613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5396" name="组合 34613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85397" name="新月形 34613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398" name="新月形 34613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399" name="新月形 34613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5400" name="新月形 34613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85401" name="组合 346137"/>
          <p:cNvGrpSpPr>
            <a:grpSpLocks/>
          </p:cNvGrpSpPr>
          <p:nvPr/>
        </p:nvGrpSpPr>
        <p:grpSpPr bwMode="auto">
          <a:xfrm>
            <a:off x="979488" y="1673225"/>
            <a:ext cx="1362075" cy="1322388"/>
            <a:chOff x="4320" y="1152"/>
            <a:chExt cx="414" cy="402"/>
          </a:xfrm>
        </p:grpSpPr>
        <p:sp>
          <p:nvSpPr>
            <p:cNvPr id="485402" name="圆角矩形 346138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839C9E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403" name="任意多边形 346139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DEF0F1"/>
                </a:gs>
                <a:gs pos="50000">
                  <a:schemeClr val="accent1">
                    <a:alpha val="0"/>
                  </a:schemeClr>
                </a:gs>
                <a:gs pos="100000">
                  <a:srgbClr val="DEF0F1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404" name="组合 346140"/>
          <p:cNvGrpSpPr>
            <a:grpSpLocks/>
          </p:cNvGrpSpPr>
          <p:nvPr/>
        </p:nvGrpSpPr>
        <p:grpSpPr bwMode="auto">
          <a:xfrm>
            <a:off x="1001713" y="3175000"/>
            <a:ext cx="1362075" cy="1322388"/>
            <a:chOff x="4320" y="1152"/>
            <a:chExt cx="414" cy="402"/>
          </a:xfrm>
        </p:grpSpPr>
        <p:sp>
          <p:nvSpPr>
            <p:cNvPr id="485405" name="圆角矩形 346141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4246B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406" name="任意多边形 346142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C9CCD"/>
                </a:gs>
                <a:gs pos="50000">
                  <a:schemeClr val="accent2">
                    <a:alpha val="0"/>
                  </a:schemeClr>
                </a:gs>
                <a:gs pos="100000">
                  <a:srgbClr val="9C9CCD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407" name="组合 346143"/>
          <p:cNvGrpSpPr>
            <a:grpSpLocks/>
          </p:cNvGrpSpPr>
          <p:nvPr/>
        </p:nvGrpSpPr>
        <p:grpSpPr bwMode="auto">
          <a:xfrm>
            <a:off x="1016000" y="4697413"/>
            <a:ext cx="1362075" cy="1322387"/>
            <a:chOff x="4320" y="1152"/>
            <a:chExt cx="414" cy="402"/>
          </a:xfrm>
        </p:grpSpPr>
        <p:sp>
          <p:nvSpPr>
            <p:cNvPr id="485408" name="圆角矩形 346144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6B8E00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409" name="任意多边形 346145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CDE683"/>
                </a:gs>
                <a:gs pos="50000">
                  <a:schemeClr val="folHlink">
                    <a:alpha val="0"/>
                  </a:schemeClr>
                </a:gs>
                <a:gs pos="100000">
                  <a:srgbClr val="CDE683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410" name="组合 346146"/>
          <p:cNvGrpSpPr>
            <a:grpSpLocks/>
          </p:cNvGrpSpPr>
          <p:nvPr/>
        </p:nvGrpSpPr>
        <p:grpSpPr bwMode="auto">
          <a:xfrm>
            <a:off x="6983413" y="1673225"/>
            <a:ext cx="1362075" cy="1322388"/>
            <a:chOff x="4320" y="1152"/>
            <a:chExt cx="414" cy="402"/>
          </a:xfrm>
        </p:grpSpPr>
        <p:sp>
          <p:nvSpPr>
            <p:cNvPr id="485411" name="圆角矩形 346147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839C9E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412" name="任意多边形 346148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DEF0F1"/>
                </a:gs>
                <a:gs pos="50000">
                  <a:schemeClr val="accent1">
                    <a:alpha val="0"/>
                  </a:schemeClr>
                </a:gs>
                <a:gs pos="100000">
                  <a:srgbClr val="DEF0F1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413" name="组合 346149"/>
          <p:cNvGrpSpPr>
            <a:grpSpLocks/>
          </p:cNvGrpSpPr>
          <p:nvPr/>
        </p:nvGrpSpPr>
        <p:grpSpPr bwMode="auto">
          <a:xfrm>
            <a:off x="7005638" y="3175000"/>
            <a:ext cx="1362075" cy="1322388"/>
            <a:chOff x="4320" y="1152"/>
            <a:chExt cx="414" cy="402"/>
          </a:xfrm>
        </p:grpSpPr>
        <p:sp>
          <p:nvSpPr>
            <p:cNvPr id="485414" name="圆角矩形 346150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4246B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415" name="任意多边形 346151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C9CCD"/>
                </a:gs>
                <a:gs pos="50000">
                  <a:schemeClr val="accent2">
                    <a:alpha val="0"/>
                  </a:schemeClr>
                </a:gs>
                <a:gs pos="100000">
                  <a:srgbClr val="9C9CCD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5416" name="组合 346152"/>
          <p:cNvGrpSpPr>
            <a:grpSpLocks/>
          </p:cNvGrpSpPr>
          <p:nvPr/>
        </p:nvGrpSpPr>
        <p:grpSpPr bwMode="auto">
          <a:xfrm>
            <a:off x="7019925" y="4697413"/>
            <a:ext cx="1362075" cy="1322387"/>
            <a:chOff x="4320" y="1152"/>
            <a:chExt cx="414" cy="402"/>
          </a:xfrm>
        </p:grpSpPr>
        <p:sp>
          <p:nvSpPr>
            <p:cNvPr id="485417" name="圆角矩形 346153"/>
            <p:cNvSpPr>
              <a:spLocks noChangeArrowheads="1"/>
            </p:cNvSpPr>
            <p:nvPr/>
          </p:nvSpPr>
          <p:spPr bwMode="auto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6B8E00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418" name="任意多边形 346154"/>
            <p:cNvSpPr>
              <a:spLocks noChangeArrowheads="1"/>
            </p:cNvSpPr>
            <p:nvPr/>
          </p:nvSpPr>
          <p:spPr bwMode="auto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CDE683"/>
                </a:gs>
                <a:gs pos="50000">
                  <a:schemeClr val="folHlink">
                    <a:alpha val="0"/>
                  </a:schemeClr>
                </a:gs>
                <a:gs pos="100000">
                  <a:srgbClr val="CDE683"/>
                </a:gs>
              </a:gsLst>
              <a:lin ang="27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6156" name="矩形 346155"/>
          <p:cNvSpPr/>
          <p:nvPr/>
        </p:nvSpPr>
        <p:spPr>
          <a:xfrm>
            <a:off x="1193800" y="1984375"/>
            <a:ext cx="9906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here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46157" name="矩形 346156"/>
          <p:cNvSpPr/>
          <p:nvPr/>
        </p:nvSpPr>
        <p:spPr>
          <a:xfrm>
            <a:off x="1193800" y="3503613"/>
            <a:ext cx="9906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here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46158" name="矩形 346157"/>
          <p:cNvSpPr/>
          <p:nvPr/>
        </p:nvSpPr>
        <p:spPr>
          <a:xfrm>
            <a:off x="1193800" y="5027613"/>
            <a:ext cx="9906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here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46159" name="矩形 346158"/>
          <p:cNvSpPr/>
          <p:nvPr/>
        </p:nvSpPr>
        <p:spPr>
          <a:xfrm>
            <a:off x="7192963" y="1984375"/>
            <a:ext cx="9906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here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46160" name="矩形 346159"/>
          <p:cNvSpPr/>
          <p:nvPr/>
        </p:nvSpPr>
        <p:spPr>
          <a:xfrm>
            <a:off x="7192963" y="3503613"/>
            <a:ext cx="9906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here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46161" name="矩形 346160"/>
          <p:cNvSpPr/>
          <p:nvPr/>
        </p:nvSpPr>
        <p:spPr>
          <a:xfrm>
            <a:off x="7192963" y="5027613"/>
            <a:ext cx="99060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Text in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/>
            <a:r>
              <a:rPr lang="en-US" altLang="zh-CN" b="1" noProof="1">
                <a:solidFill>
                  <a:srgbClr val="FEFFFF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here</a:t>
            </a:r>
            <a:endParaRPr lang="en-US" altLang="zh-CN" b="1" noProof="1">
              <a:solidFill>
                <a:srgbClr val="FEFFFF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85425" name="矩形 346161"/>
          <p:cNvSpPr>
            <a:spLocks noChangeArrowheads="1"/>
          </p:cNvSpPr>
          <p:nvPr/>
        </p:nvSpPr>
        <p:spPr bwMode="auto">
          <a:xfrm>
            <a:off x="3100388" y="1692275"/>
            <a:ext cx="3014662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>
                <a:solidFill>
                  <a:srgbClr val="080808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85426" name="矩形 346162"/>
          <p:cNvSpPr>
            <a:spLocks noChangeArrowheads="1"/>
          </p:cNvSpPr>
          <p:nvPr/>
        </p:nvSpPr>
        <p:spPr bwMode="auto">
          <a:xfrm>
            <a:off x="3833813" y="3455988"/>
            <a:ext cx="1600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 i="1">
                <a:solidFill>
                  <a:srgbClr val="080808"/>
                </a:solidFill>
                <a:latin typeface="Arial Black" pitchFamily="34" charset="0"/>
                <a:cs typeface="Arial" pitchFamily="34" charset="0"/>
              </a:rPr>
              <a:t>Title in here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5" name="标题 34816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87426" name="八边形 348162"/>
          <p:cNvSpPr>
            <a:spLocks noChangeArrowheads="1"/>
          </p:cNvSpPr>
          <p:nvPr/>
        </p:nvSpPr>
        <p:spPr bwMode="auto">
          <a:xfrm>
            <a:off x="3886200" y="4027488"/>
            <a:ext cx="1447800" cy="1444625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6E6E6E"/>
              </a:gs>
              <a:gs pos="50000">
                <a:schemeClr val="bg1"/>
              </a:gs>
              <a:gs pos="100000">
                <a:srgbClr val="6E6E6E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7427" name="八边形 348163"/>
          <p:cNvSpPr>
            <a:spLocks noChangeArrowheads="1"/>
          </p:cNvSpPr>
          <p:nvPr/>
        </p:nvSpPr>
        <p:spPr bwMode="auto">
          <a:xfrm>
            <a:off x="3844925" y="1890713"/>
            <a:ext cx="1447800" cy="144780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004242"/>
              </a:gs>
              <a:gs pos="50000">
                <a:schemeClr val="hlink"/>
              </a:gs>
              <a:gs pos="100000">
                <a:srgbClr val="004242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7428" name="矩形 348164"/>
          <p:cNvSpPr>
            <a:spLocks noChangeArrowheads="1"/>
          </p:cNvSpPr>
          <p:nvPr/>
        </p:nvSpPr>
        <p:spPr bwMode="auto">
          <a:xfrm>
            <a:off x="3887788" y="2498725"/>
            <a:ext cx="1365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87429" name="八边形 348165"/>
          <p:cNvSpPr>
            <a:spLocks noChangeArrowheads="1"/>
          </p:cNvSpPr>
          <p:nvPr/>
        </p:nvSpPr>
        <p:spPr bwMode="auto">
          <a:xfrm>
            <a:off x="2774950" y="2951163"/>
            <a:ext cx="1447800" cy="144780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161642"/>
              </a:gs>
              <a:gs pos="50000">
                <a:schemeClr val="accent2"/>
              </a:gs>
              <a:gs pos="100000">
                <a:srgbClr val="161642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7430" name="八边形 348166"/>
          <p:cNvSpPr>
            <a:spLocks noChangeArrowheads="1"/>
          </p:cNvSpPr>
          <p:nvPr/>
        </p:nvSpPr>
        <p:spPr bwMode="auto">
          <a:xfrm>
            <a:off x="4959350" y="2960688"/>
            <a:ext cx="1441450" cy="141605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425800"/>
              </a:gs>
              <a:gs pos="50000">
                <a:schemeClr val="folHlink"/>
              </a:gs>
              <a:gs pos="100000">
                <a:srgbClr val="425800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7431" name="矩形 348167"/>
          <p:cNvSpPr>
            <a:spLocks noChangeArrowheads="1"/>
          </p:cNvSpPr>
          <p:nvPr/>
        </p:nvSpPr>
        <p:spPr bwMode="auto">
          <a:xfrm>
            <a:off x="2913063" y="3124200"/>
            <a:ext cx="11525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87432" name="矩形 348168"/>
          <p:cNvSpPr>
            <a:spLocks noChangeArrowheads="1"/>
          </p:cNvSpPr>
          <p:nvPr/>
        </p:nvSpPr>
        <p:spPr bwMode="auto">
          <a:xfrm>
            <a:off x="5059363" y="3140075"/>
            <a:ext cx="1231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87433" name="矩形 348169"/>
          <p:cNvSpPr>
            <a:spLocks noChangeArrowheads="1"/>
          </p:cNvSpPr>
          <p:nvPr/>
        </p:nvSpPr>
        <p:spPr bwMode="auto">
          <a:xfrm>
            <a:off x="4065588" y="4676775"/>
            <a:ext cx="1092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Title in here</a:t>
            </a:r>
          </a:p>
        </p:txBody>
      </p:sp>
      <p:grpSp>
        <p:nvGrpSpPr>
          <p:cNvPr id="487434" name="组合 348170"/>
          <p:cNvGrpSpPr>
            <a:grpSpLocks/>
          </p:cNvGrpSpPr>
          <p:nvPr/>
        </p:nvGrpSpPr>
        <p:grpSpPr bwMode="auto">
          <a:xfrm>
            <a:off x="3340100" y="3886200"/>
            <a:ext cx="393700" cy="396875"/>
            <a:chOff x="523" y="2809"/>
            <a:chExt cx="876" cy="882"/>
          </a:xfrm>
        </p:grpSpPr>
        <p:sp>
          <p:nvSpPr>
            <p:cNvPr id="487435" name="椭圆 348171"/>
            <p:cNvSpPr>
              <a:spLocks noChangeArrowheads="1"/>
            </p:cNvSpPr>
            <p:nvPr/>
          </p:nvSpPr>
          <p:spPr bwMode="auto">
            <a:xfrm>
              <a:off x="523" y="2809"/>
              <a:ext cx="876" cy="876"/>
            </a:xfrm>
            <a:prstGeom prst="ellipse">
              <a:avLst/>
            </a:pr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36" name="直接连接符 348172"/>
            <p:cNvSpPr>
              <a:spLocks noChangeShapeType="1"/>
            </p:cNvSpPr>
            <p:nvPr/>
          </p:nvSpPr>
          <p:spPr bwMode="auto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37" name="直接连接符 348173"/>
            <p:cNvSpPr>
              <a:spLocks noChangeShapeType="1"/>
            </p:cNvSpPr>
            <p:nvPr/>
          </p:nvSpPr>
          <p:spPr bwMode="auto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38" name="任意多边形 348174"/>
            <p:cNvSpPr>
              <a:spLocks noChangeArrowheads="1"/>
            </p:cNvSpPr>
            <p:nvPr/>
          </p:nvSpPr>
          <p:spPr bwMode="auto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39" name="任意多边形 348175"/>
            <p:cNvSpPr>
              <a:spLocks noChangeArrowheads="1"/>
            </p:cNvSpPr>
            <p:nvPr/>
          </p:nvSpPr>
          <p:spPr bwMode="auto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40" name="任意多边形 348176"/>
            <p:cNvSpPr>
              <a:spLocks noChangeArrowheads="1"/>
            </p:cNvSpPr>
            <p:nvPr/>
          </p:nvSpPr>
          <p:spPr bwMode="auto">
            <a:xfrm rot="5400000">
              <a:off x="890" y="3169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41" name="任意多边形 348177"/>
            <p:cNvSpPr>
              <a:spLocks noChangeArrowheads="1"/>
            </p:cNvSpPr>
            <p:nvPr/>
          </p:nvSpPr>
          <p:spPr bwMode="auto">
            <a:xfrm rot="16200000" flipV="1">
              <a:off x="898" y="2666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7442" name="组合 348178"/>
          <p:cNvGrpSpPr>
            <a:grpSpLocks/>
          </p:cNvGrpSpPr>
          <p:nvPr/>
        </p:nvGrpSpPr>
        <p:grpSpPr bwMode="auto">
          <a:xfrm>
            <a:off x="5378450" y="3856038"/>
            <a:ext cx="603250" cy="384175"/>
            <a:chOff x="3824" y="1835"/>
            <a:chExt cx="491" cy="312"/>
          </a:xfrm>
        </p:grpSpPr>
        <p:grpSp>
          <p:nvGrpSpPr>
            <p:cNvPr id="487443" name="组合 348179"/>
            <p:cNvGrpSpPr>
              <a:grpSpLocks/>
            </p:cNvGrpSpPr>
            <p:nvPr/>
          </p:nvGrpSpPr>
          <p:grpSpPr bwMode="auto">
            <a:xfrm>
              <a:off x="3824" y="1835"/>
              <a:ext cx="491" cy="312"/>
              <a:chOff x="347" y="2022"/>
              <a:chExt cx="491" cy="312"/>
            </a:xfrm>
          </p:grpSpPr>
          <p:sp>
            <p:nvSpPr>
              <p:cNvPr id="487444" name="任意多边形 348180"/>
              <p:cNvSpPr>
                <a:spLocks noChangeArrowheads="1"/>
              </p:cNvSpPr>
              <p:nvPr/>
            </p:nvSpPr>
            <p:spPr bwMode="auto">
              <a:xfrm>
                <a:off x="347" y="2022"/>
                <a:ext cx="491" cy="312"/>
              </a:xfrm>
              <a:custGeom>
                <a:avLst/>
                <a:gdLst/>
                <a:ahLst/>
                <a:cxnLst>
                  <a:cxn ang="0">
                    <a:pos x="9" y="96"/>
                  </a:cxn>
                  <a:cxn ang="0">
                    <a:pos x="10" y="159"/>
                  </a:cxn>
                  <a:cxn ang="0">
                    <a:pos x="288" y="312"/>
                  </a:cxn>
                  <a:cxn ang="0">
                    <a:pos x="486" y="184"/>
                  </a:cxn>
                  <a:cxn ang="0">
                    <a:pos x="303" y="302"/>
                  </a:cxn>
                  <a:cxn ang="0">
                    <a:pos x="283" y="246"/>
                  </a:cxn>
                  <a:cxn ang="0">
                    <a:pos x="480" y="128"/>
                  </a:cxn>
                  <a:cxn ang="0">
                    <a:pos x="202" y="0"/>
                  </a:cxn>
                  <a:cxn ang="0">
                    <a:pos x="9" y="96"/>
                  </a:cxn>
                </a:cxnLst>
                <a:rect l="0" t="0" r="r" b="b"/>
                <a:pathLst>
                  <a:path w="491" h="312">
                    <a:moveTo>
                      <a:pt x="9" y="96"/>
                    </a:moveTo>
                    <a:cubicBezTo>
                      <a:pt x="0" y="133"/>
                      <a:pt x="1" y="139"/>
                      <a:pt x="10" y="159"/>
                    </a:cubicBezTo>
                    <a:cubicBezTo>
                      <a:pt x="57" y="195"/>
                      <a:pt x="255" y="300"/>
                      <a:pt x="288" y="312"/>
                    </a:cubicBezTo>
                    <a:cubicBezTo>
                      <a:pt x="346" y="289"/>
                      <a:pt x="457" y="207"/>
                      <a:pt x="486" y="184"/>
                    </a:cubicBezTo>
                    <a:cubicBezTo>
                      <a:pt x="491" y="173"/>
                      <a:pt x="337" y="292"/>
                      <a:pt x="303" y="302"/>
                    </a:cubicBezTo>
                    <a:cubicBezTo>
                      <a:pt x="296" y="310"/>
                      <a:pt x="254" y="274"/>
                      <a:pt x="283" y="246"/>
                    </a:cubicBezTo>
                    <a:cubicBezTo>
                      <a:pt x="338" y="217"/>
                      <a:pt x="378" y="180"/>
                      <a:pt x="480" y="128"/>
                    </a:cubicBezTo>
                    <a:cubicBezTo>
                      <a:pt x="343" y="66"/>
                      <a:pt x="288" y="30"/>
                      <a:pt x="202" y="0"/>
                    </a:cubicBezTo>
                    <a:cubicBezTo>
                      <a:pt x="100" y="33"/>
                      <a:pt x="46" y="75"/>
                      <a:pt x="9" y="96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>
                    <a:alpha val="35001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7445" name="任意多边形 348181"/>
              <p:cNvSpPr>
                <a:spLocks noChangeArrowheads="1"/>
              </p:cNvSpPr>
              <p:nvPr/>
            </p:nvSpPr>
            <p:spPr bwMode="auto">
              <a:xfrm>
                <a:off x="615" y="2154"/>
                <a:ext cx="215" cy="171"/>
              </a:xfrm>
              <a:custGeom>
                <a:avLst/>
                <a:gdLst/>
                <a:ahLst/>
                <a:cxnLst>
                  <a:cxn ang="0">
                    <a:pos x="15" y="117"/>
                  </a:cxn>
                  <a:cxn ang="0">
                    <a:pos x="23" y="171"/>
                  </a:cxn>
                  <a:cxn ang="0">
                    <a:pos x="215" y="48"/>
                  </a:cxn>
                  <a:cxn ang="0">
                    <a:pos x="203" y="0"/>
                  </a:cxn>
                  <a:cxn ang="0">
                    <a:pos x="15" y="117"/>
                  </a:cxn>
                </a:cxnLst>
                <a:rect l="0" t="0" r="r" b="b"/>
                <a:pathLst>
                  <a:path w="215" h="171">
                    <a:moveTo>
                      <a:pt x="15" y="117"/>
                    </a:moveTo>
                    <a:cubicBezTo>
                      <a:pt x="9" y="129"/>
                      <a:pt x="0" y="154"/>
                      <a:pt x="23" y="171"/>
                    </a:cubicBezTo>
                    <a:cubicBezTo>
                      <a:pt x="45" y="166"/>
                      <a:pt x="185" y="77"/>
                      <a:pt x="215" y="48"/>
                    </a:cubicBezTo>
                    <a:cubicBezTo>
                      <a:pt x="215" y="32"/>
                      <a:pt x="207" y="32"/>
                      <a:pt x="203" y="0"/>
                    </a:cubicBezTo>
                    <a:cubicBezTo>
                      <a:pt x="125" y="42"/>
                      <a:pt x="56" y="87"/>
                      <a:pt x="15" y="11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>
                    <a:alpha val="35001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7446" name="直接连接符 348182"/>
              <p:cNvSpPr>
                <a:spLocks noChangeShapeType="1"/>
              </p:cNvSpPr>
              <p:nvPr/>
            </p:nvSpPr>
            <p:spPr bwMode="auto">
              <a:xfrm>
                <a:off x="368" y="2128"/>
                <a:ext cx="253" cy="137"/>
              </a:xfrm>
              <a:prstGeom prst="line">
                <a:avLst/>
              </a:prstGeom>
              <a:noFill/>
              <a:ln w="19050">
                <a:solidFill>
                  <a:srgbClr val="FFFFFF">
                    <a:alpha val="35001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7447" name="任意多边形 348183"/>
            <p:cNvSpPr>
              <a:spLocks noChangeArrowheads="1"/>
            </p:cNvSpPr>
            <p:nvPr/>
          </p:nvSpPr>
          <p:spPr bwMode="auto">
            <a:xfrm>
              <a:off x="4169" y="2067"/>
              <a:ext cx="48" cy="4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8" y="0"/>
                </a:cxn>
                <a:cxn ang="0">
                  <a:pos x="48" y="26"/>
                </a:cxn>
                <a:cxn ang="0">
                  <a:pos x="27" y="44"/>
                </a:cxn>
                <a:cxn ang="0">
                  <a:pos x="0" y="14"/>
                </a:cxn>
              </a:cxnLst>
              <a:rect l="0" t="0" r="r" b="b"/>
              <a:pathLst>
                <a:path w="48" h="44">
                  <a:moveTo>
                    <a:pt x="0" y="14"/>
                  </a:moveTo>
                  <a:lnTo>
                    <a:pt x="18" y="0"/>
                  </a:lnTo>
                  <a:lnTo>
                    <a:pt x="48" y="26"/>
                  </a:lnTo>
                  <a:lnTo>
                    <a:pt x="27" y="44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19050">
              <a:solidFill>
                <a:srgbClr val="FFFFFF">
                  <a:alpha val="35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7448" name="组合 348184"/>
          <p:cNvGrpSpPr>
            <a:grpSpLocks/>
          </p:cNvGrpSpPr>
          <p:nvPr/>
        </p:nvGrpSpPr>
        <p:grpSpPr bwMode="auto">
          <a:xfrm>
            <a:off x="4427538" y="4868863"/>
            <a:ext cx="358775" cy="390525"/>
            <a:chOff x="173" y="1670"/>
            <a:chExt cx="676" cy="727"/>
          </a:xfrm>
        </p:grpSpPr>
        <p:sp>
          <p:nvSpPr>
            <p:cNvPr id="487449" name="椭圆 348185"/>
            <p:cNvSpPr>
              <a:spLocks noChangeArrowheads="1"/>
            </p:cNvSpPr>
            <p:nvPr/>
          </p:nvSpPr>
          <p:spPr bwMode="auto">
            <a:xfrm>
              <a:off x="442" y="1670"/>
              <a:ext cx="111" cy="105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0" name="椭圆 348186"/>
            <p:cNvSpPr>
              <a:spLocks noChangeArrowheads="1"/>
            </p:cNvSpPr>
            <p:nvPr/>
          </p:nvSpPr>
          <p:spPr bwMode="auto">
            <a:xfrm>
              <a:off x="276" y="1958"/>
              <a:ext cx="157" cy="149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1" name="椭圆 348187"/>
            <p:cNvSpPr>
              <a:spLocks noChangeArrowheads="1"/>
            </p:cNvSpPr>
            <p:nvPr/>
          </p:nvSpPr>
          <p:spPr bwMode="auto">
            <a:xfrm>
              <a:off x="570" y="1845"/>
              <a:ext cx="117" cy="111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2" name="椭圆 348188"/>
            <p:cNvSpPr>
              <a:spLocks noChangeArrowheads="1"/>
            </p:cNvSpPr>
            <p:nvPr/>
          </p:nvSpPr>
          <p:spPr bwMode="auto">
            <a:xfrm>
              <a:off x="322" y="2319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3" name="直接连接符 348189"/>
            <p:cNvSpPr>
              <a:spLocks noChangeShapeType="1"/>
            </p:cNvSpPr>
            <p:nvPr/>
          </p:nvSpPr>
          <p:spPr bwMode="auto">
            <a:xfrm>
              <a:off x="355" y="2106"/>
              <a:ext cx="0" cy="215"/>
            </a:xfrm>
            <a:prstGeom prst="line">
              <a:avLst/>
            </a:prstGeom>
            <a:noFill/>
            <a:ln w="12700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4" name="直接连接符 348190"/>
            <p:cNvSpPr>
              <a:spLocks noChangeShapeType="1"/>
            </p:cNvSpPr>
            <p:nvPr/>
          </p:nvSpPr>
          <p:spPr bwMode="auto">
            <a:xfrm flipV="1">
              <a:off x="413" y="1926"/>
              <a:ext cx="175" cy="52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5" name="直接连接符 348191"/>
            <p:cNvSpPr>
              <a:spLocks noChangeShapeType="1"/>
            </p:cNvSpPr>
            <p:nvPr/>
          </p:nvSpPr>
          <p:spPr bwMode="auto">
            <a:xfrm flipH="1" flipV="1">
              <a:off x="524" y="1757"/>
              <a:ext cx="69" cy="93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6" name="椭圆 348192"/>
            <p:cNvSpPr>
              <a:spLocks noChangeArrowheads="1"/>
            </p:cNvSpPr>
            <p:nvPr/>
          </p:nvSpPr>
          <p:spPr bwMode="auto">
            <a:xfrm>
              <a:off x="767" y="1769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7" name="椭圆 348193"/>
            <p:cNvSpPr>
              <a:spLocks noChangeArrowheads="1"/>
            </p:cNvSpPr>
            <p:nvPr/>
          </p:nvSpPr>
          <p:spPr bwMode="auto">
            <a:xfrm>
              <a:off x="653" y="2069"/>
              <a:ext cx="94" cy="89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8" name="直接连接符 348194"/>
            <p:cNvSpPr>
              <a:spLocks noChangeShapeType="1"/>
            </p:cNvSpPr>
            <p:nvPr/>
          </p:nvSpPr>
          <p:spPr bwMode="auto">
            <a:xfrm>
              <a:off x="652" y="1955"/>
              <a:ext cx="29" cy="134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59" name="直接连接符 348195"/>
            <p:cNvSpPr>
              <a:spLocks noChangeShapeType="1"/>
            </p:cNvSpPr>
            <p:nvPr/>
          </p:nvSpPr>
          <p:spPr bwMode="auto">
            <a:xfrm flipV="1">
              <a:off x="687" y="1804"/>
              <a:ext cx="87" cy="75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60" name="椭圆 348196"/>
            <p:cNvSpPr>
              <a:spLocks noChangeArrowheads="1"/>
            </p:cNvSpPr>
            <p:nvPr/>
          </p:nvSpPr>
          <p:spPr bwMode="auto">
            <a:xfrm>
              <a:off x="173" y="1839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61" name="直接连接符 348197"/>
            <p:cNvSpPr>
              <a:spLocks noChangeShapeType="1"/>
            </p:cNvSpPr>
            <p:nvPr/>
          </p:nvSpPr>
          <p:spPr bwMode="auto">
            <a:xfrm>
              <a:off x="221" y="1908"/>
              <a:ext cx="70" cy="70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62" name="直接连接符 348198"/>
            <p:cNvSpPr>
              <a:spLocks noChangeShapeType="1"/>
            </p:cNvSpPr>
            <p:nvPr/>
          </p:nvSpPr>
          <p:spPr bwMode="auto">
            <a:xfrm flipH="1">
              <a:off x="550" y="2132"/>
              <a:ext cx="127" cy="36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63" name="椭圆 348199"/>
            <p:cNvSpPr>
              <a:spLocks noChangeArrowheads="1"/>
            </p:cNvSpPr>
            <p:nvPr/>
          </p:nvSpPr>
          <p:spPr bwMode="auto">
            <a:xfrm>
              <a:off x="493" y="2135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64" name="直接连接符 348200"/>
            <p:cNvSpPr>
              <a:spLocks noChangeShapeType="1"/>
            </p:cNvSpPr>
            <p:nvPr/>
          </p:nvSpPr>
          <p:spPr bwMode="auto">
            <a:xfrm>
              <a:off x="727" y="2147"/>
              <a:ext cx="29" cy="35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65" name="椭圆 348201"/>
            <p:cNvSpPr>
              <a:spLocks noChangeArrowheads="1"/>
            </p:cNvSpPr>
            <p:nvPr/>
          </p:nvSpPr>
          <p:spPr bwMode="auto">
            <a:xfrm>
              <a:off x="740" y="2190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7466" name="矩形 348202"/>
          <p:cNvSpPr>
            <a:spLocks noChangeArrowheads="1"/>
          </p:cNvSpPr>
          <p:nvPr/>
        </p:nvSpPr>
        <p:spPr bwMode="auto">
          <a:xfrm>
            <a:off x="2971800" y="1371600"/>
            <a:ext cx="314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Current Contents Structure</a:t>
            </a:r>
          </a:p>
        </p:txBody>
      </p:sp>
      <p:sp>
        <p:nvSpPr>
          <p:cNvPr id="487467" name="文本框 348203"/>
          <p:cNvSpPr txBox="1">
            <a:spLocks noChangeArrowheads="1"/>
          </p:cNvSpPr>
          <p:nvPr/>
        </p:nvSpPr>
        <p:spPr bwMode="auto">
          <a:xfrm>
            <a:off x="762000" y="4446588"/>
            <a:ext cx="2514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487468" name="文本框 348204"/>
          <p:cNvSpPr txBox="1">
            <a:spLocks noChangeArrowheads="1"/>
          </p:cNvSpPr>
          <p:nvPr/>
        </p:nvSpPr>
        <p:spPr bwMode="auto">
          <a:xfrm>
            <a:off x="5943600" y="4484688"/>
            <a:ext cx="2514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487469" name="八边形 348205"/>
          <p:cNvSpPr>
            <a:spLocks noChangeArrowheads="1"/>
          </p:cNvSpPr>
          <p:nvPr/>
        </p:nvSpPr>
        <p:spPr bwMode="auto">
          <a:xfrm>
            <a:off x="1304925" y="2960688"/>
            <a:ext cx="1362075" cy="135890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516162"/>
              </a:gs>
              <a:gs pos="50000">
                <a:schemeClr val="accent1"/>
              </a:gs>
              <a:gs pos="100000">
                <a:srgbClr val="516162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7470" name="八边形 348206"/>
          <p:cNvSpPr>
            <a:spLocks noChangeArrowheads="1"/>
          </p:cNvSpPr>
          <p:nvPr/>
        </p:nvSpPr>
        <p:spPr bwMode="auto">
          <a:xfrm>
            <a:off x="6499225" y="3003550"/>
            <a:ext cx="1368425" cy="136525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516162"/>
              </a:gs>
              <a:gs pos="50000">
                <a:schemeClr val="accent1"/>
              </a:gs>
              <a:gs pos="100000">
                <a:srgbClr val="516162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487471" name="组合 348207"/>
          <p:cNvGrpSpPr>
            <a:grpSpLocks/>
          </p:cNvGrpSpPr>
          <p:nvPr/>
        </p:nvGrpSpPr>
        <p:grpSpPr bwMode="auto">
          <a:xfrm>
            <a:off x="1776413" y="3870325"/>
            <a:ext cx="412750" cy="320675"/>
            <a:chOff x="1298" y="1792"/>
            <a:chExt cx="300" cy="234"/>
          </a:xfrm>
        </p:grpSpPr>
        <p:sp>
          <p:nvSpPr>
            <p:cNvPr id="487472" name="直接连接符 348208"/>
            <p:cNvSpPr>
              <a:spLocks noChangeShapeType="1"/>
            </p:cNvSpPr>
            <p:nvPr/>
          </p:nvSpPr>
          <p:spPr bwMode="auto">
            <a:xfrm flipV="1">
              <a:off x="1523" y="1792"/>
              <a:ext cx="0" cy="60"/>
            </a:xfrm>
            <a:prstGeom prst="line">
              <a:avLst/>
            </a:prstGeom>
            <a:noFill/>
            <a:ln w="57150">
              <a:solidFill>
                <a:srgbClr val="FEFEFE">
                  <a:alpha val="37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73" name="矩形 348209"/>
            <p:cNvSpPr>
              <a:spLocks noChangeArrowheads="1"/>
            </p:cNvSpPr>
            <p:nvPr/>
          </p:nvSpPr>
          <p:spPr bwMode="auto">
            <a:xfrm>
              <a:off x="1428" y="1961"/>
              <a:ext cx="43" cy="57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74" name="矩形 348210"/>
            <p:cNvSpPr>
              <a:spLocks noChangeArrowheads="1"/>
            </p:cNvSpPr>
            <p:nvPr/>
          </p:nvSpPr>
          <p:spPr bwMode="auto">
            <a:xfrm>
              <a:off x="1384" y="1908"/>
              <a:ext cx="29" cy="29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EFEFE">
                  <a:alpha val="37000"/>
                </a:srgb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75" name="矩形 348211"/>
            <p:cNvSpPr>
              <a:spLocks noChangeArrowheads="1"/>
            </p:cNvSpPr>
            <p:nvPr/>
          </p:nvSpPr>
          <p:spPr bwMode="auto">
            <a:xfrm>
              <a:off x="1488" y="1908"/>
              <a:ext cx="29" cy="29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EFEFE">
                  <a:alpha val="37000"/>
                </a:srgb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76" name="上箭头 348212"/>
            <p:cNvSpPr>
              <a:spLocks noChangeArrowheads="1"/>
            </p:cNvSpPr>
            <p:nvPr/>
          </p:nvSpPr>
          <p:spPr bwMode="auto">
            <a:xfrm>
              <a:off x="1298" y="1802"/>
              <a:ext cx="300" cy="224"/>
            </a:xfrm>
            <a:prstGeom prst="upArrow">
              <a:avLst>
                <a:gd name="adj1" fmla="val 63676"/>
                <a:gd name="adj2" fmla="val 44648"/>
              </a:avLst>
            </a:prstGeom>
            <a:noFill/>
            <a:ln w="28575">
              <a:solidFill>
                <a:srgbClr val="FEFEFE">
                  <a:alpha val="37000"/>
                </a:srgb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7477" name="组合 348213"/>
          <p:cNvGrpSpPr>
            <a:grpSpLocks/>
          </p:cNvGrpSpPr>
          <p:nvPr/>
        </p:nvGrpSpPr>
        <p:grpSpPr bwMode="auto">
          <a:xfrm>
            <a:off x="7010400" y="3914775"/>
            <a:ext cx="428625" cy="352425"/>
            <a:chOff x="3435" y="2922"/>
            <a:chExt cx="357" cy="295"/>
          </a:xfrm>
        </p:grpSpPr>
        <p:sp>
          <p:nvSpPr>
            <p:cNvPr id="487478" name="任意多边形 348214"/>
            <p:cNvSpPr>
              <a:spLocks noChangeArrowheads="1"/>
            </p:cNvSpPr>
            <p:nvPr/>
          </p:nvSpPr>
          <p:spPr bwMode="auto">
            <a:xfrm rot="1584055">
              <a:off x="3435" y="2976"/>
              <a:ext cx="152" cy="241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341" y="0"/>
                </a:cxn>
                <a:cxn ang="0">
                  <a:pos x="688" y="185"/>
                </a:cxn>
                <a:cxn ang="0">
                  <a:pos x="686" y="711"/>
                </a:cxn>
                <a:cxn ang="0">
                  <a:pos x="347" y="1085"/>
                </a:cxn>
                <a:cxn ang="0">
                  <a:pos x="6" y="699"/>
                </a:cxn>
                <a:cxn ang="0">
                  <a:pos x="0" y="190"/>
                </a:cxn>
              </a:cxnLst>
              <a:rect l="0" t="0" r="r" b="b"/>
              <a:pathLst>
                <a:path w="688" h="1090">
                  <a:moveTo>
                    <a:pt x="0" y="190"/>
                  </a:moveTo>
                  <a:cubicBezTo>
                    <a:pt x="6" y="34"/>
                    <a:pt x="235" y="0"/>
                    <a:pt x="341" y="0"/>
                  </a:cubicBezTo>
                  <a:cubicBezTo>
                    <a:pt x="447" y="0"/>
                    <a:pt x="677" y="34"/>
                    <a:pt x="688" y="185"/>
                  </a:cubicBezTo>
                  <a:cubicBezTo>
                    <a:pt x="688" y="185"/>
                    <a:pt x="687" y="448"/>
                    <a:pt x="686" y="711"/>
                  </a:cubicBezTo>
                  <a:cubicBezTo>
                    <a:pt x="688" y="912"/>
                    <a:pt x="531" y="1080"/>
                    <a:pt x="347" y="1085"/>
                  </a:cubicBezTo>
                  <a:cubicBezTo>
                    <a:pt x="163" y="1090"/>
                    <a:pt x="8" y="885"/>
                    <a:pt x="6" y="699"/>
                  </a:cubicBezTo>
                  <a:cubicBezTo>
                    <a:pt x="1" y="450"/>
                    <a:pt x="0" y="190"/>
                    <a:pt x="0" y="19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79" name="直接连接符 348215"/>
            <p:cNvSpPr>
              <a:spLocks noChangeShapeType="1"/>
            </p:cNvSpPr>
            <p:nvPr/>
          </p:nvSpPr>
          <p:spPr bwMode="auto">
            <a:xfrm rot="1584055">
              <a:off x="3461" y="3044"/>
              <a:ext cx="152" cy="0"/>
            </a:xfrm>
            <a:prstGeom prst="line">
              <a:avLst/>
            </a:prstGeom>
            <a:noFill/>
            <a:ln w="19050">
              <a:solidFill>
                <a:srgbClr val="FEFEFE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0" name="直接连接符 348216"/>
            <p:cNvSpPr>
              <a:spLocks noChangeShapeType="1"/>
            </p:cNvSpPr>
            <p:nvPr/>
          </p:nvSpPr>
          <p:spPr bwMode="auto">
            <a:xfrm rot="1584055">
              <a:off x="3552" y="2986"/>
              <a:ext cx="0" cy="62"/>
            </a:xfrm>
            <a:prstGeom prst="line">
              <a:avLst/>
            </a:prstGeom>
            <a:noFill/>
            <a:ln w="19050">
              <a:solidFill>
                <a:srgbClr val="FEFEFE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1" name="任意多边形 348217"/>
            <p:cNvSpPr>
              <a:spLocks noChangeArrowheads="1"/>
            </p:cNvSpPr>
            <p:nvPr/>
          </p:nvSpPr>
          <p:spPr bwMode="auto">
            <a:xfrm>
              <a:off x="3564" y="2922"/>
              <a:ext cx="228" cy="165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88" y="8"/>
                </a:cxn>
                <a:cxn ang="0">
                  <a:pos x="121" y="115"/>
                </a:cxn>
                <a:cxn ang="0">
                  <a:pos x="228" y="126"/>
                </a:cxn>
              </a:cxnLst>
              <a:rect l="0" t="0" r="r" b="b"/>
              <a:pathLst>
                <a:path w="228" h="165">
                  <a:moveTo>
                    <a:pt x="0" y="68"/>
                  </a:moveTo>
                  <a:cubicBezTo>
                    <a:pt x="4" y="25"/>
                    <a:pt x="68" y="0"/>
                    <a:pt x="88" y="8"/>
                  </a:cubicBezTo>
                  <a:cubicBezTo>
                    <a:pt x="138" y="53"/>
                    <a:pt x="82" y="65"/>
                    <a:pt x="121" y="115"/>
                  </a:cubicBezTo>
                  <a:cubicBezTo>
                    <a:pt x="160" y="165"/>
                    <a:pt x="206" y="124"/>
                    <a:pt x="228" y="126"/>
                  </a:cubicBezTo>
                </a:path>
              </a:pathLst>
            </a:custGeom>
            <a:noFill/>
            <a:ln w="19050">
              <a:solidFill>
                <a:srgbClr val="FEFEFE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7482" name="矩形 348218"/>
          <p:cNvSpPr>
            <a:spLocks noChangeArrowheads="1"/>
          </p:cNvSpPr>
          <p:nvPr/>
        </p:nvSpPr>
        <p:spPr bwMode="auto">
          <a:xfrm>
            <a:off x="1801813" y="5624513"/>
            <a:ext cx="55578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</a:t>
            </a:r>
          </a:p>
          <a:p>
            <a:pPr algn="ctr"/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    Contents mall developed by Guild Design Inc.</a:t>
            </a:r>
          </a:p>
        </p:txBody>
      </p:sp>
      <p:grpSp>
        <p:nvGrpSpPr>
          <p:cNvPr id="487483" name="组合 348219"/>
          <p:cNvGrpSpPr>
            <a:grpSpLocks/>
          </p:cNvGrpSpPr>
          <p:nvPr/>
        </p:nvGrpSpPr>
        <p:grpSpPr bwMode="auto">
          <a:xfrm>
            <a:off x="4341813" y="2057400"/>
            <a:ext cx="419100" cy="358775"/>
            <a:chOff x="2640" y="3304"/>
            <a:chExt cx="294" cy="252"/>
          </a:xfrm>
        </p:grpSpPr>
        <p:sp>
          <p:nvSpPr>
            <p:cNvPr id="487484" name="圆角矩形 348220"/>
            <p:cNvSpPr>
              <a:spLocks noChangeArrowheads="1"/>
            </p:cNvSpPr>
            <p:nvPr/>
          </p:nvSpPr>
          <p:spPr bwMode="auto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5" name="圆角矩形 348221"/>
            <p:cNvSpPr>
              <a:spLocks noChangeArrowheads="1"/>
            </p:cNvSpPr>
            <p:nvPr/>
          </p:nvSpPr>
          <p:spPr bwMode="auto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6" name="直接连接符 348222"/>
            <p:cNvSpPr>
              <a:spLocks noChangeShapeType="1"/>
            </p:cNvSpPr>
            <p:nvPr/>
          </p:nvSpPr>
          <p:spPr bwMode="auto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7" name="直接连接符 348223"/>
            <p:cNvSpPr>
              <a:spLocks noChangeShapeType="1"/>
            </p:cNvSpPr>
            <p:nvPr/>
          </p:nvSpPr>
          <p:spPr bwMode="auto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8" name="直接连接符 348224"/>
            <p:cNvSpPr>
              <a:spLocks noChangeShapeType="1"/>
            </p:cNvSpPr>
            <p:nvPr/>
          </p:nvSpPr>
          <p:spPr bwMode="auto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489" name="直接连接符 348225"/>
            <p:cNvSpPr>
              <a:spLocks noChangeShapeType="1"/>
            </p:cNvSpPr>
            <p:nvPr/>
          </p:nvSpPr>
          <p:spPr bwMode="auto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7490" name="矩形 348226"/>
          <p:cNvSpPr>
            <a:spLocks noChangeArrowheads="1"/>
          </p:cNvSpPr>
          <p:nvPr/>
        </p:nvSpPr>
        <p:spPr bwMode="auto">
          <a:xfrm>
            <a:off x="1393825" y="3124200"/>
            <a:ext cx="11525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87491" name="矩形 348227"/>
          <p:cNvSpPr>
            <a:spLocks noChangeArrowheads="1"/>
          </p:cNvSpPr>
          <p:nvPr/>
        </p:nvSpPr>
        <p:spPr bwMode="auto">
          <a:xfrm>
            <a:off x="6567488" y="3140075"/>
            <a:ext cx="1231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  <a:cs typeface="Arial" pitchFamily="34" charset="0"/>
              </a:rPr>
              <a:t>Title in here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3" name="标题 35020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Diagram</a:t>
            </a:r>
          </a:p>
        </p:txBody>
      </p:sp>
      <p:sp>
        <p:nvSpPr>
          <p:cNvPr id="489474" name="矩形 350210"/>
          <p:cNvSpPr>
            <a:spLocks noChangeArrowheads="1"/>
          </p:cNvSpPr>
          <p:nvPr/>
        </p:nvSpPr>
        <p:spPr bwMode="auto">
          <a:xfrm>
            <a:off x="5402263" y="4254500"/>
            <a:ext cx="2522537" cy="1477963"/>
          </a:xfrm>
          <a:prstGeom prst="rect">
            <a:avLst/>
          </a:prstGeom>
          <a:gradFill rotWithShape="1">
            <a:gsLst>
              <a:gs pos="0">
                <a:srgbClr val="25256F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9475" name="圆角矩形 350211"/>
          <p:cNvSpPr>
            <a:spLocks noChangeArrowheads="1"/>
          </p:cNvSpPr>
          <p:nvPr/>
        </p:nvSpPr>
        <p:spPr bwMode="auto">
          <a:xfrm>
            <a:off x="2890838" y="1981200"/>
            <a:ext cx="2268537" cy="5365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9476" name="圆角矩形 350212"/>
          <p:cNvSpPr>
            <a:spLocks noChangeArrowheads="1"/>
          </p:cNvSpPr>
          <p:nvPr/>
        </p:nvSpPr>
        <p:spPr bwMode="auto">
          <a:xfrm>
            <a:off x="5538788" y="1981200"/>
            <a:ext cx="2268537" cy="5365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89477" name="矩形 350213"/>
          <p:cNvSpPr>
            <a:spLocks noChangeArrowheads="1"/>
          </p:cNvSpPr>
          <p:nvPr/>
        </p:nvSpPr>
        <p:spPr bwMode="auto">
          <a:xfrm>
            <a:off x="2787650" y="4398963"/>
            <a:ext cx="2503488" cy="1477962"/>
          </a:xfrm>
          <a:prstGeom prst="rect">
            <a:avLst/>
          </a:prstGeom>
          <a:gradFill rotWithShape="1">
            <a:gsLst>
              <a:gs pos="0">
                <a:srgbClr val="2C2C8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89478" name="文本框 350214"/>
          <p:cNvSpPr txBox="1">
            <a:spLocks noChangeArrowheads="1"/>
          </p:cNvSpPr>
          <p:nvPr/>
        </p:nvSpPr>
        <p:spPr bwMode="auto">
          <a:xfrm>
            <a:off x="3100388" y="4859338"/>
            <a:ext cx="1749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Description of the contents</a:t>
            </a:r>
          </a:p>
        </p:txBody>
      </p:sp>
      <p:grpSp>
        <p:nvGrpSpPr>
          <p:cNvPr id="489479" name="组合 350215"/>
          <p:cNvGrpSpPr>
            <a:grpSpLocks/>
          </p:cNvGrpSpPr>
          <p:nvPr/>
        </p:nvGrpSpPr>
        <p:grpSpPr bwMode="auto">
          <a:xfrm>
            <a:off x="609600" y="2952750"/>
            <a:ext cx="2111375" cy="1446213"/>
            <a:chOff x="4397" y="1430"/>
            <a:chExt cx="1005" cy="960"/>
          </a:xfrm>
        </p:grpSpPr>
        <p:sp>
          <p:nvSpPr>
            <p:cNvPr id="489480" name="五边形 350216"/>
            <p:cNvSpPr>
              <a:spLocks noChangeArrowheads="1"/>
            </p:cNvSpPr>
            <p:nvPr/>
          </p:nvSpPr>
          <p:spPr bwMode="auto">
            <a:xfrm>
              <a:off x="4397" y="1430"/>
              <a:ext cx="1005" cy="960"/>
            </a:xfrm>
            <a:prstGeom prst="homePlate">
              <a:avLst>
                <a:gd name="adj" fmla="val 26162"/>
              </a:avLst>
            </a:prstGeom>
            <a:gradFill rotWithShape="1">
              <a:gsLst>
                <a:gs pos="0">
                  <a:srgbClr val="8D9498"/>
                </a:gs>
                <a:gs pos="50000">
                  <a:srgbClr val="D5E0E5"/>
                </a:gs>
                <a:gs pos="100000">
                  <a:srgbClr val="8D9498"/>
                </a:gs>
              </a:gsLst>
              <a:lin ang="5400000" scaled="1"/>
            </a:gradFill>
            <a:ln w="9525">
              <a:solidFill>
                <a:srgbClr val="76858A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1" name="五边形 350217"/>
            <p:cNvSpPr>
              <a:spLocks noChangeArrowheads="1"/>
            </p:cNvSpPr>
            <p:nvPr/>
          </p:nvSpPr>
          <p:spPr bwMode="auto">
            <a:xfrm>
              <a:off x="4407" y="1440"/>
              <a:ext cx="978" cy="934"/>
            </a:xfrm>
            <a:prstGeom prst="homePlate">
              <a:avLst>
                <a:gd name="adj" fmla="val 26168"/>
              </a:avLst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9482" name="组合 350218"/>
          <p:cNvGrpSpPr>
            <a:grpSpLocks/>
          </p:cNvGrpSpPr>
          <p:nvPr/>
        </p:nvGrpSpPr>
        <p:grpSpPr bwMode="auto">
          <a:xfrm>
            <a:off x="609600" y="4451350"/>
            <a:ext cx="2111375" cy="1447800"/>
            <a:chOff x="4397" y="1430"/>
            <a:chExt cx="1005" cy="960"/>
          </a:xfrm>
        </p:grpSpPr>
        <p:sp>
          <p:nvSpPr>
            <p:cNvPr id="489483" name="五边形 350219"/>
            <p:cNvSpPr>
              <a:spLocks noChangeArrowheads="1"/>
            </p:cNvSpPr>
            <p:nvPr/>
          </p:nvSpPr>
          <p:spPr bwMode="auto">
            <a:xfrm>
              <a:off x="4397" y="1430"/>
              <a:ext cx="1005" cy="960"/>
            </a:xfrm>
            <a:prstGeom prst="homePlate">
              <a:avLst>
                <a:gd name="adj" fmla="val 26162"/>
              </a:avLst>
            </a:prstGeom>
            <a:gradFill rotWithShape="1">
              <a:gsLst>
                <a:gs pos="0">
                  <a:srgbClr val="8D9498"/>
                </a:gs>
                <a:gs pos="50000">
                  <a:srgbClr val="D5E0E5"/>
                </a:gs>
                <a:gs pos="100000">
                  <a:srgbClr val="8D9498"/>
                </a:gs>
              </a:gsLst>
              <a:lin ang="5400000" scaled="1"/>
            </a:gradFill>
            <a:ln w="9525">
              <a:solidFill>
                <a:srgbClr val="76858A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9484" name="五边形 350220"/>
            <p:cNvSpPr>
              <a:spLocks noChangeArrowheads="1"/>
            </p:cNvSpPr>
            <p:nvPr/>
          </p:nvSpPr>
          <p:spPr bwMode="auto">
            <a:xfrm>
              <a:off x="4407" y="1440"/>
              <a:ext cx="978" cy="934"/>
            </a:xfrm>
            <a:prstGeom prst="homePlate">
              <a:avLst>
                <a:gd name="adj" fmla="val 26168"/>
              </a:avLst>
            </a:prstGeom>
            <a:gradFill rotWithShape="1">
              <a:gsLst>
                <a:gs pos="0">
                  <a:srgbClr val="8D9498"/>
                </a:gs>
                <a:gs pos="50000">
                  <a:srgbClr val="D5E0E5"/>
                </a:gs>
                <a:gs pos="100000">
                  <a:srgbClr val="8D9498"/>
                </a:gs>
              </a:gsLst>
              <a:lin ang="54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9485" name="矩形 350221"/>
          <p:cNvSpPr>
            <a:spLocks noChangeArrowheads="1"/>
          </p:cNvSpPr>
          <p:nvPr/>
        </p:nvSpPr>
        <p:spPr bwMode="auto">
          <a:xfrm>
            <a:off x="533400" y="3471863"/>
            <a:ext cx="2120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333333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89486" name="矩形 350222"/>
          <p:cNvSpPr>
            <a:spLocks noChangeArrowheads="1"/>
          </p:cNvSpPr>
          <p:nvPr/>
        </p:nvSpPr>
        <p:spPr bwMode="auto">
          <a:xfrm>
            <a:off x="533400" y="4965700"/>
            <a:ext cx="2120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333333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489487" name="矩形 350223"/>
          <p:cNvSpPr>
            <a:spLocks noChangeArrowheads="1"/>
          </p:cNvSpPr>
          <p:nvPr/>
        </p:nvSpPr>
        <p:spPr bwMode="auto">
          <a:xfrm>
            <a:off x="5538788" y="4543425"/>
            <a:ext cx="22415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89488" name="矩形 350224"/>
          <p:cNvSpPr>
            <a:spLocks noChangeArrowheads="1"/>
          </p:cNvSpPr>
          <p:nvPr/>
        </p:nvSpPr>
        <p:spPr bwMode="auto">
          <a:xfrm>
            <a:off x="2973388" y="2046288"/>
            <a:ext cx="2132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cs typeface="Arial" pitchFamily="34" charset="0"/>
              </a:rPr>
              <a:t>Before</a:t>
            </a:r>
          </a:p>
        </p:txBody>
      </p:sp>
      <p:sp>
        <p:nvSpPr>
          <p:cNvPr id="489489" name="矩形 350225"/>
          <p:cNvSpPr>
            <a:spLocks noChangeArrowheads="1"/>
          </p:cNvSpPr>
          <p:nvPr/>
        </p:nvSpPr>
        <p:spPr bwMode="auto">
          <a:xfrm>
            <a:off x="5624513" y="2046288"/>
            <a:ext cx="2132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>
                <a:cs typeface="Arial" pitchFamily="34" charset="0"/>
              </a:rPr>
              <a:t>After</a:t>
            </a:r>
          </a:p>
        </p:txBody>
      </p:sp>
      <p:sp>
        <p:nvSpPr>
          <p:cNvPr id="489490" name="矩形 350226"/>
          <p:cNvSpPr>
            <a:spLocks noChangeArrowheads="1"/>
          </p:cNvSpPr>
          <p:nvPr/>
        </p:nvSpPr>
        <p:spPr bwMode="auto">
          <a:xfrm>
            <a:off x="5402263" y="2713038"/>
            <a:ext cx="2522537" cy="1476375"/>
          </a:xfrm>
          <a:prstGeom prst="rect">
            <a:avLst/>
          </a:prstGeom>
          <a:gradFill rotWithShape="1">
            <a:gsLst>
              <a:gs pos="0">
                <a:srgbClr val="88A3A5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9491" name="矩形 350227"/>
          <p:cNvSpPr>
            <a:spLocks noChangeArrowheads="1"/>
          </p:cNvSpPr>
          <p:nvPr/>
        </p:nvSpPr>
        <p:spPr bwMode="auto">
          <a:xfrm>
            <a:off x="2787650" y="2849563"/>
            <a:ext cx="2503488" cy="1477962"/>
          </a:xfrm>
          <a:prstGeom prst="rect">
            <a:avLst/>
          </a:prstGeom>
          <a:gradFill rotWithShape="1">
            <a:gsLst>
              <a:gs pos="0">
                <a:srgbClr val="A1C1C4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489492" name="文本框 350228"/>
          <p:cNvSpPr txBox="1">
            <a:spLocks noChangeArrowheads="1"/>
          </p:cNvSpPr>
          <p:nvPr/>
        </p:nvSpPr>
        <p:spPr bwMode="auto">
          <a:xfrm>
            <a:off x="3100388" y="3313113"/>
            <a:ext cx="1749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489493" name="矩形 350229"/>
          <p:cNvSpPr>
            <a:spLocks noChangeArrowheads="1"/>
          </p:cNvSpPr>
          <p:nvPr/>
        </p:nvSpPr>
        <p:spPr bwMode="auto">
          <a:xfrm>
            <a:off x="5538788" y="3001963"/>
            <a:ext cx="22415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89494" name="矩形 350230"/>
          <p:cNvSpPr>
            <a:spLocks noChangeArrowheads="1"/>
          </p:cNvSpPr>
          <p:nvPr/>
        </p:nvSpPr>
        <p:spPr bwMode="auto">
          <a:xfrm>
            <a:off x="990600" y="914400"/>
            <a:ext cx="6934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1" name="标题 3522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91522" name="圆角矩形 352258"/>
          <p:cNvSpPr>
            <a:spLocks noChangeArrowheads="1"/>
          </p:cNvSpPr>
          <p:nvPr/>
        </p:nvSpPr>
        <p:spPr bwMode="auto">
          <a:xfrm>
            <a:off x="1344613" y="4465638"/>
            <a:ext cx="6572250" cy="1076325"/>
          </a:xfrm>
          <a:prstGeom prst="roundRect">
            <a:avLst>
              <a:gd name="adj" fmla="val 16667"/>
            </a:avLst>
          </a:prstGeom>
          <a:solidFill>
            <a:srgbClr val="FFFFFF">
              <a:alpha val="3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23" name="圆角矩形 352259"/>
          <p:cNvSpPr>
            <a:spLocks noChangeArrowheads="1"/>
          </p:cNvSpPr>
          <p:nvPr/>
        </p:nvSpPr>
        <p:spPr bwMode="auto">
          <a:xfrm>
            <a:off x="1344613" y="3017838"/>
            <a:ext cx="6572250" cy="1076325"/>
          </a:xfrm>
          <a:prstGeom prst="roundRect">
            <a:avLst>
              <a:gd name="adj" fmla="val 16667"/>
            </a:avLst>
          </a:prstGeom>
          <a:solidFill>
            <a:schemeClr val="accent2"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24" name="圆角矩形 352260"/>
          <p:cNvSpPr>
            <a:spLocks noChangeArrowheads="1"/>
          </p:cNvSpPr>
          <p:nvPr/>
        </p:nvSpPr>
        <p:spPr bwMode="auto">
          <a:xfrm>
            <a:off x="1344613" y="1547813"/>
            <a:ext cx="6572250" cy="1076325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25" name="圆角矩形 352261"/>
          <p:cNvSpPr>
            <a:spLocks noChangeArrowheads="1"/>
          </p:cNvSpPr>
          <p:nvPr/>
        </p:nvSpPr>
        <p:spPr bwMode="auto">
          <a:xfrm>
            <a:off x="1235075" y="4541838"/>
            <a:ext cx="6689725" cy="1076325"/>
          </a:xfrm>
          <a:prstGeom prst="roundRect">
            <a:avLst>
              <a:gd name="adj" fmla="val 16667"/>
            </a:avLst>
          </a:pr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26" name="圆角矩形 352262"/>
          <p:cNvSpPr>
            <a:spLocks noChangeArrowheads="1"/>
          </p:cNvSpPr>
          <p:nvPr/>
        </p:nvSpPr>
        <p:spPr bwMode="auto">
          <a:xfrm>
            <a:off x="1235075" y="1636713"/>
            <a:ext cx="6646863" cy="1076325"/>
          </a:xfrm>
          <a:prstGeom prst="roundRect">
            <a:avLst>
              <a:gd name="adj" fmla="val 16667"/>
            </a:avLst>
          </a:prstGeom>
          <a:solidFill>
            <a:schemeClr val="accent1"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91527" name="组合 352263"/>
          <p:cNvGrpSpPr>
            <a:grpSpLocks/>
          </p:cNvGrpSpPr>
          <p:nvPr/>
        </p:nvGrpSpPr>
        <p:grpSpPr bwMode="auto">
          <a:xfrm>
            <a:off x="1225550" y="2886075"/>
            <a:ext cx="3319463" cy="401638"/>
            <a:chOff x="720" y="1392"/>
            <a:chExt cx="4058" cy="480"/>
          </a:xfrm>
        </p:grpSpPr>
        <p:sp>
          <p:nvSpPr>
            <p:cNvPr id="491528" name="圆角矩形 352264"/>
            <p:cNvSpPr>
              <a:spLocks noChangeArrowheads="1"/>
            </p:cNvSpPr>
            <p:nvPr/>
          </p:nvSpPr>
          <p:spPr bwMode="auto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rgbClr val="2F2F8D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1529" name="组合 352265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491530" name="圆角矩形 352266"/>
              <p:cNvSpPr>
                <a:spLocks noChangeArrowheads="1"/>
              </p:cNvSpPr>
              <p:nvPr/>
            </p:nvSpPr>
            <p:spPr bwMode="auto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rgbClr val="D8D8E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531" name="圆角矩形 352267"/>
              <p:cNvSpPr>
                <a:spLocks noChangeArrowheads="1"/>
              </p:cNvSpPr>
              <p:nvPr/>
            </p:nvSpPr>
            <p:spPr bwMode="auto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FDFEF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91532" name="组合 352268"/>
          <p:cNvGrpSpPr>
            <a:grpSpLocks/>
          </p:cNvGrpSpPr>
          <p:nvPr/>
        </p:nvGrpSpPr>
        <p:grpSpPr bwMode="auto">
          <a:xfrm>
            <a:off x="1198563" y="4354513"/>
            <a:ext cx="3319462" cy="401637"/>
            <a:chOff x="720" y="1392"/>
            <a:chExt cx="4058" cy="480"/>
          </a:xfrm>
        </p:grpSpPr>
        <p:sp>
          <p:nvSpPr>
            <p:cNvPr id="491533" name="圆角矩形 352269"/>
            <p:cNvSpPr>
              <a:spLocks noChangeArrowheads="1"/>
            </p:cNvSpPr>
            <p:nvPr/>
          </p:nvSpPr>
          <p:spPr bwMode="auto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hlink"/>
                </a:gs>
                <a:gs pos="50000">
                  <a:srgbClr val="008D8D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1534" name="组合 352270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491535" name="圆角矩形 352271"/>
              <p:cNvSpPr>
                <a:spLocks noChangeArrowheads="1"/>
              </p:cNvSpPr>
              <p:nvPr/>
            </p:nvSpPr>
            <p:spPr bwMode="auto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alpha val="0"/>
                    </a:schemeClr>
                  </a:gs>
                  <a:gs pos="100000">
                    <a:srgbClr val="BEE5E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536" name="圆角矩形 352272"/>
              <p:cNvSpPr>
                <a:spLocks noChangeArrowheads="1"/>
              </p:cNvSpPr>
              <p:nvPr/>
            </p:nvSpPr>
            <p:spPr bwMode="auto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CEEBEB"/>
                  </a:gs>
                  <a:gs pos="100000">
                    <a:schemeClr val="hlink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91537" name="组合 352273"/>
          <p:cNvGrpSpPr>
            <a:grpSpLocks/>
          </p:cNvGrpSpPr>
          <p:nvPr/>
        </p:nvGrpSpPr>
        <p:grpSpPr bwMode="auto">
          <a:xfrm>
            <a:off x="1228725" y="1433513"/>
            <a:ext cx="3319463" cy="401637"/>
            <a:chOff x="720" y="1392"/>
            <a:chExt cx="4058" cy="480"/>
          </a:xfrm>
        </p:grpSpPr>
        <p:sp>
          <p:nvSpPr>
            <p:cNvPr id="491538" name="圆角矩形 352274"/>
            <p:cNvSpPr>
              <a:spLocks noChangeArrowheads="1"/>
            </p:cNvSpPr>
            <p:nvPr/>
          </p:nvSpPr>
          <p:spPr bwMode="auto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rgbClr val="ACCED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1539" name="组合 352275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491540" name="圆角矩形 352276"/>
              <p:cNvSpPr>
                <a:spLocks noChangeArrowheads="1"/>
              </p:cNvSpPr>
              <p:nvPr/>
            </p:nvSpPr>
            <p:spPr bwMode="auto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rgbClr val="F1F9F9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541" name="圆角矩形 352277"/>
              <p:cNvSpPr>
                <a:spLocks noChangeArrowheads="1"/>
              </p:cNvSpPr>
              <p:nvPr/>
            </p:nvSpPr>
            <p:spPr bwMode="auto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0F8F9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91542" name="矩形 352278"/>
          <p:cNvSpPr>
            <a:spLocks noChangeArrowheads="1"/>
          </p:cNvSpPr>
          <p:nvPr/>
        </p:nvSpPr>
        <p:spPr bwMode="auto">
          <a:xfrm>
            <a:off x="1700213" y="1446213"/>
            <a:ext cx="2276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 Add your title in here</a:t>
            </a:r>
          </a:p>
        </p:txBody>
      </p:sp>
      <p:sp>
        <p:nvSpPr>
          <p:cNvPr id="491543" name="矩形 352279"/>
          <p:cNvSpPr>
            <a:spLocks noChangeArrowheads="1"/>
          </p:cNvSpPr>
          <p:nvPr/>
        </p:nvSpPr>
        <p:spPr bwMode="auto">
          <a:xfrm>
            <a:off x="1700213" y="2913063"/>
            <a:ext cx="2276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 Add your title in here</a:t>
            </a:r>
          </a:p>
        </p:txBody>
      </p:sp>
      <p:sp>
        <p:nvSpPr>
          <p:cNvPr id="491544" name="矩形 352280"/>
          <p:cNvSpPr>
            <a:spLocks noChangeArrowheads="1"/>
          </p:cNvSpPr>
          <p:nvPr/>
        </p:nvSpPr>
        <p:spPr bwMode="auto">
          <a:xfrm>
            <a:off x="1700213" y="4378325"/>
            <a:ext cx="2276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 Add your title in here</a:t>
            </a:r>
          </a:p>
        </p:txBody>
      </p:sp>
      <p:sp>
        <p:nvSpPr>
          <p:cNvPr id="491545" name="矩形 352281"/>
          <p:cNvSpPr>
            <a:spLocks noChangeArrowheads="1"/>
          </p:cNvSpPr>
          <p:nvPr/>
        </p:nvSpPr>
        <p:spPr bwMode="auto">
          <a:xfrm>
            <a:off x="1423988" y="1919288"/>
            <a:ext cx="578167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91546" name="矩形 352282"/>
          <p:cNvSpPr>
            <a:spLocks noChangeArrowheads="1"/>
          </p:cNvSpPr>
          <p:nvPr/>
        </p:nvSpPr>
        <p:spPr bwMode="auto">
          <a:xfrm>
            <a:off x="1489075" y="4833938"/>
            <a:ext cx="578167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91547" name="矩形 352283"/>
          <p:cNvSpPr>
            <a:spLocks noChangeArrowheads="1"/>
          </p:cNvSpPr>
          <p:nvPr/>
        </p:nvSpPr>
        <p:spPr bwMode="auto">
          <a:xfrm>
            <a:off x="1436688" y="5757863"/>
            <a:ext cx="61658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1600" b="1">
                <a:solidFill>
                  <a:srgbClr val="CC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491548" name="矩形 352284"/>
          <p:cNvSpPr>
            <a:spLocks noChangeArrowheads="1"/>
          </p:cNvSpPr>
          <p:nvPr/>
        </p:nvSpPr>
        <p:spPr bwMode="auto">
          <a:xfrm>
            <a:off x="1495425" y="3371850"/>
            <a:ext cx="578167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69" name="标题 3543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493570" name="圆角矩形 354306"/>
          <p:cNvSpPr>
            <a:spLocks noChangeArrowheads="1"/>
          </p:cNvSpPr>
          <p:nvPr/>
        </p:nvSpPr>
        <p:spPr bwMode="auto">
          <a:xfrm>
            <a:off x="5053013" y="2192338"/>
            <a:ext cx="3702050" cy="10668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CBE7EA"/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93571" name="图片 354307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9688" y="2243138"/>
            <a:ext cx="792162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3572" name="圆角矩形 354308"/>
          <p:cNvSpPr>
            <a:spLocks noChangeArrowheads="1"/>
          </p:cNvSpPr>
          <p:nvPr/>
        </p:nvSpPr>
        <p:spPr bwMode="auto">
          <a:xfrm>
            <a:off x="5056188" y="3519488"/>
            <a:ext cx="3702050" cy="10668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33ADAD"/>
              </a:gs>
              <a:gs pos="100000">
                <a:schemeClr val="hlink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93573" name="图片 354309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6513" y="3573463"/>
            <a:ext cx="7937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3574" name="圆角矩形 354310"/>
          <p:cNvSpPr>
            <a:spLocks noChangeArrowheads="1"/>
          </p:cNvSpPr>
          <p:nvPr/>
        </p:nvSpPr>
        <p:spPr bwMode="auto">
          <a:xfrm>
            <a:off x="5059363" y="4849813"/>
            <a:ext cx="3702050" cy="10668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ADD633"/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93575" name="图片 354311" descr="Pictur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4897438"/>
            <a:ext cx="7921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3576" name="组合 354312"/>
          <p:cNvGrpSpPr>
            <a:grpSpLocks/>
          </p:cNvGrpSpPr>
          <p:nvPr/>
        </p:nvGrpSpPr>
        <p:grpSpPr bwMode="auto">
          <a:xfrm>
            <a:off x="1860550" y="1958975"/>
            <a:ext cx="1879600" cy="1825625"/>
            <a:chOff x="2457" y="2000"/>
            <a:chExt cx="901" cy="888"/>
          </a:xfrm>
        </p:grpSpPr>
        <p:pic>
          <p:nvPicPr>
            <p:cNvPr id="493577" name="图片 354313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3578" name="椭圆 354314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579" name="任意多边形 354315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3580" name="组合 354316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493581" name="组合 35431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93582" name="新月形 35431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83" name="新月形 35431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84" name="新月形 35432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85" name="新月形 35432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3586" name="组合 35432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93587" name="新月形 35432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88" name="新月形 35432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89" name="新月形 35432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90" name="新月形 35432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93591" name="组合 354327"/>
          <p:cNvGrpSpPr>
            <a:grpSpLocks/>
          </p:cNvGrpSpPr>
          <p:nvPr/>
        </p:nvGrpSpPr>
        <p:grpSpPr bwMode="auto">
          <a:xfrm>
            <a:off x="1908175" y="4314825"/>
            <a:ext cx="1879600" cy="1825625"/>
            <a:chOff x="2457" y="2000"/>
            <a:chExt cx="901" cy="888"/>
          </a:xfrm>
        </p:grpSpPr>
        <p:pic>
          <p:nvPicPr>
            <p:cNvPr id="493592" name="图片 354328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3593" name="椭圆 354329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594" name="任意多边形 354330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3595" name="组合 354331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493596" name="组合 35433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93597" name="新月形 35433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98" name="新月形 35433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599" name="新月形 35433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600" name="新月形 35433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3601" name="组合 35433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93602" name="新月形 35433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603" name="新月形 35433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604" name="新月形 35434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3605" name="新月形 35434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93606" name="矩形 354342"/>
          <p:cNvSpPr>
            <a:spLocks noChangeArrowheads="1"/>
          </p:cNvSpPr>
          <p:nvPr/>
        </p:nvSpPr>
        <p:spPr bwMode="auto">
          <a:xfrm>
            <a:off x="5187950" y="3651250"/>
            <a:ext cx="34258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493607" name="矩形 354343"/>
          <p:cNvSpPr>
            <a:spLocks noChangeArrowheads="1"/>
          </p:cNvSpPr>
          <p:nvPr/>
        </p:nvSpPr>
        <p:spPr bwMode="auto">
          <a:xfrm>
            <a:off x="5187950" y="2316163"/>
            <a:ext cx="34258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493608" name="矩形 354344"/>
          <p:cNvSpPr>
            <a:spLocks noChangeArrowheads="1"/>
          </p:cNvSpPr>
          <p:nvPr/>
        </p:nvSpPr>
        <p:spPr bwMode="auto">
          <a:xfrm>
            <a:off x="5187950" y="4964113"/>
            <a:ext cx="34258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354346" name="文本框 354345"/>
          <p:cNvSpPr txBox="1"/>
          <p:nvPr/>
        </p:nvSpPr>
        <p:spPr>
          <a:xfrm>
            <a:off x="1855788" y="2568575"/>
            <a:ext cx="1905000" cy="7350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</a:t>
            </a:r>
            <a:endParaRPr lang="en-US" altLang="zh-CN" sz="28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8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354347" name="文本框 354346"/>
          <p:cNvSpPr txBox="1"/>
          <p:nvPr/>
        </p:nvSpPr>
        <p:spPr>
          <a:xfrm>
            <a:off x="1931988" y="4922838"/>
            <a:ext cx="1905000" cy="7350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</a:t>
            </a:r>
            <a:endParaRPr lang="en-US" altLang="zh-CN" sz="28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8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493611" name="任意多边形 354347"/>
          <p:cNvSpPr>
            <a:spLocks noChangeArrowheads="1"/>
          </p:cNvSpPr>
          <p:nvPr/>
        </p:nvSpPr>
        <p:spPr bwMode="auto">
          <a:xfrm rot="-5400000">
            <a:off x="3661570" y="4853781"/>
            <a:ext cx="1624012" cy="968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3612" name="任意多边形 354348"/>
          <p:cNvSpPr>
            <a:spLocks noChangeArrowheads="1"/>
          </p:cNvSpPr>
          <p:nvPr/>
        </p:nvSpPr>
        <p:spPr bwMode="auto">
          <a:xfrm rot="-5400000">
            <a:off x="4228306" y="3505995"/>
            <a:ext cx="314325" cy="1096962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3613" name="任意多边形 354349"/>
          <p:cNvSpPr>
            <a:spLocks noChangeArrowheads="1"/>
          </p:cNvSpPr>
          <p:nvPr/>
        </p:nvSpPr>
        <p:spPr bwMode="auto">
          <a:xfrm rot="16200000" flipH="1">
            <a:off x="3621881" y="2289969"/>
            <a:ext cx="1624013" cy="968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617" name="图片 356353" descr="Picture5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0013" y="1092200"/>
            <a:ext cx="6319837" cy="536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5618" name="标题 3563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495619" name="组合 356355"/>
          <p:cNvGrpSpPr>
            <a:grpSpLocks/>
          </p:cNvGrpSpPr>
          <p:nvPr/>
        </p:nvGrpSpPr>
        <p:grpSpPr bwMode="auto">
          <a:xfrm>
            <a:off x="914400" y="1954213"/>
            <a:ext cx="8083550" cy="3665537"/>
            <a:chOff x="576" y="1231"/>
            <a:chExt cx="5092" cy="2309"/>
          </a:xfrm>
        </p:grpSpPr>
        <p:sp>
          <p:nvSpPr>
            <p:cNvPr id="495620" name="椭圆 356356"/>
            <p:cNvSpPr>
              <a:spLocks noChangeArrowheads="1"/>
            </p:cNvSpPr>
            <p:nvPr/>
          </p:nvSpPr>
          <p:spPr bwMode="auto">
            <a:xfrm>
              <a:off x="3590" y="1506"/>
              <a:ext cx="1725" cy="1786"/>
            </a:xfrm>
            <a:prstGeom prst="ellipse">
              <a:avLst/>
            </a:prstGeom>
            <a:noFill/>
            <a:ln w="57150">
              <a:solidFill>
                <a:schemeClr val="tx2">
                  <a:alpha val="39999"/>
                </a:schemeClr>
              </a:solidFill>
              <a:round/>
              <a:headEnd/>
              <a:tailEnd/>
            </a:ln>
            <a:scene3d>
              <a:camera prst="legacyPerspectiveFront"/>
              <a:lightRig rig="legacyFlat3" dir="r"/>
            </a:scene3d>
            <a:sp3d extrusionH="430200" prstMaterial="legacyPlastic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495621" name="椭圆 356357"/>
            <p:cNvSpPr>
              <a:spLocks noChangeArrowheads="1"/>
            </p:cNvSpPr>
            <p:nvPr/>
          </p:nvSpPr>
          <p:spPr bwMode="auto">
            <a:xfrm>
              <a:off x="953" y="1506"/>
              <a:ext cx="1725" cy="1786"/>
            </a:xfrm>
            <a:prstGeom prst="ellipse">
              <a:avLst/>
            </a:prstGeom>
            <a:noFill/>
            <a:ln w="57150">
              <a:solidFill>
                <a:schemeClr val="tx2">
                  <a:alpha val="39999"/>
                </a:schemeClr>
              </a:solidFill>
              <a:round/>
              <a:headEnd/>
              <a:tailEnd/>
            </a:ln>
            <a:scene3d>
              <a:camera prst="legacyPerspectiveFront"/>
              <a:lightRig rig="legacyFlat3" dir="r"/>
            </a:scene3d>
            <a:sp3d extrusionH="430200" prstMaterial="legacyPlastic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grpSp>
          <p:nvGrpSpPr>
            <p:cNvPr id="495622" name="组合 356358"/>
            <p:cNvGrpSpPr>
              <a:grpSpLocks/>
            </p:cNvGrpSpPr>
            <p:nvPr/>
          </p:nvGrpSpPr>
          <p:grpSpPr bwMode="auto">
            <a:xfrm>
              <a:off x="2228" y="2030"/>
              <a:ext cx="823" cy="762"/>
              <a:chOff x="2226" y="2171"/>
              <a:chExt cx="798" cy="741"/>
            </a:xfrm>
          </p:grpSpPr>
          <p:sp>
            <p:nvSpPr>
              <p:cNvPr id="495623" name="圆角矩形 356359"/>
              <p:cNvSpPr>
                <a:spLocks noChangeArrowheads="1"/>
              </p:cNvSpPr>
              <p:nvPr/>
            </p:nvSpPr>
            <p:spPr bwMode="auto">
              <a:xfrm>
                <a:off x="2226" y="2171"/>
                <a:ext cx="798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709500"/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5624" name="任意多边形 356360"/>
              <p:cNvSpPr>
                <a:spLocks noChangeArrowheads="1"/>
              </p:cNvSpPr>
              <p:nvPr/>
            </p:nvSpPr>
            <p:spPr bwMode="auto">
              <a:xfrm>
                <a:off x="2256" y="2208"/>
                <a:ext cx="397" cy="37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1E065"/>
                  </a:gs>
                  <a:gs pos="50000">
                    <a:schemeClr val="folHlink">
                      <a:alpha val="0"/>
                    </a:schemeClr>
                  </a:gs>
                  <a:gs pos="100000">
                    <a:srgbClr val="C1E065"/>
                  </a:gs>
                </a:gsLst>
                <a:lin ang="27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5625" name="文本框 356361"/>
            <p:cNvSpPr txBox="1">
              <a:spLocks noChangeArrowheads="1"/>
            </p:cNvSpPr>
            <p:nvPr/>
          </p:nvSpPr>
          <p:spPr bwMode="auto">
            <a:xfrm>
              <a:off x="2226" y="2171"/>
              <a:ext cx="82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8F8F8"/>
                  </a:solidFill>
                  <a:cs typeface="Arial" pitchFamily="34" charset="0"/>
                </a:rPr>
                <a:t>Title in here</a:t>
              </a:r>
            </a:p>
          </p:txBody>
        </p:sp>
        <p:sp>
          <p:nvSpPr>
            <p:cNvPr id="495626" name="文本框 356362"/>
            <p:cNvSpPr txBox="1">
              <a:spLocks noChangeArrowheads="1"/>
            </p:cNvSpPr>
            <p:nvPr/>
          </p:nvSpPr>
          <p:spPr bwMode="auto">
            <a:xfrm>
              <a:off x="1264" y="2199"/>
              <a:ext cx="99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Description of the contents</a:t>
              </a:r>
            </a:p>
          </p:txBody>
        </p:sp>
        <p:sp>
          <p:nvSpPr>
            <p:cNvPr id="495627" name="上弧形箭头 356363"/>
            <p:cNvSpPr>
              <a:spLocks noChangeArrowheads="1"/>
            </p:cNvSpPr>
            <p:nvPr/>
          </p:nvSpPr>
          <p:spPr bwMode="auto">
            <a:xfrm>
              <a:off x="2704" y="1689"/>
              <a:ext cx="802" cy="284"/>
            </a:xfrm>
            <a:prstGeom prst="curvedDownArrow">
              <a:avLst>
                <a:gd name="adj1" fmla="val 34959"/>
                <a:gd name="adj2" fmla="val 91438"/>
                <a:gd name="adj3" fmla="val 54875"/>
              </a:avLst>
            </a:prstGeom>
            <a:solidFill>
              <a:schemeClr val="tx1">
                <a:alpha val="37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5628" name="组合 356364"/>
            <p:cNvGrpSpPr>
              <a:grpSpLocks/>
            </p:cNvGrpSpPr>
            <p:nvPr/>
          </p:nvGrpSpPr>
          <p:grpSpPr bwMode="auto">
            <a:xfrm>
              <a:off x="3142" y="2030"/>
              <a:ext cx="823" cy="762"/>
              <a:chOff x="2226" y="2171"/>
              <a:chExt cx="798" cy="741"/>
            </a:xfrm>
          </p:grpSpPr>
          <p:sp>
            <p:nvSpPr>
              <p:cNvPr id="495629" name="圆角矩形 356365"/>
              <p:cNvSpPr>
                <a:spLocks noChangeArrowheads="1"/>
              </p:cNvSpPr>
              <p:nvPr/>
            </p:nvSpPr>
            <p:spPr bwMode="auto">
              <a:xfrm>
                <a:off x="2226" y="2171"/>
                <a:ext cx="798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252570"/>
                  </a:gs>
                </a:gsLst>
                <a:lin ang="5400000" scaled="1"/>
              </a:gradFill>
              <a:ln w="25400">
                <a:noFill/>
                <a:round/>
                <a:headEnd/>
                <a:tailE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5630" name="任意多边形 356366"/>
              <p:cNvSpPr>
                <a:spLocks noChangeArrowheads="1"/>
              </p:cNvSpPr>
              <p:nvPr/>
            </p:nvSpPr>
            <p:spPr bwMode="auto">
              <a:xfrm>
                <a:off x="2256" y="2208"/>
                <a:ext cx="397" cy="37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484C1"/>
                  </a:gs>
                  <a:gs pos="50000">
                    <a:schemeClr val="accent2">
                      <a:alpha val="0"/>
                    </a:schemeClr>
                  </a:gs>
                  <a:gs pos="100000">
                    <a:srgbClr val="8484C1"/>
                  </a:gs>
                </a:gsLst>
                <a:lin ang="27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5631" name="文本框 356367"/>
            <p:cNvSpPr txBox="1">
              <a:spLocks noChangeArrowheads="1"/>
            </p:cNvSpPr>
            <p:nvPr/>
          </p:nvSpPr>
          <p:spPr bwMode="auto">
            <a:xfrm>
              <a:off x="3140" y="2171"/>
              <a:ext cx="82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8F8F8"/>
                  </a:solidFill>
                  <a:cs typeface="Arial" pitchFamily="34" charset="0"/>
                </a:rPr>
                <a:t>Title in here</a:t>
              </a:r>
            </a:p>
          </p:txBody>
        </p:sp>
        <p:grpSp>
          <p:nvGrpSpPr>
            <p:cNvPr id="495632" name="组合 356368"/>
            <p:cNvGrpSpPr>
              <a:grpSpLocks/>
            </p:cNvGrpSpPr>
            <p:nvPr/>
          </p:nvGrpSpPr>
          <p:grpSpPr bwMode="auto">
            <a:xfrm>
              <a:off x="1094" y="1231"/>
              <a:ext cx="720" cy="705"/>
              <a:chOff x="480" y="1200"/>
              <a:chExt cx="1042" cy="1019"/>
            </a:xfrm>
          </p:grpSpPr>
          <p:grpSp>
            <p:nvGrpSpPr>
              <p:cNvPr id="495633" name="组合 356369"/>
              <p:cNvGrpSpPr>
                <a:grpSpLocks/>
              </p:cNvGrpSpPr>
              <p:nvPr/>
            </p:nvGrpSpPr>
            <p:grpSpPr bwMode="auto">
              <a:xfrm>
                <a:off x="480" y="1200"/>
                <a:ext cx="1042" cy="1019"/>
                <a:chOff x="480" y="1200"/>
                <a:chExt cx="1042" cy="1019"/>
              </a:xfrm>
            </p:grpSpPr>
            <p:pic>
              <p:nvPicPr>
                <p:cNvPr id="495634" name="图片 356370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" y="1200"/>
                  <a:ext cx="1042" cy="10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5635" name="椭圆 356371"/>
                <p:cNvSpPr>
                  <a:spLocks noChangeArrowheads="1"/>
                </p:cNvSpPr>
                <p:nvPr/>
              </p:nvSpPr>
              <p:spPr bwMode="auto">
                <a:xfrm>
                  <a:off x="480" y="1200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alpha val="55000"/>
                      </a:schemeClr>
                    </a:gs>
                    <a:gs pos="50000">
                      <a:srgbClr val="475E00">
                        <a:alpha val="89999"/>
                      </a:srgbClr>
                    </a:gs>
                    <a:gs pos="100000">
                      <a:schemeClr val="folHlink">
                        <a:alpha val="5500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495636" name="图片 356372" descr="Pictur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4" y="1210"/>
                <a:ext cx="823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95637" name="组合 356373"/>
            <p:cNvGrpSpPr>
              <a:grpSpLocks/>
            </p:cNvGrpSpPr>
            <p:nvPr/>
          </p:nvGrpSpPr>
          <p:grpSpPr bwMode="auto">
            <a:xfrm>
              <a:off x="576" y="2056"/>
              <a:ext cx="720" cy="705"/>
              <a:chOff x="480" y="1200"/>
              <a:chExt cx="1042" cy="1019"/>
            </a:xfrm>
          </p:grpSpPr>
          <p:grpSp>
            <p:nvGrpSpPr>
              <p:cNvPr id="495638" name="组合 356374"/>
              <p:cNvGrpSpPr>
                <a:grpSpLocks/>
              </p:cNvGrpSpPr>
              <p:nvPr/>
            </p:nvGrpSpPr>
            <p:grpSpPr bwMode="auto">
              <a:xfrm>
                <a:off x="480" y="1200"/>
                <a:ext cx="1042" cy="1019"/>
                <a:chOff x="480" y="1200"/>
                <a:chExt cx="1042" cy="1019"/>
              </a:xfrm>
            </p:grpSpPr>
            <p:pic>
              <p:nvPicPr>
                <p:cNvPr id="495639" name="图片 356375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" y="1200"/>
                  <a:ext cx="1042" cy="10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5640" name="椭圆 356376"/>
                <p:cNvSpPr>
                  <a:spLocks noChangeArrowheads="1"/>
                </p:cNvSpPr>
                <p:nvPr/>
              </p:nvSpPr>
              <p:spPr bwMode="auto">
                <a:xfrm>
                  <a:off x="480" y="1200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alpha val="55000"/>
                      </a:schemeClr>
                    </a:gs>
                    <a:gs pos="50000">
                      <a:srgbClr val="475E00">
                        <a:alpha val="89999"/>
                      </a:srgbClr>
                    </a:gs>
                    <a:gs pos="100000">
                      <a:schemeClr val="folHlink">
                        <a:alpha val="5500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495641" name="图片 356377" descr="Pictur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4" y="1210"/>
                <a:ext cx="823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95642" name="组合 356378"/>
            <p:cNvGrpSpPr>
              <a:grpSpLocks/>
            </p:cNvGrpSpPr>
            <p:nvPr/>
          </p:nvGrpSpPr>
          <p:grpSpPr bwMode="auto">
            <a:xfrm>
              <a:off x="1094" y="2835"/>
              <a:ext cx="720" cy="705"/>
              <a:chOff x="480" y="1200"/>
              <a:chExt cx="1042" cy="1019"/>
            </a:xfrm>
          </p:grpSpPr>
          <p:grpSp>
            <p:nvGrpSpPr>
              <p:cNvPr id="495643" name="组合 356379"/>
              <p:cNvGrpSpPr>
                <a:grpSpLocks/>
              </p:cNvGrpSpPr>
              <p:nvPr/>
            </p:nvGrpSpPr>
            <p:grpSpPr bwMode="auto">
              <a:xfrm>
                <a:off x="480" y="1200"/>
                <a:ext cx="1042" cy="1019"/>
                <a:chOff x="480" y="1200"/>
                <a:chExt cx="1042" cy="1019"/>
              </a:xfrm>
            </p:grpSpPr>
            <p:pic>
              <p:nvPicPr>
                <p:cNvPr id="495644" name="图片 356380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" y="1200"/>
                  <a:ext cx="1042" cy="10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5645" name="椭圆 356381"/>
                <p:cNvSpPr>
                  <a:spLocks noChangeArrowheads="1"/>
                </p:cNvSpPr>
                <p:nvPr/>
              </p:nvSpPr>
              <p:spPr bwMode="auto">
                <a:xfrm>
                  <a:off x="480" y="1200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alpha val="55000"/>
                      </a:schemeClr>
                    </a:gs>
                    <a:gs pos="50000">
                      <a:srgbClr val="475E00">
                        <a:alpha val="89999"/>
                      </a:srgbClr>
                    </a:gs>
                    <a:gs pos="100000">
                      <a:schemeClr val="folHlink">
                        <a:alpha val="5500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495646" name="图片 356382" descr="Pictur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4" y="1210"/>
                <a:ext cx="823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5647" name="文本框 356383"/>
            <p:cNvSpPr txBox="1">
              <a:spLocks noChangeArrowheads="1"/>
            </p:cNvSpPr>
            <p:nvPr/>
          </p:nvSpPr>
          <p:spPr bwMode="auto">
            <a:xfrm>
              <a:off x="1133" y="1415"/>
              <a:ext cx="63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8F8F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495648" name="文本框 356384"/>
            <p:cNvSpPr txBox="1">
              <a:spLocks noChangeArrowheads="1"/>
            </p:cNvSpPr>
            <p:nvPr/>
          </p:nvSpPr>
          <p:spPr bwMode="auto">
            <a:xfrm>
              <a:off x="601" y="2250"/>
              <a:ext cx="63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8F8F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495649" name="文本框 356385"/>
            <p:cNvSpPr txBox="1">
              <a:spLocks noChangeArrowheads="1"/>
            </p:cNvSpPr>
            <p:nvPr/>
          </p:nvSpPr>
          <p:spPr bwMode="auto">
            <a:xfrm>
              <a:off x="1135" y="3011"/>
              <a:ext cx="63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8F8F8"/>
                  </a:solidFill>
                  <a:cs typeface="Arial" pitchFamily="34" charset="0"/>
                </a:rPr>
                <a:t>Text in here</a:t>
              </a:r>
            </a:p>
          </p:txBody>
        </p:sp>
        <p:grpSp>
          <p:nvGrpSpPr>
            <p:cNvPr id="495650" name="组合 356386"/>
            <p:cNvGrpSpPr>
              <a:grpSpLocks/>
            </p:cNvGrpSpPr>
            <p:nvPr/>
          </p:nvGrpSpPr>
          <p:grpSpPr bwMode="auto">
            <a:xfrm>
              <a:off x="4410" y="1231"/>
              <a:ext cx="720" cy="705"/>
              <a:chOff x="480" y="1200"/>
              <a:chExt cx="1042" cy="1019"/>
            </a:xfrm>
          </p:grpSpPr>
          <p:grpSp>
            <p:nvGrpSpPr>
              <p:cNvPr id="495651" name="组合 356387"/>
              <p:cNvGrpSpPr>
                <a:grpSpLocks/>
              </p:cNvGrpSpPr>
              <p:nvPr/>
            </p:nvGrpSpPr>
            <p:grpSpPr bwMode="auto">
              <a:xfrm>
                <a:off x="480" y="1200"/>
                <a:ext cx="1042" cy="1019"/>
                <a:chOff x="480" y="1200"/>
                <a:chExt cx="1042" cy="1019"/>
              </a:xfrm>
            </p:grpSpPr>
            <p:pic>
              <p:nvPicPr>
                <p:cNvPr id="495652" name="图片 356388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" y="1200"/>
                  <a:ext cx="1042" cy="10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5653" name="椭圆 356389"/>
                <p:cNvSpPr>
                  <a:spLocks noChangeArrowheads="1"/>
                </p:cNvSpPr>
                <p:nvPr/>
              </p:nvSpPr>
              <p:spPr bwMode="auto">
                <a:xfrm>
                  <a:off x="480" y="1200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alpha val="55000"/>
                      </a:schemeClr>
                    </a:gs>
                    <a:gs pos="50000">
                      <a:srgbClr val="222265">
                        <a:alpha val="89999"/>
                      </a:srgbClr>
                    </a:gs>
                    <a:gs pos="100000">
                      <a:schemeClr val="accent2">
                        <a:alpha val="5500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495654" name="图片 356390" descr="Pictur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4" y="1210"/>
                <a:ext cx="823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5655" name="文本框 356391"/>
            <p:cNvSpPr txBox="1">
              <a:spLocks noChangeArrowheads="1"/>
            </p:cNvSpPr>
            <p:nvPr/>
          </p:nvSpPr>
          <p:spPr bwMode="auto">
            <a:xfrm>
              <a:off x="4449" y="1415"/>
              <a:ext cx="63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8F8F8"/>
                  </a:solidFill>
                  <a:cs typeface="Arial" pitchFamily="34" charset="0"/>
                </a:rPr>
                <a:t>Text in here</a:t>
              </a:r>
            </a:p>
          </p:txBody>
        </p:sp>
        <p:grpSp>
          <p:nvGrpSpPr>
            <p:cNvPr id="495656" name="组合 356392"/>
            <p:cNvGrpSpPr>
              <a:grpSpLocks/>
            </p:cNvGrpSpPr>
            <p:nvPr/>
          </p:nvGrpSpPr>
          <p:grpSpPr bwMode="auto">
            <a:xfrm>
              <a:off x="4948" y="2056"/>
              <a:ext cx="720" cy="705"/>
              <a:chOff x="480" y="1200"/>
              <a:chExt cx="1042" cy="1019"/>
            </a:xfrm>
          </p:grpSpPr>
          <p:grpSp>
            <p:nvGrpSpPr>
              <p:cNvPr id="495657" name="组合 356393"/>
              <p:cNvGrpSpPr>
                <a:grpSpLocks/>
              </p:cNvGrpSpPr>
              <p:nvPr/>
            </p:nvGrpSpPr>
            <p:grpSpPr bwMode="auto">
              <a:xfrm>
                <a:off x="480" y="1200"/>
                <a:ext cx="1042" cy="1019"/>
                <a:chOff x="480" y="1200"/>
                <a:chExt cx="1042" cy="1019"/>
              </a:xfrm>
            </p:grpSpPr>
            <p:pic>
              <p:nvPicPr>
                <p:cNvPr id="495658" name="图片 356394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" y="1200"/>
                  <a:ext cx="1042" cy="10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5659" name="椭圆 356395"/>
                <p:cNvSpPr>
                  <a:spLocks noChangeArrowheads="1"/>
                </p:cNvSpPr>
                <p:nvPr/>
              </p:nvSpPr>
              <p:spPr bwMode="auto">
                <a:xfrm>
                  <a:off x="480" y="1200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alpha val="55000"/>
                      </a:schemeClr>
                    </a:gs>
                    <a:gs pos="50000">
                      <a:srgbClr val="222265">
                        <a:alpha val="89999"/>
                      </a:srgbClr>
                    </a:gs>
                    <a:gs pos="100000">
                      <a:schemeClr val="accent2">
                        <a:alpha val="5500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495660" name="图片 356396" descr="Pictur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4" y="1210"/>
                <a:ext cx="823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5661" name="文本框 356397"/>
            <p:cNvSpPr txBox="1">
              <a:spLocks noChangeArrowheads="1"/>
            </p:cNvSpPr>
            <p:nvPr/>
          </p:nvSpPr>
          <p:spPr bwMode="auto">
            <a:xfrm>
              <a:off x="4973" y="2250"/>
              <a:ext cx="63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8F8F8"/>
                  </a:solidFill>
                  <a:cs typeface="Arial" pitchFamily="34" charset="0"/>
                </a:rPr>
                <a:t>Text in here</a:t>
              </a:r>
            </a:p>
          </p:txBody>
        </p:sp>
        <p:grpSp>
          <p:nvGrpSpPr>
            <p:cNvPr id="495662" name="组合 356398"/>
            <p:cNvGrpSpPr>
              <a:grpSpLocks/>
            </p:cNvGrpSpPr>
            <p:nvPr/>
          </p:nvGrpSpPr>
          <p:grpSpPr bwMode="auto">
            <a:xfrm>
              <a:off x="4410" y="2825"/>
              <a:ext cx="720" cy="704"/>
              <a:chOff x="480" y="1200"/>
              <a:chExt cx="1042" cy="1019"/>
            </a:xfrm>
          </p:grpSpPr>
          <p:grpSp>
            <p:nvGrpSpPr>
              <p:cNvPr id="495663" name="组合 356399"/>
              <p:cNvGrpSpPr>
                <a:grpSpLocks/>
              </p:cNvGrpSpPr>
              <p:nvPr/>
            </p:nvGrpSpPr>
            <p:grpSpPr bwMode="auto">
              <a:xfrm>
                <a:off x="480" y="1200"/>
                <a:ext cx="1042" cy="1019"/>
                <a:chOff x="480" y="1200"/>
                <a:chExt cx="1042" cy="1019"/>
              </a:xfrm>
            </p:grpSpPr>
            <p:pic>
              <p:nvPicPr>
                <p:cNvPr id="495664" name="图片 356400" descr="circuler_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" y="1200"/>
                  <a:ext cx="1042" cy="10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5665" name="椭圆 356401"/>
                <p:cNvSpPr>
                  <a:spLocks noChangeArrowheads="1"/>
                </p:cNvSpPr>
                <p:nvPr/>
              </p:nvSpPr>
              <p:spPr bwMode="auto">
                <a:xfrm>
                  <a:off x="480" y="1200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alpha val="55000"/>
                      </a:schemeClr>
                    </a:gs>
                    <a:gs pos="50000">
                      <a:srgbClr val="222265">
                        <a:alpha val="89999"/>
                      </a:srgbClr>
                    </a:gs>
                    <a:gs pos="100000">
                      <a:schemeClr val="accent2">
                        <a:alpha val="5500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495666" name="图片 356402" descr="Picture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4" y="1210"/>
                <a:ext cx="823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5667" name="文本框 356403"/>
            <p:cNvSpPr txBox="1">
              <a:spLocks noChangeArrowheads="1"/>
            </p:cNvSpPr>
            <p:nvPr/>
          </p:nvSpPr>
          <p:spPr bwMode="auto">
            <a:xfrm>
              <a:off x="4449" y="3009"/>
              <a:ext cx="63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8F8F8"/>
                  </a:solidFill>
                  <a:cs typeface="Arial" pitchFamily="34" charset="0"/>
                </a:rPr>
                <a:t>Text in here</a:t>
              </a:r>
            </a:p>
          </p:txBody>
        </p:sp>
        <p:sp>
          <p:nvSpPr>
            <p:cNvPr id="495668" name="下弧形箭头 356404"/>
            <p:cNvSpPr>
              <a:spLocks noChangeArrowheads="1"/>
            </p:cNvSpPr>
            <p:nvPr/>
          </p:nvSpPr>
          <p:spPr bwMode="auto">
            <a:xfrm rot="10800000" flipV="1">
              <a:off x="2718" y="2884"/>
              <a:ext cx="802" cy="297"/>
            </a:xfrm>
            <a:prstGeom prst="curvedUpArrow">
              <a:avLst>
                <a:gd name="adj1" fmla="val 37617"/>
                <a:gd name="adj2" fmla="val 91624"/>
                <a:gd name="adj3" fmla="val 33324"/>
              </a:avLst>
            </a:prstGeom>
            <a:solidFill>
              <a:schemeClr val="tx1">
                <a:alpha val="37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5669" name="文本框 356405"/>
            <p:cNvSpPr txBox="1">
              <a:spLocks noChangeArrowheads="1"/>
            </p:cNvSpPr>
            <p:nvPr/>
          </p:nvSpPr>
          <p:spPr bwMode="auto">
            <a:xfrm>
              <a:off x="3986" y="2199"/>
              <a:ext cx="99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000000"/>
                  </a:solidFill>
                  <a:cs typeface="Arial" pitchFamily="34" charset="0"/>
                </a:rPr>
                <a:t>Description of the contents</a:t>
              </a:r>
            </a:p>
          </p:txBody>
        </p:sp>
      </p:grp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5" name="标题 3584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497666" name="组合 358402"/>
          <p:cNvGrpSpPr>
            <a:grpSpLocks/>
          </p:cNvGrpSpPr>
          <p:nvPr/>
        </p:nvGrpSpPr>
        <p:grpSpPr bwMode="auto">
          <a:xfrm>
            <a:off x="2286000" y="1485900"/>
            <a:ext cx="4800600" cy="4724400"/>
            <a:chOff x="1488" y="960"/>
            <a:chExt cx="2928" cy="2880"/>
          </a:xfrm>
        </p:grpSpPr>
        <p:grpSp>
          <p:nvGrpSpPr>
            <p:cNvPr id="497667" name="组合 358403"/>
            <p:cNvGrpSpPr>
              <a:grpSpLocks/>
            </p:cNvGrpSpPr>
            <p:nvPr/>
          </p:nvGrpSpPr>
          <p:grpSpPr bwMode="auto">
            <a:xfrm>
              <a:off x="2356" y="960"/>
              <a:ext cx="1192" cy="959"/>
              <a:chOff x="2356" y="960"/>
              <a:chExt cx="1192" cy="959"/>
            </a:xfrm>
          </p:grpSpPr>
          <p:grpSp>
            <p:nvGrpSpPr>
              <p:cNvPr id="497668" name="组合 358404"/>
              <p:cNvGrpSpPr>
                <a:grpSpLocks/>
              </p:cNvGrpSpPr>
              <p:nvPr/>
            </p:nvGrpSpPr>
            <p:grpSpPr bwMode="auto">
              <a:xfrm>
                <a:off x="2356" y="960"/>
                <a:ext cx="1192" cy="959"/>
                <a:chOff x="2057" y="862"/>
                <a:chExt cx="1549" cy="1351"/>
              </a:xfrm>
            </p:grpSpPr>
            <p:sp>
              <p:nvSpPr>
                <p:cNvPr id="497669" name="六边形 358405"/>
                <p:cNvSpPr>
                  <a:spLocks noChangeArrowheads="1"/>
                </p:cNvSpPr>
                <p:nvPr/>
              </p:nvSpPr>
              <p:spPr bwMode="auto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70" name="六边形 358406"/>
                <p:cNvSpPr>
                  <a:spLocks noChangeArrowheads="1"/>
                </p:cNvSpPr>
                <p:nvPr/>
              </p:nvSpPr>
              <p:spPr bwMode="auto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71" name="六边形 358407"/>
                <p:cNvSpPr>
                  <a:spLocks noChangeArrowheads="1"/>
                </p:cNvSpPr>
                <p:nvPr/>
              </p:nvSpPr>
              <p:spPr bwMode="auto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7262EC"/>
                    </a:gs>
                    <a:gs pos="100000">
                      <a:srgbClr val="2614AA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672" name="文本框 358408"/>
              <p:cNvSpPr txBox="1">
                <a:spLocks noChangeArrowheads="1"/>
              </p:cNvSpPr>
              <p:nvPr/>
            </p:nvSpPr>
            <p:spPr bwMode="auto">
              <a:xfrm>
                <a:off x="2576" y="1170"/>
                <a:ext cx="749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  <p:grpSp>
          <p:nvGrpSpPr>
            <p:cNvPr id="497673" name="组合 358409"/>
            <p:cNvGrpSpPr>
              <a:grpSpLocks/>
            </p:cNvGrpSpPr>
            <p:nvPr/>
          </p:nvGrpSpPr>
          <p:grpSpPr bwMode="auto">
            <a:xfrm>
              <a:off x="1488" y="1438"/>
              <a:ext cx="1193" cy="959"/>
              <a:chOff x="1488" y="1438"/>
              <a:chExt cx="1193" cy="959"/>
            </a:xfrm>
          </p:grpSpPr>
          <p:grpSp>
            <p:nvGrpSpPr>
              <p:cNvPr id="497674" name="组合 358410"/>
              <p:cNvGrpSpPr>
                <a:grpSpLocks/>
              </p:cNvGrpSpPr>
              <p:nvPr/>
            </p:nvGrpSpPr>
            <p:grpSpPr bwMode="auto">
              <a:xfrm>
                <a:off x="1488" y="1438"/>
                <a:ext cx="1193" cy="959"/>
                <a:chOff x="1110" y="2656"/>
                <a:chExt cx="1549" cy="1351"/>
              </a:xfrm>
            </p:grpSpPr>
            <p:sp>
              <p:nvSpPr>
                <p:cNvPr id="497675" name="六边形 358411"/>
                <p:cNvSpPr>
                  <a:spLocks noChangeArrowheads="1"/>
                </p:cNvSpPr>
                <p:nvPr/>
              </p:nvSpPr>
              <p:spPr bwMode="auto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76" name="六边形 358412"/>
                <p:cNvSpPr>
                  <a:spLocks noChangeArrowheads="1"/>
                </p:cNvSpPr>
                <p:nvPr/>
              </p:nvSpPr>
              <p:spPr bwMode="auto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77" name="六边形 358413"/>
                <p:cNvSpPr>
                  <a:spLocks noChangeArrowheads="1"/>
                </p:cNvSpPr>
                <p:nvPr/>
              </p:nvSpPr>
              <p:spPr bwMode="auto">
                <a:xfrm>
                  <a:off x="1200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45A2D6"/>
                    </a:gs>
                    <a:gs pos="100000">
                      <a:srgbClr val="49ACE3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678" name="文本框 358414"/>
              <p:cNvSpPr txBox="1">
                <a:spLocks noChangeArrowheads="1"/>
              </p:cNvSpPr>
              <p:nvPr/>
            </p:nvSpPr>
            <p:spPr bwMode="auto">
              <a:xfrm>
                <a:off x="1713" y="1642"/>
                <a:ext cx="749" cy="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  <p:grpSp>
          <p:nvGrpSpPr>
            <p:cNvPr id="497679" name="组合 358415"/>
            <p:cNvGrpSpPr>
              <a:grpSpLocks/>
            </p:cNvGrpSpPr>
            <p:nvPr/>
          </p:nvGrpSpPr>
          <p:grpSpPr bwMode="auto">
            <a:xfrm>
              <a:off x="2356" y="1919"/>
              <a:ext cx="1192" cy="959"/>
              <a:chOff x="2356" y="1919"/>
              <a:chExt cx="1192" cy="959"/>
            </a:xfrm>
          </p:grpSpPr>
          <p:grpSp>
            <p:nvGrpSpPr>
              <p:cNvPr id="497680" name="组合 358416"/>
              <p:cNvGrpSpPr>
                <a:grpSpLocks/>
              </p:cNvGrpSpPr>
              <p:nvPr/>
            </p:nvGrpSpPr>
            <p:grpSpPr bwMode="auto">
              <a:xfrm>
                <a:off x="2356" y="1919"/>
                <a:ext cx="1192" cy="959"/>
                <a:chOff x="3174" y="2656"/>
                <a:chExt cx="1549" cy="1351"/>
              </a:xfrm>
            </p:grpSpPr>
            <p:sp>
              <p:nvSpPr>
                <p:cNvPr id="497681" name="六边形 358417"/>
                <p:cNvSpPr>
                  <a:spLocks noChangeArrowheads="1"/>
                </p:cNvSpPr>
                <p:nvPr/>
              </p:nvSpPr>
              <p:spPr bwMode="auto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82" name="六边形 358418"/>
                <p:cNvSpPr>
                  <a:spLocks noChangeArrowheads="1"/>
                </p:cNvSpPr>
                <p:nvPr/>
              </p:nvSpPr>
              <p:spPr bwMode="auto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83" name="六边形 358419"/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182F5E"/>
                    </a:gs>
                    <a:gs pos="100000">
                      <a:srgbClr val="3366CC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684" name="文本框 358420"/>
              <p:cNvSpPr txBox="1">
                <a:spLocks noChangeArrowheads="1"/>
              </p:cNvSpPr>
              <p:nvPr/>
            </p:nvSpPr>
            <p:spPr bwMode="auto">
              <a:xfrm>
                <a:off x="2557" y="2133"/>
                <a:ext cx="749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  <p:grpSp>
          <p:nvGrpSpPr>
            <p:cNvPr id="497685" name="组合 358421"/>
            <p:cNvGrpSpPr>
              <a:grpSpLocks/>
            </p:cNvGrpSpPr>
            <p:nvPr/>
          </p:nvGrpSpPr>
          <p:grpSpPr bwMode="auto">
            <a:xfrm>
              <a:off x="3223" y="1438"/>
              <a:ext cx="1193" cy="959"/>
              <a:chOff x="3223" y="1438"/>
              <a:chExt cx="1193" cy="959"/>
            </a:xfrm>
          </p:grpSpPr>
          <p:grpSp>
            <p:nvGrpSpPr>
              <p:cNvPr id="497686" name="组合 358422"/>
              <p:cNvGrpSpPr>
                <a:grpSpLocks/>
              </p:cNvGrpSpPr>
              <p:nvPr/>
            </p:nvGrpSpPr>
            <p:grpSpPr bwMode="auto">
              <a:xfrm>
                <a:off x="3223" y="1438"/>
                <a:ext cx="1193" cy="959"/>
                <a:chOff x="2057" y="862"/>
                <a:chExt cx="1549" cy="1351"/>
              </a:xfrm>
            </p:grpSpPr>
            <p:sp>
              <p:nvSpPr>
                <p:cNvPr id="497687" name="六边形 358423"/>
                <p:cNvSpPr>
                  <a:spLocks noChangeArrowheads="1"/>
                </p:cNvSpPr>
                <p:nvPr/>
              </p:nvSpPr>
              <p:spPr bwMode="auto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88" name="六边形 358424"/>
                <p:cNvSpPr>
                  <a:spLocks noChangeArrowheads="1"/>
                </p:cNvSpPr>
                <p:nvPr/>
              </p:nvSpPr>
              <p:spPr bwMode="auto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89" name="六边形 358425"/>
                <p:cNvSpPr>
                  <a:spLocks noChangeArrowheads="1"/>
                </p:cNvSpPr>
                <p:nvPr/>
              </p:nvSpPr>
              <p:spPr bwMode="auto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3E565A"/>
                    </a:gs>
                    <a:gs pos="100000">
                      <a:srgbClr val="85B9C3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690" name="文本框 358426"/>
              <p:cNvSpPr txBox="1">
                <a:spLocks noChangeArrowheads="1"/>
              </p:cNvSpPr>
              <p:nvPr/>
            </p:nvSpPr>
            <p:spPr bwMode="auto">
              <a:xfrm>
                <a:off x="3447" y="1652"/>
                <a:ext cx="749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  <p:grpSp>
          <p:nvGrpSpPr>
            <p:cNvPr id="497691" name="组合 358427"/>
            <p:cNvGrpSpPr>
              <a:grpSpLocks/>
            </p:cNvGrpSpPr>
            <p:nvPr/>
          </p:nvGrpSpPr>
          <p:grpSpPr bwMode="auto">
            <a:xfrm>
              <a:off x="3223" y="2400"/>
              <a:ext cx="1193" cy="959"/>
              <a:chOff x="3223" y="2400"/>
              <a:chExt cx="1193" cy="959"/>
            </a:xfrm>
          </p:grpSpPr>
          <p:grpSp>
            <p:nvGrpSpPr>
              <p:cNvPr id="497692" name="组合 358428"/>
              <p:cNvGrpSpPr>
                <a:grpSpLocks/>
              </p:cNvGrpSpPr>
              <p:nvPr/>
            </p:nvGrpSpPr>
            <p:grpSpPr bwMode="auto">
              <a:xfrm>
                <a:off x="3223" y="2400"/>
                <a:ext cx="1193" cy="959"/>
                <a:chOff x="3174" y="2656"/>
                <a:chExt cx="1549" cy="1351"/>
              </a:xfrm>
            </p:grpSpPr>
            <p:sp>
              <p:nvSpPr>
                <p:cNvPr id="497693" name="六边形 358429"/>
                <p:cNvSpPr>
                  <a:spLocks noChangeArrowheads="1"/>
                </p:cNvSpPr>
                <p:nvPr/>
              </p:nvSpPr>
              <p:spPr bwMode="auto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94" name="六边形 358430"/>
                <p:cNvSpPr>
                  <a:spLocks noChangeArrowheads="1"/>
                </p:cNvSpPr>
                <p:nvPr/>
              </p:nvSpPr>
              <p:spPr bwMode="auto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695" name="六边形 358431"/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216D4B"/>
                    </a:gs>
                    <a:gs pos="100000">
                      <a:srgbClr val="41D592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696" name="文本框 358432"/>
              <p:cNvSpPr txBox="1">
                <a:spLocks noChangeArrowheads="1"/>
              </p:cNvSpPr>
              <p:nvPr/>
            </p:nvSpPr>
            <p:spPr bwMode="auto">
              <a:xfrm>
                <a:off x="3469" y="2650"/>
                <a:ext cx="749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  <p:grpSp>
          <p:nvGrpSpPr>
            <p:cNvPr id="497697" name="组合 358433"/>
            <p:cNvGrpSpPr>
              <a:grpSpLocks/>
            </p:cNvGrpSpPr>
            <p:nvPr/>
          </p:nvGrpSpPr>
          <p:grpSpPr bwMode="auto">
            <a:xfrm>
              <a:off x="1488" y="2400"/>
              <a:ext cx="1193" cy="959"/>
              <a:chOff x="1488" y="2400"/>
              <a:chExt cx="1193" cy="959"/>
            </a:xfrm>
          </p:grpSpPr>
          <p:grpSp>
            <p:nvGrpSpPr>
              <p:cNvPr id="497698" name="组合 358434"/>
              <p:cNvGrpSpPr>
                <a:grpSpLocks/>
              </p:cNvGrpSpPr>
              <p:nvPr/>
            </p:nvGrpSpPr>
            <p:grpSpPr bwMode="auto">
              <a:xfrm>
                <a:off x="1488" y="2400"/>
                <a:ext cx="1193" cy="959"/>
                <a:chOff x="3174" y="2656"/>
                <a:chExt cx="1549" cy="1351"/>
              </a:xfrm>
            </p:grpSpPr>
            <p:sp>
              <p:nvSpPr>
                <p:cNvPr id="497699" name="六边形 358435"/>
                <p:cNvSpPr>
                  <a:spLocks noChangeArrowheads="1"/>
                </p:cNvSpPr>
                <p:nvPr/>
              </p:nvSpPr>
              <p:spPr bwMode="auto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700" name="六边形 358436"/>
                <p:cNvSpPr>
                  <a:spLocks noChangeArrowheads="1"/>
                </p:cNvSpPr>
                <p:nvPr/>
              </p:nvSpPr>
              <p:spPr bwMode="auto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701" name="六边形 358437"/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0082AD"/>
                    </a:gs>
                    <a:gs pos="100000">
                      <a:srgbClr val="0099CC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702" name="文本框 358438"/>
              <p:cNvSpPr txBox="1">
                <a:spLocks noChangeArrowheads="1"/>
              </p:cNvSpPr>
              <p:nvPr/>
            </p:nvSpPr>
            <p:spPr bwMode="auto">
              <a:xfrm>
                <a:off x="1713" y="2602"/>
                <a:ext cx="749" cy="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  <p:grpSp>
          <p:nvGrpSpPr>
            <p:cNvPr id="497703" name="组合 358439"/>
            <p:cNvGrpSpPr>
              <a:grpSpLocks/>
            </p:cNvGrpSpPr>
            <p:nvPr/>
          </p:nvGrpSpPr>
          <p:grpSpPr bwMode="auto">
            <a:xfrm>
              <a:off x="2356" y="2881"/>
              <a:ext cx="1192" cy="959"/>
              <a:chOff x="2356" y="2881"/>
              <a:chExt cx="1192" cy="959"/>
            </a:xfrm>
          </p:grpSpPr>
          <p:grpSp>
            <p:nvGrpSpPr>
              <p:cNvPr id="497704" name="组合 358440"/>
              <p:cNvGrpSpPr>
                <a:grpSpLocks/>
              </p:cNvGrpSpPr>
              <p:nvPr/>
            </p:nvGrpSpPr>
            <p:grpSpPr bwMode="auto">
              <a:xfrm>
                <a:off x="2356" y="2881"/>
                <a:ext cx="1192" cy="959"/>
                <a:chOff x="3174" y="2656"/>
                <a:chExt cx="1549" cy="1351"/>
              </a:xfrm>
            </p:grpSpPr>
            <p:sp>
              <p:nvSpPr>
                <p:cNvPr id="497705" name="六边形 358441"/>
                <p:cNvSpPr>
                  <a:spLocks noChangeArrowheads="1"/>
                </p:cNvSpPr>
                <p:nvPr/>
              </p:nvSpPr>
              <p:spPr bwMode="auto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706" name="六边形 358442"/>
                <p:cNvSpPr>
                  <a:spLocks noChangeArrowheads="1"/>
                </p:cNvSpPr>
                <p:nvPr/>
              </p:nvSpPr>
              <p:spPr bwMode="auto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7707" name="六边形 358443"/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185E5E"/>
                    </a:gs>
                    <a:gs pos="100000">
                      <a:srgbClr val="33CCCC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7708" name="文本框 358444"/>
              <p:cNvSpPr txBox="1">
                <a:spLocks noChangeArrowheads="1"/>
              </p:cNvSpPr>
              <p:nvPr/>
            </p:nvSpPr>
            <p:spPr bwMode="auto">
              <a:xfrm>
                <a:off x="2580" y="3095"/>
                <a:ext cx="749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>
                    <a:solidFill>
                      <a:srgbClr val="FFFFFF"/>
                    </a:solidFill>
                    <a:cs typeface="Arial" pitchFamily="34" charset="0"/>
                  </a:rPr>
                  <a:t>Title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FFFFFF"/>
                    </a:solidFill>
                    <a:cs typeface="Arial" pitchFamily="34" charset="0"/>
                  </a:rPr>
                  <a:t>Add your text</a:t>
                </a:r>
              </a:p>
            </p:txBody>
          </p:sp>
        </p:grp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405505"/>
          <p:cNvSpPr>
            <a:spLocks noChangeArrowheads="1"/>
          </p:cNvSpPr>
          <p:nvPr/>
        </p:nvSpPr>
        <p:spPr bwMode="auto">
          <a:xfrm>
            <a:off x="2141538" y="2390775"/>
            <a:ext cx="6240462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7890" name="矩形 405506"/>
          <p:cNvSpPr>
            <a:spLocks noChangeArrowheads="1"/>
          </p:cNvSpPr>
          <p:nvPr/>
        </p:nvSpPr>
        <p:spPr bwMode="auto">
          <a:xfrm>
            <a:off x="790575" y="2390775"/>
            <a:ext cx="969963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7891" name="矩形 405507"/>
          <p:cNvSpPr>
            <a:spLocks noChangeArrowheads="1"/>
          </p:cNvSpPr>
          <p:nvPr/>
        </p:nvSpPr>
        <p:spPr bwMode="auto">
          <a:xfrm>
            <a:off x="2898775" y="3073400"/>
            <a:ext cx="5483225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7892" name="矩形 405508"/>
          <p:cNvSpPr>
            <a:spLocks noChangeArrowheads="1"/>
          </p:cNvSpPr>
          <p:nvPr/>
        </p:nvSpPr>
        <p:spPr bwMode="auto">
          <a:xfrm>
            <a:off x="790575" y="3073400"/>
            <a:ext cx="1614488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7893" name="矩形 405509"/>
          <p:cNvSpPr>
            <a:spLocks noChangeArrowheads="1"/>
          </p:cNvSpPr>
          <p:nvPr/>
        </p:nvSpPr>
        <p:spPr bwMode="auto">
          <a:xfrm>
            <a:off x="3386138" y="3759200"/>
            <a:ext cx="4995862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7894" name="矩形 405510"/>
          <p:cNvSpPr>
            <a:spLocks noChangeArrowheads="1"/>
          </p:cNvSpPr>
          <p:nvPr/>
        </p:nvSpPr>
        <p:spPr bwMode="auto">
          <a:xfrm>
            <a:off x="790575" y="3759200"/>
            <a:ext cx="2157413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7895" name="矩形 405511"/>
          <p:cNvSpPr>
            <a:spLocks noChangeArrowheads="1"/>
          </p:cNvSpPr>
          <p:nvPr/>
        </p:nvSpPr>
        <p:spPr bwMode="auto">
          <a:xfrm>
            <a:off x="7246938" y="5829300"/>
            <a:ext cx="1135062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7896" name="矩形 405512"/>
          <p:cNvSpPr>
            <a:spLocks noChangeArrowheads="1"/>
          </p:cNvSpPr>
          <p:nvPr/>
        </p:nvSpPr>
        <p:spPr bwMode="auto">
          <a:xfrm>
            <a:off x="790575" y="5829300"/>
            <a:ext cx="6051550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7897" name="矩形 405513"/>
          <p:cNvSpPr>
            <a:spLocks noChangeArrowheads="1"/>
          </p:cNvSpPr>
          <p:nvPr/>
        </p:nvSpPr>
        <p:spPr bwMode="auto">
          <a:xfrm>
            <a:off x="6162675" y="5137150"/>
            <a:ext cx="2219325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7898" name="矩形 405514"/>
          <p:cNvSpPr>
            <a:spLocks noChangeArrowheads="1"/>
          </p:cNvSpPr>
          <p:nvPr/>
        </p:nvSpPr>
        <p:spPr bwMode="auto">
          <a:xfrm>
            <a:off x="790575" y="5137150"/>
            <a:ext cx="4979988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7899" name="矩形 405515"/>
          <p:cNvSpPr>
            <a:spLocks noChangeArrowheads="1"/>
          </p:cNvSpPr>
          <p:nvPr/>
        </p:nvSpPr>
        <p:spPr bwMode="auto">
          <a:xfrm>
            <a:off x="4667250" y="4452938"/>
            <a:ext cx="3714750" cy="2016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7900" name="矩形 405516"/>
          <p:cNvSpPr>
            <a:spLocks noChangeArrowheads="1"/>
          </p:cNvSpPr>
          <p:nvPr/>
        </p:nvSpPr>
        <p:spPr bwMode="auto">
          <a:xfrm>
            <a:off x="790575" y="4452938"/>
            <a:ext cx="3422650" cy="2016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7901" name="任意多边形 405517"/>
          <p:cNvSpPr>
            <a:spLocks noChangeArrowheads="1"/>
          </p:cNvSpPr>
          <p:nvPr/>
        </p:nvSpPr>
        <p:spPr bwMode="auto">
          <a:xfrm>
            <a:off x="688975" y="2193925"/>
            <a:ext cx="1165225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2" name="任意多边形 405518"/>
          <p:cNvSpPr>
            <a:spLocks noChangeArrowheads="1"/>
          </p:cNvSpPr>
          <p:nvPr/>
        </p:nvSpPr>
        <p:spPr bwMode="auto">
          <a:xfrm>
            <a:off x="693738" y="2876550"/>
            <a:ext cx="1866900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28" y="0"/>
              </a:cxn>
              <a:cxn ang="0">
                <a:pos x="1274" y="189"/>
              </a:cxn>
              <a:cxn ang="0">
                <a:pos x="1128" y="375"/>
              </a:cxn>
            </a:cxnLst>
            <a:rect l="0" t="0" r="r" b="b"/>
            <a:pathLst>
              <a:path w="1274" h="375">
                <a:moveTo>
                  <a:pt x="0" y="0"/>
                </a:moveTo>
                <a:lnTo>
                  <a:pt x="1128" y="0"/>
                </a:lnTo>
                <a:lnTo>
                  <a:pt x="1274" y="189"/>
                </a:lnTo>
                <a:lnTo>
                  <a:pt x="1128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3" name="任意多边形 405519"/>
          <p:cNvSpPr>
            <a:spLocks noChangeArrowheads="1"/>
          </p:cNvSpPr>
          <p:nvPr/>
        </p:nvSpPr>
        <p:spPr bwMode="auto">
          <a:xfrm>
            <a:off x="695325" y="3552825"/>
            <a:ext cx="2400300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93" y="2"/>
              </a:cxn>
              <a:cxn ang="0">
                <a:pos x="1639" y="191"/>
              </a:cxn>
              <a:cxn ang="0">
                <a:pos x="1493" y="377"/>
              </a:cxn>
            </a:cxnLst>
            <a:rect l="0" t="0" r="r" b="b"/>
            <a:pathLst>
              <a:path w="1639" h="377">
                <a:moveTo>
                  <a:pt x="0" y="0"/>
                </a:moveTo>
                <a:lnTo>
                  <a:pt x="1493" y="2"/>
                </a:lnTo>
                <a:lnTo>
                  <a:pt x="1639" y="191"/>
                </a:lnTo>
                <a:lnTo>
                  <a:pt x="1493" y="37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4" name="任意多边形 405520"/>
          <p:cNvSpPr>
            <a:spLocks noChangeArrowheads="1"/>
          </p:cNvSpPr>
          <p:nvPr/>
        </p:nvSpPr>
        <p:spPr bwMode="auto">
          <a:xfrm>
            <a:off x="692150" y="4251325"/>
            <a:ext cx="3646488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43" y="2"/>
              </a:cxn>
              <a:cxn ang="0">
                <a:pos x="2489" y="191"/>
              </a:cxn>
              <a:cxn ang="0">
                <a:pos x="2343" y="377"/>
              </a:cxn>
            </a:cxnLst>
            <a:rect l="0" t="0" r="r" b="b"/>
            <a:pathLst>
              <a:path w="2489" h="377">
                <a:moveTo>
                  <a:pt x="0" y="0"/>
                </a:moveTo>
                <a:lnTo>
                  <a:pt x="2343" y="2"/>
                </a:lnTo>
                <a:lnTo>
                  <a:pt x="2489" y="191"/>
                </a:lnTo>
                <a:lnTo>
                  <a:pt x="2343" y="37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5" name="任意多边形 405521"/>
          <p:cNvSpPr>
            <a:spLocks noChangeArrowheads="1"/>
          </p:cNvSpPr>
          <p:nvPr/>
        </p:nvSpPr>
        <p:spPr bwMode="auto">
          <a:xfrm>
            <a:off x="692150" y="4943475"/>
            <a:ext cx="5187950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95" y="0"/>
              </a:cxn>
              <a:cxn ang="0">
                <a:pos x="3541" y="189"/>
              </a:cxn>
              <a:cxn ang="0">
                <a:pos x="3395" y="375"/>
              </a:cxn>
            </a:cxnLst>
            <a:rect l="0" t="0" r="r" b="b"/>
            <a:pathLst>
              <a:path w="3541" h="375">
                <a:moveTo>
                  <a:pt x="0" y="0"/>
                </a:moveTo>
                <a:lnTo>
                  <a:pt x="3395" y="0"/>
                </a:lnTo>
                <a:lnTo>
                  <a:pt x="3541" y="189"/>
                </a:lnTo>
                <a:lnTo>
                  <a:pt x="3395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6" name="任意多边形 405522"/>
          <p:cNvSpPr>
            <a:spLocks noChangeArrowheads="1"/>
          </p:cNvSpPr>
          <p:nvPr/>
        </p:nvSpPr>
        <p:spPr bwMode="auto">
          <a:xfrm>
            <a:off x="693738" y="5629275"/>
            <a:ext cx="6248400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18" y="2"/>
              </a:cxn>
              <a:cxn ang="0">
                <a:pos x="4264" y="191"/>
              </a:cxn>
              <a:cxn ang="0">
                <a:pos x="4118" y="377"/>
              </a:cxn>
            </a:cxnLst>
            <a:rect l="0" t="0" r="r" b="b"/>
            <a:pathLst>
              <a:path w="4264" h="377">
                <a:moveTo>
                  <a:pt x="0" y="0"/>
                </a:moveTo>
                <a:lnTo>
                  <a:pt x="4118" y="2"/>
                </a:lnTo>
                <a:lnTo>
                  <a:pt x="4264" y="191"/>
                </a:lnTo>
                <a:lnTo>
                  <a:pt x="4118" y="37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7" name="任意多边形 405523"/>
          <p:cNvSpPr>
            <a:spLocks noChangeArrowheads="1"/>
          </p:cNvSpPr>
          <p:nvPr/>
        </p:nvSpPr>
        <p:spPr bwMode="auto">
          <a:xfrm>
            <a:off x="1843088" y="2185988"/>
            <a:ext cx="6604000" cy="603250"/>
          </a:xfrm>
          <a:custGeom>
            <a:avLst/>
            <a:gdLst/>
            <a:ahLst/>
            <a:cxnLst>
              <a:cxn ang="0">
                <a:pos x="4506" y="0"/>
              </a:cxn>
              <a:cxn ang="0">
                <a:pos x="0" y="5"/>
              </a:cxn>
              <a:cxn ang="0">
                <a:pos x="146" y="194"/>
              </a:cxn>
              <a:cxn ang="0">
                <a:pos x="0" y="380"/>
              </a:cxn>
            </a:cxnLst>
            <a:rect l="0" t="0" r="r" b="b"/>
            <a:pathLst>
              <a:path w="4506" h="380">
                <a:moveTo>
                  <a:pt x="4506" y="0"/>
                </a:moveTo>
                <a:lnTo>
                  <a:pt x="0" y="5"/>
                </a:lnTo>
                <a:lnTo>
                  <a:pt x="146" y="194"/>
                </a:lnTo>
                <a:lnTo>
                  <a:pt x="0" y="38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8" name="任意多边形 405524"/>
          <p:cNvSpPr>
            <a:spLocks noChangeArrowheads="1"/>
          </p:cNvSpPr>
          <p:nvPr/>
        </p:nvSpPr>
        <p:spPr bwMode="auto">
          <a:xfrm>
            <a:off x="2573338" y="2874963"/>
            <a:ext cx="5873750" cy="596900"/>
          </a:xfrm>
          <a:custGeom>
            <a:avLst/>
            <a:gdLst/>
            <a:ahLst/>
            <a:cxnLst>
              <a:cxn ang="0">
                <a:pos x="4008" y="0"/>
              </a:cxn>
              <a:cxn ang="0">
                <a:pos x="0" y="1"/>
              </a:cxn>
              <a:cxn ang="0">
                <a:pos x="146" y="190"/>
              </a:cxn>
              <a:cxn ang="0">
                <a:pos x="0" y="376"/>
              </a:cxn>
            </a:cxnLst>
            <a:rect l="0" t="0" r="r" b="b"/>
            <a:pathLst>
              <a:path w="4008" h="376">
                <a:moveTo>
                  <a:pt x="4008" y="0"/>
                </a:moveTo>
                <a:lnTo>
                  <a:pt x="0" y="1"/>
                </a:lnTo>
                <a:lnTo>
                  <a:pt x="146" y="190"/>
                </a:lnTo>
                <a:lnTo>
                  <a:pt x="0" y="37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9" name="任意多边形 405525"/>
          <p:cNvSpPr>
            <a:spLocks noChangeArrowheads="1"/>
          </p:cNvSpPr>
          <p:nvPr/>
        </p:nvSpPr>
        <p:spPr bwMode="auto">
          <a:xfrm>
            <a:off x="3094038" y="3554413"/>
            <a:ext cx="5353050" cy="596900"/>
          </a:xfrm>
          <a:custGeom>
            <a:avLst/>
            <a:gdLst/>
            <a:ahLst/>
            <a:cxnLst>
              <a:cxn ang="0">
                <a:pos x="3653" y="0"/>
              </a:cxn>
              <a:cxn ang="0">
                <a:pos x="0" y="1"/>
              </a:cxn>
              <a:cxn ang="0">
                <a:pos x="146" y="190"/>
              </a:cxn>
              <a:cxn ang="0">
                <a:pos x="0" y="376"/>
              </a:cxn>
            </a:cxnLst>
            <a:rect l="0" t="0" r="r" b="b"/>
            <a:pathLst>
              <a:path w="3653" h="376">
                <a:moveTo>
                  <a:pt x="3653" y="0"/>
                </a:moveTo>
                <a:lnTo>
                  <a:pt x="0" y="1"/>
                </a:lnTo>
                <a:lnTo>
                  <a:pt x="146" y="190"/>
                </a:lnTo>
                <a:lnTo>
                  <a:pt x="0" y="37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0" name="任意多边形 405526"/>
          <p:cNvSpPr>
            <a:spLocks noChangeArrowheads="1"/>
          </p:cNvSpPr>
          <p:nvPr/>
        </p:nvSpPr>
        <p:spPr bwMode="auto">
          <a:xfrm>
            <a:off x="4352925" y="4243388"/>
            <a:ext cx="4094163" cy="606425"/>
          </a:xfrm>
          <a:custGeom>
            <a:avLst/>
            <a:gdLst/>
            <a:ahLst/>
            <a:cxnLst>
              <a:cxn ang="0">
                <a:pos x="2794" y="0"/>
              </a:cxn>
              <a:cxn ang="0">
                <a:pos x="0" y="7"/>
              </a:cxn>
              <a:cxn ang="0">
                <a:pos x="146" y="196"/>
              </a:cxn>
              <a:cxn ang="0">
                <a:pos x="0" y="382"/>
              </a:cxn>
            </a:cxnLst>
            <a:rect l="0" t="0" r="r" b="b"/>
            <a:pathLst>
              <a:path w="2794" h="382">
                <a:moveTo>
                  <a:pt x="2794" y="0"/>
                </a:moveTo>
                <a:lnTo>
                  <a:pt x="0" y="7"/>
                </a:lnTo>
                <a:lnTo>
                  <a:pt x="146" y="196"/>
                </a:lnTo>
                <a:lnTo>
                  <a:pt x="0" y="3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1" name="任意多边形 405527"/>
          <p:cNvSpPr>
            <a:spLocks noChangeArrowheads="1"/>
          </p:cNvSpPr>
          <p:nvPr/>
        </p:nvSpPr>
        <p:spPr bwMode="auto">
          <a:xfrm>
            <a:off x="5878513" y="4941888"/>
            <a:ext cx="2560637" cy="596900"/>
          </a:xfrm>
          <a:custGeom>
            <a:avLst/>
            <a:gdLst/>
            <a:ahLst/>
            <a:cxnLst>
              <a:cxn ang="0">
                <a:pos x="1747" y="0"/>
              </a:cxn>
              <a:cxn ang="0">
                <a:pos x="0" y="1"/>
              </a:cxn>
              <a:cxn ang="0">
                <a:pos x="146" y="190"/>
              </a:cxn>
              <a:cxn ang="0">
                <a:pos x="0" y="376"/>
              </a:cxn>
            </a:cxnLst>
            <a:rect l="0" t="0" r="r" b="b"/>
            <a:pathLst>
              <a:path w="1747" h="376">
                <a:moveTo>
                  <a:pt x="1747" y="0"/>
                </a:moveTo>
                <a:lnTo>
                  <a:pt x="0" y="1"/>
                </a:lnTo>
                <a:lnTo>
                  <a:pt x="146" y="190"/>
                </a:lnTo>
                <a:lnTo>
                  <a:pt x="0" y="37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2" name="任意多边形 405528"/>
          <p:cNvSpPr>
            <a:spLocks noChangeArrowheads="1"/>
          </p:cNvSpPr>
          <p:nvPr/>
        </p:nvSpPr>
        <p:spPr bwMode="auto">
          <a:xfrm>
            <a:off x="6946900" y="5630863"/>
            <a:ext cx="1500188" cy="596900"/>
          </a:xfrm>
          <a:custGeom>
            <a:avLst/>
            <a:gdLst/>
            <a:ahLst/>
            <a:cxnLst>
              <a:cxn ang="0">
                <a:pos x="1023" y="0"/>
              </a:cxn>
              <a:cxn ang="0">
                <a:pos x="0" y="1"/>
              </a:cxn>
              <a:cxn ang="0">
                <a:pos x="146" y="190"/>
              </a:cxn>
              <a:cxn ang="0">
                <a:pos x="0" y="376"/>
              </a:cxn>
            </a:cxnLst>
            <a:rect l="0" t="0" r="r" b="b"/>
            <a:pathLst>
              <a:path w="1023" h="376">
                <a:moveTo>
                  <a:pt x="1023" y="0"/>
                </a:moveTo>
                <a:lnTo>
                  <a:pt x="0" y="1"/>
                </a:lnTo>
                <a:lnTo>
                  <a:pt x="146" y="190"/>
                </a:lnTo>
                <a:lnTo>
                  <a:pt x="0" y="37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3" name="标题 4055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+</a:t>
            </a:r>
            <a:r>
              <a:rPr lang="zh-CN" altLang="en-US" smtClean="0">
                <a:latin typeface="宋体" pitchFamily="2" charset="-122"/>
              </a:rPr>
              <a:t>结果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3" name="标题 5121"/>
          <p:cNvSpPr>
            <a:spLocks noGrp="1" noChangeArrowheads="1"/>
          </p:cNvSpPr>
          <p:nvPr>
            <p:ph type="ctrTitle"/>
          </p:nvPr>
        </p:nvSpPr>
        <p:spPr>
          <a:xfrm>
            <a:off x="533400" y="457200"/>
            <a:ext cx="6781800" cy="762000"/>
          </a:xfrm>
        </p:spPr>
        <p:txBody>
          <a:bodyPr anchor="ctr"/>
          <a:lstStyle/>
          <a:p>
            <a:r>
              <a:rPr lang="en-US" altLang="zh-CN" sz="2800" smtClean="0"/>
              <a:t>ThemeGallery</a:t>
            </a:r>
          </a:p>
        </p:txBody>
      </p:sp>
      <p:sp>
        <p:nvSpPr>
          <p:cNvPr id="5123" name="矩形 5122"/>
          <p:cNvSpPr>
            <a:spLocks noChangeArrowheads="1" noChangeShapeType="1" noTextEdit="1"/>
          </p:cNvSpPr>
          <p:nvPr/>
        </p:nvSpPr>
        <p:spPr bwMode="auto">
          <a:xfrm>
            <a:off x="639763" y="1209675"/>
            <a:ext cx="6248400" cy="822325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>
                <a:ln w="19050">
                  <a:solidFill>
                    <a:srgbClr val="FEFEFE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Tw Cen MT"/>
              </a:rPr>
              <a:t>PowerTemplate</a:t>
            </a:r>
            <a:endParaRPr lang="zh-CN" altLang="en-US" sz="3600" b="1" kern="10">
              <a:ln w="19050">
                <a:solidFill>
                  <a:srgbClr val="FEFEFE"/>
                </a:solidFill>
                <a:round/>
                <a:headEnd/>
                <a:tailEnd/>
              </a:ln>
              <a:solidFill>
                <a:schemeClr val="accent1"/>
              </a:soli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Tw Cen MT"/>
            </a:endParaRPr>
          </a:p>
        </p:txBody>
      </p:sp>
      <p:sp>
        <p:nvSpPr>
          <p:cNvPr id="499715" name="副标题 512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zh-CN" sz="3200" smtClean="0"/>
              <a:t>Your company slogan in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7" name="圆角矩形 6145"/>
          <p:cNvSpPr>
            <a:spLocks noChangeArrowheads="1"/>
          </p:cNvSpPr>
          <p:nvPr/>
        </p:nvSpPr>
        <p:spPr bwMode="auto">
          <a:xfrm flipH="1">
            <a:off x="609600" y="1368425"/>
            <a:ext cx="1425575" cy="4038600"/>
          </a:xfrm>
          <a:prstGeom prst="roundRect">
            <a:avLst>
              <a:gd name="adj" fmla="val 11375"/>
            </a:avLst>
          </a:prstGeom>
          <a:solidFill>
            <a:srgbClr val="FFFFFF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0738" name="圆角矩形 6146"/>
          <p:cNvSpPr>
            <a:spLocks noChangeArrowheads="1"/>
          </p:cNvSpPr>
          <p:nvPr/>
        </p:nvSpPr>
        <p:spPr bwMode="auto">
          <a:xfrm>
            <a:off x="2133600" y="1371600"/>
            <a:ext cx="6596063" cy="4038600"/>
          </a:xfrm>
          <a:prstGeom prst="roundRect">
            <a:avLst>
              <a:gd name="adj" fmla="val 2454"/>
            </a:avLst>
          </a:prstGeom>
          <a:solidFill>
            <a:schemeClr val="hlink"/>
          </a:solidFill>
          <a:ln w="28575">
            <a:solidFill>
              <a:srgbClr val="FEFEFE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0739" name="标题 614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/>
          <a:lstStyle/>
          <a:p>
            <a:r>
              <a:rPr lang="en-US" altLang="zh-CN" smtClean="0"/>
              <a:t>Click to add contents</a:t>
            </a:r>
          </a:p>
        </p:txBody>
      </p:sp>
      <p:sp>
        <p:nvSpPr>
          <p:cNvPr id="500740" name="任意多边形 6148"/>
          <p:cNvSpPr>
            <a:spLocks noChangeArrowheads="1"/>
          </p:cNvSpPr>
          <p:nvPr/>
        </p:nvSpPr>
        <p:spPr bwMode="auto">
          <a:xfrm flipH="1">
            <a:off x="8129588" y="1416050"/>
            <a:ext cx="515937" cy="465138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FBFBFB"/>
              </a:gs>
              <a:gs pos="50000">
                <a:srgbClr val="F8F8F8">
                  <a:alpha val="0"/>
                </a:srgbClr>
              </a:gs>
              <a:gs pos="100000">
                <a:srgbClr val="FBFBFB"/>
              </a:gs>
            </a:gsLst>
            <a:lin ang="27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0741" name="组合 6149"/>
          <p:cNvGrpSpPr>
            <a:grpSpLocks/>
          </p:cNvGrpSpPr>
          <p:nvPr/>
        </p:nvGrpSpPr>
        <p:grpSpPr bwMode="auto">
          <a:xfrm rot="5400000">
            <a:off x="1838325" y="1514475"/>
            <a:ext cx="495300" cy="666750"/>
            <a:chOff x="778" y="1762"/>
            <a:chExt cx="312" cy="420"/>
          </a:xfrm>
        </p:grpSpPr>
        <p:grpSp>
          <p:nvGrpSpPr>
            <p:cNvPr id="500742" name="组合 6150"/>
            <p:cNvGrpSpPr>
              <a:grpSpLocks/>
            </p:cNvGrpSpPr>
            <p:nvPr/>
          </p:nvGrpSpPr>
          <p:grpSpPr bwMode="auto">
            <a:xfrm>
              <a:off x="960" y="1764"/>
              <a:ext cx="130" cy="418"/>
              <a:chOff x="960" y="1764"/>
              <a:chExt cx="130" cy="418"/>
            </a:xfrm>
          </p:grpSpPr>
          <p:sp>
            <p:nvSpPr>
              <p:cNvPr id="500743" name="椭圆 6151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44" name="椭圆 6152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45" name="圆角矩形 6153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EAEAEA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0746" name="组合 6154"/>
            <p:cNvGrpSpPr>
              <a:grpSpLocks/>
            </p:cNvGrpSpPr>
            <p:nvPr/>
          </p:nvGrpSpPr>
          <p:grpSpPr bwMode="auto">
            <a:xfrm>
              <a:off x="778" y="1762"/>
              <a:ext cx="130" cy="418"/>
              <a:chOff x="960" y="1764"/>
              <a:chExt cx="130" cy="418"/>
            </a:xfrm>
          </p:grpSpPr>
          <p:sp>
            <p:nvSpPr>
              <p:cNvPr id="500747" name="椭圆 6155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48" name="椭圆 6156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49" name="圆角矩形 6157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FFFFFF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0750" name="组合 6158"/>
          <p:cNvGrpSpPr>
            <a:grpSpLocks/>
          </p:cNvGrpSpPr>
          <p:nvPr/>
        </p:nvGrpSpPr>
        <p:grpSpPr bwMode="auto">
          <a:xfrm rot="5400000">
            <a:off x="1838325" y="4638675"/>
            <a:ext cx="495300" cy="666750"/>
            <a:chOff x="778" y="1762"/>
            <a:chExt cx="312" cy="420"/>
          </a:xfrm>
        </p:grpSpPr>
        <p:grpSp>
          <p:nvGrpSpPr>
            <p:cNvPr id="500751" name="组合 6159"/>
            <p:cNvGrpSpPr>
              <a:grpSpLocks/>
            </p:cNvGrpSpPr>
            <p:nvPr/>
          </p:nvGrpSpPr>
          <p:grpSpPr bwMode="auto">
            <a:xfrm>
              <a:off x="960" y="1764"/>
              <a:ext cx="130" cy="418"/>
              <a:chOff x="960" y="1764"/>
              <a:chExt cx="130" cy="418"/>
            </a:xfrm>
          </p:grpSpPr>
          <p:sp>
            <p:nvSpPr>
              <p:cNvPr id="500752" name="椭圆 6160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53" name="椭圆 6161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54" name="圆角矩形 6162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EAEAEA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0755" name="组合 6163"/>
            <p:cNvGrpSpPr>
              <a:grpSpLocks/>
            </p:cNvGrpSpPr>
            <p:nvPr/>
          </p:nvGrpSpPr>
          <p:grpSpPr bwMode="auto">
            <a:xfrm>
              <a:off x="778" y="1762"/>
              <a:ext cx="130" cy="418"/>
              <a:chOff x="960" y="1764"/>
              <a:chExt cx="130" cy="418"/>
            </a:xfrm>
          </p:grpSpPr>
          <p:sp>
            <p:nvSpPr>
              <p:cNvPr id="500756" name="椭圆 6164"/>
              <p:cNvSpPr>
                <a:spLocks noChangeArrowheads="1"/>
              </p:cNvSpPr>
              <p:nvPr/>
            </p:nvSpPr>
            <p:spPr bwMode="auto">
              <a:xfrm>
                <a:off x="960" y="1764"/>
                <a:ext cx="126" cy="12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57" name="椭圆 6165"/>
              <p:cNvSpPr>
                <a:spLocks noChangeArrowheads="1"/>
              </p:cNvSpPr>
              <p:nvPr/>
            </p:nvSpPr>
            <p:spPr bwMode="auto">
              <a:xfrm>
                <a:off x="964" y="2062"/>
                <a:ext cx="126" cy="120"/>
              </a:xfrm>
              <a:prstGeom prst="ellipse">
                <a:avLst/>
              </a:prstGeom>
              <a:solidFill>
                <a:srgbClr val="000000">
                  <a:alpha val="30000"/>
                </a:srgbClr>
              </a:solidFill>
              <a:ln w="38100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0758" name="圆角矩形 6166"/>
              <p:cNvSpPr>
                <a:spLocks noChangeArrowheads="1"/>
              </p:cNvSpPr>
              <p:nvPr/>
            </p:nvSpPr>
            <p:spPr bwMode="auto">
              <a:xfrm>
                <a:off x="996" y="1836"/>
                <a:ext cx="62" cy="3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50000">
                    <a:srgbClr val="FFFFFF"/>
                  </a:gs>
                  <a:gs pos="100000">
                    <a:srgbClr val="B2B2B2"/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00759" name="文本框 6167"/>
          <p:cNvSpPr txBox="1">
            <a:spLocks noChangeArrowheads="1"/>
          </p:cNvSpPr>
          <p:nvPr/>
        </p:nvSpPr>
        <p:spPr bwMode="auto">
          <a:xfrm>
            <a:off x="2644775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  <a:cs typeface="Arial" pitchFamily="34" charset="0"/>
              </a:rPr>
              <a:t>ThemeGallery is a Design Digital Content &amp; Contents mall developed by Guild Design Inc.</a:t>
            </a:r>
          </a:p>
        </p:txBody>
      </p:sp>
      <p:sp>
        <p:nvSpPr>
          <p:cNvPr id="500760" name="文本框 6168"/>
          <p:cNvSpPr txBox="1">
            <a:spLocks noChangeArrowheads="1"/>
          </p:cNvSpPr>
          <p:nvPr/>
        </p:nvSpPr>
        <p:spPr bwMode="auto">
          <a:xfrm>
            <a:off x="3124200" y="2667000"/>
            <a:ext cx="5029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/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/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/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/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/>
              <a:t>Add your text in here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en-US" altLang="zh-CN" b="1"/>
              <a:t>Add your text in here</a:t>
            </a:r>
          </a:p>
        </p:txBody>
      </p:sp>
      <p:sp>
        <p:nvSpPr>
          <p:cNvPr id="500761" name="直接连接符 6169"/>
          <p:cNvSpPr>
            <a:spLocks noChangeShapeType="1"/>
          </p:cNvSpPr>
          <p:nvPr/>
        </p:nvSpPr>
        <p:spPr bwMode="auto">
          <a:xfrm>
            <a:off x="2590800" y="2438400"/>
            <a:ext cx="5867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0762" name="文本框 6170"/>
          <p:cNvSpPr txBox="1">
            <a:spLocks noChangeArrowheads="1"/>
          </p:cNvSpPr>
          <p:nvPr/>
        </p:nvSpPr>
        <p:spPr bwMode="auto">
          <a:xfrm>
            <a:off x="609600" y="2743200"/>
            <a:ext cx="14478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/>
              <a:t>Company</a:t>
            </a:r>
          </a:p>
          <a:p>
            <a:pPr algn="ctr">
              <a:spcBef>
                <a:spcPct val="50000"/>
              </a:spcBef>
            </a:pPr>
            <a:r>
              <a:rPr lang="en-US" altLang="zh-CN" sz="2000" b="1"/>
              <a:t>LOGO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1" name="标题 71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add Hot Tip</a:t>
            </a:r>
          </a:p>
        </p:txBody>
      </p:sp>
      <p:sp>
        <p:nvSpPr>
          <p:cNvPr id="501762" name="文本占位符 7170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8153400" cy="3810000"/>
          </a:xfrm>
        </p:spPr>
        <p:txBody>
          <a:bodyPr/>
          <a:lstStyle/>
          <a:p>
            <a:r>
              <a:rPr lang="en-US" altLang="zh-CN" b="1" smtClean="0"/>
              <a:t> How do I incorporate my logo to a slide that will apply to all the other slides?</a:t>
            </a:r>
            <a:r>
              <a:rPr lang="en-US" altLang="zh-CN" smtClean="0"/>
              <a:t> </a:t>
            </a:r>
          </a:p>
          <a:p>
            <a:endParaRPr lang="en-US" altLang="zh-CN" smtClean="0"/>
          </a:p>
          <a:p>
            <a:pPr lvl="1"/>
            <a:r>
              <a:rPr lang="en-US" altLang="zh-CN" sz="2400" smtClean="0"/>
              <a:t>On the </a:t>
            </a:r>
            <a:r>
              <a:rPr lang="en-US" altLang="zh-CN" sz="2400" smtClean="0">
                <a:solidFill>
                  <a:schemeClr val="accent1"/>
                </a:solidFill>
              </a:rPr>
              <a:t>[View]</a:t>
            </a:r>
            <a:r>
              <a:rPr lang="en-US" altLang="zh-CN" sz="2400" smtClean="0"/>
              <a:t> menu, point to </a:t>
            </a:r>
            <a:r>
              <a:rPr lang="en-US" altLang="zh-CN" sz="2400" smtClean="0">
                <a:solidFill>
                  <a:schemeClr val="accent1"/>
                </a:solidFill>
              </a:rPr>
              <a:t>[Master],</a:t>
            </a:r>
            <a:r>
              <a:rPr lang="en-US" altLang="zh-CN" sz="2400" smtClean="0"/>
              <a:t> and then click </a:t>
            </a:r>
            <a:r>
              <a:rPr lang="en-US" altLang="zh-CN" sz="2400" smtClean="0">
                <a:solidFill>
                  <a:schemeClr val="accent1"/>
                </a:solidFill>
              </a:rPr>
              <a:t>[Slide Master]</a:t>
            </a:r>
            <a:r>
              <a:rPr lang="en-US" altLang="zh-CN" sz="2400" smtClean="0"/>
              <a:t> or </a:t>
            </a:r>
            <a:r>
              <a:rPr lang="en-US" altLang="zh-CN" sz="2400" smtClean="0">
                <a:solidFill>
                  <a:schemeClr val="accent1"/>
                </a:solidFill>
              </a:rPr>
              <a:t>[Notes Master].</a:t>
            </a:r>
            <a:r>
              <a:rPr lang="en-US" altLang="zh-CN" sz="2400" smtClean="0"/>
              <a:t> Change images to the one you like, then it will apply to all the other slides. </a:t>
            </a:r>
          </a:p>
        </p:txBody>
      </p:sp>
      <p:sp>
        <p:nvSpPr>
          <p:cNvPr id="501763" name="矩形 7171"/>
          <p:cNvSpPr>
            <a:spLocks noChangeArrowheads="1"/>
          </p:cNvSpPr>
          <p:nvPr/>
        </p:nvSpPr>
        <p:spPr bwMode="auto">
          <a:xfrm>
            <a:off x="1447800" y="5257800"/>
            <a:ext cx="6324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000" b="1">
                <a:cs typeface="Arial" pitchFamily="34" charset="0"/>
              </a:rPr>
              <a:t>[ Image information in product ]</a:t>
            </a: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zh-CN" sz="1000">
                <a:cs typeface="Arial" pitchFamily="34" charset="0"/>
              </a:rPr>
              <a:t> Image : CD_  School life (PhotoDisc), www.themegallery.com</a:t>
            </a:r>
          </a:p>
          <a:p>
            <a:pPr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zh-CN" sz="1000">
                <a:cs typeface="Arial" pitchFamily="34" charset="0"/>
              </a:rPr>
              <a:t> Note to customers : This image has been licensed to be used within this PowerPoint template only. </a:t>
            </a:r>
          </a:p>
          <a:p>
            <a:r>
              <a:rPr lang="en-US" altLang="zh-CN" sz="1000">
                <a:cs typeface="Arial" pitchFamily="34" charset="0"/>
              </a:rPr>
              <a:t>                                   You may not extract the image for any other use.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5" name="标题 81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02786" name="圆角矩形 8194"/>
          <p:cNvSpPr>
            <a:spLocks noChangeArrowheads="1"/>
          </p:cNvSpPr>
          <p:nvPr/>
        </p:nvSpPr>
        <p:spPr bwMode="auto">
          <a:xfrm>
            <a:off x="1219200" y="2481263"/>
            <a:ext cx="6750050" cy="3386137"/>
          </a:xfrm>
          <a:prstGeom prst="roundRect">
            <a:avLst>
              <a:gd name="adj" fmla="val 16667"/>
            </a:avLst>
          </a:prstGeom>
          <a:solidFill>
            <a:srgbClr val="1C1C1C">
              <a:alpha val="10001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2787" name="组合 8195"/>
          <p:cNvGrpSpPr>
            <a:grpSpLocks/>
          </p:cNvGrpSpPr>
          <p:nvPr/>
        </p:nvGrpSpPr>
        <p:grpSpPr bwMode="auto">
          <a:xfrm>
            <a:off x="990600" y="2209800"/>
            <a:ext cx="1838325" cy="3309938"/>
            <a:chOff x="528" y="1392"/>
            <a:chExt cx="1158" cy="2085"/>
          </a:xfrm>
        </p:grpSpPr>
        <p:sp>
          <p:nvSpPr>
            <p:cNvPr id="502788" name="圆角矩形 8196"/>
            <p:cNvSpPr>
              <a:spLocks noChangeArrowheads="1"/>
            </p:cNvSpPr>
            <p:nvPr/>
          </p:nvSpPr>
          <p:spPr bwMode="auto">
            <a:xfrm>
              <a:off x="528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789" name="圆角矩形 8197"/>
            <p:cNvSpPr>
              <a:spLocks noChangeArrowheads="1"/>
            </p:cNvSpPr>
            <p:nvPr/>
          </p:nvSpPr>
          <p:spPr bwMode="auto">
            <a:xfrm>
              <a:off x="576" y="1416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2790" name="组合 8198"/>
          <p:cNvGrpSpPr>
            <a:grpSpLocks/>
          </p:cNvGrpSpPr>
          <p:nvPr/>
        </p:nvGrpSpPr>
        <p:grpSpPr bwMode="auto">
          <a:xfrm>
            <a:off x="3783013" y="2209800"/>
            <a:ext cx="1838325" cy="3309938"/>
            <a:chOff x="2287" y="1392"/>
            <a:chExt cx="1158" cy="2085"/>
          </a:xfrm>
        </p:grpSpPr>
        <p:sp>
          <p:nvSpPr>
            <p:cNvPr id="502791" name="圆角矩形 8199"/>
            <p:cNvSpPr>
              <a:spLocks noChangeArrowheads="1"/>
            </p:cNvSpPr>
            <p:nvPr/>
          </p:nvSpPr>
          <p:spPr bwMode="auto">
            <a:xfrm>
              <a:off x="2287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792" name="圆角矩形 8200"/>
            <p:cNvSpPr>
              <a:spLocks noChangeArrowheads="1"/>
            </p:cNvSpPr>
            <p:nvPr/>
          </p:nvSpPr>
          <p:spPr bwMode="auto">
            <a:xfrm>
              <a:off x="2333" y="1416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2793" name="组合 8201"/>
          <p:cNvGrpSpPr>
            <a:grpSpLocks/>
          </p:cNvGrpSpPr>
          <p:nvPr/>
        </p:nvGrpSpPr>
        <p:grpSpPr bwMode="auto">
          <a:xfrm>
            <a:off x="6619875" y="2209800"/>
            <a:ext cx="1838325" cy="3309938"/>
            <a:chOff x="4074" y="1392"/>
            <a:chExt cx="1158" cy="2085"/>
          </a:xfrm>
        </p:grpSpPr>
        <p:sp>
          <p:nvSpPr>
            <p:cNvPr id="502794" name="圆角矩形 8202"/>
            <p:cNvSpPr>
              <a:spLocks noChangeArrowheads="1"/>
            </p:cNvSpPr>
            <p:nvPr/>
          </p:nvSpPr>
          <p:spPr bwMode="auto">
            <a:xfrm>
              <a:off x="4074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795" name="圆角矩形 8203"/>
            <p:cNvSpPr>
              <a:spLocks noChangeArrowheads="1"/>
            </p:cNvSpPr>
            <p:nvPr/>
          </p:nvSpPr>
          <p:spPr bwMode="auto">
            <a:xfrm>
              <a:off x="4122" y="1422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2796" name="文本框 8204"/>
          <p:cNvSpPr txBox="1">
            <a:spLocks noChangeArrowheads="1"/>
          </p:cNvSpPr>
          <p:nvPr/>
        </p:nvSpPr>
        <p:spPr bwMode="auto">
          <a:xfrm>
            <a:off x="1066800" y="2867025"/>
            <a:ext cx="1752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</p:txBody>
      </p:sp>
      <p:sp>
        <p:nvSpPr>
          <p:cNvPr id="502797" name="文本框 8205"/>
          <p:cNvSpPr txBox="1">
            <a:spLocks noChangeArrowheads="1"/>
          </p:cNvSpPr>
          <p:nvPr/>
        </p:nvSpPr>
        <p:spPr bwMode="auto">
          <a:xfrm>
            <a:off x="3810000" y="2867025"/>
            <a:ext cx="1752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</p:txBody>
      </p:sp>
      <p:sp>
        <p:nvSpPr>
          <p:cNvPr id="502798" name="文本框 8206"/>
          <p:cNvSpPr txBox="1">
            <a:spLocks noChangeArrowheads="1"/>
          </p:cNvSpPr>
          <p:nvPr/>
        </p:nvSpPr>
        <p:spPr bwMode="auto">
          <a:xfrm>
            <a:off x="6629400" y="2867025"/>
            <a:ext cx="1752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  <a:p>
            <a:pPr marL="120650" indent="-120650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400" b="1">
                <a:solidFill>
                  <a:srgbClr val="FFFFFF"/>
                </a:solidFill>
              </a:rPr>
              <a:t>Click to add Text</a:t>
            </a:r>
          </a:p>
        </p:txBody>
      </p:sp>
      <p:grpSp>
        <p:nvGrpSpPr>
          <p:cNvPr id="502799" name="组合 8207"/>
          <p:cNvGrpSpPr>
            <a:grpSpLocks/>
          </p:cNvGrpSpPr>
          <p:nvPr/>
        </p:nvGrpSpPr>
        <p:grpSpPr bwMode="auto">
          <a:xfrm>
            <a:off x="3124200" y="3733800"/>
            <a:ext cx="504825" cy="496888"/>
            <a:chOff x="1872" y="2352"/>
            <a:chExt cx="240" cy="240"/>
          </a:xfrm>
        </p:grpSpPr>
        <p:grpSp>
          <p:nvGrpSpPr>
            <p:cNvPr id="502800" name="组合 8208"/>
            <p:cNvGrpSpPr>
              <a:grpSpLocks/>
            </p:cNvGrpSpPr>
            <p:nvPr/>
          </p:nvGrpSpPr>
          <p:grpSpPr bwMode="auto">
            <a:xfrm>
              <a:off x="1968" y="2352"/>
              <a:ext cx="144" cy="240"/>
              <a:chOff x="1968" y="2352"/>
              <a:chExt cx="144" cy="240"/>
            </a:xfrm>
          </p:grpSpPr>
          <p:sp>
            <p:nvSpPr>
              <p:cNvPr id="502801" name="椭圆 8209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2" name="椭圆 8210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3" name="椭圆 821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4" name="椭圆 8212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5" name="椭圆 8213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806" name="组合 8214"/>
            <p:cNvGrpSpPr>
              <a:grpSpLocks/>
            </p:cNvGrpSpPr>
            <p:nvPr/>
          </p:nvGrpSpPr>
          <p:grpSpPr bwMode="auto">
            <a:xfrm>
              <a:off x="1872" y="2352"/>
              <a:ext cx="144" cy="240"/>
              <a:chOff x="1968" y="2352"/>
              <a:chExt cx="144" cy="240"/>
            </a:xfrm>
          </p:grpSpPr>
          <p:sp>
            <p:nvSpPr>
              <p:cNvPr id="502807" name="椭圆 8215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8" name="椭圆 8216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9" name="椭圆 821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0" name="椭圆 8218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1" name="椭圆 8219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2812" name="组合 8220"/>
          <p:cNvGrpSpPr>
            <a:grpSpLocks/>
          </p:cNvGrpSpPr>
          <p:nvPr/>
        </p:nvGrpSpPr>
        <p:grpSpPr bwMode="auto">
          <a:xfrm>
            <a:off x="5867400" y="3733800"/>
            <a:ext cx="504825" cy="496888"/>
            <a:chOff x="1872" y="2352"/>
            <a:chExt cx="240" cy="240"/>
          </a:xfrm>
        </p:grpSpPr>
        <p:grpSp>
          <p:nvGrpSpPr>
            <p:cNvPr id="502813" name="组合 8221"/>
            <p:cNvGrpSpPr>
              <a:grpSpLocks/>
            </p:cNvGrpSpPr>
            <p:nvPr/>
          </p:nvGrpSpPr>
          <p:grpSpPr bwMode="auto">
            <a:xfrm>
              <a:off x="1968" y="2352"/>
              <a:ext cx="144" cy="240"/>
              <a:chOff x="1968" y="2352"/>
              <a:chExt cx="144" cy="240"/>
            </a:xfrm>
          </p:grpSpPr>
          <p:sp>
            <p:nvSpPr>
              <p:cNvPr id="502814" name="椭圆 8222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5" name="椭圆 8223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6" name="椭圆 8224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7" name="椭圆 8225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8" name="椭圆 8226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819" name="组合 8227"/>
            <p:cNvGrpSpPr>
              <a:grpSpLocks/>
            </p:cNvGrpSpPr>
            <p:nvPr/>
          </p:nvGrpSpPr>
          <p:grpSpPr bwMode="auto">
            <a:xfrm>
              <a:off x="1872" y="2352"/>
              <a:ext cx="144" cy="240"/>
              <a:chOff x="1968" y="2352"/>
              <a:chExt cx="144" cy="240"/>
            </a:xfrm>
          </p:grpSpPr>
          <p:sp>
            <p:nvSpPr>
              <p:cNvPr id="502820" name="椭圆 8228"/>
              <p:cNvSpPr>
                <a:spLocks noChangeArrowheads="1"/>
              </p:cNvSpPr>
              <p:nvPr/>
            </p:nvSpPr>
            <p:spPr bwMode="auto">
              <a:xfrm>
                <a:off x="1968" y="2352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21" name="椭圆 8229"/>
              <p:cNvSpPr>
                <a:spLocks noChangeArrowheads="1"/>
              </p:cNvSpPr>
              <p:nvPr/>
            </p:nvSpPr>
            <p:spPr bwMode="auto">
              <a:xfrm>
                <a:off x="2016" y="2400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22" name="椭圆 8230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23" name="椭圆 8231"/>
              <p:cNvSpPr>
                <a:spLocks noChangeArrowheads="1"/>
              </p:cNvSpPr>
              <p:nvPr/>
            </p:nvSpPr>
            <p:spPr bwMode="auto">
              <a:xfrm>
                <a:off x="2016" y="2496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24" name="椭圆 8232"/>
              <p:cNvSpPr>
                <a:spLocks noChangeArrowheads="1"/>
              </p:cNvSpPr>
              <p:nvPr/>
            </p:nvSpPr>
            <p:spPr bwMode="auto">
              <a:xfrm>
                <a:off x="1968" y="254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02825" name="文本框 8233"/>
          <p:cNvSpPr txBox="1">
            <a:spLocks noChangeArrowheads="1"/>
          </p:cNvSpPr>
          <p:nvPr/>
        </p:nvSpPr>
        <p:spPr bwMode="auto">
          <a:xfrm>
            <a:off x="1447800" y="1295400"/>
            <a:ext cx="640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000000"/>
                </a:solidFill>
              </a:rPr>
              <a:t>ThemeGallery</a:t>
            </a:r>
            <a:r>
              <a:rPr lang="en-US" altLang="zh-CN">
                <a:solidFill>
                  <a:srgbClr val="000000"/>
                </a:solidFill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09" name="标题 92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03810" name="圆角矩形 9218"/>
          <p:cNvSpPr>
            <a:spLocks noChangeArrowheads="1"/>
          </p:cNvSpPr>
          <p:nvPr/>
        </p:nvSpPr>
        <p:spPr bwMode="auto">
          <a:xfrm>
            <a:off x="1260475" y="1827213"/>
            <a:ext cx="6653213" cy="1144587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rgbClr val="24246B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3811" name="圆角矩形 9219"/>
          <p:cNvSpPr>
            <a:spLocks noChangeArrowheads="1"/>
          </p:cNvSpPr>
          <p:nvPr/>
        </p:nvSpPr>
        <p:spPr bwMode="auto">
          <a:xfrm>
            <a:off x="1263650" y="3417888"/>
            <a:ext cx="6653213" cy="10191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folHlink"/>
              </a:gs>
              <a:gs pos="100000">
                <a:srgbClr val="6B8E00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3812" name="圆角矩形 9220"/>
          <p:cNvSpPr>
            <a:spLocks noChangeArrowheads="1"/>
          </p:cNvSpPr>
          <p:nvPr/>
        </p:nvSpPr>
        <p:spPr bwMode="auto">
          <a:xfrm>
            <a:off x="1271588" y="4933950"/>
            <a:ext cx="6653212" cy="10318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3813" name="任意多边形 9221"/>
          <p:cNvSpPr>
            <a:spLocks noChangeArrowheads="1"/>
          </p:cNvSpPr>
          <p:nvPr/>
        </p:nvSpPr>
        <p:spPr bwMode="auto">
          <a:xfrm flipV="1">
            <a:off x="1435100" y="3048000"/>
            <a:ext cx="6397625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3814" name="任意多边形 9222"/>
          <p:cNvSpPr>
            <a:spLocks noChangeArrowheads="1"/>
          </p:cNvSpPr>
          <p:nvPr/>
        </p:nvSpPr>
        <p:spPr bwMode="auto">
          <a:xfrm flipV="1">
            <a:off x="1338263" y="1457325"/>
            <a:ext cx="6502400" cy="363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3815" name="任意多边形 9223"/>
          <p:cNvSpPr>
            <a:spLocks noChangeArrowheads="1"/>
          </p:cNvSpPr>
          <p:nvPr/>
        </p:nvSpPr>
        <p:spPr bwMode="auto">
          <a:xfrm flipV="1">
            <a:off x="1390650" y="4568825"/>
            <a:ext cx="6475413" cy="363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13" y="21600"/>
              </a:cxn>
              <a:cxn ang="0">
                <a:pos x="17787" y="21600"/>
              </a:cxn>
              <a:cxn ang="0">
                <a:pos x="21600" y="0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alpha val="39999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03816" name="图片 9224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7625" y="1870075"/>
            <a:ext cx="6746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3817" name="图片 9225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0" y="3463925"/>
            <a:ext cx="676275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3818" name="图片 9226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213" y="4975225"/>
            <a:ext cx="674687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819" name="圆角矩形 9227"/>
          <p:cNvSpPr>
            <a:spLocks noChangeArrowheads="1"/>
          </p:cNvSpPr>
          <p:nvPr/>
        </p:nvSpPr>
        <p:spPr bwMode="auto">
          <a:xfrm>
            <a:off x="1747838" y="1600200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3820" name="圆角矩形 9228"/>
          <p:cNvSpPr>
            <a:spLocks noChangeArrowheads="1"/>
          </p:cNvSpPr>
          <p:nvPr/>
        </p:nvSpPr>
        <p:spPr bwMode="auto">
          <a:xfrm>
            <a:off x="1747838" y="3209925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3821" name="圆角矩形 9229"/>
          <p:cNvSpPr>
            <a:spLocks noChangeArrowheads="1"/>
          </p:cNvSpPr>
          <p:nvPr/>
        </p:nvSpPr>
        <p:spPr bwMode="auto">
          <a:xfrm>
            <a:off x="1747838" y="4711700"/>
            <a:ext cx="5791200" cy="4572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3822" name="文本框 9230"/>
          <p:cNvSpPr txBox="1">
            <a:spLocks noChangeArrowheads="1"/>
          </p:cNvSpPr>
          <p:nvPr/>
        </p:nvSpPr>
        <p:spPr bwMode="auto">
          <a:xfrm>
            <a:off x="1671638" y="2209800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</a:rPr>
              <a:t> is a Design Digital Content &amp; Contents mall developed by Guild Design Inc.</a:t>
            </a:r>
          </a:p>
        </p:txBody>
      </p:sp>
      <p:sp>
        <p:nvSpPr>
          <p:cNvPr id="503823" name="文本框 9231"/>
          <p:cNvSpPr txBox="1">
            <a:spLocks noChangeArrowheads="1"/>
          </p:cNvSpPr>
          <p:nvPr/>
        </p:nvSpPr>
        <p:spPr bwMode="auto">
          <a:xfrm>
            <a:off x="1671638" y="3746500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</a:rPr>
              <a:t> is a Design Digital Content &amp; Contents mall developed by Guild Design Inc.</a:t>
            </a:r>
          </a:p>
        </p:txBody>
      </p:sp>
      <p:sp>
        <p:nvSpPr>
          <p:cNvPr id="503824" name="文本框 9232"/>
          <p:cNvSpPr txBox="1">
            <a:spLocks noChangeArrowheads="1"/>
          </p:cNvSpPr>
          <p:nvPr/>
        </p:nvSpPr>
        <p:spPr bwMode="auto">
          <a:xfrm>
            <a:off x="1671638" y="5224463"/>
            <a:ext cx="601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FEFFFF"/>
                </a:solidFill>
              </a:rPr>
              <a:t>- ThemeGallery</a:t>
            </a:r>
            <a:r>
              <a:rPr lang="en-US" altLang="zh-CN" sz="1600">
                <a:solidFill>
                  <a:srgbClr val="FEFFFF"/>
                </a:solidFill>
              </a:rPr>
              <a:t> is a Design Digital Content &amp; Contents mall developed by Guild Design Inc.</a:t>
            </a:r>
          </a:p>
        </p:txBody>
      </p:sp>
      <p:sp>
        <p:nvSpPr>
          <p:cNvPr id="503825" name="矩形 9233"/>
          <p:cNvSpPr>
            <a:spLocks noChangeArrowheads="1"/>
          </p:cNvSpPr>
          <p:nvPr/>
        </p:nvSpPr>
        <p:spPr bwMode="auto">
          <a:xfrm>
            <a:off x="2128838" y="1600200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accent2"/>
                </a:solidFill>
              </a:rPr>
              <a:t>Description of the company’s sub contents</a:t>
            </a:r>
          </a:p>
        </p:txBody>
      </p:sp>
      <p:sp>
        <p:nvSpPr>
          <p:cNvPr id="503826" name="矩形 9234"/>
          <p:cNvSpPr>
            <a:spLocks noChangeArrowheads="1"/>
          </p:cNvSpPr>
          <p:nvPr/>
        </p:nvSpPr>
        <p:spPr bwMode="auto">
          <a:xfrm>
            <a:off x="2128838" y="3219450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folHlink"/>
                </a:solidFill>
              </a:rPr>
              <a:t>Description of the company’s sub contents</a:t>
            </a:r>
          </a:p>
        </p:txBody>
      </p:sp>
      <p:sp>
        <p:nvSpPr>
          <p:cNvPr id="503827" name="矩形 9235"/>
          <p:cNvSpPr>
            <a:spLocks noChangeArrowheads="1"/>
          </p:cNvSpPr>
          <p:nvPr/>
        </p:nvSpPr>
        <p:spPr bwMode="auto">
          <a:xfrm>
            <a:off x="2128838" y="4722813"/>
            <a:ext cx="5029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hlink"/>
                </a:solidFill>
              </a:rPr>
              <a:t>Description of the company’s sub contents</a:t>
            </a:r>
          </a:p>
        </p:txBody>
      </p:sp>
    </p:spTree>
  </p:cSld>
  <p:clrMapOvr>
    <a:masterClrMapping/>
  </p:clrMapOvr>
  <p:transition/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3" name="直接连接符 10241"/>
          <p:cNvSpPr>
            <a:spLocks noChangeShapeType="1"/>
          </p:cNvSpPr>
          <p:nvPr/>
        </p:nvSpPr>
        <p:spPr bwMode="auto">
          <a:xfrm flipV="1">
            <a:off x="3648075" y="2260600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34" name="直接连接符 10242"/>
          <p:cNvSpPr>
            <a:spLocks noChangeShapeType="1"/>
          </p:cNvSpPr>
          <p:nvPr/>
        </p:nvSpPr>
        <p:spPr bwMode="auto">
          <a:xfrm flipH="1" flipV="1">
            <a:off x="5041900" y="2260600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35" name="直接连接符 10243"/>
          <p:cNvSpPr>
            <a:spLocks noChangeShapeType="1"/>
          </p:cNvSpPr>
          <p:nvPr/>
        </p:nvSpPr>
        <p:spPr bwMode="auto">
          <a:xfrm flipH="1">
            <a:off x="4221163" y="4773613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36" name="直接连接符 10244"/>
          <p:cNvSpPr>
            <a:spLocks noChangeShapeType="1"/>
          </p:cNvSpPr>
          <p:nvPr/>
        </p:nvSpPr>
        <p:spPr bwMode="auto">
          <a:xfrm flipH="1">
            <a:off x="5751513" y="3465513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37" name="直接连接符 10245"/>
          <p:cNvSpPr>
            <a:spLocks noChangeShapeType="1"/>
          </p:cNvSpPr>
          <p:nvPr/>
        </p:nvSpPr>
        <p:spPr bwMode="auto">
          <a:xfrm>
            <a:off x="3443288" y="3465513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38" name="正五边形 10246"/>
          <p:cNvSpPr>
            <a:spLocks noChangeArrowheads="1"/>
          </p:cNvSpPr>
          <p:nvPr/>
        </p:nvSpPr>
        <p:spPr bwMode="auto">
          <a:xfrm>
            <a:off x="3365500" y="4448175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39" name="正五边形 10247"/>
          <p:cNvSpPr>
            <a:spLocks noChangeArrowheads="1"/>
          </p:cNvSpPr>
          <p:nvPr/>
        </p:nvSpPr>
        <p:spPr bwMode="auto">
          <a:xfrm>
            <a:off x="2735263" y="2589213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40" name="正五边形 10248"/>
          <p:cNvSpPr>
            <a:spLocks noChangeArrowheads="1"/>
          </p:cNvSpPr>
          <p:nvPr/>
        </p:nvSpPr>
        <p:spPr bwMode="auto">
          <a:xfrm>
            <a:off x="5897563" y="2597150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41" name="正五边形 10249"/>
          <p:cNvSpPr>
            <a:spLocks noChangeArrowheads="1"/>
          </p:cNvSpPr>
          <p:nvPr/>
        </p:nvSpPr>
        <p:spPr bwMode="auto">
          <a:xfrm>
            <a:off x="4357688" y="1447800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>
            <a:solidFill>
              <a:srgbClr val="FF9933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4842" name="正五边形 10250"/>
          <p:cNvSpPr>
            <a:spLocks noChangeArrowheads="1"/>
          </p:cNvSpPr>
          <p:nvPr/>
        </p:nvSpPr>
        <p:spPr bwMode="auto">
          <a:xfrm>
            <a:off x="5308600" y="4443413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4843" name="组合 10251"/>
          <p:cNvGrpSpPr>
            <a:grpSpLocks/>
          </p:cNvGrpSpPr>
          <p:nvPr/>
        </p:nvGrpSpPr>
        <p:grpSpPr bwMode="auto">
          <a:xfrm>
            <a:off x="2949575" y="2813050"/>
            <a:ext cx="481013" cy="484188"/>
            <a:chOff x="523" y="2809"/>
            <a:chExt cx="876" cy="882"/>
          </a:xfrm>
        </p:grpSpPr>
        <p:sp>
          <p:nvSpPr>
            <p:cNvPr id="504844" name="椭圆 10252"/>
            <p:cNvSpPr>
              <a:spLocks noChangeArrowheads="1"/>
            </p:cNvSpPr>
            <p:nvPr/>
          </p:nvSpPr>
          <p:spPr bwMode="auto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45" name="直接连接符 10253"/>
            <p:cNvSpPr>
              <a:spLocks noChangeShapeType="1"/>
            </p:cNvSpPr>
            <p:nvPr/>
          </p:nvSpPr>
          <p:spPr bwMode="auto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46" name="直接连接符 10254"/>
            <p:cNvSpPr>
              <a:spLocks noChangeShapeType="1"/>
            </p:cNvSpPr>
            <p:nvPr/>
          </p:nvSpPr>
          <p:spPr bwMode="auto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47" name="任意多边形 10255"/>
            <p:cNvSpPr>
              <a:spLocks noChangeArrowheads="1"/>
            </p:cNvSpPr>
            <p:nvPr/>
          </p:nvSpPr>
          <p:spPr bwMode="auto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48" name="任意多边形 10256"/>
            <p:cNvSpPr>
              <a:spLocks noChangeArrowheads="1"/>
            </p:cNvSpPr>
            <p:nvPr/>
          </p:nvSpPr>
          <p:spPr bwMode="auto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49" name="任意多边形 10257"/>
            <p:cNvSpPr>
              <a:spLocks noChangeArrowheads="1"/>
            </p:cNvSpPr>
            <p:nvPr/>
          </p:nvSpPr>
          <p:spPr bwMode="auto">
            <a:xfrm rot="5400000">
              <a:off x="890" y="3169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50" name="任意多边形 10258"/>
            <p:cNvSpPr>
              <a:spLocks noChangeArrowheads="1"/>
            </p:cNvSpPr>
            <p:nvPr/>
          </p:nvSpPr>
          <p:spPr bwMode="auto">
            <a:xfrm rot="16200000" flipV="1">
              <a:off x="898" y="2666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4851" name="组合 10259"/>
          <p:cNvGrpSpPr>
            <a:grpSpLocks/>
          </p:cNvGrpSpPr>
          <p:nvPr/>
        </p:nvGrpSpPr>
        <p:grpSpPr bwMode="auto">
          <a:xfrm>
            <a:off x="3570288" y="4700588"/>
            <a:ext cx="419100" cy="358775"/>
            <a:chOff x="2640" y="3304"/>
            <a:chExt cx="294" cy="252"/>
          </a:xfrm>
        </p:grpSpPr>
        <p:sp>
          <p:nvSpPr>
            <p:cNvPr id="504852" name="圆角矩形 10260"/>
            <p:cNvSpPr>
              <a:spLocks noChangeArrowheads="1"/>
            </p:cNvSpPr>
            <p:nvPr/>
          </p:nvSpPr>
          <p:spPr bwMode="auto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53" name="圆角矩形 10261"/>
            <p:cNvSpPr>
              <a:spLocks noChangeArrowheads="1"/>
            </p:cNvSpPr>
            <p:nvPr/>
          </p:nvSpPr>
          <p:spPr bwMode="auto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54" name="直接连接符 10262"/>
            <p:cNvSpPr>
              <a:spLocks noChangeShapeType="1"/>
            </p:cNvSpPr>
            <p:nvPr/>
          </p:nvSpPr>
          <p:spPr bwMode="auto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55" name="直接连接符 10263"/>
            <p:cNvSpPr>
              <a:spLocks noChangeShapeType="1"/>
            </p:cNvSpPr>
            <p:nvPr/>
          </p:nvSpPr>
          <p:spPr bwMode="auto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56" name="直接连接符 10264"/>
            <p:cNvSpPr>
              <a:spLocks noChangeShapeType="1"/>
            </p:cNvSpPr>
            <p:nvPr/>
          </p:nvSpPr>
          <p:spPr bwMode="auto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57" name="直接连接符 10265"/>
            <p:cNvSpPr>
              <a:spLocks noChangeShapeType="1"/>
            </p:cNvSpPr>
            <p:nvPr/>
          </p:nvSpPr>
          <p:spPr bwMode="auto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4858" name="立方体 10266"/>
          <p:cNvSpPr>
            <a:spLocks noChangeArrowheads="1"/>
          </p:cNvSpPr>
          <p:nvPr/>
        </p:nvSpPr>
        <p:spPr bwMode="auto">
          <a:xfrm>
            <a:off x="4606925" y="1722438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4859" name="组合 10267"/>
          <p:cNvGrpSpPr>
            <a:grpSpLocks/>
          </p:cNvGrpSpPr>
          <p:nvPr/>
        </p:nvGrpSpPr>
        <p:grpSpPr bwMode="auto">
          <a:xfrm>
            <a:off x="6122988" y="2820988"/>
            <a:ext cx="469900" cy="446087"/>
            <a:chOff x="3422" y="1347"/>
            <a:chExt cx="330" cy="313"/>
          </a:xfrm>
        </p:grpSpPr>
        <p:sp>
          <p:nvSpPr>
            <p:cNvPr id="504860" name="圆角矩形 10268"/>
            <p:cNvSpPr>
              <a:spLocks noChangeArrowheads="1"/>
            </p:cNvSpPr>
            <p:nvPr/>
          </p:nvSpPr>
          <p:spPr bwMode="auto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61" name="任意多边形 10269"/>
            <p:cNvSpPr>
              <a:spLocks noChangeArrowheads="1"/>
            </p:cNvSpPr>
            <p:nvPr/>
          </p:nvSpPr>
          <p:spPr bwMode="auto">
            <a:xfrm>
              <a:off x="3522" y="1347"/>
              <a:ext cx="122" cy="113"/>
            </a:xfrm>
            <a:custGeom>
              <a:avLst/>
              <a:gdLst/>
              <a:ahLst/>
              <a:cxnLst>
                <a:cxn ang="0">
                  <a:pos x="5400" y="10800"/>
                </a:cxn>
                <a:cxn ang="0">
                  <a:pos x="10800" y="5400"/>
                </a:cxn>
                <a:cxn ang="0">
                  <a:pos x="16200" y="10800"/>
                </a:cxn>
                <a:cxn ang="0">
                  <a:pos x="21600" y="10800"/>
                </a:cxn>
                <a:cxn ang="0">
                  <a:pos x="10800" y="0"/>
                </a:cxn>
                <a:cxn ang="0">
                  <a:pos x="0" y="10800"/>
                </a:cxn>
              </a:cxnLst>
              <a:rect l="0" t="0" r="r" b="b"/>
              <a:pathLst>
                <a:path w="21600" h="21600">
                  <a:moveTo>
                    <a:pt x="5400" y="10800"/>
                  </a:moveTo>
                  <a:cubicBezTo>
                    <a:pt x="5400" y="7818"/>
                    <a:pt x="7818" y="5400"/>
                    <a:pt x="10800" y="5400"/>
                  </a:cubicBezTo>
                  <a:cubicBezTo>
                    <a:pt x="13782" y="5400"/>
                    <a:pt x="16200" y="7818"/>
                    <a:pt x="16200" y="10800"/>
                  </a:cubicBezTo>
                  <a:lnTo>
                    <a:pt x="21600" y="10800"/>
                  </a:ln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4862" name="组合 10270"/>
          <p:cNvGrpSpPr>
            <a:grpSpLocks/>
          </p:cNvGrpSpPr>
          <p:nvPr/>
        </p:nvGrpSpPr>
        <p:grpSpPr bwMode="auto">
          <a:xfrm>
            <a:off x="5557838" y="4657725"/>
            <a:ext cx="385762" cy="476250"/>
            <a:chOff x="984" y="878"/>
            <a:chExt cx="3312" cy="4086"/>
          </a:xfrm>
        </p:grpSpPr>
        <p:sp>
          <p:nvSpPr>
            <p:cNvPr id="504863" name="任意多边形 10271"/>
            <p:cNvSpPr>
              <a:spLocks noChangeArrowheads="1"/>
            </p:cNvSpPr>
            <p:nvPr/>
          </p:nvSpPr>
          <p:spPr bwMode="auto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864" name="椭圆 10272"/>
            <p:cNvSpPr>
              <a:spLocks noChangeArrowheads="1"/>
            </p:cNvSpPr>
            <p:nvPr/>
          </p:nvSpPr>
          <p:spPr bwMode="auto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4865" name="矩形 10273"/>
          <p:cNvSpPr>
            <a:spLocks noChangeArrowheads="1"/>
          </p:cNvSpPr>
          <p:nvPr/>
        </p:nvSpPr>
        <p:spPr bwMode="auto">
          <a:xfrm>
            <a:off x="3905250" y="2881313"/>
            <a:ext cx="175101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CC0000"/>
                </a:solidFill>
              </a:rPr>
              <a:t>ThemeGallery</a:t>
            </a:r>
            <a:r>
              <a:rPr lang="en-US" altLang="zh-CN" sz="1600" b="1">
                <a:solidFill>
                  <a:srgbClr val="FF6600"/>
                </a:solidFill>
              </a:rPr>
              <a:t> </a:t>
            </a:r>
            <a:r>
              <a:rPr lang="en-US" altLang="zh-CN" sz="1600" b="1">
                <a:solidFill>
                  <a:srgbClr val="1C1C1C"/>
                </a:solidFill>
              </a:rPr>
              <a:t> </a:t>
            </a:r>
            <a:r>
              <a:rPr lang="en-US" altLang="zh-CN" sz="1600">
                <a:solidFill>
                  <a:srgbClr val="000000"/>
                </a:solidFill>
              </a:rPr>
              <a:t>is a Design Digital Content &amp;</a:t>
            </a:r>
          </a:p>
          <a:p>
            <a:pPr algn="ctr"/>
            <a:r>
              <a:rPr lang="en-US" altLang="zh-CN" sz="1600">
                <a:solidFill>
                  <a:srgbClr val="000000"/>
                </a:solidFill>
              </a:rPr>
              <a:t>    Contents mall developed by Guild Design Inc.</a:t>
            </a:r>
          </a:p>
        </p:txBody>
      </p:sp>
      <p:sp>
        <p:nvSpPr>
          <p:cNvPr id="504866" name="线形标注 2(带强调线) 10274"/>
          <p:cNvSpPr>
            <a:spLocks/>
          </p:cNvSpPr>
          <p:nvPr/>
        </p:nvSpPr>
        <p:spPr bwMode="auto">
          <a:xfrm>
            <a:off x="2332038" y="1528763"/>
            <a:ext cx="1508125" cy="547687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8509"/>
              <a:gd name="adj5" fmla="val 46093"/>
              <a:gd name="adj6" fmla="val 1330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b="1">
                <a:solidFill>
                  <a:srgbClr val="000000"/>
                </a:solidFill>
              </a:rPr>
              <a:t>Product 1</a:t>
            </a:r>
          </a:p>
          <a:p>
            <a:pPr algn="r"/>
            <a:r>
              <a:rPr lang="en-US" altLang="zh-CN" sz="1200">
                <a:solidFill>
                  <a:srgbClr val="000000"/>
                </a:solidFill>
              </a:rPr>
              <a:t>You company product description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504867" name="线形标注 2(带强调线) 10275"/>
          <p:cNvSpPr>
            <a:spLocks/>
          </p:cNvSpPr>
          <p:nvPr/>
        </p:nvSpPr>
        <p:spPr bwMode="auto">
          <a:xfrm>
            <a:off x="1066800" y="3562350"/>
            <a:ext cx="1508125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b="1">
                <a:solidFill>
                  <a:srgbClr val="000000"/>
                </a:solidFill>
              </a:rPr>
              <a:t>Product 2</a:t>
            </a:r>
          </a:p>
          <a:p>
            <a:pPr algn="r"/>
            <a:r>
              <a:rPr lang="en-US" altLang="zh-CN" sz="1200">
                <a:solidFill>
                  <a:srgbClr val="000000"/>
                </a:solidFill>
              </a:rPr>
              <a:t>You company product description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504868" name="线形标注 2(带强调线) 10276"/>
          <p:cNvSpPr>
            <a:spLocks/>
          </p:cNvSpPr>
          <p:nvPr/>
        </p:nvSpPr>
        <p:spPr bwMode="auto">
          <a:xfrm>
            <a:off x="1544638" y="5283200"/>
            <a:ext cx="1508125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b="1">
                <a:solidFill>
                  <a:srgbClr val="000000"/>
                </a:solidFill>
              </a:rPr>
              <a:t>Product 3</a:t>
            </a:r>
          </a:p>
          <a:p>
            <a:pPr algn="r"/>
            <a:r>
              <a:rPr lang="en-US" altLang="zh-CN" sz="1200">
                <a:solidFill>
                  <a:srgbClr val="000000"/>
                </a:solidFill>
              </a:rPr>
              <a:t>You company product description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504869" name="线形标注 2(带强调线) 10277"/>
          <p:cNvSpPr>
            <a:spLocks/>
          </p:cNvSpPr>
          <p:nvPr/>
        </p:nvSpPr>
        <p:spPr bwMode="auto">
          <a:xfrm>
            <a:off x="6532563" y="5319713"/>
            <a:ext cx="1508125" cy="547687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9829"/>
              <a:gd name="adj5" fmla="val -14583"/>
              <a:gd name="adj6" fmla="val -3597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b="1">
                <a:solidFill>
                  <a:srgbClr val="000000"/>
                </a:solidFill>
              </a:rPr>
              <a:t>Product 4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You company product description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504870" name="线形标注 2(带强调线) 10278"/>
          <p:cNvSpPr>
            <a:spLocks/>
          </p:cNvSpPr>
          <p:nvPr/>
        </p:nvSpPr>
        <p:spPr bwMode="auto">
          <a:xfrm>
            <a:off x="6950075" y="3532188"/>
            <a:ext cx="1508125" cy="547687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2750"/>
              <a:gd name="adj5" fmla="val -15884"/>
              <a:gd name="adj6" fmla="val -216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b="1">
                <a:solidFill>
                  <a:srgbClr val="000000"/>
                </a:solidFill>
              </a:rPr>
              <a:t>Product 5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You company product description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504871" name="矩形 10279"/>
          <p:cNvSpPr>
            <a:spLocks noChangeArrowheads="1"/>
          </p:cNvSpPr>
          <p:nvPr/>
        </p:nvSpPr>
        <p:spPr bwMode="auto">
          <a:xfrm>
            <a:off x="5270500" y="1143000"/>
            <a:ext cx="3492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000000"/>
                </a:solidFill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</a:rPr>
              <a:t>is a Design Digital Content &amp; Contents mall developed by Guild Design Inc.</a:t>
            </a:r>
          </a:p>
        </p:txBody>
      </p:sp>
      <p:sp>
        <p:nvSpPr>
          <p:cNvPr id="504872" name="标题 1028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7" name="矩形 11265"/>
          <p:cNvSpPr>
            <a:spLocks noChangeArrowheads="1"/>
          </p:cNvSpPr>
          <p:nvPr/>
        </p:nvSpPr>
        <p:spPr bwMode="auto">
          <a:xfrm>
            <a:off x="749300" y="4905375"/>
            <a:ext cx="3573463" cy="696913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5858" name="矩形 11266"/>
          <p:cNvSpPr>
            <a:spLocks noChangeArrowheads="1"/>
          </p:cNvSpPr>
          <p:nvPr/>
        </p:nvSpPr>
        <p:spPr bwMode="auto">
          <a:xfrm>
            <a:off x="749300" y="3975100"/>
            <a:ext cx="3573463" cy="698500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5859" name="矩形 11267"/>
          <p:cNvSpPr>
            <a:spLocks noChangeArrowheads="1"/>
          </p:cNvSpPr>
          <p:nvPr/>
        </p:nvSpPr>
        <p:spPr bwMode="auto">
          <a:xfrm>
            <a:off x="749300" y="3006725"/>
            <a:ext cx="3573463" cy="696913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5860" name="矩形 11268"/>
          <p:cNvSpPr>
            <a:spLocks noChangeArrowheads="1"/>
          </p:cNvSpPr>
          <p:nvPr/>
        </p:nvSpPr>
        <p:spPr bwMode="auto">
          <a:xfrm>
            <a:off x="749300" y="2078038"/>
            <a:ext cx="3573463" cy="696912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5861" name="矩形 11269"/>
          <p:cNvSpPr>
            <a:spLocks noChangeArrowheads="1"/>
          </p:cNvSpPr>
          <p:nvPr/>
        </p:nvSpPr>
        <p:spPr bwMode="auto">
          <a:xfrm>
            <a:off x="1373188" y="2176463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505862" name="矩形 11270"/>
          <p:cNvSpPr>
            <a:spLocks noChangeArrowheads="1"/>
          </p:cNvSpPr>
          <p:nvPr/>
        </p:nvSpPr>
        <p:spPr bwMode="auto">
          <a:xfrm>
            <a:off x="1373188" y="3111500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505863" name="矩形 11271"/>
          <p:cNvSpPr>
            <a:spLocks noChangeArrowheads="1"/>
          </p:cNvSpPr>
          <p:nvPr/>
        </p:nvSpPr>
        <p:spPr bwMode="auto">
          <a:xfrm>
            <a:off x="1373188" y="4100513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505864" name="矩形 11272"/>
          <p:cNvSpPr>
            <a:spLocks noChangeArrowheads="1"/>
          </p:cNvSpPr>
          <p:nvPr/>
        </p:nvSpPr>
        <p:spPr bwMode="auto">
          <a:xfrm>
            <a:off x="1373188" y="5021263"/>
            <a:ext cx="2620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Describe a vision of company or strategic contents.</a:t>
            </a:r>
          </a:p>
        </p:txBody>
      </p:sp>
      <p:sp>
        <p:nvSpPr>
          <p:cNvPr id="505865" name="矩形 11273"/>
          <p:cNvSpPr>
            <a:spLocks noChangeArrowheads="1"/>
          </p:cNvSpPr>
          <p:nvPr/>
        </p:nvSpPr>
        <p:spPr bwMode="auto">
          <a:xfrm>
            <a:off x="4832350" y="3109913"/>
            <a:ext cx="1331913" cy="149225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66" name="矩形 11274"/>
          <p:cNvSpPr>
            <a:spLocks noChangeArrowheads="1"/>
          </p:cNvSpPr>
          <p:nvPr/>
        </p:nvSpPr>
        <p:spPr bwMode="auto">
          <a:xfrm>
            <a:off x="4832350" y="3375025"/>
            <a:ext cx="1939925" cy="1571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F1F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67" name="矩形 11275"/>
          <p:cNvSpPr>
            <a:spLocks noChangeArrowheads="1"/>
          </p:cNvSpPr>
          <p:nvPr/>
        </p:nvSpPr>
        <p:spPr bwMode="auto">
          <a:xfrm>
            <a:off x="4832350" y="4100513"/>
            <a:ext cx="2855913" cy="15875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68" name="矩形 11276"/>
          <p:cNvSpPr>
            <a:spLocks noChangeArrowheads="1"/>
          </p:cNvSpPr>
          <p:nvPr/>
        </p:nvSpPr>
        <p:spPr bwMode="auto">
          <a:xfrm>
            <a:off x="4832350" y="4365625"/>
            <a:ext cx="2568575" cy="1666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005C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69" name="矩形 11277"/>
          <p:cNvSpPr>
            <a:spLocks noChangeArrowheads="1"/>
          </p:cNvSpPr>
          <p:nvPr/>
        </p:nvSpPr>
        <p:spPr bwMode="auto">
          <a:xfrm>
            <a:off x="4859338" y="2254250"/>
            <a:ext cx="2208212" cy="157163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0" name="矩形 11278"/>
          <p:cNvSpPr>
            <a:spLocks noChangeArrowheads="1"/>
          </p:cNvSpPr>
          <p:nvPr/>
        </p:nvSpPr>
        <p:spPr bwMode="auto">
          <a:xfrm>
            <a:off x="4859338" y="2509838"/>
            <a:ext cx="2781300" cy="1476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1" name="十字形 11279"/>
          <p:cNvSpPr>
            <a:spLocks noChangeArrowheads="1"/>
          </p:cNvSpPr>
          <p:nvPr/>
        </p:nvSpPr>
        <p:spPr bwMode="auto">
          <a:xfrm>
            <a:off x="4746625" y="3082925"/>
            <a:ext cx="230188" cy="231775"/>
          </a:xfrm>
          <a:prstGeom prst="plus">
            <a:avLst>
              <a:gd name="adj" fmla="val 34176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2" name="十字形 11280"/>
          <p:cNvSpPr>
            <a:spLocks noChangeArrowheads="1"/>
          </p:cNvSpPr>
          <p:nvPr/>
        </p:nvSpPr>
        <p:spPr bwMode="auto">
          <a:xfrm>
            <a:off x="4748213" y="3344863"/>
            <a:ext cx="230187" cy="233362"/>
          </a:xfrm>
          <a:prstGeom prst="plus">
            <a:avLst>
              <a:gd name="adj" fmla="val 3481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F1F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3" name="十字形 11281"/>
          <p:cNvSpPr>
            <a:spLocks noChangeArrowheads="1"/>
          </p:cNvSpPr>
          <p:nvPr/>
        </p:nvSpPr>
        <p:spPr bwMode="auto">
          <a:xfrm>
            <a:off x="4746625" y="4073525"/>
            <a:ext cx="230188" cy="231775"/>
          </a:xfrm>
          <a:prstGeom prst="plus">
            <a:avLst>
              <a:gd name="adj" fmla="val 36708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4" name="十字形 11282"/>
          <p:cNvSpPr>
            <a:spLocks noChangeArrowheads="1"/>
          </p:cNvSpPr>
          <p:nvPr/>
        </p:nvSpPr>
        <p:spPr bwMode="auto">
          <a:xfrm>
            <a:off x="4748213" y="4335463"/>
            <a:ext cx="230187" cy="233362"/>
          </a:xfrm>
          <a:prstGeom prst="plus">
            <a:avLst>
              <a:gd name="adj" fmla="val 34176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005C5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5" name="十字形 11283"/>
          <p:cNvSpPr>
            <a:spLocks noChangeArrowheads="1"/>
          </p:cNvSpPr>
          <p:nvPr/>
        </p:nvSpPr>
        <p:spPr bwMode="auto">
          <a:xfrm>
            <a:off x="4746625" y="2217738"/>
            <a:ext cx="230188" cy="233362"/>
          </a:xfrm>
          <a:prstGeom prst="plus">
            <a:avLst>
              <a:gd name="adj" fmla="val 3481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6" name="十字形 11284"/>
          <p:cNvSpPr>
            <a:spLocks noChangeArrowheads="1"/>
          </p:cNvSpPr>
          <p:nvPr/>
        </p:nvSpPr>
        <p:spPr bwMode="auto">
          <a:xfrm>
            <a:off x="4748213" y="2479675"/>
            <a:ext cx="230187" cy="233363"/>
          </a:xfrm>
          <a:prstGeom prst="plus">
            <a:avLst>
              <a:gd name="adj" fmla="val 3481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77" name="文本框 11285"/>
          <p:cNvSpPr txBox="1">
            <a:spLocks noChangeArrowheads="1"/>
          </p:cNvSpPr>
          <p:nvPr/>
        </p:nvSpPr>
        <p:spPr bwMode="auto">
          <a:xfrm>
            <a:off x="7004050" y="2171700"/>
            <a:ext cx="74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505878" name="文本框 11286"/>
          <p:cNvSpPr txBox="1">
            <a:spLocks noChangeArrowheads="1"/>
          </p:cNvSpPr>
          <p:nvPr/>
        </p:nvSpPr>
        <p:spPr bwMode="auto">
          <a:xfrm>
            <a:off x="6073775" y="3022600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505879" name="文本框 11287"/>
          <p:cNvSpPr txBox="1">
            <a:spLocks noChangeArrowheads="1"/>
          </p:cNvSpPr>
          <p:nvPr/>
        </p:nvSpPr>
        <p:spPr bwMode="auto">
          <a:xfrm>
            <a:off x="7578725" y="4030663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83%</a:t>
            </a:r>
          </a:p>
        </p:txBody>
      </p:sp>
      <p:sp>
        <p:nvSpPr>
          <p:cNvPr id="505880" name="文本框 11288"/>
          <p:cNvSpPr txBox="1">
            <a:spLocks noChangeArrowheads="1"/>
          </p:cNvSpPr>
          <p:nvPr/>
        </p:nvSpPr>
        <p:spPr bwMode="auto">
          <a:xfrm>
            <a:off x="7543800" y="2427288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90%</a:t>
            </a:r>
          </a:p>
        </p:txBody>
      </p:sp>
      <p:sp>
        <p:nvSpPr>
          <p:cNvPr id="505881" name="文本框 11289"/>
          <p:cNvSpPr txBox="1">
            <a:spLocks noChangeArrowheads="1"/>
          </p:cNvSpPr>
          <p:nvPr/>
        </p:nvSpPr>
        <p:spPr bwMode="auto">
          <a:xfrm>
            <a:off x="6648450" y="3294063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65%</a:t>
            </a:r>
          </a:p>
        </p:txBody>
      </p:sp>
      <p:sp>
        <p:nvSpPr>
          <p:cNvPr id="505882" name="文本框 11290"/>
          <p:cNvSpPr txBox="1">
            <a:spLocks noChangeArrowheads="1"/>
          </p:cNvSpPr>
          <p:nvPr/>
        </p:nvSpPr>
        <p:spPr bwMode="auto">
          <a:xfrm>
            <a:off x="7302500" y="4283075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75%</a:t>
            </a:r>
          </a:p>
        </p:txBody>
      </p:sp>
      <p:sp>
        <p:nvSpPr>
          <p:cNvPr id="505883" name="矩形 11291"/>
          <p:cNvSpPr>
            <a:spLocks noChangeArrowheads="1"/>
          </p:cNvSpPr>
          <p:nvPr/>
        </p:nvSpPr>
        <p:spPr bwMode="auto">
          <a:xfrm>
            <a:off x="4832350" y="5003800"/>
            <a:ext cx="1331913" cy="149225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84" name="矩形 11292"/>
          <p:cNvSpPr>
            <a:spLocks noChangeArrowheads="1"/>
          </p:cNvSpPr>
          <p:nvPr/>
        </p:nvSpPr>
        <p:spPr bwMode="auto">
          <a:xfrm>
            <a:off x="4832350" y="5268913"/>
            <a:ext cx="1939925" cy="1571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85" name="十字形 11293"/>
          <p:cNvSpPr>
            <a:spLocks noChangeArrowheads="1"/>
          </p:cNvSpPr>
          <p:nvPr/>
        </p:nvSpPr>
        <p:spPr bwMode="auto">
          <a:xfrm>
            <a:off x="4746625" y="4976813"/>
            <a:ext cx="230188" cy="231775"/>
          </a:xfrm>
          <a:prstGeom prst="plus">
            <a:avLst>
              <a:gd name="adj" fmla="val 35444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A5A5A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86" name="十字形 11294"/>
          <p:cNvSpPr>
            <a:spLocks noChangeArrowheads="1"/>
          </p:cNvSpPr>
          <p:nvPr/>
        </p:nvSpPr>
        <p:spPr bwMode="auto">
          <a:xfrm>
            <a:off x="4748213" y="5238750"/>
            <a:ext cx="230187" cy="233363"/>
          </a:xfrm>
          <a:prstGeom prst="plus">
            <a:avLst>
              <a:gd name="adj" fmla="val 34176"/>
            </a:avLst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5C7A00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5887" name="文本框 11295"/>
          <p:cNvSpPr txBox="1">
            <a:spLocks noChangeArrowheads="1"/>
          </p:cNvSpPr>
          <p:nvPr/>
        </p:nvSpPr>
        <p:spPr bwMode="auto">
          <a:xfrm>
            <a:off x="6073775" y="4916488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rgbClr val="777777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505888" name="文本框 11296"/>
          <p:cNvSpPr txBox="1">
            <a:spLocks noChangeArrowheads="1"/>
          </p:cNvSpPr>
          <p:nvPr/>
        </p:nvSpPr>
        <p:spPr bwMode="auto">
          <a:xfrm>
            <a:off x="6648450" y="5187950"/>
            <a:ext cx="741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65%</a:t>
            </a:r>
          </a:p>
        </p:txBody>
      </p:sp>
      <p:grpSp>
        <p:nvGrpSpPr>
          <p:cNvPr id="505889" name="组合 11297"/>
          <p:cNvGrpSpPr>
            <a:grpSpLocks/>
          </p:cNvGrpSpPr>
          <p:nvPr/>
        </p:nvGrpSpPr>
        <p:grpSpPr bwMode="auto">
          <a:xfrm>
            <a:off x="3902075" y="2046288"/>
            <a:ext cx="757238" cy="760412"/>
            <a:chOff x="1596" y="1152"/>
            <a:chExt cx="518" cy="516"/>
          </a:xfrm>
        </p:grpSpPr>
        <p:sp>
          <p:nvSpPr>
            <p:cNvPr id="505890" name="椭圆 11298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05891" name="图片 11299" descr="cir_lighteffect0"/>
            <p:cNvPicPr>
              <a:picLocks noChangeAspect="1" noChangeArrowheads="1"/>
            </p:cNvPicPr>
            <p:nvPr/>
          </p:nvPicPr>
          <p:blipFill>
            <a:blip r:embed="rId2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05892" name="组合 11300"/>
          <p:cNvGrpSpPr>
            <a:grpSpLocks/>
          </p:cNvGrpSpPr>
          <p:nvPr/>
        </p:nvGrpSpPr>
        <p:grpSpPr bwMode="auto">
          <a:xfrm>
            <a:off x="3902075" y="2965450"/>
            <a:ext cx="757238" cy="762000"/>
            <a:chOff x="1596" y="1152"/>
            <a:chExt cx="518" cy="516"/>
          </a:xfrm>
        </p:grpSpPr>
        <p:sp>
          <p:nvSpPr>
            <p:cNvPr id="505893" name="椭圆 11301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05894" name="图片 11302" descr="cir_lighteffect0"/>
            <p:cNvPicPr>
              <a:picLocks noChangeAspect="1" noChangeArrowheads="1"/>
            </p:cNvPicPr>
            <p:nvPr/>
          </p:nvPicPr>
          <p:blipFill>
            <a:blip r:embed="rId2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05895" name="组合 11303"/>
          <p:cNvGrpSpPr>
            <a:grpSpLocks/>
          </p:cNvGrpSpPr>
          <p:nvPr/>
        </p:nvGrpSpPr>
        <p:grpSpPr bwMode="auto">
          <a:xfrm>
            <a:off x="3902075" y="3956050"/>
            <a:ext cx="757238" cy="760413"/>
            <a:chOff x="1596" y="1152"/>
            <a:chExt cx="518" cy="516"/>
          </a:xfrm>
        </p:grpSpPr>
        <p:sp>
          <p:nvSpPr>
            <p:cNvPr id="505896" name="椭圆 11304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hlink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05897" name="图片 11305" descr="cir_lighteffect0"/>
            <p:cNvPicPr>
              <a:picLocks noChangeAspect="1" noChangeArrowheads="1"/>
            </p:cNvPicPr>
            <p:nvPr/>
          </p:nvPicPr>
          <p:blipFill>
            <a:blip r:embed="rId2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05898" name="组合 11306"/>
          <p:cNvGrpSpPr>
            <a:grpSpLocks/>
          </p:cNvGrpSpPr>
          <p:nvPr/>
        </p:nvGrpSpPr>
        <p:grpSpPr bwMode="auto">
          <a:xfrm>
            <a:off x="3890963" y="4846638"/>
            <a:ext cx="755650" cy="760412"/>
            <a:chOff x="1596" y="1152"/>
            <a:chExt cx="518" cy="516"/>
          </a:xfrm>
        </p:grpSpPr>
        <p:sp>
          <p:nvSpPr>
            <p:cNvPr id="505899" name="椭圆 11307"/>
            <p:cNvSpPr>
              <a:spLocks noChangeArrowheads="1"/>
            </p:cNvSpPr>
            <p:nvPr/>
          </p:nvSpPr>
          <p:spPr bwMode="auto">
            <a:xfrm>
              <a:off x="1596" y="1154"/>
              <a:ext cx="518" cy="514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rgbClr val="F8F8F8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05900" name="图片 11308" descr="cir_lighteffect0"/>
            <p:cNvPicPr>
              <a:picLocks noChangeAspect="1" noChangeArrowheads="1"/>
            </p:cNvPicPr>
            <p:nvPr/>
          </p:nvPicPr>
          <p:blipFill>
            <a:blip r:embed="rId2" cstate="print">
              <a:lum bright="18000" contrast="-12000"/>
            </a:blip>
            <a:srcRect/>
            <a:stretch>
              <a:fillRect/>
            </a:stretch>
          </p:blipFill>
          <p:spPr bwMode="auto">
            <a:xfrm>
              <a:off x="1609" y="1152"/>
              <a:ext cx="484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05901" name="组合 11309"/>
          <p:cNvGrpSpPr>
            <a:grpSpLocks/>
          </p:cNvGrpSpPr>
          <p:nvPr/>
        </p:nvGrpSpPr>
        <p:grpSpPr bwMode="auto">
          <a:xfrm>
            <a:off x="4073525" y="2259013"/>
            <a:ext cx="414338" cy="314325"/>
            <a:chOff x="1890" y="1712"/>
            <a:chExt cx="399" cy="300"/>
          </a:xfrm>
        </p:grpSpPr>
        <p:sp>
          <p:nvSpPr>
            <p:cNvPr id="505902" name="任意多边形 11310"/>
            <p:cNvSpPr>
              <a:spLocks noEditPoints="1" noChangeArrowheads="1"/>
            </p:cNvSpPr>
            <p:nvPr/>
          </p:nvSpPr>
          <p:spPr bwMode="auto">
            <a:xfrm>
              <a:off x="1890" y="1712"/>
              <a:ext cx="200" cy="300"/>
            </a:xfrm>
            <a:custGeom>
              <a:avLst/>
              <a:gdLst/>
              <a:ahLst/>
              <a:cxnLst>
                <a:cxn ang="0">
                  <a:pos x="200" y="172"/>
                </a:cxn>
                <a:cxn ang="0">
                  <a:pos x="195" y="172"/>
                </a:cxn>
                <a:cxn ang="0">
                  <a:pos x="192" y="169"/>
                </a:cxn>
                <a:cxn ang="0">
                  <a:pos x="65" y="42"/>
                </a:cxn>
                <a:cxn ang="0">
                  <a:pos x="200" y="42"/>
                </a:cxn>
                <a:cxn ang="0">
                  <a:pos x="200" y="0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200" y="300"/>
                </a:cxn>
                <a:cxn ang="0">
                  <a:pos x="200" y="258"/>
                </a:cxn>
                <a:cxn ang="0">
                  <a:pos x="65" y="258"/>
                </a:cxn>
                <a:cxn ang="0">
                  <a:pos x="150" y="174"/>
                </a:cxn>
                <a:cxn ang="0">
                  <a:pos x="186" y="208"/>
                </a:cxn>
                <a:cxn ang="0">
                  <a:pos x="189" y="211"/>
                </a:cxn>
                <a:cxn ang="0">
                  <a:pos x="195" y="214"/>
                </a:cxn>
                <a:cxn ang="0">
                  <a:pos x="200" y="214"/>
                </a:cxn>
                <a:cxn ang="0">
                  <a:pos x="200" y="172"/>
                </a:cxn>
                <a:cxn ang="0">
                  <a:pos x="42" y="64"/>
                </a:cxn>
                <a:cxn ang="0">
                  <a:pos x="126" y="150"/>
                </a:cxn>
                <a:cxn ang="0">
                  <a:pos x="42" y="234"/>
                </a:cxn>
                <a:cxn ang="0">
                  <a:pos x="42" y="64"/>
                </a:cxn>
              </a:cxnLst>
              <a:rect l="0" t="0" r="r" b="b"/>
              <a:pathLst>
                <a:path w="200" h="300">
                  <a:moveTo>
                    <a:pt x="200" y="172"/>
                  </a:moveTo>
                  <a:lnTo>
                    <a:pt x="195" y="172"/>
                  </a:lnTo>
                  <a:lnTo>
                    <a:pt x="192" y="169"/>
                  </a:lnTo>
                  <a:lnTo>
                    <a:pt x="65" y="42"/>
                  </a:lnTo>
                  <a:lnTo>
                    <a:pt x="200" y="42"/>
                  </a:lnTo>
                  <a:lnTo>
                    <a:pt x="200" y="0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200" y="300"/>
                  </a:lnTo>
                  <a:lnTo>
                    <a:pt x="200" y="258"/>
                  </a:lnTo>
                  <a:lnTo>
                    <a:pt x="65" y="258"/>
                  </a:lnTo>
                  <a:lnTo>
                    <a:pt x="150" y="174"/>
                  </a:lnTo>
                  <a:lnTo>
                    <a:pt x="186" y="208"/>
                  </a:lnTo>
                  <a:lnTo>
                    <a:pt x="189" y="211"/>
                  </a:lnTo>
                  <a:lnTo>
                    <a:pt x="195" y="214"/>
                  </a:lnTo>
                  <a:lnTo>
                    <a:pt x="200" y="214"/>
                  </a:lnTo>
                  <a:lnTo>
                    <a:pt x="200" y="172"/>
                  </a:lnTo>
                  <a:close/>
                  <a:moveTo>
                    <a:pt x="42" y="64"/>
                  </a:moveTo>
                  <a:lnTo>
                    <a:pt x="126" y="150"/>
                  </a:lnTo>
                  <a:lnTo>
                    <a:pt x="42" y="234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5903" name="任意多边形 11311"/>
            <p:cNvSpPr>
              <a:spLocks noEditPoints="1" noChangeArrowheads="1"/>
            </p:cNvSpPr>
            <p:nvPr/>
          </p:nvSpPr>
          <p:spPr bwMode="auto">
            <a:xfrm>
              <a:off x="2090" y="1712"/>
              <a:ext cx="199" cy="300"/>
            </a:xfrm>
            <a:custGeom>
              <a:avLst/>
              <a:gdLst/>
              <a:ahLst/>
              <a:cxnLst>
                <a:cxn ang="0">
                  <a:pos x="0" y="214"/>
                </a:cxn>
                <a:cxn ang="0">
                  <a:pos x="6" y="214"/>
                </a:cxn>
                <a:cxn ang="0">
                  <a:pos x="10" y="211"/>
                </a:cxn>
                <a:cxn ang="0">
                  <a:pos x="15" y="208"/>
                </a:cxn>
                <a:cxn ang="0">
                  <a:pos x="51" y="174"/>
                </a:cxn>
                <a:cxn ang="0">
                  <a:pos x="135" y="258"/>
                </a:cxn>
                <a:cxn ang="0">
                  <a:pos x="0" y="258"/>
                </a:cxn>
                <a:cxn ang="0">
                  <a:pos x="0" y="300"/>
                </a:cxn>
                <a:cxn ang="0">
                  <a:pos x="199" y="300"/>
                </a:cxn>
                <a:cxn ang="0">
                  <a:pos x="199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135" y="42"/>
                </a:cxn>
                <a:cxn ang="0">
                  <a:pos x="7" y="169"/>
                </a:cxn>
                <a:cxn ang="0">
                  <a:pos x="4" y="172"/>
                </a:cxn>
                <a:cxn ang="0">
                  <a:pos x="0" y="172"/>
                </a:cxn>
                <a:cxn ang="0">
                  <a:pos x="0" y="214"/>
                </a:cxn>
                <a:cxn ang="0">
                  <a:pos x="157" y="234"/>
                </a:cxn>
                <a:cxn ang="0">
                  <a:pos x="73" y="150"/>
                </a:cxn>
                <a:cxn ang="0">
                  <a:pos x="157" y="64"/>
                </a:cxn>
                <a:cxn ang="0">
                  <a:pos x="157" y="234"/>
                </a:cxn>
              </a:cxnLst>
              <a:rect l="0" t="0" r="r" b="b"/>
              <a:pathLst>
                <a:path w="199" h="300">
                  <a:moveTo>
                    <a:pt x="0" y="214"/>
                  </a:moveTo>
                  <a:lnTo>
                    <a:pt x="6" y="214"/>
                  </a:lnTo>
                  <a:lnTo>
                    <a:pt x="10" y="211"/>
                  </a:lnTo>
                  <a:lnTo>
                    <a:pt x="15" y="208"/>
                  </a:lnTo>
                  <a:lnTo>
                    <a:pt x="51" y="174"/>
                  </a:lnTo>
                  <a:lnTo>
                    <a:pt x="135" y="258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99" y="300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135" y="42"/>
                  </a:lnTo>
                  <a:lnTo>
                    <a:pt x="7" y="169"/>
                  </a:lnTo>
                  <a:lnTo>
                    <a:pt x="4" y="172"/>
                  </a:lnTo>
                  <a:lnTo>
                    <a:pt x="0" y="172"/>
                  </a:lnTo>
                  <a:lnTo>
                    <a:pt x="0" y="214"/>
                  </a:lnTo>
                  <a:close/>
                  <a:moveTo>
                    <a:pt x="157" y="234"/>
                  </a:moveTo>
                  <a:lnTo>
                    <a:pt x="73" y="150"/>
                  </a:lnTo>
                  <a:lnTo>
                    <a:pt x="157" y="64"/>
                  </a:lnTo>
                  <a:lnTo>
                    <a:pt x="157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5904" name="任意多边形 11312"/>
          <p:cNvSpPr>
            <a:spLocks noEditPoints="1" noChangeArrowheads="1"/>
          </p:cNvSpPr>
          <p:nvPr/>
        </p:nvSpPr>
        <p:spPr bwMode="auto">
          <a:xfrm>
            <a:off x="4119563" y="5029200"/>
            <a:ext cx="401637" cy="419100"/>
          </a:xfrm>
          <a:custGeom>
            <a:avLst/>
            <a:gdLst/>
            <a:ahLst/>
            <a:cxnLst>
              <a:cxn ang="0">
                <a:pos x="306" y="290"/>
              </a:cxn>
              <a:cxn ang="0">
                <a:pos x="250" y="318"/>
              </a:cxn>
              <a:cxn ang="0">
                <a:pos x="163" y="326"/>
              </a:cxn>
              <a:cxn ang="0">
                <a:pos x="91" y="291"/>
              </a:cxn>
              <a:cxn ang="0">
                <a:pos x="55" y="222"/>
              </a:cxn>
              <a:cxn ang="0">
                <a:pos x="63" y="134"/>
              </a:cxn>
              <a:cxn ang="0">
                <a:pos x="114" y="71"/>
              </a:cxn>
              <a:cxn ang="0">
                <a:pos x="196" y="50"/>
              </a:cxn>
              <a:cxn ang="0">
                <a:pos x="271" y="72"/>
              </a:cxn>
              <a:cxn ang="0">
                <a:pos x="243" y="72"/>
              </a:cxn>
              <a:cxn ang="0">
                <a:pos x="226" y="72"/>
              </a:cxn>
              <a:cxn ang="0">
                <a:pos x="220" y="80"/>
              </a:cxn>
              <a:cxn ang="0">
                <a:pos x="214" y="78"/>
              </a:cxn>
              <a:cxn ang="0">
                <a:pos x="174" y="65"/>
              </a:cxn>
              <a:cxn ang="0">
                <a:pos x="112" y="90"/>
              </a:cxn>
              <a:cxn ang="0">
                <a:pos x="69" y="171"/>
              </a:cxn>
              <a:cxn ang="0">
                <a:pos x="75" y="257"/>
              </a:cxn>
              <a:cxn ang="0">
                <a:pos x="126" y="302"/>
              </a:cxn>
              <a:cxn ang="0">
                <a:pos x="180" y="299"/>
              </a:cxn>
              <a:cxn ang="0">
                <a:pos x="201" y="285"/>
              </a:cxn>
              <a:cxn ang="0">
                <a:pos x="225" y="303"/>
              </a:cxn>
              <a:cxn ang="0">
                <a:pos x="297" y="287"/>
              </a:cxn>
              <a:cxn ang="0">
                <a:pos x="355" y="219"/>
              </a:cxn>
              <a:cxn ang="0">
                <a:pos x="364" y="126"/>
              </a:cxn>
              <a:cxn ang="0">
                <a:pos x="325" y="51"/>
              </a:cxn>
              <a:cxn ang="0">
                <a:pos x="259" y="9"/>
              </a:cxn>
              <a:cxn ang="0">
                <a:pos x="160" y="3"/>
              </a:cxn>
              <a:cxn ang="0">
                <a:pos x="75" y="36"/>
              </a:cxn>
              <a:cxn ang="0">
                <a:pos x="13" y="119"/>
              </a:cxn>
              <a:cxn ang="0">
                <a:pos x="4" y="233"/>
              </a:cxn>
              <a:cxn ang="0">
                <a:pos x="55" y="326"/>
              </a:cxn>
              <a:cxn ang="0">
                <a:pos x="154" y="374"/>
              </a:cxn>
              <a:cxn ang="0">
                <a:pos x="286" y="359"/>
              </a:cxn>
              <a:cxn ang="0">
                <a:pos x="363" y="303"/>
              </a:cxn>
              <a:cxn ang="0">
                <a:pos x="364" y="294"/>
              </a:cxn>
              <a:cxn ang="0">
                <a:pos x="357" y="288"/>
              </a:cxn>
              <a:cxn ang="0">
                <a:pos x="253" y="251"/>
              </a:cxn>
              <a:cxn ang="0">
                <a:pos x="255" y="246"/>
              </a:cxn>
              <a:cxn ang="0">
                <a:pos x="283" y="81"/>
              </a:cxn>
              <a:cxn ang="0">
                <a:pos x="315" y="159"/>
              </a:cxn>
              <a:cxn ang="0">
                <a:pos x="292" y="228"/>
              </a:cxn>
              <a:cxn ang="0">
                <a:pos x="135" y="182"/>
              </a:cxn>
              <a:cxn ang="0">
                <a:pos x="166" y="119"/>
              </a:cxn>
              <a:cxn ang="0">
                <a:pos x="192" y="119"/>
              </a:cxn>
              <a:cxn ang="0">
                <a:pos x="204" y="149"/>
              </a:cxn>
              <a:cxn ang="0">
                <a:pos x="187" y="230"/>
              </a:cxn>
              <a:cxn ang="0">
                <a:pos x="169" y="252"/>
              </a:cxn>
              <a:cxn ang="0">
                <a:pos x="150" y="255"/>
              </a:cxn>
              <a:cxn ang="0">
                <a:pos x="138" y="246"/>
              </a:cxn>
            </a:cxnLst>
            <a:rect l="0" t="0" r="r" b="b"/>
            <a:pathLst>
              <a:path w="366" h="377">
                <a:moveTo>
                  <a:pt x="357" y="288"/>
                </a:moveTo>
                <a:lnTo>
                  <a:pt x="309" y="288"/>
                </a:lnTo>
                <a:lnTo>
                  <a:pt x="306" y="290"/>
                </a:lnTo>
                <a:lnTo>
                  <a:pt x="303" y="291"/>
                </a:lnTo>
                <a:lnTo>
                  <a:pt x="277" y="306"/>
                </a:lnTo>
                <a:lnTo>
                  <a:pt x="250" y="318"/>
                </a:lnTo>
                <a:lnTo>
                  <a:pt x="223" y="326"/>
                </a:lnTo>
                <a:lnTo>
                  <a:pt x="193" y="327"/>
                </a:lnTo>
                <a:lnTo>
                  <a:pt x="163" y="326"/>
                </a:lnTo>
                <a:lnTo>
                  <a:pt x="136" y="318"/>
                </a:lnTo>
                <a:lnTo>
                  <a:pt x="112" y="306"/>
                </a:lnTo>
                <a:lnTo>
                  <a:pt x="91" y="291"/>
                </a:lnTo>
                <a:lnTo>
                  <a:pt x="75" y="270"/>
                </a:lnTo>
                <a:lnTo>
                  <a:pt x="61" y="248"/>
                </a:lnTo>
                <a:lnTo>
                  <a:pt x="55" y="222"/>
                </a:lnTo>
                <a:lnTo>
                  <a:pt x="52" y="192"/>
                </a:lnTo>
                <a:lnTo>
                  <a:pt x="55" y="161"/>
                </a:lnTo>
                <a:lnTo>
                  <a:pt x="63" y="134"/>
                </a:lnTo>
                <a:lnTo>
                  <a:pt x="75" y="110"/>
                </a:lnTo>
                <a:lnTo>
                  <a:pt x="93" y="89"/>
                </a:lnTo>
                <a:lnTo>
                  <a:pt x="114" y="71"/>
                </a:lnTo>
                <a:lnTo>
                  <a:pt x="139" y="59"/>
                </a:lnTo>
                <a:lnTo>
                  <a:pt x="166" y="53"/>
                </a:lnTo>
                <a:lnTo>
                  <a:pt x="196" y="50"/>
                </a:lnTo>
                <a:lnTo>
                  <a:pt x="225" y="53"/>
                </a:lnTo>
                <a:lnTo>
                  <a:pt x="249" y="60"/>
                </a:lnTo>
                <a:lnTo>
                  <a:pt x="271" y="72"/>
                </a:lnTo>
                <a:lnTo>
                  <a:pt x="264" y="72"/>
                </a:lnTo>
                <a:lnTo>
                  <a:pt x="253" y="72"/>
                </a:lnTo>
                <a:lnTo>
                  <a:pt x="243" y="72"/>
                </a:lnTo>
                <a:lnTo>
                  <a:pt x="234" y="72"/>
                </a:lnTo>
                <a:lnTo>
                  <a:pt x="229" y="72"/>
                </a:lnTo>
                <a:lnTo>
                  <a:pt x="226" y="72"/>
                </a:lnTo>
                <a:lnTo>
                  <a:pt x="223" y="75"/>
                </a:lnTo>
                <a:lnTo>
                  <a:pt x="220" y="80"/>
                </a:lnTo>
                <a:lnTo>
                  <a:pt x="220" y="81"/>
                </a:lnTo>
                <a:lnTo>
                  <a:pt x="220" y="84"/>
                </a:lnTo>
                <a:lnTo>
                  <a:pt x="214" y="78"/>
                </a:lnTo>
                <a:lnTo>
                  <a:pt x="207" y="74"/>
                </a:lnTo>
                <a:lnTo>
                  <a:pt x="192" y="68"/>
                </a:lnTo>
                <a:lnTo>
                  <a:pt x="174" y="65"/>
                </a:lnTo>
                <a:lnTo>
                  <a:pt x="151" y="68"/>
                </a:lnTo>
                <a:lnTo>
                  <a:pt x="130" y="77"/>
                </a:lnTo>
                <a:lnTo>
                  <a:pt x="112" y="90"/>
                </a:lnTo>
                <a:lnTo>
                  <a:pt x="96" y="110"/>
                </a:lnTo>
                <a:lnTo>
                  <a:pt x="78" y="140"/>
                </a:lnTo>
                <a:lnTo>
                  <a:pt x="69" y="171"/>
                </a:lnTo>
                <a:lnTo>
                  <a:pt x="64" y="207"/>
                </a:lnTo>
                <a:lnTo>
                  <a:pt x="67" y="234"/>
                </a:lnTo>
                <a:lnTo>
                  <a:pt x="75" y="257"/>
                </a:lnTo>
                <a:lnTo>
                  <a:pt x="88" y="276"/>
                </a:lnTo>
                <a:lnTo>
                  <a:pt x="105" y="291"/>
                </a:lnTo>
                <a:lnTo>
                  <a:pt x="126" y="302"/>
                </a:lnTo>
                <a:lnTo>
                  <a:pt x="150" y="305"/>
                </a:lnTo>
                <a:lnTo>
                  <a:pt x="166" y="303"/>
                </a:lnTo>
                <a:lnTo>
                  <a:pt x="180" y="299"/>
                </a:lnTo>
                <a:lnTo>
                  <a:pt x="187" y="294"/>
                </a:lnTo>
                <a:lnTo>
                  <a:pt x="193" y="290"/>
                </a:lnTo>
                <a:lnTo>
                  <a:pt x="201" y="285"/>
                </a:lnTo>
                <a:lnTo>
                  <a:pt x="205" y="293"/>
                </a:lnTo>
                <a:lnTo>
                  <a:pt x="214" y="299"/>
                </a:lnTo>
                <a:lnTo>
                  <a:pt x="225" y="303"/>
                </a:lnTo>
                <a:lnTo>
                  <a:pt x="240" y="305"/>
                </a:lnTo>
                <a:lnTo>
                  <a:pt x="268" y="300"/>
                </a:lnTo>
                <a:lnTo>
                  <a:pt x="297" y="287"/>
                </a:lnTo>
                <a:lnTo>
                  <a:pt x="324" y="266"/>
                </a:lnTo>
                <a:lnTo>
                  <a:pt x="343" y="243"/>
                </a:lnTo>
                <a:lnTo>
                  <a:pt x="355" y="219"/>
                </a:lnTo>
                <a:lnTo>
                  <a:pt x="364" y="191"/>
                </a:lnTo>
                <a:lnTo>
                  <a:pt x="366" y="158"/>
                </a:lnTo>
                <a:lnTo>
                  <a:pt x="364" y="126"/>
                </a:lnTo>
                <a:lnTo>
                  <a:pt x="355" y="98"/>
                </a:lnTo>
                <a:lnTo>
                  <a:pt x="343" y="74"/>
                </a:lnTo>
                <a:lnTo>
                  <a:pt x="325" y="51"/>
                </a:lnTo>
                <a:lnTo>
                  <a:pt x="306" y="35"/>
                </a:lnTo>
                <a:lnTo>
                  <a:pt x="285" y="20"/>
                </a:lnTo>
                <a:lnTo>
                  <a:pt x="259" y="9"/>
                </a:lnTo>
                <a:lnTo>
                  <a:pt x="229" y="3"/>
                </a:lnTo>
                <a:lnTo>
                  <a:pt x="195" y="0"/>
                </a:lnTo>
                <a:lnTo>
                  <a:pt x="160" y="3"/>
                </a:lnTo>
                <a:lnTo>
                  <a:pt x="129" y="9"/>
                </a:lnTo>
                <a:lnTo>
                  <a:pt x="100" y="21"/>
                </a:lnTo>
                <a:lnTo>
                  <a:pt x="75" y="36"/>
                </a:lnTo>
                <a:lnTo>
                  <a:pt x="52" y="57"/>
                </a:lnTo>
                <a:lnTo>
                  <a:pt x="30" y="86"/>
                </a:lnTo>
                <a:lnTo>
                  <a:pt x="13" y="119"/>
                </a:lnTo>
                <a:lnTo>
                  <a:pt x="4" y="155"/>
                </a:lnTo>
                <a:lnTo>
                  <a:pt x="0" y="194"/>
                </a:lnTo>
                <a:lnTo>
                  <a:pt x="4" y="233"/>
                </a:lnTo>
                <a:lnTo>
                  <a:pt x="15" y="269"/>
                </a:lnTo>
                <a:lnTo>
                  <a:pt x="31" y="299"/>
                </a:lnTo>
                <a:lnTo>
                  <a:pt x="55" y="326"/>
                </a:lnTo>
                <a:lnTo>
                  <a:pt x="85" y="348"/>
                </a:lnTo>
                <a:lnTo>
                  <a:pt x="118" y="363"/>
                </a:lnTo>
                <a:lnTo>
                  <a:pt x="154" y="374"/>
                </a:lnTo>
                <a:lnTo>
                  <a:pt x="193" y="377"/>
                </a:lnTo>
                <a:lnTo>
                  <a:pt x="240" y="372"/>
                </a:lnTo>
                <a:lnTo>
                  <a:pt x="286" y="359"/>
                </a:lnTo>
                <a:lnTo>
                  <a:pt x="315" y="344"/>
                </a:lnTo>
                <a:lnTo>
                  <a:pt x="340" y="326"/>
                </a:lnTo>
                <a:lnTo>
                  <a:pt x="363" y="303"/>
                </a:lnTo>
                <a:lnTo>
                  <a:pt x="366" y="300"/>
                </a:lnTo>
                <a:lnTo>
                  <a:pt x="366" y="297"/>
                </a:lnTo>
                <a:lnTo>
                  <a:pt x="364" y="294"/>
                </a:lnTo>
                <a:lnTo>
                  <a:pt x="363" y="291"/>
                </a:lnTo>
                <a:lnTo>
                  <a:pt x="360" y="290"/>
                </a:lnTo>
                <a:lnTo>
                  <a:pt x="357" y="288"/>
                </a:lnTo>
                <a:close/>
                <a:moveTo>
                  <a:pt x="277" y="242"/>
                </a:moveTo>
                <a:lnTo>
                  <a:pt x="265" y="249"/>
                </a:lnTo>
                <a:lnTo>
                  <a:pt x="253" y="251"/>
                </a:lnTo>
                <a:lnTo>
                  <a:pt x="255" y="249"/>
                </a:lnTo>
                <a:lnTo>
                  <a:pt x="255" y="248"/>
                </a:lnTo>
                <a:lnTo>
                  <a:pt x="255" y="246"/>
                </a:lnTo>
                <a:lnTo>
                  <a:pt x="283" y="83"/>
                </a:lnTo>
                <a:lnTo>
                  <a:pt x="283" y="81"/>
                </a:lnTo>
                <a:lnTo>
                  <a:pt x="301" y="104"/>
                </a:lnTo>
                <a:lnTo>
                  <a:pt x="312" y="129"/>
                </a:lnTo>
                <a:lnTo>
                  <a:pt x="315" y="159"/>
                </a:lnTo>
                <a:lnTo>
                  <a:pt x="312" y="186"/>
                </a:lnTo>
                <a:lnTo>
                  <a:pt x="304" y="209"/>
                </a:lnTo>
                <a:lnTo>
                  <a:pt x="292" y="228"/>
                </a:lnTo>
                <a:lnTo>
                  <a:pt x="277" y="242"/>
                </a:lnTo>
                <a:close/>
                <a:moveTo>
                  <a:pt x="130" y="219"/>
                </a:moveTo>
                <a:lnTo>
                  <a:pt x="135" y="182"/>
                </a:lnTo>
                <a:lnTo>
                  <a:pt x="145" y="146"/>
                </a:lnTo>
                <a:lnTo>
                  <a:pt x="154" y="129"/>
                </a:lnTo>
                <a:lnTo>
                  <a:pt x="166" y="119"/>
                </a:lnTo>
                <a:lnTo>
                  <a:pt x="180" y="116"/>
                </a:lnTo>
                <a:lnTo>
                  <a:pt x="187" y="117"/>
                </a:lnTo>
                <a:lnTo>
                  <a:pt x="192" y="119"/>
                </a:lnTo>
                <a:lnTo>
                  <a:pt x="196" y="123"/>
                </a:lnTo>
                <a:lnTo>
                  <a:pt x="202" y="135"/>
                </a:lnTo>
                <a:lnTo>
                  <a:pt x="204" y="149"/>
                </a:lnTo>
                <a:lnTo>
                  <a:pt x="201" y="177"/>
                </a:lnTo>
                <a:lnTo>
                  <a:pt x="195" y="209"/>
                </a:lnTo>
                <a:lnTo>
                  <a:pt x="187" y="230"/>
                </a:lnTo>
                <a:lnTo>
                  <a:pt x="181" y="242"/>
                </a:lnTo>
                <a:lnTo>
                  <a:pt x="175" y="248"/>
                </a:lnTo>
                <a:lnTo>
                  <a:pt x="169" y="252"/>
                </a:lnTo>
                <a:lnTo>
                  <a:pt x="163" y="255"/>
                </a:lnTo>
                <a:lnTo>
                  <a:pt x="156" y="257"/>
                </a:lnTo>
                <a:lnTo>
                  <a:pt x="150" y="255"/>
                </a:lnTo>
                <a:lnTo>
                  <a:pt x="145" y="254"/>
                </a:lnTo>
                <a:lnTo>
                  <a:pt x="142" y="251"/>
                </a:lnTo>
                <a:lnTo>
                  <a:pt x="138" y="246"/>
                </a:lnTo>
                <a:lnTo>
                  <a:pt x="133" y="234"/>
                </a:lnTo>
                <a:lnTo>
                  <a:pt x="130" y="219"/>
                </a:lnTo>
                <a:close/>
              </a:path>
            </a:pathLst>
          </a:custGeom>
          <a:solidFill>
            <a:srgbClr val="FFFFFF"/>
          </a:solidFill>
          <a:ln w="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05905" name="组合 11313"/>
          <p:cNvGrpSpPr>
            <a:grpSpLocks/>
          </p:cNvGrpSpPr>
          <p:nvPr/>
        </p:nvGrpSpPr>
        <p:grpSpPr bwMode="auto">
          <a:xfrm>
            <a:off x="4076700" y="3124200"/>
            <a:ext cx="385763" cy="436563"/>
            <a:chOff x="1919" y="2690"/>
            <a:chExt cx="342" cy="384"/>
          </a:xfrm>
        </p:grpSpPr>
        <p:sp>
          <p:nvSpPr>
            <p:cNvPr id="505906" name="任意多边形 11314"/>
            <p:cNvSpPr>
              <a:spLocks noChangeArrowheads="1"/>
            </p:cNvSpPr>
            <p:nvPr/>
          </p:nvSpPr>
          <p:spPr bwMode="auto">
            <a:xfrm>
              <a:off x="1919" y="2724"/>
              <a:ext cx="127" cy="3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1" y="2"/>
                </a:cxn>
                <a:cxn ang="0">
                  <a:pos x="10" y="9"/>
                </a:cxn>
                <a:cxn ang="0">
                  <a:pos x="3" y="21"/>
                </a:cxn>
                <a:cxn ang="0">
                  <a:pos x="0" y="35"/>
                </a:cxn>
                <a:cxn ang="0">
                  <a:pos x="0" y="315"/>
                </a:cxn>
                <a:cxn ang="0">
                  <a:pos x="3" y="329"/>
                </a:cxn>
                <a:cxn ang="0">
                  <a:pos x="10" y="341"/>
                </a:cxn>
                <a:cxn ang="0">
                  <a:pos x="21" y="348"/>
                </a:cxn>
                <a:cxn ang="0">
                  <a:pos x="34" y="350"/>
                </a:cxn>
                <a:cxn ang="0">
                  <a:pos x="127" y="350"/>
                </a:cxn>
                <a:cxn ang="0">
                  <a:pos x="127" y="314"/>
                </a:cxn>
                <a:cxn ang="0">
                  <a:pos x="36" y="314"/>
                </a:cxn>
                <a:cxn ang="0">
                  <a:pos x="36" y="0"/>
                </a:cxn>
                <a:cxn ang="0">
                  <a:pos x="34" y="0"/>
                </a:cxn>
              </a:cxnLst>
              <a:rect l="0" t="0" r="r" b="b"/>
              <a:pathLst>
                <a:path w="127" h="350">
                  <a:moveTo>
                    <a:pt x="34" y="0"/>
                  </a:moveTo>
                  <a:lnTo>
                    <a:pt x="21" y="2"/>
                  </a:lnTo>
                  <a:lnTo>
                    <a:pt x="10" y="9"/>
                  </a:lnTo>
                  <a:lnTo>
                    <a:pt x="3" y="21"/>
                  </a:lnTo>
                  <a:lnTo>
                    <a:pt x="0" y="35"/>
                  </a:lnTo>
                  <a:lnTo>
                    <a:pt x="0" y="315"/>
                  </a:lnTo>
                  <a:lnTo>
                    <a:pt x="3" y="329"/>
                  </a:lnTo>
                  <a:lnTo>
                    <a:pt x="10" y="341"/>
                  </a:lnTo>
                  <a:lnTo>
                    <a:pt x="21" y="348"/>
                  </a:lnTo>
                  <a:lnTo>
                    <a:pt x="34" y="350"/>
                  </a:lnTo>
                  <a:lnTo>
                    <a:pt x="127" y="350"/>
                  </a:lnTo>
                  <a:lnTo>
                    <a:pt x="127" y="314"/>
                  </a:lnTo>
                  <a:lnTo>
                    <a:pt x="36" y="314"/>
                  </a:lnTo>
                  <a:lnTo>
                    <a:pt x="3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5907" name="任意多边形 11315"/>
            <p:cNvSpPr>
              <a:spLocks noEditPoints="1" noChangeArrowheads="1"/>
            </p:cNvSpPr>
            <p:nvPr/>
          </p:nvSpPr>
          <p:spPr bwMode="auto">
            <a:xfrm>
              <a:off x="2001" y="2690"/>
              <a:ext cx="260" cy="384"/>
            </a:xfrm>
            <a:custGeom>
              <a:avLst/>
              <a:gdLst/>
              <a:ahLst/>
              <a:cxnLst>
                <a:cxn ang="0">
                  <a:pos x="239" y="382"/>
                </a:cxn>
                <a:cxn ang="0">
                  <a:pos x="257" y="363"/>
                </a:cxn>
                <a:cxn ang="0">
                  <a:pos x="260" y="34"/>
                </a:cxn>
                <a:cxn ang="0">
                  <a:pos x="249" y="10"/>
                </a:cxn>
                <a:cxn ang="0">
                  <a:pos x="225" y="0"/>
                </a:cxn>
                <a:cxn ang="0">
                  <a:pos x="57" y="1"/>
                </a:cxn>
                <a:cxn ang="0">
                  <a:pos x="48" y="7"/>
                </a:cxn>
                <a:cxn ang="0">
                  <a:pos x="45" y="18"/>
                </a:cxn>
                <a:cxn ang="0">
                  <a:pos x="44" y="123"/>
                </a:cxn>
                <a:cxn ang="0">
                  <a:pos x="33" y="145"/>
                </a:cxn>
                <a:cxn ang="0">
                  <a:pos x="18" y="175"/>
                </a:cxn>
                <a:cxn ang="0">
                  <a:pos x="6" y="202"/>
                </a:cxn>
                <a:cxn ang="0">
                  <a:pos x="2" y="213"/>
                </a:cxn>
                <a:cxn ang="0">
                  <a:pos x="0" y="220"/>
                </a:cxn>
                <a:cxn ang="0">
                  <a:pos x="2" y="231"/>
                </a:cxn>
                <a:cxn ang="0">
                  <a:pos x="12" y="238"/>
                </a:cxn>
                <a:cxn ang="0">
                  <a:pos x="21" y="238"/>
                </a:cxn>
                <a:cxn ang="0">
                  <a:pos x="45" y="238"/>
                </a:cxn>
                <a:cxn ang="0">
                  <a:pos x="225" y="384"/>
                </a:cxn>
                <a:cxn ang="0">
                  <a:pos x="81" y="348"/>
                </a:cxn>
                <a:cxn ang="0">
                  <a:pos x="81" y="316"/>
                </a:cxn>
                <a:cxn ang="0">
                  <a:pos x="81" y="274"/>
                </a:cxn>
                <a:cxn ang="0">
                  <a:pos x="81" y="237"/>
                </a:cxn>
                <a:cxn ang="0">
                  <a:pos x="81" y="220"/>
                </a:cxn>
                <a:cxn ang="0">
                  <a:pos x="78" y="211"/>
                </a:cxn>
                <a:cxn ang="0">
                  <a:pos x="72" y="205"/>
                </a:cxn>
                <a:cxn ang="0">
                  <a:pos x="63" y="202"/>
                </a:cxn>
                <a:cxn ang="0">
                  <a:pos x="60" y="202"/>
                </a:cxn>
                <a:cxn ang="0">
                  <a:pos x="51" y="202"/>
                </a:cxn>
                <a:cxn ang="0">
                  <a:pos x="53" y="187"/>
                </a:cxn>
                <a:cxn ang="0">
                  <a:pos x="68" y="156"/>
                </a:cxn>
                <a:cxn ang="0">
                  <a:pos x="78" y="133"/>
                </a:cxn>
                <a:cxn ang="0">
                  <a:pos x="81" y="126"/>
                </a:cxn>
                <a:cxn ang="0">
                  <a:pos x="81" y="118"/>
                </a:cxn>
                <a:cxn ang="0">
                  <a:pos x="81" y="88"/>
                </a:cxn>
                <a:cxn ang="0">
                  <a:pos x="81" y="52"/>
                </a:cxn>
                <a:cxn ang="0">
                  <a:pos x="224" y="36"/>
                </a:cxn>
              </a:cxnLst>
              <a:rect l="0" t="0" r="r" b="b"/>
              <a:pathLst>
                <a:path w="260" h="384">
                  <a:moveTo>
                    <a:pt x="225" y="384"/>
                  </a:moveTo>
                  <a:lnTo>
                    <a:pt x="239" y="382"/>
                  </a:lnTo>
                  <a:lnTo>
                    <a:pt x="249" y="375"/>
                  </a:lnTo>
                  <a:lnTo>
                    <a:pt x="257" y="363"/>
                  </a:lnTo>
                  <a:lnTo>
                    <a:pt x="260" y="349"/>
                  </a:lnTo>
                  <a:lnTo>
                    <a:pt x="260" y="34"/>
                  </a:lnTo>
                  <a:lnTo>
                    <a:pt x="257" y="21"/>
                  </a:lnTo>
                  <a:lnTo>
                    <a:pt x="249" y="10"/>
                  </a:lnTo>
                  <a:lnTo>
                    <a:pt x="239" y="3"/>
                  </a:lnTo>
                  <a:lnTo>
                    <a:pt x="225" y="0"/>
                  </a:lnTo>
                  <a:lnTo>
                    <a:pt x="63" y="0"/>
                  </a:lnTo>
                  <a:lnTo>
                    <a:pt x="57" y="1"/>
                  </a:lnTo>
                  <a:lnTo>
                    <a:pt x="53" y="3"/>
                  </a:lnTo>
                  <a:lnTo>
                    <a:pt x="48" y="7"/>
                  </a:lnTo>
                  <a:lnTo>
                    <a:pt x="47" y="12"/>
                  </a:lnTo>
                  <a:lnTo>
                    <a:pt x="45" y="18"/>
                  </a:lnTo>
                  <a:lnTo>
                    <a:pt x="45" y="118"/>
                  </a:lnTo>
                  <a:lnTo>
                    <a:pt x="44" y="123"/>
                  </a:lnTo>
                  <a:lnTo>
                    <a:pt x="39" y="133"/>
                  </a:lnTo>
                  <a:lnTo>
                    <a:pt x="33" y="145"/>
                  </a:lnTo>
                  <a:lnTo>
                    <a:pt x="26" y="160"/>
                  </a:lnTo>
                  <a:lnTo>
                    <a:pt x="18" y="175"/>
                  </a:lnTo>
                  <a:lnTo>
                    <a:pt x="12" y="190"/>
                  </a:lnTo>
                  <a:lnTo>
                    <a:pt x="6" y="202"/>
                  </a:lnTo>
                  <a:lnTo>
                    <a:pt x="3" y="210"/>
                  </a:lnTo>
                  <a:lnTo>
                    <a:pt x="2" y="213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2" y="231"/>
                  </a:lnTo>
                  <a:lnTo>
                    <a:pt x="6" y="235"/>
                  </a:lnTo>
                  <a:lnTo>
                    <a:pt x="12" y="238"/>
                  </a:lnTo>
                  <a:lnTo>
                    <a:pt x="18" y="238"/>
                  </a:lnTo>
                  <a:lnTo>
                    <a:pt x="21" y="238"/>
                  </a:lnTo>
                  <a:lnTo>
                    <a:pt x="32" y="238"/>
                  </a:lnTo>
                  <a:lnTo>
                    <a:pt x="45" y="238"/>
                  </a:lnTo>
                  <a:lnTo>
                    <a:pt x="45" y="384"/>
                  </a:lnTo>
                  <a:lnTo>
                    <a:pt x="225" y="384"/>
                  </a:lnTo>
                  <a:close/>
                  <a:moveTo>
                    <a:pt x="224" y="348"/>
                  </a:moveTo>
                  <a:lnTo>
                    <a:pt x="81" y="348"/>
                  </a:lnTo>
                  <a:lnTo>
                    <a:pt x="81" y="334"/>
                  </a:lnTo>
                  <a:lnTo>
                    <a:pt x="81" y="316"/>
                  </a:lnTo>
                  <a:lnTo>
                    <a:pt x="81" y="295"/>
                  </a:lnTo>
                  <a:lnTo>
                    <a:pt x="81" y="274"/>
                  </a:lnTo>
                  <a:lnTo>
                    <a:pt x="81" y="253"/>
                  </a:lnTo>
                  <a:lnTo>
                    <a:pt x="81" y="237"/>
                  </a:lnTo>
                  <a:lnTo>
                    <a:pt x="81" y="225"/>
                  </a:lnTo>
                  <a:lnTo>
                    <a:pt x="81" y="220"/>
                  </a:lnTo>
                  <a:lnTo>
                    <a:pt x="81" y="216"/>
                  </a:lnTo>
                  <a:lnTo>
                    <a:pt x="78" y="211"/>
                  </a:lnTo>
                  <a:lnTo>
                    <a:pt x="77" y="208"/>
                  </a:lnTo>
                  <a:lnTo>
                    <a:pt x="72" y="205"/>
                  </a:lnTo>
                  <a:lnTo>
                    <a:pt x="68" y="204"/>
                  </a:lnTo>
                  <a:lnTo>
                    <a:pt x="63" y="202"/>
                  </a:lnTo>
                  <a:lnTo>
                    <a:pt x="62" y="202"/>
                  </a:lnTo>
                  <a:lnTo>
                    <a:pt x="60" y="202"/>
                  </a:lnTo>
                  <a:lnTo>
                    <a:pt x="56" y="202"/>
                  </a:lnTo>
                  <a:lnTo>
                    <a:pt x="51" y="202"/>
                  </a:lnTo>
                  <a:lnTo>
                    <a:pt x="45" y="202"/>
                  </a:lnTo>
                  <a:lnTo>
                    <a:pt x="53" y="187"/>
                  </a:lnTo>
                  <a:lnTo>
                    <a:pt x="60" y="171"/>
                  </a:lnTo>
                  <a:lnTo>
                    <a:pt x="68" y="156"/>
                  </a:lnTo>
                  <a:lnTo>
                    <a:pt x="74" y="142"/>
                  </a:lnTo>
                  <a:lnTo>
                    <a:pt x="78" y="133"/>
                  </a:lnTo>
                  <a:lnTo>
                    <a:pt x="80" y="130"/>
                  </a:lnTo>
                  <a:lnTo>
                    <a:pt x="81" y="126"/>
                  </a:lnTo>
                  <a:lnTo>
                    <a:pt x="81" y="123"/>
                  </a:lnTo>
                  <a:lnTo>
                    <a:pt x="81" y="118"/>
                  </a:lnTo>
                  <a:lnTo>
                    <a:pt x="81" y="106"/>
                  </a:lnTo>
                  <a:lnTo>
                    <a:pt x="81" y="88"/>
                  </a:lnTo>
                  <a:lnTo>
                    <a:pt x="81" y="70"/>
                  </a:lnTo>
                  <a:lnTo>
                    <a:pt x="81" y="52"/>
                  </a:lnTo>
                  <a:lnTo>
                    <a:pt x="81" y="36"/>
                  </a:lnTo>
                  <a:lnTo>
                    <a:pt x="224" y="36"/>
                  </a:lnTo>
                  <a:lnTo>
                    <a:pt x="224" y="3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5908" name="矩形 11316"/>
            <p:cNvSpPr>
              <a:spLocks noChangeArrowheads="1"/>
            </p:cNvSpPr>
            <p:nvPr/>
          </p:nvSpPr>
          <p:spPr bwMode="auto">
            <a:xfrm>
              <a:off x="2099" y="2792"/>
              <a:ext cx="27" cy="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5909" name="矩形 11317"/>
            <p:cNvSpPr>
              <a:spLocks noChangeArrowheads="1"/>
            </p:cNvSpPr>
            <p:nvPr/>
          </p:nvSpPr>
          <p:spPr bwMode="auto">
            <a:xfrm>
              <a:off x="1955" y="2724"/>
              <a:ext cx="91" cy="36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5910" name="组合 11318"/>
          <p:cNvGrpSpPr>
            <a:grpSpLocks/>
          </p:cNvGrpSpPr>
          <p:nvPr/>
        </p:nvGrpSpPr>
        <p:grpSpPr bwMode="auto">
          <a:xfrm>
            <a:off x="4041775" y="4089400"/>
            <a:ext cx="490538" cy="495300"/>
            <a:chOff x="2430" y="1692"/>
            <a:chExt cx="339" cy="339"/>
          </a:xfrm>
        </p:grpSpPr>
        <p:sp>
          <p:nvSpPr>
            <p:cNvPr id="505911" name="任意多边形 11319"/>
            <p:cNvSpPr>
              <a:spLocks noEditPoints="1" noChangeArrowheads="1"/>
            </p:cNvSpPr>
            <p:nvPr/>
          </p:nvSpPr>
          <p:spPr bwMode="auto">
            <a:xfrm>
              <a:off x="2430" y="1692"/>
              <a:ext cx="339" cy="339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131" y="5"/>
                </a:cxn>
                <a:cxn ang="0">
                  <a:pos x="95" y="17"/>
                </a:cxn>
                <a:cxn ang="0">
                  <a:pos x="63" y="38"/>
                </a:cxn>
                <a:cxn ang="0">
                  <a:pos x="38" y="63"/>
                </a:cxn>
                <a:cxn ang="0">
                  <a:pos x="18" y="95"/>
                </a:cxn>
                <a:cxn ang="0">
                  <a:pos x="5" y="131"/>
                </a:cxn>
                <a:cxn ang="0">
                  <a:pos x="0" y="170"/>
                </a:cxn>
                <a:cxn ang="0">
                  <a:pos x="5" y="209"/>
                </a:cxn>
                <a:cxn ang="0">
                  <a:pos x="18" y="245"/>
                </a:cxn>
                <a:cxn ang="0">
                  <a:pos x="38" y="276"/>
                </a:cxn>
                <a:cxn ang="0">
                  <a:pos x="63" y="302"/>
                </a:cxn>
                <a:cxn ang="0">
                  <a:pos x="95" y="323"/>
                </a:cxn>
                <a:cxn ang="0">
                  <a:pos x="131" y="335"/>
                </a:cxn>
                <a:cxn ang="0">
                  <a:pos x="170" y="339"/>
                </a:cxn>
                <a:cxn ang="0">
                  <a:pos x="209" y="335"/>
                </a:cxn>
                <a:cxn ang="0">
                  <a:pos x="245" y="323"/>
                </a:cxn>
                <a:cxn ang="0">
                  <a:pos x="276" y="302"/>
                </a:cxn>
                <a:cxn ang="0">
                  <a:pos x="303" y="276"/>
                </a:cxn>
                <a:cxn ang="0">
                  <a:pos x="323" y="245"/>
                </a:cxn>
                <a:cxn ang="0">
                  <a:pos x="335" y="209"/>
                </a:cxn>
                <a:cxn ang="0">
                  <a:pos x="339" y="170"/>
                </a:cxn>
                <a:cxn ang="0">
                  <a:pos x="335" y="131"/>
                </a:cxn>
                <a:cxn ang="0">
                  <a:pos x="323" y="95"/>
                </a:cxn>
                <a:cxn ang="0">
                  <a:pos x="303" y="63"/>
                </a:cxn>
                <a:cxn ang="0">
                  <a:pos x="276" y="38"/>
                </a:cxn>
                <a:cxn ang="0">
                  <a:pos x="245" y="17"/>
                </a:cxn>
                <a:cxn ang="0">
                  <a:pos x="209" y="5"/>
                </a:cxn>
                <a:cxn ang="0">
                  <a:pos x="170" y="0"/>
                </a:cxn>
                <a:cxn ang="0">
                  <a:pos x="170" y="294"/>
                </a:cxn>
                <a:cxn ang="0">
                  <a:pos x="137" y="291"/>
                </a:cxn>
                <a:cxn ang="0">
                  <a:pos x="107" y="278"/>
                </a:cxn>
                <a:cxn ang="0">
                  <a:pos x="81" y="258"/>
                </a:cxn>
                <a:cxn ang="0">
                  <a:pos x="62" y="233"/>
                </a:cxn>
                <a:cxn ang="0">
                  <a:pos x="50" y="203"/>
                </a:cxn>
                <a:cxn ang="0">
                  <a:pos x="45" y="170"/>
                </a:cxn>
                <a:cxn ang="0">
                  <a:pos x="50" y="137"/>
                </a:cxn>
                <a:cxn ang="0">
                  <a:pos x="62" y="107"/>
                </a:cxn>
                <a:cxn ang="0">
                  <a:pos x="81" y="81"/>
                </a:cxn>
                <a:cxn ang="0">
                  <a:pos x="107" y="62"/>
                </a:cxn>
                <a:cxn ang="0">
                  <a:pos x="137" y="48"/>
                </a:cxn>
                <a:cxn ang="0">
                  <a:pos x="170" y="44"/>
                </a:cxn>
                <a:cxn ang="0">
                  <a:pos x="203" y="48"/>
                </a:cxn>
                <a:cxn ang="0">
                  <a:pos x="233" y="62"/>
                </a:cxn>
                <a:cxn ang="0">
                  <a:pos x="258" y="81"/>
                </a:cxn>
                <a:cxn ang="0">
                  <a:pos x="278" y="107"/>
                </a:cxn>
                <a:cxn ang="0">
                  <a:pos x="291" y="137"/>
                </a:cxn>
                <a:cxn ang="0">
                  <a:pos x="296" y="170"/>
                </a:cxn>
                <a:cxn ang="0">
                  <a:pos x="291" y="203"/>
                </a:cxn>
                <a:cxn ang="0">
                  <a:pos x="278" y="233"/>
                </a:cxn>
                <a:cxn ang="0">
                  <a:pos x="258" y="258"/>
                </a:cxn>
                <a:cxn ang="0">
                  <a:pos x="233" y="278"/>
                </a:cxn>
                <a:cxn ang="0">
                  <a:pos x="203" y="291"/>
                </a:cxn>
                <a:cxn ang="0">
                  <a:pos x="170" y="294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5912" name="任意多边形 11320"/>
            <p:cNvSpPr>
              <a:spLocks noEditPoints="1" noChangeArrowheads="1"/>
            </p:cNvSpPr>
            <p:nvPr/>
          </p:nvSpPr>
          <p:spPr bwMode="auto">
            <a:xfrm>
              <a:off x="2516" y="1799"/>
              <a:ext cx="168" cy="157"/>
            </a:xfrm>
            <a:custGeom>
              <a:avLst/>
              <a:gdLst/>
              <a:ahLst/>
              <a:cxnLst>
                <a:cxn ang="0">
                  <a:pos x="12" y="76"/>
                </a:cxn>
                <a:cxn ang="0">
                  <a:pos x="30" y="114"/>
                </a:cxn>
                <a:cxn ang="0">
                  <a:pos x="63" y="132"/>
                </a:cxn>
                <a:cxn ang="0">
                  <a:pos x="106" y="132"/>
                </a:cxn>
                <a:cxn ang="0">
                  <a:pos x="139" y="114"/>
                </a:cxn>
                <a:cxn ang="0">
                  <a:pos x="157" y="76"/>
                </a:cxn>
                <a:cxn ang="0">
                  <a:pos x="163" y="100"/>
                </a:cxn>
                <a:cxn ang="0">
                  <a:pos x="142" y="136"/>
                </a:cxn>
                <a:cxn ang="0">
                  <a:pos x="106" y="156"/>
                </a:cxn>
                <a:cxn ang="0">
                  <a:pos x="61" y="156"/>
                </a:cxn>
                <a:cxn ang="0">
                  <a:pos x="27" y="136"/>
                </a:cxn>
                <a:cxn ang="0">
                  <a:pos x="4" y="100"/>
                </a:cxn>
                <a:cxn ang="0">
                  <a:pos x="39" y="45"/>
                </a:cxn>
                <a:cxn ang="0">
                  <a:pos x="27" y="42"/>
                </a:cxn>
                <a:cxn ang="0">
                  <a:pos x="19" y="34"/>
                </a:cxn>
                <a:cxn ang="0">
                  <a:pos x="16" y="22"/>
                </a:cxn>
                <a:cxn ang="0">
                  <a:pos x="19" y="12"/>
                </a:cxn>
                <a:cxn ang="0">
                  <a:pos x="27" y="3"/>
                </a:cxn>
                <a:cxn ang="0">
                  <a:pos x="39" y="0"/>
                </a:cxn>
                <a:cxn ang="0">
                  <a:pos x="49" y="3"/>
                </a:cxn>
                <a:cxn ang="0">
                  <a:pos x="58" y="12"/>
                </a:cxn>
                <a:cxn ang="0">
                  <a:pos x="61" y="22"/>
                </a:cxn>
                <a:cxn ang="0">
                  <a:pos x="58" y="34"/>
                </a:cxn>
                <a:cxn ang="0">
                  <a:pos x="49" y="42"/>
                </a:cxn>
                <a:cxn ang="0">
                  <a:pos x="39" y="45"/>
                </a:cxn>
                <a:cxn ang="0">
                  <a:pos x="124" y="45"/>
                </a:cxn>
                <a:cxn ang="0">
                  <a:pos x="114" y="39"/>
                </a:cxn>
                <a:cxn ang="0">
                  <a:pos x="108" y="28"/>
                </a:cxn>
                <a:cxn ang="0">
                  <a:pos x="108" y="16"/>
                </a:cxn>
                <a:cxn ang="0">
                  <a:pos x="114" y="6"/>
                </a:cxn>
                <a:cxn ang="0">
                  <a:pos x="124" y="1"/>
                </a:cxn>
                <a:cxn ang="0">
                  <a:pos x="136" y="1"/>
                </a:cxn>
                <a:cxn ang="0">
                  <a:pos x="145" y="6"/>
                </a:cxn>
                <a:cxn ang="0">
                  <a:pos x="151" y="16"/>
                </a:cxn>
                <a:cxn ang="0">
                  <a:pos x="151" y="28"/>
                </a:cxn>
                <a:cxn ang="0">
                  <a:pos x="145" y="39"/>
                </a:cxn>
                <a:cxn ang="0">
                  <a:pos x="136" y="45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5913" name="圆角矩形 11321"/>
          <p:cNvSpPr>
            <a:spLocks noChangeArrowheads="1"/>
          </p:cNvSpPr>
          <p:nvPr/>
        </p:nvSpPr>
        <p:spPr bwMode="auto">
          <a:xfrm>
            <a:off x="685800" y="1905000"/>
            <a:ext cx="7848600" cy="3890963"/>
          </a:xfrm>
          <a:prstGeom prst="roundRect">
            <a:avLst>
              <a:gd name="adj" fmla="val 4657"/>
            </a:avLst>
          </a:prstGeom>
          <a:noFill/>
          <a:ln w="3175" cap="rnd">
            <a:solidFill>
              <a:schemeClr val="tx1">
                <a:alpha val="3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5914" name="文本框 11322"/>
          <p:cNvSpPr txBox="1">
            <a:spLocks noChangeArrowheads="1"/>
          </p:cNvSpPr>
          <p:nvPr/>
        </p:nvSpPr>
        <p:spPr bwMode="auto">
          <a:xfrm>
            <a:off x="914400" y="1295400"/>
            <a:ext cx="5562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 b="1">
                <a:solidFill>
                  <a:srgbClr val="000000"/>
                </a:solidFill>
                <a:cs typeface="Arial" pitchFamily="34" charset="0"/>
              </a:rPr>
              <a:t>ThemeGallery</a:t>
            </a:r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 is a Design Digital Content &amp; Contents mall developed by Guild Design Inc.</a:t>
            </a:r>
          </a:p>
        </p:txBody>
      </p:sp>
      <p:sp>
        <p:nvSpPr>
          <p:cNvPr id="505915" name="标题 113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1" name="圆角矩形 12289"/>
          <p:cNvSpPr>
            <a:spLocks noChangeArrowheads="1"/>
          </p:cNvSpPr>
          <p:nvPr/>
        </p:nvSpPr>
        <p:spPr bwMode="auto">
          <a:xfrm>
            <a:off x="4370388" y="1771650"/>
            <a:ext cx="3471862" cy="1000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AB8BB"/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6882" name="圆角矩形 12290"/>
          <p:cNvSpPr>
            <a:spLocks noChangeArrowheads="1"/>
          </p:cNvSpPr>
          <p:nvPr/>
        </p:nvSpPr>
        <p:spPr bwMode="auto">
          <a:xfrm>
            <a:off x="4373563" y="3016250"/>
            <a:ext cx="3471862" cy="1000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2A2A7E"/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6883" name="圆角矩形 12291"/>
          <p:cNvSpPr>
            <a:spLocks noChangeArrowheads="1"/>
          </p:cNvSpPr>
          <p:nvPr/>
        </p:nvSpPr>
        <p:spPr bwMode="auto">
          <a:xfrm>
            <a:off x="4376738" y="4264025"/>
            <a:ext cx="3471862" cy="1000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7EA800"/>
              </a:gs>
              <a:gs pos="100000">
                <a:schemeClr val="folHlink"/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506884" name="图片 12292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2300" y="1819275"/>
            <a:ext cx="74295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6885" name="图片 12293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0713" y="3067050"/>
            <a:ext cx="74295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6886" name="图片 12294" descr="Picture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5" y="4308475"/>
            <a:ext cx="74295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6887" name="组合 12295"/>
          <p:cNvGrpSpPr>
            <a:grpSpLocks/>
          </p:cNvGrpSpPr>
          <p:nvPr/>
        </p:nvGrpSpPr>
        <p:grpSpPr bwMode="auto">
          <a:xfrm>
            <a:off x="1376363" y="1552575"/>
            <a:ext cx="1762125" cy="1712913"/>
            <a:chOff x="2457" y="2000"/>
            <a:chExt cx="901" cy="888"/>
          </a:xfrm>
        </p:grpSpPr>
        <p:pic>
          <p:nvPicPr>
            <p:cNvPr id="506888" name="图片 12296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6889" name="椭圆 12297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6890" name="任意多边形 12298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6891" name="组合 12299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506892" name="组合 1230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06893" name="新月形 1230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894" name="新月形 1230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895" name="新月形 1230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896" name="新月形 1230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6897" name="组合 1230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06898" name="新月形 1230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899" name="新月形 1230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00" name="新月形 1230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01" name="新月形 1230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06902" name="组合 12310"/>
          <p:cNvGrpSpPr>
            <a:grpSpLocks/>
          </p:cNvGrpSpPr>
          <p:nvPr/>
        </p:nvGrpSpPr>
        <p:grpSpPr bwMode="auto">
          <a:xfrm>
            <a:off x="1420813" y="3762375"/>
            <a:ext cx="1762125" cy="1711325"/>
            <a:chOff x="2457" y="2000"/>
            <a:chExt cx="901" cy="888"/>
          </a:xfrm>
        </p:grpSpPr>
        <p:pic>
          <p:nvPicPr>
            <p:cNvPr id="506903" name="图片 12311" descr="circuler_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6904" name="椭圆 12312"/>
            <p:cNvSpPr>
              <a:spLocks noChangeArrowheads="1"/>
            </p:cNvSpPr>
            <p:nvPr/>
          </p:nvSpPr>
          <p:spPr bwMode="auto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414141"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414141">
                    <a:alpha val="89999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6905" name="任意多边形 12313"/>
            <p:cNvSpPr>
              <a:spLocks noChangeArrowheads="1"/>
            </p:cNvSpPr>
            <p:nvPr/>
          </p:nvSpPr>
          <p:spPr bwMode="auto"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6906" name="组合 12314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506907" name="组合 1231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06908" name="新月形 1231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09" name="新月形 1231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10" name="新月形 1231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11" name="新月形 1231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6912" name="组合 1232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06913" name="新月形 1232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14" name="新月形 1232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15" name="新月形 1232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6916" name="新月形 1232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06917" name="矩形 12325"/>
          <p:cNvSpPr>
            <a:spLocks noChangeArrowheads="1"/>
          </p:cNvSpPr>
          <p:nvPr/>
        </p:nvSpPr>
        <p:spPr bwMode="auto">
          <a:xfrm>
            <a:off x="4497388" y="3140075"/>
            <a:ext cx="3213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506918" name="矩形 12326"/>
          <p:cNvSpPr>
            <a:spLocks noChangeArrowheads="1"/>
          </p:cNvSpPr>
          <p:nvPr/>
        </p:nvSpPr>
        <p:spPr bwMode="auto">
          <a:xfrm>
            <a:off x="4497388" y="1887538"/>
            <a:ext cx="3213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506919" name="矩形 12327"/>
          <p:cNvSpPr>
            <a:spLocks noChangeArrowheads="1"/>
          </p:cNvSpPr>
          <p:nvPr/>
        </p:nvSpPr>
        <p:spPr bwMode="auto">
          <a:xfrm>
            <a:off x="4497388" y="4370388"/>
            <a:ext cx="3213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Description of the </a:t>
            </a:r>
          </a:p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rgbClr val="FEFFFF"/>
                </a:solidFill>
                <a:cs typeface="Arial" pitchFamily="34" charset="0"/>
              </a:rPr>
              <a:t>company’s sub contents</a:t>
            </a:r>
          </a:p>
        </p:txBody>
      </p:sp>
      <p:sp>
        <p:nvSpPr>
          <p:cNvPr id="12329" name="文本框 12328"/>
          <p:cNvSpPr txBox="1"/>
          <p:nvPr/>
        </p:nvSpPr>
        <p:spPr>
          <a:xfrm>
            <a:off x="1371600" y="2124075"/>
            <a:ext cx="1787525" cy="7350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12330" name="文本框 12329"/>
          <p:cNvSpPr txBox="1"/>
          <p:nvPr/>
        </p:nvSpPr>
        <p:spPr>
          <a:xfrm>
            <a:off x="1443038" y="4332288"/>
            <a:ext cx="1787525" cy="73501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Content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Title</a:t>
            </a:r>
            <a:endParaRPr lang="en-US" altLang="zh-CN" sz="2800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06922" name="任意多边形 12330"/>
          <p:cNvSpPr>
            <a:spLocks noChangeArrowheads="1"/>
          </p:cNvSpPr>
          <p:nvPr/>
        </p:nvSpPr>
        <p:spPr bwMode="auto">
          <a:xfrm rot="-5400000">
            <a:off x="3068638" y="4270375"/>
            <a:ext cx="1522412" cy="909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6923" name="任意多边形 12331"/>
          <p:cNvSpPr>
            <a:spLocks noChangeArrowheads="1"/>
          </p:cNvSpPr>
          <p:nvPr/>
        </p:nvSpPr>
        <p:spPr bwMode="auto">
          <a:xfrm rot="-5400000">
            <a:off x="3596481" y="3002757"/>
            <a:ext cx="295275" cy="1030288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6924" name="任意多边形 12332"/>
          <p:cNvSpPr>
            <a:spLocks noChangeArrowheads="1"/>
          </p:cNvSpPr>
          <p:nvPr/>
        </p:nvSpPr>
        <p:spPr bwMode="auto">
          <a:xfrm rot="16200000" flipH="1">
            <a:off x="3031331" y="1866107"/>
            <a:ext cx="1522413" cy="908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6925" name="标题 12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5" name="标题 133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07906" name="右箭头 13314"/>
          <p:cNvSpPr>
            <a:spLocks noChangeArrowheads="1"/>
          </p:cNvSpPr>
          <p:nvPr/>
        </p:nvSpPr>
        <p:spPr bwMode="auto">
          <a:xfrm rot="-3626814">
            <a:off x="4868863" y="2705100"/>
            <a:ext cx="730250" cy="266700"/>
          </a:xfrm>
          <a:prstGeom prst="rightArrow">
            <a:avLst>
              <a:gd name="adj1" fmla="val 35167"/>
              <a:gd name="adj2" fmla="val 110855"/>
            </a:avLst>
          </a:prstGeom>
          <a:gradFill rotWithShape="1">
            <a:gsLst>
              <a:gs pos="0">
                <a:srgbClr val="3C3C3C"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7907" name="右箭头 13315"/>
          <p:cNvSpPr>
            <a:spLocks noChangeArrowheads="1"/>
          </p:cNvSpPr>
          <p:nvPr/>
        </p:nvSpPr>
        <p:spPr bwMode="auto">
          <a:xfrm rot="3465783">
            <a:off x="4870450" y="4695826"/>
            <a:ext cx="727075" cy="266700"/>
          </a:xfrm>
          <a:prstGeom prst="rightArrow">
            <a:avLst>
              <a:gd name="adj1" fmla="val 35167"/>
              <a:gd name="adj2" fmla="val 110373"/>
            </a:avLst>
          </a:prstGeom>
          <a:gradFill rotWithShape="1">
            <a:gsLst>
              <a:gs pos="0">
                <a:srgbClr val="3C3C3C"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7908" name="右箭头 13316"/>
          <p:cNvSpPr>
            <a:spLocks noChangeArrowheads="1"/>
          </p:cNvSpPr>
          <p:nvPr/>
        </p:nvSpPr>
        <p:spPr bwMode="auto">
          <a:xfrm rot="-7230978">
            <a:off x="3748088" y="2776538"/>
            <a:ext cx="728662" cy="265112"/>
          </a:xfrm>
          <a:prstGeom prst="rightArrow">
            <a:avLst>
              <a:gd name="adj1" fmla="val 35167"/>
              <a:gd name="adj2" fmla="val 111276"/>
            </a:avLst>
          </a:prstGeom>
          <a:gradFill rotWithShape="1">
            <a:gsLst>
              <a:gs pos="0">
                <a:srgbClr val="3C3C3C"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7909" name="右箭头 13317"/>
          <p:cNvSpPr>
            <a:spLocks noChangeArrowheads="1"/>
          </p:cNvSpPr>
          <p:nvPr/>
        </p:nvSpPr>
        <p:spPr bwMode="auto">
          <a:xfrm rot="7535209">
            <a:off x="3713162" y="4667251"/>
            <a:ext cx="728663" cy="265112"/>
          </a:xfrm>
          <a:prstGeom prst="rightArrow">
            <a:avLst>
              <a:gd name="adj1" fmla="val 35167"/>
              <a:gd name="adj2" fmla="val 111276"/>
            </a:avLst>
          </a:prstGeom>
          <a:gradFill rotWithShape="1">
            <a:gsLst>
              <a:gs pos="0">
                <a:srgbClr val="3C3C3C"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7910" name="右箭头 13318"/>
          <p:cNvSpPr>
            <a:spLocks noChangeArrowheads="1"/>
          </p:cNvSpPr>
          <p:nvPr/>
        </p:nvSpPr>
        <p:spPr bwMode="auto">
          <a:xfrm>
            <a:off x="5402263" y="3743325"/>
            <a:ext cx="728662" cy="266700"/>
          </a:xfrm>
          <a:prstGeom prst="rightArrow">
            <a:avLst>
              <a:gd name="adj1" fmla="val 35167"/>
              <a:gd name="adj2" fmla="val 110614"/>
            </a:avLst>
          </a:prstGeom>
          <a:gradFill rotWithShape="1">
            <a:gsLst>
              <a:gs pos="0">
                <a:srgbClr val="3C3C3C"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7911" name="右箭头 13319"/>
          <p:cNvSpPr>
            <a:spLocks noChangeArrowheads="1"/>
          </p:cNvSpPr>
          <p:nvPr/>
        </p:nvSpPr>
        <p:spPr bwMode="auto">
          <a:xfrm rot="10800000">
            <a:off x="3184525" y="3738563"/>
            <a:ext cx="795338" cy="265112"/>
          </a:xfrm>
          <a:prstGeom prst="rightArrow">
            <a:avLst>
              <a:gd name="adj1" fmla="val 35167"/>
              <a:gd name="adj2" fmla="val 121459"/>
            </a:avLst>
          </a:prstGeom>
          <a:gradFill rotWithShape="1">
            <a:gsLst>
              <a:gs pos="0">
                <a:srgbClr val="3C3C3C"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7912" name="椭圆 13320"/>
          <p:cNvSpPr>
            <a:spLocks noChangeArrowheads="1"/>
          </p:cNvSpPr>
          <p:nvPr/>
        </p:nvSpPr>
        <p:spPr bwMode="auto">
          <a:xfrm>
            <a:off x="2951163" y="2116138"/>
            <a:ext cx="3444875" cy="3446462"/>
          </a:xfrm>
          <a:prstGeom prst="ellips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7913" name="组合 13321"/>
          <p:cNvGrpSpPr>
            <a:grpSpLocks/>
          </p:cNvGrpSpPr>
          <p:nvPr/>
        </p:nvGrpSpPr>
        <p:grpSpPr bwMode="auto">
          <a:xfrm>
            <a:off x="3636963" y="2874963"/>
            <a:ext cx="1989137" cy="1987550"/>
            <a:chOff x="2238" y="1769"/>
            <a:chExt cx="1361" cy="1361"/>
          </a:xfrm>
        </p:grpSpPr>
        <p:sp>
          <p:nvSpPr>
            <p:cNvPr id="507914" name="椭圆 13322"/>
            <p:cNvSpPr>
              <a:spLocks noChangeArrowheads="1"/>
            </p:cNvSpPr>
            <p:nvPr/>
          </p:nvSpPr>
          <p:spPr bwMode="auto">
            <a:xfrm>
              <a:off x="2238" y="1769"/>
              <a:ext cx="1361" cy="1361"/>
            </a:xfrm>
            <a:prstGeom prst="ellipse">
              <a:avLst/>
            </a:prstGeom>
            <a:gradFill rotWithShape="1">
              <a:gsLst>
                <a:gs pos="0">
                  <a:srgbClr val="93D4E9"/>
                </a:gs>
                <a:gs pos="50000">
                  <a:srgbClr val="0099CC"/>
                </a:gs>
                <a:gs pos="100000">
                  <a:srgbClr val="93D4E9"/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7915" name="椭圆 13323"/>
            <p:cNvSpPr>
              <a:spLocks noChangeArrowheads="1"/>
            </p:cNvSpPr>
            <p:nvPr/>
          </p:nvSpPr>
          <p:spPr bwMode="auto">
            <a:xfrm>
              <a:off x="2327" y="1858"/>
              <a:ext cx="1183" cy="1183"/>
            </a:xfrm>
            <a:prstGeom prst="ellipse">
              <a:avLst/>
            </a:prstGeom>
            <a:gradFill rotWithShape="1">
              <a:gsLst>
                <a:gs pos="0">
                  <a:srgbClr val="00536E"/>
                </a:gs>
                <a:gs pos="50000">
                  <a:srgbClr val="0099CC"/>
                </a:gs>
                <a:gs pos="100000">
                  <a:srgbClr val="00536E"/>
                </a:gs>
              </a:gsLst>
              <a:lin ang="189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7916" name="椭圆 13324"/>
            <p:cNvSpPr>
              <a:spLocks noChangeArrowheads="1"/>
            </p:cNvSpPr>
            <p:nvPr/>
          </p:nvSpPr>
          <p:spPr bwMode="auto">
            <a:xfrm>
              <a:off x="2328" y="1860"/>
              <a:ext cx="1183" cy="1183"/>
            </a:xfrm>
            <a:prstGeom prst="ellipse">
              <a:avLst/>
            </a:prstGeom>
            <a:gradFill rotWithShape="1">
              <a:gsLst>
                <a:gs pos="0">
                  <a:srgbClr val="006182"/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7917" name="椭圆 13325"/>
            <p:cNvSpPr>
              <a:spLocks noChangeArrowheads="1"/>
            </p:cNvSpPr>
            <p:nvPr/>
          </p:nvSpPr>
          <p:spPr bwMode="auto">
            <a:xfrm>
              <a:off x="2391" y="1917"/>
              <a:ext cx="1065" cy="1065"/>
            </a:xfrm>
            <a:prstGeom prst="ellipse">
              <a:avLst/>
            </a:prstGeom>
            <a:solidFill>
              <a:srgbClr val="333333"/>
            </a:solidFill>
            <a:ln w="381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7918" name="组合 13326"/>
            <p:cNvGrpSpPr>
              <a:grpSpLocks/>
            </p:cNvGrpSpPr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507919" name="椭圆 13327"/>
              <p:cNvSpPr>
                <a:spLocks noChangeArrowheads="1"/>
              </p:cNvSpPr>
              <p:nvPr/>
            </p:nvSpPr>
            <p:spPr bwMode="auto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7920" name="椭圆 13328"/>
              <p:cNvSpPr>
                <a:spLocks noChangeArrowheads="1"/>
              </p:cNvSpPr>
              <p:nvPr/>
            </p:nvSpPr>
            <p:spPr bwMode="auto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7921" name="椭圆 13329"/>
              <p:cNvSpPr>
                <a:spLocks noChangeArrowheads="1"/>
              </p:cNvSpPr>
              <p:nvPr/>
            </p:nvSpPr>
            <p:spPr bwMode="auto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7922" name="椭圆 13330"/>
              <p:cNvSpPr>
                <a:spLocks noChangeArrowheads="1"/>
              </p:cNvSpPr>
              <p:nvPr/>
            </p:nvSpPr>
            <p:spPr bwMode="auto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7923" name="文本框 13331"/>
            <p:cNvSpPr txBox="1">
              <a:spLocks noChangeArrowheads="1"/>
            </p:cNvSpPr>
            <p:nvPr/>
          </p:nvSpPr>
          <p:spPr bwMode="auto">
            <a:xfrm>
              <a:off x="2665" y="2310"/>
              <a:ext cx="531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rgbClr val="080808"/>
                  </a:solidFill>
                </a:rPr>
                <a:t>Text</a:t>
              </a:r>
            </a:p>
          </p:txBody>
        </p:sp>
      </p:grpSp>
      <p:sp>
        <p:nvSpPr>
          <p:cNvPr id="507924" name="圆角矩形 13332"/>
          <p:cNvSpPr>
            <a:spLocks noChangeArrowheads="1"/>
          </p:cNvSpPr>
          <p:nvPr/>
        </p:nvSpPr>
        <p:spPr bwMode="auto">
          <a:xfrm>
            <a:off x="762000" y="3668713"/>
            <a:ext cx="2384425" cy="4206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</a:rPr>
              <a:t>Add Your Text</a:t>
            </a:r>
          </a:p>
        </p:txBody>
      </p:sp>
      <p:sp>
        <p:nvSpPr>
          <p:cNvPr id="507925" name="圆角矩形 13333"/>
          <p:cNvSpPr>
            <a:spLocks noChangeArrowheads="1"/>
          </p:cNvSpPr>
          <p:nvPr/>
        </p:nvSpPr>
        <p:spPr bwMode="auto">
          <a:xfrm>
            <a:off x="1393825" y="2197100"/>
            <a:ext cx="2384425" cy="4206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</a:rPr>
              <a:t>Add Your Text</a:t>
            </a:r>
          </a:p>
        </p:txBody>
      </p:sp>
      <p:sp>
        <p:nvSpPr>
          <p:cNvPr id="507926" name="圆角矩形 13334"/>
          <p:cNvSpPr>
            <a:spLocks noChangeArrowheads="1"/>
          </p:cNvSpPr>
          <p:nvPr/>
        </p:nvSpPr>
        <p:spPr bwMode="auto">
          <a:xfrm>
            <a:off x="1393825" y="5002213"/>
            <a:ext cx="2384425" cy="4206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rgbClr val="475E00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</a:rPr>
              <a:t>Add Your Text</a:t>
            </a:r>
          </a:p>
        </p:txBody>
      </p:sp>
      <p:sp>
        <p:nvSpPr>
          <p:cNvPr id="507927" name="圆角矩形 13335"/>
          <p:cNvSpPr>
            <a:spLocks noChangeArrowheads="1"/>
          </p:cNvSpPr>
          <p:nvPr/>
        </p:nvSpPr>
        <p:spPr bwMode="auto">
          <a:xfrm>
            <a:off x="6232525" y="3668713"/>
            <a:ext cx="2454275" cy="4206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4747"/>
              </a:gs>
              <a:gs pos="100000">
                <a:schemeClr val="hlink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</a:rPr>
              <a:t>Add Your Text</a:t>
            </a:r>
          </a:p>
        </p:txBody>
      </p:sp>
      <p:sp>
        <p:nvSpPr>
          <p:cNvPr id="507928" name="圆角矩形 13336"/>
          <p:cNvSpPr>
            <a:spLocks noChangeArrowheads="1"/>
          </p:cNvSpPr>
          <p:nvPr/>
        </p:nvSpPr>
        <p:spPr bwMode="auto">
          <a:xfrm>
            <a:off x="5530850" y="2197100"/>
            <a:ext cx="2454275" cy="4206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576869"/>
              </a:gs>
              <a:gs pos="100000">
                <a:schemeClr val="accent1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</a:rPr>
              <a:t>Add Your Text</a:t>
            </a:r>
          </a:p>
        </p:txBody>
      </p:sp>
      <p:sp>
        <p:nvSpPr>
          <p:cNvPr id="507929" name="圆角矩形 13337"/>
          <p:cNvSpPr>
            <a:spLocks noChangeArrowheads="1"/>
          </p:cNvSpPr>
          <p:nvPr/>
        </p:nvSpPr>
        <p:spPr bwMode="auto">
          <a:xfrm>
            <a:off x="5530850" y="5002213"/>
            <a:ext cx="2454275" cy="4206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75E00"/>
              </a:gs>
              <a:gs pos="100000">
                <a:schemeClr val="folHlink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>
                <a:solidFill>
                  <a:srgbClr val="FEFEFE"/>
                </a:solidFill>
              </a:rPr>
              <a:t>Add Your Text</a:t>
            </a:r>
          </a:p>
        </p:txBody>
      </p:sp>
    </p:spTree>
  </p:cSld>
  <p:clrMapOvr>
    <a:masterClrMapping/>
  </p:clrMapOvr>
  <p:transition/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29" name="标题 143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08930" name="圆角矩形 14338"/>
          <p:cNvSpPr>
            <a:spLocks noChangeArrowheads="1"/>
          </p:cNvSpPr>
          <p:nvPr/>
        </p:nvSpPr>
        <p:spPr bwMode="auto">
          <a:xfrm>
            <a:off x="1265238" y="5778500"/>
            <a:ext cx="6540500" cy="457200"/>
          </a:xfrm>
          <a:prstGeom prst="roundRect">
            <a:avLst>
              <a:gd name="adj" fmla="val 27481"/>
            </a:avLst>
          </a:prstGeom>
          <a:solidFill>
            <a:srgbClr val="000080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1" name="直角三角形 14339"/>
          <p:cNvSpPr>
            <a:spLocks noChangeArrowheads="1"/>
          </p:cNvSpPr>
          <p:nvPr/>
        </p:nvSpPr>
        <p:spPr bwMode="auto">
          <a:xfrm flipH="1">
            <a:off x="2641600" y="1612900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hlink"/>
              </a:gs>
              <a:gs pos="100000">
                <a:srgbClr val="8BD1D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2" name="直接连接符 14340"/>
          <p:cNvSpPr>
            <a:spLocks noChangeShapeType="1"/>
          </p:cNvSpPr>
          <p:nvPr/>
        </p:nvSpPr>
        <p:spPr bwMode="auto">
          <a:xfrm>
            <a:off x="4548188" y="1279525"/>
            <a:ext cx="0" cy="4586288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 type="stealth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3" name="直角三角形 14341"/>
          <p:cNvSpPr>
            <a:spLocks noChangeArrowheads="1"/>
          </p:cNvSpPr>
          <p:nvPr/>
        </p:nvSpPr>
        <p:spPr bwMode="auto">
          <a:xfrm>
            <a:off x="4573588" y="1612900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accent2"/>
              </a:gs>
              <a:gs pos="100000">
                <a:srgbClr val="9090C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4" name="直角三角形 14342"/>
          <p:cNvSpPr>
            <a:spLocks noChangeArrowheads="1"/>
          </p:cNvSpPr>
          <p:nvPr/>
        </p:nvSpPr>
        <p:spPr bwMode="auto">
          <a:xfrm rot="5400000">
            <a:off x="4575175" y="3554413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accent1"/>
              </a:gs>
              <a:gs pos="100000">
                <a:srgbClr val="D8EDE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5" name="直角三角形 14343"/>
          <p:cNvSpPr>
            <a:spLocks noChangeArrowheads="1"/>
          </p:cNvSpPr>
          <p:nvPr/>
        </p:nvSpPr>
        <p:spPr bwMode="auto">
          <a:xfrm rot="16200000" flipH="1">
            <a:off x="2643188" y="3554413"/>
            <a:ext cx="1873250" cy="1873250"/>
          </a:xfrm>
          <a:prstGeom prst="rtTriangle">
            <a:avLst/>
          </a:prstGeom>
          <a:gradFill rotWithShape="1">
            <a:gsLst>
              <a:gs pos="0">
                <a:schemeClr val="folHlink"/>
              </a:gs>
              <a:gs pos="100000">
                <a:srgbClr val="C1E06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6" name="直接连接符 14344"/>
          <p:cNvSpPr>
            <a:spLocks noChangeShapeType="1"/>
          </p:cNvSpPr>
          <p:nvPr/>
        </p:nvSpPr>
        <p:spPr bwMode="auto">
          <a:xfrm>
            <a:off x="2014538" y="3522663"/>
            <a:ext cx="5070475" cy="0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8937" name="矩形 14345"/>
          <p:cNvSpPr>
            <a:spLocks noChangeArrowheads="1"/>
          </p:cNvSpPr>
          <p:nvPr/>
        </p:nvSpPr>
        <p:spPr bwMode="auto">
          <a:xfrm>
            <a:off x="1463675" y="1524000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Please write down of contents explanation for Business Area.</a:t>
            </a:r>
          </a:p>
        </p:txBody>
      </p:sp>
      <p:sp>
        <p:nvSpPr>
          <p:cNvPr id="508938" name="矩形 14346"/>
          <p:cNvSpPr>
            <a:spLocks noChangeArrowheads="1"/>
          </p:cNvSpPr>
          <p:nvPr/>
        </p:nvSpPr>
        <p:spPr bwMode="auto">
          <a:xfrm>
            <a:off x="2549525" y="2549525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/>
              <a:t>Business Area</a:t>
            </a:r>
          </a:p>
        </p:txBody>
      </p:sp>
      <p:sp>
        <p:nvSpPr>
          <p:cNvPr id="508939" name="矩形 14347"/>
          <p:cNvSpPr>
            <a:spLocks noChangeArrowheads="1"/>
          </p:cNvSpPr>
          <p:nvPr/>
        </p:nvSpPr>
        <p:spPr bwMode="auto">
          <a:xfrm>
            <a:off x="4718050" y="2549525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/>
              <a:t>Business Area</a:t>
            </a:r>
          </a:p>
        </p:txBody>
      </p:sp>
      <p:sp>
        <p:nvSpPr>
          <p:cNvPr id="508940" name="矩形 14348"/>
          <p:cNvSpPr>
            <a:spLocks noChangeArrowheads="1"/>
          </p:cNvSpPr>
          <p:nvPr/>
        </p:nvSpPr>
        <p:spPr bwMode="auto">
          <a:xfrm>
            <a:off x="4718050" y="4010025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/>
              <a:t>Business Area</a:t>
            </a:r>
          </a:p>
        </p:txBody>
      </p:sp>
      <p:sp>
        <p:nvSpPr>
          <p:cNvPr id="508941" name="矩形 14349"/>
          <p:cNvSpPr>
            <a:spLocks noChangeArrowheads="1"/>
          </p:cNvSpPr>
          <p:nvPr/>
        </p:nvSpPr>
        <p:spPr bwMode="auto">
          <a:xfrm>
            <a:off x="2597150" y="4010025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/>
              <a:t>Business Area</a:t>
            </a:r>
          </a:p>
        </p:txBody>
      </p:sp>
      <p:sp>
        <p:nvSpPr>
          <p:cNvPr id="508942" name="矩形 14350"/>
          <p:cNvSpPr>
            <a:spLocks noChangeArrowheads="1"/>
          </p:cNvSpPr>
          <p:nvPr/>
        </p:nvSpPr>
        <p:spPr bwMode="auto">
          <a:xfrm>
            <a:off x="1433513" y="5835650"/>
            <a:ext cx="6248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FFFF"/>
                </a:solidFill>
              </a:rPr>
              <a:t>Please write down of contents explanation for Business Area.</a:t>
            </a:r>
          </a:p>
        </p:txBody>
      </p:sp>
      <p:sp>
        <p:nvSpPr>
          <p:cNvPr id="508943" name="矩形 14351"/>
          <p:cNvSpPr>
            <a:spLocks noChangeArrowheads="1"/>
          </p:cNvSpPr>
          <p:nvPr/>
        </p:nvSpPr>
        <p:spPr bwMode="auto">
          <a:xfrm>
            <a:off x="4935538" y="1524000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Please write down of contents explanation for Business Area.</a:t>
            </a:r>
          </a:p>
        </p:txBody>
      </p:sp>
      <p:sp>
        <p:nvSpPr>
          <p:cNvPr id="508944" name="矩形 14352"/>
          <p:cNvSpPr>
            <a:spLocks noChangeArrowheads="1"/>
          </p:cNvSpPr>
          <p:nvPr/>
        </p:nvSpPr>
        <p:spPr bwMode="auto">
          <a:xfrm>
            <a:off x="1463675" y="4948238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Please write down of contents explanation for Business Area.</a:t>
            </a:r>
          </a:p>
        </p:txBody>
      </p:sp>
      <p:sp>
        <p:nvSpPr>
          <p:cNvPr id="508945" name="矩形 14353"/>
          <p:cNvSpPr>
            <a:spLocks noChangeArrowheads="1"/>
          </p:cNvSpPr>
          <p:nvPr/>
        </p:nvSpPr>
        <p:spPr bwMode="auto">
          <a:xfrm>
            <a:off x="4935538" y="4948238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Please write down of contents explanation for Business Area.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五边形 406529"/>
          <p:cNvSpPr>
            <a:spLocks noChangeArrowheads="1"/>
          </p:cNvSpPr>
          <p:nvPr/>
        </p:nvSpPr>
        <p:spPr bwMode="auto">
          <a:xfrm>
            <a:off x="692150" y="2192338"/>
            <a:ext cx="1165225" cy="600075"/>
          </a:xfrm>
          <a:prstGeom prst="homePlate">
            <a:avLst>
              <a:gd name="adj" fmla="val 36615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72000" tIns="0" rIns="7200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8914" name="矩形 406530"/>
          <p:cNvSpPr>
            <a:spLocks noChangeArrowheads="1"/>
          </p:cNvSpPr>
          <p:nvPr/>
        </p:nvSpPr>
        <p:spPr bwMode="auto">
          <a:xfrm>
            <a:off x="2063750" y="2390775"/>
            <a:ext cx="6318250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8915" name="矩形 406531"/>
          <p:cNvSpPr>
            <a:spLocks noChangeArrowheads="1"/>
          </p:cNvSpPr>
          <p:nvPr/>
        </p:nvSpPr>
        <p:spPr bwMode="auto">
          <a:xfrm>
            <a:off x="790575" y="2390775"/>
            <a:ext cx="969963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8916" name="五边形 406532"/>
          <p:cNvSpPr>
            <a:spLocks noChangeArrowheads="1"/>
          </p:cNvSpPr>
          <p:nvPr/>
        </p:nvSpPr>
        <p:spPr bwMode="auto">
          <a:xfrm>
            <a:off x="692150" y="2873375"/>
            <a:ext cx="1868488" cy="600075"/>
          </a:xfrm>
          <a:prstGeom prst="homePlate">
            <a:avLst>
              <a:gd name="adj" fmla="val 37091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72000" tIns="0" rIns="7200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8917" name="矩形 406533"/>
          <p:cNvSpPr>
            <a:spLocks noChangeArrowheads="1"/>
          </p:cNvSpPr>
          <p:nvPr/>
        </p:nvSpPr>
        <p:spPr bwMode="auto">
          <a:xfrm>
            <a:off x="2805113" y="3073400"/>
            <a:ext cx="5576887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8918" name="矩形 406534"/>
          <p:cNvSpPr>
            <a:spLocks noChangeArrowheads="1"/>
          </p:cNvSpPr>
          <p:nvPr/>
        </p:nvSpPr>
        <p:spPr bwMode="auto">
          <a:xfrm>
            <a:off x="790575" y="3073400"/>
            <a:ext cx="1614488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8919" name="五边形 406535"/>
          <p:cNvSpPr>
            <a:spLocks noChangeArrowheads="1"/>
          </p:cNvSpPr>
          <p:nvPr/>
        </p:nvSpPr>
        <p:spPr bwMode="auto">
          <a:xfrm>
            <a:off x="692150" y="3559175"/>
            <a:ext cx="2411413" cy="600075"/>
          </a:xfrm>
          <a:prstGeom prst="homePlate">
            <a:avLst>
              <a:gd name="adj" fmla="val 38046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72000" tIns="0" rIns="7200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8920" name="矩形 406536"/>
          <p:cNvSpPr>
            <a:spLocks noChangeArrowheads="1"/>
          </p:cNvSpPr>
          <p:nvPr/>
        </p:nvSpPr>
        <p:spPr bwMode="auto">
          <a:xfrm>
            <a:off x="3348038" y="3759200"/>
            <a:ext cx="5033962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8921" name="矩形 406537"/>
          <p:cNvSpPr>
            <a:spLocks noChangeArrowheads="1"/>
          </p:cNvSpPr>
          <p:nvPr/>
        </p:nvSpPr>
        <p:spPr bwMode="auto">
          <a:xfrm>
            <a:off x="790575" y="3759200"/>
            <a:ext cx="2157413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8922" name="五边形 406538"/>
          <p:cNvSpPr>
            <a:spLocks noChangeArrowheads="1"/>
          </p:cNvSpPr>
          <p:nvPr/>
        </p:nvSpPr>
        <p:spPr bwMode="auto">
          <a:xfrm>
            <a:off x="692150" y="5632450"/>
            <a:ext cx="6253163" cy="592138"/>
          </a:xfrm>
          <a:prstGeom prst="homePlate">
            <a:avLst>
              <a:gd name="adj" fmla="val 37499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72000" tIns="0" rIns="7200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8923" name="矩形 406539"/>
          <p:cNvSpPr>
            <a:spLocks noChangeArrowheads="1"/>
          </p:cNvSpPr>
          <p:nvPr/>
        </p:nvSpPr>
        <p:spPr bwMode="auto">
          <a:xfrm>
            <a:off x="7183438" y="5829300"/>
            <a:ext cx="1198562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8924" name="矩形 406540"/>
          <p:cNvSpPr>
            <a:spLocks noChangeArrowheads="1"/>
          </p:cNvSpPr>
          <p:nvPr/>
        </p:nvSpPr>
        <p:spPr bwMode="auto">
          <a:xfrm>
            <a:off x="790575" y="5829300"/>
            <a:ext cx="6051550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8925" name="五边形 406541"/>
          <p:cNvSpPr>
            <a:spLocks noChangeArrowheads="1"/>
          </p:cNvSpPr>
          <p:nvPr/>
        </p:nvSpPr>
        <p:spPr bwMode="auto">
          <a:xfrm>
            <a:off x="692150" y="4941888"/>
            <a:ext cx="5191125" cy="592137"/>
          </a:xfrm>
          <a:prstGeom prst="homePlate">
            <a:avLst>
              <a:gd name="adj" fmla="val 37543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72000" tIns="0" rIns="7200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8926" name="矩形 406542"/>
          <p:cNvSpPr>
            <a:spLocks noChangeArrowheads="1"/>
          </p:cNvSpPr>
          <p:nvPr/>
        </p:nvSpPr>
        <p:spPr bwMode="auto">
          <a:xfrm>
            <a:off x="6162675" y="5137150"/>
            <a:ext cx="2219325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8927" name="矩形 406543"/>
          <p:cNvSpPr>
            <a:spLocks noChangeArrowheads="1"/>
          </p:cNvSpPr>
          <p:nvPr/>
        </p:nvSpPr>
        <p:spPr bwMode="auto">
          <a:xfrm>
            <a:off x="790575" y="5137150"/>
            <a:ext cx="4979988" cy="2016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8928" name="五边形 406544"/>
          <p:cNvSpPr>
            <a:spLocks noChangeArrowheads="1"/>
          </p:cNvSpPr>
          <p:nvPr/>
        </p:nvSpPr>
        <p:spPr bwMode="auto">
          <a:xfrm>
            <a:off x="692150" y="4256088"/>
            <a:ext cx="3651250" cy="592137"/>
          </a:xfrm>
          <a:prstGeom prst="homePlate">
            <a:avLst>
              <a:gd name="adj" fmla="val 37797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lIns="72000" tIns="0" rIns="7200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38929" name="矩形 406545"/>
          <p:cNvSpPr>
            <a:spLocks noChangeArrowheads="1"/>
          </p:cNvSpPr>
          <p:nvPr/>
        </p:nvSpPr>
        <p:spPr bwMode="auto">
          <a:xfrm>
            <a:off x="4572000" y="4452938"/>
            <a:ext cx="3810000" cy="2016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61925" lvl="1" indent="-160338"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...</a:t>
            </a:r>
          </a:p>
        </p:txBody>
      </p:sp>
      <p:sp>
        <p:nvSpPr>
          <p:cNvPr id="38930" name="矩形 406546"/>
          <p:cNvSpPr>
            <a:spLocks noChangeArrowheads="1"/>
          </p:cNvSpPr>
          <p:nvPr/>
        </p:nvSpPr>
        <p:spPr bwMode="auto">
          <a:xfrm>
            <a:off x="790575" y="4452938"/>
            <a:ext cx="3422650" cy="2016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lnSpc>
                <a:spcPct val="95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38931" name="任意多边形 406547"/>
          <p:cNvSpPr>
            <a:spLocks noChangeArrowheads="1"/>
          </p:cNvSpPr>
          <p:nvPr/>
        </p:nvSpPr>
        <p:spPr bwMode="auto">
          <a:xfrm>
            <a:off x="1843088" y="2193925"/>
            <a:ext cx="6605587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44" y="0"/>
              </a:cxn>
              <a:cxn ang="0">
                <a:pos x="4543" y="375"/>
              </a:cxn>
            </a:cxnLst>
            <a:rect l="0" t="0" r="r" b="b"/>
            <a:pathLst>
              <a:path w="4544" h="375">
                <a:moveTo>
                  <a:pt x="0" y="0"/>
                </a:moveTo>
                <a:lnTo>
                  <a:pt x="4544" y="0"/>
                </a:lnTo>
                <a:lnTo>
                  <a:pt x="4543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2" name="任意多边形 406548"/>
          <p:cNvSpPr>
            <a:spLocks noChangeArrowheads="1"/>
          </p:cNvSpPr>
          <p:nvPr/>
        </p:nvSpPr>
        <p:spPr bwMode="auto">
          <a:xfrm>
            <a:off x="688975" y="2193925"/>
            <a:ext cx="1165225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3" name="任意多边形 406549"/>
          <p:cNvSpPr>
            <a:spLocks noChangeArrowheads="1"/>
          </p:cNvSpPr>
          <p:nvPr/>
        </p:nvSpPr>
        <p:spPr bwMode="auto">
          <a:xfrm>
            <a:off x="2551113" y="2876550"/>
            <a:ext cx="5897562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44" y="0"/>
              </a:cxn>
              <a:cxn ang="0">
                <a:pos x="4543" y="375"/>
              </a:cxn>
            </a:cxnLst>
            <a:rect l="0" t="0" r="r" b="b"/>
            <a:pathLst>
              <a:path w="4544" h="375">
                <a:moveTo>
                  <a:pt x="0" y="0"/>
                </a:moveTo>
                <a:lnTo>
                  <a:pt x="4544" y="0"/>
                </a:lnTo>
                <a:lnTo>
                  <a:pt x="4543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4" name="任意多边形 406550"/>
          <p:cNvSpPr>
            <a:spLocks noChangeArrowheads="1"/>
          </p:cNvSpPr>
          <p:nvPr/>
        </p:nvSpPr>
        <p:spPr bwMode="auto">
          <a:xfrm>
            <a:off x="693738" y="2876550"/>
            <a:ext cx="1866900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28" y="0"/>
              </a:cxn>
              <a:cxn ang="0">
                <a:pos x="1274" y="189"/>
              </a:cxn>
              <a:cxn ang="0">
                <a:pos x="1128" y="375"/>
              </a:cxn>
            </a:cxnLst>
            <a:rect l="0" t="0" r="r" b="b"/>
            <a:pathLst>
              <a:path w="1274" h="375">
                <a:moveTo>
                  <a:pt x="0" y="0"/>
                </a:moveTo>
                <a:lnTo>
                  <a:pt x="1128" y="0"/>
                </a:lnTo>
                <a:lnTo>
                  <a:pt x="1274" y="189"/>
                </a:lnTo>
                <a:lnTo>
                  <a:pt x="1128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5" name="任意多边形 406551"/>
          <p:cNvSpPr>
            <a:spLocks noChangeArrowheads="1"/>
          </p:cNvSpPr>
          <p:nvPr/>
        </p:nvSpPr>
        <p:spPr bwMode="auto">
          <a:xfrm>
            <a:off x="3094038" y="3556000"/>
            <a:ext cx="5354637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44" y="0"/>
              </a:cxn>
              <a:cxn ang="0">
                <a:pos x="4543" y="375"/>
              </a:cxn>
            </a:cxnLst>
            <a:rect l="0" t="0" r="r" b="b"/>
            <a:pathLst>
              <a:path w="4544" h="375">
                <a:moveTo>
                  <a:pt x="0" y="0"/>
                </a:moveTo>
                <a:lnTo>
                  <a:pt x="4544" y="0"/>
                </a:lnTo>
                <a:lnTo>
                  <a:pt x="4543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6" name="任意多边形 406552"/>
          <p:cNvSpPr>
            <a:spLocks noChangeArrowheads="1"/>
          </p:cNvSpPr>
          <p:nvPr/>
        </p:nvSpPr>
        <p:spPr bwMode="auto">
          <a:xfrm>
            <a:off x="695325" y="3552825"/>
            <a:ext cx="2400300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93" y="2"/>
              </a:cxn>
              <a:cxn ang="0">
                <a:pos x="1639" y="191"/>
              </a:cxn>
              <a:cxn ang="0">
                <a:pos x="1493" y="377"/>
              </a:cxn>
            </a:cxnLst>
            <a:rect l="0" t="0" r="r" b="b"/>
            <a:pathLst>
              <a:path w="1639" h="377">
                <a:moveTo>
                  <a:pt x="0" y="0"/>
                </a:moveTo>
                <a:lnTo>
                  <a:pt x="1493" y="2"/>
                </a:lnTo>
                <a:lnTo>
                  <a:pt x="1639" y="191"/>
                </a:lnTo>
                <a:lnTo>
                  <a:pt x="1493" y="37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7" name="任意多边形 406553"/>
          <p:cNvSpPr>
            <a:spLocks noChangeArrowheads="1"/>
          </p:cNvSpPr>
          <p:nvPr/>
        </p:nvSpPr>
        <p:spPr bwMode="auto">
          <a:xfrm>
            <a:off x="4341813" y="4254500"/>
            <a:ext cx="4106862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44" y="0"/>
              </a:cxn>
              <a:cxn ang="0">
                <a:pos x="4543" y="375"/>
              </a:cxn>
            </a:cxnLst>
            <a:rect l="0" t="0" r="r" b="b"/>
            <a:pathLst>
              <a:path w="4544" h="375">
                <a:moveTo>
                  <a:pt x="0" y="0"/>
                </a:moveTo>
                <a:lnTo>
                  <a:pt x="4544" y="0"/>
                </a:lnTo>
                <a:lnTo>
                  <a:pt x="4543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8" name="任意多边形 406554"/>
          <p:cNvSpPr>
            <a:spLocks noChangeArrowheads="1"/>
          </p:cNvSpPr>
          <p:nvPr/>
        </p:nvSpPr>
        <p:spPr bwMode="auto">
          <a:xfrm>
            <a:off x="692150" y="4251325"/>
            <a:ext cx="3646488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43" y="2"/>
              </a:cxn>
              <a:cxn ang="0">
                <a:pos x="2489" y="191"/>
              </a:cxn>
              <a:cxn ang="0">
                <a:pos x="2343" y="377"/>
              </a:cxn>
            </a:cxnLst>
            <a:rect l="0" t="0" r="r" b="b"/>
            <a:pathLst>
              <a:path w="2489" h="377">
                <a:moveTo>
                  <a:pt x="0" y="0"/>
                </a:moveTo>
                <a:lnTo>
                  <a:pt x="2343" y="2"/>
                </a:lnTo>
                <a:lnTo>
                  <a:pt x="2489" y="191"/>
                </a:lnTo>
                <a:lnTo>
                  <a:pt x="2343" y="37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9" name="任意多边形 406555"/>
          <p:cNvSpPr>
            <a:spLocks noChangeArrowheads="1"/>
          </p:cNvSpPr>
          <p:nvPr/>
        </p:nvSpPr>
        <p:spPr bwMode="auto">
          <a:xfrm>
            <a:off x="5875338" y="4943475"/>
            <a:ext cx="2573337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44" y="0"/>
              </a:cxn>
              <a:cxn ang="0">
                <a:pos x="4543" y="375"/>
              </a:cxn>
            </a:cxnLst>
            <a:rect l="0" t="0" r="r" b="b"/>
            <a:pathLst>
              <a:path w="4544" h="375">
                <a:moveTo>
                  <a:pt x="0" y="0"/>
                </a:moveTo>
                <a:lnTo>
                  <a:pt x="4544" y="0"/>
                </a:lnTo>
                <a:lnTo>
                  <a:pt x="4543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0" name="任意多边形 406556"/>
          <p:cNvSpPr>
            <a:spLocks noChangeArrowheads="1"/>
          </p:cNvSpPr>
          <p:nvPr/>
        </p:nvSpPr>
        <p:spPr bwMode="auto">
          <a:xfrm>
            <a:off x="692150" y="4943475"/>
            <a:ext cx="5187950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95" y="0"/>
              </a:cxn>
              <a:cxn ang="0">
                <a:pos x="3541" y="189"/>
              </a:cxn>
              <a:cxn ang="0">
                <a:pos x="3395" y="375"/>
              </a:cxn>
            </a:cxnLst>
            <a:rect l="0" t="0" r="r" b="b"/>
            <a:pathLst>
              <a:path w="3541" h="375">
                <a:moveTo>
                  <a:pt x="0" y="0"/>
                </a:moveTo>
                <a:lnTo>
                  <a:pt x="3395" y="0"/>
                </a:lnTo>
                <a:lnTo>
                  <a:pt x="3541" y="189"/>
                </a:lnTo>
                <a:lnTo>
                  <a:pt x="3395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1" name="任意多边形 406557"/>
          <p:cNvSpPr>
            <a:spLocks noChangeArrowheads="1"/>
          </p:cNvSpPr>
          <p:nvPr/>
        </p:nvSpPr>
        <p:spPr bwMode="auto">
          <a:xfrm>
            <a:off x="6918325" y="5632450"/>
            <a:ext cx="1530350" cy="5953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44" y="0"/>
              </a:cxn>
              <a:cxn ang="0">
                <a:pos x="4543" y="375"/>
              </a:cxn>
            </a:cxnLst>
            <a:rect l="0" t="0" r="r" b="b"/>
            <a:pathLst>
              <a:path w="4544" h="375">
                <a:moveTo>
                  <a:pt x="0" y="0"/>
                </a:moveTo>
                <a:lnTo>
                  <a:pt x="4544" y="0"/>
                </a:lnTo>
                <a:lnTo>
                  <a:pt x="4543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2" name="任意多边形 406558"/>
          <p:cNvSpPr>
            <a:spLocks noChangeArrowheads="1"/>
          </p:cNvSpPr>
          <p:nvPr/>
        </p:nvSpPr>
        <p:spPr bwMode="auto">
          <a:xfrm>
            <a:off x="693738" y="5629275"/>
            <a:ext cx="6248400" cy="5984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18" y="2"/>
              </a:cxn>
              <a:cxn ang="0">
                <a:pos x="4264" y="191"/>
              </a:cxn>
              <a:cxn ang="0">
                <a:pos x="4118" y="377"/>
              </a:cxn>
            </a:cxnLst>
            <a:rect l="0" t="0" r="r" b="b"/>
            <a:pathLst>
              <a:path w="4264" h="377">
                <a:moveTo>
                  <a:pt x="0" y="0"/>
                </a:moveTo>
                <a:lnTo>
                  <a:pt x="4118" y="2"/>
                </a:lnTo>
                <a:lnTo>
                  <a:pt x="4264" y="191"/>
                </a:lnTo>
                <a:lnTo>
                  <a:pt x="4118" y="37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3" name="标题 4065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+</a:t>
            </a:r>
            <a:r>
              <a:rPr lang="zh-CN" altLang="en-US" smtClean="0">
                <a:latin typeface="宋体" pitchFamily="2" charset="-122"/>
              </a:rPr>
              <a:t>结果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3" name="标题 153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09954" name="任意多边形 15362"/>
          <p:cNvSpPr>
            <a:spLocks noChangeArrowheads="1"/>
          </p:cNvSpPr>
          <p:nvPr/>
        </p:nvSpPr>
        <p:spPr bwMode="auto">
          <a:xfrm>
            <a:off x="1060450" y="4548188"/>
            <a:ext cx="7015163" cy="1785937"/>
          </a:xfrm>
          <a:custGeom>
            <a:avLst/>
            <a:gdLst/>
            <a:ahLst/>
            <a:cxnLst>
              <a:cxn ang="0">
                <a:pos x="2216" y="584"/>
              </a:cxn>
              <a:cxn ang="0">
                <a:pos x="963" y="122"/>
              </a:cxn>
              <a:cxn ang="0">
                <a:pos x="1" y="550"/>
              </a:cxn>
              <a:cxn ang="0">
                <a:pos x="888" y="1038"/>
              </a:cxn>
              <a:cxn ang="0">
                <a:pos x="2216" y="645"/>
              </a:cxn>
              <a:cxn ang="0">
                <a:pos x="3443" y="1057"/>
              </a:cxn>
              <a:cxn ang="0">
                <a:pos x="4405" y="590"/>
              </a:cxn>
              <a:cxn ang="0">
                <a:pos x="3497" y="129"/>
              </a:cxn>
              <a:cxn ang="0">
                <a:pos x="2216" y="584"/>
              </a:cxn>
            </a:cxnLst>
            <a:rect l="0" t="0" r="r" b="b"/>
            <a:pathLst>
              <a:path w="4419" h="1125">
                <a:moveTo>
                  <a:pt x="2216" y="584"/>
                </a:moveTo>
                <a:cubicBezTo>
                  <a:pt x="1769" y="582"/>
                  <a:pt x="1490" y="244"/>
                  <a:pt x="963" y="122"/>
                </a:cubicBezTo>
                <a:cubicBezTo>
                  <a:pt x="437" y="0"/>
                  <a:pt x="0" y="204"/>
                  <a:pt x="1" y="550"/>
                </a:cubicBezTo>
                <a:cubicBezTo>
                  <a:pt x="2" y="896"/>
                  <a:pt x="389" y="1066"/>
                  <a:pt x="888" y="1038"/>
                </a:cubicBezTo>
                <a:cubicBezTo>
                  <a:pt x="1387" y="1010"/>
                  <a:pt x="1756" y="644"/>
                  <a:pt x="2216" y="645"/>
                </a:cubicBezTo>
                <a:cubicBezTo>
                  <a:pt x="2676" y="646"/>
                  <a:pt x="2908" y="989"/>
                  <a:pt x="3443" y="1057"/>
                </a:cubicBezTo>
                <a:cubicBezTo>
                  <a:pt x="3978" y="1125"/>
                  <a:pt x="4391" y="936"/>
                  <a:pt x="4405" y="590"/>
                </a:cubicBezTo>
                <a:cubicBezTo>
                  <a:pt x="4419" y="244"/>
                  <a:pt x="3937" y="34"/>
                  <a:pt x="3497" y="129"/>
                </a:cubicBezTo>
                <a:cubicBezTo>
                  <a:pt x="3057" y="224"/>
                  <a:pt x="2663" y="586"/>
                  <a:pt x="2216" y="584"/>
                </a:cubicBezTo>
                <a:close/>
              </a:path>
            </a:pathLst>
          </a:custGeom>
          <a:gradFill rotWithShape="1">
            <a:gsLst>
              <a:gs pos="0">
                <a:srgbClr val="A8A8A8"/>
              </a:gs>
              <a:gs pos="50000">
                <a:srgbClr val="DDDDDD"/>
              </a:gs>
              <a:gs pos="100000">
                <a:srgbClr val="A8A8A8"/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ObliqueBottom">
              <a:rot lat="18900000" lon="0" rev="0"/>
            </a:camera>
            <a:lightRig rig="legacyNormal2" dir="b"/>
          </a:scene3d>
          <a:sp3d extrusionH="430200" prstMaterial="legacyMetal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55" name="椭圆 15363"/>
          <p:cNvSpPr>
            <a:spLocks noChangeArrowheads="1"/>
          </p:cNvSpPr>
          <p:nvPr/>
        </p:nvSpPr>
        <p:spPr bwMode="auto">
          <a:xfrm>
            <a:off x="2695575" y="532130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56" name="椭圆 15364"/>
          <p:cNvSpPr>
            <a:spLocks noChangeArrowheads="1"/>
          </p:cNvSpPr>
          <p:nvPr/>
        </p:nvSpPr>
        <p:spPr bwMode="auto">
          <a:xfrm>
            <a:off x="2711450" y="4449763"/>
            <a:ext cx="463550" cy="193675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4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57" name="椭圆 15365"/>
          <p:cNvSpPr>
            <a:spLocks noChangeArrowheads="1"/>
          </p:cNvSpPr>
          <p:nvPr/>
        </p:nvSpPr>
        <p:spPr bwMode="auto">
          <a:xfrm>
            <a:off x="2041525" y="5230813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58" name="椭圆 15366"/>
          <p:cNvSpPr>
            <a:spLocks noChangeArrowheads="1"/>
          </p:cNvSpPr>
          <p:nvPr/>
        </p:nvSpPr>
        <p:spPr bwMode="auto">
          <a:xfrm>
            <a:off x="2065338" y="2735263"/>
            <a:ext cx="463550" cy="193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50530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59" name="椭圆 15367"/>
          <p:cNvSpPr>
            <a:spLocks noChangeArrowheads="1"/>
          </p:cNvSpPr>
          <p:nvPr/>
        </p:nvSpPr>
        <p:spPr bwMode="auto">
          <a:xfrm>
            <a:off x="1395413" y="5343525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60" name="椭圆 15368"/>
          <p:cNvSpPr>
            <a:spLocks noChangeArrowheads="1"/>
          </p:cNvSpPr>
          <p:nvPr/>
        </p:nvSpPr>
        <p:spPr bwMode="auto">
          <a:xfrm>
            <a:off x="1419225" y="3552825"/>
            <a:ext cx="463550" cy="1936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36306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61" name="椭圆 15369"/>
          <p:cNvSpPr>
            <a:spLocks noChangeArrowheads="1"/>
          </p:cNvSpPr>
          <p:nvPr/>
        </p:nvSpPr>
        <p:spPr bwMode="auto">
          <a:xfrm>
            <a:off x="7264400" y="535305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62" name="椭圆 15370"/>
          <p:cNvSpPr>
            <a:spLocks noChangeArrowheads="1"/>
          </p:cNvSpPr>
          <p:nvPr/>
        </p:nvSpPr>
        <p:spPr bwMode="auto">
          <a:xfrm>
            <a:off x="7291388" y="2865438"/>
            <a:ext cx="463550" cy="193675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scene3d>
            <a:camera prst="legacyObliqueBottom"/>
            <a:lightRig rig="legacyNormal4" dir="t"/>
          </a:scene3d>
          <a:sp3d extrusionH="5053000" prstMaterial="legacyPlastic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63" name="椭圆 15371"/>
          <p:cNvSpPr>
            <a:spLocks noChangeArrowheads="1"/>
          </p:cNvSpPr>
          <p:nvPr/>
        </p:nvSpPr>
        <p:spPr bwMode="auto">
          <a:xfrm>
            <a:off x="6610350" y="5208588"/>
            <a:ext cx="504825" cy="249237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64" name="椭圆 15372"/>
          <p:cNvSpPr>
            <a:spLocks noChangeArrowheads="1"/>
          </p:cNvSpPr>
          <p:nvPr/>
        </p:nvSpPr>
        <p:spPr bwMode="auto">
          <a:xfrm>
            <a:off x="6634163" y="3427413"/>
            <a:ext cx="463550" cy="193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3630600" prstMaterial="legacyPlastic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65" name="椭圆 15373"/>
          <p:cNvSpPr>
            <a:spLocks noChangeArrowheads="1"/>
          </p:cNvSpPr>
          <p:nvPr/>
        </p:nvSpPr>
        <p:spPr bwMode="auto">
          <a:xfrm>
            <a:off x="5964238" y="5302250"/>
            <a:ext cx="504825" cy="249238"/>
          </a:xfrm>
          <a:prstGeom prst="ellipse">
            <a:avLst/>
          </a:prstGeom>
          <a:solidFill>
            <a:srgbClr val="161614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66" name="椭圆 15374"/>
          <p:cNvSpPr>
            <a:spLocks noChangeArrowheads="1"/>
          </p:cNvSpPr>
          <p:nvPr/>
        </p:nvSpPr>
        <p:spPr bwMode="auto">
          <a:xfrm>
            <a:off x="5986463" y="4435475"/>
            <a:ext cx="463550" cy="1936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scene3d>
            <a:camera prst="legacyObliqueBottom"/>
            <a:lightRig rig="legacyFlat4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09967" name="文本框 15375"/>
          <p:cNvSpPr txBox="1">
            <a:spLocks noChangeArrowheads="1"/>
          </p:cNvSpPr>
          <p:nvPr/>
        </p:nvSpPr>
        <p:spPr bwMode="auto">
          <a:xfrm>
            <a:off x="1419225" y="5748338"/>
            <a:ext cx="1857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</a:rPr>
              <a:t>Title in here</a:t>
            </a:r>
          </a:p>
        </p:txBody>
      </p:sp>
      <p:sp>
        <p:nvSpPr>
          <p:cNvPr id="509968" name="文本框 15376"/>
          <p:cNvSpPr txBox="1">
            <a:spLocks noChangeArrowheads="1"/>
          </p:cNvSpPr>
          <p:nvPr/>
        </p:nvSpPr>
        <p:spPr bwMode="auto">
          <a:xfrm>
            <a:off x="5989638" y="5781675"/>
            <a:ext cx="1857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C1C1C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8F8F8"/>
                </a:solidFill>
              </a:rPr>
              <a:t>Title in here</a:t>
            </a:r>
          </a:p>
        </p:txBody>
      </p:sp>
      <p:sp>
        <p:nvSpPr>
          <p:cNvPr id="509969" name="文本框 15377"/>
          <p:cNvSpPr txBox="1">
            <a:spLocks noChangeArrowheads="1"/>
          </p:cNvSpPr>
          <p:nvPr/>
        </p:nvSpPr>
        <p:spPr bwMode="auto">
          <a:xfrm>
            <a:off x="1284288" y="32210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$80</a:t>
            </a:r>
          </a:p>
        </p:txBody>
      </p:sp>
      <p:sp>
        <p:nvSpPr>
          <p:cNvPr id="509970" name="文本框 15378"/>
          <p:cNvSpPr txBox="1">
            <a:spLocks noChangeArrowheads="1"/>
          </p:cNvSpPr>
          <p:nvPr/>
        </p:nvSpPr>
        <p:spPr bwMode="auto">
          <a:xfrm>
            <a:off x="1890713" y="23971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$100</a:t>
            </a:r>
          </a:p>
        </p:txBody>
      </p:sp>
      <p:sp>
        <p:nvSpPr>
          <p:cNvPr id="509971" name="文本框 15379"/>
          <p:cNvSpPr txBox="1">
            <a:spLocks noChangeArrowheads="1"/>
          </p:cNvSpPr>
          <p:nvPr/>
        </p:nvSpPr>
        <p:spPr bwMode="auto">
          <a:xfrm>
            <a:off x="2630488" y="40751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$40</a:t>
            </a:r>
          </a:p>
        </p:txBody>
      </p:sp>
      <p:sp>
        <p:nvSpPr>
          <p:cNvPr id="509972" name="文本框 15380"/>
          <p:cNvSpPr txBox="1">
            <a:spLocks noChangeArrowheads="1"/>
          </p:cNvSpPr>
          <p:nvPr/>
        </p:nvSpPr>
        <p:spPr bwMode="auto">
          <a:xfrm>
            <a:off x="5881688" y="406717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$40</a:t>
            </a:r>
          </a:p>
        </p:txBody>
      </p:sp>
      <p:sp>
        <p:nvSpPr>
          <p:cNvPr id="509973" name="文本框 15381"/>
          <p:cNvSpPr txBox="1">
            <a:spLocks noChangeArrowheads="1"/>
          </p:cNvSpPr>
          <p:nvPr/>
        </p:nvSpPr>
        <p:spPr bwMode="auto">
          <a:xfrm>
            <a:off x="6497638" y="3057525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$75</a:t>
            </a:r>
          </a:p>
        </p:txBody>
      </p:sp>
      <p:sp>
        <p:nvSpPr>
          <p:cNvPr id="509974" name="文本框 15382"/>
          <p:cNvSpPr txBox="1">
            <a:spLocks noChangeArrowheads="1"/>
          </p:cNvSpPr>
          <p:nvPr/>
        </p:nvSpPr>
        <p:spPr bwMode="auto">
          <a:xfrm>
            <a:off x="7165975" y="25003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$95</a:t>
            </a:r>
          </a:p>
        </p:txBody>
      </p:sp>
      <p:sp>
        <p:nvSpPr>
          <p:cNvPr id="509975" name="矩形 15383"/>
          <p:cNvSpPr>
            <a:spLocks noChangeArrowheads="1"/>
          </p:cNvSpPr>
          <p:nvPr/>
        </p:nvSpPr>
        <p:spPr bwMode="auto">
          <a:xfrm>
            <a:off x="1143000" y="1524000"/>
            <a:ext cx="69215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/>
              <a:t>ThemeGallery  is a Design Digital Content &amp; Contents mall developed by Guild Design Inc.</a:t>
            </a:r>
          </a:p>
        </p:txBody>
      </p:sp>
      <p:sp>
        <p:nvSpPr>
          <p:cNvPr id="509976" name="任意多边形 15384"/>
          <p:cNvSpPr>
            <a:spLocks noChangeArrowheads="1"/>
          </p:cNvSpPr>
          <p:nvPr/>
        </p:nvSpPr>
        <p:spPr bwMode="auto">
          <a:xfrm>
            <a:off x="3562350" y="2560638"/>
            <a:ext cx="2097088" cy="1250950"/>
          </a:xfrm>
          <a:custGeom>
            <a:avLst/>
            <a:gdLst/>
            <a:ahLst/>
            <a:cxnLst>
              <a:cxn ang="0">
                <a:pos x="4" y="391"/>
              </a:cxn>
              <a:cxn ang="0">
                <a:pos x="6" y="788"/>
              </a:cxn>
              <a:cxn ang="0">
                <a:pos x="1098" y="782"/>
              </a:cxn>
              <a:cxn ang="0">
                <a:pos x="1314" y="388"/>
              </a:cxn>
              <a:cxn ang="0">
                <a:pos x="1315" y="0"/>
              </a:cxn>
              <a:cxn ang="0">
                <a:pos x="244" y="3"/>
              </a:cxn>
              <a:cxn ang="0">
                <a:pos x="4" y="391"/>
              </a:cxn>
            </a:cxnLst>
            <a:rect l="0" t="0" r="r" b="b"/>
            <a:pathLst>
              <a:path w="1321" h="788">
                <a:moveTo>
                  <a:pt x="4" y="391"/>
                </a:moveTo>
                <a:cubicBezTo>
                  <a:pt x="5" y="589"/>
                  <a:pt x="6" y="788"/>
                  <a:pt x="6" y="788"/>
                </a:cubicBezTo>
                <a:lnTo>
                  <a:pt x="1098" y="782"/>
                </a:lnTo>
                <a:cubicBezTo>
                  <a:pt x="1321" y="782"/>
                  <a:pt x="1315" y="667"/>
                  <a:pt x="1314" y="388"/>
                </a:cubicBezTo>
                <a:cubicBezTo>
                  <a:pt x="1314" y="193"/>
                  <a:pt x="1315" y="0"/>
                  <a:pt x="1315" y="0"/>
                </a:cubicBezTo>
                <a:lnTo>
                  <a:pt x="244" y="3"/>
                </a:lnTo>
                <a:cubicBezTo>
                  <a:pt x="0" y="3"/>
                  <a:pt x="5" y="138"/>
                  <a:pt x="4" y="391"/>
                </a:cubicBez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09977" name="椭圆 15385"/>
          <p:cNvSpPr>
            <a:spLocks noChangeArrowheads="1"/>
          </p:cNvSpPr>
          <p:nvPr/>
        </p:nvSpPr>
        <p:spPr bwMode="auto">
          <a:xfrm>
            <a:off x="3840163" y="2673350"/>
            <a:ext cx="225425" cy="2254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94B1B4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78" name="椭圆 15386"/>
          <p:cNvSpPr>
            <a:spLocks noChangeArrowheads="1"/>
          </p:cNvSpPr>
          <p:nvPr/>
        </p:nvSpPr>
        <p:spPr bwMode="auto">
          <a:xfrm>
            <a:off x="3840163" y="3055938"/>
            <a:ext cx="225425" cy="2254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282879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79" name="椭圆 15387"/>
          <p:cNvSpPr>
            <a:spLocks noChangeArrowheads="1"/>
          </p:cNvSpPr>
          <p:nvPr/>
        </p:nvSpPr>
        <p:spPr bwMode="auto">
          <a:xfrm>
            <a:off x="3840163" y="3449638"/>
            <a:ext cx="225425" cy="225425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007979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9980" name="文本框 15388"/>
          <p:cNvSpPr txBox="1">
            <a:spLocks noChangeArrowheads="1"/>
          </p:cNvSpPr>
          <p:nvPr/>
        </p:nvSpPr>
        <p:spPr bwMode="auto">
          <a:xfrm>
            <a:off x="4122738" y="2628900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</a:rPr>
              <a:t>Text in here</a:t>
            </a:r>
          </a:p>
        </p:txBody>
      </p:sp>
      <p:sp>
        <p:nvSpPr>
          <p:cNvPr id="509981" name="文本框 15389"/>
          <p:cNvSpPr txBox="1">
            <a:spLocks noChangeArrowheads="1"/>
          </p:cNvSpPr>
          <p:nvPr/>
        </p:nvSpPr>
        <p:spPr bwMode="auto">
          <a:xfrm>
            <a:off x="4122738" y="3011488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</a:rPr>
              <a:t>Text in here</a:t>
            </a:r>
          </a:p>
        </p:txBody>
      </p:sp>
      <p:sp>
        <p:nvSpPr>
          <p:cNvPr id="509982" name="文本框 15390"/>
          <p:cNvSpPr txBox="1">
            <a:spLocks noChangeArrowheads="1"/>
          </p:cNvSpPr>
          <p:nvPr/>
        </p:nvSpPr>
        <p:spPr bwMode="auto">
          <a:xfrm>
            <a:off x="4122738" y="3416300"/>
            <a:ext cx="1501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rgbClr val="161614"/>
                </a:solidFill>
              </a:rPr>
              <a:t>Text in here</a:t>
            </a:r>
          </a:p>
        </p:txBody>
      </p:sp>
    </p:spTree>
  </p:cSld>
  <p:clrMapOvr>
    <a:masterClrMapping/>
  </p:clrMapOvr>
  <p:transition/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7" name="直接连接符 16385"/>
          <p:cNvSpPr>
            <a:spLocks noChangeShapeType="1"/>
          </p:cNvSpPr>
          <p:nvPr/>
        </p:nvSpPr>
        <p:spPr bwMode="auto">
          <a:xfrm>
            <a:off x="1912938" y="1600200"/>
            <a:ext cx="0" cy="3736975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0978" name="直接连接符 16386"/>
          <p:cNvSpPr>
            <a:spLocks noChangeShapeType="1"/>
          </p:cNvSpPr>
          <p:nvPr/>
        </p:nvSpPr>
        <p:spPr bwMode="auto">
          <a:xfrm>
            <a:off x="136525" y="3470275"/>
            <a:ext cx="3552825" cy="0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0979" name="标题 1638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10980" name="直接连接符 16388"/>
          <p:cNvSpPr>
            <a:spLocks noChangeShapeType="1"/>
          </p:cNvSpPr>
          <p:nvPr/>
        </p:nvSpPr>
        <p:spPr bwMode="auto">
          <a:xfrm>
            <a:off x="5610225" y="1922463"/>
            <a:ext cx="0" cy="3108325"/>
          </a:xfrm>
          <a:prstGeom prst="line">
            <a:avLst/>
          </a:prstGeom>
          <a:noFill/>
          <a:ln w="28575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10981" name="组合 16389"/>
          <p:cNvGrpSpPr>
            <a:grpSpLocks/>
          </p:cNvGrpSpPr>
          <p:nvPr/>
        </p:nvGrpSpPr>
        <p:grpSpPr bwMode="auto">
          <a:xfrm>
            <a:off x="5516563" y="2320925"/>
            <a:ext cx="168275" cy="168275"/>
            <a:chOff x="2928" y="2208"/>
            <a:chExt cx="262" cy="262"/>
          </a:xfrm>
        </p:grpSpPr>
        <p:sp>
          <p:nvSpPr>
            <p:cNvPr id="510982" name="椭圆 16390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5C5E2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0983" name="椭圆 16391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7D7DB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0984" name="组合 16392"/>
          <p:cNvGrpSpPr>
            <a:grpSpLocks/>
          </p:cNvGrpSpPr>
          <p:nvPr/>
        </p:nvGrpSpPr>
        <p:grpSpPr bwMode="auto">
          <a:xfrm>
            <a:off x="5516563" y="3273425"/>
            <a:ext cx="168275" cy="168275"/>
            <a:chOff x="2928" y="2208"/>
            <a:chExt cx="262" cy="262"/>
          </a:xfrm>
        </p:grpSpPr>
        <p:sp>
          <p:nvSpPr>
            <p:cNvPr id="510985" name="椭圆 16393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5C5E2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0986" name="椭圆 16394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7D7DB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0987" name="组合 16395"/>
          <p:cNvGrpSpPr>
            <a:grpSpLocks/>
          </p:cNvGrpSpPr>
          <p:nvPr/>
        </p:nvGrpSpPr>
        <p:grpSpPr bwMode="auto">
          <a:xfrm>
            <a:off x="5516563" y="4219575"/>
            <a:ext cx="168275" cy="168275"/>
            <a:chOff x="2928" y="2208"/>
            <a:chExt cx="262" cy="262"/>
          </a:xfrm>
        </p:grpSpPr>
        <p:sp>
          <p:nvSpPr>
            <p:cNvPr id="510988" name="椭圆 16396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C5C5E2"/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0989" name="椭圆 16397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7D7DBE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0990" name="矩形 16398"/>
          <p:cNvSpPr>
            <a:spLocks noChangeArrowheads="1"/>
          </p:cNvSpPr>
          <p:nvPr/>
        </p:nvSpPr>
        <p:spPr bwMode="auto">
          <a:xfrm>
            <a:off x="5627688" y="2195513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/>
              <a:t> Contents</a:t>
            </a:r>
          </a:p>
        </p:txBody>
      </p:sp>
      <p:sp>
        <p:nvSpPr>
          <p:cNvPr id="510991" name="矩形 16399"/>
          <p:cNvSpPr>
            <a:spLocks noChangeArrowheads="1"/>
          </p:cNvSpPr>
          <p:nvPr/>
        </p:nvSpPr>
        <p:spPr bwMode="auto">
          <a:xfrm>
            <a:off x="5638800" y="3154363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/>
              <a:t> Contents</a:t>
            </a:r>
          </a:p>
        </p:txBody>
      </p:sp>
      <p:sp>
        <p:nvSpPr>
          <p:cNvPr id="510992" name="矩形 16400"/>
          <p:cNvSpPr>
            <a:spLocks noChangeArrowheads="1"/>
          </p:cNvSpPr>
          <p:nvPr/>
        </p:nvSpPr>
        <p:spPr bwMode="auto">
          <a:xfrm>
            <a:off x="5638800" y="4092575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</a:pPr>
            <a:r>
              <a:rPr lang="en-US" altLang="zh-CN" sz="2000"/>
              <a:t> Contents</a:t>
            </a:r>
          </a:p>
        </p:txBody>
      </p:sp>
      <p:sp>
        <p:nvSpPr>
          <p:cNvPr id="510993" name="文本框 16401"/>
          <p:cNvSpPr txBox="1">
            <a:spLocks noChangeArrowheads="1"/>
          </p:cNvSpPr>
          <p:nvPr/>
        </p:nvSpPr>
        <p:spPr bwMode="auto">
          <a:xfrm>
            <a:off x="5791200" y="2549525"/>
            <a:ext cx="29718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080808"/>
                </a:solidFill>
              </a:rPr>
              <a:t>ThemeGallery is a Design Digital Content &amp; Contents mall developed by Guild Design Inc.</a:t>
            </a:r>
          </a:p>
        </p:txBody>
      </p:sp>
      <p:sp>
        <p:nvSpPr>
          <p:cNvPr id="510994" name="文本框 16402"/>
          <p:cNvSpPr txBox="1">
            <a:spLocks noChangeArrowheads="1"/>
          </p:cNvSpPr>
          <p:nvPr/>
        </p:nvSpPr>
        <p:spPr bwMode="auto">
          <a:xfrm>
            <a:off x="5791200" y="3475038"/>
            <a:ext cx="29718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080808"/>
                </a:solidFill>
              </a:rPr>
              <a:t>ThemeGallery is a Design Digital Content &amp; Contents mall developed by Guild Design Inc.</a:t>
            </a:r>
          </a:p>
        </p:txBody>
      </p:sp>
      <p:sp>
        <p:nvSpPr>
          <p:cNvPr id="510995" name="文本框 16403"/>
          <p:cNvSpPr txBox="1">
            <a:spLocks noChangeArrowheads="1"/>
          </p:cNvSpPr>
          <p:nvPr/>
        </p:nvSpPr>
        <p:spPr bwMode="auto">
          <a:xfrm>
            <a:off x="5791200" y="4402138"/>
            <a:ext cx="29718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200">
                <a:solidFill>
                  <a:srgbClr val="080808"/>
                </a:solidFill>
              </a:rPr>
              <a:t>ThemeGallery is a Design Digital Content &amp; Contents mall developed by Guild Design Inc.</a:t>
            </a:r>
          </a:p>
        </p:txBody>
      </p:sp>
      <p:sp>
        <p:nvSpPr>
          <p:cNvPr id="510996" name="椭圆 16404"/>
          <p:cNvSpPr>
            <a:spLocks noChangeArrowheads="1"/>
          </p:cNvSpPr>
          <p:nvPr/>
        </p:nvSpPr>
        <p:spPr bwMode="auto">
          <a:xfrm>
            <a:off x="488950" y="2024063"/>
            <a:ext cx="2844800" cy="2867025"/>
          </a:xfrm>
          <a:prstGeom prst="ellipse">
            <a:avLst/>
          </a:prstGeom>
          <a:noFill/>
          <a:ln w="9525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10997" name="组合 16405"/>
          <p:cNvGrpSpPr>
            <a:grpSpLocks/>
          </p:cNvGrpSpPr>
          <p:nvPr/>
        </p:nvGrpSpPr>
        <p:grpSpPr bwMode="auto">
          <a:xfrm>
            <a:off x="715963" y="2273300"/>
            <a:ext cx="2378075" cy="2425700"/>
            <a:chOff x="579" y="1589"/>
            <a:chExt cx="1358" cy="1358"/>
          </a:xfrm>
        </p:grpSpPr>
        <p:sp>
          <p:nvSpPr>
            <p:cNvPr id="510998" name="椭圆 16406"/>
            <p:cNvSpPr>
              <a:spLocks noChangeArrowheads="1"/>
            </p:cNvSpPr>
            <p:nvPr/>
          </p:nvSpPr>
          <p:spPr bwMode="auto">
            <a:xfrm>
              <a:off x="579" y="1589"/>
              <a:ext cx="1358" cy="1358"/>
            </a:xfrm>
            <a:prstGeom prst="ellipse">
              <a:avLst/>
            </a:prstGeom>
            <a:gradFill rotWithShape="1">
              <a:gsLst>
                <a:gs pos="0">
                  <a:srgbClr val="E9E9F4"/>
                </a:gs>
                <a:gs pos="100000">
                  <a:schemeClr val="accent2"/>
                </a:gs>
              </a:gsLst>
              <a:lin ang="2700000" scaled="1"/>
            </a:gradFill>
            <a:ln w="38100">
              <a:solidFill>
                <a:srgbClr val="F8F8F8"/>
              </a:solidFill>
              <a:round/>
              <a:headEnd/>
              <a:tailEnd/>
            </a:ln>
            <a:effectLst>
              <a:outerShdw dist="81317" dir="3080392" algn="ctr" rotWithShape="0">
                <a:srgbClr val="5F5F5F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0999" name="椭圆 16407"/>
            <p:cNvSpPr>
              <a:spLocks noChangeArrowheads="1"/>
            </p:cNvSpPr>
            <p:nvPr/>
          </p:nvSpPr>
          <p:spPr bwMode="auto">
            <a:xfrm>
              <a:off x="635" y="1642"/>
              <a:ext cx="1245" cy="1246"/>
            </a:xfrm>
            <a:prstGeom prst="ellipse">
              <a:avLst/>
            </a:prstGeom>
            <a:gradFill rotWithShape="1">
              <a:gsLst>
                <a:gs pos="0">
                  <a:srgbClr val="262671"/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000" name="椭圆 16408"/>
            <p:cNvSpPr>
              <a:spLocks noChangeArrowheads="1"/>
            </p:cNvSpPr>
            <p:nvPr/>
          </p:nvSpPr>
          <p:spPr bwMode="auto">
            <a:xfrm>
              <a:off x="865" y="1880"/>
              <a:ext cx="797" cy="798"/>
            </a:xfrm>
            <a:prstGeom prst="ellipse">
              <a:avLst/>
            </a:prstGeom>
            <a:gradFill rotWithShape="1">
              <a:gsLst>
                <a:gs pos="0">
                  <a:srgbClr val="CBCBE5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1001" name="椭圆 16409"/>
          <p:cNvSpPr>
            <a:spLocks noChangeArrowheads="1"/>
          </p:cNvSpPr>
          <p:nvPr/>
        </p:nvSpPr>
        <p:spPr bwMode="auto">
          <a:xfrm>
            <a:off x="284163" y="1839913"/>
            <a:ext cx="3244850" cy="3246437"/>
          </a:xfrm>
          <a:prstGeom prst="ellipse">
            <a:avLst/>
          </a:prstGeom>
          <a:noFill/>
          <a:ln w="19050">
            <a:solidFill>
              <a:srgbClr val="FEFEFE">
                <a:alpha val="5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1002" name="矩形 16410"/>
          <p:cNvSpPr>
            <a:spLocks noChangeArrowheads="1"/>
          </p:cNvSpPr>
          <p:nvPr/>
        </p:nvSpPr>
        <p:spPr bwMode="auto">
          <a:xfrm>
            <a:off x="2798763" y="1793875"/>
            <a:ext cx="2082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</a:rPr>
              <a:t> Title in here</a:t>
            </a:r>
          </a:p>
        </p:txBody>
      </p:sp>
      <p:sp>
        <p:nvSpPr>
          <p:cNvPr id="511003" name="矩形 16411"/>
          <p:cNvSpPr>
            <a:spLocks noChangeArrowheads="1"/>
          </p:cNvSpPr>
          <p:nvPr/>
        </p:nvSpPr>
        <p:spPr bwMode="auto">
          <a:xfrm>
            <a:off x="3692525" y="3257550"/>
            <a:ext cx="2081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</a:rPr>
              <a:t> Title in here</a:t>
            </a:r>
          </a:p>
        </p:txBody>
      </p:sp>
      <p:sp>
        <p:nvSpPr>
          <p:cNvPr id="511004" name="矩形 16412"/>
          <p:cNvSpPr>
            <a:spLocks noChangeArrowheads="1"/>
          </p:cNvSpPr>
          <p:nvPr/>
        </p:nvSpPr>
        <p:spPr bwMode="auto">
          <a:xfrm>
            <a:off x="3497263" y="2463800"/>
            <a:ext cx="20812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</a:rPr>
              <a:t> Title in here</a:t>
            </a:r>
          </a:p>
        </p:txBody>
      </p:sp>
      <p:sp>
        <p:nvSpPr>
          <p:cNvPr id="511005" name="矩形 16413"/>
          <p:cNvSpPr>
            <a:spLocks noChangeArrowheads="1"/>
          </p:cNvSpPr>
          <p:nvPr/>
        </p:nvSpPr>
        <p:spPr bwMode="auto">
          <a:xfrm>
            <a:off x="3441700" y="4084638"/>
            <a:ext cx="2081213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</a:rPr>
              <a:t> Title in here</a:t>
            </a:r>
          </a:p>
        </p:txBody>
      </p:sp>
      <p:sp>
        <p:nvSpPr>
          <p:cNvPr id="511006" name="矩形 16414"/>
          <p:cNvSpPr>
            <a:spLocks noChangeArrowheads="1"/>
          </p:cNvSpPr>
          <p:nvPr/>
        </p:nvSpPr>
        <p:spPr bwMode="auto">
          <a:xfrm>
            <a:off x="2794000" y="4722813"/>
            <a:ext cx="2081213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80808"/>
                </a:solidFill>
              </a:rPr>
              <a:t> Title in here</a:t>
            </a:r>
          </a:p>
        </p:txBody>
      </p:sp>
      <p:sp>
        <p:nvSpPr>
          <p:cNvPr id="511007" name="文本框 16415"/>
          <p:cNvSpPr txBox="1">
            <a:spLocks noChangeArrowheads="1"/>
          </p:cNvSpPr>
          <p:nvPr/>
        </p:nvSpPr>
        <p:spPr bwMode="auto">
          <a:xfrm>
            <a:off x="936625" y="3133725"/>
            <a:ext cx="19875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1C1C1C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8F8F8"/>
                </a:solidFill>
              </a:rPr>
              <a:t>Description of the contents</a:t>
            </a:r>
          </a:p>
        </p:txBody>
      </p:sp>
      <p:grpSp>
        <p:nvGrpSpPr>
          <p:cNvPr id="511008" name="组合 16416"/>
          <p:cNvGrpSpPr>
            <a:grpSpLocks/>
          </p:cNvGrpSpPr>
          <p:nvPr/>
        </p:nvGrpSpPr>
        <p:grpSpPr bwMode="auto">
          <a:xfrm>
            <a:off x="2482850" y="1822450"/>
            <a:ext cx="339725" cy="339725"/>
            <a:chOff x="2928" y="2208"/>
            <a:chExt cx="262" cy="262"/>
          </a:xfrm>
        </p:grpSpPr>
        <p:sp>
          <p:nvSpPr>
            <p:cNvPr id="511009" name="椭圆 16417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010" name="椭圆 16418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1011" name="组合 16419"/>
          <p:cNvGrpSpPr>
            <a:grpSpLocks/>
          </p:cNvGrpSpPr>
          <p:nvPr/>
        </p:nvGrpSpPr>
        <p:grpSpPr bwMode="auto">
          <a:xfrm>
            <a:off x="3175000" y="2492375"/>
            <a:ext cx="339725" cy="339725"/>
            <a:chOff x="2928" y="2208"/>
            <a:chExt cx="262" cy="262"/>
          </a:xfrm>
        </p:grpSpPr>
        <p:sp>
          <p:nvSpPr>
            <p:cNvPr id="511012" name="椭圆 16420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013" name="椭圆 16421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1014" name="组合 16422"/>
          <p:cNvGrpSpPr>
            <a:grpSpLocks/>
          </p:cNvGrpSpPr>
          <p:nvPr/>
        </p:nvGrpSpPr>
        <p:grpSpPr bwMode="auto">
          <a:xfrm>
            <a:off x="3394075" y="3275013"/>
            <a:ext cx="339725" cy="339725"/>
            <a:chOff x="2928" y="2208"/>
            <a:chExt cx="262" cy="262"/>
          </a:xfrm>
        </p:grpSpPr>
        <p:sp>
          <p:nvSpPr>
            <p:cNvPr id="511015" name="椭圆 16423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016" name="椭圆 16424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1017" name="组合 16425"/>
          <p:cNvGrpSpPr>
            <a:grpSpLocks/>
          </p:cNvGrpSpPr>
          <p:nvPr/>
        </p:nvGrpSpPr>
        <p:grpSpPr bwMode="auto">
          <a:xfrm>
            <a:off x="3154363" y="4113213"/>
            <a:ext cx="339725" cy="339725"/>
            <a:chOff x="2928" y="2208"/>
            <a:chExt cx="262" cy="262"/>
          </a:xfrm>
        </p:grpSpPr>
        <p:sp>
          <p:nvSpPr>
            <p:cNvPr id="511018" name="椭圆 16426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019" name="椭圆 16427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1020" name="组合 16428"/>
          <p:cNvGrpSpPr>
            <a:grpSpLocks/>
          </p:cNvGrpSpPr>
          <p:nvPr/>
        </p:nvGrpSpPr>
        <p:grpSpPr bwMode="auto">
          <a:xfrm>
            <a:off x="2524125" y="4729163"/>
            <a:ext cx="339725" cy="339725"/>
            <a:chOff x="2928" y="2208"/>
            <a:chExt cx="262" cy="262"/>
          </a:xfrm>
        </p:grpSpPr>
        <p:sp>
          <p:nvSpPr>
            <p:cNvPr id="511021" name="椭圆 16429"/>
            <p:cNvSpPr>
              <a:spLocks noChangeArrowheads="1"/>
            </p:cNvSpPr>
            <p:nvPr/>
          </p:nvSpPr>
          <p:spPr bwMode="auto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ECF6F7"/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022" name="椭圆 16430"/>
            <p:cNvSpPr>
              <a:spLocks noChangeArrowheads="1"/>
            </p:cNvSpPr>
            <p:nvPr/>
          </p:nvSpPr>
          <p:spPr bwMode="auto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rgbClr val="EEF7F8"/>
                </a:gs>
              </a:gsLst>
              <a:lin ang="2700000" scaled="1"/>
            </a:gradFill>
            <a:ln w="1270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1" name="圆角矩形 17409"/>
          <p:cNvSpPr>
            <a:spLocks noChangeArrowheads="1"/>
          </p:cNvSpPr>
          <p:nvPr/>
        </p:nvSpPr>
        <p:spPr bwMode="auto">
          <a:xfrm>
            <a:off x="5789613" y="2097088"/>
            <a:ext cx="2166937" cy="2994025"/>
          </a:xfrm>
          <a:prstGeom prst="roundRect">
            <a:avLst>
              <a:gd name="adj" fmla="val 12574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02" name="圆角矩形 17410"/>
          <p:cNvSpPr>
            <a:spLocks noChangeArrowheads="1"/>
          </p:cNvSpPr>
          <p:nvPr/>
        </p:nvSpPr>
        <p:spPr bwMode="auto">
          <a:xfrm>
            <a:off x="5786438" y="4314825"/>
            <a:ext cx="2159000" cy="769938"/>
          </a:xfrm>
          <a:prstGeom prst="roundRect">
            <a:avLst>
              <a:gd name="adj" fmla="val 32134"/>
            </a:avLst>
          </a:prstGeom>
          <a:gradFill rotWithShape="1">
            <a:gsLst>
              <a:gs pos="0">
                <a:schemeClr val="folHlink">
                  <a:alpha val="0"/>
                </a:schemeClr>
              </a:gs>
              <a:gs pos="100000">
                <a:srgbClr val="D5EA96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03" name="圆角矩形 17411"/>
          <p:cNvSpPr>
            <a:spLocks noChangeArrowheads="1"/>
          </p:cNvSpPr>
          <p:nvPr/>
        </p:nvSpPr>
        <p:spPr bwMode="auto">
          <a:xfrm>
            <a:off x="5805488" y="2106613"/>
            <a:ext cx="2130425" cy="771525"/>
          </a:xfrm>
          <a:prstGeom prst="roundRect">
            <a:avLst>
              <a:gd name="adj" fmla="val 31319"/>
            </a:avLst>
          </a:prstGeom>
          <a:gradFill rotWithShape="1">
            <a:gsLst>
              <a:gs pos="0">
                <a:srgbClr val="DDEEAA"/>
              </a:gs>
              <a:gs pos="100000">
                <a:schemeClr val="folHlink"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12004" name="组合 17412"/>
          <p:cNvGrpSpPr>
            <a:grpSpLocks/>
          </p:cNvGrpSpPr>
          <p:nvPr/>
        </p:nvGrpSpPr>
        <p:grpSpPr bwMode="auto">
          <a:xfrm>
            <a:off x="3449638" y="2378075"/>
            <a:ext cx="2170112" cy="2713038"/>
            <a:chOff x="2234" y="1634"/>
            <a:chExt cx="1489" cy="1862"/>
          </a:xfrm>
        </p:grpSpPr>
        <p:sp>
          <p:nvSpPr>
            <p:cNvPr id="512005" name="圆角矩形 17413"/>
            <p:cNvSpPr>
              <a:spLocks noChangeArrowheads="1"/>
            </p:cNvSpPr>
            <p:nvPr/>
          </p:nvSpPr>
          <p:spPr bwMode="auto">
            <a:xfrm>
              <a:off x="2236" y="1634"/>
              <a:ext cx="1487" cy="1862"/>
            </a:xfrm>
            <a:prstGeom prst="roundRect">
              <a:avLst>
                <a:gd name="adj" fmla="val 12574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006" name="圆角矩形 17414"/>
            <p:cNvSpPr>
              <a:spLocks noChangeArrowheads="1"/>
            </p:cNvSpPr>
            <p:nvPr/>
          </p:nvSpPr>
          <p:spPr bwMode="auto">
            <a:xfrm>
              <a:off x="2234" y="3013"/>
              <a:ext cx="1488" cy="479"/>
            </a:xfrm>
            <a:prstGeom prst="roundRect">
              <a:avLst>
                <a:gd name="adj" fmla="val 42588"/>
              </a:avLst>
            </a:prstGeom>
            <a:gradFill rotWithShape="1">
              <a:gsLst>
                <a:gs pos="0">
                  <a:schemeClr val="accent2">
                    <a:alpha val="0"/>
                  </a:schemeClr>
                </a:gs>
                <a:gs pos="100000">
                  <a:srgbClr val="ABABD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007" name="圆角矩形 17415"/>
            <p:cNvSpPr>
              <a:spLocks noChangeArrowheads="1"/>
            </p:cNvSpPr>
            <p:nvPr/>
          </p:nvSpPr>
          <p:spPr bwMode="auto">
            <a:xfrm>
              <a:off x="2241" y="1640"/>
              <a:ext cx="1475" cy="479"/>
            </a:xfrm>
            <a:prstGeom prst="roundRect">
              <a:avLst>
                <a:gd name="adj" fmla="val 35907"/>
              </a:avLst>
            </a:prstGeom>
            <a:gradFill rotWithShape="1">
              <a:gsLst>
                <a:gs pos="0">
                  <a:srgbClr val="BBBBDD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2008" name="组合 17416"/>
          <p:cNvGrpSpPr>
            <a:grpSpLocks/>
          </p:cNvGrpSpPr>
          <p:nvPr/>
        </p:nvGrpSpPr>
        <p:grpSpPr bwMode="auto">
          <a:xfrm>
            <a:off x="1143000" y="2782888"/>
            <a:ext cx="2170113" cy="2308225"/>
            <a:chOff x="797" y="1945"/>
            <a:chExt cx="1489" cy="1584"/>
          </a:xfrm>
        </p:grpSpPr>
        <p:sp>
          <p:nvSpPr>
            <p:cNvPr id="512009" name="圆角矩形 17417"/>
            <p:cNvSpPr>
              <a:spLocks noChangeArrowheads="1"/>
            </p:cNvSpPr>
            <p:nvPr/>
          </p:nvSpPr>
          <p:spPr bwMode="auto">
            <a:xfrm>
              <a:off x="799" y="1945"/>
              <a:ext cx="1487" cy="1584"/>
            </a:xfrm>
            <a:prstGeom prst="roundRect">
              <a:avLst>
                <a:gd name="adj" fmla="val 12574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010" name="圆角矩形 17418"/>
            <p:cNvSpPr>
              <a:spLocks noChangeArrowheads="1"/>
            </p:cNvSpPr>
            <p:nvPr/>
          </p:nvSpPr>
          <p:spPr bwMode="auto">
            <a:xfrm>
              <a:off x="797" y="3118"/>
              <a:ext cx="1488" cy="408"/>
            </a:xfrm>
            <a:prstGeom prst="roundRect">
              <a:avLst>
                <a:gd name="adj" fmla="val 49755"/>
              </a:avLst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rgbClr val="E3F2F3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011" name="圆角矩形 17419"/>
            <p:cNvSpPr>
              <a:spLocks noChangeArrowheads="1"/>
            </p:cNvSpPr>
            <p:nvPr/>
          </p:nvSpPr>
          <p:spPr bwMode="auto">
            <a:xfrm>
              <a:off x="817" y="1950"/>
              <a:ext cx="1462" cy="408"/>
            </a:xfrm>
            <a:prstGeom prst="roundRect">
              <a:avLst>
                <a:gd name="adj" fmla="val 38727"/>
              </a:avLst>
            </a:prstGeom>
            <a:gradFill rotWithShape="1">
              <a:gsLst>
                <a:gs pos="0">
                  <a:srgbClr val="E8F5F6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012" name="文本框 17420"/>
          <p:cNvSpPr txBox="1">
            <a:spLocks noChangeArrowheads="1"/>
          </p:cNvSpPr>
          <p:nvPr/>
        </p:nvSpPr>
        <p:spPr bwMode="auto">
          <a:xfrm>
            <a:off x="1243013" y="3860800"/>
            <a:ext cx="1958975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512013" name="文本框 17421"/>
          <p:cNvSpPr txBox="1">
            <a:spLocks noChangeArrowheads="1"/>
          </p:cNvSpPr>
          <p:nvPr/>
        </p:nvSpPr>
        <p:spPr bwMode="auto">
          <a:xfrm>
            <a:off x="3548063" y="3400425"/>
            <a:ext cx="1957387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512014" name="文本框 17422"/>
          <p:cNvSpPr txBox="1">
            <a:spLocks noChangeArrowheads="1"/>
          </p:cNvSpPr>
          <p:nvPr/>
        </p:nvSpPr>
        <p:spPr bwMode="auto">
          <a:xfrm>
            <a:off x="5886450" y="2749550"/>
            <a:ext cx="1957388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600">
                <a:solidFill>
                  <a:srgbClr val="FFFFFF"/>
                </a:solidFill>
                <a:cs typeface="Arial" pitchFamily="34" charset="0"/>
              </a:rPr>
              <a:t>Click to add Text</a:t>
            </a:r>
          </a:p>
        </p:txBody>
      </p:sp>
      <p:sp>
        <p:nvSpPr>
          <p:cNvPr id="512015" name="文本框 17423"/>
          <p:cNvSpPr txBox="1">
            <a:spLocks noChangeArrowheads="1"/>
          </p:cNvSpPr>
          <p:nvPr/>
        </p:nvSpPr>
        <p:spPr bwMode="auto">
          <a:xfrm>
            <a:off x="1276350" y="2192338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12016" name="文本框 17424"/>
          <p:cNvSpPr txBox="1">
            <a:spLocks noChangeArrowheads="1"/>
          </p:cNvSpPr>
          <p:nvPr/>
        </p:nvSpPr>
        <p:spPr bwMode="auto">
          <a:xfrm>
            <a:off x="3676650" y="1687513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12017" name="文本框 17425"/>
          <p:cNvSpPr txBox="1">
            <a:spLocks noChangeArrowheads="1"/>
          </p:cNvSpPr>
          <p:nvPr/>
        </p:nvSpPr>
        <p:spPr bwMode="auto">
          <a:xfrm>
            <a:off x="6032500" y="1447800"/>
            <a:ext cx="1606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12018" name="矩形 17426"/>
          <p:cNvSpPr>
            <a:spLocks noChangeArrowheads="1"/>
          </p:cNvSpPr>
          <p:nvPr/>
        </p:nvSpPr>
        <p:spPr bwMode="auto">
          <a:xfrm>
            <a:off x="1260475" y="5372100"/>
            <a:ext cx="6537325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en-US" altLang="zh-CN" sz="2000" b="1">
                <a:solidFill>
                  <a:srgbClr val="CC0000"/>
                </a:solidFill>
                <a:cs typeface="Arial" pitchFamily="34" charset="0"/>
              </a:rPr>
              <a:t> ThemeGallery is a Design Digital Content &amp; Contents mall developed by Guild Design Inc.</a:t>
            </a:r>
          </a:p>
        </p:txBody>
      </p:sp>
      <p:sp>
        <p:nvSpPr>
          <p:cNvPr id="512019" name="矩形 17427"/>
          <p:cNvSpPr>
            <a:spLocks noChangeArrowheads="1" noChangeShapeType="1" noTextEdit="1"/>
          </p:cNvSpPr>
          <p:nvPr/>
        </p:nvSpPr>
        <p:spPr bwMode="auto">
          <a:xfrm>
            <a:off x="1270000" y="2874963"/>
            <a:ext cx="558800" cy="531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i="1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50000"/>
                  </a:srgbClr>
                </a:solidFill>
                <a:latin typeface="Arial Black"/>
              </a:rPr>
              <a:t>01</a:t>
            </a:r>
            <a:endParaRPr lang="zh-CN" altLang="en-US" sz="3600" i="1">
              <a:ln w="9525">
                <a:noFill/>
                <a:round/>
                <a:headEnd/>
                <a:tailEnd/>
              </a:ln>
              <a:solidFill>
                <a:srgbClr val="FFFFFF">
                  <a:alpha val="50000"/>
                </a:srgbClr>
              </a:solidFill>
              <a:latin typeface="Arial Black"/>
            </a:endParaRPr>
          </a:p>
        </p:txBody>
      </p:sp>
      <p:sp>
        <p:nvSpPr>
          <p:cNvPr id="512020" name="矩形 17428"/>
          <p:cNvSpPr>
            <a:spLocks noChangeArrowheads="1" noChangeShapeType="1" noTextEdit="1"/>
          </p:cNvSpPr>
          <p:nvPr/>
        </p:nvSpPr>
        <p:spPr bwMode="auto">
          <a:xfrm>
            <a:off x="3568700" y="2452688"/>
            <a:ext cx="560388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i="1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50000"/>
                  </a:srgbClr>
                </a:solidFill>
                <a:latin typeface="Arial Black"/>
              </a:rPr>
              <a:t>02</a:t>
            </a:r>
            <a:endParaRPr lang="zh-CN" altLang="en-US" sz="3600" i="1">
              <a:ln w="9525">
                <a:noFill/>
                <a:round/>
                <a:headEnd/>
                <a:tailEnd/>
              </a:ln>
              <a:solidFill>
                <a:srgbClr val="FFFFFF">
                  <a:alpha val="50000"/>
                </a:srgbClr>
              </a:solidFill>
              <a:latin typeface="Arial Black"/>
            </a:endParaRPr>
          </a:p>
        </p:txBody>
      </p:sp>
      <p:sp>
        <p:nvSpPr>
          <p:cNvPr id="512021" name="矩形 17429"/>
          <p:cNvSpPr>
            <a:spLocks noChangeArrowheads="1" noChangeShapeType="1" noTextEdit="1"/>
          </p:cNvSpPr>
          <p:nvPr/>
        </p:nvSpPr>
        <p:spPr bwMode="auto">
          <a:xfrm>
            <a:off x="5873750" y="2178050"/>
            <a:ext cx="560388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i="1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50000"/>
                  </a:srgbClr>
                </a:solidFill>
                <a:latin typeface="Arial Black"/>
              </a:rPr>
              <a:t>03</a:t>
            </a:r>
            <a:endParaRPr lang="zh-CN" altLang="en-US" sz="3600" i="1">
              <a:ln w="9525">
                <a:noFill/>
                <a:round/>
                <a:headEnd/>
                <a:tailEnd/>
              </a:ln>
              <a:solidFill>
                <a:srgbClr val="FFFFFF">
                  <a:alpha val="50000"/>
                </a:srgbClr>
              </a:solidFill>
              <a:latin typeface="Arial Black"/>
            </a:endParaRPr>
          </a:p>
        </p:txBody>
      </p:sp>
      <p:sp>
        <p:nvSpPr>
          <p:cNvPr id="512022" name="标题 174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5" name="标题 184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13026" name="左弧形箭头 18434"/>
          <p:cNvSpPr>
            <a:spLocks noChangeArrowheads="1"/>
          </p:cNvSpPr>
          <p:nvPr/>
        </p:nvSpPr>
        <p:spPr bwMode="auto">
          <a:xfrm flipH="1">
            <a:off x="3602038" y="2303463"/>
            <a:ext cx="876300" cy="735012"/>
          </a:xfrm>
          <a:prstGeom prst="curvedRightArrow">
            <a:avLst>
              <a:gd name="adj1" fmla="val 16542"/>
              <a:gd name="adj2" fmla="val 38977"/>
              <a:gd name="adj3" fmla="val 33840"/>
            </a:avLst>
          </a:prstGeom>
          <a:gradFill rotWithShape="1">
            <a:gsLst>
              <a:gs pos="0">
                <a:srgbClr val="D0E9EB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3027" name="左弧形箭头 18435"/>
          <p:cNvSpPr>
            <a:spLocks noChangeArrowheads="1"/>
          </p:cNvSpPr>
          <p:nvPr/>
        </p:nvSpPr>
        <p:spPr bwMode="auto">
          <a:xfrm>
            <a:off x="1590675" y="2335213"/>
            <a:ext cx="874713" cy="735012"/>
          </a:xfrm>
          <a:prstGeom prst="curvedRightArrow">
            <a:avLst>
              <a:gd name="adj1" fmla="val 19583"/>
              <a:gd name="adj2" fmla="val 44676"/>
              <a:gd name="adj3" fmla="val 33586"/>
            </a:avLst>
          </a:prstGeom>
          <a:gradFill rotWithShape="1">
            <a:gsLst>
              <a:gs pos="0">
                <a:srgbClr val="D8EDEF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13028" name="组合 18436"/>
          <p:cNvGrpSpPr>
            <a:grpSpLocks/>
          </p:cNvGrpSpPr>
          <p:nvPr/>
        </p:nvGrpSpPr>
        <p:grpSpPr bwMode="auto">
          <a:xfrm>
            <a:off x="1770063" y="3514725"/>
            <a:ext cx="2643187" cy="2439988"/>
            <a:chOff x="862" y="713"/>
            <a:chExt cx="3780" cy="3490"/>
          </a:xfrm>
        </p:grpSpPr>
        <p:grpSp>
          <p:nvGrpSpPr>
            <p:cNvPr id="513029" name="组合 18437"/>
            <p:cNvGrpSpPr>
              <a:grpSpLocks/>
            </p:cNvGrpSpPr>
            <p:nvPr/>
          </p:nvGrpSpPr>
          <p:grpSpPr bwMode="auto">
            <a:xfrm>
              <a:off x="1082" y="2210"/>
              <a:ext cx="3406" cy="1993"/>
              <a:chOff x="1082" y="2355"/>
              <a:chExt cx="3406" cy="1993"/>
            </a:xfrm>
          </p:grpSpPr>
          <p:sp>
            <p:nvSpPr>
              <p:cNvPr id="513030" name="任意多边形 18438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C5C1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31" name="任意多边形 18439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F2F3E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32" name="任意多边形 18440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BDC5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3033" name="组合 18441"/>
            <p:cNvGrpSpPr>
              <a:grpSpLocks/>
            </p:cNvGrpSpPr>
            <p:nvPr/>
          </p:nvGrpSpPr>
          <p:grpSpPr bwMode="auto">
            <a:xfrm>
              <a:off x="1009" y="1723"/>
              <a:ext cx="3527" cy="1993"/>
              <a:chOff x="1082" y="2355"/>
              <a:chExt cx="3406" cy="1993"/>
            </a:xfrm>
          </p:grpSpPr>
          <p:sp>
            <p:nvSpPr>
              <p:cNvPr id="513034" name="任意多边形 18442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CCBD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35" name="任意多边形 18443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FDEF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36" name="任意多边形 18444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FDD54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3037" name="组合 18445"/>
            <p:cNvGrpSpPr>
              <a:grpSpLocks/>
            </p:cNvGrpSpPr>
            <p:nvPr/>
          </p:nvGrpSpPr>
          <p:grpSpPr bwMode="auto">
            <a:xfrm>
              <a:off x="935" y="1219"/>
              <a:ext cx="3653" cy="1993"/>
              <a:chOff x="1082" y="2355"/>
              <a:chExt cx="3406" cy="1993"/>
            </a:xfrm>
          </p:grpSpPr>
          <p:sp>
            <p:nvSpPr>
              <p:cNvPr id="513038" name="任意多边形 18446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49A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39" name="任意多边形 18447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A2EC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40" name="任意多边形 18448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solidFill>
                <a:srgbClr val="38C8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3041" name="组合 18449"/>
            <p:cNvGrpSpPr>
              <a:grpSpLocks/>
            </p:cNvGrpSpPr>
            <p:nvPr/>
          </p:nvGrpSpPr>
          <p:grpSpPr bwMode="auto">
            <a:xfrm>
              <a:off x="862" y="713"/>
              <a:ext cx="3780" cy="1993"/>
              <a:chOff x="1082" y="2355"/>
              <a:chExt cx="3406" cy="1993"/>
            </a:xfrm>
          </p:grpSpPr>
          <p:sp>
            <p:nvSpPr>
              <p:cNvPr id="513042" name="任意多边形 18450"/>
              <p:cNvSpPr>
                <a:spLocks noChangeArrowheads="1"/>
              </p:cNvSpPr>
              <p:nvPr/>
            </p:nvSpPr>
            <p:spPr bwMode="auto">
              <a:xfrm>
                <a:off x="1082" y="3026"/>
                <a:ext cx="1338" cy="1322"/>
              </a:xfrm>
              <a:custGeom>
                <a:avLst/>
                <a:gdLst/>
                <a:ahLst/>
                <a:cxnLst>
                  <a:cxn ang="0">
                    <a:pos x="51" y="367"/>
                  </a:cxn>
                  <a:cxn ang="0">
                    <a:pos x="1323" y="1322"/>
                  </a:cxn>
                  <a:cxn ang="0">
                    <a:pos x="1323" y="974"/>
                  </a:cxn>
                  <a:cxn ang="0">
                    <a:pos x="0" y="0"/>
                  </a:cxn>
                  <a:cxn ang="0">
                    <a:pos x="51" y="367"/>
                  </a:cxn>
                </a:cxnLst>
                <a:rect l="0" t="0" r="r" b="b"/>
                <a:pathLst>
                  <a:path w="1323" h="1322">
                    <a:moveTo>
                      <a:pt x="51" y="367"/>
                    </a:moveTo>
                    <a:lnTo>
                      <a:pt x="1323" y="1322"/>
                    </a:lnTo>
                    <a:lnTo>
                      <a:pt x="1323" y="974"/>
                    </a:lnTo>
                    <a:lnTo>
                      <a:pt x="0" y="0"/>
                    </a:lnTo>
                    <a:lnTo>
                      <a:pt x="51" y="367"/>
                    </a:lnTo>
                    <a:close/>
                  </a:path>
                </a:pathLst>
              </a:custGeom>
              <a:solidFill>
                <a:srgbClr val="3065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43" name="任意多边形 18451"/>
              <p:cNvSpPr>
                <a:spLocks noChangeArrowheads="1"/>
              </p:cNvSpPr>
              <p:nvPr/>
            </p:nvSpPr>
            <p:spPr bwMode="auto">
              <a:xfrm>
                <a:off x="2405" y="2924"/>
                <a:ext cx="2083" cy="1418"/>
              </a:xfrm>
              <a:custGeom>
                <a:avLst/>
                <a:gdLst/>
                <a:ahLst/>
                <a:cxnLst>
                  <a:cxn ang="0">
                    <a:pos x="0" y="1070"/>
                  </a:cxn>
                  <a:cxn ang="0">
                    <a:pos x="2083" y="0"/>
                  </a:cxn>
                  <a:cxn ang="0">
                    <a:pos x="2045" y="355"/>
                  </a:cxn>
                  <a:cxn ang="0">
                    <a:pos x="7" y="1418"/>
                  </a:cxn>
                  <a:cxn ang="0">
                    <a:pos x="0" y="1070"/>
                  </a:cxn>
                </a:cxnLst>
                <a:rect l="0" t="0" r="r" b="b"/>
                <a:pathLst>
                  <a:path w="2083" h="1418">
                    <a:moveTo>
                      <a:pt x="0" y="1070"/>
                    </a:moveTo>
                    <a:lnTo>
                      <a:pt x="2083" y="0"/>
                    </a:lnTo>
                    <a:lnTo>
                      <a:pt x="2045" y="355"/>
                    </a:lnTo>
                    <a:lnTo>
                      <a:pt x="7" y="1418"/>
                    </a:lnTo>
                    <a:lnTo>
                      <a:pt x="0" y="1070"/>
                    </a:lnTo>
                    <a:close/>
                  </a:path>
                </a:pathLst>
              </a:custGeom>
              <a:solidFill>
                <a:srgbClr val="8BD3E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44" name="任意多边形 18452"/>
              <p:cNvSpPr>
                <a:spLocks noChangeArrowheads="1"/>
              </p:cNvSpPr>
              <p:nvPr/>
            </p:nvSpPr>
            <p:spPr bwMode="auto">
              <a:xfrm>
                <a:off x="1082" y="2355"/>
                <a:ext cx="3406" cy="1639"/>
              </a:xfrm>
              <a:custGeom>
                <a:avLst/>
                <a:gdLst/>
                <a:ahLst/>
                <a:cxnLst>
                  <a:cxn ang="0">
                    <a:pos x="1323" y="1639"/>
                  </a:cxn>
                  <a:cxn ang="0">
                    <a:pos x="0" y="671"/>
                  </a:cxn>
                  <a:cxn ang="0">
                    <a:pos x="1969" y="0"/>
                  </a:cxn>
                  <a:cxn ang="0">
                    <a:pos x="3406" y="569"/>
                  </a:cxn>
                  <a:cxn ang="0">
                    <a:pos x="1323" y="1639"/>
                  </a:cxn>
                </a:cxnLst>
                <a:rect l="0" t="0" r="r" b="b"/>
                <a:pathLst>
                  <a:path w="3406" h="1639">
                    <a:moveTo>
                      <a:pt x="1323" y="1639"/>
                    </a:moveTo>
                    <a:lnTo>
                      <a:pt x="0" y="671"/>
                    </a:lnTo>
                    <a:lnTo>
                      <a:pt x="1969" y="0"/>
                    </a:lnTo>
                    <a:lnTo>
                      <a:pt x="3406" y="569"/>
                    </a:lnTo>
                    <a:lnTo>
                      <a:pt x="1323" y="16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09ED0"/>
                  </a:gs>
                  <a:gs pos="100000">
                    <a:srgbClr val="66B7DC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3045" name="线形标注 2(无边框) 18453"/>
          <p:cNvSpPr>
            <a:spLocks/>
          </p:cNvSpPr>
          <p:nvPr/>
        </p:nvSpPr>
        <p:spPr bwMode="auto">
          <a:xfrm>
            <a:off x="4648200" y="3560763"/>
            <a:ext cx="2768600" cy="377825"/>
          </a:xfrm>
          <a:prstGeom prst="callout2">
            <a:avLst>
              <a:gd name="adj1" fmla="val 26667"/>
              <a:gd name="adj2" fmla="val -2421"/>
              <a:gd name="adj3" fmla="val 26667"/>
              <a:gd name="adj4" fmla="val -6255"/>
              <a:gd name="adj5" fmla="val 135185"/>
              <a:gd name="adj6" fmla="val -10292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/>
              <a:t>Describe a vision of company or strategic contents.</a:t>
            </a:r>
          </a:p>
        </p:txBody>
      </p:sp>
      <p:sp>
        <p:nvSpPr>
          <p:cNvPr id="513046" name="线形标注 2(无边框) 18454"/>
          <p:cNvSpPr>
            <a:spLocks/>
          </p:cNvSpPr>
          <p:nvPr/>
        </p:nvSpPr>
        <p:spPr bwMode="auto">
          <a:xfrm>
            <a:off x="4760913" y="4105275"/>
            <a:ext cx="2867025" cy="376238"/>
          </a:xfrm>
          <a:prstGeom prst="callout2">
            <a:avLst>
              <a:gd name="adj1" fmla="val 26764"/>
              <a:gd name="adj2" fmla="val -2338"/>
              <a:gd name="adj3" fmla="val 26764"/>
              <a:gd name="adj4" fmla="val -8282"/>
              <a:gd name="adj5" fmla="val 92935"/>
              <a:gd name="adj6" fmla="val -14426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/>
              <a:t>Describe a vision of company or strategic contents.</a:t>
            </a:r>
          </a:p>
        </p:txBody>
      </p:sp>
      <p:sp>
        <p:nvSpPr>
          <p:cNvPr id="513047" name="线形标注 2(无边框) 18455"/>
          <p:cNvSpPr>
            <a:spLocks/>
          </p:cNvSpPr>
          <p:nvPr/>
        </p:nvSpPr>
        <p:spPr bwMode="auto">
          <a:xfrm>
            <a:off x="5040313" y="5051425"/>
            <a:ext cx="2697162" cy="387350"/>
          </a:xfrm>
          <a:prstGeom prst="callout2">
            <a:avLst>
              <a:gd name="adj1" fmla="val 25991"/>
              <a:gd name="adj2" fmla="val -2486"/>
              <a:gd name="adj3" fmla="val 25991"/>
              <a:gd name="adj4" fmla="val -15069"/>
              <a:gd name="adj5" fmla="val 30324"/>
              <a:gd name="adj6" fmla="val -28222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/>
              <a:t>Describe a vision of company or strategic contents.</a:t>
            </a:r>
          </a:p>
        </p:txBody>
      </p:sp>
      <p:sp>
        <p:nvSpPr>
          <p:cNvPr id="513048" name="线形标注 2(无边框) 18456"/>
          <p:cNvSpPr>
            <a:spLocks/>
          </p:cNvSpPr>
          <p:nvPr/>
        </p:nvSpPr>
        <p:spPr bwMode="auto">
          <a:xfrm>
            <a:off x="4911725" y="4589463"/>
            <a:ext cx="2697163" cy="334962"/>
          </a:xfrm>
          <a:prstGeom prst="callout2">
            <a:avLst>
              <a:gd name="adj1" fmla="val 30125"/>
              <a:gd name="adj2" fmla="val -2486"/>
              <a:gd name="adj3" fmla="val 30125"/>
              <a:gd name="adj4" fmla="val -11704"/>
              <a:gd name="adj5" fmla="val 65273"/>
              <a:gd name="adj6" fmla="val -21231"/>
            </a:avLst>
          </a:prstGeom>
          <a:noFill/>
          <a:ln w="9525">
            <a:solidFill>
              <a:srgbClr val="53678F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/>
              <a:t>Describe a vision of company or strategic contents.</a:t>
            </a:r>
          </a:p>
        </p:txBody>
      </p:sp>
      <p:sp>
        <p:nvSpPr>
          <p:cNvPr id="513049" name="上箭头 18457"/>
          <p:cNvSpPr>
            <a:spLocks noChangeArrowheads="1"/>
          </p:cNvSpPr>
          <p:nvPr/>
        </p:nvSpPr>
        <p:spPr bwMode="auto">
          <a:xfrm rot="-544120">
            <a:off x="1392238" y="3690938"/>
            <a:ext cx="346075" cy="1690687"/>
          </a:xfrm>
          <a:prstGeom prst="upArrow">
            <a:avLst>
              <a:gd name="adj1" fmla="val 32231"/>
              <a:gd name="adj2" fmla="val 93432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3050" name="图片 18458" descr="num-1_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0525" y="1981200"/>
            <a:ext cx="1976438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051" name="矩形 18459"/>
          <p:cNvSpPr>
            <a:spLocks noChangeArrowheads="1"/>
          </p:cNvSpPr>
          <p:nvPr/>
        </p:nvSpPr>
        <p:spPr bwMode="auto">
          <a:xfrm>
            <a:off x="4648200" y="2268538"/>
            <a:ext cx="3352800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</a:rPr>
              <a:t>ThemeGallery</a:t>
            </a:r>
            <a:r>
              <a:rPr lang="en-US" altLang="zh-CN" sz="1600" b="1">
                <a:solidFill>
                  <a:srgbClr val="000000"/>
                </a:solidFill>
              </a:rPr>
              <a:t>  </a:t>
            </a:r>
            <a:r>
              <a:rPr lang="en-US" altLang="zh-CN" sz="1600">
                <a:solidFill>
                  <a:srgbClr val="000000"/>
                </a:solidFill>
              </a:rPr>
              <a:t>is a Design Digital Content &amp; Contents mall developed by Guild Design Inc.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49" name="Rectangle 16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514050" name="组合 19458"/>
          <p:cNvGrpSpPr>
            <a:grpSpLocks/>
          </p:cNvGrpSpPr>
          <p:nvPr/>
        </p:nvGrpSpPr>
        <p:grpSpPr bwMode="auto">
          <a:xfrm>
            <a:off x="2838450" y="1449388"/>
            <a:ext cx="3435350" cy="536575"/>
            <a:chOff x="3964" y="2071"/>
            <a:chExt cx="1484" cy="330"/>
          </a:xfrm>
        </p:grpSpPr>
        <p:sp>
          <p:nvSpPr>
            <p:cNvPr id="514051" name="圆角矩形 19459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52" name="圆角矩形 19460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14053" name="肘形连接符 19461"/>
          <p:cNvCxnSpPr>
            <a:cxnSpLocks noChangeShapeType="1"/>
          </p:cNvCxnSpPr>
          <p:nvPr/>
        </p:nvCxnSpPr>
        <p:spPr bwMode="auto">
          <a:xfrm rot="16200000" flipH="1">
            <a:off x="1763713" y="4400550"/>
            <a:ext cx="1130300" cy="1047750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cxnSp>
        <p:nvCxnSpPr>
          <p:cNvPr id="514054" name="肘形连接符 19462"/>
          <p:cNvCxnSpPr>
            <a:cxnSpLocks noChangeShapeType="1"/>
          </p:cNvCxnSpPr>
          <p:nvPr/>
        </p:nvCxnSpPr>
        <p:spPr bwMode="auto">
          <a:xfrm rot="5400000">
            <a:off x="6276976" y="4357687"/>
            <a:ext cx="1130300" cy="1133475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cxnSp>
        <p:nvCxnSpPr>
          <p:cNvPr id="514055" name="肘形连接符 19463"/>
          <p:cNvCxnSpPr>
            <a:cxnSpLocks noChangeShapeType="1"/>
          </p:cNvCxnSpPr>
          <p:nvPr/>
        </p:nvCxnSpPr>
        <p:spPr bwMode="auto">
          <a:xfrm rot="-5400000">
            <a:off x="1793876" y="1714500"/>
            <a:ext cx="1060450" cy="1057275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cxnSp>
        <p:nvCxnSpPr>
          <p:cNvPr id="514056" name="肘形连接符 19464"/>
          <p:cNvCxnSpPr>
            <a:cxnSpLocks noChangeShapeType="1"/>
          </p:cNvCxnSpPr>
          <p:nvPr/>
        </p:nvCxnSpPr>
        <p:spPr bwMode="auto">
          <a:xfrm rot="5400000" flipH="1">
            <a:off x="6329363" y="1658938"/>
            <a:ext cx="1025525" cy="1133475"/>
          </a:xfrm>
          <a:prstGeom prst="bentConnector2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</p:spPr>
      </p:cxnSp>
      <p:pic>
        <p:nvPicPr>
          <p:cNvPr id="514057" name="图片 19465" descr="Trans_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9713" y="2663825"/>
            <a:ext cx="1658937" cy="165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058" name="图片 19466" descr="Trans_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716213"/>
            <a:ext cx="1658938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059" name="任意多边形 19467"/>
          <p:cNvSpPr>
            <a:spLocks noChangeArrowheads="1"/>
          </p:cNvSpPr>
          <p:nvPr/>
        </p:nvSpPr>
        <p:spPr bwMode="auto">
          <a:xfrm>
            <a:off x="2690813" y="3084513"/>
            <a:ext cx="3814762" cy="476250"/>
          </a:xfrm>
          <a:custGeom>
            <a:avLst/>
            <a:gdLst/>
            <a:ahLst/>
            <a:cxnLst>
              <a:cxn ang="0">
                <a:pos x="0" y="188"/>
              </a:cxn>
              <a:cxn ang="0">
                <a:pos x="0" y="336"/>
              </a:cxn>
              <a:cxn ang="0">
                <a:pos x="2347" y="336"/>
              </a:cxn>
              <a:cxn ang="0">
                <a:pos x="2005" y="0"/>
              </a:cxn>
              <a:cxn ang="0">
                <a:pos x="2005" y="189"/>
              </a:cxn>
              <a:cxn ang="0">
                <a:pos x="0" y="188"/>
              </a:cxn>
            </a:cxnLst>
            <a:rect l="0" t="0" r="r" b="b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CC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060" name="上箭头 19468"/>
          <p:cNvSpPr>
            <a:spLocks noChangeArrowheads="1"/>
          </p:cNvSpPr>
          <p:nvPr/>
        </p:nvSpPr>
        <p:spPr bwMode="auto">
          <a:xfrm>
            <a:off x="3859213" y="2106613"/>
            <a:ext cx="1443037" cy="768350"/>
          </a:xfrm>
          <a:prstGeom prst="upArrow">
            <a:avLst>
              <a:gd name="adj1" fmla="val 65157"/>
              <a:gd name="adj2" fmla="val 48338"/>
            </a:avLst>
          </a:prstGeom>
          <a:gradFill rotWithShape="1">
            <a:gsLst>
              <a:gs pos="0">
                <a:srgbClr val="FF9933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061" name="上箭头 19469"/>
          <p:cNvSpPr>
            <a:spLocks noChangeArrowheads="1"/>
          </p:cNvSpPr>
          <p:nvPr/>
        </p:nvSpPr>
        <p:spPr bwMode="auto">
          <a:xfrm flipV="1">
            <a:off x="3859213" y="4325938"/>
            <a:ext cx="1443037" cy="768350"/>
          </a:xfrm>
          <a:prstGeom prst="upArrow">
            <a:avLst>
              <a:gd name="adj1" fmla="val 65157"/>
              <a:gd name="adj2" fmla="val 48338"/>
            </a:avLst>
          </a:prstGeom>
          <a:gradFill rotWithShape="1">
            <a:gsLst>
              <a:gs pos="0">
                <a:srgbClr val="66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062" name="任意多边形 19470"/>
          <p:cNvSpPr>
            <a:spLocks noChangeArrowheads="1"/>
          </p:cNvSpPr>
          <p:nvPr/>
        </p:nvSpPr>
        <p:spPr bwMode="auto">
          <a:xfrm flipH="1" flipV="1">
            <a:off x="2690813" y="3592513"/>
            <a:ext cx="3814762" cy="477837"/>
          </a:xfrm>
          <a:custGeom>
            <a:avLst/>
            <a:gdLst/>
            <a:ahLst/>
            <a:cxnLst>
              <a:cxn ang="0">
                <a:pos x="0" y="188"/>
              </a:cxn>
              <a:cxn ang="0">
                <a:pos x="0" y="336"/>
              </a:cxn>
              <a:cxn ang="0">
                <a:pos x="2347" y="336"/>
              </a:cxn>
              <a:cxn ang="0">
                <a:pos x="2005" y="0"/>
              </a:cxn>
              <a:cxn ang="0">
                <a:pos x="2005" y="189"/>
              </a:cxn>
              <a:cxn ang="0">
                <a:pos x="0" y="188"/>
              </a:cxn>
            </a:cxnLst>
            <a:rect l="0" t="0" r="r" b="b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CC0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063" name="文本框 19471"/>
          <p:cNvSpPr txBox="1">
            <a:spLocks noChangeArrowheads="1"/>
          </p:cNvSpPr>
          <p:nvPr/>
        </p:nvSpPr>
        <p:spPr bwMode="auto">
          <a:xfrm>
            <a:off x="1023938" y="3125788"/>
            <a:ext cx="152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</a:rPr>
              <a:t>Description of the contents</a:t>
            </a:r>
          </a:p>
        </p:txBody>
      </p:sp>
      <p:sp>
        <p:nvSpPr>
          <p:cNvPr id="514064" name="文本框 19472"/>
          <p:cNvSpPr txBox="1">
            <a:spLocks noChangeArrowheads="1"/>
          </p:cNvSpPr>
          <p:nvPr/>
        </p:nvSpPr>
        <p:spPr bwMode="auto">
          <a:xfrm>
            <a:off x="6661150" y="3125788"/>
            <a:ext cx="152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000000"/>
                </a:solidFill>
              </a:rPr>
              <a:t>Description of the contents</a:t>
            </a:r>
          </a:p>
        </p:txBody>
      </p:sp>
      <p:sp>
        <p:nvSpPr>
          <p:cNvPr id="514065" name="文本框 19473"/>
          <p:cNvSpPr txBox="1">
            <a:spLocks noChangeArrowheads="1"/>
          </p:cNvSpPr>
          <p:nvPr/>
        </p:nvSpPr>
        <p:spPr bwMode="auto">
          <a:xfrm>
            <a:off x="3722688" y="3905250"/>
            <a:ext cx="1743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00000"/>
                </a:solidFill>
              </a:rPr>
              <a:t>Text in here</a:t>
            </a:r>
          </a:p>
        </p:txBody>
      </p:sp>
      <p:sp>
        <p:nvSpPr>
          <p:cNvPr id="514066" name="文本框 19474"/>
          <p:cNvSpPr txBox="1">
            <a:spLocks noChangeArrowheads="1"/>
          </p:cNvSpPr>
          <p:nvPr/>
        </p:nvSpPr>
        <p:spPr bwMode="auto">
          <a:xfrm>
            <a:off x="3722688" y="2970213"/>
            <a:ext cx="1743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00000"/>
                </a:solidFill>
              </a:rPr>
              <a:t>Text in here</a:t>
            </a:r>
          </a:p>
        </p:txBody>
      </p:sp>
      <p:sp>
        <p:nvSpPr>
          <p:cNvPr id="514067" name="矩形 19475"/>
          <p:cNvSpPr>
            <a:spLocks noChangeArrowheads="1"/>
          </p:cNvSpPr>
          <p:nvPr/>
        </p:nvSpPr>
        <p:spPr bwMode="auto">
          <a:xfrm>
            <a:off x="2998788" y="1447800"/>
            <a:ext cx="3128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000000"/>
                </a:solidFill>
              </a:rPr>
              <a:t>Describe a vision of company or strategic contents.</a:t>
            </a:r>
          </a:p>
        </p:txBody>
      </p:sp>
      <p:grpSp>
        <p:nvGrpSpPr>
          <p:cNvPr id="514068" name="组合 19476"/>
          <p:cNvGrpSpPr>
            <a:grpSpLocks/>
          </p:cNvGrpSpPr>
          <p:nvPr/>
        </p:nvGrpSpPr>
        <p:grpSpPr bwMode="auto">
          <a:xfrm>
            <a:off x="2838450" y="5243513"/>
            <a:ext cx="3435350" cy="536575"/>
            <a:chOff x="3964" y="2071"/>
            <a:chExt cx="1484" cy="330"/>
          </a:xfrm>
        </p:grpSpPr>
        <p:sp>
          <p:nvSpPr>
            <p:cNvPr id="514069" name="圆角矩形 19477"/>
            <p:cNvSpPr>
              <a:spLocks noChangeArrowheads="1"/>
            </p:cNvSpPr>
            <p:nvPr/>
          </p:nvSpPr>
          <p:spPr bwMode="auto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70" name="圆角矩形 19478"/>
            <p:cNvSpPr>
              <a:spLocks noChangeArrowheads="1"/>
            </p:cNvSpPr>
            <p:nvPr/>
          </p:nvSpPr>
          <p:spPr bwMode="auto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4071" name="矩形 19479"/>
          <p:cNvSpPr>
            <a:spLocks noChangeArrowheads="1"/>
          </p:cNvSpPr>
          <p:nvPr/>
        </p:nvSpPr>
        <p:spPr bwMode="auto">
          <a:xfrm>
            <a:off x="2998788" y="5241925"/>
            <a:ext cx="31289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400">
                <a:solidFill>
                  <a:srgbClr val="000000"/>
                </a:solidFill>
              </a:rPr>
              <a:t>Describe a vision of company or strategic contents.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3" name="八边形 20481"/>
          <p:cNvSpPr>
            <a:spLocks noChangeArrowheads="1"/>
          </p:cNvSpPr>
          <p:nvPr/>
        </p:nvSpPr>
        <p:spPr bwMode="auto">
          <a:xfrm>
            <a:off x="3886200" y="4027488"/>
            <a:ext cx="1447800" cy="1444625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3F2B03"/>
              </a:gs>
              <a:gs pos="50000">
                <a:srgbClr val="926408"/>
              </a:gs>
              <a:gs pos="100000">
                <a:srgbClr val="3F2B03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5074" name="八边形 20482"/>
          <p:cNvSpPr>
            <a:spLocks noChangeArrowheads="1"/>
          </p:cNvSpPr>
          <p:nvPr/>
        </p:nvSpPr>
        <p:spPr bwMode="auto">
          <a:xfrm>
            <a:off x="3844925" y="1890713"/>
            <a:ext cx="1447800" cy="144780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033F2E"/>
              </a:gs>
              <a:gs pos="50000">
                <a:srgbClr val="08926B"/>
              </a:gs>
              <a:gs pos="100000">
                <a:srgbClr val="033F2E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5075" name="矩形 20483"/>
          <p:cNvSpPr>
            <a:spLocks noChangeArrowheads="1"/>
          </p:cNvSpPr>
          <p:nvPr/>
        </p:nvSpPr>
        <p:spPr bwMode="auto">
          <a:xfrm>
            <a:off x="3887788" y="2498725"/>
            <a:ext cx="1365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</a:rPr>
              <a:t>Title in here</a:t>
            </a:r>
          </a:p>
        </p:txBody>
      </p:sp>
      <p:sp>
        <p:nvSpPr>
          <p:cNvPr id="515076" name="八边形 20484"/>
          <p:cNvSpPr>
            <a:spLocks noChangeArrowheads="1"/>
          </p:cNvSpPr>
          <p:nvPr/>
        </p:nvSpPr>
        <p:spPr bwMode="auto">
          <a:xfrm>
            <a:off x="2774950" y="2951163"/>
            <a:ext cx="1447800" cy="144780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03233F"/>
              </a:gs>
              <a:gs pos="50000">
                <a:srgbClr val="085092"/>
              </a:gs>
              <a:gs pos="100000">
                <a:srgbClr val="03233F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5077" name="八边形 20485"/>
          <p:cNvSpPr>
            <a:spLocks noChangeArrowheads="1"/>
          </p:cNvSpPr>
          <p:nvPr/>
        </p:nvSpPr>
        <p:spPr bwMode="auto">
          <a:xfrm>
            <a:off x="4959350" y="2960688"/>
            <a:ext cx="1441450" cy="141605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273F03"/>
              </a:gs>
              <a:gs pos="50000">
                <a:srgbClr val="5A9208"/>
              </a:gs>
              <a:gs pos="100000">
                <a:srgbClr val="273F03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5078" name="矩形 20486"/>
          <p:cNvSpPr>
            <a:spLocks noChangeArrowheads="1"/>
          </p:cNvSpPr>
          <p:nvPr/>
        </p:nvSpPr>
        <p:spPr bwMode="auto">
          <a:xfrm>
            <a:off x="2913063" y="3124200"/>
            <a:ext cx="11525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</a:rPr>
              <a:t>Title in here</a:t>
            </a:r>
          </a:p>
        </p:txBody>
      </p:sp>
      <p:sp>
        <p:nvSpPr>
          <p:cNvPr id="515079" name="矩形 20487"/>
          <p:cNvSpPr>
            <a:spLocks noChangeArrowheads="1"/>
          </p:cNvSpPr>
          <p:nvPr/>
        </p:nvSpPr>
        <p:spPr bwMode="auto">
          <a:xfrm>
            <a:off x="5059363" y="3140075"/>
            <a:ext cx="1231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</a:rPr>
              <a:t>Title in here</a:t>
            </a:r>
          </a:p>
        </p:txBody>
      </p:sp>
      <p:sp>
        <p:nvSpPr>
          <p:cNvPr id="515080" name="矩形 20488"/>
          <p:cNvSpPr>
            <a:spLocks noChangeArrowheads="1"/>
          </p:cNvSpPr>
          <p:nvPr/>
        </p:nvSpPr>
        <p:spPr bwMode="auto">
          <a:xfrm>
            <a:off x="4065588" y="4676775"/>
            <a:ext cx="1092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</a:rPr>
              <a:t>Title in here</a:t>
            </a:r>
          </a:p>
        </p:txBody>
      </p:sp>
      <p:grpSp>
        <p:nvGrpSpPr>
          <p:cNvPr id="515081" name="组合 20489"/>
          <p:cNvGrpSpPr>
            <a:grpSpLocks/>
          </p:cNvGrpSpPr>
          <p:nvPr/>
        </p:nvGrpSpPr>
        <p:grpSpPr bwMode="auto">
          <a:xfrm>
            <a:off x="3340100" y="3886200"/>
            <a:ext cx="393700" cy="396875"/>
            <a:chOff x="523" y="2809"/>
            <a:chExt cx="876" cy="882"/>
          </a:xfrm>
        </p:grpSpPr>
        <p:sp>
          <p:nvSpPr>
            <p:cNvPr id="515082" name="椭圆 20490"/>
            <p:cNvSpPr>
              <a:spLocks noChangeArrowheads="1"/>
            </p:cNvSpPr>
            <p:nvPr/>
          </p:nvSpPr>
          <p:spPr bwMode="auto">
            <a:xfrm>
              <a:off x="523" y="2809"/>
              <a:ext cx="876" cy="876"/>
            </a:xfrm>
            <a:prstGeom prst="ellipse">
              <a:avLst/>
            </a:pr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83" name="直接连接符 20491"/>
            <p:cNvSpPr>
              <a:spLocks noChangeShapeType="1"/>
            </p:cNvSpPr>
            <p:nvPr/>
          </p:nvSpPr>
          <p:spPr bwMode="auto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84" name="直接连接符 20492"/>
            <p:cNvSpPr>
              <a:spLocks noChangeShapeType="1"/>
            </p:cNvSpPr>
            <p:nvPr/>
          </p:nvSpPr>
          <p:spPr bwMode="auto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85" name="任意多边形 20493"/>
            <p:cNvSpPr>
              <a:spLocks noChangeArrowheads="1"/>
            </p:cNvSpPr>
            <p:nvPr/>
          </p:nvSpPr>
          <p:spPr bwMode="auto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86" name="任意多边形 20494"/>
            <p:cNvSpPr>
              <a:spLocks noChangeArrowheads="1"/>
            </p:cNvSpPr>
            <p:nvPr/>
          </p:nvSpPr>
          <p:spPr bwMode="auto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87" name="任意多边形 20495"/>
            <p:cNvSpPr>
              <a:spLocks noChangeArrowheads="1"/>
            </p:cNvSpPr>
            <p:nvPr/>
          </p:nvSpPr>
          <p:spPr bwMode="auto">
            <a:xfrm rot="5400000">
              <a:off x="890" y="3169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88" name="任意多边形 20496"/>
            <p:cNvSpPr>
              <a:spLocks noChangeArrowheads="1"/>
            </p:cNvSpPr>
            <p:nvPr/>
          </p:nvSpPr>
          <p:spPr bwMode="auto">
            <a:xfrm rot="16200000" flipV="1">
              <a:off x="898" y="2666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5089" name="组合 20497"/>
          <p:cNvGrpSpPr>
            <a:grpSpLocks/>
          </p:cNvGrpSpPr>
          <p:nvPr/>
        </p:nvGrpSpPr>
        <p:grpSpPr bwMode="auto">
          <a:xfrm>
            <a:off x="5378450" y="3856038"/>
            <a:ext cx="603250" cy="384175"/>
            <a:chOff x="3824" y="1835"/>
            <a:chExt cx="491" cy="312"/>
          </a:xfrm>
        </p:grpSpPr>
        <p:grpSp>
          <p:nvGrpSpPr>
            <p:cNvPr id="515090" name="组合 20498"/>
            <p:cNvGrpSpPr>
              <a:grpSpLocks/>
            </p:cNvGrpSpPr>
            <p:nvPr/>
          </p:nvGrpSpPr>
          <p:grpSpPr bwMode="auto">
            <a:xfrm>
              <a:off x="3824" y="1835"/>
              <a:ext cx="491" cy="312"/>
              <a:chOff x="347" y="2022"/>
              <a:chExt cx="491" cy="312"/>
            </a:xfrm>
          </p:grpSpPr>
          <p:sp>
            <p:nvSpPr>
              <p:cNvPr id="515091" name="任意多边形 20499"/>
              <p:cNvSpPr>
                <a:spLocks noChangeArrowheads="1"/>
              </p:cNvSpPr>
              <p:nvPr/>
            </p:nvSpPr>
            <p:spPr bwMode="auto">
              <a:xfrm>
                <a:off x="347" y="2022"/>
                <a:ext cx="491" cy="312"/>
              </a:xfrm>
              <a:custGeom>
                <a:avLst/>
                <a:gdLst/>
                <a:ahLst/>
                <a:cxnLst>
                  <a:cxn ang="0">
                    <a:pos x="9" y="96"/>
                  </a:cxn>
                  <a:cxn ang="0">
                    <a:pos x="10" y="159"/>
                  </a:cxn>
                  <a:cxn ang="0">
                    <a:pos x="288" y="312"/>
                  </a:cxn>
                  <a:cxn ang="0">
                    <a:pos x="486" y="184"/>
                  </a:cxn>
                  <a:cxn ang="0">
                    <a:pos x="303" y="302"/>
                  </a:cxn>
                  <a:cxn ang="0">
                    <a:pos x="283" y="246"/>
                  </a:cxn>
                  <a:cxn ang="0">
                    <a:pos x="480" y="128"/>
                  </a:cxn>
                  <a:cxn ang="0">
                    <a:pos x="202" y="0"/>
                  </a:cxn>
                  <a:cxn ang="0">
                    <a:pos x="9" y="96"/>
                  </a:cxn>
                </a:cxnLst>
                <a:rect l="0" t="0" r="r" b="b"/>
                <a:pathLst>
                  <a:path w="491" h="312">
                    <a:moveTo>
                      <a:pt x="9" y="96"/>
                    </a:moveTo>
                    <a:cubicBezTo>
                      <a:pt x="0" y="133"/>
                      <a:pt x="1" y="139"/>
                      <a:pt x="10" y="159"/>
                    </a:cubicBezTo>
                    <a:cubicBezTo>
                      <a:pt x="57" y="195"/>
                      <a:pt x="255" y="300"/>
                      <a:pt x="288" y="312"/>
                    </a:cubicBezTo>
                    <a:cubicBezTo>
                      <a:pt x="346" y="289"/>
                      <a:pt x="457" y="207"/>
                      <a:pt x="486" y="184"/>
                    </a:cubicBezTo>
                    <a:cubicBezTo>
                      <a:pt x="491" y="173"/>
                      <a:pt x="337" y="292"/>
                      <a:pt x="303" y="302"/>
                    </a:cubicBezTo>
                    <a:cubicBezTo>
                      <a:pt x="296" y="310"/>
                      <a:pt x="254" y="274"/>
                      <a:pt x="283" y="246"/>
                    </a:cubicBezTo>
                    <a:cubicBezTo>
                      <a:pt x="338" y="217"/>
                      <a:pt x="378" y="180"/>
                      <a:pt x="480" y="128"/>
                    </a:cubicBezTo>
                    <a:cubicBezTo>
                      <a:pt x="343" y="66"/>
                      <a:pt x="288" y="30"/>
                      <a:pt x="202" y="0"/>
                    </a:cubicBezTo>
                    <a:cubicBezTo>
                      <a:pt x="100" y="33"/>
                      <a:pt x="46" y="75"/>
                      <a:pt x="9" y="96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>
                    <a:alpha val="35001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092" name="任意多边形 20500"/>
              <p:cNvSpPr>
                <a:spLocks noChangeArrowheads="1"/>
              </p:cNvSpPr>
              <p:nvPr/>
            </p:nvSpPr>
            <p:spPr bwMode="auto">
              <a:xfrm>
                <a:off x="615" y="2154"/>
                <a:ext cx="215" cy="171"/>
              </a:xfrm>
              <a:custGeom>
                <a:avLst/>
                <a:gdLst/>
                <a:ahLst/>
                <a:cxnLst>
                  <a:cxn ang="0">
                    <a:pos x="15" y="117"/>
                  </a:cxn>
                  <a:cxn ang="0">
                    <a:pos x="23" y="171"/>
                  </a:cxn>
                  <a:cxn ang="0">
                    <a:pos x="215" y="48"/>
                  </a:cxn>
                  <a:cxn ang="0">
                    <a:pos x="203" y="0"/>
                  </a:cxn>
                  <a:cxn ang="0">
                    <a:pos x="15" y="117"/>
                  </a:cxn>
                </a:cxnLst>
                <a:rect l="0" t="0" r="r" b="b"/>
                <a:pathLst>
                  <a:path w="215" h="171">
                    <a:moveTo>
                      <a:pt x="15" y="117"/>
                    </a:moveTo>
                    <a:cubicBezTo>
                      <a:pt x="9" y="129"/>
                      <a:pt x="0" y="154"/>
                      <a:pt x="23" y="171"/>
                    </a:cubicBezTo>
                    <a:cubicBezTo>
                      <a:pt x="45" y="166"/>
                      <a:pt x="185" y="77"/>
                      <a:pt x="215" y="48"/>
                    </a:cubicBezTo>
                    <a:cubicBezTo>
                      <a:pt x="215" y="32"/>
                      <a:pt x="207" y="32"/>
                      <a:pt x="203" y="0"/>
                    </a:cubicBezTo>
                    <a:cubicBezTo>
                      <a:pt x="125" y="42"/>
                      <a:pt x="56" y="87"/>
                      <a:pt x="15" y="11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>
                    <a:alpha val="35001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093" name="直接连接符 20501"/>
              <p:cNvSpPr>
                <a:spLocks noChangeShapeType="1"/>
              </p:cNvSpPr>
              <p:nvPr/>
            </p:nvSpPr>
            <p:spPr bwMode="auto">
              <a:xfrm>
                <a:off x="368" y="2128"/>
                <a:ext cx="253" cy="137"/>
              </a:xfrm>
              <a:prstGeom prst="line">
                <a:avLst/>
              </a:prstGeom>
              <a:noFill/>
              <a:ln w="19050">
                <a:solidFill>
                  <a:srgbClr val="FFFFFF">
                    <a:alpha val="35001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5094" name="任意多边形 20502"/>
            <p:cNvSpPr>
              <a:spLocks noChangeArrowheads="1"/>
            </p:cNvSpPr>
            <p:nvPr/>
          </p:nvSpPr>
          <p:spPr bwMode="auto">
            <a:xfrm>
              <a:off x="4169" y="2067"/>
              <a:ext cx="48" cy="4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8" y="0"/>
                </a:cxn>
                <a:cxn ang="0">
                  <a:pos x="48" y="26"/>
                </a:cxn>
                <a:cxn ang="0">
                  <a:pos x="27" y="44"/>
                </a:cxn>
                <a:cxn ang="0">
                  <a:pos x="0" y="14"/>
                </a:cxn>
              </a:cxnLst>
              <a:rect l="0" t="0" r="r" b="b"/>
              <a:pathLst>
                <a:path w="48" h="44">
                  <a:moveTo>
                    <a:pt x="0" y="14"/>
                  </a:moveTo>
                  <a:lnTo>
                    <a:pt x="18" y="0"/>
                  </a:lnTo>
                  <a:lnTo>
                    <a:pt x="48" y="26"/>
                  </a:lnTo>
                  <a:lnTo>
                    <a:pt x="27" y="44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19050">
              <a:solidFill>
                <a:srgbClr val="FFFFFF">
                  <a:alpha val="35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5095" name="组合 20503"/>
          <p:cNvGrpSpPr>
            <a:grpSpLocks/>
          </p:cNvGrpSpPr>
          <p:nvPr/>
        </p:nvGrpSpPr>
        <p:grpSpPr bwMode="auto">
          <a:xfrm>
            <a:off x="4406900" y="4227513"/>
            <a:ext cx="358775" cy="390525"/>
            <a:chOff x="173" y="1670"/>
            <a:chExt cx="676" cy="727"/>
          </a:xfrm>
        </p:grpSpPr>
        <p:sp>
          <p:nvSpPr>
            <p:cNvPr id="515096" name="椭圆 20504"/>
            <p:cNvSpPr>
              <a:spLocks noChangeArrowheads="1"/>
            </p:cNvSpPr>
            <p:nvPr/>
          </p:nvSpPr>
          <p:spPr bwMode="auto">
            <a:xfrm>
              <a:off x="442" y="1670"/>
              <a:ext cx="111" cy="105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97" name="椭圆 20505"/>
            <p:cNvSpPr>
              <a:spLocks noChangeArrowheads="1"/>
            </p:cNvSpPr>
            <p:nvPr/>
          </p:nvSpPr>
          <p:spPr bwMode="auto">
            <a:xfrm>
              <a:off x="276" y="1958"/>
              <a:ext cx="157" cy="149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98" name="椭圆 20506"/>
            <p:cNvSpPr>
              <a:spLocks noChangeArrowheads="1"/>
            </p:cNvSpPr>
            <p:nvPr/>
          </p:nvSpPr>
          <p:spPr bwMode="auto">
            <a:xfrm>
              <a:off x="570" y="1845"/>
              <a:ext cx="117" cy="111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99" name="椭圆 20507"/>
            <p:cNvSpPr>
              <a:spLocks noChangeArrowheads="1"/>
            </p:cNvSpPr>
            <p:nvPr/>
          </p:nvSpPr>
          <p:spPr bwMode="auto">
            <a:xfrm>
              <a:off x="322" y="2319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0" name="直接连接符 20508"/>
            <p:cNvSpPr>
              <a:spLocks noChangeShapeType="1"/>
            </p:cNvSpPr>
            <p:nvPr/>
          </p:nvSpPr>
          <p:spPr bwMode="auto">
            <a:xfrm>
              <a:off x="355" y="2106"/>
              <a:ext cx="0" cy="215"/>
            </a:xfrm>
            <a:prstGeom prst="line">
              <a:avLst/>
            </a:prstGeom>
            <a:noFill/>
            <a:ln w="12700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1" name="直接连接符 20509"/>
            <p:cNvSpPr>
              <a:spLocks noChangeShapeType="1"/>
            </p:cNvSpPr>
            <p:nvPr/>
          </p:nvSpPr>
          <p:spPr bwMode="auto">
            <a:xfrm flipV="1">
              <a:off x="413" y="1926"/>
              <a:ext cx="175" cy="52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2" name="直接连接符 20510"/>
            <p:cNvSpPr>
              <a:spLocks noChangeShapeType="1"/>
            </p:cNvSpPr>
            <p:nvPr/>
          </p:nvSpPr>
          <p:spPr bwMode="auto">
            <a:xfrm flipH="1" flipV="1">
              <a:off x="524" y="1757"/>
              <a:ext cx="69" cy="93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3" name="椭圆 20511"/>
            <p:cNvSpPr>
              <a:spLocks noChangeArrowheads="1"/>
            </p:cNvSpPr>
            <p:nvPr/>
          </p:nvSpPr>
          <p:spPr bwMode="auto">
            <a:xfrm>
              <a:off x="767" y="1769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4" name="椭圆 20512"/>
            <p:cNvSpPr>
              <a:spLocks noChangeArrowheads="1"/>
            </p:cNvSpPr>
            <p:nvPr/>
          </p:nvSpPr>
          <p:spPr bwMode="auto">
            <a:xfrm>
              <a:off x="653" y="2069"/>
              <a:ext cx="94" cy="89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5" name="直接连接符 20513"/>
            <p:cNvSpPr>
              <a:spLocks noChangeShapeType="1"/>
            </p:cNvSpPr>
            <p:nvPr/>
          </p:nvSpPr>
          <p:spPr bwMode="auto">
            <a:xfrm>
              <a:off x="652" y="1955"/>
              <a:ext cx="29" cy="134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6" name="直接连接符 20514"/>
            <p:cNvSpPr>
              <a:spLocks noChangeShapeType="1"/>
            </p:cNvSpPr>
            <p:nvPr/>
          </p:nvSpPr>
          <p:spPr bwMode="auto">
            <a:xfrm flipV="1">
              <a:off x="687" y="1804"/>
              <a:ext cx="87" cy="75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7" name="椭圆 20515"/>
            <p:cNvSpPr>
              <a:spLocks noChangeArrowheads="1"/>
            </p:cNvSpPr>
            <p:nvPr/>
          </p:nvSpPr>
          <p:spPr bwMode="auto">
            <a:xfrm>
              <a:off x="173" y="1839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8" name="直接连接符 20516"/>
            <p:cNvSpPr>
              <a:spLocks noChangeShapeType="1"/>
            </p:cNvSpPr>
            <p:nvPr/>
          </p:nvSpPr>
          <p:spPr bwMode="auto">
            <a:xfrm>
              <a:off x="221" y="1908"/>
              <a:ext cx="70" cy="70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09" name="直接连接符 20517"/>
            <p:cNvSpPr>
              <a:spLocks noChangeShapeType="1"/>
            </p:cNvSpPr>
            <p:nvPr/>
          </p:nvSpPr>
          <p:spPr bwMode="auto">
            <a:xfrm flipH="1">
              <a:off x="550" y="2132"/>
              <a:ext cx="127" cy="36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10" name="椭圆 20518"/>
            <p:cNvSpPr>
              <a:spLocks noChangeArrowheads="1"/>
            </p:cNvSpPr>
            <p:nvPr/>
          </p:nvSpPr>
          <p:spPr bwMode="auto">
            <a:xfrm>
              <a:off x="493" y="2135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11" name="直接连接符 20519"/>
            <p:cNvSpPr>
              <a:spLocks noChangeShapeType="1"/>
            </p:cNvSpPr>
            <p:nvPr/>
          </p:nvSpPr>
          <p:spPr bwMode="auto">
            <a:xfrm>
              <a:off x="727" y="2147"/>
              <a:ext cx="29" cy="35"/>
            </a:xfrm>
            <a:prstGeom prst="lin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12" name="椭圆 20520"/>
            <p:cNvSpPr>
              <a:spLocks noChangeArrowheads="1"/>
            </p:cNvSpPr>
            <p:nvPr/>
          </p:nvSpPr>
          <p:spPr bwMode="auto">
            <a:xfrm>
              <a:off x="740" y="2190"/>
              <a:ext cx="82" cy="78"/>
            </a:xfrm>
            <a:prstGeom prst="ellipse">
              <a:avLst/>
            </a:prstGeom>
            <a:noFill/>
            <a:ln w="9525">
              <a:solidFill>
                <a:srgbClr val="FFFFFF">
                  <a:alpha val="7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5113" name="矩形 20521"/>
          <p:cNvSpPr>
            <a:spLocks noChangeArrowheads="1"/>
          </p:cNvSpPr>
          <p:nvPr/>
        </p:nvSpPr>
        <p:spPr bwMode="auto">
          <a:xfrm>
            <a:off x="2971800" y="1371600"/>
            <a:ext cx="314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</a:rPr>
              <a:t>Current Contents Structure</a:t>
            </a:r>
          </a:p>
        </p:txBody>
      </p:sp>
      <p:sp>
        <p:nvSpPr>
          <p:cNvPr id="515114" name="文本框 20522"/>
          <p:cNvSpPr txBox="1">
            <a:spLocks noChangeArrowheads="1"/>
          </p:cNvSpPr>
          <p:nvPr/>
        </p:nvSpPr>
        <p:spPr bwMode="auto">
          <a:xfrm>
            <a:off x="762000" y="4446588"/>
            <a:ext cx="2514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 Description of the contents</a:t>
            </a:r>
          </a:p>
        </p:txBody>
      </p:sp>
      <p:sp>
        <p:nvSpPr>
          <p:cNvPr id="515115" name="文本框 20523"/>
          <p:cNvSpPr txBox="1">
            <a:spLocks noChangeArrowheads="1"/>
          </p:cNvSpPr>
          <p:nvPr/>
        </p:nvSpPr>
        <p:spPr bwMode="auto">
          <a:xfrm>
            <a:off x="5943600" y="4484688"/>
            <a:ext cx="2514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 Description of the contents</a:t>
            </a:r>
          </a:p>
        </p:txBody>
      </p:sp>
      <p:sp>
        <p:nvSpPr>
          <p:cNvPr id="515116" name="八边形 20524"/>
          <p:cNvSpPr>
            <a:spLocks noChangeArrowheads="1"/>
          </p:cNvSpPr>
          <p:nvPr/>
        </p:nvSpPr>
        <p:spPr bwMode="auto">
          <a:xfrm>
            <a:off x="1304925" y="2960688"/>
            <a:ext cx="1362075" cy="135890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19033F"/>
              </a:gs>
              <a:gs pos="50000">
                <a:srgbClr val="390892"/>
              </a:gs>
              <a:gs pos="100000">
                <a:srgbClr val="19033F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5117" name="八边形 20525"/>
          <p:cNvSpPr>
            <a:spLocks noChangeArrowheads="1"/>
          </p:cNvSpPr>
          <p:nvPr/>
        </p:nvSpPr>
        <p:spPr bwMode="auto">
          <a:xfrm>
            <a:off x="6499225" y="3003550"/>
            <a:ext cx="1368425" cy="1365250"/>
          </a:xfrm>
          <a:prstGeom prst="octagon">
            <a:avLst>
              <a:gd name="adj" fmla="val 29287"/>
            </a:avLst>
          </a:prstGeom>
          <a:gradFill rotWithShape="1">
            <a:gsLst>
              <a:gs pos="0">
                <a:srgbClr val="403F03"/>
              </a:gs>
              <a:gs pos="50000">
                <a:srgbClr val="959208"/>
              </a:gs>
              <a:gs pos="100000">
                <a:srgbClr val="403F03"/>
              </a:gs>
            </a:gsLst>
            <a:lin ang="2700000" scaled="1"/>
          </a:gradFill>
          <a:ln w="57150">
            <a:solidFill>
              <a:srgbClr val="CDDCE9"/>
            </a:solidFill>
            <a:miter lim="800000"/>
            <a:headEnd/>
            <a:tailEnd/>
          </a:ln>
          <a:effectLst>
            <a:prstShdw prst="shdw17" dist="17961" dir="2700000">
              <a:srgbClr val="7B848C"/>
            </a:prst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15118" name="组合 20526"/>
          <p:cNvGrpSpPr>
            <a:grpSpLocks/>
          </p:cNvGrpSpPr>
          <p:nvPr/>
        </p:nvGrpSpPr>
        <p:grpSpPr bwMode="auto">
          <a:xfrm>
            <a:off x="1776413" y="3870325"/>
            <a:ext cx="412750" cy="320675"/>
            <a:chOff x="1298" y="1792"/>
            <a:chExt cx="300" cy="234"/>
          </a:xfrm>
        </p:grpSpPr>
        <p:sp>
          <p:nvSpPr>
            <p:cNvPr id="515119" name="直接连接符 20527"/>
            <p:cNvSpPr>
              <a:spLocks noChangeShapeType="1"/>
            </p:cNvSpPr>
            <p:nvPr/>
          </p:nvSpPr>
          <p:spPr bwMode="auto">
            <a:xfrm flipV="1">
              <a:off x="1523" y="1792"/>
              <a:ext cx="0" cy="60"/>
            </a:xfrm>
            <a:prstGeom prst="line">
              <a:avLst/>
            </a:prstGeom>
            <a:noFill/>
            <a:ln w="57150">
              <a:solidFill>
                <a:srgbClr val="FEFEFE">
                  <a:alpha val="37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0" name="矩形 20528"/>
            <p:cNvSpPr>
              <a:spLocks noChangeArrowheads="1"/>
            </p:cNvSpPr>
            <p:nvPr/>
          </p:nvSpPr>
          <p:spPr bwMode="auto">
            <a:xfrm>
              <a:off x="1428" y="1961"/>
              <a:ext cx="43" cy="57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1" name="矩形 20529"/>
            <p:cNvSpPr>
              <a:spLocks noChangeArrowheads="1"/>
            </p:cNvSpPr>
            <p:nvPr/>
          </p:nvSpPr>
          <p:spPr bwMode="auto">
            <a:xfrm>
              <a:off x="1384" y="1908"/>
              <a:ext cx="29" cy="29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EFEFE">
                  <a:alpha val="37000"/>
                </a:srgb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2" name="矩形 20530"/>
            <p:cNvSpPr>
              <a:spLocks noChangeArrowheads="1"/>
            </p:cNvSpPr>
            <p:nvPr/>
          </p:nvSpPr>
          <p:spPr bwMode="auto">
            <a:xfrm>
              <a:off x="1488" y="1908"/>
              <a:ext cx="29" cy="29"/>
            </a:xfrm>
            <a:prstGeom prst="rect">
              <a:avLst/>
            </a:prstGeom>
            <a:solidFill>
              <a:srgbClr val="FFFFFF">
                <a:alpha val="35001"/>
              </a:srgbClr>
            </a:solidFill>
            <a:ln w="9525">
              <a:solidFill>
                <a:srgbClr val="FEFEFE">
                  <a:alpha val="37000"/>
                </a:srgb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3" name="上箭头 20531"/>
            <p:cNvSpPr>
              <a:spLocks noChangeArrowheads="1"/>
            </p:cNvSpPr>
            <p:nvPr/>
          </p:nvSpPr>
          <p:spPr bwMode="auto">
            <a:xfrm>
              <a:off x="1298" y="1802"/>
              <a:ext cx="300" cy="224"/>
            </a:xfrm>
            <a:prstGeom prst="upArrow">
              <a:avLst>
                <a:gd name="adj1" fmla="val 63676"/>
                <a:gd name="adj2" fmla="val 44648"/>
              </a:avLst>
            </a:prstGeom>
            <a:noFill/>
            <a:ln w="28575">
              <a:solidFill>
                <a:srgbClr val="FEFEFE">
                  <a:alpha val="37000"/>
                </a:srgb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5124" name="组合 20532"/>
          <p:cNvGrpSpPr>
            <a:grpSpLocks/>
          </p:cNvGrpSpPr>
          <p:nvPr/>
        </p:nvGrpSpPr>
        <p:grpSpPr bwMode="auto">
          <a:xfrm>
            <a:off x="7010400" y="3914775"/>
            <a:ext cx="428625" cy="352425"/>
            <a:chOff x="3435" y="2922"/>
            <a:chExt cx="357" cy="295"/>
          </a:xfrm>
        </p:grpSpPr>
        <p:sp>
          <p:nvSpPr>
            <p:cNvPr id="515125" name="任意多边形 20533"/>
            <p:cNvSpPr>
              <a:spLocks noChangeArrowheads="1"/>
            </p:cNvSpPr>
            <p:nvPr/>
          </p:nvSpPr>
          <p:spPr bwMode="auto">
            <a:xfrm rot="1584055">
              <a:off x="3435" y="2976"/>
              <a:ext cx="152" cy="241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341" y="0"/>
                </a:cxn>
                <a:cxn ang="0">
                  <a:pos x="688" y="185"/>
                </a:cxn>
                <a:cxn ang="0">
                  <a:pos x="686" y="711"/>
                </a:cxn>
                <a:cxn ang="0">
                  <a:pos x="347" y="1085"/>
                </a:cxn>
                <a:cxn ang="0">
                  <a:pos x="6" y="699"/>
                </a:cxn>
                <a:cxn ang="0">
                  <a:pos x="0" y="190"/>
                </a:cxn>
              </a:cxnLst>
              <a:rect l="0" t="0" r="r" b="b"/>
              <a:pathLst>
                <a:path w="688" h="1090">
                  <a:moveTo>
                    <a:pt x="0" y="190"/>
                  </a:moveTo>
                  <a:cubicBezTo>
                    <a:pt x="6" y="34"/>
                    <a:pt x="235" y="0"/>
                    <a:pt x="341" y="0"/>
                  </a:cubicBezTo>
                  <a:cubicBezTo>
                    <a:pt x="447" y="0"/>
                    <a:pt x="677" y="34"/>
                    <a:pt x="688" y="185"/>
                  </a:cubicBezTo>
                  <a:cubicBezTo>
                    <a:pt x="688" y="185"/>
                    <a:pt x="687" y="448"/>
                    <a:pt x="686" y="711"/>
                  </a:cubicBezTo>
                  <a:cubicBezTo>
                    <a:pt x="688" y="912"/>
                    <a:pt x="531" y="1080"/>
                    <a:pt x="347" y="1085"/>
                  </a:cubicBezTo>
                  <a:cubicBezTo>
                    <a:pt x="163" y="1090"/>
                    <a:pt x="8" y="885"/>
                    <a:pt x="6" y="699"/>
                  </a:cubicBezTo>
                  <a:cubicBezTo>
                    <a:pt x="1" y="450"/>
                    <a:pt x="0" y="190"/>
                    <a:pt x="0" y="19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6" name="直接连接符 20534"/>
            <p:cNvSpPr>
              <a:spLocks noChangeShapeType="1"/>
            </p:cNvSpPr>
            <p:nvPr/>
          </p:nvSpPr>
          <p:spPr bwMode="auto">
            <a:xfrm rot="1584055">
              <a:off x="3461" y="3044"/>
              <a:ext cx="152" cy="0"/>
            </a:xfrm>
            <a:prstGeom prst="line">
              <a:avLst/>
            </a:prstGeom>
            <a:noFill/>
            <a:ln w="19050">
              <a:solidFill>
                <a:srgbClr val="FEFEFE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7" name="直接连接符 20535"/>
            <p:cNvSpPr>
              <a:spLocks noChangeShapeType="1"/>
            </p:cNvSpPr>
            <p:nvPr/>
          </p:nvSpPr>
          <p:spPr bwMode="auto">
            <a:xfrm rot="1584055">
              <a:off x="3552" y="2986"/>
              <a:ext cx="0" cy="62"/>
            </a:xfrm>
            <a:prstGeom prst="line">
              <a:avLst/>
            </a:prstGeom>
            <a:noFill/>
            <a:ln w="19050">
              <a:solidFill>
                <a:srgbClr val="FEFEFE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28" name="任意多边形 20536"/>
            <p:cNvSpPr>
              <a:spLocks noChangeArrowheads="1"/>
            </p:cNvSpPr>
            <p:nvPr/>
          </p:nvSpPr>
          <p:spPr bwMode="auto">
            <a:xfrm>
              <a:off x="3564" y="2922"/>
              <a:ext cx="228" cy="165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88" y="8"/>
                </a:cxn>
                <a:cxn ang="0">
                  <a:pos x="121" y="115"/>
                </a:cxn>
                <a:cxn ang="0">
                  <a:pos x="228" y="126"/>
                </a:cxn>
              </a:cxnLst>
              <a:rect l="0" t="0" r="r" b="b"/>
              <a:pathLst>
                <a:path w="228" h="165">
                  <a:moveTo>
                    <a:pt x="0" y="68"/>
                  </a:moveTo>
                  <a:cubicBezTo>
                    <a:pt x="4" y="25"/>
                    <a:pt x="68" y="0"/>
                    <a:pt x="88" y="8"/>
                  </a:cubicBezTo>
                  <a:cubicBezTo>
                    <a:pt x="138" y="53"/>
                    <a:pt x="82" y="65"/>
                    <a:pt x="121" y="115"/>
                  </a:cubicBezTo>
                  <a:cubicBezTo>
                    <a:pt x="160" y="165"/>
                    <a:pt x="206" y="124"/>
                    <a:pt x="228" y="126"/>
                  </a:cubicBezTo>
                </a:path>
              </a:pathLst>
            </a:custGeom>
            <a:noFill/>
            <a:ln w="19050">
              <a:solidFill>
                <a:srgbClr val="FEFEFE">
                  <a:alpha val="57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5129" name="矩形 20537"/>
          <p:cNvSpPr>
            <a:spLocks noChangeArrowheads="1"/>
          </p:cNvSpPr>
          <p:nvPr/>
        </p:nvSpPr>
        <p:spPr bwMode="auto">
          <a:xfrm>
            <a:off x="1801813" y="5624513"/>
            <a:ext cx="55578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000000"/>
                </a:solidFill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</a:rPr>
              <a:t>is a Design Digital Content &amp;</a:t>
            </a:r>
          </a:p>
          <a:p>
            <a:pPr algn="ctr"/>
            <a:r>
              <a:rPr lang="en-US" altLang="zh-CN" sz="1600">
                <a:solidFill>
                  <a:srgbClr val="000000"/>
                </a:solidFill>
              </a:rPr>
              <a:t>    Contents mall developed by Guild Design Inc.</a:t>
            </a:r>
          </a:p>
        </p:txBody>
      </p:sp>
      <p:sp>
        <p:nvSpPr>
          <p:cNvPr id="515130" name="标题 205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515131" name="组合 20539"/>
          <p:cNvGrpSpPr>
            <a:grpSpLocks/>
          </p:cNvGrpSpPr>
          <p:nvPr/>
        </p:nvGrpSpPr>
        <p:grpSpPr bwMode="auto">
          <a:xfrm>
            <a:off x="4341813" y="2057400"/>
            <a:ext cx="419100" cy="358775"/>
            <a:chOff x="2640" y="3304"/>
            <a:chExt cx="294" cy="252"/>
          </a:xfrm>
        </p:grpSpPr>
        <p:sp>
          <p:nvSpPr>
            <p:cNvPr id="515132" name="圆角矩形 20540"/>
            <p:cNvSpPr>
              <a:spLocks noChangeArrowheads="1"/>
            </p:cNvSpPr>
            <p:nvPr/>
          </p:nvSpPr>
          <p:spPr bwMode="auto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33" name="圆角矩形 20541"/>
            <p:cNvSpPr>
              <a:spLocks noChangeArrowheads="1"/>
            </p:cNvSpPr>
            <p:nvPr/>
          </p:nvSpPr>
          <p:spPr bwMode="auto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34" name="直接连接符 20542"/>
            <p:cNvSpPr>
              <a:spLocks noChangeShapeType="1"/>
            </p:cNvSpPr>
            <p:nvPr/>
          </p:nvSpPr>
          <p:spPr bwMode="auto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35" name="直接连接符 20543"/>
            <p:cNvSpPr>
              <a:spLocks noChangeShapeType="1"/>
            </p:cNvSpPr>
            <p:nvPr/>
          </p:nvSpPr>
          <p:spPr bwMode="auto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36" name="直接连接符 20544"/>
            <p:cNvSpPr>
              <a:spLocks noChangeShapeType="1"/>
            </p:cNvSpPr>
            <p:nvPr/>
          </p:nvSpPr>
          <p:spPr bwMode="auto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37" name="直接连接符 20545"/>
            <p:cNvSpPr>
              <a:spLocks noChangeShapeType="1"/>
            </p:cNvSpPr>
            <p:nvPr/>
          </p:nvSpPr>
          <p:spPr bwMode="auto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>
                  <a:alpha val="60001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5138" name="矩形 20546"/>
          <p:cNvSpPr>
            <a:spLocks noChangeArrowheads="1"/>
          </p:cNvSpPr>
          <p:nvPr/>
        </p:nvSpPr>
        <p:spPr bwMode="auto">
          <a:xfrm>
            <a:off x="1393825" y="3124200"/>
            <a:ext cx="11525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</a:rPr>
              <a:t>Title in here</a:t>
            </a:r>
          </a:p>
        </p:txBody>
      </p:sp>
      <p:sp>
        <p:nvSpPr>
          <p:cNvPr id="515139" name="矩形 20547"/>
          <p:cNvSpPr>
            <a:spLocks noChangeArrowheads="1"/>
          </p:cNvSpPr>
          <p:nvPr/>
        </p:nvSpPr>
        <p:spPr bwMode="auto">
          <a:xfrm>
            <a:off x="6567488" y="3140075"/>
            <a:ext cx="1231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rgbClr val="FEFEFE"/>
                </a:solidFill>
              </a:rPr>
              <a:t>Title in here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7" name="椭圆 21505"/>
          <p:cNvSpPr>
            <a:spLocks noChangeArrowheads="1"/>
          </p:cNvSpPr>
          <p:nvPr/>
        </p:nvSpPr>
        <p:spPr bwMode="auto">
          <a:xfrm>
            <a:off x="3357563" y="2665413"/>
            <a:ext cx="2211387" cy="2211387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098" name="椭圆 21506"/>
          <p:cNvSpPr>
            <a:spLocks noChangeArrowheads="1"/>
          </p:cNvSpPr>
          <p:nvPr/>
        </p:nvSpPr>
        <p:spPr bwMode="auto">
          <a:xfrm>
            <a:off x="3667125" y="2967038"/>
            <a:ext cx="1624013" cy="1622425"/>
          </a:xfrm>
          <a:prstGeom prst="ellipse">
            <a:avLst/>
          </a:prstGeom>
          <a:gradFill rotWithShape="1">
            <a:gsLst>
              <a:gs pos="0">
                <a:srgbClr val="A1A1A1"/>
              </a:gs>
              <a:gs pos="50000">
                <a:srgbClr val="FFFFFF"/>
              </a:gs>
              <a:gs pos="100000">
                <a:srgbClr val="A1A1A1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文本框 21507"/>
          <p:cNvSpPr txBox="1"/>
          <p:nvPr/>
        </p:nvSpPr>
        <p:spPr>
          <a:xfrm>
            <a:off x="3636963" y="3314700"/>
            <a:ext cx="1662112" cy="9159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Description of the contents</a:t>
            </a:r>
            <a:endParaRPr lang="en-US" altLang="zh-CN" b="1" noProof="1">
              <a:solidFill>
                <a:srgbClr val="08080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6100" name="椭圆 21508"/>
          <p:cNvSpPr>
            <a:spLocks noChangeArrowheads="1"/>
          </p:cNvSpPr>
          <p:nvPr/>
        </p:nvSpPr>
        <p:spPr bwMode="auto">
          <a:xfrm>
            <a:off x="6057900" y="4383088"/>
            <a:ext cx="1439863" cy="14255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314100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6101" name="图片 21509" descr="cir_lighteffect0"/>
          <p:cNvPicPr>
            <a:picLocks noChangeAspect="1" noChangeArrowheads="1"/>
          </p:cNvPicPr>
          <p:nvPr/>
        </p:nvPicPr>
        <p:blipFill>
          <a:blip r:embed="rId2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6016625" y="4318000"/>
            <a:ext cx="1511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矩形 21510"/>
          <p:cNvSpPr/>
          <p:nvPr/>
        </p:nvSpPr>
        <p:spPr>
          <a:xfrm>
            <a:off x="6040438" y="4775200"/>
            <a:ext cx="1493837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6103" name="椭圆 21511"/>
          <p:cNvSpPr>
            <a:spLocks noChangeArrowheads="1"/>
          </p:cNvSpPr>
          <p:nvPr/>
        </p:nvSpPr>
        <p:spPr bwMode="auto">
          <a:xfrm>
            <a:off x="5954713" y="4265613"/>
            <a:ext cx="1649412" cy="1647825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04" name="椭圆 21512"/>
          <p:cNvSpPr>
            <a:spLocks noChangeArrowheads="1"/>
          </p:cNvSpPr>
          <p:nvPr/>
        </p:nvSpPr>
        <p:spPr bwMode="auto">
          <a:xfrm>
            <a:off x="3214688" y="2525713"/>
            <a:ext cx="2481262" cy="2482850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05" name="直接连接符 21513"/>
          <p:cNvSpPr>
            <a:spLocks noChangeShapeType="1"/>
          </p:cNvSpPr>
          <p:nvPr/>
        </p:nvSpPr>
        <p:spPr bwMode="auto">
          <a:xfrm flipV="1">
            <a:off x="2960688" y="4492625"/>
            <a:ext cx="487362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06" name="直接连接符 21514"/>
          <p:cNvSpPr>
            <a:spLocks noChangeShapeType="1"/>
          </p:cNvSpPr>
          <p:nvPr/>
        </p:nvSpPr>
        <p:spPr bwMode="auto">
          <a:xfrm flipV="1">
            <a:off x="2876550" y="4341813"/>
            <a:ext cx="485775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07" name="直接连接符 21515"/>
          <p:cNvSpPr>
            <a:spLocks noChangeShapeType="1"/>
          </p:cNvSpPr>
          <p:nvPr/>
        </p:nvSpPr>
        <p:spPr bwMode="auto">
          <a:xfrm flipV="1">
            <a:off x="5527675" y="2852738"/>
            <a:ext cx="487363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08" name="直接连接符 21516"/>
          <p:cNvSpPr>
            <a:spLocks noChangeShapeType="1"/>
          </p:cNvSpPr>
          <p:nvPr/>
        </p:nvSpPr>
        <p:spPr bwMode="auto">
          <a:xfrm flipV="1">
            <a:off x="5441950" y="2701925"/>
            <a:ext cx="488950" cy="3048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09" name="椭圆 21517"/>
          <p:cNvSpPr>
            <a:spLocks noChangeArrowheads="1"/>
          </p:cNvSpPr>
          <p:nvPr/>
        </p:nvSpPr>
        <p:spPr bwMode="auto">
          <a:xfrm>
            <a:off x="1484313" y="4506913"/>
            <a:ext cx="1441450" cy="1425575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003131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6110" name="图片 21518" descr="cir_lighteffect0"/>
          <p:cNvPicPr>
            <a:picLocks noChangeAspect="1" noChangeArrowheads="1"/>
          </p:cNvPicPr>
          <p:nvPr/>
        </p:nvPicPr>
        <p:blipFill>
          <a:blip r:embed="rId2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1444625" y="4441825"/>
            <a:ext cx="1511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0" name="矩形 21519"/>
          <p:cNvSpPr/>
          <p:nvPr/>
        </p:nvSpPr>
        <p:spPr>
          <a:xfrm>
            <a:off x="1466850" y="4876800"/>
            <a:ext cx="1493838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6112" name="椭圆 21520"/>
          <p:cNvSpPr>
            <a:spLocks noChangeArrowheads="1"/>
          </p:cNvSpPr>
          <p:nvPr/>
        </p:nvSpPr>
        <p:spPr bwMode="auto">
          <a:xfrm>
            <a:off x="1382713" y="4389438"/>
            <a:ext cx="1647825" cy="1646237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13" name="椭圆 21521"/>
          <p:cNvSpPr>
            <a:spLocks noChangeArrowheads="1"/>
          </p:cNvSpPr>
          <p:nvPr/>
        </p:nvSpPr>
        <p:spPr bwMode="auto">
          <a:xfrm>
            <a:off x="1427163" y="1643063"/>
            <a:ext cx="1439862" cy="1423987"/>
          </a:xfrm>
          <a:prstGeom prst="ellipse">
            <a:avLst/>
          </a:prstGeom>
          <a:gradFill rotWithShape="1">
            <a:gsLst>
              <a:gs pos="0">
                <a:srgbClr val="669900"/>
              </a:gs>
              <a:gs pos="100000">
                <a:srgbClr val="203100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6114" name="图片 21522" descr="cir_lighteffect0"/>
          <p:cNvPicPr>
            <a:picLocks noChangeAspect="1" noChangeArrowheads="1"/>
          </p:cNvPicPr>
          <p:nvPr/>
        </p:nvPicPr>
        <p:blipFill>
          <a:blip r:embed="rId2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1385888" y="1577975"/>
            <a:ext cx="1511300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4" name="矩形 21523"/>
          <p:cNvSpPr/>
          <p:nvPr/>
        </p:nvSpPr>
        <p:spPr>
          <a:xfrm>
            <a:off x="1409700" y="1992313"/>
            <a:ext cx="1493838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6116" name="椭圆 21524"/>
          <p:cNvSpPr>
            <a:spLocks noChangeArrowheads="1"/>
          </p:cNvSpPr>
          <p:nvPr/>
        </p:nvSpPr>
        <p:spPr bwMode="auto">
          <a:xfrm>
            <a:off x="1323975" y="1524000"/>
            <a:ext cx="1649413" cy="1646238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17" name="直接连接符 21525"/>
          <p:cNvSpPr>
            <a:spLocks noChangeShapeType="1"/>
          </p:cNvSpPr>
          <p:nvPr/>
        </p:nvSpPr>
        <p:spPr bwMode="auto">
          <a:xfrm>
            <a:off x="2847975" y="2744788"/>
            <a:ext cx="561975" cy="3429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18" name="直接连接符 21526"/>
          <p:cNvSpPr>
            <a:spLocks noChangeShapeType="1"/>
          </p:cNvSpPr>
          <p:nvPr/>
        </p:nvSpPr>
        <p:spPr bwMode="auto">
          <a:xfrm>
            <a:off x="2762250" y="2889250"/>
            <a:ext cx="563563" cy="3429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19" name="椭圆 21527"/>
          <p:cNvSpPr>
            <a:spLocks noChangeArrowheads="1"/>
          </p:cNvSpPr>
          <p:nvPr/>
        </p:nvSpPr>
        <p:spPr bwMode="auto">
          <a:xfrm>
            <a:off x="5934075" y="1643063"/>
            <a:ext cx="1439863" cy="14239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rgbClr val="3B4748"/>
              </a:gs>
            </a:gsLst>
            <a:lin ang="5400000" scaled="1"/>
          </a:gradFill>
          <a:ln w="38100">
            <a:solidFill>
              <a:srgbClr val="F8F8F8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6120" name="图片 21528" descr="cir_lighteffect0"/>
          <p:cNvPicPr>
            <a:picLocks noChangeAspect="1" noChangeArrowheads="1"/>
          </p:cNvPicPr>
          <p:nvPr/>
        </p:nvPicPr>
        <p:blipFill>
          <a:blip r:embed="rId2" cstate="print">
            <a:lum bright="18000" contrast="-12000"/>
          </a:blip>
          <a:srcRect/>
          <a:stretch>
            <a:fillRect/>
          </a:stretch>
        </p:blipFill>
        <p:spPr bwMode="auto">
          <a:xfrm>
            <a:off x="5892800" y="1577975"/>
            <a:ext cx="1511300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30" name="矩形 21529"/>
          <p:cNvSpPr/>
          <p:nvPr/>
        </p:nvSpPr>
        <p:spPr>
          <a:xfrm>
            <a:off x="5916613" y="1981200"/>
            <a:ext cx="1493837" cy="70167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Title in here</a:t>
            </a:r>
            <a:endParaRPr lang="en-US" altLang="zh-CN" sz="20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6122" name="椭圆 21530"/>
          <p:cNvSpPr>
            <a:spLocks noChangeArrowheads="1"/>
          </p:cNvSpPr>
          <p:nvPr/>
        </p:nvSpPr>
        <p:spPr bwMode="auto">
          <a:xfrm>
            <a:off x="5830888" y="1524000"/>
            <a:ext cx="1647825" cy="1646238"/>
          </a:xfrm>
          <a:prstGeom prst="ellips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23" name="直接连接符 21531"/>
          <p:cNvSpPr>
            <a:spLocks noChangeShapeType="1"/>
          </p:cNvSpPr>
          <p:nvPr/>
        </p:nvSpPr>
        <p:spPr bwMode="auto">
          <a:xfrm>
            <a:off x="5611813" y="4206875"/>
            <a:ext cx="561975" cy="342900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24" name="直接连接符 21532"/>
          <p:cNvSpPr>
            <a:spLocks noChangeShapeType="1"/>
          </p:cNvSpPr>
          <p:nvPr/>
        </p:nvSpPr>
        <p:spPr bwMode="auto">
          <a:xfrm>
            <a:off x="5526088" y="4351338"/>
            <a:ext cx="563562" cy="344487"/>
          </a:xfrm>
          <a:prstGeom prst="line">
            <a:avLst/>
          </a:prstGeom>
          <a:noFill/>
          <a:ln w="127000">
            <a:solidFill>
              <a:srgbClr val="EAEAEA">
                <a:alpha val="80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6125" name="文本框 21533"/>
          <p:cNvSpPr txBox="1">
            <a:spLocks noChangeArrowheads="1"/>
          </p:cNvSpPr>
          <p:nvPr/>
        </p:nvSpPr>
        <p:spPr bwMode="auto">
          <a:xfrm>
            <a:off x="3527425" y="1809750"/>
            <a:ext cx="1731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516126" name="文本框 21534"/>
          <p:cNvSpPr txBox="1">
            <a:spLocks noChangeArrowheads="1"/>
          </p:cNvSpPr>
          <p:nvPr/>
        </p:nvSpPr>
        <p:spPr bwMode="auto">
          <a:xfrm>
            <a:off x="1187450" y="3579813"/>
            <a:ext cx="1731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516127" name="文本框 21535"/>
          <p:cNvSpPr txBox="1">
            <a:spLocks noChangeArrowheads="1"/>
          </p:cNvSpPr>
          <p:nvPr/>
        </p:nvSpPr>
        <p:spPr bwMode="auto">
          <a:xfrm>
            <a:off x="6040438" y="3579813"/>
            <a:ext cx="1731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516128" name="文本框 21536"/>
          <p:cNvSpPr txBox="1">
            <a:spLocks noChangeArrowheads="1"/>
          </p:cNvSpPr>
          <p:nvPr/>
        </p:nvSpPr>
        <p:spPr bwMode="auto">
          <a:xfrm>
            <a:off x="3527425" y="5492750"/>
            <a:ext cx="1731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cs typeface="Arial" pitchFamily="34" charset="0"/>
              </a:rPr>
              <a:t>Add Your Text</a:t>
            </a:r>
            <a:endParaRPr lang="en-US" altLang="zh-CN" sz="1600">
              <a:cs typeface="Arial" pitchFamily="34" charset="0"/>
            </a:endParaRPr>
          </a:p>
        </p:txBody>
      </p:sp>
      <p:sp>
        <p:nvSpPr>
          <p:cNvPr id="516129" name="标题 2153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1" name="Rectangle 2"/>
          <p:cNvSpPr>
            <a:spLocks noChangeArrowheads="1"/>
          </p:cNvSpPr>
          <p:nvPr/>
        </p:nvSpPr>
        <p:spPr bwMode="auto">
          <a:xfrm>
            <a:off x="2205038" y="5253038"/>
            <a:ext cx="6607175" cy="3683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scene3d>
            <a:camera prst="legacyPerspectiveTop"/>
            <a:lightRig rig="legacyNormal3" dir="r"/>
          </a:scene3d>
          <a:sp3d extrusionH="1801800" prstMaterial="legacyMetal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22" name="Freeform 3"/>
          <p:cNvSpPr>
            <a:spLocks noChangeArrowheads="1"/>
          </p:cNvSpPr>
          <p:nvPr/>
        </p:nvSpPr>
        <p:spPr bwMode="auto">
          <a:xfrm>
            <a:off x="2905125" y="2147888"/>
            <a:ext cx="5240338" cy="3011487"/>
          </a:xfrm>
          <a:custGeom>
            <a:avLst/>
            <a:gdLst/>
            <a:ahLst/>
            <a:cxnLst>
              <a:cxn ang="0">
                <a:pos x="348" y="1788"/>
              </a:cxn>
              <a:cxn ang="0">
                <a:pos x="877" y="1701"/>
              </a:cxn>
              <a:cxn ang="0">
                <a:pos x="1306" y="1172"/>
              </a:cxn>
              <a:cxn ang="0">
                <a:pos x="1708" y="683"/>
              </a:cxn>
              <a:cxn ang="0">
                <a:pos x="2157" y="1433"/>
              </a:cxn>
              <a:cxn ang="0">
                <a:pos x="2585" y="1193"/>
              </a:cxn>
              <a:cxn ang="0">
                <a:pos x="3081" y="47"/>
              </a:cxn>
              <a:cxn ang="0">
                <a:pos x="3547" y="467"/>
              </a:cxn>
              <a:cxn ang="0">
                <a:pos x="3569" y="2083"/>
              </a:cxn>
              <a:cxn ang="0">
                <a:pos x="0" y="2077"/>
              </a:cxn>
              <a:cxn ang="0">
                <a:pos x="348" y="1788"/>
              </a:cxn>
            </a:cxnLst>
            <a:rect l="0" t="0" r="r" b="b"/>
            <a:pathLst>
              <a:path w="3569" h="2083">
                <a:moveTo>
                  <a:pt x="348" y="1788"/>
                </a:moveTo>
                <a:cubicBezTo>
                  <a:pt x="670" y="1748"/>
                  <a:pt x="706" y="1812"/>
                  <a:pt x="877" y="1701"/>
                </a:cubicBezTo>
                <a:cubicBezTo>
                  <a:pt x="1048" y="1590"/>
                  <a:pt x="1168" y="1382"/>
                  <a:pt x="1306" y="1172"/>
                </a:cubicBezTo>
                <a:cubicBezTo>
                  <a:pt x="1444" y="962"/>
                  <a:pt x="1580" y="716"/>
                  <a:pt x="1708" y="683"/>
                </a:cubicBezTo>
                <a:cubicBezTo>
                  <a:pt x="1836" y="650"/>
                  <a:pt x="2023" y="1419"/>
                  <a:pt x="2157" y="1433"/>
                </a:cubicBezTo>
                <a:cubicBezTo>
                  <a:pt x="2291" y="1447"/>
                  <a:pt x="2426" y="1427"/>
                  <a:pt x="2585" y="1193"/>
                </a:cubicBezTo>
                <a:cubicBezTo>
                  <a:pt x="2739" y="962"/>
                  <a:pt x="2934" y="94"/>
                  <a:pt x="3081" y="47"/>
                </a:cubicBezTo>
                <a:cubicBezTo>
                  <a:pt x="3228" y="0"/>
                  <a:pt x="3369" y="154"/>
                  <a:pt x="3547" y="467"/>
                </a:cubicBezTo>
                <a:cubicBezTo>
                  <a:pt x="3558" y="1275"/>
                  <a:pt x="3569" y="2083"/>
                  <a:pt x="3569" y="2083"/>
                </a:cubicBezTo>
                <a:lnTo>
                  <a:pt x="0" y="2077"/>
                </a:lnTo>
                <a:lnTo>
                  <a:pt x="348" y="1788"/>
                </a:lnTo>
                <a:close/>
              </a:path>
            </a:pathLst>
          </a:custGeom>
          <a:gradFill rotWithShape="1">
            <a:gsLst>
              <a:gs pos="0">
                <a:srgbClr val="F9FCFC">
                  <a:alpha val="79999"/>
                </a:srgbClr>
              </a:gs>
              <a:gs pos="100000">
                <a:schemeClr val="accent1">
                  <a:alpha val="79999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PerspectiveTop"/>
            <a:lightRig rig="legacyHarsh2" dir="t"/>
          </a:scene3d>
          <a:sp3d extrusionH="2270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gray">
          <a:xfrm>
            <a:off x="3019425" y="5273675"/>
            <a:ext cx="5508625" cy="36671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00       01       02      03       04       05       06        07 </a:t>
            </a:r>
            <a:endParaRPr lang="en-US" altLang="zh-CN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7124" name="Rectangle 5"/>
          <p:cNvSpPr>
            <a:spLocks noChangeArrowheads="1"/>
          </p:cNvSpPr>
          <p:nvPr/>
        </p:nvSpPr>
        <p:spPr bwMode="auto">
          <a:xfrm>
            <a:off x="3182938" y="4343400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50%</a:t>
            </a:r>
          </a:p>
        </p:txBody>
      </p:sp>
      <p:sp>
        <p:nvSpPr>
          <p:cNvPr id="517125" name="Rectangle 6"/>
          <p:cNvSpPr>
            <a:spLocks noChangeArrowheads="1"/>
          </p:cNvSpPr>
          <p:nvPr/>
        </p:nvSpPr>
        <p:spPr bwMode="auto">
          <a:xfrm>
            <a:off x="3854450" y="422592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70%</a:t>
            </a:r>
          </a:p>
        </p:txBody>
      </p:sp>
      <p:sp>
        <p:nvSpPr>
          <p:cNvPr id="517126" name="Rectangle 7"/>
          <p:cNvSpPr>
            <a:spLocks noChangeArrowheads="1"/>
          </p:cNvSpPr>
          <p:nvPr/>
        </p:nvSpPr>
        <p:spPr bwMode="auto">
          <a:xfrm>
            <a:off x="4316413" y="3481388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160%</a:t>
            </a:r>
          </a:p>
        </p:txBody>
      </p:sp>
      <p:sp>
        <p:nvSpPr>
          <p:cNvPr id="517127" name="Rectangle 8"/>
          <p:cNvSpPr>
            <a:spLocks noChangeArrowheads="1"/>
          </p:cNvSpPr>
          <p:nvPr/>
        </p:nvSpPr>
        <p:spPr bwMode="auto">
          <a:xfrm>
            <a:off x="5084763" y="2771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230%</a:t>
            </a:r>
          </a:p>
        </p:txBody>
      </p:sp>
      <p:sp>
        <p:nvSpPr>
          <p:cNvPr id="517128" name="Rectangle 9"/>
          <p:cNvSpPr>
            <a:spLocks noChangeArrowheads="1"/>
          </p:cNvSpPr>
          <p:nvPr/>
        </p:nvSpPr>
        <p:spPr bwMode="auto">
          <a:xfrm>
            <a:off x="5715000" y="4292600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111111"/>
                </a:solidFill>
                <a:cs typeface="Arial" pitchFamily="34" charset="0"/>
              </a:rPr>
              <a:t>100%</a:t>
            </a:r>
          </a:p>
        </p:txBody>
      </p:sp>
      <p:sp>
        <p:nvSpPr>
          <p:cNvPr id="517129" name="Rectangle 10"/>
          <p:cNvSpPr>
            <a:spLocks noChangeArrowheads="1"/>
          </p:cNvSpPr>
          <p:nvPr/>
        </p:nvSpPr>
        <p:spPr bwMode="auto">
          <a:xfrm>
            <a:off x="6197600" y="33940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150%</a:t>
            </a:r>
          </a:p>
        </p:txBody>
      </p:sp>
      <p:sp>
        <p:nvSpPr>
          <p:cNvPr id="517130" name="Rectangle 11"/>
          <p:cNvSpPr>
            <a:spLocks noChangeArrowheads="1"/>
          </p:cNvSpPr>
          <p:nvPr/>
        </p:nvSpPr>
        <p:spPr bwMode="auto">
          <a:xfrm>
            <a:off x="6940550" y="1727200"/>
            <a:ext cx="96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CC0000"/>
                </a:solidFill>
                <a:cs typeface="Arial" pitchFamily="34" charset="0"/>
              </a:rPr>
              <a:t>380%</a:t>
            </a:r>
          </a:p>
        </p:txBody>
      </p:sp>
      <p:sp>
        <p:nvSpPr>
          <p:cNvPr id="517131" name="Rectangle 12"/>
          <p:cNvSpPr>
            <a:spLocks noChangeArrowheads="1"/>
          </p:cNvSpPr>
          <p:nvPr/>
        </p:nvSpPr>
        <p:spPr bwMode="auto">
          <a:xfrm>
            <a:off x="7977188" y="2451100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cs typeface="Arial" pitchFamily="34" charset="0"/>
              </a:rPr>
              <a:t>300%</a:t>
            </a:r>
          </a:p>
        </p:txBody>
      </p:sp>
      <p:sp>
        <p:nvSpPr>
          <p:cNvPr id="517132" name="Text Box 13"/>
          <p:cNvSpPr txBox="1">
            <a:spLocks noChangeArrowheads="1"/>
          </p:cNvSpPr>
          <p:nvPr/>
        </p:nvSpPr>
        <p:spPr bwMode="auto">
          <a:xfrm>
            <a:off x="2193925" y="5683250"/>
            <a:ext cx="20955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400">
                <a:cs typeface="Arial" pitchFamily="34" charset="0"/>
              </a:rPr>
              <a:t>Text in here  (unit: %)</a:t>
            </a:r>
          </a:p>
        </p:txBody>
      </p:sp>
      <p:sp>
        <p:nvSpPr>
          <p:cNvPr id="517133" name="Text Box 14"/>
          <p:cNvSpPr txBox="1">
            <a:spLocks noChangeArrowheads="1"/>
          </p:cNvSpPr>
          <p:nvPr/>
        </p:nvSpPr>
        <p:spPr bwMode="auto">
          <a:xfrm>
            <a:off x="2262188" y="5335588"/>
            <a:ext cx="693737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200">
                <a:solidFill>
                  <a:srgbClr val="F8F8F8"/>
                </a:solidFill>
                <a:cs typeface="Arial" pitchFamily="34" charset="0"/>
              </a:rPr>
              <a:t>Year</a:t>
            </a:r>
          </a:p>
        </p:txBody>
      </p:sp>
      <p:sp>
        <p:nvSpPr>
          <p:cNvPr id="517134" name="Text Box 16"/>
          <p:cNvSpPr txBox="1">
            <a:spLocks noChangeArrowheads="1"/>
          </p:cNvSpPr>
          <p:nvPr/>
        </p:nvSpPr>
        <p:spPr bwMode="auto">
          <a:xfrm>
            <a:off x="481013" y="2438400"/>
            <a:ext cx="1727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</p:txBody>
      </p:sp>
      <p:sp>
        <p:nvSpPr>
          <p:cNvPr id="517135" name="Line 17"/>
          <p:cNvSpPr>
            <a:spLocks noChangeShapeType="1"/>
          </p:cNvSpPr>
          <p:nvPr/>
        </p:nvSpPr>
        <p:spPr bwMode="auto">
          <a:xfrm>
            <a:off x="355600" y="2289175"/>
            <a:ext cx="387032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7136" name="Oval 18"/>
          <p:cNvSpPr>
            <a:spLocks noChangeArrowheads="1"/>
          </p:cNvSpPr>
          <p:nvPr/>
        </p:nvSpPr>
        <p:spPr bwMode="auto">
          <a:xfrm>
            <a:off x="3338513" y="460375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37" name="Oval 19"/>
          <p:cNvSpPr>
            <a:spLocks noChangeArrowheads="1"/>
          </p:cNvSpPr>
          <p:nvPr/>
        </p:nvSpPr>
        <p:spPr bwMode="auto">
          <a:xfrm>
            <a:off x="3997325" y="452755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38" name="Oval 20"/>
          <p:cNvSpPr>
            <a:spLocks noChangeArrowheads="1"/>
          </p:cNvSpPr>
          <p:nvPr/>
        </p:nvSpPr>
        <p:spPr bwMode="auto">
          <a:xfrm>
            <a:off x="4621213" y="382270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39" name="Oval 21"/>
          <p:cNvSpPr>
            <a:spLocks noChangeArrowheads="1"/>
          </p:cNvSpPr>
          <p:nvPr/>
        </p:nvSpPr>
        <p:spPr bwMode="auto">
          <a:xfrm>
            <a:off x="5254625" y="3049588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40" name="Oval 22"/>
          <p:cNvSpPr>
            <a:spLocks noChangeArrowheads="1"/>
          </p:cNvSpPr>
          <p:nvPr/>
        </p:nvSpPr>
        <p:spPr bwMode="auto">
          <a:xfrm>
            <a:off x="5935663" y="410686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41" name="Oval 23"/>
          <p:cNvSpPr>
            <a:spLocks noChangeArrowheads="1"/>
          </p:cNvSpPr>
          <p:nvPr/>
        </p:nvSpPr>
        <p:spPr bwMode="auto">
          <a:xfrm>
            <a:off x="6551613" y="370205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42" name="Oval 24"/>
          <p:cNvSpPr>
            <a:spLocks noChangeArrowheads="1"/>
          </p:cNvSpPr>
          <p:nvPr/>
        </p:nvSpPr>
        <p:spPr bwMode="auto">
          <a:xfrm>
            <a:off x="7319963" y="2132013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43" name="Oval 25"/>
          <p:cNvSpPr>
            <a:spLocks noChangeArrowheads="1"/>
          </p:cNvSpPr>
          <p:nvPr/>
        </p:nvSpPr>
        <p:spPr bwMode="auto">
          <a:xfrm>
            <a:off x="8012113" y="2717800"/>
            <a:ext cx="193675" cy="19367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17144" name="Text Box 26"/>
          <p:cNvSpPr txBox="1">
            <a:spLocks noChangeArrowheads="1"/>
          </p:cNvSpPr>
          <p:nvPr/>
        </p:nvSpPr>
        <p:spPr bwMode="auto">
          <a:xfrm>
            <a:off x="2276475" y="2438400"/>
            <a:ext cx="1727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  <a:p>
            <a:pPr marL="120650" indent="-120650">
              <a:lnSpc>
                <a:spcPct val="80000"/>
              </a:lnSpc>
              <a:spcBef>
                <a:spcPct val="5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400" b="1">
                <a:cs typeface="Arial" pitchFamily="34" charset="0"/>
              </a:rPr>
              <a:t>Click to add Text</a:t>
            </a:r>
          </a:p>
        </p:txBody>
      </p:sp>
      <p:sp>
        <p:nvSpPr>
          <p:cNvPr id="22554" name="Rectangle 27"/>
          <p:cNvSpPr/>
          <p:nvPr/>
        </p:nvSpPr>
        <p:spPr>
          <a:xfrm>
            <a:off x="681038" y="1838325"/>
            <a:ext cx="3143250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Description of the contents</a:t>
            </a:r>
            <a:endParaRPr lang="en-US" altLang="zh-CN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17146" name="标题 225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145" name="内容占位符 23553"/>
          <p:cNvGraphicFramePr>
            <a:graphicFrameLocks noGrp="1"/>
          </p:cNvGraphicFramePr>
          <p:nvPr>
            <p:ph idx="4294967295"/>
          </p:nvPr>
        </p:nvGraphicFramePr>
        <p:xfrm>
          <a:off x="609600" y="1447800"/>
          <a:ext cx="8077200" cy="4495800"/>
        </p:xfrm>
        <a:graphic>
          <a:graphicData uri="http://schemas.openxmlformats.org/presentationml/2006/ole">
            <p:oleObj spid="_x0000_s518145" r:id="rId3" imgW="12854520" imgH="7134480" progId="MSGraph.Chart.8">
              <p:embed/>
            </p:oleObj>
          </a:graphicData>
        </a:graphic>
      </p:graphicFrame>
      <p:sp>
        <p:nvSpPr>
          <p:cNvPr id="518146" name="标题 235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69" name="标题 245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19170" name="直接连接符 24578"/>
          <p:cNvSpPr>
            <a:spLocks noChangeShapeType="1"/>
          </p:cNvSpPr>
          <p:nvPr/>
        </p:nvSpPr>
        <p:spPr bwMode="auto">
          <a:xfrm flipH="1">
            <a:off x="0" y="6400800"/>
            <a:ext cx="2819400" cy="2286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1" name="直接连接符 24579"/>
          <p:cNvSpPr>
            <a:spLocks noChangeShapeType="1"/>
          </p:cNvSpPr>
          <p:nvPr/>
        </p:nvSpPr>
        <p:spPr bwMode="auto">
          <a:xfrm flipH="1">
            <a:off x="0" y="3962400"/>
            <a:ext cx="609600" cy="2667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2" name="任意多边形 24580"/>
          <p:cNvSpPr>
            <a:spLocks noChangeArrowheads="1"/>
          </p:cNvSpPr>
          <p:nvPr/>
        </p:nvSpPr>
        <p:spPr bwMode="auto">
          <a:xfrm>
            <a:off x="1614488" y="3543300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88A3A6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3" name="任意多边形 24581"/>
          <p:cNvSpPr>
            <a:spLocks noChangeArrowheads="1"/>
          </p:cNvSpPr>
          <p:nvPr/>
        </p:nvSpPr>
        <p:spPr bwMode="auto">
          <a:xfrm>
            <a:off x="2438400" y="4267200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65797B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4" name="任意多边形 24582"/>
          <p:cNvSpPr>
            <a:spLocks noChangeArrowheads="1"/>
          </p:cNvSpPr>
          <p:nvPr/>
        </p:nvSpPr>
        <p:spPr bwMode="auto">
          <a:xfrm>
            <a:off x="2908300" y="5330825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242B2C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5" name="直接连接符 24583"/>
          <p:cNvSpPr>
            <a:spLocks noChangeShapeType="1"/>
          </p:cNvSpPr>
          <p:nvPr/>
        </p:nvSpPr>
        <p:spPr bwMode="auto">
          <a:xfrm flipH="1">
            <a:off x="0" y="3751263"/>
            <a:ext cx="1665288" cy="2878137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6" name="直接连接符 24584"/>
          <p:cNvSpPr>
            <a:spLocks noChangeShapeType="1"/>
          </p:cNvSpPr>
          <p:nvPr/>
        </p:nvSpPr>
        <p:spPr bwMode="auto">
          <a:xfrm flipH="1">
            <a:off x="0" y="5481638"/>
            <a:ext cx="2895600" cy="1147762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7" name="直接连接符 24585"/>
          <p:cNvSpPr>
            <a:spLocks noChangeShapeType="1"/>
          </p:cNvSpPr>
          <p:nvPr/>
        </p:nvSpPr>
        <p:spPr bwMode="auto">
          <a:xfrm flipH="1">
            <a:off x="0" y="2243138"/>
            <a:ext cx="1866900" cy="438626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8" name="直接连接符 24586"/>
          <p:cNvSpPr>
            <a:spLocks noChangeShapeType="1"/>
          </p:cNvSpPr>
          <p:nvPr/>
        </p:nvSpPr>
        <p:spPr bwMode="auto">
          <a:xfrm flipH="1">
            <a:off x="0" y="3570288"/>
            <a:ext cx="2309813" cy="305911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9" name="直接连接符 24587"/>
          <p:cNvSpPr>
            <a:spLocks noChangeShapeType="1"/>
          </p:cNvSpPr>
          <p:nvPr/>
        </p:nvSpPr>
        <p:spPr bwMode="auto">
          <a:xfrm flipH="1">
            <a:off x="0" y="4837113"/>
            <a:ext cx="2846388" cy="1792287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0" name="直接连接符 24588"/>
          <p:cNvSpPr>
            <a:spLocks noChangeShapeType="1"/>
          </p:cNvSpPr>
          <p:nvPr/>
        </p:nvSpPr>
        <p:spPr bwMode="auto">
          <a:xfrm flipH="1">
            <a:off x="0" y="5883275"/>
            <a:ext cx="3867150" cy="746125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19181" name="组合 24589"/>
          <p:cNvGrpSpPr>
            <a:grpSpLocks/>
          </p:cNvGrpSpPr>
          <p:nvPr/>
        </p:nvGrpSpPr>
        <p:grpSpPr bwMode="auto">
          <a:xfrm>
            <a:off x="0" y="4495800"/>
            <a:ext cx="2514600" cy="2362200"/>
            <a:chOff x="0" y="2654"/>
            <a:chExt cx="1592" cy="1522"/>
          </a:xfrm>
        </p:grpSpPr>
        <p:sp>
          <p:nvSpPr>
            <p:cNvPr id="519182" name="任意多边形 24590"/>
            <p:cNvSpPr>
              <a:spLocks noChangeArrowheads="1"/>
            </p:cNvSpPr>
            <p:nvPr/>
          </p:nvSpPr>
          <p:spPr bwMode="auto">
            <a:xfrm>
              <a:off x="0" y="2733"/>
              <a:ext cx="1440" cy="14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80808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183" name="直接连接符 24591"/>
            <p:cNvSpPr>
              <a:spLocks noChangeShapeType="1"/>
            </p:cNvSpPr>
            <p:nvPr/>
          </p:nvSpPr>
          <p:spPr bwMode="auto">
            <a:xfrm flipH="1">
              <a:off x="0" y="2654"/>
              <a:ext cx="1592" cy="152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184" name="任意多边形 24592"/>
            <p:cNvSpPr>
              <a:spLocks noChangeArrowheads="1"/>
            </p:cNvSpPr>
            <p:nvPr/>
          </p:nvSpPr>
          <p:spPr bwMode="auto">
            <a:xfrm>
              <a:off x="0" y="2796"/>
              <a:ext cx="1382" cy="13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948948"/>
                </a:gs>
                <a:gs pos="100000">
                  <a:srgbClr val="CBBC63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185" name="任意多边形 24593"/>
            <p:cNvSpPr>
              <a:spLocks noChangeArrowheads="1"/>
            </p:cNvSpPr>
            <p:nvPr/>
          </p:nvSpPr>
          <p:spPr bwMode="auto">
            <a:xfrm>
              <a:off x="14" y="2817"/>
              <a:ext cx="1347" cy="1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00" y="21600"/>
                </a:cxn>
                <a:cxn ang="0">
                  <a:pos x="0" y="0"/>
                </a:cxn>
                <a:cxn ang="0">
                  <a:pos x="21600" y="21600"/>
                </a:cxn>
                <a:cxn ang="0">
                  <a:pos x="0" y="21600"/>
                </a:cxn>
              </a:cxnLst>
              <a:rect l="0" t="0" r="r" b="b"/>
              <a:pathLst>
                <a:path w="21600" h="21600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  <a:path w="21600" h="21600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CBBC63">
                    <a:alpha val="0"/>
                  </a:srgbClr>
                </a:gs>
                <a:gs pos="100000">
                  <a:srgbClr val="DED49C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文本框 24594"/>
            <p:cNvSpPr txBox="1"/>
            <p:nvPr/>
          </p:nvSpPr>
          <p:spPr>
            <a:xfrm>
              <a:off x="46" y="3373"/>
              <a:ext cx="1036" cy="5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noProof="1">
                  <a:solidFill>
                    <a:srgbClr val="08080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Verdana" pitchFamily="34" charset="0"/>
                  <a:cs typeface="+mn-ea"/>
                </a:rPr>
                <a:t>Company</a:t>
              </a:r>
              <a:endParaRPr lang="en-US" altLang="zh-CN" sz="20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sz="2000" b="1" noProof="1">
                  <a:solidFill>
                    <a:srgbClr val="080808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Verdana" pitchFamily="34" charset="0"/>
                  <a:cs typeface="+mn-ea"/>
                </a:rPr>
                <a:t>LOGO</a:t>
              </a:r>
              <a:endParaRPr lang="en-US" altLang="zh-CN" sz="20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</a:endParaRPr>
            </a:p>
          </p:txBody>
        </p:sp>
      </p:grpSp>
      <p:sp>
        <p:nvSpPr>
          <p:cNvPr id="519187" name="文本框 24595"/>
          <p:cNvSpPr txBox="1">
            <a:spLocks noChangeArrowheads="1"/>
          </p:cNvSpPr>
          <p:nvPr/>
        </p:nvSpPr>
        <p:spPr bwMode="auto">
          <a:xfrm>
            <a:off x="2368550" y="1371600"/>
            <a:ext cx="1474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EFEFE"/>
                </a:solidFill>
                <a:latin typeface="Verdana" pitchFamily="34" charset="0"/>
              </a:rPr>
              <a:t>2007. 01</a:t>
            </a:r>
          </a:p>
        </p:txBody>
      </p:sp>
      <p:sp>
        <p:nvSpPr>
          <p:cNvPr id="24597" name="文本框 24596"/>
          <p:cNvSpPr txBox="1"/>
          <p:nvPr/>
        </p:nvSpPr>
        <p:spPr>
          <a:xfrm>
            <a:off x="2908300" y="2743200"/>
            <a:ext cx="1892300" cy="3365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noProof="1">
                <a:solidFill>
                  <a:schemeClr val="accent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cs typeface="+mn-ea"/>
              </a:rPr>
              <a:t>2006 ~ 2005</a:t>
            </a:r>
            <a:endParaRPr lang="en-US" altLang="zh-CN" sz="1600" b="1" noProof="1">
              <a:solidFill>
                <a:schemeClr val="accent1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4598" name="文本框 24597"/>
          <p:cNvSpPr txBox="1"/>
          <p:nvPr/>
        </p:nvSpPr>
        <p:spPr>
          <a:xfrm>
            <a:off x="3424238" y="3962400"/>
            <a:ext cx="1892300" cy="3365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cs typeface="+mn-ea"/>
              </a:rPr>
              <a:t>2004 ~ 2003</a:t>
            </a:r>
            <a:endParaRPr lang="en-US" altLang="zh-CN" sz="1600" b="1" noProof="1">
              <a:solidFill>
                <a:schemeClr val="folHlink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24599" name="文本框 24598"/>
          <p:cNvSpPr txBox="1"/>
          <p:nvPr/>
        </p:nvSpPr>
        <p:spPr>
          <a:xfrm>
            <a:off x="4479925" y="5105400"/>
            <a:ext cx="1892300" cy="3365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itchFamily="34" charset="0"/>
                <a:cs typeface="+mn-ea"/>
              </a:rPr>
              <a:t>2002 ~ 2000</a:t>
            </a:r>
            <a:endParaRPr lang="en-US" altLang="zh-CN" sz="1600" b="1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19191" name="任意多边形 24599"/>
          <p:cNvSpPr>
            <a:spLocks noChangeArrowheads="1"/>
          </p:cNvSpPr>
          <p:nvPr/>
        </p:nvSpPr>
        <p:spPr bwMode="auto">
          <a:xfrm>
            <a:off x="3825875" y="5492750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A1A4E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9192" name="文本框 24600"/>
          <p:cNvSpPr txBox="1">
            <a:spLocks noChangeArrowheads="1"/>
          </p:cNvSpPr>
          <p:nvPr/>
        </p:nvSpPr>
        <p:spPr bwMode="auto">
          <a:xfrm>
            <a:off x="2774950" y="1685925"/>
            <a:ext cx="39893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/>
              <a:t>ThemeGallery is a Design Digital Content &amp; Contents mall developed by Guild Design Inc.</a:t>
            </a:r>
          </a:p>
        </p:txBody>
      </p:sp>
      <p:sp>
        <p:nvSpPr>
          <p:cNvPr id="519193" name="文本框 24601"/>
          <p:cNvSpPr txBox="1">
            <a:spLocks noChangeArrowheads="1"/>
          </p:cNvSpPr>
          <p:nvPr/>
        </p:nvSpPr>
        <p:spPr bwMode="auto">
          <a:xfrm>
            <a:off x="3411538" y="3046413"/>
            <a:ext cx="39893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/>
              <a:t>ThemeGallery is a Design Digital Content &amp; Contents mall developed by Guild Design Inc.</a:t>
            </a:r>
          </a:p>
        </p:txBody>
      </p:sp>
      <p:sp>
        <p:nvSpPr>
          <p:cNvPr id="519194" name="文本框 24602"/>
          <p:cNvSpPr txBox="1">
            <a:spLocks noChangeArrowheads="1"/>
          </p:cNvSpPr>
          <p:nvPr/>
        </p:nvSpPr>
        <p:spPr bwMode="auto">
          <a:xfrm>
            <a:off x="3995738" y="4268788"/>
            <a:ext cx="39893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/>
              <a:t>ThemeGallery is a Design Digital Content &amp; Contents mall developed by Guild Design Inc.</a:t>
            </a:r>
          </a:p>
        </p:txBody>
      </p:sp>
      <p:sp>
        <p:nvSpPr>
          <p:cNvPr id="519195" name="文本框 24603"/>
          <p:cNvSpPr txBox="1">
            <a:spLocks noChangeArrowheads="1"/>
          </p:cNvSpPr>
          <p:nvPr/>
        </p:nvSpPr>
        <p:spPr bwMode="auto">
          <a:xfrm>
            <a:off x="4648200" y="5413375"/>
            <a:ext cx="39893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400"/>
              <a:t>ThemeGallery is a Design Digital Content &amp; Contents mall developed by Guild Design Inc.</a:t>
            </a:r>
          </a:p>
        </p:txBody>
      </p:sp>
      <p:sp>
        <p:nvSpPr>
          <p:cNvPr id="519196" name="任意多边形 24604"/>
          <p:cNvSpPr>
            <a:spLocks noChangeArrowheads="1"/>
          </p:cNvSpPr>
          <p:nvPr/>
        </p:nvSpPr>
        <p:spPr bwMode="auto">
          <a:xfrm>
            <a:off x="1695450" y="1706563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rgbClr val="CCEBEB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9197" name="任意多边形 24605"/>
          <p:cNvSpPr>
            <a:spLocks noChangeArrowheads="1"/>
          </p:cNvSpPr>
          <p:nvPr/>
        </p:nvSpPr>
        <p:spPr bwMode="auto">
          <a:xfrm>
            <a:off x="2181225" y="3071813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rgbClr val="ECF6F7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9198" name="任意多边形 24606"/>
          <p:cNvSpPr>
            <a:spLocks noChangeArrowheads="1"/>
          </p:cNvSpPr>
          <p:nvPr/>
        </p:nvSpPr>
        <p:spPr bwMode="auto">
          <a:xfrm>
            <a:off x="2776538" y="4383088"/>
            <a:ext cx="657225" cy="657225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rgbClr val="79A200"/>
              </a:gs>
            </a:gsLst>
            <a:lin ang="5400000" scaled="1"/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9199" name="任意多边形 24607"/>
          <p:cNvSpPr>
            <a:spLocks noChangeArrowheads="1"/>
          </p:cNvSpPr>
          <p:nvPr/>
        </p:nvSpPr>
        <p:spPr bwMode="auto">
          <a:xfrm>
            <a:off x="534988" y="3732213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88A3A6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0" name="任意多边形 24608"/>
          <p:cNvSpPr>
            <a:spLocks noChangeArrowheads="1"/>
          </p:cNvSpPr>
          <p:nvPr/>
        </p:nvSpPr>
        <p:spPr bwMode="auto">
          <a:xfrm>
            <a:off x="2843213" y="6299200"/>
            <a:ext cx="228600" cy="228600"/>
          </a:xfrm>
          <a:custGeom>
            <a:avLst/>
            <a:gdLst/>
            <a:ahLst/>
            <a:cxnLst>
              <a:cxn ang="0">
                <a:pos x="0" y="10800"/>
              </a:cxn>
              <a:cxn ang="0">
                <a:pos x="10800" y="0"/>
              </a:cxn>
              <a:cxn ang="0">
                <a:pos x="21600" y="10800"/>
              </a:cxn>
              <a:cxn ang="0">
                <a:pos x="10800" y="21600"/>
              </a:cxn>
              <a:cxn ang="0">
                <a:pos x="0" y="10800"/>
              </a:cxn>
              <a:cxn ang="0">
                <a:pos x="5400" y="10800"/>
              </a:cxn>
              <a:cxn ang="0">
                <a:pos x="10800" y="16200"/>
              </a:cxn>
              <a:cxn ang="0">
                <a:pos x="16200" y="10800"/>
              </a:cxn>
              <a:cxn ang="0">
                <a:pos x="10800" y="5400"/>
              </a:cxn>
              <a:cxn ang="0">
                <a:pos x="5400" y="10800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242B2C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五边形 407553"/>
          <p:cNvSpPr>
            <a:spLocks noChangeArrowheads="1"/>
          </p:cNvSpPr>
          <p:nvPr/>
        </p:nvSpPr>
        <p:spPr bwMode="auto">
          <a:xfrm>
            <a:off x="611188" y="1557338"/>
            <a:ext cx="1225550" cy="1008062"/>
          </a:xfrm>
          <a:prstGeom prst="homePlate">
            <a:avLst>
              <a:gd name="adj" fmla="val 15895"/>
            </a:avLst>
          </a:prstGeom>
          <a:solidFill>
            <a:schemeClr val="folHlink"/>
          </a:solidFill>
          <a:ln w="635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9938" name="文本框 407554"/>
          <p:cNvSpPr txBox="1">
            <a:spLocks noChangeArrowheads="1"/>
          </p:cNvSpPr>
          <p:nvPr/>
        </p:nvSpPr>
        <p:spPr bwMode="auto">
          <a:xfrm>
            <a:off x="755650" y="1884363"/>
            <a:ext cx="950913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400" b="1">
                <a:solidFill>
                  <a:schemeClr val="bg1"/>
                </a:solidFill>
                <a:latin typeface="宋体" pitchFamily="2" charset="-122"/>
              </a:rPr>
              <a:t>设计保证</a:t>
            </a:r>
          </a:p>
        </p:txBody>
      </p:sp>
      <p:sp>
        <p:nvSpPr>
          <p:cNvPr id="39939" name="任意多边形 407555"/>
          <p:cNvSpPr>
            <a:spLocks noChangeArrowheads="1"/>
          </p:cNvSpPr>
          <p:nvPr/>
        </p:nvSpPr>
        <p:spPr bwMode="auto">
          <a:xfrm>
            <a:off x="1819275" y="1628775"/>
            <a:ext cx="6784975" cy="1044575"/>
          </a:xfrm>
          <a:custGeom>
            <a:avLst/>
            <a:gdLst/>
            <a:ahLst/>
            <a:cxnLst>
              <a:cxn ang="0">
                <a:pos x="4538" y="0"/>
              </a:cxn>
              <a:cxn ang="0">
                <a:pos x="0" y="0"/>
              </a:cxn>
              <a:cxn ang="0">
                <a:pos x="105" y="541"/>
              </a:cxn>
              <a:cxn ang="0">
                <a:pos x="0" y="1080"/>
              </a:cxn>
              <a:cxn ang="0">
                <a:pos x="4538" y="1080"/>
              </a:cxn>
              <a:cxn ang="0">
                <a:pos x="4538" y="0"/>
              </a:cxn>
            </a:cxnLst>
            <a:rect l="0" t="0" r="r" b="b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0" name="矩形 407556"/>
          <p:cNvSpPr>
            <a:spLocks noChangeArrowheads="1"/>
          </p:cNvSpPr>
          <p:nvPr/>
        </p:nvSpPr>
        <p:spPr bwMode="auto">
          <a:xfrm>
            <a:off x="2087563" y="1947863"/>
            <a:ext cx="6502400" cy="2841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23850" indent="-323850" defTabSz="3302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de-DE" altLang="zh-CN" sz="3200" b="1">
                <a:solidFill>
                  <a:srgbClr val="000000"/>
                </a:solidFill>
                <a:latin typeface="宋体" pitchFamily="2" charset="-122"/>
              </a:rPr>
              <a:t>1</a:t>
            </a:r>
          </a:p>
        </p:txBody>
      </p:sp>
      <p:sp>
        <p:nvSpPr>
          <p:cNvPr id="39941" name="五边形 407557"/>
          <p:cNvSpPr>
            <a:spLocks noChangeArrowheads="1"/>
          </p:cNvSpPr>
          <p:nvPr/>
        </p:nvSpPr>
        <p:spPr bwMode="auto">
          <a:xfrm>
            <a:off x="611188" y="2889250"/>
            <a:ext cx="1225550" cy="1044575"/>
          </a:xfrm>
          <a:prstGeom prst="homePlate">
            <a:avLst>
              <a:gd name="adj" fmla="val 15339"/>
            </a:avLst>
          </a:prstGeom>
          <a:solidFill>
            <a:schemeClr val="folHlink"/>
          </a:solidFill>
          <a:ln w="635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9942" name="文本框 407558"/>
          <p:cNvSpPr txBox="1">
            <a:spLocks noChangeArrowheads="1"/>
          </p:cNvSpPr>
          <p:nvPr/>
        </p:nvSpPr>
        <p:spPr bwMode="auto">
          <a:xfrm>
            <a:off x="755650" y="3324225"/>
            <a:ext cx="950913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400" b="1">
                <a:solidFill>
                  <a:schemeClr val="bg1"/>
                </a:solidFill>
                <a:latin typeface="宋体" pitchFamily="2" charset="-122"/>
              </a:rPr>
              <a:t>生产装配</a:t>
            </a:r>
          </a:p>
        </p:txBody>
      </p:sp>
      <p:sp>
        <p:nvSpPr>
          <p:cNvPr id="39943" name="任意多边形 407559"/>
          <p:cNvSpPr>
            <a:spLocks noChangeArrowheads="1"/>
          </p:cNvSpPr>
          <p:nvPr/>
        </p:nvSpPr>
        <p:spPr bwMode="auto">
          <a:xfrm>
            <a:off x="1819275" y="2889250"/>
            <a:ext cx="6784975" cy="1044575"/>
          </a:xfrm>
          <a:custGeom>
            <a:avLst/>
            <a:gdLst/>
            <a:ahLst/>
            <a:cxnLst>
              <a:cxn ang="0">
                <a:pos x="4538" y="0"/>
              </a:cxn>
              <a:cxn ang="0">
                <a:pos x="0" y="0"/>
              </a:cxn>
              <a:cxn ang="0">
                <a:pos x="105" y="541"/>
              </a:cxn>
              <a:cxn ang="0">
                <a:pos x="0" y="1080"/>
              </a:cxn>
              <a:cxn ang="0">
                <a:pos x="4538" y="1080"/>
              </a:cxn>
              <a:cxn ang="0">
                <a:pos x="4538" y="0"/>
              </a:cxn>
            </a:cxnLst>
            <a:rect l="0" t="0" r="r" b="b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4" name="矩形 407560"/>
          <p:cNvSpPr>
            <a:spLocks noChangeArrowheads="1"/>
          </p:cNvSpPr>
          <p:nvPr/>
        </p:nvSpPr>
        <p:spPr bwMode="auto">
          <a:xfrm>
            <a:off x="2087563" y="3281363"/>
            <a:ext cx="6502400" cy="2841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23850" indent="-323850" defTabSz="330200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de-DE" altLang="zh-CN" sz="3200" b="1">
                <a:solidFill>
                  <a:srgbClr val="000000"/>
                </a:solidFill>
                <a:latin typeface="宋体" pitchFamily="2" charset="-122"/>
              </a:rPr>
              <a:t>2</a:t>
            </a:r>
          </a:p>
        </p:txBody>
      </p:sp>
      <p:sp>
        <p:nvSpPr>
          <p:cNvPr id="39945" name="五边形 407561"/>
          <p:cNvSpPr>
            <a:spLocks noChangeArrowheads="1"/>
          </p:cNvSpPr>
          <p:nvPr/>
        </p:nvSpPr>
        <p:spPr bwMode="auto">
          <a:xfrm>
            <a:off x="611188" y="4292600"/>
            <a:ext cx="1225550" cy="900113"/>
          </a:xfrm>
          <a:prstGeom prst="homePlate">
            <a:avLst>
              <a:gd name="adj" fmla="val 17801"/>
            </a:avLst>
          </a:prstGeom>
          <a:solidFill>
            <a:schemeClr val="folHlink"/>
          </a:solidFill>
          <a:ln w="635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9946" name="文本框 407562"/>
          <p:cNvSpPr txBox="1">
            <a:spLocks noChangeArrowheads="1"/>
          </p:cNvSpPr>
          <p:nvPr/>
        </p:nvSpPr>
        <p:spPr bwMode="auto">
          <a:xfrm>
            <a:off x="755650" y="4656138"/>
            <a:ext cx="950913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400" b="1">
                <a:solidFill>
                  <a:schemeClr val="bg1"/>
                </a:solidFill>
                <a:latin typeface="宋体" pitchFamily="2" charset="-122"/>
              </a:rPr>
              <a:t>外协件质量</a:t>
            </a:r>
          </a:p>
        </p:txBody>
      </p:sp>
      <p:sp>
        <p:nvSpPr>
          <p:cNvPr id="39947" name="任意多边形 407563"/>
          <p:cNvSpPr>
            <a:spLocks noChangeArrowheads="1"/>
          </p:cNvSpPr>
          <p:nvPr/>
        </p:nvSpPr>
        <p:spPr bwMode="auto">
          <a:xfrm>
            <a:off x="1819275" y="4292600"/>
            <a:ext cx="6784975" cy="900113"/>
          </a:xfrm>
          <a:custGeom>
            <a:avLst/>
            <a:gdLst/>
            <a:ahLst/>
            <a:cxnLst>
              <a:cxn ang="0">
                <a:pos x="4538" y="0"/>
              </a:cxn>
              <a:cxn ang="0">
                <a:pos x="0" y="0"/>
              </a:cxn>
              <a:cxn ang="0">
                <a:pos x="105" y="541"/>
              </a:cxn>
              <a:cxn ang="0">
                <a:pos x="0" y="1080"/>
              </a:cxn>
              <a:cxn ang="0">
                <a:pos x="4538" y="1080"/>
              </a:cxn>
              <a:cxn ang="0">
                <a:pos x="4538" y="0"/>
              </a:cxn>
            </a:cxnLst>
            <a:rect l="0" t="0" r="r" b="b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8" name="文本框 407564"/>
          <p:cNvSpPr txBox="1">
            <a:spLocks noChangeArrowheads="1"/>
          </p:cNvSpPr>
          <p:nvPr/>
        </p:nvSpPr>
        <p:spPr bwMode="auto">
          <a:xfrm>
            <a:off x="1979613" y="4637088"/>
            <a:ext cx="6372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400">
                <a:latin typeface="宋体" pitchFamily="2" charset="-122"/>
              </a:rPr>
              <a:t>3</a:t>
            </a:r>
          </a:p>
        </p:txBody>
      </p:sp>
      <p:sp>
        <p:nvSpPr>
          <p:cNvPr id="39949" name="五边形 407565"/>
          <p:cNvSpPr>
            <a:spLocks noChangeArrowheads="1"/>
          </p:cNvSpPr>
          <p:nvPr/>
        </p:nvSpPr>
        <p:spPr bwMode="auto">
          <a:xfrm>
            <a:off x="611188" y="5408613"/>
            <a:ext cx="1225550" cy="900112"/>
          </a:xfrm>
          <a:prstGeom prst="homePlate">
            <a:avLst>
              <a:gd name="adj" fmla="val 17801"/>
            </a:avLst>
          </a:prstGeom>
          <a:solidFill>
            <a:schemeClr val="folHlink"/>
          </a:solidFill>
          <a:ln w="6350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9950" name="文本框 407566"/>
          <p:cNvSpPr txBox="1">
            <a:spLocks noChangeArrowheads="1"/>
          </p:cNvSpPr>
          <p:nvPr/>
        </p:nvSpPr>
        <p:spPr bwMode="auto">
          <a:xfrm>
            <a:off x="755650" y="5772150"/>
            <a:ext cx="950913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400" b="1">
                <a:solidFill>
                  <a:schemeClr val="bg1"/>
                </a:solidFill>
                <a:latin typeface="宋体" pitchFamily="2" charset="-122"/>
              </a:rPr>
              <a:t>强化质检</a:t>
            </a:r>
          </a:p>
        </p:txBody>
      </p:sp>
      <p:sp>
        <p:nvSpPr>
          <p:cNvPr id="39951" name="任意多边形 407567"/>
          <p:cNvSpPr>
            <a:spLocks noChangeArrowheads="1"/>
          </p:cNvSpPr>
          <p:nvPr/>
        </p:nvSpPr>
        <p:spPr bwMode="auto">
          <a:xfrm>
            <a:off x="1819275" y="5408613"/>
            <a:ext cx="6784975" cy="900112"/>
          </a:xfrm>
          <a:custGeom>
            <a:avLst/>
            <a:gdLst/>
            <a:ahLst/>
            <a:cxnLst>
              <a:cxn ang="0">
                <a:pos x="4538" y="0"/>
              </a:cxn>
              <a:cxn ang="0">
                <a:pos x="0" y="0"/>
              </a:cxn>
              <a:cxn ang="0">
                <a:pos x="105" y="541"/>
              </a:cxn>
              <a:cxn ang="0">
                <a:pos x="0" y="1080"/>
              </a:cxn>
              <a:cxn ang="0">
                <a:pos x="4538" y="1080"/>
              </a:cxn>
              <a:cxn ang="0">
                <a:pos x="4538" y="0"/>
              </a:cxn>
            </a:cxnLst>
            <a:rect l="0" t="0" r="r" b="b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文本框 407568"/>
          <p:cNvSpPr txBox="1">
            <a:spLocks noChangeArrowheads="1"/>
          </p:cNvSpPr>
          <p:nvPr/>
        </p:nvSpPr>
        <p:spPr bwMode="auto">
          <a:xfrm>
            <a:off x="2016125" y="5716588"/>
            <a:ext cx="6372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400">
                <a:latin typeface="宋体" pitchFamily="2" charset="-122"/>
              </a:rPr>
              <a:t>4</a:t>
            </a:r>
          </a:p>
        </p:txBody>
      </p:sp>
      <p:sp>
        <p:nvSpPr>
          <p:cNvPr id="39953" name="标题 4075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+</a:t>
            </a:r>
            <a:r>
              <a:rPr lang="zh-CN" altLang="en-US" smtClean="0">
                <a:latin typeface="宋体" pitchFamily="2" charset="-122"/>
              </a:rPr>
              <a:t>结果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3" name="Oval 2"/>
          <p:cNvSpPr>
            <a:spLocks noChangeArrowheads="1"/>
          </p:cNvSpPr>
          <p:nvPr/>
        </p:nvSpPr>
        <p:spPr bwMode="auto">
          <a:xfrm>
            <a:off x="2609850" y="2271713"/>
            <a:ext cx="2743200" cy="2743200"/>
          </a:xfrm>
          <a:prstGeom prst="ellipse">
            <a:avLst/>
          </a:prstGeom>
          <a:solidFill>
            <a:srgbClr val="FEFEFE">
              <a:alpha val="3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0194" name="Oval 3"/>
          <p:cNvSpPr>
            <a:spLocks noChangeArrowheads="1"/>
          </p:cNvSpPr>
          <p:nvPr/>
        </p:nvSpPr>
        <p:spPr bwMode="auto">
          <a:xfrm>
            <a:off x="3752850" y="2786063"/>
            <a:ext cx="1619250" cy="1619250"/>
          </a:xfrm>
          <a:prstGeom prst="ellipse">
            <a:avLst/>
          </a:prstGeom>
          <a:solidFill>
            <a:srgbClr val="FEFEFE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0195" name="Line 4"/>
          <p:cNvSpPr>
            <a:spLocks noChangeShapeType="1"/>
          </p:cNvSpPr>
          <p:nvPr/>
        </p:nvSpPr>
        <p:spPr bwMode="auto">
          <a:xfrm>
            <a:off x="2990850" y="3567113"/>
            <a:ext cx="1524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0196" name="Line 5"/>
          <p:cNvSpPr>
            <a:spLocks noChangeShapeType="1"/>
          </p:cNvSpPr>
          <p:nvPr/>
        </p:nvSpPr>
        <p:spPr bwMode="auto">
          <a:xfrm>
            <a:off x="3829050" y="2424113"/>
            <a:ext cx="914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0197" name="Line 6"/>
          <p:cNvSpPr>
            <a:spLocks noChangeShapeType="1"/>
          </p:cNvSpPr>
          <p:nvPr/>
        </p:nvSpPr>
        <p:spPr bwMode="auto">
          <a:xfrm flipH="1">
            <a:off x="3924300" y="3948113"/>
            <a:ext cx="819150" cy="140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0198" name="Line 7"/>
          <p:cNvSpPr>
            <a:spLocks noChangeShapeType="1"/>
          </p:cNvSpPr>
          <p:nvPr/>
        </p:nvSpPr>
        <p:spPr bwMode="auto">
          <a:xfrm>
            <a:off x="5124450" y="3871913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0199" name="Line 8"/>
          <p:cNvSpPr>
            <a:spLocks noChangeShapeType="1"/>
          </p:cNvSpPr>
          <p:nvPr/>
        </p:nvSpPr>
        <p:spPr bwMode="auto">
          <a:xfrm flipV="1">
            <a:off x="5124450" y="2576513"/>
            <a:ext cx="533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0200" name="Oval 9"/>
          <p:cNvSpPr>
            <a:spLocks noChangeArrowheads="1"/>
          </p:cNvSpPr>
          <p:nvPr/>
        </p:nvSpPr>
        <p:spPr bwMode="auto">
          <a:xfrm>
            <a:off x="4391025" y="3176588"/>
            <a:ext cx="895350" cy="895350"/>
          </a:xfrm>
          <a:prstGeom prst="ellipse">
            <a:avLst/>
          </a:prstGeom>
          <a:solidFill>
            <a:srgbClr val="FEFEFE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520201" name="Group 11"/>
          <p:cNvGrpSpPr>
            <a:grpSpLocks/>
          </p:cNvGrpSpPr>
          <p:nvPr/>
        </p:nvGrpSpPr>
        <p:grpSpPr bwMode="auto">
          <a:xfrm>
            <a:off x="3009900" y="1547813"/>
            <a:ext cx="1146175" cy="1384300"/>
            <a:chOff x="2064" y="1008"/>
            <a:chExt cx="722" cy="872"/>
          </a:xfrm>
        </p:grpSpPr>
        <p:sp>
          <p:nvSpPr>
            <p:cNvPr id="520202" name="Oval 12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grpSp>
          <p:nvGrpSpPr>
            <p:cNvPr id="520203" name="Group 13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520204" name="Picture 14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0205" name="Oval 15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Calibri" pitchFamily="34" charset="0"/>
                  <a:cs typeface="Arial" pitchFamily="34" charset="0"/>
                </a:endParaRPr>
              </a:p>
            </p:txBody>
          </p:sp>
          <p:pic>
            <p:nvPicPr>
              <p:cNvPr id="520206" name="Picture 16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0207" name="Group 17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520208" name="Group 1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20209" name="AutoShape 1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10" name="AutoShape 2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11" name="AutoShape 2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12" name="AutoShape 2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20213" name="Group 2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520214" name="AutoShape 2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15" name="AutoShape 2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16" name="AutoShape 2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17" name="AutoShape 2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520218" name="Group 28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520219" name="Group 2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0220" name="AutoShape 30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21" name="AutoShape 31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22" name="AutoShape 32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23" name="AutoShape 33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20224" name="Group 3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20225" name="AutoShape 35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26" name="AutoShape 36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27" name="AutoShape 37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28" name="AutoShape 38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20229" name="Rectangle 39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520230" name="Group 40"/>
          <p:cNvGrpSpPr>
            <a:grpSpLocks/>
          </p:cNvGrpSpPr>
          <p:nvPr/>
        </p:nvGrpSpPr>
        <p:grpSpPr bwMode="auto">
          <a:xfrm>
            <a:off x="1925638" y="2830513"/>
            <a:ext cx="1146175" cy="1384300"/>
            <a:chOff x="2064" y="1008"/>
            <a:chExt cx="722" cy="872"/>
          </a:xfrm>
        </p:grpSpPr>
        <p:sp>
          <p:nvSpPr>
            <p:cNvPr id="520231" name="Oval 41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grpSp>
          <p:nvGrpSpPr>
            <p:cNvPr id="520232" name="Group 42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520233" name="Picture 43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0234" name="Oval 44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Calibri" pitchFamily="34" charset="0"/>
                  <a:cs typeface="Arial" pitchFamily="34" charset="0"/>
                </a:endParaRPr>
              </a:p>
            </p:txBody>
          </p:sp>
          <p:pic>
            <p:nvPicPr>
              <p:cNvPr id="520235" name="Picture 45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0236" name="Group 46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520237" name="Group 4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20238" name="AutoShape 4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39" name="AutoShape 4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40" name="AutoShape 5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41" name="AutoShape 5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20242" name="Group 5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520243" name="AutoShape 5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44" name="AutoShape 5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45" name="AutoShape 5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46" name="AutoShape 5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520247" name="Group 57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520248" name="Group 5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0249" name="AutoShape 59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50" name="AutoShape 60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51" name="AutoShape 61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52" name="AutoShape 62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20253" name="Group 6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20254" name="AutoShape 64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55" name="AutoShape 65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56" name="AutoShape 66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57" name="AutoShape 67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20258" name="Rectangle 68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520259" name="Group 69"/>
          <p:cNvGrpSpPr>
            <a:grpSpLocks/>
          </p:cNvGrpSpPr>
          <p:nvPr/>
        </p:nvGrpSpPr>
        <p:grpSpPr bwMode="auto">
          <a:xfrm>
            <a:off x="3038475" y="5178425"/>
            <a:ext cx="1146175" cy="1384300"/>
            <a:chOff x="2064" y="1008"/>
            <a:chExt cx="722" cy="872"/>
          </a:xfrm>
        </p:grpSpPr>
        <p:sp>
          <p:nvSpPr>
            <p:cNvPr id="520260" name="Oval 70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grpSp>
          <p:nvGrpSpPr>
            <p:cNvPr id="520261" name="Group 71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520262" name="Picture 72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0263" name="Oval 73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Calibri" pitchFamily="34" charset="0"/>
                  <a:cs typeface="Arial" pitchFamily="34" charset="0"/>
                </a:endParaRPr>
              </a:p>
            </p:txBody>
          </p:sp>
          <p:pic>
            <p:nvPicPr>
              <p:cNvPr id="520264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0265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520266" name="Group 7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20267" name="AutoShape 7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68" name="AutoShape 7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69" name="AutoShape 7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70" name="AutoShape 8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20271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520272" name="AutoShape 8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73" name="AutoShape 8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74" name="AutoShape 8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75" name="AutoShape 8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520276" name="Group 86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520277" name="Group 8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0278" name="AutoShape 88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79" name="AutoShape 89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80" name="AutoShape 90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81" name="AutoShape 91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20282" name="Group 9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20283" name="AutoShape 93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84" name="AutoShape 94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85" name="AutoShape 95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286" name="AutoShape 96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20287" name="Rectangle 97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520288" name="Group 98"/>
          <p:cNvGrpSpPr>
            <a:grpSpLocks/>
          </p:cNvGrpSpPr>
          <p:nvPr/>
        </p:nvGrpSpPr>
        <p:grpSpPr bwMode="auto">
          <a:xfrm>
            <a:off x="5283200" y="3719513"/>
            <a:ext cx="1146175" cy="1384300"/>
            <a:chOff x="2064" y="1008"/>
            <a:chExt cx="722" cy="872"/>
          </a:xfrm>
        </p:grpSpPr>
        <p:sp>
          <p:nvSpPr>
            <p:cNvPr id="520289" name="Oval 99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grpSp>
          <p:nvGrpSpPr>
            <p:cNvPr id="520290" name="Group 100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520291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0292" name="Oval 102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bg2">
                  <a:alpha val="5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Calibri" pitchFamily="34" charset="0"/>
                  <a:cs typeface="Arial" pitchFamily="34" charset="0"/>
                </a:endParaRPr>
              </a:p>
            </p:txBody>
          </p:sp>
          <p:pic>
            <p:nvPicPr>
              <p:cNvPr id="520293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0294" name="Group 104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520295" name="Group 105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20296" name="AutoShape 10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97" name="AutoShape 10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98" name="AutoShape 10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299" name="AutoShape 10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20300" name="Group 110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520301" name="AutoShape 11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02" name="AutoShape 11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03" name="AutoShape 11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04" name="AutoShape 11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520305" name="Group 115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520306" name="Group 116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0307" name="AutoShape 117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08" name="AutoShape 118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09" name="AutoShape 119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10" name="AutoShape 120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20311" name="Group 121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20312" name="AutoShape 122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13" name="AutoShape 123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14" name="AutoShape 124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15" name="AutoShape 125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20316" name="Rectangle 126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520317" name="Group 127"/>
          <p:cNvGrpSpPr>
            <a:grpSpLocks/>
          </p:cNvGrpSpPr>
          <p:nvPr/>
        </p:nvGrpSpPr>
        <p:grpSpPr bwMode="auto">
          <a:xfrm>
            <a:off x="5276850" y="1557338"/>
            <a:ext cx="1146175" cy="1384300"/>
            <a:chOff x="2064" y="1008"/>
            <a:chExt cx="722" cy="872"/>
          </a:xfrm>
        </p:grpSpPr>
        <p:sp>
          <p:nvSpPr>
            <p:cNvPr id="520318" name="Oval 128"/>
            <p:cNvSpPr>
              <a:spLocks noChangeArrowheads="1"/>
            </p:cNvSpPr>
            <p:nvPr/>
          </p:nvSpPr>
          <p:spPr bwMode="auto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grpSp>
          <p:nvGrpSpPr>
            <p:cNvPr id="520319" name="Group 129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520320" name="Picture 130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75" y="1593"/>
                <a:ext cx="925" cy="9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0321" name="Oval 131"/>
              <p:cNvSpPr>
                <a:spLocks noChangeArrowheads="1"/>
              </p:cNvSpPr>
              <p:nvPr/>
            </p:nvSpPr>
            <p:spPr bwMode="auto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Calibri" pitchFamily="34" charset="0"/>
                  <a:cs typeface="Arial" pitchFamily="34" charset="0"/>
                </a:endParaRPr>
              </a:p>
            </p:txBody>
          </p:sp>
          <p:pic>
            <p:nvPicPr>
              <p:cNvPr id="520322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auto">
              <a:xfrm>
                <a:off x="3984" y="1632"/>
                <a:ext cx="682" cy="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0323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520324" name="Group 13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20325" name="AutoShape 13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26" name="AutoShape 13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27" name="AutoShape 13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28" name="AutoShape 13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20329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520330" name="AutoShape 14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1857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31" name="AutoShape 14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1993" y="2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32" name="AutoShape 14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2069" y="2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520333" name="AutoShape 14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2159" y="232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zh-CN">
                      <a:latin typeface="Calibri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520334" name="Group 144"/>
            <p:cNvGrpSpPr>
              <a:grpSpLocks/>
            </p:cNvGrpSpPr>
            <p:nvPr/>
          </p:nvGrpSpPr>
          <p:grpSpPr bwMode="auto">
            <a:xfrm rot="-3733502" flipH="1" flipV="1">
              <a:off x="2360" y="1503"/>
              <a:ext cx="527" cy="128"/>
              <a:chOff x="2532" y="1051"/>
              <a:chExt cx="893" cy="246"/>
            </a:xfrm>
          </p:grpSpPr>
          <p:grpSp>
            <p:nvGrpSpPr>
              <p:cNvPr id="520335" name="Group 14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0336" name="AutoShape 14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37" name="AutoShape 14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38" name="AutoShape 14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39" name="AutoShape 14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20340" name="Group 15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20341" name="AutoShape 15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42" name="AutoShape 15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43" name="AutoShape 15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44" name="AutoShape 15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20345" name="Rectangle 155"/>
            <p:cNvSpPr>
              <a:spLocks noChangeArrowheads="1"/>
            </p:cNvSpPr>
            <p:nvPr/>
          </p:nvSpPr>
          <p:spPr bwMode="auto">
            <a:xfrm>
              <a:off x="2242" y="1272"/>
              <a:ext cx="3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cs typeface="Arial" pitchFamily="34" charset="0"/>
                </a:rPr>
                <a:t>Text</a:t>
              </a:r>
            </a:p>
          </p:txBody>
        </p:sp>
      </p:grpSp>
      <p:grpSp>
        <p:nvGrpSpPr>
          <p:cNvPr id="520346" name="Group 156"/>
          <p:cNvGrpSpPr>
            <a:grpSpLocks/>
          </p:cNvGrpSpPr>
          <p:nvPr/>
        </p:nvGrpSpPr>
        <p:grpSpPr bwMode="auto">
          <a:xfrm rot="4976862" flipH="1">
            <a:off x="4578350" y="3351213"/>
            <a:ext cx="673100" cy="647700"/>
            <a:chOff x="1944" y="1111"/>
            <a:chExt cx="204" cy="196"/>
          </a:xfrm>
        </p:grpSpPr>
        <p:pic>
          <p:nvPicPr>
            <p:cNvPr id="520347" name="Picture 157" descr="circuler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961" y="1124"/>
              <a:ext cx="174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0348" name="Oval 158"/>
            <p:cNvSpPr>
              <a:spLocks noChangeArrowheads="1"/>
            </p:cNvSpPr>
            <p:nvPr/>
          </p:nvSpPr>
          <p:spPr bwMode="auto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rgbClr val="000000">
                    <a:alpha val="50000"/>
                  </a:srgbClr>
                </a:gs>
                <a:gs pos="100000">
                  <a:schemeClr val="tx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grpSp>
          <p:nvGrpSpPr>
            <p:cNvPr id="520349" name="Group 159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520350" name="Group 16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20351" name="AutoShape 161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52" name="AutoShape 162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53" name="AutoShape 163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54" name="AutoShape 164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520355" name="Group 16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20356" name="AutoShape 166"/>
                <p:cNvSpPr>
                  <a:spLocks noChangeArrowheads="1"/>
                </p:cNvSpPr>
                <p:nvPr/>
              </p:nvSpPr>
              <p:spPr bwMode="auto">
                <a:xfrm rot="5263130">
                  <a:off x="1857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57" name="AutoShape 167"/>
                <p:cNvSpPr>
                  <a:spLocks noChangeArrowheads="1"/>
                </p:cNvSpPr>
                <p:nvPr/>
              </p:nvSpPr>
              <p:spPr bwMode="auto">
                <a:xfrm rot="6078281">
                  <a:off x="1993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58" name="AutoShape 168"/>
                <p:cNvSpPr>
                  <a:spLocks noChangeArrowheads="1"/>
                </p:cNvSpPr>
                <p:nvPr/>
              </p:nvSpPr>
              <p:spPr bwMode="auto">
                <a:xfrm rot="6373927">
                  <a:off x="2069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0359" name="AutoShape 169"/>
                <p:cNvSpPr>
                  <a:spLocks noChangeArrowheads="1"/>
                </p:cNvSpPr>
                <p:nvPr/>
              </p:nvSpPr>
              <p:spPr bwMode="auto">
                <a:xfrm rot="6906312">
                  <a:off x="2159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>
                    <a:latin typeface="Calibri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20360" name="Arc 170"/>
            <p:cNvSpPr>
              <a:spLocks noChangeArrowheads="1"/>
            </p:cNvSpPr>
            <p:nvPr/>
          </p:nvSpPr>
          <p:spPr bwMode="auto">
            <a:xfrm rot="3847716">
              <a:off x="1948" y="1107"/>
              <a:ext cx="196" cy="204"/>
            </a:xfrm>
            <a:custGeom>
              <a:avLst/>
              <a:gdLst/>
              <a:ahLst/>
              <a:cxnLst>
                <a:cxn ang="0">
                  <a:pos x="3603" y="33544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2995" y="43154"/>
                </a:cxn>
                <a:cxn ang="0">
                  <a:pos x="3603" y="33544"/>
                </a:cxn>
                <a:cxn ang="0">
                  <a:pos x="0" y="21600"/>
                </a:cxn>
                <a:cxn ang="0">
                  <a:pos x="21600" y="0"/>
                </a:cxn>
                <a:cxn ang="0">
                  <a:pos x="43200" y="21600"/>
                </a:cxn>
                <a:cxn ang="0">
                  <a:pos x="22995" y="43154"/>
                </a:cxn>
                <a:cxn ang="0">
                  <a:pos x="21600" y="21600"/>
                </a:cxn>
              </a:cxnLst>
              <a:rect l="0" t="0" r="r" b="b"/>
              <a:pathLst>
                <a:path w="43200" h="43155" fill="none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20361" name="Picture 171" descr="light_shadow1"/>
            <p:cNvPicPr>
              <a:picLocks noChangeAspect="1" noChangeArrowheads="1"/>
            </p:cNvPicPr>
            <p:nvPr/>
          </p:nvPicPr>
          <p:blipFill>
            <a:blip r:embed="rId5" cstate="print"/>
            <a:srcRect t="23740"/>
            <a:stretch>
              <a:fillRect/>
            </a:stretch>
          </p:blipFill>
          <p:spPr bwMode="auto">
            <a:xfrm rot="2569845" flipH="1">
              <a:off x="2015" y="1139"/>
              <a:ext cx="129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0362" name="AutoShape 172"/>
          <p:cNvSpPr>
            <a:spLocks/>
          </p:cNvSpPr>
          <p:nvPr/>
        </p:nvSpPr>
        <p:spPr bwMode="auto">
          <a:xfrm>
            <a:off x="6705600" y="1828800"/>
            <a:ext cx="1857375" cy="533400"/>
          </a:xfrm>
          <a:prstGeom prst="accentCallout2">
            <a:avLst>
              <a:gd name="adj1" fmla="val 21431"/>
              <a:gd name="adj2" fmla="val -4102"/>
              <a:gd name="adj3" fmla="val 21431"/>
              <a:gd name="adj4" fmla="val -17009"/>
              <a:gd name="adj5" fmla="val 68454"/>
              <a:gd name="adj6" fmla="val -30171"/>
            </a:avLst>
          </a:prstGeom>
          <a:noFill/>
          <a:ln w="9525">
            <a:solidFill>
              <a:schemeClr val="folHlink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4. Description of the business</a:t>
            </a:r>
          </a:p>
        </p:txBody>
      </p:sp>
      <p:sp>
        <p:nvSpPr>
          <p:cNvPr id="520363" name="AutoShape 173"/>
          <p:cNvSpPr>
            <a:spLocks/>
          </p:cNvSpPr>
          <p:nvPr/>
        </p:nvSpPr>
        <p:spPr bwMode="auto">
          <a:xfrm>
            <a:off x="6553200" y="3505200"/>
            <a:ext cx="1909763" cy="392113"/>
          </a:xfrm>
          <a:prstGeom prst="accentCallout2">
            <a:avLst>
              <a:gd name="adj1" fmla="val 29148"/>
              <a:gd name="adj2" fmla="val -3991"/>
              <a:gd name="adj3" fmla="val 29148"/>
              <a:gd name="adj4" fmla="val -3991"/>
              <a:gd name="adj5" fmla="val 183806"/>
              <a:gd name="adj6" fmla="val -25602"/>
            </a:avLst>
          </a:prstGeom>
          <a:noFill/>
          <a:ln w="9525">
            <a:solidFill>
              <a:schemeClr val="bg2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5. Description of the business</a:t>
            </a:r>
          </a:p>
        </p:txBody>
      </p:sp>
      <p:sp>
        <p:nvSpPr>
          <p:cNvPr id="520364" name="AutoShape 174"/>
          <p:cNvSpPr>
            <a:spLocks/>
          </p:cNvSpPr>
          <p:nvPr/>
        </p:nvSpPr>
        <p:spPr bwMode="auto">
          <a:xfrm>
            <a:off x="838200" y="1676400"/>
            <a:ext cx="1593850" cy="434975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23208"/>
              <a:gd name="adj5" fmla="val 85769"/>
              <a:gd name="adj6" fmla="val 141731"/>
            </a:avLst>
          </a:prstGeom>
          <a:noFill/>
          <a:ln w="9525">
            <a:solidFill>
              <a:schemeClr val="hlink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algn="r"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1. Description of the business</a:t>
            </a:r>
          </a:p>
        </p:txBody>
      </p:sp>
      <p:sp>
        <p:nvSpPr>
          <p:cNvPr id="520365" name="AutoShape 175"/>
          <p:cNvSpPr>
            <a:spLocks/>
          </p:cNvSpPr>
          <p:nvPr/>
        </p:nvSpPr>
        <p:spPr bwMode="auto">
          <a:xfrm>
            <a:off x="152400" y="3581400"/>
            <a:ext cx="1593850" cy="434975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24204"/>
              <a:gd name="adj5" fmla="val 45986"/>
              <a:gd name="adj6" fmla="val 145616"/>
            </a:avLst>
          </a:prstGeom>
          <a:noFill/>
          <a:ln w="9525">
            <a:solidFill>
              <a:schemeClr val="accent2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algn="r"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2. Description of the business</a:t>
            </a:r>
          </a:p>
        </p:txBody>
      </p:sp>
      <p:sp>
        <p:nvSpPr>
          <p:cNvPr id="520366" name="AutoShape 176"/>
          <p:cNvSpPr>
            <a:spLocks/>
          </p:cNvSpPr>
          <p:nvPr/>
        </p:nvSpPr>
        <p:spPr bwMode="auto">
          <a:xfrm>
            <a:off x="990600" y="4800600"/>
            <a:ext cx="1509713" cy="392113"/>
          </a:xfrm>
          <a:prstGeom prst="accentCallout2">
            <a:avLst>
              <a:gd name="adj1" fmla="val 29148"/>
              <a:gd name="adj2" fmla="val 105046"/>
              <a:gd name="adj3" fmla="val 29148"/>
              <a:gd name="adj4" fmla="val 105046"/>
              <a:gd name="adj5" fmla="val 266398"/>
              <a:gd name="adj6" fmla="val 146898"/>
            </a:avLst>
          </a:prstGeom>
          <a:noFill/>
          <a:ln w="9525">
            <a:solidFill>
              <a:schemeClr val="accent1"/>
            </a:solidFill>
            <a:miter lim="800000"/>
            <a:headEnd/>
            <a:tailEnd type="diamond" w="med" len="med"/>
          </a:ln>
        </p:spPr>
        <p:txBody>
          <a:bodyPr anchor="ctr"/>
          <a:lstStyle/>
          <a:p>
            <a:pPr eaLnBrk="0" hangingPunct="0"/>
            <a:r>
              <a:rPr lang="en-US" altLang="zh-CN" sz="1400">
                <a:solidFill>
                  <a:srgbClr val="000000"/>
                </a:solidFill>
                <a:cs typeface="Arial" pitchFamily="34" charset="0"/>
              </a:rPr>
              <a:t>3. Description of the business</a:t>
            </a:r>
          </a:p>
        </p:txBody>
      </p:sp>
      <p:sp>
        <p:nvSpPr>
          <p:cNvPr id="520367" name="Rectangle 177"/>
          <p:cNvSpPr>
            <a:spLocks noChangeArrowheads="1"/>
          </p:cNvSpPr>
          <p:nvPr/>
        </p:nvSpPr>
        <p:spPr bwMode="auto">
          <a:xfrm>
            <a:off x="4551363" y="5137150"/>
            <a:ext cx="333533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600" b="1">
                <a:solidFill>
                  <a:srgbClr val="000000"/>
                </a:solidFill>
                <a:cs typeface="Arial" pitchFamily="34" charset="0"/>
              </a:rPr>
              <a:t>ThemeGallery  </a:t>
            </a: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is a Design Digital Content &amp; Contents mall developed by Guild Design Inc.</a:t>
            </a:r>
          </a:p>
        </p:txBody>
      </p:sp>
      <p:sp>
        <p:nvSpPr>
          <p:cNvPr id="520368" name="Rectangle 178"/>
          <p:cNvSpPr>
            <a:spLocks noChangeArrowheads="1"/>
          </p:cNvSpPr>
          <p:nvPr/>
        </p:nvSpPr>
        <p:spPr bwMode="auto">
          <a:xfrm>
            <a:off x="4486275" y="5189538"/>
            <a:ext cx="42863" cy="741362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0369" name="标题 2577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7" name="任意多边形 26625"/>
          <p:cNvSpPr>
            <a:spLocks noChangeArrowheads="1"/>
          </p:cNvSpPr>
          <p:nvPr/>
        </p:nvSpPr>
        <p:spPr bwMode="auto">
          <a:xfrm flipH="1" flipV="1">
            <a:off x="722313" y="3770313"/>
            <a:ext cx="7607300" cy="1944687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1218" name="任意多边形 26626"/>
          <p:cNvSpPr>
            <a:spLocks noChangeArrowheads="1"/>
          </p:cNvSpPr>
          <p:nvPr/>
        </p:nvSpPr>
        <p:spPr bwMode="auto">
          <a:xfrm>
            <a:off x="708025" y="1639888"/>
            <a:ext cx="7607300" cy="2117725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rgbClr val="004747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1219" name="矩形 26627"/>
          <p:cNvSpPr>
            <a:spLocks noChangeArrowheads="1"/>
          </p:cNvSpPr>
          <p:nvPr/>
        </p:nvSpPr>
        <p:spPr bwMode="auto">
          <a:xfrm>
            <a:off x="928688" y="2919413"/>
            <a:ext cx="1643062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1220" name="矩形 26628"/>
          <p:cNvSpPr>
            <a:spLocks noChangeArrowheads="1"/>
          </p:cNvSpPr>
          <p:nvPr/>
        </p:nvSpPr>
        <p:spPr bwMode="auto">
          <a:xfrm>
            <a:off x="2770188" y="2919413"/>
            <a:ext cx="1643062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1221" name="矩形 26629"/>
          <p:cNvSpPr>
            <a:spLocks noChangeArrowheads="1"/>
          </p:cNvSpPr>
          <p:nvPr/>
        </p:nvSpPr>
        <p:spPr bwMode="auto">
          <a:xfrm>
            <a:off x="4600575" y="2919413"/>
            <a:ext cx="1643063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1222" name="矩形 26630"/>
          <p:cNvSpPr>
            <a:spLocks noChangeArrowheads="1"/>
          </p:cNvSpPr>
          <p:nvPr/>
        </p:nvSpPr>
        <p:spPr bwMode="auto">
          <a:xfrm>
            <a:off x="6442075" y="2919413"/>
            <a:ext cx="1643063" cy="1639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1223" name="矩形 26631"/>
          <p:cNvSpPr>
            <a:spLocks noChangeArrowheads="1"/>
          </p:cNvSpPr>
          <p:nvPr/>
        </p:nvSpPr>
        <p:spPr bwMode="auto">
          <a:xfrm>
            <a:off x="749300" y="1768475"/>
            <a:ext cx="221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zh-CN" sz="2400" b="1" i="1">
                <a:solidFill>
                  <a:srgbClr val="F8F8F8"/>
                </a:solidFill>
                <a:cs typeface="Arial" pitchFamily="34" charset="0"/>
              </a:rPr>
              <a:t> Title in here</a:t>
            </a:r>
          </a:p>
        </p:txBody>
      </p:sp>
      <p:sp>
        <p:nvSpPr>
          <p:cNvPr id="521224" name="矩形 26632"/>
          <p:cNvSpPr>
            <a:spLocks noChangeArrowheads="1"/>
          </p:cNvSpPr>
          <p:nvPr/>
        </p:nvSpPr>
        <p:spPr bwMode="auto">
          <a:xfrm>
            <a:off x="950913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21225" name="矩形 26633"/>
          <p:cNvSpPr>
            <a:spLocks noChangeArrowheads="1"/>
          </p:cNvSpPr>
          <p:nvPr/>
        </p:nvSpPr>
        <p:spPr bwMode="auto">
          <a:xfrm>
            <a:off x="6040438" y="5164138"/>
            <a:ext cx="2219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r"/>
            <a:r>
              <a:rPr lang="en-US" altLang="zh-CN" i="1">
                <a:solidFill>
                  <a:srgbClr val="F8F8F8"/>
                </a:solidFill>
                <a:cs typeface="Arial" pitchFamily="34" charset="0"/>
              </a:rPr>
              <a:t>Text in here</a:t>
            </a:r>
          </a:p>
        </p:txBody>
      </p:sp>
      <p:sp>
        <p:nvSpPr>
          <p:cNvPr id="521226" name="矩形 26634"/>
          <p:cNvSpPr>
            <a:spLocks noChangeArrowheads="1"/>
          </p:cNvSpPr>
          <p:nvPr/>
        </p:nvSpPr>
        <p:spPr bwMode="auto">
          <a:xfrm>
            <a:off x="3121025" y="2465388"/>
            <a:ext cx="259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8F8F8"/>
                </a:solidFill>
                <a:cs typeface="Arial" pitchFamily="34" charset="0"/>
              </a:rPr>
              <a:t>Description of the contents</a:t>
            </a:r>
          </a:p>
        </p:txBody>
      </p:sp>
      <p:cxnSp>
        <p:nvCxnSpPr>
          <p:cNvPr id="521227" name="肘形连接符 26635"/>
          <p:cNvCxnSpPr>
            <a:cxnSpLocks noChangeShapeType="1"/>
            <a:stCxn id="521219" idx="0"/>
            <a:endCxn id="521226" idx="1"/>
          </p:cNvCxnSpPr>
          <p:nvPr/>
        </p:nvCxnSpPr>
        <p:spPr bwMode="auto">
          <a:xfrm rot="-5400000">
            <a:off x="2292351" y="2092325"/>
            <a:ext cx="285750" cy="1368425"/>
          </a:xfrm>
          <a:prstGeom prst="bentConnector2">
            <a:avLst/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521228" name="肘形连接符 26636"/>
          <p:cNvCxnSpPr>
            <a:cxnSpLocks noChangeShapeType="1"/>
            <a:stCxn id="521222" idx="0"/>
            <a:endCxn id="521226" idx="3"/>
          </p:cNvCxnSpPr>
          <p:nvPr/>
        </p:nvCxnSpPr>
        <p:spPr bwMode="auto">
          <a:xfrm rot="5400000" flipH="1">
            <a:off x="6345238" y="2000250"/>
            <a:ext cx="285750" cy="1552575"/>
          </a:xfrm>
          <a:prstGeom prst="bentConnector2">
            <a:avLst/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521229" name="肘形连接符 26637"/>
          <p:cNvCxnSpPr>
            <a:cxnSpLocks noChangeShapeType="1"/>
            <a:stCxn id="521219" idx="2"/>
            <a:endCxn id="521220" idx="2"/>
          </p:cNvCxnSpPr>
          <p:nvPr/>
        </p:nvCxnSpPr>
        <p:spPr bwMode="auto">
          <a:xfrm rot="16200000" flipH="1">
            <a:off x="2670175" y="3638551"/>
            <a:ext cx="3175" cy="1841500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rgbClr val="EAEAEA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521230" name="肘形连接符 26638"/>
          <p:cNvCxnSpPr>
            <a:cxnSpLocks noChangeShapeType="1"/>
            <a:stCxn id="521221" idx="2"/>
            <a:endCxn id="521222" idx="2"/>
          </p:cNvCxnSpPr>
          <p:nvPr/>
        </p:nvCxnSpPr>
        <p:spPr bwMode="auto">
          <a:xfrm rot="16200000" flipH="1">
            <a:off x="6341269" y="3637757"/>
            <a:ext cx="1587" cy="1841500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rgbClr val="EAEAEA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521231" name="矩形 26639"/>
          <p:cNvSpPr>
            <a:spLocks noChangeArrowheads="1"/>
          </p:cNvSpPr>
          <p:nvPr/>
        </p:nvSpPr>
        <p:spPr bwMode="auto">
          <a:xfrm>
            <a:off x="2776538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21232" name="矩形 26640"/>
          <p:cNvSpPr>
            <a:spLocks noChangeArrowheads="1"/>
          </p:cNvSpPr>
          <p:nvPr/>
        </p:nvSpPr>
        <p:spPr bwMode="auto">
          <a:xfrm>
            <a:off x="4605338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21233" name="矩形 26641"/>
          <p:cNvSpPr>
            <a:spLocks noChangeArrowheads="1"/>
          </p:cNvSpPr>
          <p:nvPr/>
        </p:nvSpPr>
        <p:spPr bwMode="auto">
          <a:xfrm>
            <a:off x="6454775" y="3475038"/>
            <a:ext cx="1635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Description of the contents</a:t>
            </a:r>
          </a:p>
        </p:txBody>
      </p:sp>
      <p:sp>
        <p:nvSpPr>
          <p:cNvPr id="521234" name="矩形 26642"/>
          <p:cNvSpPr>
            <a:spLocks noChangeArrowheads="1"/>
          </p:cNvSpPr>
          <p:nvPr/>
        </p:nvSpPr>
        <p:spPr bwMode="auto">
          <a:xfrm>
            <a:off x="1017588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1. Title</a:t>
            </a:r>
          </a:p>
        </p:txBody>
      </p:sp>
      <p:sp>
        <p:nvSpPr>
          <p:cNvPr id="521235" name="矩形 26643"/>
          <p:cNvSpPr>
            <a:spLocks noChangeArrowheads="1"/>
          </p:cNvSpPr>
          <p:nvPr/>
        </p:nvSpPr>
        <p:spPr bwMode="auto">
          <a:xfrm>
            <a:off x="2862263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2. Title</a:t>
            </a:r>
          </a:p>
        </p:txBody>
      </p:sp>
      <p:sp>
        <p:nvSpPr>
          <p:cNvPr id="521236" name="矩形 26644"/>
          <p:cNvSpPr>
            <a:spLocks noChangeArrowheads="1"/>
          </p:cNvSpPr>
          <p:nvPr/>
        </p:nvSpPr>
        <p:spPr bwMode="auto">
          <a:xfrm>
            <a:off x="4692650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3. Title</a:t>
            </a:r>
          </a:p>
        </p:txBody>
      </p:sp>
      <p:sp>
        <p:nvSpPr>
          <p:cNvPr id="521237" name="矩形 26645"/>
          <p:cNvSpPr>
            <a:spLocks noChangeArrowheads="1"/>
          </p:cNvSpPr>
          <p:nvPr/>
        </p:nvSpPr>
        <p:spPr bwMode="auto">
          <a:xfrm>
            <a:off x="6530975" y="3108325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cs typeface="Arial" pitchFamily="34" charset="0"/>
              </a:rPr>
              <a:t>4. Title</a:t>
            </a:r>
          </a:p>
        </p:txBody>
      </p:sp>
      <p:sp>
        <p:nvSpPr>
          <p:cNvPr id="26647" name="等腰三角形 26646"/>
          <p:cNvSpPr>
            <a:spLocks noChangeArrowheads="1"/>
          </p:cNvSpPr>
          <p:nvPr/>
        </p:nvSpPr>
        <p:spPr bwMode="auto">
          <a:xfrm rot="5400000">
            <a:off x="1643063" y="42084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26648" name="等腰三角形 26647"/>
          <p:cNvSpPr>
            <a:spLocks noChangeArrowheads="1"/>
          </p:cNvSpPr>
          <p:nvPr/>
        </p:nvSpPr>
        <p:spPr bwMode="auto">
          <a:xfrm rot="5400000">
            <a:off x="3460750" y="42084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26649" name="等腰三角形 26648"/>
          <p:cNvSpPr>
            <a:spLocks noChangeArrowheads="1"/>
          </p:cNvSpPr>
          <p:nvPr/>
        </p:nvSpPr>
        <p:spPr bwMode="auto">
          <a:xfrm rot="5400000">
            <a:off x="5365750" y="42084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26650" name="矩形 26649"/>
          <p:cNvSpPr>
            <a:spLocks noChangeArrowheads="1"/>
          </p:cNvSpPr>
          <p:nvPr/>
        </p:nvSpPr>
        <p:spPr bwMode="auto">
          <a:xfrm rot="5400000">
            <a:off x="7170738" y="4208463"/>
            <a:ext cx="177800" cy="1524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algn="ctr"/>
            <a:endParaRPr noProof="1">
              <a:effectLst>
                <a:outerShdw blurRad="38100" dist="38100" dir="2700000">
                  <a:srgbClr val="FFFFFF"/>
                </a:outerShdw>
              </a:effectLst>
              <a:ea typeface="Arial" pitchFamily="34" charset="0"/>
            </a:endParaRPr>
          </a:p>
        </p:txBody>
      </p:sp>
      <p:sp>
        <p:nvSpPr>
          <p:cNvPr id="521242" name="矩形 26650"/>
          <p:cNvSpPr>
            <a:spLocks noChangeArrowheads="1"/>
          </p:cNvSpPr>
          <p:nvPr/>
        </p:nvSpPr>
        <p:spPr bwMode="auto">
          <a:xfrm>
            <a:off x="5527675" y="1979613"/>
            <a:ext cx="2727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* Description of the contents</a:t>
            </a:r>
          </a:p>
        </p:txBody>
      </p:sp>
      <p:sp>
        <p:nvSpPr>
          <p:cNvPr id="521243" name="矩形 26651"/>
          <p:cNvSpPr>
            <a:spLocks noChangeArrowheads="1"/>
          </p:cNvSpPr>
          <p:nvPr/>
        </p:nvSpPr>
        <p:spPr bwMode="auto">
          <a:xfrm>
            <a:off x="798513" y="5014913"/>
            <a:ext cx="2727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80808"/>
                </a:solidFill>
                <a:cs typeface="Arial" pitchFamily="34" charset="0"/>
              </a:rPr>
              <a:t>* Description of the contents</a:t>
            </a:r>
          </a:p>
        </p:txBody>
      </p:sp>
      <p:sp>
        <p:nvSpPr>
          <p:cNvPr id="521244" name="标题 266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1" name="矩形 27649"/>
          <p:cNvSpPr>
            <a:spLocks noChangeArrowheads="1"/>
          </p:cNvSpPr>
          <p:nvPr/>
        </p:nvSpPr>
        <p:spPr bwMode="auto">
          <a:xfrm>
            <a:off x="5418138" y="4587875"/>
            <a:ext cx="2659062" cy="1555750"/>
          </a:xfrm>
          <a:prstGeom prst="rect">
            <a:avLst/>
          </a:prstGeom>
          <a:gradFill rotWithShape="1">
            <a:gsLst>
              <a:gs pos="0">
                <a:srgbClr val="25256F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242" name="标题 276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22243" name="圆角矩形 27651"/>
          <p:cNvSpPr>
            <a:spLocks noChangeArrowheads="1"/>
          </p:cNvSpPr>
          <p:nvPr/>
        </p:nvSpPr>
        <p:spPr bwMode="auto">
          <a:xfrm>
            <a:off x="2771775" y="2133600"/>
            <a:ext cx="2390775" cy="444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2244" name="圆角矩形 27652"/>
          <p:cNvSpPr>
            <a:spLocks noChangeArrowheads="1"/>
          </p:cNvSpPr>
          <p:nvPr/>
        </p:nvSpPr>
        <p:spPr bwMode="auto">
          <a:xfrm>
            <a:off x="5562600" y="2133600"/>
            <a:ext cx="2390775" cy="444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FDFDF"/>
              </a:gs>
              <a:gs pos="50000">
                <a:srgbClr val="F7F7F7"/>
              </a:gs>
              <a:gs pos="100000">
                <a:srgbClr val="DFDFDF"/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2245" name="矩形 27653"/>
          <p:cNvSpPr>
            <a:spLocks noChangeArrowheads="1"/>
          </p:cNvSpPr>
          <p:nvPr/>
        </p:nvSpPr>
        <p:spPr bwMode="auto">
          <a:xfrm>
            <a:off x="2663825" y="4740275"/>
            <a:ext cx="2638425" cy="1555750"/>
          </a:xfrm>
          <a:prstGeom prst="rect">
            <a:avLst/>
          </a:prstGeom>
          <a:gradFill rotWithShape="1">
            <a:gsLst>
              <a:gs pos="0">
                <a:srgbClr val="2C2C8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22246" name="文本框 27654"/>
          <p:cNvSpPr txBox="1">
            <a:spLocks noChangeArrowheads="1"/>
          </p:cNvSpPr>
          <p:nvPr/>
        </p:nvSpPr>
        <p:spPr bwMode="auto">
          <a:xfrm>
            <a:off x="2992438" y="5221288"/>
            <a:ext cx="1844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FF"/>
                </a:solidFill>
              </a:rPr>
              <a:t>Description of the contents</a:t>
            </a:r>
          </a:p>
        </p:txBody>
      </p:sp>
      <p:grpSp>
        <p:nvGrpSpPr>
          <p:cNvPr id="522247" name="组合 27655"/>
          <p:cNvGrpSpPr>
            <a:grpSpLocks/>
          </p:cNvGrpSpPr>
          <p:nvPr/>
        </p:nvGrpSpPr>
        <p:grpSpPr bwMode="auto">
          <a:xfrm>
            <a:off x="765175" y="3019425"/>
            <a:ext cx="1827213" cy="1524000"/>
            <a:chOff x="4397" y="1430"/>
            <a:chExt cx="1005" cy="960"/>
          </a:xfrm>
        </p:grpSpPr>
        <p:sp>
          <p:nvSpPr>
            <p:cNvPr id="522248" name="五边形 27656"/>
            <p:cNvSpPr>
              <a:spLocks noChangeArrowheads="1"/>
            </p:cNvSpPr>
            <p:nvPr/>
          </p:nvSpPr>
          <p:spPr bwMode="auto">
            <a:xfrm>
              <a:off x="4397" y="1430"/>
              <a:ext cx="1005" cy="960"/>
            </a:xfrm>
            <a:prstGeom prst="homePlate">
              <a:avLst>
                <a:gd name="adj" fmla="val 26162"/>
              </a:avLst>
            </a:prstGeom>
            <a:gradFill rotWithShape="1">
              <a:gsLst>
                <a:gs pos="0">
                  <a:srgbClr val="8D9498"/>
                </a:gs>
                <a:gs pos="50000">
                  <a:srgbClr val="D5E0E5"/>
                </a:gs>
                <a:gs pos="100000">
                  <a:srgbClr val="8D9498"/>
                </a:gs>
              </a:gsLst>
              <a:lin ang="5400000" scaled="1"/>
            </a:gradFill>
            <a:ln w="9525">
              <a:solidFill>
                <a:srgbClr val="76858A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249" name="五边形 27657"/>
            <p:cNvSpPr>
              <a:spLocks noChangeArrowheads="1"/>
            </p:cNvSpPr>
            <p:nvPr/>
          </p:nvSpPr>
          <p:spPr bwMode="auto">
            <a:xfrm>
              <a:off x="4407" y="1440"/>
              <a:ext cx="978" cy="934"/>
            </a:xfrm>
            <a:prstGeom prst="homePlate">
              <a:avLst>
                <a:gd name="adj" fmla="val 26168"/>
              </a:avLst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2250" name="组合 27658"/>
          <p:cNvGrpSpPr>
            <a:grpSpLocks/>
          </p:cNvGrpSpPr>
          <p:nvPr/>
        </p:nvGrpSpPr>
        <p:grpSpPr bwMode="auto">
          <a:xfrm>
            <a:off x="765175" y="4719638"/>
            <a:ext cx="1827213" cy="1524000"/>
            <a:chOff x="4397" y="1430"/>
            <a:chExt cx="1005" cy="960"/>
          </a:xfrm>
        </p:grpSpPr>
        <p:sp>
          <p:nvSpPr>
            <p:cNvPr id="522251" name="五边形 27659"/>
            <p:cNvSpPr>
              <a:spLocks noChangeArrowheads="1"/>
            </p:cNvSpPr>
            <p:nvPr/>
          </p:nvSpPr>
          <p:spPr bwMode="auto">
            <a:xfrm>
              <a:off x="4397" y="1430"/>
              <a:ext cx="1005" cy="960"/>
            </a:xfrm>
            <a:prstGeom prst="homePlate">
              <a:avLst>
                <a:gd name="adj" fmla="val 26162"/>
              </a:avLst>
            </a:prstGeom>
            <a:gradFill rotWithShape="1">
              <a:gsLst>
                <a:gs pos="0">
                  <a:srgbClr val="8D9498"/>
                </a:gs>
                <a:gs pos="50000">
                  <a:srgbClr val="D5E0E5"/>
                </a:gs>
                <a:gs pos="100000">
                  <a:srgbClr val="8D9498"/>
                </a:gs>
              </a:gsLst>
              <a:lin ang="5400000" scaled="1"/>
            </a:gradFill>
            <a:ln w="9525">
              <a:solidFill>
                <a:srgbClr val="76858A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252" name="五边形 27660"/>
            <p:cNvSpPr>
              <a:spLocks noChangeArrowheads="1"/>
            </p:cNvSpPr>
            <p:nvPr/>
          </p:nvSpPr>
          <p:spPr bwMode="auto">
            <a:xfrm>
              <a:off x="4407" y="1440"/>
              <a:ext cx="978" cy="934"/>
            </a:xfrm>
            <a:prstGeom prst="homePlate">
              <a:avLst>
                <a:gd name="adj" fmla="val 26168"/>
              </a:avLst>
            </a:prstGeom>
            <a:gradFill rotWithShape="1">
              <a:gsLst>
                <a:gs pos="0">
                  <a:srgbClr val="8D9498"/>
                </a:gs>
                <a:gs pos="50000">
                  <a:srgbClr val="D5E0E5"/>
                </a:gs>
                <a:gs pos="100000">
                  <a:srgbClr val="8D9498"/>
                </a:gs>
              </a:gsLst>
              <a:lin ang="54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253" name="矩形 27661"/>
          <p:cNvSpPr>
            <a:spLocks noChangeArrowheads="1"/>
          </p:cNvSpPr>
          <p:nvPr/>
        </p:nvSpPr>
        <p:spPr bwMode="auto">
          <a:xfrm>
            <a:off x="685800" y="3567113"/>
            <a:ext cx="183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333333"/>
                </a:solidFill>
              </a:rPr>
              <a:t>Title in here</a:t>
            </a:r>
          </a:p>
        </p:txBody>
      </p:sp>
      <p:sp>
        <p:nvSpPr>
          <p:cNvPr id="522254" name="矩形 27662"/>
          <p:cNvSpPr>
            <a:spLocks noChangeArrowheads="1"/>
          </p:cNvSpPr>
          <p:nvPr/>
        </p:nvSpPr>
        <p:spPr bwMode="auto">
          <a:xfrm>
            <a:off x="685800" y="5260975"/>
            <a:ext cx="183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333333"/>
                </a:solidFill>
              </a:rPr>
              <a:t>Title in here</a:t>
            </a:r>
          </a:p>
        </p:txBody>
      </p:sp>
      <p:sp>
        <p:nvSpPr>
          <p:cNvPr id="522255" name="矩形 27663"/>
          <p:cNvSpPr>
            <a:spLocks noChangeArrowheads="1"/>
          </p:cNvSpPr>
          <p:nvPr/>
        </p:nvSpPr>
        <p:spPr bwMode="auto">
          <a:xfrm>
            <a:off x="5562600" y="4892675"/>
            <a:ext cx="23622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EAEAEA"/>
                </a:solidFill>
              </a:rPr>
              <a:t>ThemeGallery  is a Design Digital Content &amp; Contents mall developed by Guild Design Inc.</a:t>
            </a:r>
          </a:p>
        </p:txBody>
      </p:sp>
      <p:sp>
        <p:nvSpPr>
          <p:cNvPr id="522256" name="矩形 27664"/>
          <p:cNvSpPr>
            <a:spLocks noChangeArrowheads="1"/>
          </p:cNvSpPr>
          <p:nvPr/>
        </p:nvSpPr>
        <p:spPr bwMode="auto">
          <a:xfrm>
            <a:off x="2859088" y="2133600"/>
            <a:ext cx="22463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/>
              <a:t>Before</a:t>
            </a:r>
          </a:p>
        </p:txBody>
      </p:sp>
      <p:sp>
        <p:nvSpPr>
          <p:cNvPr id="522257" name="矩形 27665"/>
          <p:cNvSpPr>
            <a:spLocks noChangeArrowheads="1"/>
          </p:cNvSpPr>
          <p:nvPr/>
        </p:nvSpPr>
        <p:spPr bwMode="auto">
          <a:xfrm>
            <a:off x="5653088" y="2133600"/>
            <a:ext cx="22463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/>
              <a:t>After</a:t>
            </a:r>
          </a:p>
        </p:txBody>
      </p:sp>
      <p:sp>
        <p:nvSpPr>
          <p:cNvPr id="522258" name="矩形 27666"/>
          <p:cNvSpPr>
            <a:spLocks noChangeArrowheads="1"/>
          </p:cNvSpPr>
          <p:nvPr/>
        </p:nvSpPr>
        <p:spPr bwMode="auto">
          <a:xfrm>
            <a:off x="685800" y="1323975"/>
            <a:ext cx="6384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Clr>
                <a:srgbClr val="D7181F"/>
              </a:buClr>
              <a:buFont typeface="Wingdings" pitchFamily="2" charset="2"/>
              <a:buChar char="v"/>
            </a:pPr>
            <a:r>
              <a:rPr lang="en-US" altLang="zh-CN" sz="1600" b="1">
                <a:solidFill>
                  <a:srgbClr val="1C1C1C"/>
                </a:solidFill>
              </a:rPr>
              <a:t> ThemeGallery</a:t>
            </a:r>
            <a:r>
              <a:rPr lang="en-US" altLang="zh-CN" sz="1600">
                <a:solidFill>
                  <a:srgbClr val="1C1C1C"/>
                </a:solidFill>
              </a:rPr>
              <a:t> is a Design Digital Content &amp; Contents mall developed by Guild Design Inc.</a:t>
            </a:r>
          </a:p>
        </p:txBody>
      </p:sp>
      <p:sp>
        <p:nvSpPr>
          <p:cNvPr id="522259" name="矩形 27667"/>
          <p:cNvSpPr>
            <a:spLocks noChangeArrowheads="1"/>
          </p:cNvSpPr>
          <p:nvPr/>
        </p:nvSpPr>
        <p:spPr bwMode="auto">
          <a:xfrm>
            <a:off x="5418138" y="2767013"/>
            <a:ext cx="2659062" cy="1555750"/>
          </a:xfrm>
          <a:prstGeom prst="rect">
            <a:avLst/>
          </a:prstGeom>
          <a:gradFill rotWithShape="1">
            <a:gsLst>
              <a:gs pos="0">
                <a:srgbClr val="88A3A5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260" name="矩形 27668"/>
          <p:cNvSpPr>
            <a:spLocks noChangeArrowheads="1"/>
          </p:cNvSpPr>
          <p:nvPr/>
        </p:nvSpPr>
        <p:spPr bwMode="auto">
          <a:xfrm>
            <a:off x="2663825" y="2911475"/>
            <a:ext cx="2638425" cy="1555750"/>
          </a:xfrm>
          <a:prstGeom prst="rect">
            <a:avLst/>
          </a:prstGeom>
          <a:gradFill rotWithShape="1">
            <a:gsLst>
              <a:gs pos="0">
                <a:srgbClr val="A1C1C4"/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522261" name="文本框 27669"/>
          <p:cNvSpPr txBox="1">
            <a:spLocks noChangeArrowheads="1"/>
          </p:cNvSpPr>
          <p:nvPr/>
        </p:nvSpPr>
        <p:spPr bwMode="auto">
          <a:xfrm>
            <a:off x="2992438" y="3400425"/>
            <a:ext cx="1844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FFFFFF"/>
                </a:solidFill>
              </a:rPr>
              <a:t>Description of the contents</a:t>
            </a:r>
          </a:p>
        </p:txBody>
      </p:sp>
      <p:sp>
        <p:nvSpPr>
          <p:cNvPr id="522262" name="矩形 27670"/>
          <p:cNvSpPr>
            <a:spLocks noChangeArrowheads="1"/>
          </p:cNvSpPr>
          <p:nvPr/>
        </p:nvSpPr>
        <p:spPr bwMode="auto">
          <a:xfrm>
            <a:off x="5562600" y="3071813"/>
            <a:ext cx="23622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EAEAEA"/>
                </a:solidFill>
              </a:rPr>
              <a:t>ThemeGallery  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5" name="Tit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23266" name="AutoShape 2"/>
          <p:cNvSpPr>
            <a:spLocks noChangeArrowheads="1"/>
          </p:cNvSpPr>
          <p:nvPr/>
        </p:nvSpPr>
        <p:spPr bwMode="auto">
          <a:xfrm>
            <a:off x="681038" y="1676400"/>
            <a:ext cx="7853362" cy="4335463"/>
          </a:xfrm>
          <a:prstGeom prst="roundRect">
            <a:avLst>
              <a:gd name="adj" fmla="val 2014"/>
            </a:avLst>
          </a:prstGeom>
          <a:gradFill rotWithShape="1">
            <a:gsLst>
              <a:gs pos="0">
                <a:srgbClr val="B4C9D6"/>
              </a:gs>
              <a:gs pos="100000">
                <a:srgbClr val="D2DEE6"/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PerspectiveBottom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1C1C1C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523267" name="Rectangle 3" descr="Light horizontal"/>
          <p:cNvSpPr>
            <a:spLocks noChangeArrowheads="1"/>
          </p:cNvSpPr>
          <p:nvPr/>
        </p:nvSpPr>
        <p:spPr bwMode="auto">
          <a:xfrm>
            <a:off x="831850" y="2127250"/>
            <a:ext cx="7562850" cy="3690938"/>
          </a:xfrm>
          <a:prstGeom prst="rect">
            <a:avLst/>
          </a:prstGeom>
          <a:pattFill prst="ltHorz">
            <a:fgClr>
              <a:srgbClr val="EAEAEA"/>
            </a:fgClr>
            <a:bgClr>
              <a:srgbClr val="F8F8F8"/>
            </a:bgClr>
          </a:pattFill>
          <a:ln w="9525">
            <a:noFill/>
            <a:miter lim="800000"/>
            <a:headEnd/>
            <a:tailEnd/>
          </a:ln>
          <a:effectLst>
            <a:prstShdw prst="shdw17" dist="17961" dir="13500000">
              <a:srgbClr val="8C8C8C"/>
            </a:prstShdw>
          </a:effectLst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523268" name="AutoShape 4"/>
          <p:cNvSpPr>
            <a:spLocks noChangeArrowheads="1"/>
          </p:cNvSpPr>
          <p:nvPr/>
        </p:nvSpPr>
        <p:spPr bwMode="auto">
          <a:xfrm>
            <a:off x="679450" y="1524000"/>
            <a:ext cx="7853363" cy="7762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4C9D6"/>
              </a:gs>
              <a:gs pos="50000">
                <a:srgbClr val="D2DEE6"/>
              </a:gs>
              <a:gs pos="100000">
                <a:srgbClr val="B4C9D6"/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legacyPerspectiveBottom"/>
            <a:lightRig rig="legacyFlat3" dir="t"/>
          </a:scene3d>
          <a:sp3d extrusionH="163500" prstMaterial="legacyMatte">
            <a:bevelT w="13500" h="13500" prst="angle"/>
            <a:bevelB w="13500" h="13500" prst="angle"/>
            <a:extrusionClr>
              <a:srgbClr val="1C1C1C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523269" name="Group 5"/>
          <p:cNvGrpSpPr>
            <a:grpSpLocks/>
          </p:cNvGrpSpPr>
          <p:nvPr/>
        </p:nvGrpSpPr>
        <p:grpSpPr bwMode="auto">
          <a:xfrm>
            <a:off x="8347075" y="1627188"/>
            <a:ext cx="115888" cy="549275"/>
            <a:chOff x="5311" y="1135"/>
            <a:chExt cx="73" cy="346"/>
          </a:xfrm>
        </p:grpSpPr>
        <p:sp>
          <p:nvSpPr>
            <p:cNvPr id="523270" name="Rectangle 6"/>
            <p:cNvSpPr>
              <a:spLocks noChangeArrowheads="1"/>
            </p:cNvSpPr>
            <p:nvPr/>
          </p:nvSpPr>
          <p:spPr bwMode="auto">
            <a:xfrm flipH="1" flipV="1">
              <a:off x="5357" y="1454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71" name="Rectangle 7"/>
            <p:cNvSpPr>
              <a:spLocks noChangeArrowheads="1"/>
            </p:cNvSpPr>
            <p:nvPr/>
          </p:nvSpPr>
          <p:spPr bwMode="auto">
            <a:xfrm flipH="1" flipV="1">
              <a:off x="5311" y="1454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72" name="Rectangle 8"/>
            <p:cNvSpPr>
              <a:spLocks noChangeArrowheads="1"/>
            </p:cNvSpPr>
            <p:nvPr/>
          </p:nvSpPr>
          <p:spPr bwMode="auto">
            <a:xfrm flipH="1" flipV="1">
              <a:off x="5357" y="1405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73" name="Rectangle 9"/>
            <p:cNvSpPr>
              <a:spLocks noChangeArrowheads="1"/>
            </p:cNvSpPr>
            <p:nvPr/>
          </p:nvSpPr>
          <p:spPr bwMode="auto">
            <a:xfrm flipH="1" flipV="1">
              <a:off x="5357" y="1135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74" name="Rectangle 10"/>
            <p:cNvSpPr>
              <a:spLocks noChangeArrowheads="1"/>
            </p:cNvSpPr>
            <p:nvPr/>
          </p:nvSpPr>
          <p:spPr bwMode="auto">
            <a:xfrm flipH="1" flipV="1">
              <a:off x="5313" y="1135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75" name="Rectangle 11"/>
            <p:cNvSpPr>
              <a:spLocks noChangeArrowheads="1"/>
            </p:cNvSpPr>
            <p:nvPr/>
          </p:nvSpPr>
          <p:spPr bwMode="auto">
            <a:xfrm flipH="1" flipV="1">
              <a:off x="5357" y="1183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  <p:grpSp>
        <p:nvGrpSpPr>
          <p:cNvPr id="523276" name="Group 12"/>
          <p:cNvGrpSpPr>
            <a:grpSpLocks/>
          </p:cNvGrpSpPr>
          <p:nvPr/>
        </p:nvGrpSpPr>
        <p:grpSpPr bwMode="auto">
          <a:xfrm>
            <a:off x="1095375" y="1641475"/>
            <a:ext cx="6962775" cy="539750"/>
            <a:chOff x="657" y="2893"/>
            <a:chExt cx="1032" cy="590"/>
          </a:xfrm>
        </p:grpSpPr>
        <p:sp>
          <p:nvSpPr>
            <p:cNvPr id="523277" name="AutoShape 13"/>
            <p:cNvSpPr>
              <a:spLocks noChangeArrowheads="1"/>
            </p:cNvSpPr>
            <p:nvPr/>
          </p:nvSpPr>
          <p:spPr bwMode="auto">
            <a:xfrm>
              <a:off x="657" y="2893"/>
              <a:ext cx="1031" cy="590"/>
            </a:xfrm>
            <a:prstGeom prst="roundRect">
              <a:avLst>
                <a:gd name="adj" fmla="val 12736"/>
              </a:avLst>
            </a:prstGeom>
            <a:gradFill rotWithShape="1">
              <a:gsLst>
                <a:gs pos="0">
                  <a:srgbClr val="272774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prstShdw prst="shdw17" dist="17961" dir="13500000">
                <a:srgbClr val="615110"/>
              </a:prstShdw>
            </a:effectLst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78" name="AutoShape 14"/>
            <p:cNvSpPr>
              <a:spLocks noChangeArrowheads="1"/>
            </p:cNvSpPr>
            <p:nvPr/>
          </p:nvSpPr>
          <p:spPr bwMode="auto">
            <a:xfrm>
              <a:off x="658" y="2895"/>
              <a:ext cx="1031" cy="236"/>
            </a:xfrm>
            <a:prstGeom prst="roundRect">
              <a:avLst>
                <a:gd name="adj" fmla="val 30769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6464B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28688" name="Text Box 15"/>
          <p:cNvSpPr txBox="1"/>
          <p:nvPr/>
        </p:nvSpPr>
        <p:spPr>
          <a:xfrm>
            <a:off x="1458913" y="1662113"/>
            <a:ext cx="635635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b="1" noProof="1">
                <a:solidFill>
                  <a:srgbClr val="F8F8F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Add Your Title in here</a:t>
            </a:r>
            <a:endParaRPr lang="en-US" altLang="zh-CN" sz="2400" b="1" noProof="1">
              <a:solidFill>
                <a:srgbClr val="F8F8F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grpSp>
        <p:nvGrpSpPr>
          <p:cNvPr id="523280" name="Group 16"/>
          <p:cNvGrpSpPr>
            <a:grpSpLocks/>
          </p:cNvGrpSpPr>
          <p:nvPr/>
        </p:nvGrpSpPr>
        <p:grpSpPr bwMode="auto">
          <a:xfrm flipH="1">
            <a:off x="774700" y="1608138"/>
            <a:ext cx="115888" cy="549275"/>
            <a:chOff x="5311" y="1135"/>
            <a:chExt cx="73" cy="346"/>
          </a:xfrm>
        </p:grpSpPr>
        <p:sp>
          <p:nvSpPr>
            <p:cNvPr id="523281" name="Rectangle 17"/>
            <p:cNvSpPr>
              <a:spLocks noChangeArrowheads="1"/>
            </p:cNvSpPr>
            <p:nvPr/>
          </p:nvSpPr>
          <p:spPr bwMode="auto">
            <a:xfrm flipH="1" flipV="1">
              <a:off x="5357" y="1454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82" name="Rectangle 18"/>
            <p:cNvSpPr>
              <a:spLocks noChangeArrowheads="1"/>
            </p:cNvSpPr>
            <p:nvPr/>
          </p:nvSpPr>
          <p:spPr bwMode="auto">
            <a:xfrm flipH="1" flipV="1">
              <a:off x="5311" y="1454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83" name="Rectangle 19"/>
            <p:cNvSpPr>
              <a:spLocks noChangeArrowheads="1"/>
            </p:cNvSpPr>
            <p:nvPr/>
          </p:nvSpPr>
          <p:spPr bwMode="auto">
            <a:xfrm flipH="1" flipV="1">
              <a:off x="5357" y="1405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84" name="Rectangle 20"/>
            <p:cNvSpPr>
              <a:spLocks noChangeArrowheads="1"/>
            </p:cNvSpPr>
            <p:nvPr/>
          </p:nvSpPr>
          <p:spPr bwMode="auto">
            <a:xfrm flipH="1" flipV="1">
              <a:off x="5357" y="1135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85" name="Rectangle 21"/>
            <p:cNvSpPr>
              <a:spLocks noChangeArrowheads="1"/>
            </p:cNvSpPr>
            <p:nvPr/>
          </p:nvSpPr>
          <p:spPr bwMode="auto">
            <a:xfrm flipH="1" flipV="1">
              <a:off x="5313" y="1135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3286" name="Rectangle 22"/>
            <p:cNvSpPr>
              <a:spLocks noChangeArrowheads="1"/>
            </p:cNvSpPr>
            <p:nvPr/>
          </p:nvSpPr>
          <p:spPr bwMode="auto">
            <a:xfrm flipH="1" flipV="1">
              <a:off x="5357" y="1183"/>
              <a:ext cx="27" cy="2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13500000">
                <a:srgbClr val="1C1C1C">
                  <a:alpha val="50000"/>
                </a:srgbClr>
              </a:prstShdw>
            </a:effectLst>
          </p:spPr>
          <p:txBody>
            <a:bodyPr rot="10800000" wrap="none" anchor="ctr"/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</p:grpSp>
      <p:sp>
        <p:nvSpPr>
          <p:cNvPr id="25" name="Rectangle 23"/>
          <p:cNvSpPr>
            <a:spLocks noChangeArrowheads="1"/>
          </p:cNvSpPr>
          <p:nvPr/>
        </p:nvSpPr>
        <p:spPr bwMode="gray">
          <a:xfrm>
            <a:off x="1081088" y="4195763"/>
            <a:ext cx="4075112" cy="89693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noProof="1">
                <a:solidFill>
                  <a:srgbClr val="080808"/>
                </a:solidFill>
                <a:ea typeface="Arial" pitchFamily="34" charset="0"/>
                <a:cs typeface="+mn-ea"/>
              </a:rPr>
              <a:t>2. Describe contents for a Chart</a:t>
            </a:r>
            <a:r>
              <a:rPr lang="en-US" altLang="zh-CN" sz="1600" b="1" noProof="1">
                <a:solidFill>
                  <a:srgbClr val="080808"/>
                </a:solidFill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</a:t>
            </a:r>
            <a:endParaRPr lang="en-US" altLang="zh-CN" sz="1600" b="1" noProof="1">
              <a:solidFill>
                <a:srgbClr val="080808"/>
              </a:solidFill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noProof="1">
                <a:solidFill>
                  <a:srgbClr val="080808"/>
                </a:solidFill>
                <a:ea typeface="Arial" pitchFamily="34" charset="0"/>
                <a:cs typeface="+mn-ea"/>
              </a:rPr>
              <a:t>       </a:t>
            </a:r>
            <a:r>
              <a:rPr lang="en-US" altLang="zh-CN" sz="1400" noProof="1">
                <a:solidFill>
                  <a:srgbClr val="080808"/>
                </a:solidFill>
                <a:ea typeface="Arial" pitchFamily="34" charset="0"/>
                <a:cs typeface="+mn-ea"/>
              </a:rPr>
              <a:t>Description of the company’s sub contents</a:t>
            </a:r>
            <a:endParaRPr lang="en-US" altLang="zh-CN" sz="1400" noProof="1">
              <a:solidFill>
                <a:srgbClr val="080808"/>
              </a:solidFill>
              <a:ea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noProof="1">
                <a:solidFill>
                  <a:srgbClr val="080808"/>
                </a:solidFill>
                <a:ea typeface="Arial" pitchFamily="34" charset="0"/>
                <a:cs typeface="+mn-ea"/>
              </a:rPr>
              <a:t>       Description of the company’s sub contents</a:t>
            </a:r>
            <a:endParaRPr lang="en-US" altLang="zh-CN" sz="1400" noProof="1">
              <a:solidFill>
                <a:srgbClr val="080808"/>
              </a:solidFill>
              <a:ea typeface="Arial" pitchFamily="34" charset="0"/>
            </a:endParaRPr>
          </a:p>
        </p:txBody>
      </p:sp>
      <p:sp>
        <p:nvSpPr>
          <p:cNvPr id="523288" name="Rectangle 24"/>
          <p:cNvSpPr>
            <a:spLocks noChangeArrowheads="1"/>
          </p:cNvSpPr>
          <p:nvPr/>
        </p:nvSpPr>
        <p:spPr bwMode="auto">
          <a:xfrm>
            <a:off x="1081088" y="3051175"/>
            <a:ext cx="4116387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rgbClr val="080808"/>
                </a:solidFill>
                <a:cs typeface="Arial" pitchFamily="34" charset="0"/>
              </a:rPr>
              <a:t>1. Describe contents for a Chart </a:t>
            </a:r>
          </a:p>
          <a:p>
            <a:pPr>
              <a:lnSpc>
                <a:spcPct val="120000"/>
              </a:lnSpc>
            </a:pPr>
            <a:r>
              <a:rPr lang="en-US" altLang="zh-CN" sz="1400" b="1">
                <a:solidFill>
                  <a:srgbClr val="080808"/>
                </a:solidFill>
                <a:cs typeface="Arial" pitchFamily="34" charset="0"/>
              </a:rPr>
              <a:t>       </a:t>
            </a: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Description of the company’s sub contents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rgbClr val="080808"/>
                </a:solidFill>
                <a:cs typeface="Arial" pitchFamily="34" charset="0"/>
              </a:rPr>
              <a:t>       Description of the company’s sub contents</a:t>
            </a:r>
          </a:p>
        </p:txBody>
      </p:sp>
      <p:sp>
        <p:nvSpPr>
          <p:cNvPr id="523289" name="Line 25"/>
          <p:cNvSpPr>
            <a:spLocks noChangeShapeType="1"/>
          </p:cNvSpPr>
          <p:nvPr/>
        </p:nvSpPr>
        <p:spPr bwMode="auto">
          <a:xfrm>
            <a:off x="1006475" y="4079875"/>
            <a:ext cx="3979863" cy="0"/>
          </a:xfrm>
          <a:prstGeom prst="line">
            <a:avLst/>
          </a:prstGeom>
          <a:noFill/>
          <a:ln w="9525">
            <a:solidFill>
              <a:srgbClr val="1C1C1C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23290" name="Object 2"/>
          <p:cNvGraphicFramePr>
            <a:graphicFrameLocks/>
          </p:cNvGraphicFramePr>
          <p:nvPr/>
        </p:nvGraphicFramePr>
        <p:xfrm>
          <a:off x="5191125" y="2392363"/>
          <a:ext cx="2981325" cy="3341687"/>
        </p:xfrm>
        <a:graphic>
          <a:graphicData uri="http://schemas.openxmlformats.org/presentationml/2006/ole">
            <p:oleObj spid="_x0000_s523290" r:id="rId3" imgW="3931200" imgH="4430520" progId="MSGraph.Chart.8">
              <p:embed/>
            </p:oleObj>
          </a:graphicData>
        </a:graphic>
      </p:graphicFrame>
    </p:spTree>
  </p:cSld>
  <p:clrMapOvr>
    <a:masterClrMapping/>
  </p:clrMapOvr>
  <p:transition/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89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sp>
        <p:nvSpPr>
          <p:cNvPr id="524290" name="AutoShape 3"/>
          <p:cNvSpPr>
            <a:spLocks noChangeArrowheads="1"/>
          </p:cNvSpPr>
          <p:nvPr/>
        </p:nvSpPr>
        <p:spPr bwMode="auto">
          <a:xfrm>
            <a:off x="4859338" y="2308225"/>
            <a:ext cx="2622550" cy="2574925"/>
          </a:xfrm>
          <a:prstGeom prst="homePlate">
            <a:avLst>
              <a:gd name="adj" fmla="val 25453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4291" name="AutoShape 4"/>
          <p:cNvSpPr>
            <a:spLocks noChangeArrowheads="1"/>
          </p:cNvSpPr>
          <p:nvPr/>
        </p:nvSpPr>
        <p:spPr bwMode="auto">
          <a:xfrm>
            <a:off x="2822575" y="2309813"/>
            <a:ext cx="2809875" cy="2574925"/>
          </a:xfrm>
          <a:prstGeom prst="homePlate">
            <a:avLst>
              <a:gd name="adj" fmla="val 27271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8900000" scaled="1"/>
          </a:gradFill>
          <a:ln w="12700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4292" name="Freeform 5"/>
          <p:cNvSpPr>
            <a:spLocks noChangeArrowheads="1"/>
          </p:cNvSpPr>
          <p:nvPr/>
        </p:nvSpPr>
        <p:spPr bwMode="auto">
          <a:xfrm>
            <a:off x="2613025" y="2009775"/>
            <a:ext cx="4349750" cy="517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" y="267"/>
              </a:cxn>
              <a:cxn ang="0">
                <a:pos x="3454" y="267"/>
              </a:cxn>
              <a:cxn ang="0">
                <a:pos x="3292" y="8"/>
              </a:cxn>
              <a:cxn ang="0">
                <a:pos x="0" y="0"/>
              </a:cxn>
            </a:cxnLst>
            <a:rect l="0" t="0" r="r" b="b"/>
            <a:pathLst>
              <a:path w="3454" h="267">
                <a:moveTo>
                  <a:pt x="0" y="0"/>
                </a:moveTo>
                <a:lnTo>
                  <a:pt x="87" y="267"/>
                </a:lnTo>
                <a:lnTo>
                  <a:pt x="3454" y="267"/>
                </a:lnTo>
                <a:lnTo>
                  <a:pt x="3292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5400000" scaled="1"/>
          </a:gradFill>
          <a:ln w="127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4293" name="AutoShape 6"/>
          <p:cNvSpPr>
            <a:spLocks noChangeArrowheads="1"/>
          </p:cNvSpPr>
          <p:nvPr/>
        </p:nvSpPr>
        <p:spPr bwMode="auto">
          <a:xfrm>
            <a:off x="1362075" y="2008188"/>
            <a:ext cx="2400300" cy="28956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4D5C5D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4294" name="Rectangle 7"/>
          <p:cNvSpPr>
            <a:spLocks noChangeArrowheads="1"/>
          </p:cNvSpPr>
          <p:nvPr/>
        </p:nvSpPr>
        <p:spPr bwMode="auto">
          <a:xfrm>
            <a:off x="1511300" y="2671763"/>
            <a:ext cx="1824038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524295" name="Rectangle 8"/>
          <p:cNvSpPr>
            <a:spLocks noChangeArrowheads="1"/>
          </p:cNvSpPr>
          <p:nvPr/>
        </p:nvSpPr>
        <p:spPr bwMode="auto">
          <a:xfrm>
            <a:off x="3300413" y="2036763"/>
            <a:ext cx="3497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524296" name="Rectangle 9"/>
          <p:cNvSpPr>
            <a:spLocks noChangeArrowheads="1"/>
          </p:cNvSpPr>
          <p:nvPr/>
        </p:nvSpPr>
        <p:spPr bwMode="auto">
          <a:xfrm>
            <a:off x="5614988" y="3060700"/>
            <a:ext cx="16700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500" b="1">
                <a:solidFill>
                  <a:srgbClr val="111111"/>
                </a:solidFill>
                <a:cs typeface="Arial" pitchFamily="34" charset="0"/>
              </a:rPr>
              <a:t>2.</a:t>
            </a:r>
          </a:p>
          <a:p>
            <a:pPr algn="ctr"/>
            <a:r>
              <a:rPr lang="en-US" altLang="zh-CN" sz="15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524297" name="Rectangle 10"/>
          <p:cNvSpPr>
            <a:spLocks noChangeArrowheads="1"/>
          </p:cNvSpPr>
          <p:nvPr/>
        </p:nvSpPr>
        <p:spPr bwMode="auto">
          <a:xfrm>
            <a:off x="1295400" y="1584325"/>
            <a:ext cx="7467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>
                <a:cs typeface="Arial" pitchFamily="34" charset="0"/>
              </a:rPr>
              <a:t>Describe a vision of company or strategic contents</a:t>
            </a:r>
          </a:p>
        </p:txBody>
      </p:sp>
      <p:sp>
        <p:nvSpPr>
          <p:cNvPr id="524298" name="Rectangle 11"/>
          <p:cNvSpPr>
            <a:spLocks noChangeArrowheads="1"/>
          </p:cNvSpPr>
          <p:nvPr/>
        </p:nvSpPr>
        <p:spPr bwMode="auto">
          <a:xfrm>
            <a:off x="3724275" y="3057525"/>
            <a:ext cx="16700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500" b="1">
                <a:solidFill>
                  <a:srgbClr val="111111"/>
                </a:solidFill>
                <a:cs typeface="Arial" pitchFamily="34" charset="0"/>
              </a:rPr>
              <a:t>1.</a:t>
            </a:r>
          </a:p>
          <a:p>
            <a:pPr algn="ctr"/>
            <a:r>
              <a:rPr lang="en-US" altLang="zh-CN" sz="1500" b="1">
                <a:solidFill>
                  <a:srgbClr val="111111"/>
                </a:solidFill>
                <a:cs typeface="Arial" pitchFamily="34" charset="0"/>
              </a:rPr>
              <a:t>Description of the company’s sub contents</a:t>
            </a:r>
          </a:p>
        </p:txBody>
      </p:sp>
      <p:sp>
        <p:nvSpPr>
          <p:cNvPr id="524299" name="Rectangle 12"/>
          <p:cNvSpPr>
            <a:spLocks noChangeArrowheads="1"/>
          </p:cNvSpPr>
          <p:nvPr/>
        </p:nvSpPr>
        <p:spPr bwMode="auto">
          <a:xfrm>
            <a:off x="1349375" y="5010150"/>
            <a:ext cx="6049963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1600"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</p:spTree>
  </p:cSld>
  <p:clrMapOvr>
    <a:masterClrMapping/>
  </p:clrMapOvr>
  <p:transition/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3" name="Rectangle 2"/>
          <p:cNvSpPr>
            <a:spLocks noChangeArrowheads="1"/>
          </p:cNvSpPr>
          <p:nvPr/>
        </p:nvSpPr>
        <p:spPr bwMode="auto">
          <a:xfrm>
            <a:off x="0" y="2733675"/>
            <a:ext cx="9144000" cy="677863"/>
          </a:xfrm>
          <a:prstGeom prst="rect">
            <a:avLst/>
          </a:prstGeom>
          <a:solidFill>
            <a:srgbClr val="FEFEFE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525314" name="Rectangle 3"/>
          <p:cNvSpPr>
            <a:spLocks noChangeArrowheads="1"/>
          </p:cNvSpPr>
          <p:nvPr/>
        </p:nvSpPr>
        <p:spPr bwMode="auto">
          <a:xfrm>
            <a:off x="0" y="3714750"/>
            <a:ext cx="9144000" cy="730250"/>
          </a:xfrm>
          <a:prstGeom prst="rect">
            <a:avLst/>
          </a:prstGeom>
          <a:solidFill>
            <a:srgbClr val="EAEAEA">
              <a:alpha val="3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525315" name="Rectangle 5"/>
          <p:cNvSpPr>
            <a:spLocks noChangeArrowheads="1"/>
          </p:cNvSpPr>
          <p:nvPr/>
        </p:nvSpPr>
        <p:spPr bwMode="auto">
          <a:xfrm>
            <a:off x="2003425" y="5314950"/>
            <a:ext cx="5238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1600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6738" y="2268538"/>
            <a:ext cx="18161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buClr>
                <a:srgbClr val="CCCC00"/>
              </a:buClr>
              <a:buSzPct val="75000"/>
              <a:buFont typeface="Arial" pitchFamily="34" charset="0"/>
              <a:buChar char="►"/>
            </a:pP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ea typeface="Arial" pitchFamily="34" charset="0"/>
                <a:cs typeface="+mn-ea"/>
              </a:rPr>
              <a:t> Contents</a:t>
            </a:r>
            <a:endParaRPr lang="en-US" altLang="zh-CN" sz="2400" b="1" noProof="1">
              <a:effectLst>
                <a:outerShdw blurRad="38100" dist="38100" dir="2700000">
                  <a:srgbClr val="C0C0C0"/>
                </a:outerShdw>
              </a:effectLst>
              <a:ea typeface="Arial" pitchFamily="34" charset="0"/>
            </a:endParaRPr>
          </a:p>
        </p:txBody>
      </p:sp>
      <p:sp>
        <p:nvSpPr>
          <p:cNvPr id="525317" name="AutoShape 7"/>
          <p:cNvSpPr>
            <a:spLocks noChangeArrowheads="1"/>
          </p:cNvSpPr>
          <p:nvPr/>
        </p:nvSpPr>
        <p:spPr bwMode="auto">
          <a:xfrm>
            <a:off x="3414713" y="172402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Normal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525318" name="AutoShape 8"/>
          <p:cNvSpPr>
            <a:spLocks noChangeArrowheads="1"/>
          </p:cNvSpPr>
          <p:nvPr/>
        </p:nvSpPr>
        <p:spPr bwMode="auto">
          <a:xfrm>
            <a:off x="2157413" y="260667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Flat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sp>
        <p:nvSpPr>
          <p:cNvPr id="525319" name="AutoShape 9"/>
          <p:cNvSpPr>
            <a:spLocks noChangeArrowheads="1"/>
          </p:cNvSpPr>
          <p:nvPr/>
        </p:nvSpPr>
        <p:spPr bwMode="auto">
          <a:xfrm>
            <a:off x="4668838" y="2606675"/>
            <a:ext cx="2497137" cy="1985963"/>
          </a:xfrm>
          <a:prstGeom prst="diamond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scene3d>
            <a:camera prst="legacyObliqueBottom">
              <a:rot lat="20099999" lon="0" rev="0"/>
            </a:camera>
            <a:lightRig rig="legacyFlat2" dir="t"/>
          </a:scene3d>
          <a:sp3d extrusionH="163500" prstMaterial="legacyPlastic">
            <a:bevelT w="13500" h="13500" prst="angle"/>
            <a:bevelB w="13500" h="13500" prst="angle"/>
            <a:extrusionClr>
              <a:srgbClr val="F8F8F8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lang="zh-CN" altLang="zh-CN">
              <a:cs typeface="Arial" pitchFamily="34" charset="0"/>
            </a:endParaRPr>
          </a:p>
        </p:txBody>
      </p:sp>
      <p:grpSp>
        <p:nvGrpSpPr>
          <p:cNvPr id="525320" name="Group 10"/>
          <p:cNvGrpSpPr>
            <a:grpSpLocks/>
          </p:cNvGrpSpPr>
          <p:nvPr/>
        </p:nvGrpSpPr>
        <p:grpSpPr bwMode="auto">
          <a:xfrm>
            <a:off x="3403600" y="1506538"/>
            <a:ext cx="2497138" cy="1985962"/>
            <a:chOff x="2144" y="1110"/>
            <a:chExt cx="1573" cy="1251"/>
          </a:xfrm>
        </p:grpSpPr>
        <p:sp>
          <p:nvSpPr>
            <p:cNvPr id="525321" name="AutoShape 11"/>
            <p:cNvSpPr>
              <a:spLocks noChangeArrowheads="1"/>
            </p:cNvSpPr>
            <p:nvPr/>
          </p:nvSpPr>
          <p:spPr bwMode="auto">
            <a:xfrm>
              <a:off x="2144" y="1110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Flat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5322" name="Line 12"/>
            <p:cNvSpPr>
              <a:spLocks noChangeShapeType="1"/>
            </p:cNvSpPr>
            <p:nvPr/>
          </p:nvSpPr>
          <p:spPr bwMode="auto">
            <a:xfrm>
              <a:off x="2144" y="1736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5323" name="Group 13"/>
          <p:cNvGrpSpPr>
            <a:grpSpLocks/>
          </p:cNvGrpSpPr>
          <p:nvPr/>
        </p:nvGrpSpPr>
        <p:grpSpPr bwMode="auto">
          <a:xfrm>
            <a:off x="2146300" y="2417763"/>
            <a:ext cx="2497138" cy="1985962"/>
            <a:chOff x="1352" y="1684"/>
            <a:chExt cx="1573" cy="1251"/>
          </a:xfrm>
        </p:grpSpPr>
        <p:sp>
          <p:nvSpPr>
            <p:cNvPr id="525324" name="AutoShape 14"/>
            <p:cNvSpPr>
              <a:spLocks noChangeArrowheads="1"/>
            </p:cNvSpPr>
            <p:nvPr/>
          </p:nvSpPr>
          <p:spPr bwMode="auto">
            <a:xfrm>
              <a:off x="1352" y="1684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181847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Normal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5325" name="Line 15"/>
            <p:cNvSpPr>
              <a:spLocks noChangeShapeType="1"/>
            </p:cNvSpPr>
            <p:nvPr/>
          </p:nvSpPr>
          <p:spPr bwMode="auto">
            <a:xfrm>
              <a:off x="1355" y="2307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5326" name="Group 16"/>
          <p:cNvGrpSpPr>
            <a:grpSpLocks/>
          </p:cNvGrpSpPr>
          <p:nvPr/>
        </p:nvGrpSpPr>
        <p:grpSpPr bwMode="auto">
          <a:xfrm>
            <a:off x="4657725" y="2417763"/>
            <a:ext cx="2497138" cy="1985962"/>
            <a:chOff x="2934" y="1684"/>
            <a:chExt cx="1573" cy="1251"/>
          </a:xfrm>
        </p:grpSpPr>
        <p:sp>
          <p:nvSpPr>
            <p:cNvPr id="525327" name="AutoShape 17"/>
            <p:cNvSpPr>
              <a:spLocks noChangeArrowheads="1"/>
            </p:cNvSpPr>
            <p:nvPr/>
          </p:nvSpPr>
          <p:spPr bwMode="auto">
            <a:xfrm>
              <a:off x="2934" y="1684"/>
              <a:ext cx="1573" cy="1251"/>
            </a:xfrm>
            <a:prstGeom prst="diamond">
              <a:avLst/>
            </a:prstGeom>
            <a:gradFill rotWithShape="1">
              <a:gsLst>
                <a:gs pos="0">
                  <a:srgbClr val="004747"/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scene3d>
              <a:camera prst="legacyObliqueBottom">
                <a:rot lat="20099999" lon="0" rev="0"/>
              </a:camera>
              <a:lightRig rig="legacyNormal2" dir="t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zh-CN">
                <a:cs typeface="Arial" pitchFamily="34" charset="0"/>
              </a:endParaRPr>
            </a:p>
          </p:txBody>
        </p:sp>
        <p:sp>
          <p:nvSpPr>
            <p:cNvPr id="525328" name="Line 18"/>
            <p:cNvSpPr>
              <a:spLocks noChangeShapeType="1"/>
            </p:cNvSpPr>
            <p:nvPr/>
          </p:nvSpPr>
          <p:spPr bwMode="auto">
            <a:xfrm>
              <a:off x="2941" y="2308"/>
              <a:ext cx="787" cy="433"/>
            </a:xfrm>
            <a:prstGeom prst="line">
              <a:avLst/>
            </a:prstGeom>
            <a:noFill/>
            <a:ln w="6350">
              <a:solidFill>
                <a:srgbClr val="FFFFFF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5329" name="Text Box 19"/>
          <p:cNvSpPr txBox="1">
            <a:spLocks noChangeArrowheads="1"/>
          </p:cNvSpPr>
          <p:nvPr/>
        </p:nvSpPr>
        <p:spPr bwMode="auto">
          <a:xfrm>
            <a:off x="3725863" y="2298700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525330" name="Text Box 20"/>
          <p:cNvSpPr txBox="1">
            <a:spLocks noChangeArrowheads="1"/>
          </p:cNvSpPr>
          <p:nvPr/>
        </p:nvSpPr>
        <p:spPr bwMode="auto">
          <a:xfrm>
            <a:off x="2454275" y="3214688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525331" name="Text Box 21"/>
          <p:cNvSpPr txBox="1">
            <a:spLocks noChangeArrowheads="1"/>
          </p:cNvSpPr>
          <p:nvPr/>
        </p:nvSpPr>
        <p:spPr bwMode="auto">
          <a:xfrm>
            <a:off x="4953000" y="3179763"/>
            <a:ext cx="1857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69696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>
                <a:solidFill>
                  <a:srgbClr val="F8F8F8"/>
                </a:solidFill>
                <a:cs typeface="Arial" pitchFamily="34" charset="0"/>
              </a:rPr>
              <a:t>Title in here</a:t>
            </a:r>
          </a:p>
        </p:txBody>
      </p:sp>
      <p:grpSp>
        <p:nvGrpSpPr>
          <p:cNvPr id="525332" name="Group 22"/>
          <p:cNvGrpSpPr>
            <a:grpSpLocks/>
          </p:cNvGrpSpPr>
          <p:nvPr/>
        </p:nvGrpSpPr>
        <p:grpSpPr bwMode="auto">
          <a:xfrm>
            <a:off x="3935413" y="3794125"/>
            <a:ext cx="1682750" cy="1552575"/>
            <a:chOff x="482" y="1851"/>
            <a:chExt cx="860" cy="796"/>
          </a:xfrm>
        </p:grpSpPr>
        <p:sp>
          <p:nvSpPr>
            <p:cNvPr id="525333" name="Freeform 23"/>
            <p:cNvSpPr>
              <a:spLocks noChangeArrowheads="1"/>
            </p:cNvSpPr>
            <p:nvPr/>
          </p:nvSpPr>
          <p:spPr bwMode="auto">
            <a:xfrm>
              <a:off x="567" y="2464"/>
              <a:ext cx="335" cy="173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58" y="173"/>
                </a:cxn>
                <a:cxn ang="0">
                  <a:pos x="297" y="32"/>
                </a:cxn>
                <a:cxn ang="0">
                  <a:pos x="289" y="8"/>
                </a:cxn>
                <a:cxn ang="0">
                  <a:pos x="223" y="26"/>
                </a:cxn>
                <a:cxn ang="0">
                  <a:pos x="0" y="166"/>
                </a:cxn>
              </a:cxnLst>
              <a:rect l="0" t="0" r="r" b="b"/>
              <a:pathLst>
                <a:path w="335" h="173">
                  <a:moveTo>
                    <a:pt x="0" y="166"/>
                  </a:moveTo>
                  <a:lnTo>
                    <a:pt x="58" y="173"/>
                  </a:lnTo>
                  <a:lnTo>
                    <a:pt x="297" y="32"/>
                  </a:lnTo>
                  <a:cubicBezTo>
                    <a:pt x="335" y="5"/>
                    <a:pt x="301" y="9"/>
                    <a:pt x="289" y="8"/>
                  </a:cubicBezTo>
                  <a:cubicBezTo>
                    <a:pt x="277" y="7"/>
                    <a:pt x="271" y="0"/>
                    <a:pt x="223" y="26"/>
                  </a:cubicBezTo>
                  <a:lnTo>
                    <a:pt x="0" y="166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34" name="Freeform 24"/>
            <p:cNvSpPr>
              <a:spLocks noChangeArrowheads="1"/>
            </p:cNvSpPr>
            <p:nvPr/>
          </p:nvSpPr>
          <p:spPr bwMode="auto">
            <a:xfrm>
              <a:off x="797" y="2401"/>
              <a:ext cx="367" cy="170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80" y="170"/>
                </a:cxn>
                <a:cxn ang="0">
                  <a:pos x="332" y="37"/>
                </a:cxn>
                <a:cxn ang="0">
                  <a:pos x="292" y="1"/>
                </a:cxn>
                <a:cxn ang="0">
                  <a:pos x="230" y="29"/>
                </a:cxn>
                <a:cxn ang="0">
                  <a:pos x="0" y="158"/>
                </a:cxn>
              </a:cxnLst>
              <a:rect l="0" t="0" r="r" b="b"/>
              <a:pathLst>
                <a:path w="367" h="170">
                  <a:moveTo>
                    <a:pt x="0" y="158"/>
                  </a:moveTo>
                  <a:lnTo>
                    <a:pt x="80" y="170"/>
                  </a:lnTo>
                  <a:lnTo>
                    <a:pt x="332" y="37"/>
                  </a:lnTo>
                  <a:cubicBezTo>
                    <a:pt x="367" y="9"/>
                    <a:pt x="309" y="2"/>
                    <a:pt x="292" y="1"/>
                  </a:cubicBezTo>
                  <a:cubicBezTo>
                    <a:pt x="280" y="0"/>
                    <a:pt x="279" y="3"/>
                    <a:pt x="230" y="29"/>
                  </a:cubicBezTo>
                  <a:lnTo>
                    <a:pt x="0" y="158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35" name="Freeform 25"/>
            <p:cNvSpPr>
              <a:spLocks noChangeArrowheads="1"/>
            </p:cNvSpPr>
            <p:nvPr/>
          </p:nvSpPr>
          <p:spPr bwMode="auto">
            <a:xfrm>
              <a:off x="1035" y="2504"/>
              <a:ext cx="307" cy="143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66" y="143"/>
                </a:cxn>
                <a:cxn ang="0">
                  <a:pos x="282" y="35"/>
                </a:cxn>
                <a:cxn ang="0">
                  <a:pos x="219" y="17"/>
                </a:cxn>
                <a:cxn ang="0">
                  <a:pos x="0" y="134"/>
                </a:cxn>
              </a:cxnLst>
              <a:rect l="0" t="0" r="r" b="b"/>
              <a:pathLst>
                <a:path w="307" h="143">
                  <a:moveTo>
                    <a:pt x="0" y="134"/>
                  </a:moveTo>
                  <a:lnTo>
                    <a:pt x="66" y="143"/>
                  </a:lnTo>
                  <a:lnTo>
                    <a:pt x="282" y="35"/>
                  </a:lnTo>
                  <a:cubicBezTo>
                    <a:pt x="307" y="14"/>
                    <a:pt x="266" y="0"/>
                    <a:pt x="219" y="17"/>
                  </a:cubicBezTo>
                  <a:lnTo>
                    <a:pt x="0" y="134"/>
                  </a:lnTo>
                  <a:close/>
                </a:path>
              </a:pathLst>
            </a:custGeom>
            <a:gradFill rotWithShape="1">
              <a:gsLst>
                <a:gs pos="0">
                  <a:srgbClr val="181818">
                    <a:alpha val="0"/>
                  </a:srgbClr>
                </a:gs>
                <a:gs pos="100000">
                  <a:srgbClr val="1C1C1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36" name="Freeform 26"/>
            <p:cNvSpPr>
              <a:spLocks noChangeArrowheads="1"/>
            </p:cNvSpPr>
            <p:nvPr/>
          </p:nvSpPr>
          <p:spPr bwMode="auto">
            <a:xfrm>
              <a:off x="482" y="2066"/>
              <a:ext cx="224" cy="569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525337" name="Freeform 27"/>
            <p:cNvSpPr>
              <a:spLocks noChangeArrowheads="1"/>
            </p:cNvSpPr>
            <p:nvPr/>
          </p:nvSpPr>
          <p:spPr bwMode="auto">
            <a:xfrm>
              <a:off x="698" y="1851"/>
              <a:ext cx="282" cy="716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525338" name="Freeform 28"/>
            <p:cNvSpPr>
              <a:spLocks noChangeArrowheads="1"/>
            </p:cNvSpPr>
            <p:nvPr/>
          </p:nvSpPr>
          <p:spPr bwMode="auto">
            <a:xfrm>
              <a:off x="956" y="2078"/>
              <a:ext cx="224" cy="569"/>
            </a:xfrm>
            <a:custGeom>
              <a:avLst/>
              <a:gdLst/>
              <a:ahLst/>
              <a:cxnLst>
                <a:cxn ang="0">
                  <a:pos x="103" y="101"/>
                </a:cxn>
                <a:cxn ang="0">
                  <a:pos x="74" y="50"/>
                </a:cxn>
                <a:cxn ang="0">
                  <a:pos x="121" y="1"/>
                </a:cxn>
                <a:cxn ang="0">
                  <a:pos x="171" y="52"/>
                </a:cxn>
                <a:cxn ang="0">
                  <a:pos x="135" y="101"/>
                </a:cxn>
                <a:cxn ang="0">
                  <a:pos x="134" y="124"/>
                </a:cxn>
                <a:cxn ang="0">
                  <a:pos x="209" y="145"/>
                </a:cxn>
                <a:cxn ang="0">
                  <a:pos x="221" y="204"/>
                </a:cxn>
                <a:cxn ang="0">
                  <a:pos x="218" y="321"/>
                </a:cxn>
                <a:cxn ang="0">
                  <a:pos x="209" y="365"/>
                </a:cxn>
                <a:cxn ang="0">
                  <a:pos x="196" y="308"/>
                </a:cxn>
                <a:cxn ang="0">
                  <a:pos x="187" y="202"/>
                </a:cxn>
                <a:cxn ang="0">
                  <a:pos x="170" y="321"/>
                </a:cxn>
                <a:cxn ang="0">
                  <a:pos x="144" y="569"/>
                </a:cxn>
                <a:cxn ang="0">
                  <a:pos x="78" y="565"/>
                </a:cxn>
                <a:cxn ang="0">
                  <a:pos x="50" y="325"/>
                </a:cxn>
                <a:cxn ang="0">
                  <a:pos x="33" y="208"/>
                </a:cxn>
                <a:cxn ang="0">
                  <a:pos x="25" y="310"/>
                </a:cxn>
                <a:cxn ang="0">
                  <a:pos x="12" y="365"/>
                </a:cxn>
                <a:cxn ang="0">
                  <a:pos x="1" y="305"/>
                </a:cxn>
                <a:cxn ang="0">
                  <a:pos x="7" y="184"/>
                </a:cxn>
                <a:cxn ang="0">
                  <a:pos x="23" y="140"/>
                </a:cxn>
                <a:cxn ang="0">
                  <a:pos x="102" y="124"/>
                </a:cxn>
                <a:cxn ang="0">
                  <a:pos x="103" y="101"/>
                </a:cxn>
              </a:cxnLst>
              <a:rect l="0" t="0" r="r" b="b"/>
              <a:pathLst>
                <a:path w="224" h="569">
                  <a:moveTo>
                    <a:pt x="103" y="101"/>
                  </a:moveTo>
                  <a:cubicBezTo>
                    <a:pt x="87" y="94"/>
                    <a:pt x="75" y="75"/>
                    <a:pt x="74" y="50"/>
                  </a:cubicBezTo>
                  <a:cubicBezTo>
                    <a:pt x="72" y="26"/>
                    <a:pt x="90" y="0"/>
                    <a:pt x="121" y="1"/>
                  </a:cubicBezTo>
                  <a:cubicBezTo>
                    <a:pt x="152" y="2"/>
                    <a:pt x="172" y="18"/>
                    <a:pt x="171" y="52"/>
                  </a:cubicBezTo>
                  <a:cubicBezTo>
                    <a:pt x="170" y="85"/>
                    <a:pt x="151" y="96"/>
                    <a:pt x="135" y="101"/>
                  </a:cubicBezTo>
                  <a:cubicBezTo>
                    <a:pt x="132" y="111"/>
                    <a:pt x="132" y="118"/>
                    <a:pt x="134" y="124"/>
                  </a:cubicBezTo>
                  <a:cubicBezTo>
                    <a:pt x="151" y="131"/>
                    <a:pt x="194" y="132"/>
                    <a:pt x="209" y="145"/>
                  </a:cubicBezTo>
                  <a:cubicBezTo>
                    <a:pt x="224" y="156"/>
                    <a:pt x="219" y="175"/>
                    <a:pt x="221" y="204"/>
                  </a:cubicBezTo>
                  <a:lnTo>
                    <a:pt x="218" y="321"/>
                  </a:lnTo>
                  <a:cubicBezTo>
                    <a:pt x="216" y="348"/>
                    <a:pt x="212" y="367"/>
                    <a:pt x="209" y="365"/>
                  </a:cubicBezTo>
                  <a:cubicBezTo>
                    <a:pt x="199" y="370"/>
                    <a:pt x="200" y="335"/>
                    <a:pt x="196" y="308"/>
                  </a:cubicBezTo>
                  <a:lnTo>
                    <a:pt x="187" y="202"/>
                  </a:lnTo>
                  <a:cubicBezTo>
                    <a:pt x="182" y="204"/>
                    <a:pt x="177" y="260"/>
                    <a:pt x="170" y="321"/>
                  </a:cubicBezTo>
                  <a:lnTo>
                    <a:pt x="144" y="569"/>
                  </a:lnTo>
                  <a:lnTo>
                    <a:pt x="78" y="565"/>
                  </a:lnTo>
                  <a:lnTo>
                    <a:pt x="50" y="325"/>
                  </a:lnTo>
                  <a:cubicBezTo>
                    <a:pt x="39" y="255"/>
                    <a:pt x="37" y="211"/>
                    <a:pt x="33" y="208"/>
                  </a:cubicBezTo>
                  <a:lnTo>
                    <a:pt x="25" y="310"/>
                  </a:lnTo>
                  <a:cubicBezTo>
                    <a:pt x="22" y="336"/>
                    <a:pt x="16" y="366"/>
                    <a:pt x="12" y="365"/>
                  </a:cubicBezTo>
                  <a:cubicBezTo>
                    <a:pt x="4" y="365"/>
                    <a:pt x="2" y="335"/>
                    <a:pt x="1" y="305"/>
                  </a:cubicBezTo>
                  <a:cubicBezTo>
                    <a:pt x="0" y="275"/>
                    <a:pt x="3" y="212"/>
                    <a:pt x="7" y="184"/>
                  </a:cubicBezTo>
                  <a:cubicBezTo>
                    <a:pt x="12" y="157"/>
                    <a:pt x="7" y="150"/>
                    <a:pt x="23" y="140"/>
                  </a:cubicBezTo>
                  <a:cubicBezTo>
                    <a:pt x="39" y="131"/>
                    <a:pt x="89" y="131"/>
                    <a:pt x="102" y="124"/>
                  </a:cubicBezTo>
                  <a:cubicBezTo>
                    <a:pt x="106" y="120"/>
                    <a:pt x="108" y="108"/>
                    <a:pt x="103" y="10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legacyPerspectiveTopRight">
                <a:rot lat="0" lon="840000" rev="0"/>
              </a:camera>
              <a:lightRig rig="legacyFlat1" dir="t"/>
            </a:scene3d>
            <a:sp3d extrusionH="36500" prstMaterial="legacyMetal">
              <a:bevelT w="13500" h="13500" prst="angle"/>
              <a:bevelB w="13500" h="13500" prst="angle"/>
              <a:extrusionClr>
                <a:srgbClr val="333333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525339" name="标题 3074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7" name="Rectangle 3"/>
          <p:cNvSpPr>
            <a:spLocks noChangeArrowheads="1"/>
          </p:cNvSpPr>
          <p:nvPr/>
        </p:nvSpPr>
        <p:spPr bwMode="auto">
          <a:xfrm>
            <a:off x="709613" y="2635250"/>
            <a:ext cx="7740650" cy="6191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526338" name="Group 4"/>
          <p:cNvGrpSpPr>
            <a:grpSpLocks/>
          </p:cNvGrpSpPr>
          <p:nvPr/>
        </p:nvGrpSpPr>
        <p:grpSpPr bwMode="auto">
          <a:xfrm>
            <a:off x="698500" y="2635250"/>
            <a:ext cx="2054225" cy="619125"/>
            <a:chOff x="404" y="1980"/>
            <a:chExt cx="1294" cy="298"/>
          </a:xfrm>
        </p:grpSpPr>
        <p:sp>
          <p:nvSpPr>
            <p:cNvPr id="526339" name="Rectangle 5"/>
            <p:cNvSpPr>
              <a:spLocks noChangeArrowheads="1"/>
            </p:cNvSpPr>
            <p:nvPr/>
          </p:nvSpPr>
          <p:spPr bwMode="auto">
            <a:xfrm>
              <a:off x="404" y="1980"/>
              <a:ext cx="1205" cy="29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526340" name="AutoShape 6"/>
            <p:cNvSpPr>
              <a:spLocks noChangeArrowheads="1"/>
            </p:cNvSpPr>
            <p:nvPr/>
          </p:nvSpPr>
          <p:spPr bwMode="auto">
            <a:xfrm rot="5400000">
              <a:off x="1566" y="2070"/>
              <a:ext cx="139" cy="12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</p:grpSp>
      <p:sp>
        <p:nvSpPr>
          <p:cNvPr id="526341" name="Text Box 7"/>
          <p:cNvSpPr txBox="1">
            <a:spLocks noChangeArrowheads="1"/>
          </p:cNvSpPr>
          <p:nvPr/>
        </p:nvSpPr>
        <p:spPr bwMode="auto">
          <a:xfrm>
            <a:off x="2613025" y="27670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526342" name="Rectangle 8"/>
          <p:cNvSpPr>
            <a:spLocks noChangeArrowheads="1"/>
          </p:cNvSpPr>
          <p:nvPr/>
        </p:nvSpPr>
        <p:spPr bwMode="auto">
          <a:xfrm>
            <a:off x="720725" y="2741613"/>
            <a:ext cx="183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3300"/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cs typeface="Arial" pitchFamily="34" charset="0"/>
              </a:rPr>
              <a:t>Title in here</a:t>
            </a:r>
          </a:p>
        </p:txBody>
      </p:sp>
      <p:sp>
        <p:nvSpPr>
          <p:cNvPr id="526343" name="AutoShape 9"/>
          <p:cNvSpPr>
            <a:spLocks noChangeArrowheads="1"/>
          </p:cNvSpPr>
          <p:nvPr/>
        </p:nvSpPr>
        <p:spPr bwMode="auto">
          <a:xfrm>
            <a:off x="4184650" y="2801938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gradFill rotWithShape="1">
            <a:gsLst>
              <a:gs pos="0">
                <a:schemeClr val="accent1"/>
              </a:gs>
              <a:gs pos="100000">
                <a:srgbClr val="FEFEFE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6344" name="Text Box 10"/>
          <p:cNvSpPr txBox="1">
            <a:spLocks noChangeArrowheads="1"/>
          </p:cNvSpPr>
          <p:nvPr/>
        </p:nvSpPr>
        <p:spPr bwMode="auto">
          <a:xfrm>
            <a:off x="4564063" y="27670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526345" name="AutoShape 11"/>
          <p:cNvSpPr>
            <a:spLocks noChangeArrowheads="1"/>
          </p:cNvSpPr>
          <p:nvPr/>
        </p:nvSpPr>
        <p:spPr bwMode="auto">
          <a:xfrm>
            <a:off x="6213475" y="2801938"/>
            <a:ext cx="368300" cy="273050"/>
          </a:xfrm>
          <a:prstGeom prst="rightArrow">
            <a:avLst>
              <a:gd name="adj1" fmla="val 50000"/>
              <a:gd name="adj2" fmla="val 60454"/>
            </a:avLst>
          </a:prstGeom>
          <a:gradFill rotWithShape="1">
            <a:gsLst>
              <a:gs pos="0">
                <a:schemeClr val="accent1"/>
              </a:gs>
              <a:gs pos="100000">
                <a:srgbClr val="FEFEFE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6346" name="Text Box 12"/>
          <p:cNvSpPr txBox="1">
            <a:spLocks noChangeArrowheads="1"/>
          </p:cNvSpPr>
          <p:nvPr/>
        </p:nvSpPr>
        <p:spPr bwMode="auto">
          <a:xfrm>
            <a:off x="6551613" y="276701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cs typeface="Arial" pitchFamily="34" charset="0"/>
              </a:rPr>
              <a:t>Text in here</a:t>
            </a:r>
          </a:p>
        </p:txBody>
      </p:sp>
      <p:sp>
        <p:nvSpPr>
          <p:cNvPr id="526347" name="AutoShape 13"/>
          <p:cNvSpPr>
            <a:spLocks noChangeArrowheads="1"/>
          </p:cNvSpPr>
          <p:nvPr/>
        </p:nvSpPr>
        <p:spPr bwMode="auto">
          <a:xfrm>
            <a:off x="995363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1"/>
              </a:gs>
              <a:gs pos="100000">
                <a:srgbClr val="57686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6348" name="AutoShape 14"/>
          <p:cNvSpPr>
            <a:spLocks noChangeArrowheads="1"/>
          </p:cNvSpPr>
          <p:nvPr/>
        </p:nvSpPr>
        <p:spPr bwMode="auto">
          <a:xfrm>
            <a:off x="2976563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6349" name="AutoShape 15"/>
          <p:cNvSpPr>
            <a:spLocks noChangeArrowheads="1"/>
          </p:cNvSpPr>
          <p:nvPr/>
        </p:nvSpPr>
        <p:spPr bwMode="auto">
          <a:xfrm>
            <a:off x="4967288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sp>
        <p:nvSpPr>
          <p:cNvPr id="526350" name="AutoShape 16"/>
          <p:cNvSpPr>
            <a:spLocks noChangeArrowheads="1"/>
          </p:cNvSpPr>
          <p:nvPr/>
        </p:nvSpPr>
        <p:spPr bwMode="auto">
          <a:xfrm>
            <a:off x="6910388" y="3384550"/>
            <a:ext cx="1114425" cy="1114425"/>
          </a:xfrm>
          <a:prstGeom prst="diamond">
            <a:avLst/>
          </a:prstGeom>
          <a:gradFill rotWithShape="1">
            <a:gsLst>
              <a:gs pos="0">
                <a:schemeClr val="accent2"/>
              </a:gs>
              <a:gs pos="100000">
                <a:srgbClr val="181847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scene3d>
            <a:camera prst="legacyPerspectiveBottom">
              <a:rot lat="20999999" lon="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zh-CN"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526351" name="AutoShape 17"/>
          <p:cNvCxnSpPr>
            <a:cxnSpLocks noChangeShapeType="1"/>
            <a:stCxn id="526347" idx="3"/>
            <a:endCxn id="526348" idx="1"/>
          </p:cNvCxnSpPr>
          <p:nvPr/>
        </p:nvCxnSpPr>
        <p:spPr bwMode="auto">
          <a:xfrm>
            <a:off x="2109788" y="3941763"/>
            <a:ext cx="8667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526352" name="AutoShape 18"/>
          <p:cNvCxnSpPr>
            <a:cxnSpLocks noChangeShapeType="1"/>
            <a:stCxn id="526348" idx="3"/>
            <a:endCxn id="526349" idx="1"/>
          </p:cNvCxnSpPr>
          <p:nvPr/>
        </p:nvCxnSpPr>
        <p:spPr bwMode="auto">
          <a:xfrm>
            <a:off x="4090988" y="3941763"/>
            <a:ext cx="876300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cxnSp>
        <p:nvCxnSpPr>
          <p:cNvPr id="526353" name="AutoShape 19"/>
          <p:cNvCxnSpPr>
            <a:cxnSpLocks noChangeShapeType="1"/>
            <a:stCxn id="526349" idx="3"/>
            <a:endCxn id="526350" idx="1"/>
          </p:cNvCxnSpPr>
          <p:nvPr/>
        </p:nvCxnSpPr>
        <p:spPr bwMode="auto">
          <a:xfrm>
            <a:off x="6081713" y="3941763"/>
            <a:ext cx="828675" cy="0"/>
          </a:xfrm>
          <a:prstGeom prst="straightConnector1">
            <a:avLst/>
          </a:prstGeom>
          <a:noFill/>
          <a:ln w="12700">
            <a:solidFill>
              <a:srgbClr val="333333"/>
            </a:solidFill>
            <a:round/>
            <a:headEnd type="oval" w="sm" len="sm"/>
            <a:tailEnd type="oval" w="sm" len="sm"/>
          </a:ln>
        </p:spPr>
      </p:cxnSp>
      <p:sp>
        <p:nvSpPr>
          <p:cNvPr id="526354" name="Text Box 20"/>
          <p:cNvSpPr txBox="1">
            <a:spLocks noChangeArrowheads="1"/>
          </p:cNvSpPr>
          <p:nvPr/>
        </p:nvSpPr>
        <p:spPr bwMode="auto">
          <a:xfrm>
            <a:off x="1098550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2003</a:t>
            </a:r>
          </a:p>
        </p:txBody>
      </p:sp>
      <p:sp>
        <p:nvSpPr>
          <p:cNvPr id="526355" name="Text Box 21"/>
          <p:cNvSpPr txBox="1">
            <a:spLocks noChangeArrowheads="1"/>
          </p:cNvSpPr>
          <p:nvPr/>
        </p:nvSpPr>
        <p:spPr bwMode="auto">
          <a:xfrm>
            <a:off x="3087688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2004</a:t>
            </a:r>
          </a:p>
        </p:txBody>
      </p:sp>
      <p:sp>
        <p:nvSpPr>
          <p:cNvPr id="526356" name="Text Box 22"/>
          <p:cNvSpPr txBox="1">
            <a:spLocks noChangeArrowheads="1"/>
          </p:cNvSpPr>
          <p:nvPr/>
        </p:nvSpPr>
        <p:spPr bwMode="auto">
          <a:xfrm>
            <a:off x="5097463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2005</a:t>
            </a:r>
          </a:p>
        </p:txBody>
      </p:sp>
      <p:sp>
        <p:nvSpPr>
          <p:cNvPr id="526357" name="Text Box 23"/>
          <p:cNvSpPr txBox="1">
            <a:spLocks noChangeArrowheads="1"/>
          </p:cNvSpPr>
          <p:nvPr/>
        </p:nvSpPr>
        <p:spPr bwMode="auto">
          <a:xfrm>
            <a:off x="7050088" y="3709988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>
                <a:solidFill>
                  <a:srgbClr val="FFFFFF"/>
                </a:solidFill>
                <a:cs typeface="Arial" pitchFamily="34" charset="0"/>
              </a:rPr>
              <a:t>2006</a:t>
            </a:r>
          </a:p>
        </p:txBody>
      </p:sp>
      <p:sp>
        <p:nvSpPr>
          <p:cNvPr id="526358" name="Text Box 24"/>
          <p:cNvSpPr txBox="1">
            <a:spLocks noChangeArrowheads="1"/>
          </p:cNvSpPr>
          <p:nvPr/>
        </p:nvSpPr>
        <p:spPr bwMode="auto">
          <a:xfrm>
            <a:off x="741363" y="4589463"/>
            <a:ext cx="1614487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526359" name="Text Box 25"/>
          <p:cNvSpPr txBox="1">
            <a:spLocks noChangeArrowheads="1"/>
          </p:cNvSpPr>
          <p:nvPr/>
        </p:nvSpPr>
        <p:spPr bwMode="auto">
          <a:xfrm>
            <a:off x="2684463" y="4589463"/>
            <a:ext cx="1614487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526360" name="Text Box 26"/>
          <p:cNvSpPr txBox="1">
            <a:spLocks noChangeArrowheads="1"/>
          </p:cNvSpPr>
          <p:nvPr/>
        </p:nvSpPr>
        <p:spPr bwMode="auto">
          <a:xfrm>
            <a:off x="4699000" y="4589463"/>
            <a:ext cx="1614488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526361" name="Text Box 27"/>
          <p:cNvSpPr txBox="1">
            <a:spLocks noChangeArrowheads="1"/>
          </p:cNvSpPr>
          <p:nvPr/>
        </p:nvSpPr>
        <p:spPr bwMode="auto">
          <a:xfrm>
            <a:off x="6646863" y="4589463"/>
            <a:ext cx="1614487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1500">
                <a:solidFill>
                  <a:srgbClr val="000000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526362" name="Rectangle 28"/>
          <p:cNvSpPr>
            <a:spLocks noChangeArrowheads="1"/>
          </p:cNvSpPr>
          <p:nvPr/>
        </p:nvSpPr>
        <p:spPr bwMode="auto">
          <a:xfrm>
            <a:off x="1054100" y="1752600"/>
            <a:ext cx="69342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b="1">
                <a:solidFill>
                  <a:srgbClr val="000000"/>
                </a:solidFill>
                <a:cs typeface="Arial" pitchFamily="34" charset="0"/>
              </a:rPr>
              <a:t>ThemeGallery  is a Design Digital Content &amp; Contents mall developed by Guild Design Inc.</a:t>
            </a:r>
          </a:p>
        </p:txBody>
      </p:sp>
      <p:sp>
        <p:nvSpPr>
          <p:cNvPr id="526363" name="Rectangle 30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</p:spTree>
  </p:cSld>
  <p:clrMapOvr>
    <a:masterClrMapping/>
  </p:clrMapOvr>
  <p:transition/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1" name="标题 327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title style</a:t>
            </a:r>
          </a:p>
        </p:txBody>
      </p:sp>
      <p:grpSp>
        <p:nvGrpSpPr>
          <p:cNvPr id="527362" name="组合 32770"/>
          <p:cNvGrpSpPr>
            <a:grpSpLocks/>
          </p:cNvGrpSpPr>
          <p:nvPr/>
        </p:nvGrpSpPr>
        <p:grpSpPr bwMode="auto">
          <a:xfrm>
            <a:off x="914400" y="2778125"/>
            <a:ext cx="6838950" cy="3365500"/>
            <a:chOff x="664" y="1951"/>
            <a:chExt cx="4308" cy="2120"/>
          </a:xfrm>
        </p:grpSpPr>
        <p:sp>
          <p:nvSpPr>
            <p:cNvPr id="527363" name="任意多边形 32771"/>
            <p:cNvSpPr>
              <a:spLocks noChangeArrowheads="1"/>
            </p:cNvSpPr>
            <p:nvPr/>
          </p:nvSpPr>
          <p:spPr bwMode="auto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64" name="任意多边形 32772"/>
            <p:cNvSpPr>
              <a:spLocks noChangeArrowheads="1"/>
            </p:cNvSpPr>
            <p:nvPr/>
          </p:nvSpPr>
          <p:spPr bwMode="auto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65" name="任意多边形 32773"/>
            <p:cNvSpPr>
              <a:spLocks noChangeArrowheads="1"/>
            </p:cNvSpPr>
            <p:nvPr/>
          </p:nvSpPr>
          <p:spPr bwMode="auto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66" name="任意多边形 32774"/>
            <p:cNvSpPr>
              <a:spLocks noChangeArrowheads="1"/>
            </p:cNvSpPr>
            <p:nvPr/>
          </p:nvSpPr>
          <p:spPr bwMode="auto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67" name="任意多边形 32775"/>
            <p:cNvSpPr>
              <a:spLocks noChangeArrowheads="1"/>
            </p:cNvSpPr>
            <p:nvPr/>
          </p:nvSpPr>
          <p:spPr bwMode="auto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68" name="任意多边形 32776"/>
            <p:cNvSpPr>
              <a:spLocks noChangeArrowheads="1"/>
            </p:cNvSpPr>
            <p:nvPr/>
          </p:nvSpPr>
          <p:spPr bwMode="auto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69" name="任意多边形 32777"/>
            <p:cNvSpPr>
              <a:spLocks noChangeArrowheads="1"/>
            </p:cNvSpPr>
            <p:nvPr/>
          </p:nvSpPr>
          <p:spPr bwMode="auto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0" name="任意多边形 32778"/>
            <p:cNvSpPr>
              <a:spLocks noChangeArrowheads="1"/>
            </p:cNvSpPr>
            <p:nvPr/>
          </p:nvSpPr>
          <p:spPr bwMode="auto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1" name="任意多边形 32779"/>
            <p:cNvSpPr>
              <a:spLocks noChangeArrowheads="1"/>
            </p:cNvSpPr>
            <p:nvPr/>
          </p:nvSpPr>
          <p:spPr bwMode="auto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2" name="任意多边形 32780"/>
            <p:cNvSpPr>
              <a:spLocks noChangeArrowheads="1"/>
            </p:cNvSpPr>
            <p:nvPr/>
          </p:nvSpPr>
          <p:spPr bwMode="auto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3" name="任意多边形 32781"/>
            <p:cNvSpPr>
              <a:spLocks noChangeArrowheads="1"/>
            </p:cNvSpPr>
            <p:nvPr/>
          </p:nvSpPr>
          <p:spPr bwMode="auto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4" name="任意多边形 32782"/>
            <p:cNvSpPr>
              <a:spLocks noChangeArrowheads="1"/>
            </p:cNvSpPr>
            <p:nvPr/>
          </p:nvSpPr>
          <p:spPr bwMode="auto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5" name="任意多边形 32783"/>
            <p:cNvSpPr>
              <a:spLocks noChangeArrowheads="1"/>
            </p:cNvSpPr>
            <p:nvPr/>
          </p:nvSpPr>
          <p:spPr bwMode="auto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6" name="任意多边形 32784"/>
            <p:cNvSpPr>
              <a:spLocks noChangeArrowheads="1"/>
            </p:cNvSpPr>
            <p:nvPr/>
          </p:nvSpPr>
          <p:spPr bwMode="auto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7" name="任意多边形 32785"/>
            <p:cNvSpPr>
              <a:spLocks noChangeArrowheads="1"/>
            </p:cNvSpPr>
            <p:nvPr/>
          </p:nvSpPr>
          <p:spPr bwMode="auto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8" name="任意多边形 32786"/>
            <p:cNvSpPr>
              <a:spLocks noChangeArrowheads="1"/>
            </p:cNvSpPr>
            <p:nvPr/>
          </p:nvSpPr>
          <p:spPr bwMode="auto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79" name="任意多边形 32787"/>
            <p:cNvSpPr>
              <a:spLocks noChangeArrowheads="1"/>
            </p:cNvSpPr>
            <p:nvPr/>
          </p:nvSpPr>
          <p:spPr bwMode="auto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0" name="任意多边形 32788"/>
            <p:cNvSpPr>
              <a:spLocks noChangeArrowheads="1"/>
            </p:cNvSpPr>
            <p:nvPr/>
          </p:nvSpPr>
          <p:spPr bwMode="auto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1" name="任意多边形 32789"/>
            <p:cNvSpPr>
              <a:spLocks noChangeArrowheads="1"/>
            </p:cNvSpPr>
            <p:nvPr/>
          </p:nvSpPr>
          <p:spPr bwMode="auto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2" name="任意多边形 32790"/>
            <p:cNvSpPr>
              <a:spLocks noChangeArrowheads="1"/>
            </p:cNvSpPr>
            <p:nvPr/>
          </p:nvSpPr>
          <p:spPr bwMode="auto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3" name="任意多边形 32791"/>
            <p:cNvSpPr>
              <a:spLocks noChangeArrowheads="1"/>
            </p:cNvSpPr>
            <p:nvPr/>
          </p:nvSpPr>
          <p:spPr bwMode="auto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4" name="任意多边形 32792"/>
            <p:cNvSpPr>
              <a:spLocks noChangeArrowheads="1"/>
            </p:cNvSpPr>
            <p:nvPr/>
          </p:nvSpPr>
          <p:spPr bwMode="auto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5" name="任意多边形 32793"/>
            <p:cNvSpPr>
              <a:spLocks noChangeArrowheads="1"/>
            </p:cNvSpPr>
            <p:nvPr/>
          </p:nvSpPr>
          <p:spPr bwMode="auto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6" name="任意多边形 32794"/>
            <p:cNvSpPr>
              <a:spLocks noChangeArrowheads="1"/>
            </p:cNvSpPr>
            <p:nvPr/>
          </p:nvSpPr>
          <p:spPr bwMode="auto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7" name="任意多边形 32795"/>
            <p:cNvSpPr>
              <a:spLocks noChangeArrowheads="1"/>
            </p:cNvSpPr>
            <p:nvPr/>
          </p:nvSpPr>
          <p:spPr bwMode="auto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8" name="任意多边形 32796"/>
            <p:cNvSpPr>
              <a:spLocks noChangeArrowheads="1"/>
            </p:cNvSpPr>
            <p:nvPr/>
          </p:nvSpPr>
          <p:spPr bwMode="auto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89" name="任意多边形 32797"/>
            <p:cNvSpPr>
              <a:spLocks noChangeArrowheads="1"/>
            </p:cNvSpPr>
            <p:nvPr/>
          </p:nvSpPr>
          <p:spPr bwMode="auto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0" name="任意多边形 32798"/>
            <p:cNvSpPr>
              <a:spLocks noChangeArrowheads="1"/>
            </p:cNvSpPr>
            <p:nvPr/>
          </p:nvSpPr>
          <p:spPr bwMode="auto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1" name="任意多边形 32799"/>
            <p:cNvSpPr>
              <a:spLocks noChangeArrowheads="1"/>
            </p:cNvSpPr>
            <p:nvPr/>
          </p:nvSpPr>
          <p:spPr bwMode="auto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2" name="任意多边形 32800"/>
            <p:cNvSpPr>
              <a:spLocks noChangeArrowheads="1"/>
            </p:cNvSpPr>
            <p:nvPr/>
          </p:nvSpPr>
          <p:spPr bwMode="auto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3" name="任意多边形 32801"/>
            <p:cNvSpPr>
              <a:spLocks noChangeArrowheads="1"/>
            </p:cNvSpPr>
            <p:nvPr/>
          </p:nvSpPr>
          <p:spPr bwMode="auto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4" name="任意多边形 32802"/>
            <p:cNvSpPr>
              <a:spLocks noChangeArrowheads="1"/>
            </p:cNvSpPr>
            <p:nvPr/>
          </p:nvSpPr>
          <p:spPr bwMode="auto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5" name="任意多边形 32803"/>
            <p:cNvSpPr>
              <a:spLocks noChangeArrowheads="1"/>
            </p:cNvSpPr>
            <p:nvPr/>
          </p:nvSpPr>
          <p:spPr bwMode="auto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6" name="任意多边形 32804"/>
            <p:cNvSpPr>
              <a:spLocks noChangeArrowheads="1"/>
            </p:cNvSpPr>
            <p:nvPr/>
          </p:nvSpPr>
          <p:spPr bwMode="auto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7" name="任意多边形 32805"/>
            <p:cNvSpPr>
              <a:spLocks noChangeArrowheads="1"/>
            </p:cNvSpPr>
            <p:nvPr/>
          </p:nvSpPr>
          <p:spPr bwMode="auto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prstShdw prst="shdw17" dist="25400" dir="5400000">
                <a:srgbClr val="333333">
                  <a:alpha val="50000"/>
                </a:srgbClr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8" name="任意多边形 32806"/>
            <p:cNvSpPr>
              <a:spLocks noChangeArrowheads="1"/>
            </p:cNvSpPr>
            <p:nvPr/>
          </p:nvSpPr>
          <p:spPr bwMode="auto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399" name="任意多边形 32807"/>
            <p:cNvSpPr>
              <a:spLocks noChangeArrowheads="1"/>
            </p:cNvSpPr>
            <p:nvPr/>
          </p:nvSpPr>
          <p:spPr bwMode="auto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0" name="任意多边形 32808"/>
            <p:cNvSpPr>
              <a:spLocks noChangeArrowheads="1"/>
            </p:cNvSpPr>
            <p:nvPr/>
          </p:nvSpPr>
          <p:spPr bwMode="auto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1" name="任意多边形 32809"/>
            <p:cNvSpPr>
              <a:spLocks noChangeArrowheads="1"/>
            </p:cNvSpPr>
            <p:nvPr/>
          </p:nvSpPr>
          <p:spPr bwMode="auto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2" name="任意多边形 32810"/>
            <p:cNvSpPr>
              <a:spLocks noChangeArrowheads="1"/>
            </p:cNvSpPr>
            <p:nvPr/>
          </p:nvSpPr>
          <p:spPr bwMode="auto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3" name="任意多边形 32811"/>
            <p:cNvSpPr>
              <a:spLocks noChangeArrowheads="1"/>
            </p:cNvSpPr>
            <p:nvPr/>
          </p:nvSpPr>
          <p:spPr bwMode="auto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4" name="任意多边形 32812"/>
            <p:cNvSpPr>
              <a:spLocks noChangeArrowheads="1"/>
            </p:cNvSpPr>
            <p:nvPr/>
          </p:nvSpPr>
          <p:spPr bwMode="auto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5" name="任意多边形 32813"/>
            <p:cNvSpPr>
              <a:spLocks noChangeArrowheads="1"/>
            </p:cNvSpPr>
            <p:nvPr/>
          </p:nvSpPr>
          <p:spPr bwMode="auto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6" name="任意多边形 32814"/>
            <p:cNvSpPr>
              <a:spLocks noChangeArrowheads="1"/>
            </p:cNvSpPr>
            <p:nvPr/>
          </p:nvSpPr>
          <p:spPr bwMode="auto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7" name="任意多边形 32815"/>
            <p:cNvSpPr>
              <a:spLocks noChangeArrowheads="1"/>
            </p:cNvSpPr>
            <p:nvPr/>
          </p:nvSpPr>
          <p:spPr bwMode="auto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8" name="任意多边形 32816"/>
            <p:cNvSpPr>
              <a:spLocks noChangeArrowheads="1"/>
            </p:cNvSpPr>
            <p:nvPr/>
          </p:nvSpPr>
          <p:spPr bwMode="auto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09" name="任意多边形 32817"/>
            <p:cNvSpPr>
              <a:spLocks noChangeArrowheads="1"/>
            </p:cNvSpPr>
            <p:nvPr/>
          </p:nvSpPr>
          <p:spPr bwMode="auto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0" name="任意多边形 32818"/>
            <p:cNvSpPr>
              <a:spLocks noChangeArrowheads="1"/>
            </p:cNvSpPr>
            <p:nvPr/>
          </p:nvSpPr>
          <p:spPr bwMode="auto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1" name="任意多边形 32819"/>
            <p:cNvSpPr>
              <a:spLocks noChangeArrowheads="1"/>
            </p:cNvSpPr>
            <p:nvPr/>
          </p:nvSpPr>
          <p:spPr bwMode="auto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2" name="任意多边形 32820"/>
            <p:cNvSpPr>
              <a:spLocks noChangeArrowheads="1"/>
            </p:cNvSpPr>
            <p:nvPr/>
          </p:nvSpPr>
          <p:spPr bwMode="auto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3" name="任意多边形 32821"/>
            <p:cNvSpPr>
              <a:spLocks noChangeArrowheads="1"/>
            </p:cNvSpPr>
            <p:nvPr/>
          </p:nvSpPr>
          <p:spPr bwMode="auto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4" name="任意多边形 32822"/>
            <p:cNvSpPr>
              <a:spLocks noChangeArrowheads="1"/>
            </p:cNvSpPr>
            <p:nvPr/>
          </p:nvSpPr>
          <p:spPr bwMode="auto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5" name="任意多边形 32823"/>
            <p:cNvSpPr>
              <a:spLocks noChangeArrowheads="1"/>
            </p:cNvSpPr>
            <p:nvPr/>
          </p:nvSpPr>
          <p:spPr bwMode="auto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6" name="任意多边形 32824"/>
            <p:cNvSpPr>
              <a:spLocks noChangeArrowheads="1"/>
            </p:cNvSpPr>
            <p:nvPr/>
          </p:nvSpPr>
          <p:spPr bwMode="auto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7" name="任意多边形 32825"/>
            <p:cNvSpPr>
              <a:spLocks noChangeArrowheads="1"/>
            </p:cNvSpPr>
            <p:nvPr/>
          </p:nvSpPr>
          <p:spPr bwMode="auto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8" name="任意多边形 32826"/>
            <p:cNvSpPr>
              <a:spLocks noChangeArrowheads="1"/>
            </p:cNvSpPr>
            <p:nvPr/>
          </p:nvSpPr>
          <p:spPr bwMode="auto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19" name="任意多边形 32827"/>
            <p:cNvSpPr>
              <a:spLocks noChangeArrowheads="1"/>
            </p:cNvSpPr>
            <p:nvPr/>
          </p:nvSpPr>
          <p:spPr bwMode="auto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0" name="任意多边形 32828"/>
            <p:cNvSpPr>
              <a:spLocks noChangeArrowheads="1"/>
            </p:cNvSpPr>
            <p:nvPr/>
          </p:nvSpPr>
          <p:spPr bwMode="auto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1" name="任意多边形 32829"/>
            <p:cNvSpPr>
              <a:spLocks noChangeArrowheads="1"/>
            </p:cNvSpPr>
            <p:nvPr/>
          </p:nvSpPr>
          <p:spPr bwMode="auto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2" name="任意多边形 32830"/>
            <p:cNvSpPr>
              <a:spLocks noChangeArrowheads="1"/>
            </p:cNvSpPr>
            <p:nvPr/>
          </p:nvSpPr>
          <p:spPr bwMode="auto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3" name="任意多边形 32831"/>
            <p:cNvSpPr>
              <a:spLocks noChangeArrowheads="1"/>
            </p:cNvSpPr>
            <p:nvPr/>
          </p:nvSpPr>
          <p:spPr bwMode="auto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4" name="任意多边形 32832"/>
            <p:cNvSpPr>
              <a:spLocks noChangeArrowheads="1"/>
            </p:cNvSpPr>
            <p:nvPr/>
          </p:nvSpPr>
          <p:spPr bwMode="auto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5" name="任意多边形 32833"/>
            <p:cNvSpPr>
              <a:spLocks noChangeArrowheads="1"/>
            </p:cNvSpPr>
            <p:nvPr/>
          </p:nvSpPr>
          <p:spPr bwMode="auto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6" name="任意多边形 32834"/>
            <p:cNvSpPr>
              <a:spLocks noChangeArrowheads="1"/>
            </p:cNvSpPr>
            <p:nvPr/>
          </p:nvSpPr>
          <p:spPr bwMode="auto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7" name="任意多边形 32835"/>
            <p:cNvSpPr>
              <a:spLocks noChangeArrowheads="1"/>
            </p:cNvSpPr>
            <p:nvPr/>
          </p:nvSpPr>
          <p:spPr bwMode="auto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8" name="任意多边形 32836"/>
            <p:cNvSpPr>
              <a:spLocks noChangeArrowheads="1"/>
            </p:cNvSpPr>
            <p:nvPr/>
          </p:nvSpPr>
          <p:spPr bwMode="auto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29" name="任意多边形 32837"/>
            <p:cNvSpPr>
              <a:spLocks noChangeArrowheads="1"/>
            </p:cNvSpPr>
            <p:nvPr/>
          </p:nvSpPr>
          <p:spPr bwMode="auto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0" name="任意多边形 32838"/>
            <p:cNvSpPr>
              <a:spLocks noChangeArrowheads="1"/>
            </p:cNvSpPr>
            <p:nvPr/>
          </p:nvSpPr>
          <p:spPr bwMode="auto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1" name="任意多边形 32839"/>
            <p:cNvSpPr>
              <a:spLocks noChangeArrowheads="1"/>
            </p:cNvSpPr>
            <p:nvPr/>
          </p:nvSpPr>
          <p:spPr bwMode="auto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2" name="任意多边形 32840"/>
            <p:cNvSpPr>
              <a:spLocks noChangeArrowheads="1"/>
            </p:cNvSpPr>
            <p:nvPr/>
          </p:nvSpPr>
          <p:spPr bwMode="auto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3" name="任意多边形 32841"/>
            <p:cNvSpPr>
              <a:spLocks noChangeArrowheads="1"/>
            </p:cNvSpPr>
            <p:nvPr/>
          </p:nvSpPr>
          <p:spPr bwMode="auto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4" name="任意多边形 32842"/>
            <p:cNvSpPr>
              <a:spLocks noChangeArrowheads="1"/>
            </p:cNvSpPr>
            <p:nvPr/>
          </p:nvSpPr>
          <p:spPr bwMode="auto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5" name="任意多边形 32843"/>
            <p:cNvSpPr>
              <a:spLocks noChangeArrowheads="1"/>
            </p:cNvSpPr>
            <p:nvPr/>
          </p:nvSpPr>
          <p:spPr bwMode="auto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6" name="任意多边形 32844"/>
            <p:cNvSpPr>
              <a:spLocks noChangeArrowheads="1"/>
            </p:cNvSpPr>
            <p:nvPr/>
          </p:nvSpPr>
          <p:spPr bwMode="auto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7" name="任意多边形 32845"/>
            <p:cNvSpPr>
              <a:spLocks noChangeArrowheads="1"/>
            </p:cNvSpPr>
            <p:nvPr/>
          </p:nvSpPr>
          <p:spPr bwMode="auto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8" name="任意多边形 32846"/>
            <p:cNvSpPr>
              <a:spLocks noChangeArrowheads="1"/>
            </p:cNvSpPr>
            <p:nvPr/>
          </p:nvSpPr>
          <p:spPr bwMode="auto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39" name="任意多边形 32847"/>
            <p:cNvSpPr>
              <a:spLocks noChangeArrowheads="1"/>
            </p:cNvSpPr>
            <p:nvPr/>
          </p:nvSpPr>
          <p:spPr bwMode="auto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0" name="任意多边形 32848"/>
            <p:cNvSpPr>
              <a:spLocks noChangeArrowheads="1"/>
            </p:cNvSpPr>
            <p:nvPr/>
          </p:nvSpPr>
          <p:spPr bwMode="auto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1" name="任意多边形 32849"/>
            <p:cNvSpPr>
              <a:spLocks noChangeArrowheads="1"/>
            </p:cNvSpPr>
            <p:nvPr/>
          </p:nvSpPr>
          <p:spPr bwMode="auto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2" name="任意多边形 32850"/>
            <p:cNvSpPr>
              <a:spLocks noChangeArrowheads="1"/>
            </p:cNvSpPr>
            <p:nvPr/>
          </p:nvSpPr>
          <p:spPr bwMode="auto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3" name="任意多边形 32851"/>
            <p:cNvSpPr>
              <a:spLocks noChangeArrowheads="1"/>
            </p:cNvSpPr>
            <p:nvPr/>
          </p:nvSpPr>
          <p:spPr bwMode="auto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4" name="任意多边形 32852"/>
            <p:cNvSpPr>
              <a:spLocks noChangeArrowheads="1"/>
            </p:cNvSpPr>
            <p:nvPr/>
          </p:nvSpPr>
          <p:spPr bwMode="auto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5" name="任意多边形 32853"/>
            <p:cNvSpPr>
              <a:spLocks noChangeArrowheads="1"/>
            </p:cNvSpPr>
            <p:nvPr/>
          </p:nvSpPr>
          <p:spPr bwMode="auto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6" name="任意多边形 32854"/>
            <p:cNvSpPr>
              <a:spLocks noChangeArrowheads="1"/>
            </p:cNvSpPr>
            <p:nvPr/>
          </p:nvSpPr>
          <p:spPr bwMode="auto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7" name="任意多边形 32855"/>
            <p:cNvSpPr>
              <a:spLocks noChangeArrowheads="1"/>
            </p:cNvSpPr>
            <p:nvPr/>
          </p:nvSpPr>
          <p:spPr bwMode="auto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8" name="任意多边形 32856"/>
            <p:cNvSpPr>
              <a:spLocks noChangeArrowheads="1"/>
            </p:cNvSpPr>
            <p:nvPr/>
          </p:nvSpPr>
          <p:spPr bwMode="auto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49" name="任意多边形 32857"/>
            <p:cNvSpPr>
              <a:spLocks noChangeArrowheads="1"/>
            </p:cNvSpPr>
            <p:nvPr/>
          </p:nvSpPr>
          <p:spPr bwMode="auto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0" name="任意多边形 32858"/>
            <p:cNvSpPr>
              <a:spLocks noChangeArrowheads="1"/>
            </p:cNvSpPr>
            <p:nvPr/>
          </p:nvSpPr>
          <p:spPr bwMode="auto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1" name="任意多边形 32859"/>
            <p:cNvSpPr>
              <a:spLocks noChangeArrowheads="1"/>
            </p:cNvSpPr>
            <p:nvPr/>
          </p:nvSpPr>
          <p:spPr bwMode="auto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2" name="任意多边形 32860"/>
            <p:cNvSpPr>
              <a:spLocks noChangeArrowheads="1"/>
            </p:cNvSpPr>
            <p:nvPr/>
          </p:nvSpPr>
          <p:spPr bwMode="auto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3" name="任意多边形 32861"/>
            <p:cNvSpPr>
              <a:spLocks noChangeArrowheads="1"/>
            </p:cNvSpPr>
            <p:nvPr/>
          </p:nvSpPr>
          <p:spPr bwMode="auto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4" name="任意多边形 32862"/>
            <p:cNvSpPr>
              <a:spLocks noChangeArrowheads="1"/>
            </p:cNvSpPr>
            <p:nvPr/>
          </p:nvSpPr>
          <p:spPr bwMode="auto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5" name="任意多边形 32863"/>
            <p:cNvSpPr>
              <a:spLocks noChangeArrowheads="1"/>
            </p:cNvSpPr>
            <p:nvPr/>
          </p:nvSpPr>
          <p:spPr bwMode="auto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6" name="任意多边形 32864"/>
            <p:cNvSpPr>
              <a:spLocks noChangeArrowheads="1"/>
            </p:cNvSpPr>
            <p:nvPr/>
          </p:nvSpPr>
          <p:spPr bwMode="auto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7" name="任意多边形 32865"/>
            <p:cNvSpPr>
              <a:spLocks noChangeArrowheads="1"/>
            </p:cNvSpPr>
            <p:nvPr/>
          </p:nvSpPr>
          <p:spPr bwMode="auto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8" name="任意多边形 32866"/>
            <p:cNvSpPr>
              <a:spLocks noChangeArrowheads="1"/>
            </p:cNvSpPr>
            <p:nvPr/>
          </p:nvSpPr>
          <p:spPr bwMode="auto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59" name="任意多边形 32867"/>
            <p:cNvSpPr>
              <a:spLocks noChangeArrowheads="1"/>
            </p:cNvSpPr>
            <p:nvPr/>
          </p:nvSpPr>
          <p:spPr bwMode="auto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0" name="任意多边形 32868"/>
            <p:cNvSpPr>
              <a:spLocks noChangeArrowheads="1"/>
            </p:cNvSpPr>
            <p:nvPr/>
          </p:nvSpPr>
          <p:spPr bwMode="auto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1" name="任意多边形 32869"/>
            <p:cNvSpPr>
              <a:spLocks noChangeArrowheads="1"/>
            </p:cNvSpPr>
            <p:nvPr/>
          </p:nvSpPr>
          <p:spPr bwMode="auto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2" name="任意多边形 32870"/>
            <p:cNvSpPr>
              <a:spLocks noChangeArrowheads="1"/>
            </p:cNvSpPr>
            <p:nvPr/>
          </p:nvSpPr>
          <p:spPr bwMode="auto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3" name="任意多边形 32871"/>
            <p:cNvSpPr>
              <a:spLocks noChangeArrowheads="1"/>
            </p:cNvSpPr>
            <p:nvPr/>
          </p:nvSpPr>
          <p:spPr bwMode="auto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4" name="任意多边形 32872"/>
            <p:cNvSpPr>
              <a:spLocks noChangeArrowheads="1"/>
            </p:cNvSpPr>
            <p:nvPr/>
          </p:nvSpPr>
          <p:spPr bwMode="auto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5" name="任意多边形 32873"/>
            <p:cNvSpPr>
              <a:spLocks noChangeArrowheads="1"/>
            </p:cNvSpPr>
            <p:nvPr/>
          </p:nvSpPr>
          <p:spPr bwMode="auto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6" name="任意多边形 32874"/>
            <p:cNvSpPr>
              <a:spLocks noChangeArrowheads="1"/>
            </p:cNvSpPr>
            <p:nvPr/>
          </p:nvSpPr>
          <p:spPr bwMode="auto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7" name="任意多边形 32875"/>
            <p:cNvSpPr>
              <a:spLocks noChangeArrowheads="1"/>
            </p:cNvSpPr>
            <p:nvPr/>
          </p:nvSpPr>
          <p:spPr bwMode="auto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8" name="任意多边形 32876"/>
            <p:cNvSpPr>
              <a:spLocks noChangeArrowheads="1"/>
            </p:cNvSpPr>
            <p:nvPr/>
          </p:nvSpPr>
          <p:spPr bwMode="auto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69" name="任意多边形 32877"/>
            <p:cNvSpPr>
              <a:spLocks noChangeArrowheads="1"/>
            </p:cNvSpPr>
            <p:nvPr/>
          </p:nvSpPr>
          <p:spPr bwMode="auto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470" name="任意多边形 32878"/>
            <p:cNvSpPr>
              <a:spLocks noChangeArrowheads="1"/>
            </p:cNvSpPr>
            <p:nvPr/>
          </p:nvSpPr>
          <p:spPr bwMode="auto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gradFill rotWithShape="1">
              <a:gsLst>
                <a:gs pos="0">
                  <a:srgbClr val="F5F5F5"/>
                </a:gs>
                <a:gs pos="100000">
                  <a:srgbClr val="DDDDDD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rgbClr val="5F5F5F"/>
              </a:solidFill>
              <a:prstDash val="dash"/>
              <a:round/>
              <a:headEnd/>
              <a:tailEnd/>
            </a:ln>
            <a:effectLst>
              <a:outerShdw dist="40159" dir="4293849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7471" name="椭圆 32879"/>
          <p:cNvSpPr>
            <a:spLocks noChangeArrowheads="1"/>
          </p:cNvSpPr>
          <p:nvPr/>
        </p:nvSpPr>
        <p:spPr bwMode="auto">
          <a:xfrm>
            <a:off x="1752600" y="3171825"/>
            <a:ext cx="260350" cy="260350"/>
          </a:xfrm>
          <a:prstGeom prst="ellipse">
            <a:avLst/>
          </a:prstGeom>
          <a:gradFill rotWithShape="1">
            <a:gsLst>
              <a:gs pos="0">
                <a:srgbClr val="5E0000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 cmpd="dbl">
            <a:solidFill>
              <a:srgbClr val="EBFFF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7472" name="矩形 32880"/>
          <p:cNvSpPr>
            <a:spLocks noChangeArrowheads="1"/>
          </p:cNvSpPr>
          <p:nvPr/>
        </p:nvSpPr>
        <p:spPr bwMode="auto">
          <a:xfrm>
            <a:off x="4287838" y="1538288"/>
            <a:ext cx="40941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 b="1"/>
              <a:t>ThemeGallery  is a Design Digital Content &amp; Contents mall developed by Guild Design Inc.</a:t>
            </a:r>
          </a:p>
        </p:txBody>
      </p:sp>
      <p:sp>
        <p:nvSpPr>
          <p:cNvPr id="527473" name="矩形 32881"/>
          <p:cNvSpPr>
            <a:spLocks noChangeArrowheads="1"/>
          </p:cNvSpPr>
          <p:nvPr/>
        </p:nvSpPr>
        <p:spPr bwMode="auto">
          <a:xfrm>
            <a:off x="603250" y="1538288"/>
            <a:ext cx="36687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>
                <a:solidFill>
                  <a:srgbClr val="D7181F"/>
                </a:solidFill>
              </a:rPr>
              <a:t>A title about content</a:t>
            </a:r>
          </a:p>
        </p:txBody>
      </p:sp>
      <p:sp>
        <p:nvSpPr>
          <p:cNvPr id="527474" name="椭圆 32882"/>
          <p:cNvSpPr>
            <a:spLocks noChangeArrowheads="1"/>
          </p:cNvSpPr>
          <p:nvPr/>
        </p:nvSpPr>
        <p:spPr bwMode="auto">
          <a:xfrm>
            <a:off x="4248150" y="4473575"/>
            <a:ext cx="260350" cy="260350"/>
          </a:xfrm>
          <a:prstGeom prst="ellipse">
            <a:avLst/>
          </a:prstGeom>
          <a:gradFill rotWithShape="1">
            <a:gsLst>
              <a:gs pos="0">
                <a:srgbClr val="5E0000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 cmpd="dbl">
            <a:solidFill>
              <a:srgbClr val="EBFFF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7475" name="椭圆 32883"/>
          <p:cNvSpPr>
            <a:spLocks noChangeArrowheads="1"/>
          </p:cNvSpPr>
          <p:nvPr/>
        </p:nvSpPr>
        <p:spPr bwMode="auto">
          <a:xfrm>
            <a:off x="6237288" y="3625850"/>
            <a:ext cx="260350" cy="260350"/>
          </a:xfrm>
          <a:prstGeom prst="ellipse">
            <a:avLst/>
          </a:prstGeom>
          <a:gradFill rotWithShape="1">
            <a:gsLst>
              <a:gs pos="0">
                <a:srgbClr val="5E0000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 cmpd="dbl">
            <a:solidFill>
              <a:srgbClr val="EBFFF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7476" name="椭圆 32884"/>
          <p:cNvSpPr>
            <a:spLocks noChangeArrowheads="1"/>
          </p:cNvSpPr>
          <p:nvPr/>
        </p:nvSpPr>
        <p:spPr bwMode="auto">
          <a:xfrm>
            <a:off x="4670425" y="3251200"/>
            <a:ext cx="260350" cy="260350"/>
          </a:xfrm>
          <a:prstGeom prst="ellipse">
            <a:avLst/>
          </a:prstGeom>
          <a:gradFill rotWithShape="1">
            <a:gsLst>
              <a:gs pos="0">
                <a:srgbClr val="5E0000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 cmpd="dbl">
            <a:solidFill>
              <a:srgbClr val="EBFFF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7477" name="椭圆 32885"/>
          <p:cNvSpPr>
            <a:spLocks noChangeArrowheads="1"/>
          </p:cNvSpPr>
          <p:nvPr/>
        </p:nvSpPr>
        <p:spPr bwMode="auto">
          <a:xfrm>
            <a:off x="2359025" y="5435600"/>
            <a:ext cx="260350" cy="260350"/>
          </a:xfrm>
          <a:prstGeom prst="ellipse">
            <a:avLst/>
          </a:prstGeom>
          <a:gradFill rotWithShape="1">
            <a:gsLst>
              <a:gs pos="0">
                <a:srgbClr val="5E0000"/>
              </a:gs>
              <a:gs pos="100000">
                <a:srgbClr val="CC0000"/>
              </a:gs>
            </a:gsLst>
            <a:path path="shape">
              <a:fillToRect l="50000" t="50000" r="50000" b="50000"/>
            </a:path>
          </a:gradFill>
          <a:ln w="38100" cmpd="dbl">
            <a:solidFill>
              <a:srgbClr val="EBFFF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7478" name="线形标注 2(无边框) 32886"/>
          <p:cNvSpPr>
            <a:spLocks/>
          </p:cNvSpPr>
          <p:nvPr/>
        </p:nvSpPr>
        <p:spPr bwMode="auto">
          <a:xfrm>
            <a:off x="5116513" y="2362200"/>
            <a:ext cx="3146425" cy="433388"/>
          </a:xfrm>
          <a:prstGeom prst="callout2">
            <a:avLst>
              <a:gd name="adj1" fmla="val 26375"/>
              <a:gd name="adj2" fmla="val -2421"/>
              <a:gd name="adj3" fmla="val 26375"/>
              <a:gd name="adj4" fmla="val -6204"/>
              <a:gd name="adj5" fmla="val 231870"/>
              <a:gd name="adj6" fmla="val -10144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/>
          </a:ln>
        </p:spPr>
        <p:txBody>
          <a:bodyPr anchor="ctr"/>
          <a:lstStyle/>
          <a:p>
            <a:pPr eaLnBrk="0" hangingPunct="0"/>
            <a:r>
              <a:rPr lang="en-US" altLang="zh-CN" sz="1400" b="1"/>
              <a:t>Describe a vision of company or strategic contents.</a:t>
            </a:r>
          </a:p>
        </p:txBody>
      </p:sp>
      <p:sp>
        <p:nvSpPr>
          <p:cNvPr id="527479" name="直接连接符 32887"/>
          <p:cNvSpPr>
            <a:spLocks noChangeShapeType="1"/>
          </p:cNvSpPr>
          <p:nvPr/>
        </p:nvSpPr>
        <p:spPr bwMode="auto">
          <a:xfrm>
            <a:off x="381000" y="2133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34817"/>
          <p:cNvSpPr>
            <a:spLocks noChangeArrowheads="1" noChangeShapeType="1" noTextEdit="1"/>
          </p:cNvSpPr>
          <p:nvPr/>
        </p:nvSpPr>
        <p:spPr bwMode="auto">
          <a:xfrm>
            <a:off x="384175" y="990600"/>
            <a:ext cx="5026025" cy="990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Eras Demi ITC"/>
              </a:rPr>
              <a:t>Thank you !</a:t>
            </a:r>
            <a:endParaRPr lang="zh-CN" altLang="en-US" sz="3600" b="1" kern="10">
              <a:ln w="19050">
                <a:solidFill>
                  <a:srgbClr val="FFFFFF"/>
                </a:solidFill>
                <a:round/>
                <a:headEnd/>
                <a:tailEnd/>
              </a:ln>
              <a:solidFill>
                <a:schemeClr val="accent1"/>
              </a:soli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Eras Demi ITC"/>
            </a:endParaRPr>
          </a:p>
        </p:txBody>
      </p:sp>
      <p:sp>
        <p:nvSpPr>
          <p:cNvPr id="528386" name="副标题 348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zh-CN" sz="3200" smtClean="0"/>
              <a:t>Your company slogan in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矩形 408577"/>
          <p:cNvSpPr>
            <a:spLocks noChangeArrowheads="1"/>
          </p:cNvSpPr>
          <p:nvPr/>
        </p:nvSpPr>
        <p:spPr bwMode="auto">
          <a:xfrm>
            <a:off x="2911475" y="1951038"/>
            <a:ext cx="5470525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de-DE" sz="1200"/>
              <a:t>结果</a:t>
            </a:r>
            <a:endParaRPr lang="en-US" altLang="zh-CN" sz="1300">
              <a:solidFill>
                <a:srgbClr val="000000"/>
              </a:solidFill>
            </a:endParaRPr>
          </a:p>
        </p:txBody>
      </p:sp>
      <p:sp>
        <p:nvSpPr>
          <p:cNvPr id="40962" name="矩形 408578"/>
          <p:cNvSpPr>
            <a:spLocks noChangeArrowheads="1"/>
          </p:cNvSpPr>
          <p:nvPr/>
        </p:nvSpPr>
        <p:spPr bwMode="auto">
          <a:xfrm>
            <a:off x="2916238" y="3417888"/>
            <a:ext cx="54657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300">
                <a:solidFill>
                  <a:srgbClr val="000000"/>
                </a:solidFill>
              </a:rPr>
              <a:t>结果</a:t>
            </a:r>
            <a:endParaRPr lang="zh-CN" altLang="en-US" sz="1200"/>
          </a:p>
        </p:txBody>
      </p:sp>
      <p:sp>
        <p:nvSpPr>
          <p:cNvPr id="40963" name="任意多边形 408579"/>
          <p:cNvSpPr>
            <a:spLocks noChangeArrowheads="1"/>
          </p:cNvSpPr>
          <p:nvPr/>
        </p:nvSpPr>
        <p:spPr bwMode="auto">
          <a:xfrm>
            <a:off x="762000" y="1752600"/>
            <a:ext cx="1978025" cy="1084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7" y="0"/>
              </a:cxn>
              <a:cxn ang="0">
                <a:pos x="891" y="238"/>
              </a:cxn>
              <a:cxn ang="0">
                <a:pos x="797" y="458"/>
              </a:cxn>
            </a:cxnLst>
            <a:rect l="0" t="0" r="r" b="b"/>
            <a:pathLst>
              <a:path w="891" h="458">
                <a:moveTo>
                  <a:pt x="0" y="0"/>
                </a:moveTo>
                <a:lnTo>
                  <a:pt x="797" y="0"/>
                </a:lnTo>
                <a:lnTo>
                  <a:pt x="891" y="238"/>
                </a:lnTo>
                <a:lnTo>
                  <a:pt x="797" y="45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4" name="文本框 408580"/>
          <p:cNvSpPr txBox="1">
            <a:spLocks noChangeArrowheads="1"/>
          </p:cNvSpPr>
          <p:nvPr/>
        </p:nvSpPr>
        <p:spPr bwMode="auto">
          <a:xfrm>
            <a:off x="838200" y="2057400"/>
            <a:ext cx="1392238" cy="21272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rgbClr val="000000"/>
                </a:solidFill>
              </a:rPr>
              <a:t>标题</a:t>
            </a:r>
          </a:p>
        </p:txBody>
      </p:sp>
      <p:sp>
        <p:nvSpPr>
          <p:cNvPr id="40965" name="文本框 408581"/>
          <p:cNvSpPr txBox="1">
            <a:spLocks noChangeArrowheads="1"/>
          </p:cNvSpPr>
          <p:nvPr/>
        </p:nvSpPr>
        <p:spPr bwMode="auto">
          <a:xfrm>
            <a:off x="857250" y="3549650"/>
            <a:ext cx="1574800" cy="21272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rgbClr val="000000"/>
                </a:solidFill>
              </a:rPr>
              <a:t>标题</a:t>
            </a:r>
          </a:p>
        </p:txBody>
      </p:sp>
      <p:sp>
        <p:nvSpPr>
          <p:cNvPr id="40966" name="任意多边形 408582"/>
          <p:cNvSpPr>
            <a:spLocks noChangeArrowheads="1"/>
          </p:cNvSpPr>
          <p:nvPr/>
        </p:nvSpPr>
        <p:spPr bwMode="auto">
          <a:xfrm>
            <a:off x="755650" y="3171825"/>
            <a:ext cx="1978025" cy="1084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7" y="0"/>
              </a:cxn>
              <a:cxn ang="0">
                <a:pos x="891" y="238"/>
              </a:cxn>
              <a:cxn ang="0">
                <a:pos x="797" y="458"/>
              </a:cxn>
            </a:cxnLst>
            <a:rect l="0" t="0" r="r" b="b"/>
            <a:pathLst>
              <a:path w="891" h="458">
                <a:moveTo>
                  <a:pt x="0" y="0"/>
                </a:moveTo>
                <a:lnTo>
                  <a:pt x="797" y="0"/>
                </a:lnTo>
                <a:lnTo>
                  <a:pt x="891" y="238"/>
                </a:lnTo>
                <a:lnTo>
                  <a:pt x="797" y="45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7" name="任意多边形 408583"/>
          <p:cNvSpPr>
            <a:spLocks noChangeArrowheads="1"/>
          </p:cNvSpPr>
          <p:nvPr/>
        </p:nvSpPr>
        <p:spPr bwMode="auto">
          <a:xfrm>
            <a:off x="2805113" y="1720850"/>
            <a:ext cx="5576887" cy="1095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53" y="0"/>
              </a:cxn>
              <a:cxn ang="0">
                <a:pos x="853" y="458"/>
              </a:cxn>
            </a:cxnLst>
            <a:rect l="0" t="0" r="r" b="b"/>
            <a:pathLst>
              <a:path w="853" h="458">
                <a:moveTo>
                  <a:pt x="0" y="0"/>
                </a:moveTo>
                <a:lnTo>
                  <a:pt x="853" y="0"/>
                </a:lnTo>
                <a:lnTo>
                  <a:pt x="853" y="45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8" name="任意多边形 408584"/>
          <p:cNvSpPr>
            <a:spLocks noChangeArrowheads="1"/>
          </p:cNvSpPr>
          <p:nvPr/>
        </p:nvSpPr>
        <p:spPr bwMode="auto">
          <a:xfrm>
            <a:off x="2740025" y="3171825"/>
            <a:ext cx="5646738" cy="1084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53" y="0"/>
              </a:cxn>
              <a:cxn ang="0">
                <a:pos x="853" y="458"/>
              </a:cxn>
            </a:cxnLst>
            <a:rect l="0" t="0" r="r" b="b"/>
            <a:pathLst>
              <a:path w="853" h="458">
                <a:moveTo>
                  <a:pt x="0" y="0"/>
                </a:moveTo>
                <a:lnTo>
                  <a:pt x="853" y="0"/>
                </a:lnTo>
                <a:lnTo>
                  <a:pt x="853" y="45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9" name="矩形 408585"/>
          <p:cNvSpPr>
            <a:spLocks noChangeArrowheads="1"/>
          </p:cNvSpPr>
          <p:nvPr/>
        </p:nvSpPr>
        <p:spPr bwMode="auto">
          <a:xfrm>
            <a:off x="2916238" y="4689475"/>
            <a:ext cx="54657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5425" indent="-225425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de-DE" sz="1300"/>
              <a:t>结果</a:t>
            </a:r>
          </a:p>
        </p:txBody>
      </p:sp>
      <p:sp>
        <p:nvSpPr>
          <p:cNvPr id="40970" name="文本框 408586"/>
          <p:cNvSpPr txBox="1">
            <a:spLocks noChangeArrowheads="1"/>
          </p:cNvSpPr>
          <p:nvPr/>
        </p:nvSpPr>
        <p:spPr bwMode="auto">
          <a:xfrm>
            <a:off x="863600" y="4845050"/>
            <a:ext cx="1392238" cy="21272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rgbClr val="000000"/>
                </a:solidFill>
              </a:rPr>
              <a:t>标题</a:t>
            </a:r>
          </a:p>
        </p:txBody>
      </p:sp>
      <p:sp>
        <p:nvSpPr>
          <p:cNvPr id="40971" name="任意多边形 408587"/>
          <p:cNvSpPr>
            <a:spLocks noChangeArrowheads="1"/>
          </p:cNvSpPr>
          <p:nvPr/>
        </p:nvSpPr>
        <p:spPr bwMode="auto">
          <a:xfrm>
            <a:off x="755650" y="4540250"/>
            <a:ext cx="1978025" cy="1084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7" y="0"/>
              </a:cxn>
              <a:cxn ang="0">
                <a:pos x="891" y="238"/>
              </a:cxn>
              <a:cxn ang="0">
                <a:pos x="797" y="458"/>
              </a:cxn>
            </a:cxnLst>
            <a:rect l="0" t="0" r="r" b="b"/>
            <a:pathLst>
              <a:path w="891" h="458">
                <a:moveTo>
                  <a:pt x="0" y="0"/>
                </a:moveTo>
                <a:lnTo>
                  <a:pt x="797" y="0"/>
                </a:lnTo>
                <a:lnTo>
                  <a:pt x="891" y="238"/>
                </a:lnTo>
                <a:lnTo>
                  <a:pt x="797" y="45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2" name="任意多边形 408588"/>
          <p:cNvSpPr>
            <a:spLocks noChangeArrowheads="1"/>
          </p:cNvSpPr>
          <p:nvPr/>
        </p:nvSpPr>
        <p:spPr bwMode="auto">
          <a:xfrm>
            <a:off x="2909888" y="4545013"/>
            <a:ext cx="5472112" cy="1296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53" y="0"/>
              </a:cxn>
              <a:cxn ang="0">
                <a:pos x="853" y="458"/>
              </a:cxn>
            </a:cxnLst>
            <a:rect l="0" t="0" r="r" b="b"/>
            <a:pathLst>
              <a:path w="853" h="458">
                <a:moveTo>
                  <a:pt x="0" y="0"/>
                </a:moveTo>
                <a:lnTo>
                  <a:pt x="853" y="0"/>
                </a:lnTo>
                <a:lnTo>
                  <a:pt x="853" y="458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3" name="标题 4085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五边形 409601"/>
          <p:cNvSpPr>
            <a:spLocks noChangeArrowheads="1"/>
          </p:cNvSpPr>
          <p:nvPr/>
        </p:nvSpPr>
        <p:spPr bwMode="auto">
          <a:xfrm rot="5400000">
            <a:off x="7257257" y="1823244"/>
            <a:ext cx="609600" cy="1855787"/>
          </a:xfrm>
          <a:prstGeom prst="homePlate">
            <a:avLst>
              <a:gd name="adj" fmla="val 3775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rot="10800000" vert="eaVert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41986" name="五边形 409602"/>
          <p:cNvSpPr>
            <a:spLocks noChangeArrowheads="1"/>
          </p:cNvSpPr>
          <p:nvPr/>
        </p:nvSpPr>
        <p:spPr bwMode="auto">
          <a:xfrm rot="5400000">
            <a:off x="1258888" y="1824038"/>
            <a:ext cx="609600" cy="1854200"/>
          </a:xfrm>
          <a:prstGeom prst="homePlate">
            <a:avLst>
              <a:gd name="adj" fmla="val 3775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rot="10800000" vert="eaVert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41987" name="矩形 409603"/>
          <p:cNvSpPr>
            <a:spLocks noChangeArrowheads="1"/>
          </p:cNvSpPr>
          <p:nvPr/>
        </p:nvSpPr>
        <p:spPr bwMode="auto">
          <a:xfrm>
            <a:off x="674688" y="2559050"/>
            <a:ext cx="1789112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41988" name="矩形 409604"/>
          <p:cNvSpPr>
            <a:spLocks noChangeArrowheads="1"/>
          </p:cNvSpPr>
          <p:nvPr/>
        </p:nvSpPr>
        <p:spPr bwMode="auto">
          <a:xfrm>
            <a:off x="714375" y="3222625"/>
            <a:ext cx="1735138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41989" name="五边形 409605"/>
          <p:cNvSpPr>
            <a:spLocks noChangeArrowheads="1"/>
          </p:cNvSpPr>
          <p:nvPr/>
        </p:nvSpPr>
        <p:spPr bwMode="auto">
          <a:xfrm rot="5400000">
            <a:off x="3021013" y="2068513"/>
            <a:ext cx="1104900" cy="1860550"/>
          </a:xfrm>
          <a:prstGeom prst="homePlate">
            <a:avLst>
              <a:gd name="adj" fmla="val 2112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rot="10800000" vert="eaVert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41990" name="矩形 409606"/>
          <p:cNvSpPr>
            <a:spLocks noChangeArrowheads="1"/>
          </p:cNvSpPr>
          <p:nvPr/>
        </p:nvSpPr>
        <p:spPr bwMode="auto">
          <a:xfrm>
            <a:off x="2682875" y="2559050"/>
            <a:ext cx="17875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41991" name="矩形 409607"/>
          <p:cNvSpPr>
            <a:spLocks noChangeArrowheads="1"/>
          </p:cNvSpPr>
          <p:nvPr/>
        </p:nvSpPr>
        <p:spPr bwMode="auto">
          <a:xfrm>
            <a:off x="2724150" y="3784600"/>
            <a:ext cx="1733550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41992" name="五边形 409608"/>
          <p:cNvSpPr>
            <a:spLocks noChangeArrowheads="1"/>
          </p:cNvSpPr>
          <p:nvPr/>
        </p:nvSpPr>
        <p:spPr bwMode="auto">
          <a:xfrm rot="5400000">
            <a:off x="4170362" y="2913063"/>
            <a:ext cx="2786063" cy="1855788"/>
          </a:xfrm>
          <a:prstGeom prst="homePlate">
            <a:avLst>
              <a:gd name="adj" fmla="val 12545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rot="10800000" vert="eaVert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41993" name="矩形 409609"/>
          <p:cNvSpPr>
            <a:spLocks noChangeArrowheads="1"/>
          </p:cNvSpPr>
          <p:nvPr/>
        </p:nvSpPr>
        <p:spPr bwMode="auto">
          <a:xfrm>
            <a:off x="4673600" y="2559050"/>
            <a:ext cx="17875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41994" name="矩形 409610"/>
          <p:cNvSpPr>
            <a:spLocks noChangeArrowheads="1"/>
          </p:cNvSpPr>
          <p:nvPr/>
        </p:nvSpPr>
        <p:spPr bwMode="auto">
          <a:xfrm>
            <a:off x="4713288" y="5461000"/>
            <a:ext cx="1735137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41995" name="矩形 409611"/>
          <p:cNvSpPr>
            <a:spLocks noChangeArrowheads="1"/>
          </p:cNvSpPr>
          <p:nvPr/>
        </p:nvSpPr>
        <p:spPr bwMode="auto">
          <a:xfrm>
            <a:off x="6673850" y="2559050"/>
            <a:ext cx="17875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600"/>
              <a:t>…</a:t>
            </a:r>
          </a:p>
        </p:txBody>
      </p:sp>
      <p:sp>
        <p:nvSpPr>
          <p:cNvPr id="41996" name="矩形 409612"/>
          <p:cNvSpPr>
            <a:spLocks noChangeArrowheads="1"/>
          </p:cNvSpPr>
          <p:nvPr/>
        </p:nvSpPr>
        <p:spPr bwMode="auto">
          <a:xfrm>
            <a:off x="6718300" y="5461000"/>
            <a:ext cx="17367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41997" name="矩形 409613"/>
          <p:cNvSpPr>
            <a:spLocks noChangeArrowheads="1"/>
          </p:cNvSpPr>
          <p:nvPr/>
        </p:nvSpPr>
        <p:spPr bwMode="auto">
          <a:xfrm>
            <a:off x="6718300" y="3232150"/>
            <a:ext cx="17367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41998" name="任意多边形 409614"/>
          <p:cNvSpPr>
            <a:spLocks noChangeArrowheads="1"/>
          </p:cNvSpPr>
          <p:nvPr/>
        </p:nvSpPr>
        <p:spPr bwMode="auto">
          <a:xfrm>
            <a:off x="635000" y="2452688"/>
            <a:ext cx="1862138" cy="608012"/>
          </a:xfrm>
          <a:custGeom>
            <a:avLst/>
            <a:gdLst/>
            <a:ahLst/>
            <a:cxnLst>
              <a:cxn ang="0">
                <a:pos x="1271" y="0"/>
              </a:cxn>
              <a:cxn ang="0">
                <a:pos x="1270" y="236"/>
              </a:cxn>
              <a:cxn ang="0">
                <a:pos x="630" y="383"/>
              </a:cxn>
              <a:cxn ang="0">
                <a:pos x="0" y="236"/>
              </a:cxn>
            </a:cxnLst>
            <a:rect l="0" t="0" r="r" b="b"/>
            <a:pathLst>
              <a:path w="1271" h="383">
                <a:moveTo>
                  <a:pt x="1271" y="0"/>
                </a:moveTo>
                <a:lnTo>
                  <a:pt x="1270" y="236"/>
                </a:lnTo>
                <a:lnTo>
                  <a:pt x="630" y="383"/>
                </a:lnTo>
                <a:lnTo>
                  <a:pt x="0" y="23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9" name="任意多边形 409615"/>
          <p:cNvSpPr>
            <a:spLocks noChangeArrowheads="1"/>
          </p:cNvSpPr>
          <p:nvPr/>
        </p:nvSpPr>
        <p:spPr bwMode="auto">
          <a:xfrm>
            <a:off x="635000" y="3044825"/>
            <a:ext cx="1860550" cy="3106738"/>
          </a:xfrm>
          <a:custGeom>
            <a:avLst/>
            <a:gdLst/>
            <a:ahLst/>
            <a:cxnLst>
              <a:cxn ang="0">
                <a:pos x="1269" y="0"/>
              </a:cxn>
              <a:cxn ang="0">
                <a:pos x="1270" y="237"/>
              </a:cxn>
              <a:cxn ang="0">
                <a:pos x="0" y="237"/>
              </a:cxn>
            </a:cxnLst>
            <a:rect l="0" t="0" r="r" b="b"/>
            <a:pathLst>
              <a:path w="1270" h="237">
                <a:moveTo>
                  <a:pt x="1269" y="0"/>
                </a:moveTo>
                <a:lnTo>
                  <a:pt x="1270" y="237"/>
                </a:lnTo>
                <a:lnTo>
                  <a:pt x="0" y="23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0" name="任意多边形 409616"/>
          <p:cNvSpPr>
            <a:spLocks noChangeArrowheads="1"/>
          </p:cNvSpPr>
          <p:nvPr/>
        </p:nvSpPr>
        <p:spPr bwMode="auto">
          <a:xfrm>
            <a:off x="2636838" y="2443163"/>
            <a:ext cx="1860550" cy="1111250"/>
          </a:xfrm>
          <a:custGeom>
            <a:avLst/>
            <a:gdLst/>
            <a:ahLst/>
            <a:cxnLst>
              <a:cxn ang="0">
                <a:pos x="1270" y="0"/>
              </a:cxn>
              <a:cxn ang="0">
                <a:pos x="1270" y="553"/>
              </a:cxn>
              <a:cxn ang="0">
                <a:pos x="630" y="700"/>
              </a:cxn>
              <a:cxn ang="0">
                <a:pos x="0" y="553"/>
              </a:cxn>
            </a:cxnLst>
            <a:rect l="0" t="0" r="r" b="b"/>
            <a:pathLst>
              <a:path w="1270" h="700">
                <a:moveTo>
                  <a:pt x="1270" y="0"/>
                </a:moveTo>
                <a:lnTo>
                  <a:pt x="1270" y="553"/>
                </a:lnTo>
                <a:lnTo>
                  <a:pt x="630" y="700"/>
                </a:lnTo>
                <a:lnTo>
                  <a:pt x="0" y="55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1" name="任意多边形 409617"/>
          <p:cNvSpPr>
            <a:spLocks noChangeArrowheads="1"/>
          </p:cNvSpPr>
          <p:nvPr/>
        </p:nvSpPr>
        <p:spPr bwMode="auto">
          <a:xfrm>
            <a:off x="2636838" y="3538538"/>
            <a:ext cx="1860550" cy="2613025"/>
          </a:xfrm>
          <a:custGeom>
            <a:avLst/>
            <a:gdLst/>
            <a:ahLst/>
            <a:cxnLst>
              <a:cxn ang="0">
                <a:pos x="1269" y="0"/>
              </a:cxn>
              <a:cxn ang="0">
                <a:pos x="1270" y="237"/>
              </a:cxn>
              <a:cxn ang="0">
                <a:pos x="0" y="237"/>
              </a:cxn>
            </a:cxnLst>
            <a:rect l="0" t="0" r="r" b="b"/>
            <a:pathLst>
              <a:path w="1270" h="237">
                <a:moveTo>
                  <a:pt x="1269" y="0"/>
                </a:moveTo>
                <a:lnTo>
                  <a:pt x="1270" y="237"/>
                </a:lnTo>
                <a:lnTo>
                  <a:pt x="0" y="23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2" name="任意多边形 409618"/>
          <p:cNvSpPr>
            <a:spLocks noChangeArrowheads="1"/>
          </p:cNvSpPr>
          <p:nvPr/>
        </p:nvSpPr>
        <p:spPr bwMode="auto">
          <a:xfrm>
            <a:off x="4632325" y="2451100"/>
            <a:ext cx="1862138" cy="2781300"/>
          </a:xfrm>
          <a:custGeom>
            <a:avLst/>
            <a:gdLst/>
            <a:ahLst/>
            <a:cxnLst>
              <a:cxn ang="0">
                <a:pos x="1271" y="0"/>
              </a:cxn>
              <a:cxn ang="0">
                <a:pos x="1270" y="1604"/>
              </a:cxn>
              <a:cxn ang="0">
                <a:pos x="634" y="1752"/>
              </a:cxn>
              <a:cxn ang="0">
                <a:pos x="0" y="1604"/>
              </a:cxn>
            </a:cxnLst>
            <a:rect l="0" t="0" r="r" b="b"/>
            <a:pathLst>
              <a:path w="1271" h="1752">
                <a:moveTo>
                  <a:pt x="1271" y="0"/>
                </a:moveTo>
                <a:lnTo>
                  <a:pt x="1270" y="1604"/>
                </a:lnTo>
                <a:lnTo>
                  <a:pt x="634" y="1752"/>
                </a:lnTo>
                <a:lnTo>
                  <a:pt x="0" y="160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3" name="任意多边形 409619"/>
          <p:cNvSpPr>
            <a:spLocks noChangeArrowheads="1"/>
          </p:cNvSpPr>
          <p:nvPr/>
        </p:nvSpPr>
        <p:spPr bwMode="auto">
          <a:xfrm>
            <a:off x="4632325" y="5205413"/>
            <a:ext cx="1860550" cy="946150"/>
          </a:xfrm>
          <a:custGeom>
            <a:avLst/>
            <a:gdLst/>
            <a:ahLst/>
            <a:cxnLst>
              <a:cxn ang="0">
                <a:pos x="1269" y="0"/>
              </a:cxn>
              <a:cxn ang="0">
                <a:pos x="1270" y="237"/>
              </a:cxn>
              <a:cxn ang="0">
                <a:pos x="0" y="237"/>
              </a:cxn>
            </a:cxnLst>
            <a:rect l="0" t="0" r="r" b="b"/>
            <a:pathLst>
              <a:path w="1270" h="237">
                <a:moveTo>
                  <a:pt x="1269" y="0"/>
                </a:moveTo>
                <a:lnTo>
                  <a:pt x="1270" y="237"/>
                </a:lnTo>
                <a:lnTo>
                  <a:pt x="0" y="23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4" name="任意多边形 409620"/>
          <p:cNvSpPr>
            <a:spLocks noChangeArrowheads="1"/>
          </p:cNvSpPr>
          <p:nvPr/>
        </p:nvSpPr>
        <p:spPr bwMode="auto">
          <a:xfrm>
            <a:off x="6634163" y="2452688"/>
            <a:ext cx="1862137" cy="608012"/>
          </a:xfrm>
          <a:custGeom>
            <a:avLst/>
            <a:gdLst/>
            <a:ahLst/>
            <a:cxnLst>
              <a:cxn ang="0">
                <a:pos x="1271" y="0"/>
              </a:cxn>
              <a:cxn ang="0">
                <a:pos x="1270" y="236"/>
              </a:cxn>
              <a:cxn ang="0">
                <a:pos x="630" y="383"/>
              </a:cxn>
              <a:cxn ang="0">
                <a:pos x="0" y="236"/>
              </a:cxn>
            </a:cxnLst>
            <a:rect l="0" t="0" r="r" b="b"/>
            <a:pathLst>
              <a:path w="1271" h="383">
                <a:moveTo>
                  <a:pt x="1271" y="0"/>
                </a:moveTo>
                <a:lnTo>
                  <a:pt x="1270" y="236"/>
                </a:lnTo>
                <a:lnTo>
                  <a:pt x="630" y="383"/>
                </a:lnTo>
                <a:lnTo>
                  <a:pt x="0" y="23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5" name="任意多边形 409621"/>
          <p:cNvSpPr>
            <a:spLocks noChangeArrowheads="1"/>
          </p:cNvSpPr>
          <p:nvPr/>
        </p:nvSpPr>
        <p:spPr bwMode="auto">
          <a:xfrm>
            <a:off x="6634163" y="5240338"/>
            <a:ext cx="1862137" cy="911225"/>
          </a:xfrm>
          <a:custGeom>
            <a:avLst/>
            <a:gdLst/>
            <a:ahLst/>
            <a:cxnLst>
              <a:cxn ang="0">
                <a:pos x="1271" y="0"/>
              </a:cxn>
              <a:cxn ang="0">
                <a:pos x="1270" y="1317"/>
              </a:cxn>
              <a:cxn ang="0">
                <a:pos x="0" y="1317"/>
              </a:cxn>
            </a:cxnLst>
            <a:rect l="0" t="0" r="r" b="b"/>
            <a:pathLst>
              <a:path w="1271" h="1317">
                <a:moveTo>
                  <a:pt x="1271" y="0"/>
                </a:moveTo>
                <a:lnTo>
                  <a:pt x="1270" y="1317"/>
                </a:lnTo>
                <a:lnTo>
                  <a:pt x="0" y="1317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6" name="任意多边形 409622"/>
          <p:cNvSpPr>
            <a:spLocks noChangeArrowheads="1"/>
          </p:cNvSpPr>
          <p:nvPr/>
        </p:nvSpPr>
        <p:spPr bwMode="auto">
          <a:xfrm>
            <a:off x="6630988" y="3044825"/>
            <a:ext cx="1860550" cy="1111250"/>
          </a:xfrm>
          <a:custGeom>
            <a:avLst/>
            <a:gdLst/>
            <a:ahLst/>
            <a:cxnLst>
              <a:cxn ang="0">
                <a:pos x="1270" y="0"/>
              </a:cxn>
              <a:cxn ang="0">
                <a:pos x="1270" y="553"/>
              </a:cxn>
              <a:cxn ang="0">
                <a:pos x="630" y="700"/>
              </a:cxn>
              <a:cxn ang="0">
                <a:pos x="0" y="553"/>
              </a:cxn>
            </a:cxnLst>
            <a:rect l="0" t="0" r="r" b="b"/>
            <a:pathLst>
              <a:path w="1270" h="700">
                <a:moveTo>
                  <a:pt x="1270" y="0"/>
                </a:moveTo>
                <a:lnTo>
                  <a:pt x="1270" y="553"/>
                </a:lnTo>
                <a:lnTo>
                  <a:pt x="630" y="700"/>
                </a:lnTo>
                <a:lnTo>
                  <a:pt x="0" y="55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7" name="矩形 409623"/>
          <p:cNvSpPr>
            <a:spLocks noChangeArrowheads="1"/>
          </p:cNvSpPr>
          <p:nvPr/>
        </p:nvSpPr>
        <p:spPr bwMode="auto">
          <a:xfrm>
            <a:off x="6718300" y="4338638"/>
            <a:ext cx="1736725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2300" b="1" i="1"/>
              <a:t>…</a:t>
            </a:r>
          </a:p>
        </p:txBody>
      </p:sp>
      <p:sp>
        <p:nvSpPr>
          <p:cNvPr id="42008" name="任意多边形 409624"/>
          <p:cNvSpPr>
            <a:spLocks noChangeArrowheads="1"/>
          </p:cNvSpPr>
          <p:nvPr/>
        </p:nvSpPr>
        <p:spPr bwMode="auto">
          <a:xfrm>
            <a:off x="6630988" y="4151313"/>
            <a:ext cx="1860550" cy="1111250"/>
          </a:xfrm>
          <a:custGeom>
            <a:avLst/>
            <a:gdLst/>
            <a:ahLst/>
            <a:cxnLst>
              <a:cxn ang="0">
                <a:pos x="1270" y="0"/>
              </a:cxn>
              <a:cxn ang="0">
                <a:pos x="1270" y="553"/>
              </a:cxn>
              <a:cxn ang="0">
                <a:pos x="630" y="700"/>
              </a:cxn>
              <a:cxn ang="0">
                <a:pos x="0" y="553"/>
              </a:cxn>
            </a:cxnLst>
            <a:rect l="0" t="0" r="r" b="b"/>
            <a:pathLst>
              <a:path w="1270" h="700">
                <a:moveTo>
                  <a:pt x="1270" y="0"/>
                </a:moveTo>
                <a:lnTo>
                  <a:pt x="1270" y="553"/>
                </a:lnTo>
                <a:lnTo>
                  <a:pt x="630" y="700"/>
                </a:lnTo>
                <a:lnTo>
                  <a:pt x="0" y="55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9" name="标题 4096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列出</a:t>
            </a:r>
            <a:r>
              <a:rPr lang="en-US" altLang="zh-CN" smtClean="0">
                <a:latin typeface="宋体" pitchFamily="2" charset="-122"/>
              </a:rPr>
              <a:t>+</a:t>
            </a:r>
            <a:r>
              <a:rPr lang="zh-CN" altLang="en-US" smtClean="0">
                <a:latin typeface="宋体" pitchFamily="2" charset="-122"/>
              </a:rPr>
              <a:t>结果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组合 410625"/>
          <p:cNvGrpSpPr>
            <a:grpSpLocks/>
          </p:cNvGrpSpPr>
          <p:nvPr/>
        </p:nvGrpSpPr>
        <p:grpSpPr bwMode="auto">
          <a:xfrm>
            <a:off x="944563" y="2554288"/>
            <a:ext cx="7191375" cy="2470150"/>
            <a:chOff x="420" y="1238"/>
            <a:chExt cx="4530" cy="1556"/>
          </a:xfrm>
        </p:grpSpPr>
        <p:sp>
          <p:nvSpPr>
            <p:cNvPr id="43010" name="矩形 410626"/>
            <p:cNvSpPr>
              <a:spLocks noChangeArrowheads="1"/>
            </p:cNvSpPr>
            <p:nvPr/>
          </p:nvSpPr>
          <p:spPr bwMode="auto">
            <a:xfrm>
              <a:off x="420" y="1238"/>
              <a:ext cx="2005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>
                  <a:latin typeface="宋体" pitchFamily="2" charset="-122"/>
                </a:rPr>
                <a:t>标题</a:t>
              </a:r>
            </a:p>
          </p:txBody>
        </p:sp>
        <p:sp>
          <p:nvSpPr>
            <p:cNvPr id="43011" name="矩形 410627"/>
            <p:cNvSpPr>
              <a:spLocks noChangeArrowheads="1"/>
            </p:cNvSpPr>
            <p:nvPr/>
          </p:nvSpPr>
          <p:spPr bwMode="auto">
            <a:xfrm>
              <a:off x="420" y="1473"/>
              <a:ext cx="194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43012" name="任意多边形 410628"/>
            <p:cNvSpPr>
              <a:spLocks noChangeArrowheads="1"/>
            </p:cNvSpPr>
            <p:nvPr/>
          </p:nvSpPr>
          <p:spPr bwMode="auto">
            <a:xfrm>
              <a:off x="420" y="1430"/>
              <a:ext cx="2006" cy="1158"/>
            </a:xfrm>
            <a:custGeom>
              <a:avLst/>
              <a:gdLst/>
              <a:ahLst/>
              <a:cxnLst>
                <a:cxn ang="0">
                  <a:pos x="1088" y="1501"/>
                </a:cxn>
                <a:cxn ang="0">
                  <a:pos x="1087" y="1248"/>
                </a:cxn>
                <a:cxn ang="0">
                  <a:pos x="2173" y="1248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1501">
                  <a:moveTo>
                    <a:pt x="1088" y="1501"/>
                  </a:moveTo>
                  <a:lnTo>
                    <a:pt x="1087" y="1248"/>
                  </a:lnTo>
                  <a:lnTo>
                    <a:pt x="2173" y="1248"/>
                  </a:ln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3" name="矩形 410629"/>
            <p:cNvSpPr>
              <a:spLocks noChangeArrowheads="1"/>
            </p:cNvSpPr>
            <p:nvPr/>
          </p:nvSpPr>
          <p:spPr bwMode="auto">
            <a:xfrm>
              <a:off x="420" y="2631"/>
              <a:ext cx="2005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结果</a:t>
              </a:r>
            </a:p>
          </p:txBody>
        </p:sp>
        <p:sp>
          <p:nvSpPr>
            <p:cNvPr id="43014" name="矩形 410630"/>
            <p:cNvSpPr>
              <a:spLocks noChangeArrowheads="1"/>
            </p:cNvSpPr>
            <p:nvPr/>
          </p:nvSpPr>
          <p:spPr bwMode="auto">
            <a:xfrm>
              <a:off x="2985" y="1238"/>
              <a:ext cx="1965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</a:p>
          </p:txBody>
        </p:sp>
        <p:sp>
          <p:nvSpPr>
            <p:cNvPr id="43015" name="矩形 410631"/>
            <p:cNvSpPr>
              <a:spLocks noChangeArrowheads="1"/>
            </p:cNvSpPr>
            <p:nvPr/>
          </p:nvSpPr>
          <p:spPr bwMode="auto">
            <a:xfrm>
              <a:off x="2985" y="1473"/>
              <a:ext cx="1905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43016" name="任意多边形 410632"/>
            <p:cNvSpPr>
              <a:spLocks noChangeArrowheads="1"/>
            </p:cNvSpPr>
            <p:nvPr/>
          </p:nvSpPr>
          <p:spPr bwMode="auto">
            <a:xfrm>
              <a:off x="2918" y="1430"/>
              <a:ext cx="2006" cy="1162"/>
            </a:xfrm>
            <a:custGeom>
              <a:avLst/>
              <a:gdLst/>
              <a:ahLst/>
              <a:cxnLst>
                <a:cxn ang="0">
                  <a:pos x="1085" y="1162"/>
                </a:cxn>
                <a:cxn ang="0">
                  <a:pos x="1086" y="963"/>
                </a:cxn>
                <a:cxn ang="0">
                  <a:pos x="0" y="963"/>
                </a:cxn>
                <a:cxn ang="0">
                  <a:pos x="0" y="0"/>
                </a:cxn>
                <a:cxn ang="0">
                  <a:pos x="2173" y="0"/>
                </a:cxn>
              </a:cxnLst>
              <a:rect l="0" t="0" r="r" b="b"/>
              <a:pathLst>
                <a:path w="2173" h="1162">
                  <a:moveTo>
                    <a:pt x="1085" y="1162"/>
                  </a:moveTo>
                  <a:lnTo>
                    <a:pt x="1086" y="963"/>
                  </a:lnTo>
                  <a:lnTo>
                    <a:pt x="0" y="963"/>
                  </a:lnTo>
                  <a:lnTo>
                    <a:pt x="0" y="0"/>
                  </a:lnTo>
                  <a:lnTo>
                    <a:pt x="2173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7" name="矩形 410633"/>
            <p:cNvSpPr>
              <a:spLocks noChangeArrowheads="1"/>
            </p:cNvSpPr>
            <p:nvPr/>
          </p:nvSpPr>
          <p:spPr bwMode="auto">
            <a:xfrm>
              <a:off x="2917" y="2631"/>
              <a:ext cx="2005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结果</a:t>
              </a:r>
            </a:p>
          </p:txBody>
        </p:sp>
      </p:grpSp>
      <p:sp>
        <p:nvSpPr>
          <p:cNvPr id="43018" name="标题 4106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文本框 372737"/>
          <p:cNvSpPr txBox="1">
            <a:spLocks noChangeArrowheads="1"/>
          </p:cNvSpPr>
          <p:nvPr/>
        </p:nvSpPr>
        <p:spPr bwMode="auto">
          <a:xfrm>
            <a:off x="2843213" y="3286125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表格图例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组合 411649"/>
          <p:cNvGrpSpPr>
            <a:grpSpLocks/>
          </p:cNvGrpSpPr>
          <p:nvPr/>
        </p:nvGrpSpPr>
        <p:grpSpPr bwMode="auto">
          <a:xfrm>
            <a:off x="611188" y="2163763"/>
            <a:ext cx="7921625" cy="4110037"/>
            <a:chOff x="385" y="1363"/>
            <a:chExt cx="4990" cy="2589"/>
          </a:xfrm>
        </p:grpSpPr>
        <p:sp>
          <p:nvSpPr>
            <p:cNvPr id="44034" name="矩形 411650"/>
            <p:cNvSpPr>
              <a:spLocks noChangeArrowheads="1"/>
            </p:cNvSpPr>
            <p:nvPr/>
          </p:nvSpPr>
          <p:spPr bwMode="auto">
            <a:xfrm>
              <a:off x="385" y="1377"/>
              <a:ext cx="2209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>
                  <a:solidFill>
                    <a:schemeClr val="tx2"/>
                  </a:solidFill>
                </a:rPr>
                <a:t>标题</a:t>
              </a:r>
            </a:p>
          </p:txBody>
        </p:sp>
        <p:sp>
          <p:nvSpPr>
            <p:cNvPr id="44035" name="矩形 411651"/>
            <p:cNvSpPr>
              <a:spLocks noChangeArrowheads="1"/>
            </p:cNvSpPr>
            <p:nvPr/>
          </p:nvSpPr>
          <p:spPr bwMode="auto">
            <a:xfrm>
              <a:off x="443" y="1678"/>
              <a:ext cx="2142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细节</a:t>
              </a:r>
            </a:p>
          </p:txBody>
        </p:sp>
        <p:sp>
          <p:nvSpPr>
            <p:cNvPr id="44036" name="任意多边形 411652"/>
            <p:cNvSpPr>
              <a:spLocks noChangeArrowheads="1"/>
            </p:cNvSpPr>
            <p:nvPr/>
          </p:nvSpPr>
          <p:spPr bwMode="auto">
            <a:xfrm>
              <a:off x="421" y="1616"/>
              <a:ext cx="2210" cy="1650"/>
            </a:xfrm>
            <a:custGeom>
              <a:avLst/>
              <a:gdLst/>
              <a:ahLst/>
              <a:cxnLst>
                <a:cxn ang="0">
                  <a:pos x="1088" y="1501"/>
                </a:cxn>
                <a:cxn ang="0">
                  <a:pos x="1087" y="1248"/>
                </a:cxn>
                <a:cxn ang="0">
                  <a:pos x="2173" y="1248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1501">
                  <a:moveTo>
                    <a:pt x="1088" y="1501"/>
                  </a:moveTo>
                  <a:lnTo>
                    <a:pt x="1087" y="1248"/>
                  </a:lnTo>
                  <a:lnTo>
                    <a:pt x="2173" y="1248"/>
                  </a:ln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37" name="矩形 411653"/>
            <p:cNvSpPr>
              <a:spLocks noChangeArrowheads="1"/>
            </p:cNvSpPr>
            <p:nvPr/>
          </p:nvSpPr>
          <p:spPr bwMode="auto">
            <a:xfrm>
              <a:off x="3211" y="1363"/>
              <a:ext cx="2164" cy="1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lnSpc>
                  <a:spcPct val="120000"/>
                </a:lnSpc>
                <a:spcBef>
                  <a:spcPct val="5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>
                  <a:solidFill>
                    <a:schemeClr val="tx2"/>
                  </a:solidFill>
                </a:rPr>
                <a:t>标题</a:t>
              </a:r>
            </a:p>
          </p:txBody>
        </p:sp>
        <p:sp>
          <p:nvSpPr>
            <p:cNvPr id="44038" name="矩形 411654"/>
            <p:cNvSpPr>
              <a:spLocks noChangeArrowheads="1"/>
            </p:cNvSpPr>
            <p:nvPr/>
          </p:nvSpPr>
          <p:spPr bwMode="auto">
            <a:xfrm>
              <a:off x="3211" y="1678"/>
              <a:ext cx="2098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zh-CN" altLang="en-US" sz="2800" b="1" i="1"/>
                <a:t>细节</a:t>
              </a:r>
            </a:p>
          </p:txBody>
        </p:sp>
        <p:sp>
          <p:nvSpPr>
            <p:cNvPr id="44039" name="任意多边形 411655"/>
            <p:cNvSpPr>
              <a:spLocks noChangeArrowheads="1"/>
            </p:cNvSpPr>
            <p:nvPr/>
          </p:nvSpPr>
          <p:spPr bwMode="auto">
            <a:xfrm>
              <a:off x="3137" y="1616"/>
              <a:ext cx="2210" cy="1655"/>
            </a:xfrm>
            <a:custGeom>
              <a:avLst/>
              <a:gdLst/>
              <a:ahLst/>
              <a:cxnLst>
                <a:cxn ang="0">
                  <a:pos x="1085" y="1162"/>
                </a:cxn>
                <a:cxn ang="0">
                  <a:pos x="1086" y="963"/>
                </a:cxn>
                <a:cxn ang="0">
                  <a:pos x="0" y="963"/>
                </a:cxn>
                <a:cxn ang="0">
                  <a:pos x="0" y="0"/>
                </a:cxn>
                <a:cxn ang="0">
                  <a:pos x="2173" y="0"/>
                </a:cxn>
              </a:cxnLst>
              <a:rect l="0" t="0" r="r" b="b"/>
              <a:pathLst>
                <a:path w="2173" h="1162">
                  <a:moveTo>
                    <a:pt x="1085" y="1162"/>
                  </a:moveTo>
                  <a:lnTo>
                    <a:pt x="1086" y="963"/>
                  </a:lnTo>
                  <a:lnTo>
                    <a:pt x="0" y="963"/>
                  </a:lnTo>
                  <a:lnTo>
                    <a:pt x="0" y="0"/>
                  </a:lnTo>
                  <a:lnTo>
                    <a:pt x="2173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0" name="矩形 411656"/>
            <p:cNvSpPr>
              <a:spLocks noChangeArrowheads="1"/>
            </p:cNvSpPr>
            <p:nvPr/>
          </p:nvSpPr>
          <p:spPr bwMode="auto">
            <a:xfrm>
              <a:off x="406" y="3429"/>
              <a:ext cx="4935" cy="52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3200">
                  <a:solidFill>
                    <a:schemeClr val="tx2"/>
                  </a:solidFill>
                </a:rPr>
                <a:t>结果</a:t>
              </a:r>
            </a:p>
          </p:txBody>
        </p:sp>
      </p:grpSp>
      <p:sp>
        <p:nvSpPr>
          <p:cNvPr id="44041" name="标题 4116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7" name="组合 412673"/>
          <p:cNvGrpSpPr>
            <a:grpSpLocks/>
          </p:cNvGrpSpPr>
          <p:nvPr/>
        </p:nvGrpSpPr>
        <p:grpSpPr bwMode="auto">
          <a:xfrm>
            <a:off x="647700" y="2057400"/>
            <a:ext cx="7812088" cy="4179888"/>
            <a:chOff x="408" y="1296"/>
            <a:chExt cx="4921" cy="2633"/>
          </a:xfrm>
        </p:grpSpPr>
        <p:sp>
          <p:nvSpPr>
            <p:cNvPr id="45058" name="矩形 412674"/>
            <p:cNvSpPr>
              <a:spLocks noChangeArrowheads="1"/>
            </p:cNvSpPr>
            <p:nvPr/>
          </p:nvSpPr>
          <p:spPr bwMode="auto">
            <a:xfrm>
              <a:off x="432" y="3535"/>
              <a:ext cx="2130" cy="394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330200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>
                  <a:solidFill>
                    <a:schemeClr val="bg1"/>
                  </a:solidFill>
                </a:rPr>
                <a:t>结果</a:t>
              </a:r>
            </a:p>
          </p:txBody>
        </p:sp>
        <p:sp>
          <p:nvSpPr>
            <p:cNvPr id="45059" name="矩形 412675"/>
            <p:cNvSpPr>
              <a:spLocks noChangeArrowheads="1"/>
            </p:cNvSpPr>
            <p:nvPr/>
          </p:nvSpPr>
          <p:spPr bwMode="auto">
            <a:xfrm>
              <a:off x="408" y="1296"/>
              <a:ext cx="2172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  <a:endParaRPr lang="zh-CN" altLang="de-DE" sz="3200"/>
            </a:p>
          </p:txBody>
        </p:sp>
        <p:sp>
          <p:nvSpPr>
            <p:cNvPr id="45060" name="任意多边形 412676"/>
            <p:cNvSpPr>
              <a:spLocks noChangeArrowheads="1"/>
            </p:cNvSpPr>
            <p:nvPr/>
          </p:nvSpPr>
          <p:spPr bwMode="auto">
            <a:xfrm>
              <a:off x="408" y="1470"/>
              <a:ext cx="2173" cy="1953"/>
            </a:xfrm>
            <a:custGeom>
              <a:avLst/>
              <a:gdLst/>
              <a:ahLst/>
              <a:cxnLst>
                <a:cxn ang="0">
                  <a:pos x="1088" y="1501"/>
                </a:cxn>
                <a:cxn ang="0">
                  <a:pos x="1087" y="1248"/>
                </a:cxn>
                <a:cxn ang="0">
                  <a:pos x="2173" y="1248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1501">
                  <a:moveTo>
                    <a:pt x="1088" y="1501"/>
                  </a:moveTo>
                  <a:lnTo>
                    <a:pt x="1087" y="1248"/>
                  </a:lnTo>
                  <a:lnTo>
                    <a:pt x="2173" y="1248"/>
                  </a:ln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1" name="矩形 412677"/>
            <p:cNvSpPr>
              <a:spLocks noChangeArrowheads="1"/>
            </p:cNvSpPr>
            <p:nvPr/>
          </p:nvSpPr>
          <p:spPr bwMode="auto">
            <a:xfrm>
              <a:off x="3187" y="1296"/>
              <a:ext cx="2128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/>
                <a:t>标题</a:t>
              </a:r>
              <a:endParaRPr lang="zh-CN" altLang="de-DE" sz="3200"/>
            </a:p>
          </p:txBody>
        </p:sp>
        <p:sp>
          <p:nvSpPr>
            <p:cNvPr id="45062" name="任意多边形 412678"/>
            <p:cNvSpPr>
              <a:spLocks noChangeArrowheads="1"/>
            </p:cNvSpPr>
            <p:nvPr/>
          </p:nvSpPr>
          <p:spPr bwMode="auto">
            <a:xfrm>
              <a:off x="3114" y="1470"/>
              <a:ext cx="2173" cy="1960"/>
            </a:xfrm>
            <a:custGeom>
              <a:avLst/>
              <a:gdLst/>
              <a:ahLst/>
              <a:cxnLst>
                <a:cxn ang="0">
                  <a:pos x="1085" y="1162"/>
                </a:cxn>
                <a:cxn ang="0">
                  <a:pos x="1086" y="963"/>
                </a:cxn>
                <a:cxn ang="0">
                  <a:pos x="0" y="963"/>
                </a:cxn>
                <a:cxn ang="0">
                  <a:pos x="0" y="0"/>
                </a:cxn>
                <a:cxn ang="0">
                  <a:pos x="2173" y="0"/>
                </a:cxn>
              </a:cxnLst>
              <a:rect l="0" t="0" r="r" b="b"/>
              <a:pathLst>
                <a:path w="2173" h="1162">
                  <a:moveTo>
                    <a:pt x="1085" y="1162"/>
                  </a:moveTo>
                  <a:lnTo>
                    <a:pt x="1086" y="963"/>
                  </a:lnTo>
                  <a:lnTo>
                    <a:pt x="0" y="963"/>
                  </a:lnTo>
                  <a:lnTo>
                    <a:pt x="0" y="0"/>
                  </a:lnTo>
                  <a:lnTo>
                    <a:pt x="2173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3" name="矩形 412679"/>
            <p:cNvSpPr>
              <a:spLocks noChangeArrowheads="1"/>
            </p:cNvSpPr>
            <p:nvPr/>
          </p:nvSpPr>
          <p:spPr bwMode="auto">
            <a:xfrm>
              <a:off x="432" y="1604"/>
              <a:ext cx="2106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330200">
                <a:spcBef>
                  <a:spcPct val="5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 b="1"/>
                <a:t>细节</a:t>
              </a:r>
            </a:p>
          </p:txBody>
        </p:sp>
        <p:sp>
          <p:nvSpPr>
            <p:cNvPr id="45064" name="矩形 412680"/>
            <p:cNvSpPr>
              <a:spLocks noChangeArrowheads="1"/>
            </p:cNvSpPr>
            <p:nvPr/>
          </p:nvSpPr>
          <p:spPr bwMode="auto">
            <a:xfrm>
              <a:off x="3199" y="3521"/>
              <a:ext cx="2130" cy="394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330200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>
                  <a:solidFill>
                    <a:schemeClr val="bg1"/>
                  </a:solidFill>
                </a:rPr>
                <a:t>结果</a:t>
              </a:r>
            </a:p>
          </p:txBody>
        </p:sp>
        <p:sp>
          <p:nvSpPr>
            <p:cNvPr id="45065" name="矩形 412681"/>
            <p:cNvSpPr>
              <a:spLocks noChangeArrowheads="1"/>
            </p:cNvSpPr>
            <p:nvPr/>
          </p:nvSpPr>
          <p:spPr bwMode="auto">
            <a:xfrm>
              <a:off x="3178" y="1595"/>
              <a:ext cx="2106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330200">
                <a:spcBef>
                  <a:spcPct val="5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zh-CN" altLang="en-US" sz="3200" b="1"/>
                <a:t>细节</a:t>
              </a:r>
            </a:p>
          </p:txBody>
        </p:sp>
      </p:grpSp>
      <p:sp>
        <p:nvSpPr>
          <p:cNvPr id="45066" name="标题 4126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组合 413697"/>
          <p:cNvGrpSpPr>
            <a:grpSpLocks/>
          </p:cNvGrpSpPr>
          <p:nvPr/>
        </p:nvGrpSpPr>
        <p:grpSpPr bwMode="auto">
          <a:xfrm>
            <a:off x="647700" y="2147888"/>
            <a:ext cx="7813675" cy="4146550"/>
            <a:chOff x="408" y="1353"/>
            <a:chExt cx="4922" cy="2612"/>
          </a:xfrm>
        </p:grpSpPr>
        <p:grpSp>
          <p:nvGrpSpPr>
            <p:cNvPr id="46082" name="组合 413698"/>
            <p:cNvGrpSpPr>
              <a:grpSpLocks/>
            </p:cNvGrpSpPr>
            <p:nvPr/>
          </p:nvGrpSpPr>
          <p:grpSpPr bwMode="auto">
            <a:xfrm>
              <a:off x="408" y="3589"/>
              <a:ext cx="4922" cy="376"/>
              <a:chOff x="488" y="3551"/>
              <a:chExt cx="5348" cy="376"/>
            </a:xfrm>
          </p:grpSpPr>
          <p:sp>
            <p:nvSpPr>
              <p:cNvPr id="46083" name="矩形 413699"/>
              <p:cNvSpPr>
                <a:spLocks noChangeArrowheads="1"/>
              </p:cNvSpPr>
              <p:nvPr/>
            </p:nvSpPr>
            <p:spPr bwMode="auto">
              <a:xfrm>
                <a:off x="488" y="3551"/>
                <a:ext cx="5348" cy="37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38100" tIns="0" rIns="38100" bIns="0" anchor="ctr"/>
              <a:lstStyle/>
              <a:p>
                <a:pPr algn="ctr"/>
                <a:endParaRPr lang="en-US" altLang="en-US" sz="1300" b="1"/>
              </a:p>
            </p:txBody>
          </p:sp>
          <p:sp>
            <p:nvSpPr>
              <p:cNvPr id="46084" name="Text12"/>
              <p:cNvSpPr>
                <a:spLocks noChangeArrowheads="1"/>
              </p:cNvSpPr>
              <p:nvPr/>
            </p:nvSpPr>
            <p:spPr bwMode="auto">
              <a:xfrm>
                <a:off x="1901" y="3658"/>
                <a:ext cx="2522" cy="163"/>
              </a:xfrm>
              <a:prstGeom prst="rect">
                <a:avLst/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3302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zh-CN" altLang="de-DE" sz="3200">
                    <a:solidFill>
                      <a:schemeClr val="bg1"/>
                    </a:solidFill>
                  </a:rPr>
                  <a:t>结果</a:t>
                </a:r>
              </a:p>
            </p:txBody>
          </p:sp>
        </p:grpSp>
        <p:sp>
          <p:nvSpPr>
            <p:cNvPr id="46085" name="Text12"/>
            <p:cNvSpPr>
              <a:spLocks noChangeArrowheads="1"/>
            </p:cNvSpPr>
            <p:nvPr/>
          </p:nvSpPr>
          <p:spPr bwMode="auto">
            <a:xfrm>
              <a:off x="499" y="1353"/>
              <a:ext cx="2222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3200"/>
                <a:t>标题</a:t>
              </a:r>
              <a:endParaRPr lang="zh-CN" altLang="zh-HK" sz="3200" b="1"/>
            </a:p>
          </p:txBody>
        </p:sp>
        <p:sp>
          <p:nvSpPr>
            <p:cNvPr id="46086" name="Text12"/>
            <p:cNvSpPr>
              <a:spLocks noChangeArrowheads="1"/>
            </p:cNvSpPr>
            <p:nvPr/>
          </p:nvSpPr>
          <p:spPr bwMode="auto">
            <a:xfrm>
              <a:off x="2985" y="2237"/>
              <a:ext cx="2231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28600" indent="-228600" defTabSz="330200">
                <a:spcBef>
                  <a:spcPct val="100000"/>
                </a:spcBef>
                <a:buFont typeface="Arial" pitchFamily="34" charset="0"/>
                <a:buChar char="•"/>
              </a:pPr>
              <a:r>
                <a:rPr lang="zh-CN" altLang="en-US" sz="3200" b="1"/>
                <a:t>细节</a:t>
              </a:r>
              <a:endParaRPr lang="zh-CN" altLang="de-DE" sz="3200" b="1"/>
            </a:p>
          </p:txBody>
        </p:sp>
        <p:sp>
          <p:nvSpPr>
            <p:cNvPr id="46087" name="任意多边形 413703"/>
            <p:cNvSpPr>
              <a:spLocks noChangeArrowheads="1"/>
            </p:cNvSpPr>
            <p:nvPr/>
          </p:nvSpPr>
          <p:spPr bwMode="auto">
            <a:xfrm>
              <a:off x="453" y="1556"/>
              <a:ext cx="2361" cy="19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32" y="0"/>
                </a:cxn>
                <a:cxn ang="0">
                  <a:pos x="2632" y="1144"/>
                </a:cxn>
                <a:cxn ang="0">
                  <a:pos x="1456" y="1144"/>
                </a:cxn>
                <a:cxn ang="0">
                  <a:pos x="1456" y="1464"/>
                </a:cxn>
              </a:cxnLst>
              <a:rect l="0" t="0" r="r" b="b"/>
              <a:pathLst>
                <a:path w="2632" h="1464">
                  <a:moveTo>
                    <a:pt x="0" y="0"/>
                  </a:moveTo>
                  <a:lnTo>
                    <a:pt x="2632" y="0"/>
                  </a:lnTo>
                  <a:lnTo>
                    <a:pt x="2632" y="1144"/>
                  </a:lnTo>
                  <a:lnTo>
                    <a:pt x="1456" y="1144"/>
                  </a:lnTo>
                  <a:lnTo>
                    <a:pt x="1456" y="146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88" name="任意多边形 413704"/>
            <p:cNvSpPr>
              <a:spLocks noChangeArrowheads="1"/>
            </p:cNvSpPr>
            <p:nvPr/>
          </p:nvSpPr>
          <p:spPr bwMode="auto">
            <a:xfrm flipH="1">
              <a:off x="2948" y="1559"/>
              <a:ext cx="2371" cy="18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32" y="0"/>
                </a:cxn>
                <a:cxn ang="0">
                  <a:pos x="2632" y="1144"/>
                </a:cxn>
                <a:cxn ang="0">
                  <a:pos x="1456" y="1144"/>
                </a:cxn>
                <a:cxn ang="0">
                  <a:pos x="1456" y="1464"/>
                </a:cxn>
              </a:cxnLst>
              <a:rect l="0" t="0" r="r" b="b"/>
              <a:pathLst>
                <a:path w="2632" h="1464">
                  <a:moveTo>
                    <a:pt x="0" y="0"/>
                  </a:moveTo>
                  <a:lnTo>
                    <a:pt x="2632" y="0"/>
                  </a:lnTo>
                  <a:lnTo>
                    <a:pt x="2632" y="1144"/>
                  </a:lnTo>
                  <a:lnTo>
                    <a:pt x="1456" y="1144"/>
                  </a:lnTo>
                  <a:lnTo>
                    <a:pt x="1456" y="1464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89" name="Text12"/>
            <p:cNvSpPr>
              <a:spLocks noChangeArrowheads="1"/>
            </p:cNvSpPr>
            <p:nvPr/>
          </p:nvSpPr>
          <p:spPr bwMode="auto">
            <a:xfrm>
              <a:off x="2994" y="1353"/>
              <a:ext cx="2222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3200"/>
                <a:t>标题</a:t>
              </a:r>
              <a:endParaRPr lang="zh-CN" altLang="zh-HK" sz="3200" b="1"/>
            </a:p>
          </p:txBody>
        </p:sp>
        <p:sp>
          <p:nvSpPr>
            <p:cNvPr id="46090" name="Text12"/>
            <p:cNvSpPr>
              <a:spLocks noChangeArrowheads="1"/>
            </p:cNvSpPr>
            <p:nvPr/>
          </p:nvSpPr>
          <p:spPr bwMode="auto">
            <a:xfrm>
              <a:off x="467" y="2237"/>
              <a:ext cx="2347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28600" indent="-228600" defTabSz="330200">
                <a:spcBef>
                  <a:spcPct val="100000"/>
                </a:spcBef>
                <a:buFont typeface="Arial" pitchFamily="34" charset="0"/>
                <a:buChar char="•"/>
              </a:pPr>
              <a:r>
                <a:rPr lang="zh-CN" altLang="en-US" sz="3200" b="1"/>
                <a:t>细节</a:t>
              </a:r>
              <a:endParaRPr lang="zh-CN" altLang="de-DE" sz="3200" b="1"/>
            </a:p>
          </p:txBody>
        </p:sp>
      </p:grpSp>
      <p:sp>
        <p:nvSpPr>
          <p:cNvPr id="46091" name="标题 4137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组合 414721"/>
          <p:cNvGrpSpPr>
            <a:grpSpLocks/>
          </p:cNvGrpSpPr>
          <p:nvPr/>
        </p:nvGrpSpPr>
        <p:grpSpPr bwMode="auto">
          <a:xfrm>
            <a:off x="842963" y="1736725"/>
            <a:ext cx="7458075" cy="4105275"/>
            <a:chOff x="531" y="1094"/>
            <a:chExt cx="4698" cy="2586"/>
          </a:xfrm>
        </p:grpSpPr>
        <p:sp>
          <p:nvSpPr>
            <p:cNvPr id="47106" name="矩形 414722"/>
            <p:cNvSpPr>
              <a:spLocks noChangeArrowheads="1"/>
            </p:cNvSpPr>
            <p:nvPr/>
          </p:nvSpPr>
          <p:spPr bwMode="auto">
            <a:xfrm>
              <a:off x="675" y="1412"/>
              <a:ext cx="1864" cy="108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marL="82550" indent="-82550">
                <a:spcBef>
                  <a:spcPct val="15000"/>
                </a:spcBef>
                <a:spcAft>
                  <a:spcPct val="15000"/>
                </a:spcAft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细节</a:t>
              </a:r>
            </a:p>
            <a:p>
              <a:pPr marL="82550" indent="-82550">
                <a:spcBef>
                  <a:spcPct val="15000"/>
                </a:spcBef>
                <a:spcAft>
                  <a:spcPct val="15000"/>
                </a:spcAft>
                <a:buFont typeface="Arial" pitchFamily="34" charset="0"/>
                <a:buChar char="•"/>
              </a:pPr>
              <a:endParaRPr lang="zh-CN" altLang="en-US" sz="1400">
                <a:latin typeface="宋体" pitchFamily="2" charset="-122"/>
              </a:endParaRPr>
            </a:p>
            <a:p>
              <a:pPr marL="82550" indent="-82550"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7107" name="矩形 414723"/>
            <p:cNvSpPr>
              <a:spLocks noChangeArrowheads="1"/>
            </p:cNvSpPr>
            <p:nvPr/>
          </p:nvSpPr>
          <p:spPr bwMode="auto">
            <a:xfrm>
              <a:off x="703" y="1094"/>
              <a:ext cx="1918" cy="227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 b="1"/>
                <a:t>标题</a:t>
              </a:r>
            </a:p>
          </p:txBody>
        </p:sp>
        <p:sp>
          <p:nvSpPr>
            <p:cNvPr id="47108" name="矩形 414724"/>
            <p:cNvSpPr>
              <a:spLocks noChangeArrowheads="1"/>
            </p:cNvSpPr>
            <p:nvPr/>
          </p:nvSpPr>
          <p:spPr bwMode="auto">
            <a:xfrm>
              <a:off x="3159" y="1094"/>
              <a:ext cx="1952" cy="227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 b="1"/>
                <a:t>标题</a:t>
              </a:r>
            </a:p>
          </p:txBody>
        </p:sp>
        <p:grpSp>
          <p:nvGrpSpPr>
            <p:cNvPr id="47109" name="组合 414725"/>
            <p:cNvGrpSpPr>
              <a:grpSpLocks/>
            </p:cNvGrpSpPr>
            <p:nvPr/>
          </p:nvGrpSpPr>
          <p:grpSpPr bwMode="auto">
            <a:xfrm>
              <a:off x="656" y="1367"/>
              <a:ext cx="4455" cy="1632"/>
              <a:chOff x="455" y="1344"/>
              <a:chExt cx="4879" cy="1456"/>
            </a:xfrm>
          </p:grpSpPr>
          <p:sp>
            <p:nvSpPr>
              <p:cNvPr id="47110" name="任意多边形 414726"/>
              <p:cNvSpPr>
                <a:spLocks noChangeArrowheads="1"/>
              </p:cNvSpPr>
              <p:nvPr/>
            </p:nvSpPr>
            <p:spPr bwMode="auto">
              <a:xfrm>
                <a:off x="455" y="1344"/>
                <a:ext cx="2173" cy="1451"/>
              </a:xfrm>
              <a:custGeom>
                <a:avLst/>
                <a:gdLst/>
                <a:ahLst/>
                <a:cxnLst>
                  <a:cxn ang="0">
                    <a:pos x="1088" y="1501"/>
                  </a:cxn>
                  <a:cxn ang="0">
                    <a:pos x="1087" y="1248"/>
                  </a:cxn>
                  <a:cxn ang="0">
                    <a:pos x="2173" y="1248"/>
                  </a:cxn>
                  <a:cxn ang="0">
                    <a:pos x="2173" y="0"/>
                  </a:cxn>
                  <a:cxn ang="0">
                    <a:pos x="0" y="0"/>
                  </a:cxn>
                </a:cxnLst>
                <a:rect l="0" t="0" r="r" b="b"/>
                <a:pathLst>
                  <a:path w="2173" h="1501">
                    <a:moveTo>
                      <a:pt x="1088" y="1501"/>
                    </a:moveTo>
                    <a:lnTo>
                      <a:pt x="1087" y="1248"/>
                    </a:lnTo>
                    <a:lnTo>
                      <a:pt x="2173" y="1248"/>
                    </a:lnTo>
                    <a:lnTo>
                      <a:pt x="2173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1" name="任意多边形 414727"/>
              <p:cNvSpPr>
                <a:spLocks noChangeArrowheads="1"/>
              </p:cNvSpPr>
              <p:nvPr/>
            </p:nvSpPr>
            <p:spPr bwMode="auto">
              <a:xfrm>
                <a:off x="3161" y="1344"/>
                <a:ext cx="2173" cy="1456"/>
              </a:xfrm>
              <a:custGeom>
                <a:avLst/>
                <a:gdLst/>
                <a:ahLst/>
                <a:cxnLst>
                  <a:cxn ang="0">
                    <a:pos x="1085" y="1162"/>
                  </a:cxn>
                  <a:cxn ang="0">
                    <a:pos x="1086" y="963"/>
                  </a:cxn>
                  <a:cxn ang="0">
                    <a:pos x="0" y="963"/>
                  </a:cxn>
                  <a:cxn ang="0">
                    <a:pos x="0" y="0"/>
                  </a:cxn>
                  <a:cxn ang="0">
                    <a:pos x="2173" y="0"/>
                  </a:cxn>
                </a:cxnLst>
                <a:rect l="0" t="0" r="r" b="b"/>
                <a:pathLst>
                  <a:path w="2173" h="1162">
                    <a:moveTo>
                      <a:pt x="1085" y="1162"/>
                    </a:moveTo>
                    <a:lnTo>
                      <a:pt x="1086" y="963"/>
                    </a:lnTo>
                    <a:lnTo>
                      <a:pt x="0" y="963"/>
                    </a:lnTo>
                    <a:lnTo>
                      <a:pt x="0" y="0"/>
                    </a:lnTo>
                    <a:lnTo>
                      <a:pt x="2173" y="0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2" name="矩形 414728"/>
              <p:cNvSpPr>
                <a:spLocks noChangeArrowheads="1"/>
              </p:cNvSpPr>
              <p:nvPr/>
            </p:nvSpPr>
            <p:spPr bwMode="auto">
              <a:xfrm>
                <a:off x="3198" y="1389"/>
                <a:ext cx="2041" cy="1089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82550" indent="-82550">
                  <a:spcBef>
                    <a:spcPct val="15000"/>
                  </a:spcBef>
                  <a:spcAft>
                    <a:spcPct val="15000"/>
                  </a:spcAft>
                  <a:buFont typeface="Arial" pitchFamily="34" charset="0"/>
                  <a:buChar char="•"/>
                </a:pPr>
                <a:r>
                  <a:rPr lang="zh-CN" altLang="en-US" sz="1400"/>
                  <a:t>细节</a:t>
                </a:r>
              </a:p>
            </p:txBody>
          </p:sp>
        </p:grpSp>
        <p:sp>
          <p:nvSpPr>
            <p:cNvPr id="47113" name="矩形 414729"/>
            <p:cNvSpPr>
              <a:spLocks noChangeArrowheads="1"/>
            </p:cNvSpPr>
            <p:nvPr/>
          </p:nvSpPr>
          <p:spPr bwMode="auto">
            <a:xfrm>
              <a:off x="531" y="3000"/>
              <a:ext cx="2236" cy="680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prstDash val="sysDot"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1400"/>
                <a:t>结果</a:t>
              </a:r>
            </a:p>
          </p:txBody>
        </p:sp>
        <p:sp>
          <p:nvSpPr>
            <p:cNvPr id="47114" name="矩形 414730"/>
            <p:cNvSpPr>
              <a:spLocks noChangeArrowheads="1"/>
            </p:cNvSpPr>
            <p:nvPr/>
          </p:nvSpPr>
          <p:spPr bwMode="auto">
            <a:xfrm>
              <a:off x="2993" y="3000"/>
              <a:ext cx="2236" cy="680"/>
            </a:xfrm>
            <a:prstGeom prst="rect">
              <a:avLst/>
            </a:prstGeom>
            <a:noFill/>
            <a:ln w="25400">
              <a:solidFill>
                <a:srgbClr val="FF9900"/>
              </a:solidFill>
              <a:prstDash val="sysDot"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marL="342900" indent="-3429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1400"/>
                <a:t>结果</a:t>
              </a:r>
            </a:p>
          </p:txBody>
        </p:sp>
      </p:grpSp>
      <p:sp>
        <p:nvSpPr>
          <p:cNvPr id="47115" name="标题 4147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矩形 415745"/>
          <p:cNvSpPr>
            <a:spLocks noChangeArrowheads="1"/>
          </p:cNvSpPr>
          <p:nvPr/>
        </p:nvSpPr>
        <p:spPr bwMode="auto">
          <a:xfrm>
            <a:off x="684213" y="2457450"/>
            <a:ext cx="2919412" cy="2587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zh-CN" altLang="en-US" sz="2800" b="1" i="1">
                <a:latin typeface="宋体" pitchFamily="2" charset="-122"/>
              </a:rPr>
              <a:t>细节</a:t>
            </a:r>
          </a:p>
        </p:txBody>
      </p:sp>
      <p:sp>
        <p:nvSpPr>
          <p:cNvPr id="48130" name="矩形 415746"/>
          <p:cNvSpPr>
            <a:spLocks noChangeArrowheads="1"/>
          </p:cNvSpPr>
          <p:nvPr/>
        </p:nvSpPr>
        <p:spPr bwMode="auto">
          <a:xfrm>
            <a:off x="1133475" y="1928813"/>
            <a:ext cx="2143125" cy="2587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3200"/>
              <a:t>标题</a:t>
            </a:r>
          </a:p>
        </p:txBody>
      </p:sp>
      <p:sp>
        <p:nvSpPr>
          <p:cNvPr id="48131" name="任意多边形 415747"/>
          <p:cNvSpPr>
            <a:spLocks noChangeArrowheads="1"/>
          </p:cNvSpPr>
          <p:nvPr/>
        </p:nvSpPr>
        <p:spPr bwMode="auto">
          <a:xfrm>
            <a:off x="684213" y="2293938"/>
            <a:ext cx="3090862" cy="2682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2" name="矩形 415748"/>
          <p:cNvSpPr>
            <a:spLocks noChangeArrowheads="1"/>
          </p:cNvSpPr>
          <p:nvPr/>
        </p:nvSpPr>
        <p:spPr bwMode="auto">
          <a:xfrm>
            <a:off x="5492750" y="2457450"/>
            <a:ext cx="2833688" cy="2587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zh-CN" altLang="en-US" sz="2800" b="1" i="1">
                <a:latin typeface="宋体" pitchFamily="2" charset="-122"/>
              </a:rPr>
              <a:t>细节</a:t>
            </a:r>
          </a:p>
        </p:txBody>
      </p:sp>
      <p:sp>
        <p:nvSpPr>
          <p:cNvPr id="48133" name="矩形 415749"/>
          <p:cNvSpPr>
            <a:spLocks noChangeArrowheads="1"/>
          </p:cNvSpPr>
          <p:nvPr/>
        </p:nvSpPr>
        <p:spPr bwMode="auto">
          <a:xfrm>
            <a:off x="5810250" y="1928813"/>
            <a:ext cx="2146300" cy="2587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zh-CN" altLang="en-US" sz="3200"/>
              <a:t>标题</a:t>
            </a:r>
          </a:p>
        </p:txBody>
      </p:sp>
      <p:sp>
        <p:nvSpPr>
          <p:cNvPr id="48134" name="任意多边形 415750"/>
          <p:cNvSpPr>
            <a:spLocks noChangeArrowheads="1"/>
          </p:cNvSpPr>
          <p:nvPr/>
        </p:nvSpPr>
        <p:spPr bwMode="auto">
          <a:xfrm flipH="1">
            <a:off x="5321300" y="2293938"/>
            <a:ext cx="3090863" cy="2682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5" name="燕尾形箭头 415751"/>
          <p:cNvSpPr>
            <a:spLocks noChangeArrowheads="1"/>
          </p:cNvSpPr>
          <p:nvPr/>
        </p:nvSpPr>
        <p:spPr bwMode="auto">
          <a:xfrm rot="5400000">
            <a:off x="4450557" y="3740944"/>
            <a:ext cx="361950" cy="3259137"/>
          </a:xfrm>
          <a:prstGeom prst="notchedRightArrow">
            <a:avLst>
              <a:gd name="adj1" fmla="val 77537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6" name="矩形 415752"/>
          <p:cNvSpPr>
            <a:spLocks noChangeArrowheads="1"/>
          </p:cNvSpPr>
          <p:nvPr/>
        </p:nvSpPr>
        <p:spPr bwMode="auto">
          <a:xfrm>
            <a:off x="611188" y="5697538"/>
            <a:ext cx="7956550" cy="6111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solidFill>
                  <a:schemeClr val="tx2"/>
                </a:solidFill>
              </a:rPr>
              <a:t>结果</a:t>
            </a:r>
          </a:p>
        </p:txBody>
      </p:sp>
      <p:sp>
        <p:nvSpPr>
          <p:cNvPr id="48137" name="标题 4157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416769"/>
          <p:cNvSpPr>
            <a:spLocks noChangeArrowheads="1"/>
          </p:cNvSpPr>
          <p:nvPr/>
        </p:nvSpPr>
        <p:spPr bwMode="auto">
          <a:xfrm>
            <a:off x="611188" y="5553075"/>
            <a:ext cx="7956550" cy="7556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solidFill>
                  <a:schemeClr val="tx2"/>
                </a:solidFill>
              </a:rPr>
              <a:t>结果</a:t>
            </a:r>
          </a:p>
        </p:txBody>
      </p:sp>
      <p:sp>
        <p:nvSpPr>
          <p:cNvPr id="49154" name="文本框 416770"/>
          <p:cNvSpPr txBox="1">
            <a:spLocks noChangeArrowheads="1"/>
          </p:cNvSpPr>
          <p:nvPr/>
        </p:nvSpPr>
        <p:spPr bwMode="auto">
          <a:xfrm>
            <a:off x="1062038" y="1844675"/>
            <a:ext cx="241776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标题</a:t>
            </a:r>
          </a:p>
        </p:txBody>
      </p:sp>
      <p:sp>
        <p:nvSpPr>
          <p:cNvPr id="49155" name="燕尾形箭头 416771"/>
          <p:cNvSpPr>
            <a:spLocks noChangeArrowheads="1"/>
          </p:cNvSpPr>
          <p:nvPr/>
        </p:nvSpPr>
        <p:spPr bwMode="auto">
          <a:xfrm rot="5400000">
            <a:off x="4402138" y="4375150"/>
            <a:ext cx="323850" cy="1641475"/>
          </a:xfrm>
          <a:prstGeom prst="notchedRightArrow">
            <a:avLst>
              <a:gd name="adj1" fmla="val 81435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49156" name="任意多边形 416772"/>
          <p:cNvSpPr>
            <a:spLocks noChangeArrowheads="1"/>
          </p:cNvSpPr>
          <p:nvPr/>
        </p:nvSpPr>
        <p:spPr bwMode="auto">
          <a:xfrm>
            <a:off x="863600" y="2205038"/>
            <a:ext cx="3249613" cy="2792412"/>
          </a:xfrm>
          <a:custGeom>
            <a:avLst/>
            <a:gdLst/>
            <a:ahLst/>
            <a:cxnLst>
              <a:cxn ang="0">
                <a:pos x="2173" y="963"/>
              </a:cxn>
              <a:cxn ang="0">
                <a:pos x="2173" y="0"/>
              </a:cxn>
              <a:cxn ang="0">
                <a:pos x="0" y="0"/>
              </a:cxn>
            </a:cxnLst>
            <a:rect l="0" t="0" r="r" b="b"/>
            <a:pathLst>
              <a:path w="2173" h="963">
                <a:moveTo>
                  <a:pt x="2173" y="963"/>
                </a:moveTo>
                <a:lnTo>
                  <a:pt x="217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7" name="任意多边形 416773"/>
          <p:cNvSpPr>
            <a:spLocks noChangeArrowheads="1"/>
          </p:cNvSpPr>
          <p:nvPr/>
        </p:nvSpPr>
        <p:spPr bwMode="auto">
          <a:xfrm flipH="1">
            <a:off x="5003800" y="2205038"/>
            <a:ext cx="3249613" cy="2792412"/>
          </a:xfrm>
          <a:custGeom>
            <a:avLst/>
            <a:gdLst/>
            <a:ahLst/>
            <a:cxnLst>
              <a:cxn ang="0">
                <a:pos x="2173" y="963"/>
              </a:cxn>
              <a:cxn ang="0">
                <a:pos x="2173" y="0"/>
              </a:cxn>
              <a:cxn ang="0">
                <a:pos x="0" y="0"/>
              </a:cxn>
            </a:cxnLst>
            <a:rect l="0" t="0" r="r" b="b"/>
            <a:pathLst>
              <a:path w="2173" h="963">
                <a:moveTo>
                  <a:pt x="2173" y="963"/>
                </a:moveTo>
                <a:lnTo>
                  <a:pt x="217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8" name="文本框 416774"/>
          <p:cNvSpPr txBox="1">
            <a:spLocks noChangeArrowheads="1"/>
          </p:cNvSpPr>
          <p:nvPr/>
        </p:nvSpPr>
        <p:spPr bwMode="auto">
          <a:xfrm>
            <a:off x="5356225" y="1844675"/>
            <a:ext cx="24193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标题</a:t>
            </a:r>
          </a:p>
        </p:txBody>
      </p:sp>
      <p:sp>
        <p:nvSpPr>
          <p:cNvPr id="49159" name="矩形 416775"/>
          <p:cNvSpPr>
            <a:spLocks noChangeArrowheads="1"/>
          </p:cNvSpPr>
          <p:nvPr/>
        </p:nvSpPr>
        <p:spPr bwMode="auto">
          <a:xfrm>
            <a:off x="755650" y="2563813"/>
            <a:ext cx="33353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zh-CN" altLang="en-US" sz="1400">
                <a:solidFill>
                  <a:schemeClr val="tx2"/>
                </a:solidFill>
              </a:rPr>
              <a:t>细节</a:t>
            </a:r>
            <a:endParaRPr lang="zh-CN" altLang="en-US" sz="1400" b="1">
              <a:solidFill>
                <a:schemeClr val="tx2"/>
              </a:solidFill>
            </a:endParaRPr>
          </a:p>
        </p:txBody>
      </p:sp>
      <p:sp>
        <p:nvSpPr>
          <p:cNvPr id="49160" name="矩形 416776"/>
          <p:cNvSpPr>
            <a:spLocks noChangeArrowheads="1"/>
          </p:cNvSpPr>
          <p:nvPr/>
        </p:nvSpPr>
        <p:spPr bwMode="auto">
          <a:xfrm>
            <a:off x="5006975" y="2584450"/>
            <a:ext cx="3246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zh-CN" altLang="en-US" sz="1400">
                <a:solidFill>
                  <a:schemeClr val="tx2"/>
                </a:solidFill>
              </a:rPr>
              <a:t>细节 </a:t>
            </a:r>
          </a:p>
        </p:txBody>
      </p:sp>
      <p:sp>
        <p:nvSpPr>
          <p:cNvPr id="49161" name="标题 4167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椭圆 417793"/>
          <p:cNvSpPr>
            <a:spLocks noChangeArrowheads="1"/>
          </p:cNvSpPr>
          <p:nvPr/>
        </p:nvSpPr>
        <p:spPr bwMode="auto">
          <a:xfrm>
            <a:off x="4102100" y="1973263"/>
            <a:ext cx="841375" cy="86042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0178" name="直接连接符 417794"/>
          <p:cNvSpPr>
            <a:spLocks noChangeShapeType="1"/>
          </p:cNvSpPr>
          <p:nvPr/>
        </p:nvSpPr>
        <p:spPr bwMode="auto">
          <a:xfrm>
            <a:off x="782638" y="2416175"/>
            <a:ext cx="3317875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79" name="直接连接符 417795"/>
          <p:cNvSpPr>
            <a:spLocks noChangeShapeType="1"/>
          </p:cNvSpPr>
          <p:nvPr/>
        </p:nvSpPr>
        <p:spPr bwMode="auto">
          <a:xfrm flipH="1">
            <a:off x="4945063" y="2416175"/>
            <a:ext cx="333375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0" name="直接连接符 417796"/>
          <p:cNvSpPr>
            <a:spLocks noChangeShapeType="1"/>
          </p:cNvSpPr>
          <p:nvPr/>
        </p:nvSpPr>
        <p:spPr bwMode="auto">
          <a:xfrm>
            <a:off x="4103688" y="3052763"/>
            <a:ext cx="0" cy="2103437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1" name="直接连接符 417797"/>
          <p:cNvSpPr>
            <a:spLocks noChangeShapeType="1"/>
          </p:cNvSpPr>
          <p:nvPr/>
        </p:nvSpPr>
        <p:spPr bwMode="auto">
          <a:xfrm>
            <a:off x="4967288" y="3052763"/>
            <a:ext cx="0" cy="2103437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2" name="燕尾形箭头 417798"/>
          <p:cNvSpPr>
            <a:spLocks noChangeArrowheads="1"/>
          </p:cNvSpPr>
          <p:nvPr/>
        </p:nvSpPr>
        <p:spPr bwMode="auto">
          <a:xfrm rot="5400000">
            <a:off x="4410075" y="4454525"/>
            <a:ext cx="323850" cy="1873250"/>
          </a:xfrm>
          <a:prstGeom prst="notchedRightArrow">
            <a:avLst>
              <a:gd name="adj1" fmla="val 81435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rot="10800000" vert="eaVert"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0183" name="文本框 417799"/>
          <p:cNvSpPr txBox="1">
            <a:spLocks noChangeArrowheads="1"/>
          </p:cNvSpPr>
          <p:nvPr/>
        </p:nvSpPr>
        <p:spPr bwMode="auto">
          <a:xfrm>
            <a:off x="1006475" y="1973263"/>
            <a:ext cx="259238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标题</a:t>
            </a:r>
          </a:p>
        </p:txBody>
      </p:sp>
      <p:sp>
        <p:nvSpPr>
          <p:cNvPr id="50184" name="文本框 417800"/>
          <p:cNvSpPr txBox="1">
            <a:spLocks noChangeArrowheads="1"/>
          </p:cNvSpPr>
          <p:nvPr/>
        </p:nvSpPr>
        <p:spPr bwMode="auto">
          <a:xfrm>
            <a:off x="4967288" y="1973263"/>
            <a:ext cx="33845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标题</a:t>
            </a:r>
          </a:p>
        </p:txBody>
      </p:sp>
      <p:sp>
        <p:nvSpPr>
          <p:cNvPr id="50185" name="文本框 417801"/>
          <p:cNvSpPr txBox="1">
            <a:spLocks noChangeArrowheads="1"/>
          </p:cNvSpPr>
          <p:nvPr/>
        </p:nvSpPr>
        <p:spPr bwMode="auto">
          <a:xfrm>
            <a:off x="755650" y="2981325"/>
            <a:ext cx="30956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</a:rPr>
              <a:t>细节</a:t>
            </a:r>
          </a:p>
        </p:txBody>
      </p:sp>
      <p:sp>
        <p:nvSpPr>
          <p:cNvPr id="50186" name="文本框 417802"/>
          <p:cNvSpPr txBox="1">
            <a:spLocks noChangeArrowheads="1"/>
          </p:cNvSpPr>
          <p:nvPr/>
        </p:nvSpPr>
        <p:spPr bwMode="auto">
          <a:xfrm>
            <a:off x="5040313" y="2981325"/>
            <a:ext cx="32385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</a:rPr>
              <a:t>细节</a:t>
            </a:r>
          </a:p>
        </p:txBody>
      </p:sp>
      <p:sp>
        <p:nvSpPr>
          <p:cNvPr id="50187" name="文本框 417803"/>
          <p:cNvSpPr txBox="1">
            <a:spLocks noChangeArrowheads="1"/>
          </p:cNvSpPr>
          <p:nvPr/>
        </p:nvSpPr>
        <p:spPr bwMode="auto">
          <a:xfrm>
            <a:off x="4067175" y="2217738"/>
            <a:ext cx="9366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内容</a:t>
            </a:r>
          </a:p>
        </p:txBody>
      </p:sp>
      <p:sp>
        <p:nvSpPr>
          <p:cNvPr id="50188" name="矩形 417804"/>
          <p:cNvSpPr>
            <a:spLocks noChangeArrowheads="1"/>
          </p:cNvSpPr>
          <p:nvPr/>
        </p:nvSpPr>
        <p:spPr bwMode="auto">
          <a:xfrm>
            <a:off x="611188" y="5734050"/>
            <a:ext cx="7956550" cy="5746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>
                <a:solidFill>
                  <a:schemeClr val="tx2"/>
                </a:solidFill>
              </a:rPr>
              <a:t>结果</a:t>
            </a:r>
          </a:p>
        </p:txBody>
      </p:sp>
      <p:sp>
        <p:nvSpPr>
          <p:cNvPr id="50189" name="标题 4178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418817"/>
          <p:cNvSpPr>
            <a:spLocks noChangeArrowheads="1"/>
          </p:cNvSpPr>
          <p:nvPr/>
        </p:nvSpPr>
        <p:spPr bwMode="auto">
          <a:xfrm>
            <a:off x="576263" y="1736725"/>
            <a:ext cx="1330325" cy="5461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2" name="文本框 418818"/>
          <p:cNvSpPr txBox="1">
            <a:spLocks noChangeArrowheads="1"/>
          </p:cNvSpPr>
          <p:nvPr/>
        </p:nvSpPr>
        <p:spPr bwMode="auto">
          <a:xfrm>
            <a:off x="754063" y="1900238"/>
            <a:ext cx="1062037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300">
                <a:solidFill>
                  <a:srgbClr val="000000"/>
                </a:solidFill>
              </a:rPr>
              <a:t>xxx</a:t>
            </a:r>
          </a:p>
        </p:txBody>
      </p:sp>
      <p:sp>
        <p:nvSpPr>
          <p:cNvPr id="51203" name="文本框 418819"/>
          <p:cNvSpPr txBox="1">
            <a:spLocks noChangeArrowheads="1"/>
          </p:cNvSpPr>
          <p:nvPr/>
        </p:nvSpPr>
        <p:spPr bwMode="auto">
          <a:xfrm>
            <a:off x="2100263" y="2457450"/>
            <a:ext cx="2881312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endParaRPr lang="en-US" altLang="zh-CN" sz="1200">
              <a:solidFill>
                <a:srgbClr val="000000"/>
              </a:solidFill>
            </a:endParaRP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endParaRPr lang="en-US" altLang="zh-CN" sz="1200">
              <a:solidFill>
                <a:srgbClr val="000000"/>
              </a:solidFill>
            </a:endParaRP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endParaRPr lang="en-US" altLang="zh-CN" sz="1200">
              <a:solidFill>
                <a:srgbClr val="000000"/>
              </a:solidFill>
            </a:endParaRP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endParaRPr lang="en-US" altLang="zh-CN" sz="1200">
              <a:solidFill>
                <a:srgbClr val="000000"/>
              </a:solidFill>
            </a:endParaRP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</a:rPr>
              <a:t>          </a:t>
            </a:r>
          </a:p>
          <a:p>
            <a:pPr marL="185738" indent="-185738" eaLnBrk="0" hangingPunct="0">
              <a:spcBef>
                <a:spcPct val="80000"/>
              </a:spcBef>
              <a:buFont typeface="Arial" pitchFamily="34" charset="0"/>
              <a:buChar char="•"/>
            </a:pP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204" name="文本框 418820"/>
          <p:cNvSpPr txBox="1">
            <a:spLocks noChangeArrowheads="1"/>
          </p:cNvSpPr>
          <p:nvPr/>
        </p:nvSpPr>
        <p:spPr bwMode="auto">
          <a:xfrm>
            <a:off x="858838" y="2814638"/>
            <a:ext cx="114935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</a:p>
        </p:txBody>
      </p:sp>
      <p:sp>
        <p:nvSpPr>
          <p:cNvPr id="51205" name="文本框 418821"/>
          <p:cNvSpPr txBox="1">
            <a:spLocks noChangeArrowheads="1"/>
          </p:cNvSpPr>
          <p:nvPr/>
        </p:nvSpPr>
        <p:spPr bwMode="auto">
          <a:xfrm>
            <a:off x="858838" y="3311525"/>
            <a:ext cx="11493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</a:p>
        </p:txBody>
      </p:sp>
      <p:sp>
        <p:nvSpPr>
          <p:cNvPr id="51206" name="文本框 418822"/>
          <p:cNvSpPr txBox="1">
            <a:spLocks noChangeArrowheads="1"/>
          </p:cNvSpPr>
          <p:nvPr/>
        </p:nvSpPr>
        <p:spPr bwMode="auto">
          <a:xfrm>
            <a:off x="858838" y="4254500"/>
            <a:ext cx="11493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</a:rPr>
              <a:t>xxxxx</a:t>
            </a:r>
          </a:p>
        </p:txBody>
      </p:sp>
      <p:sp>
        <p:nvSpPr>
          <p:cNvPr id="51207" name="文本框 418823"/>
          <p:cNvSpPr txBox="1">
            <a:spLocks noChangeArrowheads="1"/>
          </p:cNvSpPr>
          <p:nvPr/>
        </p:nvSpPr>
        <p:spPr bwMode="auto">
          <a:xfrm>
            <a:off x="858838" y="4935538"/>
            <a:ext cx="13890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 sz="1200">
              <a:solidFill>
                <a:srgbClr val="000000"/>
              </a:solidFill>
            </a:endParaRPr>
          </a:p>
        </p:txBody>
      </p:sp>
      <p:grpSp>
        <p:nvGrpSpPr>
          <p:cNvPr id="51208" name="组合 418824"/>
          <p:cNvGrpSpPr>
            <a:grpSpLocks/>
          </p:cNvGrpSpPr>
          <p:nvPr/>
        </p:nvGrpSpPr>
        <p:grpSpPr bwMode="auto">
          <a:xfrm>
            <a:off x="782638" y="3211513"/>
            <a:ext cx="4302125" cy="1624012"/>
            <a:chOff x="521" y="2574"/>
            <a:chExt cx="3078" cy="1023"/>
          </a:xfrm>
        </p:grpSpPr>
        <p:sp>
          <p:nvSpPr>
            <p:cNvPr id="51209" name="直接连接符 418825"/>
            <p:cNvSpPr>
              <a:spLocks noChangeShapeType="1"/>
            </p:cNvSpPr>
            <p:nvPr/>
          </p:nvSpPr>
          <p:spPr bwMode="auto">
            <a:xfrm>
              <a:off x="521" y="2574"/>
              <a:ext cx="307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0" name="直接连接符 418826"/>
            <p:cNvSpPr>
              <a:spLocks noChangeShapeType="1"/>
            </p:cNvSpPr>
            <p:nvPr/>
          </p:nvSpPr>
          <p:spPr bwMode="auto">
            <a:xfrm>
              <a:off x="521" y="2989"/>
              <a:ext cx="307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1" name="直接连接符 418827"/>
            <p:cNvSpPr>
              <a:spLocks noChangeShapeType="1"/>
            </p:cNvSpPr>
            <p:nvPr/>
          </p:nvSpPr>
          <p:spPr bwMode="auto">
            <a:xfrm>
              <a:off x="521" y="3597"/>
              <a:ext cx="307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212" name="组合 418828"/>
          <p:cNvGrpSpPr>
            <a:grpSpLocks/>
          </p:cNvGrpSpPr>
          <p:nvPr/>
        </p:nvGrpSpPr>
        <p:grpSpPr bwMode="auto">
          <a:xfrm>
            <a:off x="2017713" y="1736725"/>
            <a:ext cx="5472112" cy="3702050"/>
            <a:chOff x="1410" y="1495"/>
            <a:chExt cx="3619" cy="2332"/>
          </a:xfrm>
        </p:grpSpPr>
        <p:sp>
          <p:nvSpPr>
            <p:cNvPr id="51213" name="矩形 418829"/>
            <p:cNvSpPr>
              <a:spLocks noChangeArrowheads="1"/>
            </p:cNvSpPr>
            <p:nvPr/>
          </p:nvSpPr>
          <p:spPr bwMode="auto">
            <a:xfrm>
              <a:off x="3696" y="2408"/>
              <a:ext cx="1232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hlink"/>
              </a:solidFill>
              <a:prstDash val="dash"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>
                  <a:solidFill>
                    <a:srgbClr val="000000"/>
                  </a:solidFill>
                </a:rPr>
                <a:t>2006</a:t>
              </a:r>
              <a:r>
                <a:rPr lang="zh-CN" altLang="en-US" sz="1200">
                  <a:solidFill>
                    <a:srgbClr val="000000"/>
                  </a:solidFill>
                </a:rPr>
                <a:t>年市场容量为：</a:t>
              </a:r>
            </a:p>
            <a:p>
              <a:pPr algn="ctr" eaLnBrk="0" hangingPunct="0"/>
              <a:endParaRPr lang="zh-CN" altLang="en-US" sz="1200">
                <a:solidFill>
                  <a:srgbClr val="000000"/>
                </a:solidFill>
              </a:endParaRPr>
            </a:p>
            <a:p>
              <a:pPr algn="ctr" eaLnBrk="0" hangingPunct="0"/>
              <a:r>
                <a:rPr lang="en-US" altLang="zh-CN" sz="1300" b="1">
                  <a:solidFill>
                    <a:srgbClr val="000000"/>
                  </a:solidFill>
                </a:rPr>
                <a:t>X</a:t>
              </a:r>
              <a:r>
                <a:rPr lang="zh-CN" altLang="en-US" sz="1300" b="1">
                  <a:solidFill>
                    <a:srgbClr val="000000"/>
                  </a:solidFill>
                </a:rPr>
                <a:t>台</a:t>
              </a:r>
            </a:p>
          </p:txBody>
        </p:sp>
        <p:sp>
          <p:nvSpPr>
            <p:cNvPr id="51214" name="右箭头 418830"/>
            <p:cNvSpPr>
              <a:spLocks noChangeArrowheads="1"/>
            </p:cNvSpPr>
            <p:nvPr/>
          </p:nvSpPr>
          <p:spPr bwMode="auto">
            <a:xfrm>
              <a:off x="4821" y="2725"/>
              <a:ext cx="208" cy="41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5" name="矩形 418831"/>
            <p:cNvSpPr>
              <a:spLocks noChangeArrowheads="1"/>
            </p:cNvSpPr>
            <p:nvPr/>
          </p:nvSpPr>
          <p:spPr bwMode="auto">
            <a:xfrm>
              <a:off x="3604" y="1495"/>
              <a:ext cx="1344" cy="344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216" name="组合 418832"/>
            <p:cNvGrpSpPr>
              <a:grpSpLocks/>
            </p:cNvGrpSpPr>
            <p:nvPr/>
          </p:nvGrpSpPr>
          <p:grpSpPr bwMode="auto">
            <a:xfrm>
              <a:off x="1410" y="1495"/>
              <a:ext cx="1960" cy="344"/>
              <a:chOff x="1546" y="1495"/>
              <a:chExt cx="1824" cy="344"/>
            </a:xfrm>
          </p:grpSpPr>
          <p:sp>
            <p:nvSpPr>
              <p:cNvPr id="51217" name="矩形 418833"/>
              <p:cNvSpPr>
                <a:spLocks noChangeArrowheads="1"/>
              </p:cNvSpPr>
              <p:nvPr/>
            </p:nvSpPr>
            <p:spPr bwMode="auto">
              <a:xfrm>
                <a:off x="1546" y="1495"/>
                <a:ext cx="1824" cy="344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18" name="文本框 418834"/>
              <p:cNvSpPr txBox="1">
                <a:spLocks noChangeArrowheads="1"/>
              </p:cNvSpPr>
              <p:nvPr/>
            </p:nvSpPr>
            <p:spPr bwMode="auto">
              <a:xfrm>
                <a:off x="1631" y="1604"/>
                <a:ext cx="660" cy="125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300">
                    <a:solidFill>
                      <a:srgbClr val="000000"/>
                    </a:solidFill>
                  </a:rPr>
                  <a:t>  xxx</a:t>
                </a:r>
              </a:p>
            </p:txBody>
          </p:sp>
        </p:grpSp>
        <p:sp>
          <p:nvSpPr>
            <p:cNvPr id="51219" name="文本框 418835"/>
            <p:cNvSpPr txBox="1">
              <a:spLocks noChangeArrowheads="1"/>
            </p:cNvSpPr>
            <p:nvPr/>
          </p:nvSpPr>
          <p:spPr bwMode="auto">
            <a:xfrm>
              <a:off x="3671" y="1622"/>
              <a:ext cx="119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1300">
                  <a:solidFill>
                    <a:srgbClr val="000000"/>
                  </a:solidFill>
                </a:rPr>
                <a:t>结论</a:t>
              </a:r>
            </a:p>
          </p:txBody>
        </p:sp>
        <p:sp>
          <p:nvSpPr>
            <p:cNvPr id="51220" name="文本框 418836"/>
            <p:cNvSpPr txBox="1">
              <a:spLocks noChangeArrowheads="1"/>
            </p:cNvSpPr>
            <p:nvPr/>
          </p:nvSpPr>
          <p:spPr bwMode="auto">
            <a:xfrm>
              <a:off x="4059" y="3702"/>
              <a:ext cx="5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300">
                  <a:solidFill>
                    <a:srgbClr val="000000"/>
                  </a:solidFill>
                </a:rPr>
                <a:t>包括进口</a:t>
              </a:r>
            </a:p>
          </p:txBody>
        </p:sp>
        <p:sp>
          <p:nvSpPr>
            <p:cNvPr id="51221" name="燕尾形箭头 418837"/>
            <p:cNvSpPr>
              <a:spLocks noChangeArrowheads="1"/>
            </p:cNvSpPr>
            <p:nvPr/>
          </p:nvSpPr>
          <p:spPr bwMode="auto">
            <a:xfrm>
              <a:off x="3470" y="1888"/>
              <a:ext cx="147" cy="1667"/>
            </a:xfrm>
            <a:prstGeom prst="notchedRightArrow">
              <a:avLst>
                <a:gd name="adj1" fmla="val 69463"/>
                <a:gd name="adj2" fmla="val 10000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2" name="上箭头 418838"/>
            <p:cNvSpPr>
              <a:spLocks noChangeArrowheads="1"/>
            </p:cNvSpPr>
            <p:nvPr/>
          </p:nvSpPr>
          <p:spPr bwMode="auto">
            <a:xfrm>
              <a:off x="3948" y="3429"/>
              <a:ext cx="726" cy="20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23" name="文本框 418839"/>
          <p:cNvSpPr txBox="1">
            <a:spLocks noChangeArrowheads="1"/>
          </p:cNvSpPr>
          <p:nvPr/>
        </p:nvSpPr>
        <p:spPr bwMode="auto">
          <a:xfrm>
            <a:off x="6886575" y="2457450"/>
            <a:ext cx="14732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</a:rPr>
              <a:t>xxx</a:t>
            </a:r>
            <a:endParaRPr lang="en-US" altLang="zh-CN" sz="1200"/>
          </a:p>
        </p:txBody>
      </p:sp>
      <p:sp>
        <p:nvSpPr>
          <p:cNvPr id="51224" name="下箭头 418840"/>
          <p:cNvSpPr>
            <a:spLocks noChangeArrowheads="1"/>
          </p:cNvSpPr>
          <p:nvPr/>
        </p:nvSpPr>
        <p:spPr bwMode="auto">
          <a:xfrm>
            <a:off x="7847013" y="2817813"/>
            <a:ext cx="411162" cy="504825"/>
          </a:xfrm>
          <a:prstGeom prst="downArrow">
            <a:avLst>
              <a:gd name="adj1" fmla="val 50000"/>
              <a:gd name="adj2" fmla="val 30684"/>
            </a:avLst>
          </a:prstGeom>
          <a:solidFill>
            <a:schemeClr val="hlink"/>
          </a:solidFill>
          <a:ln w="2540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5" name="矩形 418841"/>
          <p:cNvSpPr>
            <a:spLocks noChangeArrowheads="1"/>
          </p:cNvSpPr>
          <p:nvPr/>
        </p:nvSpPr>
        <p:spPr bwMode="auto">
          <a:xfrm>
            <a:off x="7572375" y="3321050"/>
            <a:ext cx="960438" cy="936625"/>
          </a:xfrm>
          <a:prstGeom prst="rect">
            <a:avLst/>
          </a:prstGeom>
          <a:solidFill>
            <a:schemeClr val="bg1"/>
          </a:solidFill>
          <a:ln w="25400" cap="rnd">
            <a:solidFill>
              <a:srgbClr val="333399"/>
            </a:solidFill>
            <a:prstDash val="sysDot"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1200" b="1"/>
              <a:t>200≤x≤220</a:t>
            </a:r>
          </a:p>
        </p:txBody>
      </p:sp>
      <p:sp>
        <p:nvSpPr>
          <p:cNvPr id="51226" name="标题 4188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5" name="组合 419841"/>
          <p:cNvGrpSpPr>
            <a:grpSpLocks/>
          </p:cNvGrpSpPr>
          <p:nvPr/>
        </p:nvGrpSpPr>
        <p:grpSpPr bwMode="auto">
          <a:xfrm>
            <a:off x="717550" y="1992313"/>
            <a:ext cx="7502525" cy="3957637"/>
            <a:chOff x="452" y="1255"/>
            <a:chExt cx="4726" cy="2493"/>
          </a:xfrm>
        </p:grpSpPr>
        <p:sp>
          <p:nvSpPr>
            <p:cNvPr id="52226" name="矩形 419842"/>
            <p:cNvSpPr>
              <a:spLocks noChangeArrowheads="1"/>
            </p:cNvSpPr>
            <p:nvPr/>
          </p:nvSpPr>
          <p:spPr bwMode="auto">
            <a:xfrm>
              <a:off x="3946" y="2202"/>
              <a:ext cx="1232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prstDash val="dash"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zh-CN" altLang="en-US" sz="1400"/>
                <a:t>结果</a:t>
              </a:r>
            </a:p>
          </p:txBody>
        </p:sp>
        <p:sp>
          <p:nvSpPr>
            <p:cNvPr id="52227" name="矩形 419843"/>
            <p:cNvSpPr>
              <a:spLocks noChangeArrowheads="1"/>
            </p:cNvSpPr>
            <p:nvPr/>
          </p:nvSpPr>
          <p:spPr bwMode="auto">
            <a:xfrm>
              <a:off x="452" y="1255"/>
              <a:ext cx="880" cy="3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zh-CN" b="1"/>
            </a:p>
          </p:txBody>
        </p:sp>
        <p:sp>
          <p:nvSpPr>
            <p:cNvPr id="52228" name="文本框 419844"/>
            <p:cNvSpPr txBox="1">
              <a:spLocks noChangeArrowheads="1"/>
            </p:cNvSpPr>
            <p:nvPr/>
          </p:nvSpPr>
          <p:spPr bwMode="auto">
            <a:xfrm>
              <a:off x="548" y="1351"/>
              <a:ext cx="72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400" b="1">
                  <a:solidFill>
                    <a:srgbClr val="000000"/>
                  </a:solidFill>
                </a:rPr>
                <a:t>标题</a:t>
              </a:r>
            </a:p>
          </p:txBody>
        </p:sp>
        <p:grpSp>
          <p:nvGrpSpPr>
            <p:cNvPr id="52229" name="组合 419845"/>
            <p:cNvGrpSpPr>
              <a:grpSpLocks/>
            </p:cNvGrpSpPr>
            <p:nvPr/>
          </p:nvGrpSpPr>
          <p:grpSpPr bwMode="auto">
            <a:xfrm>
              <a:off x="1508" y="1255"/>
              <a:ext cx="1960" cy="344"/>
              <a:chOff x="1546" y="1495"/>
              <a:chExt cx="1824" cy="344"/>
            </a:xfrm>
          </p:grpSpPr>
          <p:sp>
            <p:nvSpPr>
              <p:cNvPr id="52230" name="矩形 419846"/>
              <p:cNvSpPr>
                <a:spLocks noChangeArrowheads="1"/>
              </p:cNvSpPr>
              <p:nvPr/>
            </p:nvSpPr>
            <p:spPr bwMode="auto">
              <a:xfrm>
                <a:off x="1546" y="1495"/>
                <a:ext cx="1824" cy="34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31" name="文本框 419847"/>
              <p:cNvSpPr txBox="1">
                <a:spLocks noChangeArrowheads="1"/>
              </p:cNvSpPr>
              <p:nvPr/>
            </p:nvSpPr>
            <p:spPr bwMode="auto">
              <a:xfrm>
                <a:off x="1631" y="1604"/>
                <a:ext cx="660" cy="12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zh-CN" altLang="zh-CN" sz="130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2232" name="文本框 419848"/>
            <p:cNvSpPr txBox="1">
              <a:spLocks noChangeArrowheads="1"/>
            </p:cNvSpPr>
            <p:nvPr/>
          </p:nvSpPr>
          <p:spPr bwMode="auto">
            <a:xfrm>
              <a:off x="500" y="1927"/>
              <a:ext cx="76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400">
                  <a:solidFill>
                    <a:srgbClr val="000000"/>
                  </a:solidFill>
                  <a:latin typeface="宋体" pitchFamily="2" charset="-122"/>
                </a:rPr>
                <a:t>产品</a:t>
              </a:r>
              <a:r>
                <a:rPr lang="en-US" altLang="zh-CN" sz="1400">
                  <a:solidFill>
                    <a:srgbClr val="000000"/>
                  </a:solidFill>
                  <a:latin typeface="宋体" pitchFamily="2" charset="-122"/>
                </a:rPr>
                <a:t>1</a:t>
              </a:r>
            </a:p>
          </p:txBody>
        </p:sp>
        <p:sp>
          <p:nvSpPr>
            <p:cNvPr id="52233" name="文本框 419849"/>
            <p:cNvSpPr txBox="1">
              <a:spLocks noChangeArrowheads="1"/>
            </p:cNvSpPr>
            <p:nvPr/>
          </p:nvSpPr>
          <p:spPr bwMode="auto">
            <a:xfrm>
              <a:off x="1063" y="1879"/>
              <a:ext cx="2283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85738" indent="-185738" eaLnBrk="0" hangingPunct="0">
                <a:spcBef>
                  <a:spcPct val="80000"/>
                </a:spcBef>
                <a:buFont typeface="Arial" pitchFamily="34" charset="0"/>
                <a:buChar char="•"/>
              </a:pPr>
              <a:r>
                <a:rPr lang="zh-CN" altLang="en-US" sz="1400">
                  <a:solidFill>
                    <a:srgbClr val="000000"/>
                  </a:solidFill>
                </a:rPr>
                <a:t>细节</a:t>
              </a:r>
            </a:p>
            <a:p>
              <a:pPr marL="185738" indent="-185738" eaLnBrk="0" hangingPunct="0">
                <a:spcBef>
                  <a:spcPct val="80000"/>
                </a:spcBef>
                <a:buFont typeface="Arial" pitchFamily="34" charset="0"/>
                <a:buChar char="•"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52234" name="文本框 419850"/>
            <p:cNvSpPr txBox="1">
              <a:spLocks noChangeArrowheads="1"/>
            </p:cNvSpPr>
            <p:nvPr/>
          </p:nvSpPr>
          <p:spPr bwMode="auto">
            <a:xfrm>
              <a:off x="500" y="2551"/>
              <a:ext cx="76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400">
                  <a:solidFill>
                    <a:srgbClr val="000000"/>
                  </a:solidFill>
                  <a:latin typeface="宋体" pitchFamily="2" charset="-122"/>
                </a:rPr>
                <a:t>产品</a:t>
              </a:r>
              <a:r>
                <a:rPr lang="en-US" altLang="zh-CN" sz="1400">
                  <a:solidFill>
                    <a:srgbClr val="000000"/>
                  </a:solidFill>
                  <a:latin typeface="宋体" pitchFamily="2" charset="-122"/>
                </a:rPr>
                <a:t>2</a:t>
              </a:r>
            </a:p>
          </p:txBody>
        </p:sp>
        <p:sp>
          <p:nvSpPr>
            <p:cNvPr id="52235" name="文本框 419851"/>
            <p:cNvSpPr txBox="1">
              <a:spLocks noChangeArrowheads="1"/>
            </p:cNvSpPr>
            <p:nvPr/>
          </p:nvSpPr>
          <p:spPr bwMode="auto">
            <a:xfrm>
              <a:off x="500" y="3175"/>
              <a:ext cx="76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400">
                  <a:solidFill>
                    <a:srgbClr val="000000"/>
                  </a:solidFill>
                  <a:latin typeface="宋体" pitchFamily="2" charset="-122"/>
                </a:rPr>
                <a:t>产品</a:t>
              </a:r>
              <a:r>
                <a:rPr lang="en-US" altLang="zh-CN" sz="1400">
                  <a:solidFill>
                    <a:srgbClr val="000000"/>
                  </a:solidFill>
                  <a:latin typeface="宋体" pitchFamily="2" charset="-122"/>
                </a:rPr>
                <a:t>3</a:t>
              </a:r>
            </a:p>
          </p:txBody>
        </p:sp>
        <p:sp>
          <p:nvSpPr>
            <p:cNvPr id="52236" name="直接连接符 419852"/>
            <p:cNvSpPr>
              <a:spLocks noChangeShapeType="1"/>
            </p:cNvSpPr>
            <p:nvPr/>
          </p:nvSpPr>
          <p:spPr bwMode="auto">
            <a:xfrm>
              <a:off x="500" y="2364"/>
              <a:ext cx="2846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7" name="直接连接符 419853"/>
            <p:cNvSpPr>
              <a:spLocks noChangeShapeType="1"/>
            </p:cNvSpPr>
            <p:nvPr/>
          </p:nvSpPr>
          <p:spPr bwMode="auto">
            <a:xfrm>
              <a:off x="500" y="3045"/>
              <a:ext cx="2846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8" name="直接连接符 419854"/>
            <p:cNvSpPr>
              <a:spLocks noChangeShapeType="1"/>
            </p:cNvSpPr>
            <p:nvPr/>
          </p:nvSpPr>
          <p:spPr bwMode="auto">
            <a:xfrm>
              <a:off x="500" y="3748"/>
              <a:ext cx="2846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9" name="燕尾形箭头 419855"/>
            <p:cNvSpPr>
              <a:spLocks noChangeArrowheads="1"/>
            </p:cNvSpPr>
            <p:nvPr/>
          </p:nvSpPr>
          <p:spPr bwMode="auto">
            <a:xfrm>
              <a:off x="3668" y="1831"/>
              <a:ext cx="147" cy="1667"/>
            </a:xfrm>
            <a:prstGeom prst="notchedRightArrow">
              <a:avLst>
                <a:gd name="adj1" fmla="val 69463"/>
                <a:gd name="adj2" fmla="val 10000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0" name="文本框 419856"/>
            <p:cNvSpPr txBox="1">
              <a:spLocks noChangeArrowheads="1"/>
            </p:cNvSpPr>
            <p:nvPr/>
          </p:nvSpPr>
          <p:spPr bwMode="auto">
            <a:xfrm>
              <a:off x="2180" y="1351"/>
              <a:ext cx="57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1400" b="1">
                  <a:solidFill>
                    <a:srgbClr val="000000"/>
                  </a:solidFill>
                </a:rPr>
                <a:t>标题</a:t>
              </a:r>
            </a:p>
          </p:txBody>
        </p:sp>
        <p:sp>
          <p:nvSpPr>
            <p:cNvPr id="52241" name="文本框 419857"/>
            <p:cNvSpPr txBox="1">
              <a:spLocks noChangeArrowheads="1"/>
            </p:cNvSpPr>
            <p:nvPr/>
          </p:nvSpPr>
          <p:spPr bwMode="auto">
            <a:xfrm>
              <a:off x="1066" y="2478"/>
              <a:ext cx="2283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85738" indent="-185738" eaLnBrk="0" hangingPunct="0">
                <a:spcBef>
                  <a:spcPct val="80000"/>
                </a:spcBef>
                <a:buFont typeface="Arial" pitchFamily="34" charset="0"/>
                <a:buChar char="•"/>
              </a:pPr>
              <a:r>
                <a:rPr lang="zh-CN" altLang="en-US" sz="1400">
                  <a:solidFill>
                    <a:srgbClr val="000000"/>
                  </a:solidFill>
                </a:rPr>
                <a:t>细节</a:t>
              </a:r>
            </a:p>
            <a:p>
              <a:pPr marL="185738" indent="-185738" eaLnBrk="0" hangingPunct="0">
                <a:spcBef>
                  <a:spcPct val="80000"/>
                </a:spcBef>
                <a:buFont typeface="Arial" pitchFamily="34" charset="0"/>
                <a:buChar char="•"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52242" name="文本框 419858"/>
            <p:cNvSpPr txBox="1">
              <a:spLocks noChangeArrowheads="1"/>
            </p:cNvSpPr>
            <p:nvPr/>
          </p:nvSpPr>
          <p:spPr bwMode="auto">
            <a:xfrm>
              <a:off x="1066" y="3010"/>
              <a:ext cx="2283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85738" indent="-185738" eaLnBrk="0" hangingPunct="0">
                <a:spcBef>
                  <a:spcPct val="80000"/>
                </a:spcBef>
                <a:buFont typeface="Arial" pitchFamily="34" charset="0"/>
                <a:buChar char="•"/>
              </a:pPr>
              <a:r>
                <a:rPr lang="zh-CN" altLang="en-US" sz="1400">
                  <a:solidFill>
                    <a:srgbClr val="000000"/>
                  </a:solidFill>
                </a:rPr>
                <a:t>细节</a:t>
              </a:r>
            </a:p>
            <a:p>
              <a:pPr marL="185738" indent="-185738" eaLnBrk="0" hangingPunct="0">
                <a:spcBef>
                  <a:spcPct val="80000"/>
                </a:spcBef>
                <a:buFont typeface="Arial" pitchFamily="34" charset="0"/>
                <a:buChar char="•"/>
              </a:pP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52243" name="标题 4198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列出</a:t>
            </a:r>
            <a:r>
              <a:rPr lang="en-US" altLang="zh-CN" smtClean="0"/>
              <a:t>+</a:t>
            </a:r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组合 420865"/>
          <p:cNvGrpSpPr>
            <a:grpSpLocks/>
          </p:cNvGrpSpPr>
          <p:nvPr/>
        </p:nvGrpSpPr>
        <p:grpSpPr bwMode="auto">
          <a:xfrm>
            <a:off x="628650" y="1625600"/>
            <a:ext cx="7831138" cy="4324350"/>
            <a:chOff x="376" y="1062"/>
            <a:chExt cx="4933" cy="2724"/>
          </a:xfrm>
        </p:grpSpPr>
        <p:sp>
          <p:nvSpPr>
            <p:cNvPr id="53250" name="矩形 420866"/>
            <p:cNvSpPr>
              <a:spLocks noChangeArrowheads="1"/>
            </p:cNvSpPr>
            <p:nvPr/>
          </p:nvSpPr>
          <p:spPr bwMode="auto">
            <a:xfrm>
              <a:off x="380" y="1248"/>
              <a:ext cx="2301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2600"/>
                <a:t>...</a:t>
              </a:r>
            </a:p>
          </p:txBody>
        </p:sp>
        <p:sp>
          <p:nvSpPr>
            <p:cNvPr id="53251" name="矩形 420867"/>
            <p:cNvSpPr>
              <a:spLocks noChangeArrowheads="1"/>
            </p:cNvSpPr>
            <p:nvPr/>
          </p:nvSpPr>
          <p:spPr bwMode="auto">
            <a:xfrm>
              <a:off x="380" y="1478"/>
              <a:ext cx="2230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53252" name="任意多边形 420868"/>
            <p:cNvSpPr>
              <a:spLocks noChangeArrowheads="1"/>
            </p:cNvSpPr>
            <p:nvPr/>
          </p:nvSpPr>
          <p:spPr bwMode="auto">
            <a:xfrm>
              <a:off x="380" y="1430"/>
              <a:ext cx="2302" cy="979"/>
            </a:xfrm>
            <a:custGeom>
              <a:avLst/>
              <a:gdLst/>
              <a:ahLst/>
              <a:cxnLst>
                <a:cxn ang="0">
                  <a:pos x="2173" y="963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963">
                  <a:moveTo>
                    <a:pt x="2173" y="963"/>
                  </a:move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3" name="直接连接符 420869"/>
            <p:cNvSpPr>
              <a:spLocks noChangeShapeType="1"/>
            </p:cNvSpPr>
            <p:nvPr/>
          </p:nvSpPr>
          <p:spPr bwMode="auto">
            <a:xfrm>
              <a:off x="2678" y="1920"/>
              <a:ext cx="289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4" name="矩形 420870"/>
            <p:cNvSpPr>
              <a:spLocks noChangeArrowheads="1"/>
            </p:cNvSpPr>
            <p:nvPr/>
          </p:nvSpPr>
          <p:spPr bwMode="auto">
            <a:xfrm>
              <a:off x="3098" y="1248"/>
              <a:ext cx="2203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2600"/>
                <a:t>...</a:t>
              </a:r>
            </a:p>
          </p:txBody>
        </p:sp>
        <p:sp>
          <p:nvSpPr>
            <p:cNvPr id="53255" name="矩形 420871"/>
            <p:cNvSpPr>
              <a:spLocks noChangeArrowheads="1"/>
            </p:cNvSpPr>
            <p:nvPr/>
          </p:nvSpPr>
          <p:spPr bwMode="auto">
            <a:xfrm>
              <a:off x="3098" y="1478"/>
              <a:ext cx="2173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53256" name="任意多边形 420872"/>
            <p:cNvSpPr>
              <a:spLocks noChangeArrowheads="1"/>
            </p:cNvSpPr>
            <p:nvPr/>
          </p:nvSpPr>
          <p:spPr bwMode="auto">
            <a:xfrm flipH="1">
              <a:off x="3007" y="1430"/>
              <a:ext cx="2302" cy="979"/>
            </a:xfrm>
            <a:custGeom>
              <a:avLst/>
              <a:gdLst/>
              <a:ahLst/>
              <a:cxnLst>
                <a:cxn ang="0">
                  <a:pos x="2173" y="963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963">
                  <a:moveTo>
                    <a:pt x="2173" y="963"/>
                  </a:move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7" name="矩形 420873"/>
            <p:cNvSpPr>
              <a:spLocks noChangeArrowheads="1"/>
            </p:cNvSpPr>
            <p:nvPr/>
          </p:nvSpPr>
          <p:spPr bwMode="auto">
            <a:xfrm>
              <a:off x="380" y="2625"/>
              <a:ext cx="2301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2600"/>
                <a:t>...</a:t>
              </a:r>
            </a:p>
          </p:txBody>
        </p:sp>
        <p:sp>
          <p:nvSpPr>
            <p:cNvPr id="53258" name="矩形 420874"/>
            <p:cNvSpPr>
              <a:spLocks noChangeArrowheads="1"/>
            </p:cNvSpPr>
            <p:nvPr/>
          </p:nvSpPr>
          <p:spPr bwMode="auto">
            <a:xfrm>
              <a:off x="380" y="2855"/>
              <a:ext cx="2230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53259" name="任意多边形 420875"/>
            <p:cNvSpPr>
              <a:spLocks noChangeArrowheads="1"/>
            </p:cNvSpPr>
            <p:nvPr/>
          </p:nvSpPr>
          <p:spPr bwMode="auto">
            <a:xfrm>
              <a:off x="380" y="2807"/>
              <a:ext cx="2302" cy="979"/>
            </a:xfrm>
            <a:custGeom>
              <a:avLst/>
              <a:gdLst/>
              <a:ahLst/>
              <a:cxnLst>
                <a:cxn ang="0">
                  <a:pos x="2173" y="963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963">
                  <a:moveTo>
                    <a:pt x="2173" y="963"/>
                  </a:move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0" name="矩形 420876"/>
            <p:cNvSpPr>
              <a:spLocks noChangeArrowheads="1"/>
            </p:cNvSpPr>
            <p:nvPr/>
          </p:nvSpPr>
          <p:spPr bwMode="auto">
            <a:xfrm>
              <a:off x="3098" y="2625"/>
              <a:ext cx="2203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2600"/>
                <a:t>...</a:t>
              </a:r>
            </a:p>
          </p:txBody>
        </p:sp>
        <p:sp>
          <p:nvSpPr>
            <p:cNvPr id="53261" name="矩形 420877"/>
            <p:cNvSpPr>
              <a:spLocks noChangeArrowheads="1"/>
            </p:cNvSpPr>
            <p:nvPr/>
          </p:nvSpPr>
          <p:spPr bwMode="auto">
            <a:xfrm>
              <a:off x="3098" y="2855"/>
              <a:ext cx="2173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1925" lvl="1" indent="-160338" defTabSz="330200">
                <a:spcBef>
                  <a:spcPct val="20000"/>
                </a:spcBef>
                <a:buFont typeface="Arial" pitchFamily="34" charset="0"/>
                <a:buChar char="–"/>
                <a:tabLst>
                  <a:tab pos="8521700" algn="r"/>
                </a:tabLst>
              </a:pPr>
              <a:r>
                <a:rPr lang="en-US" altLang="de-DE" sz="2300" b="1" i="1"/>
                <a:t>…</a:t>
              </a:r>
            </a:p>
          </p:txBody>
        </p:sp>
        <p:sp>
          <p:nvSpPr>
            <p:cNvPr id="53262" name="任意多边形 420878"/>
            <p:cNvSpPr>
              <a:spLocks noChangeArrowheads="1"/>
            </p:cNvSpPr>
            <p:nvPr/>
          </p:nvSpPr>
          <p:spPr bwMode="auto">
            <a:xfrm flipH="1">
              <a:off x="3007" y="2807"/>
              <a:ext cx="2302" cy="979"/>
            </a:xfrm>
            <a:custGeom>
              <a:avLst/>
              <a:gdLst/>
              <a:ahLst/>
              <a:cxnLst>
                <a:cxn ang="0">
                  <a:pos x="2173" y="963"/>
                </a:cxn>
                <a:cxn ang="0">
                  <a:pos x="2173" y="0"/>
                </a:cxn>
                <a:cxn ang="0">
                  <a:pos x="0" y="0"/>
                </a:cxn>
              </a:cxnLst>
              <a:rect l="0" t="0" r="r" b="b"/>
              <a:pathLst>
                <a:path w="2173" h="963">
                  <a:moveTo>
                    <a:pt x="2173" y="963"/>
                  </a:moveTo>
                  <a:lnTo>
                    <a:pt x="2173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3" name="右箭头 420879"/>
            <p:cNvSpPr>
              <a:spLocks noChangeArrowheads="1"/>
            </p:cNvSpPr>
            <p:nvPr/>
          </p:nvSpPr>
          <p:spPr bwMode="auto">
            <a:xfrm>
              <a:off x="2742" y="3210"/>
              <a:ext cx="206" cy="267"/>
            </a:xfrm>
            <a:prstGeom prst="rightArrow">
              <a:avLst>
                <a:gd name="adj1" fmla="val 46898"/>
                <a:gd name="adj2" fmla="val 50440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53264" name="矩形 420880"/>
            <p:cNvSpPr>
              <a:spLocks noChangeArrowheads="1"/>
            </p:cNvSpPr>
            <p:nvPr/>
          </p:nvSpPr>
          <p:spPr bwMode="auto">
            <a:xfrm>
              <a:off x="376" y="1062"/>
              <a:ext cx="115" cy="128"/>
            </a:xfrm>
            <a:prstGeom prst="rect">
              <a:avLst/>
            </a:prstGeom>
            <a:solidFill>
              <a:srgbClr val="FFAA00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793750" eaLnBrk="0" hangingPunct="0">
                <a:lnSpc>
                  <a:spcPct val="93000"/>
                </a:lnSpc>
              </a:pPr>
              <a:r>
                <a:rPr lang="en-US" altLang="zh-CN" sz="1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3265" name="矩形 420881"/>
            <p:cNvSpPr>
              <a:spLocks noChangeArrowheads="1"/>
            </p:cNvSpPr>
            <p:nvPr/>
          </p:nvSpPr>
          <p:spPr bwMode="auto">
            <a:xfrm>
              <a:off x="376" y="2435"/>
              <a:ext cx="115" cy="128"/>
            </a:xfrm>
            <a:prstGeom prst="rect">
              <a:avLst/>
            </a:prstGeom>
            <a:solidFill>
              <a:srgbClr val="FFAA00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793750" eaLnBrk="0" hangingPunct="0">
                <a:lnSpc>
                  <a:spcPct val="93000"/>
                </a:lnSpc>
              </a:pPr>
              <a:r>
                <a:rPr lang="en-US" altLang="zh-CN" sz="100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53266" name="标题 4208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结果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373761"/>
          <p:cNvSpPr>
            <a:spLocks noChangeAspect="1" noChangeArrowheads="1" noTextEdit="1"/>
          </p:cNvSpPr>
          <p:nvPr/>
        </p:nvSpPr>
        <p:spPr bwMode="auto">
          <a:xfrm>
            <a:off x="395288" y="2205038"/>
            <a:ext cx="5410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" name="矩形 373762"/>
          <p:cNvSpPr>
            <a:spLocks noChangeArrowheads="1"/>
          </p:cNvSpPr>
          <p:nvPr/>
        </p:nvSpPr>
        <p:spPr bwMode="auto">
          <a:xfrm>
            <a:off x="630238" y="4845050"/>
            <a:ext cx="338137" cy="1119188"/>
          </a:xfrm>
          <a:prstGeom prst="rect">
            <a:avLst/>
          </a:prstGeom>
          <a:solidFill>
            <a:srgbClr val="B2D2DE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" name="矩形 373763"/>
          <p:cNvSpPr>
            <a:spLocks noChangeArrowheads="1"/>
          </p:cNvSpPr>
          <p:nvPr/>
        </p:nvSpPr>
        <p:spPr bwMode="auto">
          <a:xfrm>
            <a:off x="1474788" y="4629150"/>
            <a:ext cx="347662" cy="1335088"/>
          </a:xfrm>
          <a:prstGeom prst="rect">
            <a:avLst/>
          </a:prstGeom>
          <a:solidFill>
            <a:srgbClr val="B2D2DE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2" name="直接连接符 373764"/>
          <p:cNvSpPr>
            <a:spLocks noChangeShapeType="1"/>
          </p:cNvSpPr>
          <p:nvPr/>
        </p:nvSpPr>
        <p:spPr bwMode="auto">
          <a:xfrm flipV="1">
            <a:off x="968375" y="4629150"/>
            <a:ext cx="506413" cy="2159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3" name="矩形 373765"/>
          <p:cNvSpPr>
            <a:spLocks noChangeArrowheads="1"/>
          </p:cNvSpPr>
          <p:nvPr/>
        </p:nvSpPr>
        <p:spPr bwMode="auto">
          <a:xfrm>
            <a:off x="2328863" y="4443413"/>
            <a:ext cx="338137" cy="1520825"/>
          </a:xfrm>
          <a:prstGeom prst="rect">
            <a:avLst/>
          </a:prstGeom>
          <a:solidFill>
            <a:srgbClr val="B2D2DE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373766"/>
          <p:cNvSpPr>
            <a:spLocks noChangeShapeType="1"/>
          </p:cNvSpPr>
          <p:nvPr/>
        </p:nvSpPr>
        <p:spPr bwMode="auto">
          <a:xfrm flipV="1">
            <a:off x="1822450" y="4443413"/>
            <a:ext cx="506413" cy="185737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矩形 373767"/>
          <p:cNvSpPr>
            <a:spLocks noChangeArrowheads="1"/>
          </p:cNvSpPr>
          <p:nvPr/>
        </p:nvSpPr>
        <p:spPr bwMode="auto">
          <a:xfrm>
            <a:off x="3175000" y="4237038"/>
            <a:ext cx="338138" cy="1727200"/>
          </a:xfrm>
          <a:prstGeom prst="rect">
            <a:avLst/>
          </a:prstGeom>
          <a:solidFill>
            <a:srgbClr val="B2D2DE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直接连接符 373768"/>
          <p:cNvSpPr>
            <a:spLocks noChangeShapeType="1"/>
          </p:cNvSpPr>
          <p:nvPr/>
        </p:nvSpPr>
        <p:spPr bwMode="auto">
          <a:xfrm flipV="1">
            <a:off x="2667000" y="4237038"/>
            <a:ext cx="508000" cy="206375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7" name="矩形 373769"/>
          <p:cNvSpPr>
            <a:spLocks noChangeArrowheads="1"/>
          </p:cNvSpPr>
          <p:nvPr/>
        </p:nvSpPr>
        <p:spPr bwMode="auto">
          <a:xfrm>
            <a:off x="4019550" y="3805238"/>
            <a:ext cx="347663" cy="2159000"/>
          </a:xfrm>
          <a:prstGeom prst="rect">
            <a:avLst/>
          </a:prstGeom>
          <a:solidFill>
            <a:srgbClr val="B2D2DE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8" name="直接连接符 373770"/>
          <p:cNvSpPr>
            <a:spLocks noChangeShapeType="1"/>
          </p:cNvSpPr>
          <p:nvPr/>
        </p:nvSpPr>
        <p:spPr bwMode="auto">
          <a:xfrm flipV="1">
            <a:off x="3513138" y="3805238"/>
            <a:ext cx="506412" cy="4318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9" name="矩形 373771"/>
          <p:cNvSpPr>
            <a:spLocks noChangeArrowheads="1"/>
          </p:cNvSpPr>
          <p:nvPr/>
        </p:nvSpPr>
        <p:spPr bwMode="auto">
          <a:xfrm>
            <a:off x="4873625" y="2941638"/>
            <a:ext cx="338138" cy="3022600"/>
          </a:xfrm>
          <a:prstGeom prst="rect">
            <a:avLst/>
          </a:prstGeom>
          <a:solidFill>
            <a:srgbClr val="B2D2DE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80" name="直接连接符 373772"/>
          <p:cNvSpPr>
            <a:spLocks noChangeShapeType="1"/>
          </p:cNvSpPr>
          <p:nvPr/>
        </p:nvSpPr>
        <p:spPr bwMode="auto">
          <a:xfrm flipV="1">
            <a:off x="4367213" y="2941638"/>
            <a:ext cx="506412" cy="863600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81" name="直接连接符 373773"/>
          <p:cNvSpPr>
            <a:spLocks noChangeShapeType="1"/>
          </p:cNvSpPr>
          <p:nvPr/>
        </p:nvSpPr>
        <p:spPr bwMode="auto">
          <a:xfrm>
            <a:off x="376238" y="5964238"/>
            <a:ext cx="5089525" cy="1587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82" name="矩形 373774"/>
          <p:cNvSpPr>
            <a:spLocks noChangeArrowheads="1"/>
          </p:cNvSpPr>
          <p:nvPr/>
        </p:nvSpPr>
        <p:spPr bwMode="auto">
          <a:xfrm>
            <a:off x="663575" y="533558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2.17</a:t>
            </a:r>
            <a:endParaRPr lang="en-US" altLang="zh-CN" sz="1400"/>
          </a:p>
        </p:txBody>
      </p:sp>
      <p:sp>
        <p:nvSpPr>
          <p:cNvPr id="7183" name="矩形 373775"/>
          <p:cNvSpPr>
            <a:spLocks noChangeArrowheads="1"/>
          </p:cNvSpPr>
          <p:nvPr/>
        </p:nvSpPr>
        <p:spPr bwMode="auto">
          <a:xfrm>
            <a:off x="1509713" y="5227638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2.59</a:t>
            </a:r>
            <a:endParaRPr lang="en-US" altLang="zh-CN" sz="1400"/>
          </a:p>
        </p:txBody>
      </p:sp>
      <p:sp>
        <p:nvSpPr>
          <p:cNvPr id="7184" name="矩形 373776"/>
          <p:cNvSpPr>
            <a:spLocks noChangeArrowheads="1"/>
          </p:cNvSpPr>
          <p:nvPr/>
        </p:nvSpPr>
        <p:spPr bwMode="auto">
          <a:xfrm>
            <a:off x="2363788" y="5129213"/>
            <a:ext cx="3048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2.95</a:t>
            </a:r>
            <a:endParaRPr lang="en-US" altLang="zh-CN" sz="1400"/>
          </a:p>
        </p:txBody>
      </p:sp>
      <p:sp>
        <p:nvSpPr>
          <p:cNvPr id="7185" name="矩形 373777"/>
          <p:cNvSpPr>
            <a:spLocks noChangeArrowheads="1"/>
          </p:cNvSpPr>
          <p:nvPr/>
        </p:nvSpPr>
        <p:spPr bwMode="auto">
          <a:xfrm>
            <a:off x="3208338" y="50323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3.35</a:t>
            </a:r>
            <a:endParaRPr lang="en-US" altLang="zh-CN" sz="1400"/>
          </a:p>
        </p:txBody>
      </p:sp>
      <p:sp>
        <p:nvSpPr>
          <p:cNvPr id="7186" name="矩形 373778"/>
          <p:cNvSpPr>
            <a:spLocks noChangeArrowheads="1"/>
          </p:cNvSpPr>
          <p:nvPr/>
        </p:nvSpPr>
        <p:spPr bwMode="auto">
          <a:xfrm>
            <a:off x="4087813" y="4816475"/>
            <a:ext cx="2286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4.2</a:t>
            </a:r>
            <a:endParaRPr lang="en-US" altLang="zh-CN" sz="1400"/>
          </a:p>
        </p:txBody>
      </p:sp>
      <p:sp>
        <p:nvSpPr>
          <p:cNvPr id="7187" name="矩形 373779"/>
          <p:cNvSpPr>
            <a:spLocks noChangeArrowheads="1"/>
          </p:cNvSpPr>
          <p:nvPr/>
        </p:nvSpPr>
        <p:spPr bwMode="auto">
          <a:xfrm>
            <a:off x="4906963" y="4384675"/>
            <a:ext cx="3048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5.88</a:t>
            </a:r>
            <a:endParaRPr lang="en-US" altLang="zh-CN" sz="1400"/>
          </a:p>
        </p:txBody>
      </p:sp>
      <p:sp>
        <p:nvSpPr>
          <p:cNvPr id="7188" name="矩形 373780"/>
          <p:cNvSpPr>
            <a:spLocks noChangeArrowheads="1"/>
          </p:cNvSpPr>
          <p:nvPr/>
        </p:nvSpPr>
        <p:spPr bwMode="auto">
          <a:xfrm>
            <a:off x="596900" y="610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2001</a:t>
            </a:r>
            <a:r>
              <a:rPr lang="zh-CN" altLang="en-US" sz="1200">
                <a:solidFill>
                  <a:srgbClr val="000000"/>
                </a:solidFill>
                <a:latin typeface="宋体" pitchFamily="2" charset="-122"/>
              </a:rPr>
              <a:t>年</a:t>
            </a:r>
            <a:endParaRPr lang="zh-CN" altLang="en-US" sz="1400"/>
          </a:p>
        </p:txBody>
      </p:sp>
      <p:sp>
        <p:nvSpPr>
          <p:cNvPr id="7189" name="矩形 373781"/>
          <p:cNvSpPr>
            <a:spLocks noChangeArrowheads="1"/>
          </p:cNvSpPr>
          <p:nvPr/>
        </p:nvSpPr>
        <p:spPr bwMode="auto">
          <a:xfrm>
            <a:off x="1449388" y="610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2002</a:t>
            </a:r>
            <a:r>
              <a:rPr lang="zh-CN" altLang="en-US" sz="1200">
                <a:solidFill>
                  <a:srgbClr val="000000"/>
                </a:solidFill>
                <a:latin typeface="宋体" pitchFamily="2" charset="-122"/>
              </a:rPr>
              <a:t>年</a:t>
            </a:r>
            <a:endParaRPr lang="zh-CN" altLang="en-US" sz="1400"/>
          </a:p>
        </p:txBody>
      </p:sp>
      <p:sp>
        <p:nvSpPr>
          <p:cNvPr id="7190" name="矩形 373782"/>
          <p:cNvSpPr>
            <a:spLocks noChangeArrowheads="1"/>
          </p:cNvSpPr>
          <p:nvPr/>
        </p:nvSpPr>
        <p:spPr bwMode="auto">
          <a:xfrm>
            <a:off x="2295525" y="610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2003</a:t>
            </a:r>
            <a:r>
              <a:rPr lang="zh-CN" altLang="en-US" sz="1200">
                <a:solidFill>
                  <a:srgbClr val="000000"/>
                </a:solidFill>
                <a:latin typeface="宋体" pitchFamily="2" charset="-122"/>
              </a:rPr>
              <a:t>年</a:t>
            </a:r>
            <a:endParaRPr lang="zh-CN" altLang="en-US" sz="1400"/>
          </a:p>
        </p:txBody>
      </p:sp>
      <p:sp>
        <p:nvSpPr>
          <p:cNvPr id="7191" name="矩形 373783"/>
          <p:cNvSpPr>
            <a:spLocks noChangeArrowheads="1"/>
          </p:cNvSpPr>
          <p:nvPr/>
        </p:nvSpPr>
        <p:spPr bwMode="auto">
          <a:xfrm>
            <a:off x="3140075" y="610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2004</a:t>
            </a:r>
            <a:r>
              <a:rPr lang="zh-CN" altLang="en-US" sz="1200">
                <a:solidFill>
                  <a:srgbClr val="000000"/>
                </a:solidFill>
                <a:latin typeface="宋体" pitchFamily="2" charset="-122"/>
              </a:rPr>
              <a:t>年</a:t>
            </a:r>
            <a:endParaRPr lang="zh-CN" altLang="en-US" sz="1400"/>
          </a:p>
        </p:txBody>
      </p:sp>
      <p:sp>
        <p:nvSpPr>
          <p:cNvPr id="7192" name="矩形 373784"/>
          <p:cNvSpPr>
            <a:spLocks noChangeArrowheads="1"/>
          </p:cNvSpPr>
          <p:nvPr/>
        </p:nvSpPr>
        <p:spPr bwMode="auto">
          <a:xfrm>
            <a:off x="3994150" y="610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2005</a:t>
            </a:r>
            <a:r>
              <a:rPr lang="zh-CN" altLang="en-US" sz="1200">
                <a:solidFill>
                  <a:srgbClr val="000000"/>
                </a:solidFill>
                <a:latin typeface="宋体" pitchFamily="2" charset="-122"/>
              </a:rPr>
              <a:t>年</a:t>
            </a:r>
            <a:endParaRPr lang="zh-CN" altLang="en-US" sz="1400"/>
          </a:p>
        </p:txBody>
      </p:sp>
      <p:sp>
        <p:nvSpPr>
          <p:cNvPr id="7193" name="矩形 373785"/>
          <p:cNvSpPr>
            <a:spLocks noChangeArrowheads="1"/>
          </p:cNvSpPr>
          <p:nvPr/>
        </p:nvSpPr>
        <p:spPr bwMode="auto">
          <a:xfrm>
            <a:off x="4840288" y="6100763"/>
            <a:ext cx="4572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en-US" altLang="zh-CN" sz="1200">
                <a:solidFill>
                  <a:srgbClr val="000000"/>
                </a:solidFill>
                <a:latin typeface="宋体" pitchFamily="2" charset="-122"/>
              </a:rPr>
              <a:t>2006</a:t>
            </a:r>
            <a:r>
              <a:rPr lang="zh-CN" altLang="en-US" sz="1200">
                <a:solidFill>
                  <a:srgbClr val="000000"/>
                </a:solidFill>
                <a:latin typeface="宋体" pitchFamily="2" charset="-122"/>
              </a:rPr>
              <a:t>年</a:t>
            </a:r>
            <a:endParaRPr lang="zh-CN" altLang="en-US" sz="1400"/>
          </a:p>
        </p:txBody>
      </p:sp>
      <p:sp>
        <p:nvSpPr>
          <p:cNvPr id="7194" name="圆角矩形 373786"/>
          <p:cNvSpPr>
            <a:spLocks noChangeArrowheads="1"/>
          </p:cNvSpPr>
          <p:nvPr/>
        </p:nvSpPr>
        <p:spPr bwMode="auto">
          <a:xfrm>
            <a:off x="1835150" y="2276475"/>
            <a:ext cx="2020888" cy="315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100" b="1"/>
              <a:t>CAGR=18.1</a:t>
            </a:r>
            <a:r>
              <a:rPr lang="zh-CN" altLang="en-US" sz="1100" b="1"/>
              <a:t>％</a:t>
            </a:r>
          </a:p>
        </p:txBody>
      </p:sp>
      <p:sp>
        <p:nvSpPr>
          <p:cNvPr id="7195" name="直接连接符 373787"/>
          <p:cNvSpPr>
            <a:spLocks noChangeShapeType="1"/>
          </p:cNvSpPr>
          <p:nvPr/>
        </p:nvSpPr>
        <p:spPr bwMode="auto">
          <a:xfrm flipV="1">
            <a:off x="827088" y="2420938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96" name="直接连接符 373788"/>
          <p:cNvSpPr>
            <a:spLocks noChangeShapeType="1"/>
          </p:cNvSpPr>
          <p:nvPr/>
        </p:nvSpPr>
        <p:spPr bwMode="auto">
          <a:xfrm>
            <a:off x="3898900" y="2420938"/>
            <a:ext cx="110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97" name="直接连接符 373789"/>
          <p:cNvSpPr>
            <a:spLocks noChangeShapeType="1"/>
          </p:cNvSpPr>
          <p:nvPr/>
        </p:nvSpPr>
        <p:spPr bwMode="auto">
          <a:xfrm>
            <a:off x="5003800" y="2420938"/>
            <a:ext cx="0" cy="461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98" name="文本框 373790"/>
          <p:cNvSpPr txBox="1">
            <a:spLocks noChangeArrowheads="1"/>
          </p:cNvSpPr>
          <p:nvPr/>
        </p:nvSpPr>
        <p:spPr bwMode="auto">
          <a:xfrm>
            <a:off x="6096000" y="2457450"/>
            <a:ext cx="259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内容</a:t>
            </a:r>
            <a:endParaRPr lang="zh-CN" altLang="en-US" sz="1400"/>
          </a:p>
        </p:txBody>
      </p:sp>
      <p:sp>
        <p:nvSpPr>
          <p:cNvPr id="7199" name="直接连接符 373791"/>
          <p:cNvSpPr>
            <a:spLocks noChangeShapeType="1"/>
          </p:cNvSpPr>
          <p:nvPr/>
        </p:nvSpPr>
        <p:spPr bwMode="auto">
          <a:xfrm>
            <a:off x="827088" y="2436813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00" name="矩形 373792"/>
          <p:cNvSpPr>
            <a:spLocks noChangeArrowheads="1"/>
          </p:cNvSpPr>
          <p:nvPr/>
        </p:nvSpPr>
        <p:spPr bwMode="auto">
          <a:xfrm>
            <a:off x="6159500" y="1592263"/>
            <a:ext cx="2228850" cy="457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01" name="文本框 373793"/>
          <p:cNvSpPr txBox="1">
            <a:spLocks noChangeArrowheads="1"/>
          </p:cNvSpPr>
          <p:nvPr/>
        </p:nvSpPr>
        <p:spPr bwMode="auto">
          <a:xfrm>
            <a:off x="6388100" y="1668463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评述</a:t>
            </a:r>
          </a:p>
        </p:txBody>
      </p:sp>
      <p:sp>
        <p:nvSpPr>
          <p:cNvPr id="7202" name="任意多边形 373794"/>
          <p:cNvSpPr>
            <a:spLocks noChangeArrowheads="1"/>
          </p:cNvSpPr>
          <p:nvPr/>
        </p:nvSpPr>
        <p:spPr bwMode="auto">
          <a:xfrm>
            <a:off x="836613" y="1311275"/>
            <a:ext cx="2655887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03" name="文本框 373795"/>
          <p:cNvSpPr txBox="1">
            <a:spLocks noChangeArrowheads="1"/>
          </p:cNvSpPr>
          <p:nvPr/>
        </p:nvSpPr>
        <p:spPr bwMode="auto">
          <a:xfrm>
            <a:off x="866775" y="1384300"/>
            <a:ext cx="262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标题</a:t>
            </a:r>
            <a:endParaRPr lang="zh-CN" altLang="en-US" sz="1400"/>
          </a:p>
        </p:txBody>
      </p:sp>
      <p:sp>
        <p:nvSpPr>
          <p:cNvPr id="7204" name="燕尾形箭头 373796"/>
          <p:cNvSpPr>
            <a:spLocks noChangeArrowheads="1"/>
          </p:cNvSpPr>
          <p:nvPr/>
        </p:nvSpPr>
        <p:spPr bwMode="auto">
          <a:xfrm>
            <a:off x="5562600" y="2241550"/>
            <a:ext cx="365125" cy="3708400"/>
          </a:xfrm>
          <a:prstGeom prst="notchedRightArrow">
            <a:avLst>
              <a:gd name="adj1" fmla="val 69463"/>
              <a:gd name="adj2" fmla="val 100000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000"/>
              <a:t> </a:t>
            </a:r>
          </a:p>
        </p:txBody>
      </p:sp>
      <p:sp>
        <p:nvSpPr>
          <p:cNvPr id="7205" name="文本框 373797"/>
          <p:cNvSpPr txBox="1">
            <a:spLocks noChangeArrowheads="1"/>
          </p:cNvSpPr>
          <p:nvPr/>
        </p:nvSpPr>
        <p:spPr bwMode="auto">
          <a:xfrm>
            <a:off x="971550" y="4306888"/>
            <a:ext cx="649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200">
                <a:latin typeface="宋体" pitchFamily="2" charset="-122"/>
              </a:rPr>
              <a:t>19</a:t>
            </a:r>
            <a:r>
              <a:rPr lang="zh-CN" altLang="en-US" sz="1200">
                <a:latin typeface="宋体" pitchFamily="2" charset="-122"/>
              </a:rPr>
              <a:t>％</a:t>
            </a:r>
          </a:p>
        </p:txBody>
      </p:sp>
      <p:sp>
        <p:nvSpPr>
          <p:cNvPr id="7206" name="文本框 373798"/>
          <p:cNvSpPr txBox="1">
            <a:spLocks noChangeArrowheads="1"/>
          </p:cNvSpPr>
          <p:nvPr/>
        </p:nvSpPr>
        <p:spPr bwMode="auto">
          <a:xfrm>
            <a:off x="1762125" y="4221163"/>
            <a:ext cx="649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200">
                <a:latin typeface="宋体" pitchFamily="2" charset="-122"/>
              </a:rPr>
              <a:t>14</a:t>
            </a:r>
            <a:r>
              <a:rPr lang="zh-CN" altLang="en-US" sz="1200">
                <a:latin typeface="宋体" pitchFamily="2" charset="-122"/>
              </a:rPr>
              <a:t>％</a:t>
            </a:r>
          </a:p>
        </p:txBody>
      </p:sp>
      <p:sp>
        <p:nvSpPr>
          <p:cNvPr id="7207" name="文本框 373799"/>
          <p:cNvSpPr txBox="1">
            <a:spLocks noChangeArrowheads="1"/>
          </p:cNvSpPr>
          <p:nvPr/>
        </p:nvSpPr>
        <p:spPr bwMode="auto">
          <a:xfrm>
            <a:off x="2555875" y="4076700"/>
            <a:ext cx="649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200">
                <a:latin typeface="宋体" pitchFamily="2" charset="-122"/>
              </a:rPr>
              <a:t>14</a:t>
            </a:r>
            <a:r>
              <a:rPr lang="zh-CN" altLang="en-US" sz="1200">
                <a:latin typeface="宋体" pitchFamily="2" charset="-122"/>
              </a:rPr>
              <a:t>％</a:t>
            </a:r>
          </a:p>
        </p:txBody>
      </p:sp>
      <p:sp>
        <p:nvSpPr>
          <p:cNvPr id="7208" name="文本框 373800"/>
          <p:cNvSpPr txBox="1">
            <a:spLocks noChangeArrowheads="1"/>
          </p:cNvSpPr>
          <p:nvPr/>
        </p:nvSpPr>
        <p:spPr bwMode="auto">
          <a:xfrm>
            <a:off x="3346450" y="3802063"/>
            <a:ext cx="649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200">
                <a:latin typeface="宋体" pitchFamily="2" charset="-122"/>
              </a:rPr>
              <a:t>25</a:t>
            </a:r>
            <a:r>
              <a:rPr lang="zh-CN" altLang="en-US" sz="1200">
                <a:latin typeface="宋体" pitchFamily="2" charset="-122"/>
              </a:rPr>
              <a:t>％</a:t>
            </a:r>
          </a:p>
        </p:txBody>
      </p:sp>
      <p:sp>
        <p:nvSpPr>
          <p:cNvPr id="7209" name="文本框 373801"/>
          <p:cNvSpPr txBox="1">
            <a:spLocks noChangeArrowheads="1"/>
          </p:cNvSpPr>
          <p:nvPr/>
        </p:nvSpPr>
        <p:spPr bwMode="auto">
          <a:xfrm>
            <a:off x="4138613" y="3298825"/>
            <a:ext cx="649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200">
                <a:latin typeface="宋体" pitchFamily="2" charset="-122"/>
              </a:rPr>
              <a:t>40</a:t>
            </a:r>
            <a:r>
              <a:rPr lang="zh-CN" altLang="en-US" sz="1200">
                <a:latin typeface="宋体" pitchFamily="2" charset="-122"/>
              </a:rPr>
              <a:t>％</a:t>
            </a:r>
          </a:p>
        </p:txBody>
      </p:sp>
      <p:sp>
        <p:nvSpPr>
          <p:cNvPr id="7210" name="标题 3738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文本框 421889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数据变化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422913"/>
          <p:cNvSpPr>
            <a:spLocks noChangeArrowheads="1"/>
          </p:cNvSpPr>
          <p:nvPr/>
        </p:nvSpPr>
        <p:spPr bwMode="auto">
          <a:xfrm>
            <a:off x="7910513" y="4319588"/>
            <a:ext cx="495300" cy="15906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298" name="矩形 422914"/>
          <p:cNvSpPr>
            <a:spLocks noChangeArrowheads="1"/>
          </p:cNvSpPr>
          <p:nvPr/>
        </p:nvSpPr>
        <p:spPr bwMode="auto">
          <a:xfrm>
            <a:off x="7242175" y="4319588"/>
            <a:ext cx="495300" cy="15906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299" name="矩形 422915"/>
          <p:cNvSpPr>
            <a:spLocks noChangeArrowheads="1"/>
          </p:cNvSpPr>
          <p:nvPr/>
        </p:nvSpPr>
        <p:spPr bwMode="auto">
          <a:xfrm>
            <a:off x="6573838" y="4319588"/>
            <a:ext cx="495300" cy="15906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00" name="矩形 422916"/>
          <p:cNvSpPr>
            <a:spLocks noChangeArrowheads="1"/>
          </p:cNvSpPr>
          <p:nvPr/>
        </p:nvSpPr>
        <p:spPr bwMode="auto">
          <a:xfrm>
            <a:off x="5907088" y="4319588"/>
            <a:ext cx="495300" cy="15906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01" name="标题 422917"/>
          <p:cNvSpPr>
            <a:spLocks noGrp="1" noChangeArrowheads="1"/>
          </p:cNvSpPr>
          <p:nvPr>
            <p:ph type="title"/>
          </p:nvPr>
        </p:nvSpPr>
        <p:spPr>
          <a:xfrm>
            <a:off x="757238" y="438150"/>
            <a:ext cx="7629525" cy="503238"/>
          </a:xfrm>
        </p:spPr>
        <p:txBody>
          <a:bodyPr/>
          <a:lstStyle/>
          <a:p>
            <a:r>
              <a:rPr lang="zh-CN" altLang="en-US" smtClean="0"/>
              <a:t>模版</a:t>
            </a:r>
            <a:r>
              <a:rPr lang="en-US" altLang="zh-CN" smtClean="0"/>
              <a:t>/ (</a:t>
            </a:r>
            <a:r>
              <a:rPr lang="zh-CN" altLang="en-US" smtClean="0"/>
              <a:t>数据变化的水平</a:t>
            </a:r>
            <a:r>
              <a:rPr lang="en-US" altLang="zh-CN" smtClean="0"/>
              <a:t>/ </a:t>
            </a:r>
            <a:r>
              <a:rPr lang="zh-CN" altLang="en-US" smtClean="0"/>
              <a:t>垂直比较</a:t>
            </a:r>
            <a:r>
              <a:rPr lang="en-US" altLang="zh-CN" smtClean="0"/>
              <a:t>)</a:t>
            </a:r>
            <a:endParaRPr lang="en-US" altLang="zh-CN" b="1" smtClean="0"/>
          </a:p>
        </p:txBody>
      </p:sp>
      <p:sp>
        <p:nvSpPr>
          <p:cNvPr id="55302" name="矩形 422918"/>
          <p:cNvSpPr>
            <a:spLocks noChangeArrowheads="1"/>
          </p:cNvSpPr>
          <p:nvPr/>
        </p:nvSpPr>
        <p:spPr bwMode="auto">
          <a:xfrm>
            <a:off x="671513" y="2436813"/>
            <a:ext cx="3563937" cy="18732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03" name="矩形 422919"/>
          <p:cNvSpPr>
            <a:spLocks noChangeArrowheads="1"/>
          </p:cNvSpPr>
          <p:nvPr/>
        </p:nvSpPr>
        <p:spPr bwMode="auto">
          <a:xfrm>
            <a:off x="671513" y="2776538"/>
            <a:ext cx="3563937" cy="18732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04" name="矩形 422920"/>
          <p:cNvSpPr>
            <a:spLocks noChangeArrowheads="1"/>
          </p:cNvSpPr>
          <p:nvPr/>
        </p:nvSpPr>
        <p:spPr bwMode="auto">
          <a:xfrm>
            <a:off x="671513" y="3108325"/>
            <a:ext cx="3563937" cy="18732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05" name="矩形 422921"/>
          <p:cNvSpPr>
            <a:spLocks noChangeArrowheads="1"/>
          </p:cNvSpPr>
          <p:nvPr/>
        </p:nvSpPr>
        <p:spPr bwMode="auto">
          <a:xfrm>
            <a:off x="671513" y="3449638"/>
            <a:ext cx="3563937" cy="18732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06" name="直接连接符 422922"/>
          <p:cNvSpPr>
            <a:spLocks noChangeShapeType="1"/>
          </p:cNvSpPr>
          <p:nvPr/>
        </p:nvSpPr>
        <p:spPr bwMode="auto">
          <a:xfrm>
            <a:off x="1730375" y="2224088"/>
            <a:ext cx="0" cy="162401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7" name="直接连接符 422923"/>
          <p:cNvSpPr>
            <a:spLocks noChangeShapeType="1"/>
          </p:cNvSpPr>
          <p:nvPr/>
        </p:nvSpPr>
        <p:spPr bwMode="auto">
          <a:xfrm>
            <a:off x="2352675" y="2224088"/>
            <a:ext cx="0" cy="162401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8" name="直接连接符 422924"/>
          <p:cNvSpPr>
            <a:spLocks noChangeShapeType="1"/>
          </p:cNvSpPr>
          <p:nvPr/>
        </p:nvSpPr>
        <p:spPr bwMode="auto">
          <a:xfrm>
            <a:off x="2974975" y="2224088"/>
            <a:ext cx="0" cy="162401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9" name="直接连接符 422925"/>
          <p:cNvSpPr>
            <a:spLocks noChangeShapeType="1"/>
          </p:cNvSpPr>
          <p:nvPr/>
        </p:nvSpPr>
        <p:spPr bwMode="auto">
          <a:xfrm>
            <a:off x="3595688" y="2224088"/>
            <a:ext cx="0" cy="162401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0" name="直接连接符 422926"/>
          <p:cNvSpPr>
            <a:spLocks noChangeShapeType="1"/>
          </p:cNvSpPr>
          <p:nvPr/>
        </p:nvSpPr>
        <p:spPr bwMode="auto">
          <a:xfrm>
            <a:off x="5908675" y="2224088"/>
            <a:ext cx="0" cy="162401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1" name="直接连接符 422927"/>
          <p:cNvSpPr>
            <a:spLocks noChangeShapeType="1"/>
          </p:cNvSpPr>
          <p:nvPr/>
        </p:nvSpPr>
        <p:spPr bwMode="auto">
          <a:xfrm>
            <a:off x="6529388" y="2224088"/>
            <a:ext cx="0" cy="162401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2" name="直接连接符 422928"/>
          <p:cNvSpPr>
            <a:spLocks noChangeShapeType="1"/>
          </p:cNvSpPr>
          <p:nvPr/>
        </p:nvSpPr>
        <p:spPr bwMode="auto">
          <a:xfrm>
            <a:off x="7153275" y="2224088"/>
            <a:ext cx="0" cy="162401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3" name="直接连接符 422929"/>
          <p:cNvSpPr>
            <a:spLocks noChangeShapeType="1"/>
          </p:cNvSpPr>
          <p:nvPr/>
        </p:nvSpPr>
        <p:spPr bwMode="auto">
          <a:xfrm>
            <a:off x="7773988" y="2224088"/>
            <a:ext cx="0" cy="162401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4" name="直接连接符 422930"/>
          <p:cNvSpPr>
            <a:spLocks noChangeShapeType="1"/>
          </p:cNvSpPr>
          <p:nvPr/>
        </p:nvSpPr>
        <p:spPr bwMode="auto">
          <a:xfrm>
            <a:off x="4856163" y="2427288"/>
            <a:ext cx="35401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5" name="直接连接符 422931"/>
          <p:cNvSpPr>
            <a:spLocks noChangeShapeType="1"/>
          </p:cNvSpPr>
          <p:nvPr/>
        </p:nvSpPr>
        <p:spPr bwMode="auto">
          <a:xfrm>
            <a:off x="4856163" y="2774950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6" name="直接连接符 422932"/>
          <p:cNvSpPr>
            <a:spLocks noChangeShapeType="1"/>
          </p:cNvSpPr>
          <p:nvPr/>
        </p:nvSpPr>
        <p:spPr bwMode="auto">
          <a:xfrm>
            <a:off x="4856163" y="3098800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7" name="直接连接符 422933"/>
          <p:cNvSpPr>
            <a:spLocks noChangeShapeType="1"/>
          </p:cNvSpPr>
          <p:nvPr/>
        </p:nvSpPr>
        <p:spPr bwMode="auto">
          <a:xfrm>
            <a:off x="4856163" y="3448050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8" name="直接连接符 422934"/>
          <p:cNvSpPr>
            <a:spLocks noChangeShapeType="1"/>
          </p:cNvSpPr>
          <p:nvPr/>
        </p:nvSpPr>
        <p:spPr bwMode="auto">
          <a:xfrm>
            <a:off x="4856163" y="4505325"/>
            <a:ext cx="35401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9" name="直接连接符 422935"/>
          <p:cNvSpPr>
            <a:spLocks noChangeShapeType="1"/>
          </p:cNvSpPr>
          <p:nvPr/>
        </p:nvSpPr>
        <p:spPr bwMode="auto">
          <a:xfrm>
            <a:off x="4856163" y="4852988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0" name="直接连接符 422936"/>
          <p:cNvSpPr>
            <a:spLocks noChangeShapeType="1"/>
          </p:cNvSpPr>
          <p:nvPr/>
        </p:nvSpPr>
        <p:spPr bwMode="auto">
          <a:xfrm>
            <a:off x="4856163" y="5176838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1" name="直接连接符 422937"/>
          <p:cNvSpPr>
            <a:spLocks noChangeShapeType="1"/>
          </p:cNvSpPr>
          <p:nvPr/>
        </p:nvSpPr>
        <p:spPr bwMode="auto">
          <a:xfrm>
            <a:off x="4856163" y="5526088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2" name="矩形 422938"/>
          <p:cNvSpPr>
            <a:spLocks noChangeArrowheads="1"/>
          </p:cNvSpPr>
          <p:nvPr/>
        </p:nvSpPr>
        <p:spPr bwMode="auto">
          <a:xfrm>
            <a:off x="7910513" y="5951538"/>
            <a:ext cx="495300" cy="1714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23" name="矩形 422939"/>
          <p:cNvSpPr>
            <a:spLocks noChangeArrowheads="1"/>
          </p:cNvSpPr>
          <p:nvPr/>
        </p:nvSpPr>
        <p:spPr bwMode="auto">
          <a:xfrm>
            <a:off x="7242175" y="5951538"/>
            <a:ext cx="495300" cy="1714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24" name="矩形 422940"/>
          <p:cNvSpPr>
            <a:spLocks noChangeArrowheads="1"/>
          </p:cNvSpPr>
          <p:nvPr/>
        </p:nvSpPr>
        <p:spPr bwMode="auto">
          <a:xfrm>
            <a:off x="6573838" y="5951538"/>
            <a:ext cx="495300" cy="1714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25" name="矩形 422941"/>
          <p:cNvSpPr>
            <a:spLocks noChangeArrowheads="1"/>
          </p:cNvSpPr>
          <p:nvPr/>
        </p:nvSpPr>
        <p:spPr bwMode="auto">
          <a:xfrm>
            <a:off x="5907088" y="5951538"/>
            <a:ext cx="495300" cy="171450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55326" name="直接连接符 422942"/>
          <p:cNvSpPr>
            <a:spLocks noChangeShapeType="1"/>
          </p:cNvSpPr>
          <p:nvPr/>
        </p:nvSpPr>
        <p:spPr bwMode="auto">
          <a:xfrm>
            <a:off x="687388" y="4852988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7" name="直接连接符 422943"/>
          <p:cNvSpPr>
            <a:spLocks noChangeShapeType="1"/>
          </p:cNvSpPr>
          <p:nvPr/>
        </p:nvSpPr>
        <p:spPr bwMode="auto">
          <a:xfrm>
            <a:off x="687388" y="5176838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8" name="直接连接符 422944"/>
          <p:cNvSpPr>
            <a:spLocks noChangeShapeType="1"/>
          </p:cNvSpPr>
          <p:nvPr/>
        </p:nvSpPr>
        <p:spPr bwMode="auto">
          <a:xfrm>
            <a:off x="687388" y="5526088"/>
            <a:ext cx="354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9" name="任意多边形 422945"/>
          <p:cNvSpPr>
            <a:spLocks noChangeArrowheads="1"/>
          </p:cNvSpPr>
          <p:nvPr/>
        </p:nvSpPr>
        <p:spPr bwMode="auto">
          <a:xfrm>
            <a:off x="1730375" y="4498975"/>
            <a:ext cx="512763" cy="1633538"/>
          </a:xfrm>
          <a:custGeom>
            <a:avLst/>
            <a:gdLst/>
            <a:ahLst/>
            <a:cxnLst>
              <a:cxn ang="0">
                <a:pos x="1088" y="1501"/>
              </a:cxn>
              <a:cxn ang="0">
                <a:pos x="1087" y="1248"/>
              </a:cxn>
              <a:cxn ang="0">
                <a:pos x="2173" y="1248"/>
              </a:cxn>
              <a:cxn ang="0">
                <a:pos x="2173" y="0"/>
              </a:cxn>
              <a:cxn ang="0">
                <a:pos x="0" y="0"/>
              </a:cxn>
            </a:cxnLst>
            <a:rect l="0" t="0" r="r" b="b"/>
            <a:pathLst>
              <a:path w="2173" h="1501">
                <a:moveTo>
                  <a:pt x="1088" y="1501"/>
                </a:moveTo>
                <a:lnTo>
                  <a:pt x="1087" y="1248"/>
                </a:lnTo>
                <a:lnTo>
                  <a:pt x="2173" y="1248"/>
                </a:lnTo>
                <a:lnTo>
                  <a:pt x="217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0" name="任意多边形 422946"/>
          <p:cNvSpPr>
            <a:spLocks noChangeArrowheads="1"/>
          </p:cNvSpPr>
          <p:nvPr/>
        </p:nvSpPr>
        <p:spPr bwMode="auto">
          <a:xfrm>
            <a:off x="2343150" y="4498975"/>
            <a:ext cx="512763" cy="1633538"/>
          </a:xfrm>
          <a:custGeom>
            <a:avLst/>
            <a:gdLst/>
            <a:ahLst/>
            <a:cxnLst>
              <a:cxn ang="0">
                <a:pos x="1088" y="1501"/>
              </a:cxn>
              <a:cxn ang="0">
                <a:pos x="1087" y="1248"/>
              </a:cxn>
              <a:cxn ang="0">
                <a:pos x="2173" y="1248"/>
              </a:cxn>
              <a:cxn ang="0">
                <a:pos x="2173" y="0"/>
              </a:cxn>
              <a:cxn ang="0">
                <a:pos x="0" y="0"/>
              </a:cxn>
            </a:cxnLst>
            <a:rect l="0" t="0" r="r" b="b"/>
            <a:pathLst>
              <a:path w="2173" h="1501">
                <a:moveTo>
                  <a:pt x="1088" y="1501"/>
                </a:moveTo>
                <a:lnTo>
                  <a:pt x="1087" y="1248"/>
                </a:lnTo>
                <a:lnTo>
                  <a:pt x="2173" y="1248"/>
                </a:lnTo>
                <a:lnTo>
                  <a:pt x="217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1" name="任意多边形 422947"/>
          <p:cNvSpPr>
            <a:spLocks noChangeArrowheads="1"/>
          </p:cNvSpPr>
          <p:nvPr/>
        </p:nvSpPr>
        <p:spPr bwMode="auto">
          <a:xfrm>
            <a:off x="2963863" y="4498975"/>
            <a:ext cx="512762" cy="1633538"/>
          </a:xfrm>
          <a:custGeom>
            <a:avLst/>
            <a:gdLst/>
            <a:ahLst/>
            <a:cxnLst>
              <a:cxn ang="0">
                <a:pos x="1088" y="1501"/>
              </a:cxn>
              <a:cxn ang="0">
                <a:pos x="1087" y="1248"/>
              </a:cxn>
              <a:cxn ang="0">
                <a:pos x="2173" y="1248"/>
              </a:cxn>
              <a:cxn ang="0">
                <a:pos x="2173" y="0"/>
              </a:cxn>
              <a:cxn ang="0">
                <a:pos x="0" y="0"/>
              </a:cxn>
            </a:cxnLst>
            <a:rect l="0" t="0" r="r" b="b"/>
            <a:pathLst>
              <a:path w="2173" h="1501">
                <a:moveTo>
                  <a:pt x="1088" y="1501"/>
                </a:moveTo>
                <a:lnTo>
                  <a:pt x="1087" y="1248"/>
                </a:lnTo>
                <a:lnTo>
                  <a:pt x="2173" y="1248"/>
                </a:lnTo>
                <a:lnTo>
                  <a:pt x="217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2" name="任意多边形 422948"/>
          <p:cNvSpPr>
            <a:spLocks noChangeArrowheads="1"/>
          </p:cNvSpPr>
          <p:nvPr/>
        </p:nvSpPr>
        <p:spPr bwMode="auto">
          <a:xfrm>
            <a:off x="3597275" y="4498975"/>
            <a:ext cx="512763" cy="1633538"/>
          </a:xfrm>
          <a:custGeom>
            <a:avLst/>
            <a:gdLst/>
            <a:ahLst/>
            <a:cxnLst>
              <a:cxn ang="0">
                <a:pos x="1088" y="1501"/>
              </a:cxn>
              <a:cxn ang="0">
                <a:pos x="1087" y="1248"/>
              </a:cxn>
              <a:cxn ang="0">
                <a:pos x="2173" y="1248"/>
              </a:cxn>
              <a:cxn ang="0">
                <a:pos x="2173" y="0"/>
              </a:cxn>
              <a:cxn ang="0">
                <a:pos x="0" y="0"/>
              </a:cxn>
            </a:cxnLst>
            <a:rect l="0" t="0" r="r" b="b"/>
            <a:pathLst>
              <a:path w="2173" h="1501">
                <a:moveTo>
                  <a:pt x="1088" y="1501"/>
                </a:moveTo>
                <a:lnTo>
                  <a:pt x="1087" y="1248"/>
                </a:lnTo>
                <a:lnTo>
                  <a:pt x="2173" y="1248"/>
                </a:lnTo>
                <a:lnTo>
                  <a:pt x="217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3" name="矩形 422949"/>
          <p:cNvSpPr>
            <a:spLocks noChangeArrowheads="1"/>
          </p:cNvSpPr>
          <p:nvPr/>
        </p:nvSpPr>
        <p:spPr bwMode="auto">
          <a:xfrm>
            <a:off x="677863" y="19780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334" name="矩形 422950"/>
          <p:cNvSpPr>
            <a:spLocks noChangeArrowheads="1"/>
          </p:cNvSpPr>
          <p:nvPr/>
        </p:nvSpPr>
        <p:spPr bwMode="auto">
          <a:xfrm>
            <a:off x="4776788" y="19780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335" name="矩形 422951"/>
          <p:cNvSpPr>
            <a:spLocks noChangeArrowheads="1"/>
          </p:cNvSpPr>
          <p:nvPr/>
        </p:nvSpPr>
        <p:spPr bwMode="auto">
          <a:xfrm>
            <a:off x="677863" y="40306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336" name="矩形 422952"/>
          <p:cNvSpPr>
            <a:spLocks noChangeArrowheads="1"/>
          </p:cNvSpPr>
          <p:nvPr/>
        </p:nvSpPr>
        <p:spPr bwMode="auto">
          <a:xfrm>
            <a:off x="4811713" y="40306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矩形 423937"/>
          <p:cNvSpPr>
            <a:spLocks noChangeArrowheads="1"/>
          </p:cNvSpPr>
          <p:nvPr/>
        </p:nvSpPr>
        <p:spPr bwMode="auto">
          <a:xfrm>
            <a:off x="1116013" y="2024063"/>
            <a:ext cx="6911975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2" name="矩形 423938"/>
          <p:cNvSpPr>
            <a:spLocks noChangeArrowheads="1"/>
          </p:cNvSpPr>
          <p:nvPr/>
        </p:nvSpPr>
        <p:spPr bwMode="auto">
          <a:xfrm>
            <a:off x="1116013" y="2636838"/>
            <a:ext cx="6911975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3" name="矩形 423939"/>
          <p:cNvSpPr>
            <a:spLocks noChangeArrowheads="1"/>
          </p:cNvSpPr>
          <p:nvPr/>
        </p:nvSpPr>
        <p:spPr bwMode="auto">
          <a:xfrm>
            <a:off x="1116013" y="3248025"/>
            <a:ext cx="6911975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4" name="矩形 423940"/>
          <p:cNvSpPr>
            <a:spLocks noChangeArrowheads="1"/>
          </p:cNvSpPr>
          <p:nvPr/>
        </p:nvSpPr>
        <p:spPr bwMode="auto">
          <a:xfrm>
            <a:off x="1116013" y="3860800"/>
            <a:ext cx="6911975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5" name="矩形 423941"/>
          <p:cNvSpPr>
            <a:spLocks noChangeArrowheads="1"/>
          </p:cNvSpPr>
          <p:nvPr/>
        </p:nvSpPr>
        <p:spPr bwMode="auto">
          <a:xfrm>
            <a:off x="1116013" y="4473575"/>
            <a:ext cx="6911975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6" name="直接连接符 423942"/>
          <p:cNvSpPr>
            <a:spLocks noChangeShapeType="1"/>
          </p:cNvSpPr>
          <p:nvPr/>
        </p:nvSpPr>
        <p:spPr bwMode="auto">
          <a:xfrm>
            <a:off x="2555875" y="1665288"/>
            <a:ext cx="0" cy="3455987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7" name="矩形 423943"/>
          <p:cNvSpPr>
            <a:spLocks noChangeArrowheads="1"/>
          </p:cNvSpPr>
          <p:nvPr/>
        </p:nvSpPr>
        <p:spPr bwMode="auto">
          <a:xfrm>
            <a:off x="1114425" y="1665288"/>
            <a:ext cx="12255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 b="1">
                <a:latin typeface="宋体" pitchFamily="2" charset="-122"/>
              </a:rPr>
              <a:t>标题</a:t>
            </a:r>
          </a:p>
        </p:txBody>
      </p:sp>
      <p:sp>
        <p:nvSpPr>
          <p:cNvPr id="56328" name="直接连接符 423944"/>
          <p:cNvSpPr>
            <a:spLocks noChangeShapeType="1"/>
          </p:cNvSpPr>
          <p:nvPr/>
        </p:nvSpPr>
        <p:spPr bwMode="auto">
          <a:xfrm>
            <a:off x="6011863" y="1665288"/>
            <a:ext cx="0" cy="338455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29" name="矩形 423945"/>
          <p:cNvSpPr>
            <a:spLocks noChangeArrowheads="1"/>
          </p:cNvSpPr>
          <p:nvPr/>
        </p:nvSpPr>
        <p:spPr bwMode="auto">
          <a:xfrm>
            <a:off x="3959225" y="1665288"/>
            <a:ext cx="12255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 b="1">
                <a:latin typeface="宋体" pitchFamily="2" charset="-122"/>
              </a:rPr>
              <a:t>标题</a:t>
            </a:r>
          </a:p>
        </p:txBody>
      </p:sp>
      <p:sp>
        <p:nvSpPr>
          <p:cNvPr id="56330" name="矩形 423946"/>
          <p:cNvSpPr>
            <a:spLocks noChangeArrowheads="1"/>
          </p:cNvSpPr>
          <p:nvPr/>
        </p:nvSpPr>
        <p:spPr bwMode="auto">
          <a:xfrm>
            <a:off x="6226175" y="1665288"/>
            <a:ext cx="12255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 b="1">
                <a:latin typeface="宋体" pitchFamily="2" charset="-122"/>
              </a:rPr>
              <a:t>标题</a:t>
            </a:r>
          </a:p>
        </p:txBody>
      </p:sp>
      <p:sp>
        <p:nvSpPr>
          <p:cNvPr id="56331" name="矩形 423947"/>
          <p:cNvSpPr>
            <a:spLocks noChangeArrowheads="1"/>
          </p:cNvSpPr>
          <p:nvPr/>
        </p:nvSpPr>
        <p:spPr bwMode="auto">
          <a:xfrm>
            <a:off x="1114425" y="2133600"/>
            <a:ext cx="1368425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分类</a:t>
            </a: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分类</a:t>
            </a: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6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分类</a:t>
            </a:r>
          </a:p>
          <a:p>
            <a:pPr>
              <a:lnSpc>
                <a:spcPct val="6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6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分类</a:t>
            </a: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7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分类</a:t>
            </a:r>
          </a:p>
        </p:txBody>
      </p:sp>
      <p:sp>
        <p:nvSpPr>
          <p:cNvPr id="56332" name="矩形 423948"/>
          <p:cNvSpPr>
            <a:spLocks noChangeArrowheads="1"/>
          </p:cNvSpPr>
          <p:nvPr/>
        </p:nvSpPr>
        <p:spPr bwMode="auto">
          <a:xfrm>
            <a:off x="2627313" y="2024063"/>
            <a:ext cx="3455987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细节</a:t>
            </a: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细节</a:t>
            </a: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细节</a:t>
            </a: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细节</a:t>
            </a:r>
          </a:p>
          <a:p>
            <a:pPr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  <a:p>
            <a:pPr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细节</a:t>
            </a: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zh-CN" altLang="en-US" sz="1400">
              <a:latin typeface="宋体" pitchFamily="2" charset="-122"/>
            </a:endParaRPr>
          </a:p>
        </p:txBody>
      </p:sp>
      <p:sp>
        <p:nvSpPr>
          <p:cNvPr id="56333" name="矩形 423949"/>
          <p:cNvSpPr>
            <a:spLocks noChangeArrowheads="1"/>
          </p:cNvSpPr>
          <p:nvPr/>
        </p:nvSpPr>
        <p:spPr bwMode="auto">
          <a:xfrm>
            <a:off x="6227763" y="2097088"/>
            <a:ext cx="1368425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1400">
                <a:latin typeface="宋体" pitchFamily="2" charset="-122"/>
              </a:rPr>
              <a:t>60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altLang="zh-CN" sz="1400">
              <a:latin typeface="宋体" pitchFamily="2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altLang="zh-CN" sz="1400">
              <a:latin typeface="宋体" pitchFamily="2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1400">
                <a:latin typeface="宋体" pitchFamily="2" charset="-122"/>
              </a:rPr>
              <a:t>50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altLang="zh-CN" sz="1400">
              <a:latin typeface="宋体" pitchFamily="2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1400">
                <a:latin typeface="宋体" pitchFamily="2" charset="-122"/>
              </a:rPr>
              <a:t>50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altLang="zh-CN" sz="1400">
              <a:latin typeface="宋体" pitchFamily="2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altLang="zh-CN" sz="1400">
              <a:latin typeface="宋体" pitchFamily="2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1400">
                <a:latin typeface="宋体" pitchFamily="2" charset="-122"/>
              </a:rPr>
              <a:t>100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endParaRPr lang="en-US" altLang="zh-CN" sz="1400">
              <a:latin typeface="宋体" pitchFamily="2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en-US" altLang="zh-CN" sz="1400">
                <a:latin typeface="宋体" pitchFamily="2" charset="-122"/>
              </a:rPr>
              <a:t>30</a:t>
            </a:r>
          </a:p>
        </p:txBody>
      </p:sp>
      <p:sp>
        <p:nvSpPr>
          <p:cNvPr id="56334" name="右箭头 423950"/>
          <p:cNvSpPr>
            <a:spLocks noChangeArrowheads="1"/>
          </p:cNvSpPr>
          <p:nvPr/>
        </p:nvSpPr>
        <p:spPr bwMode="auto">
          <a:xfrm rot="5400000">
            <a:off x="4766469" y="3336132"/>
            <a:ext cx="3316287" cy="685800"/>
          </a:xfrm>
          <a:prstGeom prst="rightArrow">
            <a:avLst>
              <a:gd name="adj1" fmla="val 59204"/>
              <a:gd name="adj2" fmla="val 63669"/>
            </a:avLst>
          </a:prstGeom>
          <a:solidFill>
            <a:schemeClr val="folHlink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335" name="矩形 423951"/>
          <p:cNvSpPr>
            <a:spLocks noChangeArrowheads="1"/>
          </p:cNvSpPr>
          <p:nvPr/>
        </p:nvSpPr>
        <p:spPr bwMode="auto">
          <a:xfrm>
            <a:off x="5472113" y="5408613"/>
            <a:ext cx="1871662" cy="288925"/>
          </a:xfrm>
          <a:prstGeom prst="rect">
            <a:avLst/>
          </a:prstGeom>
          <a:noFill/>
          <a:ln w="22225">
            <a:solidFill>
              <a:schemeClr val="hlink"/>
            </a:solidFill>
            <a:prstDash val="dashDot"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 b="1">
                <a:latin typeface="宋体" pitchFamily="2" charset="-122"/>
              </a:rPr>
              <a:t>数据</a:t>
            </a:r>
          </a:p>
        </p:txBody>
      </p:sp>
      <p:sp>
        <p:nvSpPr>
          <p:cNvPr id="56336" name="右箭头 423952"/>
          <p:cNvSpPr>
            <a:spLocks noChangeArrowheads="1"/>
          </p:cNvSpPr>
          <p:nvPr/>
        </p:nvSpPr>
        <p:spPr bwMode="auto">
          <a:xfrm>
            <a:off x="1150938" y="5192713"/>
            <a:ext cx="4108450" cy="685800"/>
          </a:xfrm>
          <a:prstGeom prst="rightArrow">
            <a:avLst>
              <a:gd name="adj1" fmla="val 59204"/>
              <a:gd name="adj2" fmla="val 78878"/>
            </a:avLst>
          </a:prstGeom>
          <a:solidFill>
            <a:schemeClr val="folHlink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>
                <a:latin typeface="宋体" pitchFamily="2" charset="-122"/>
              </a:rPr>
              <a:t>数据变化</a:t>
            </a:r>
          </a:p>
        </p:txBody>
      </p:sp>
      <p:sp>
        <p:nvSpPr>
          <p:cNvPr id="56337" name="标题 423953"/>
          <p:cNvSpPr>
            <a:spLocks noGrp="1" noChangeArrowheads="1"/>
          </p:cNvSpPr>
          <p:nvPr>
            <p:ph type="title"/>
          </p:nvPr>
        </p:nvSpPr>
        <p:spPr>
          <a:xfrm>
            <a:off x="757238" y="438150"/>
            <a:ext cx="7629525" cy="503238"/>
          </a:xfrm>
        </p:spPr>
        <p:txBody>
          <a:bodyPr/>
          <a:lstStyle/>
          <a:p>
            <a:r>
              <a:rPr lang="zh-CN" altLang="en-US" smtClean="0"/>
              <a:t>数据变化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文本框 424961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机会威胁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425985"/>
          <p:cNvSpPr>
            <a:spLocks noChangeArrowheads="1"/>
          </p:cNvSpPr>
          <p:nvPr/>
        </p:nvSpPr>
        <p:spPr bwMode="auto">
          <a:xfrm>
            <a:off x="676275" y="2259013"/>
            <a:ext cx="1622425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70" name="矩形 425986"/>
          <p:cNvSpPr>
            <a:spLocks noChangeArrowheads="1"/>
          </p:cNvSpPr>
          <p:nvPr/>
        </p:nvSpPr>
        <p:spPr bwMode="auto">
          <a:xfrm>
            <a:off x="676275" y="2005013"/>
            <a:ext cx="1657350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/>
              <a:t>机会</a:t>
            </a:r>
          </a:p>
        </p:txBody>
      </p:sp>
      <p:sp>
        <p:nvSpPr>
          <p:cNvPr id="58371" name="任意多边形 425987"/>
          <p:cNvSpPr>
            <a:spLocks noChangeArrowheads="1"/>
          </p:cNvSpPr>
          <p:nvPr/>
        </p:nvSpPr>
        <p:spPr bwMode="auto">
          <a:xfrm>
            <a:off x="676275" y="2185988"/>
            <a:ext cx="1860550" cy="1773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2" name="矩形 425988"/>
          <p:cNvSpPr>
            <a:spLocks noChangeArrowheads="1"/>
          </p:cNvSpPr>
          <p:nvPr/>
        </p:nvSpPr>
        <p:spPr bwMode="auto">
          <a:xfrm>
            <a:off x="2720975" y="2259013"/>
            <a:ext cx="1768475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73" name="矩形 425989"/>
          <p:cNvSpPr>
            <a:spLocks noChangeArrowheads="1"/>
          </p:cNvSpPr>
          <p:nvPr/>
        </p:nvSpPr>
        <p:spPr bwMode="auto">
          <a:xfrm>
            <a:off x="2720975" y="2005013"/>
            <a:ext cx="1763713" cy="1682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100"/>
              <a:t>威胁</a:t>
            </a:r>
          </a:p>
        </p:txBody>
      </p:sp>
      <p:sp>
        <p:nvSpPr>
          <p:cNvPr id="58374" name="任意多边形 425990"/>
          <p:cNvSpPr>
            <a:spLocks noChangeArrowheads="1"/>
          </p:cNvSpPr>
          <p:nvPr/>
        </p:nvSpPr>
        <p:spPr bwMode="auto">
          <a:xfrm flipH="1">
            <a:off x="2643188" y="2185988"/>
            <a:ext cx="1862137" cy="1773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20" y="0"/>
              </a:cxn>
              <a:cxn ang="0">
                <a:pos x="1720" y="1961"/>
              </a:cxn>
            </a:cxnLst>
            <a:rect l="0" t="0" r="r" b="b"/>
            <a:pathLst>
              <a:path w="1720" h="1961">
                <a:moveTo>
                  <a:pt x="0" y="0"/>
                </a:moveTo>
                <a:lnTo>
                  <a:pt x="1720" y="0"/>
                </a:lnTo>
                <a:lnTo>
                  <a:pt x="1720" y="196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5" name="矩形 425991"/>
          <p:cNvSpPr>
            <a:spLocks noChangeArrowheads="1"/>
          </p:cNvSpPr>
          <p:nvPr/>
        </p:nvSpPr>
        <p:spPr bwMode="auto">
          <a:xfrm>
            <a:off x="4873625" y="2447925"/>
            <a:ext cx="15367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76" name="矩形 425992"/>
          <p:cNvSpPr>
            <a:spLocks noChangeArrowheads="1"/>
          </p:cNvSpPr>
          <p:nvPr/>
        </p:nvSpPr>
        <p:spPr bwMode="auto">
          <a:xfrm>
            <a:off x="4873625" y="3749675"/>
            <a:ext cx="1570038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900"/>
              <a:t>机会</a:t>
            </a:r>
          </a:p>
        </p:txBody>
      </p:sp>
      <p:sp>
        <p:nvSpPr>
          <p:cNvPr id="58377" name="任意多边形 425993"/>
          <p:cNvSpPr>
            <a:spLocks noChangeArrowheads="1"/>
          </p:cNvSpPr>
          <p:nvPr/>
        </p:nvSpPr>
        <p:spPr bwMode="auto">
          <a:xfrm>
            <a:off x="4835525" y="2217738"/>
            <a:ext cx="1733550" cy="1682750"/>
          </a:xfrm>
          <a:custGeom>
            <a:avLst/>
            <a:gdLst/>
            <a:ahLst/>
            <a:cxnLst>
              <a:cxn ang="0">
                <a:pos x="2384" y="2078"/>
              </a:cxn>
              <a:cxn ang="0">
                <a:pos x="0" y="2083"/>
              </a:cxn>
              <a:cxn ang="0">
                <a:pos x="0" y="2282"/>
              </a:cxn>
              <a:cxn ang="0">
                <a:pos x="2503" y="2277"/>
              </a:cxn>
              <a:cxn ang="0">
                <a:pos x="2503" y="0"/>
              </a:cxn>
            </a:cxnLst>
            <a:rect l="0" t="0" r="r" b="b"/>
            <a:pathLst>
              <a:path w="2503" h="2282">
                <a:moveTo>
                  <a:pt x="2384" y="2078"/>
                </a:moveTo>
                <a:lnTo>
                  <a:pt x="0" y="2083"/>
                </a:lnTo>
                <a:lnTo>
                  <a:pt x="0" y="2282"/>
                </a:lnTo>
                <a:lnTo>
                  <a:pt x="2503" y="2277"/>
                </a:lnTo>
                <a:lnTo>
                  <a:pt x="250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78" name="矩形 425994"/>
          <p:cNvSpPr>
            <a:spLocks noChangeArrowheads="1"/>
          </p:cNvSpPr>
          <p:nvPr/>
        </p:nvSpPr>
        <p:spPr bwMode="auto">
          <a:xfrm>
            <a:off x="6775450" y="2447925"/>
            <a:ext cx="1655763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79" name="矩形 425995"/>
          <p:cNvSpPr>
            <a:spLocks noChangeArrowheads="1"/>
          </p:cNvSpPr>
          <p:nvPr/>
        </p:nvSpPr>
        <p:spPr bwMode="auto">
          <a:xfrm>
            <a:off x="6775450" y="2214563"/>
            <a:ext cx="1652588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900"/>
              <a:t>威胁</a:t>
            </a:r>
          </a:p>
        </p:txBody>
      </p:sp>
      <p:sp>
        <p:nvSpPr>
          <p:cNvPr id="58380" name="任意多边形 425996"/>
          <p:cNvSpPr>
            <a:spLocks noChangeArrowheads="1"/>
          </p:cNvSpPr>
          <p:nvPr/>
        </p:nvSpPr>
        <p:spPr bwMode="auto">
          <a:xfrm flipH="1" flipV="1">
            <a:off x="6694488" y="2217738"/>
            <a:ext cx="1733550" cy="1682750"/>
          </a:xfrm>
          <a:custGeom>
            <a:avLst/>
            <a:gdLst/>
            <a:ahLst/>
            <a:cxnLst>
              <a:cxn ang="0">
                <a:pos x="2384" y="2078"/>
              </a:cxn>
              <a:cxn ang="0">
                <a:pos x="0" y="2083"/>
              </a:cxn>
              <a:cxn ang="0">
                <a:pos x="0" y="2282"/>
              </a:cxn>
              <a:cxn ang="0">
                <a:pos x="2503" y="2277"/>
              </a:cxn>
              <a:cxn ang="0">
                <a:pos x="2503" y="0"/>
              </a:cxn>
            </a:cxnLst>
            <a:rect l="0" t="0" r="r" b="b"/>
            <a:pathLst>
              <a:path w="2503" h="2282">
                <a:moveTo>
                  <a:pt x="2384" y="2078"/>
                </a:moveTo>
                <a:lnTo>
                  <a:pt x="0" y="2083"/>
                </a:lnTo>
                <a:lnTo>
                  <a:pt x="0" y="2282"/>
                </a:lnTo>
                <a:lnTo>
                  <a:pt x="2503" y="2277"/>
                </a:lnTo>
                <a:lnTo>
                  <a:pt x="250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1" name="矩形 425997"/>
          <p:cNvSpPr>
            <a:spLocks noChangeArrowheads="1"/>
          </p:cNvSpPr>
          <p:nvPr/>
        </p:nvSpPr>
        <p:spPr bwMode="auto">
          <a:xfrm>
            <a:off x="725488" y="4760913"/>
            <a:ext cx="1684337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82" name="矩形 425998"/>
          <p:cNvSpPr>
            <a:spLocks noChangeArrowheads="1"/>
          </p:cNvSpPr>
          <p:nvPr/>
        </p:nvSpPr>
        <p:spPr bwMode="auto">
          <a:xfrm>
            <a:off x="725488" y="4511675"/>
            <a:ext cx="1722437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900"/>
              <a:t>机会</a:t>
            </a:r>
          </a:p>
        </p:txBody>
      </p:sp>
      <p:sp>
        <p:nvSpPr>
          <p:cNvPr id="58383" name="任意多边形 425999"/>
          <p:cNvSpPr>
            <a:spLocks noChangeArrowheads="1"/>
          </p:cNvSpPr>
          <p:nvPr/>
        </p:nvSpPr>
        <p:spPr bwMode="auto">
          <a:xfrm>
            <a:off x="684213" y="4508500"/>
            <a:ext cx="1938337" cy="1844675"/>
          </a:xfrm>
          <a:custGeom>
            <a:avLst/>
            <a:gdLst/>
            <a:ahLst/>
            <a:cxnLst>
              <a:cxn ang="0">
                <a:pos x="2598" y="192"/>
              </a:cxn>
              <a:cxn ang="0">
                <a:pos x="0" y="199"/>
              </a:cxn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598" h="2282">
                <a:moveTo>
                  <a:pt x="2598" y="192"/>
                </a:moveTo>
                <a:lnTo>
                  <a:pt x="0" y="199"/>
                </a:lnTo>
                <a:lnTo>
                  <a:pt x="0" y="0"/>
                </a:ln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sm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4" name="矩形 426000"/>
          <p:cNvSpPr>
            <a:spLocks noChangeArrowheads="1"/>
          </p:cNvSpPr>
          <p:nvPr/>
        </p:nvSpPr>
        <p:spPr bwMode="auto">
          <a:xfrm>
            <a:off x="2905125" y="4760913"/>
            <a:ext cx="1706563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85" name="矩形 426001"/>
          <p:cNvSpPr>
            <a:spLocks noChangeArrowheads="1"/>
          </p:cNvSpPr>
          <p:nvPr/>
        </p:nvSpPr>
        <p:spPr bwMode="auto">
          <a:xfrm>
            <a:off x="2905125" y="4511675"/>
            <a:ext cx="17018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900"/>
              <a:t>威胁</a:t>
            </a:r>
          </a:p>
        </p:txBody>
      </p:sp>
      <p:sp>
        <p:nvSpPr>
          <p:cNvPr id="58386" name="任意多边形 426002"/>
          <p:cNvSpPr>
            <a:spLocks noChangeArrowheads="1"/>
          </p:cNvSpPr>
          <p:nvPr/>
        </p:nvSpPr>
        <p:spPr bwMode="auto">
          <a:xfrm flipH="1">
            <a:off x="2697163" y="4508500"/>
            <a:ext cx="1939925" cy="1844675"/>
          </a:xfrm>
          <a:custGeom>
            <a:avLst/>
            <a:gdLst/>
            <a:ahLst/>
            <a:cxnLst>
              <a:cxn ang="0">
                <a:pos x="2598" y="192"/>
              </a:cxn>
              <a:cxn ang="0">
                <a:pos x="0" y="199"/>
              </a:cxn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598" h="2282">
                <a:moveTo>
                  <a:pt x="2598" y="192"/>
                </a:moveTo>
                <a:lnTo>
                  <a:pt x="0" y="199"/>
                </a:lnTo>
                <a:lnTo>
                  <a:pt x="0" y="0"/>
                </a:ln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sm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7" name="矩形 426003"/>
          <p:cNvSpPr>
            <a:spLocks noChangeArrowheads="1"/>
          </p:cNvSpPr>
          <p:nvPr/>
        </p:nvSpPr>
        <p:spPr bwMode="auto">
          <a:xfrm>
            <a:off x="5111750" y="4525963"/>
            <a:ext cx="13843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900"/>
              <a:t>机会</a:t>
            </a:r>
          </a:p>
        </p:txBody>
      </p:sp>
      <p:grpSp>
        <p:nvGrpSpPr>
          <p:cNvPr id="58388" name="组合 426004"/>
          <p:cNvGrpSpPr>
            <a:grpSpLocks/>
          </p:cNvGrpSpPr>
          <p:nvPr/>
        </p:nvGrpSpPr>
        <p:grpSpPr bwMode="auto">
          <a:xfrm>
            <a:off x="4827588" y="4505325"/>
            <a:ext cx="166687" cy="180975"/>
            <a:chOff x="466" y="1539"/>
            <a:chExt cx="332" cy="332"/>
          </a:xfrm>
        </p:grpSpPr>
        <p:sp>
          <p:nvSpPr>
            <p:cNvPr id="58389" name="矩形 426005"/>
            <p:cNvSpPr>
              <a:spLocks noChangeArrowheads="1"/>
            </p:cNvSpPr>
            <p:nvPr/>
          </p:nvSpPr>
          <p:spPr bwMode="auto">
            <a:xfrm>
              <a:off x="466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0" name="十字形 426006"/>
            <p:cNvSpPr>
              <a:spLocks noChangeArrowheads="1"/>
            </p:cNvSpPr>
            <p:nvPr/>
          </p:nvSpPr>
          <p:spPr bwMode="auto">
            <a:xfrm>
              <a:off x="522" y="1595"/>
              <a:ext cx="220" cy="220"/>
            </a:xfrm>
            <a:prstGeom prst="plus">
              <a:avLst>
                <a:gd name="adj" fmla="val 37625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391" name="组合 426007"/>
          <p:cNvGrpSpPr>
            <a:grpSpLocks/>
          </p:cNvGrpSpPr>
          <p:nvPr/>
        </p:nvGrpSpPr>
        <p:grpSpPr bwMode="auto">
          <a:xfrm>
            <a:off x="4827588" y="4687888"/>
            <a:ext cx="3563937" cy="1647825"/>
            <a:chOff x="466" y="1533"/>
            <a:chExt cx="4966" cy="2282"/>
          </a:xfrm>
        </p:grpSpPr>
        <p:sp>
          <p:nvSpPr>
            <p:cNvPr id="58392" name="任意多边形 426008"/>
            <p:cNvSpPr>
              <a:spLocks noChangeArrowheads="1"/>
            </p:cNvSpPr>
            <p:nvPr/>
          </p:nvSpPr>
          <p:spPr bwMode="auto">
            <a:xfrm>
              <a:off x="466" y="1533"/>
              <a:ext cx="2411" cy="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11" y="5"/>
                </a:cxn>
                <a:cxn ang="0">
                  <a:pos x="2411" y="2282"/>
                </a:cxn>
              </a:cxnLst>
              <a:rect l="0" t="0" r="r" b="b"/>
              <a:pathLst>
                <a:path w="2411" h="2282">
                  <a:moveTo>
                    <a:pt x="0" y="0"/>
                  </a:moveTo>
                  <a:lnTo>
                    <a:pt x="2411" y="5"/>
                  </a:lnTo>
                  <a:lnTo>
                    <a:pt x="2411" y="228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3" name="任意多边形 426009"/>
            <p:cNvSpPr>
              <a:spLocks noChangeArrowheads="1"/>
            </p:cNvSpPr>
            <p:nvPr/>
          </p:nvSpPr>
          <p:spPr bwMode="auto">
            <a:xfrm flipH="1">
              <a:off x="3021" y="1533"/>
              <a:ext cx="2411" cy="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11" y="5"/>
                </a:cxn>
                <a:cxn ang="0">
                  <a:pos x="2411" y="2282"/>
                </a:cxn>
              </a:cxnLst>
              <a:rect l="0" t="0" r="r" b="b"/>
              <a:pathLst>
                <a:path w="2411" h="2282">
                  <a:moveTo>
                    <a:pt x="0" y="0"/>
                  </a:moveTo>
                  <a:lnTo>
                    <a:pt x="2411" y="5"/>
                  </a:lnTo>
                  <a:lnTo>
                    <a:pt x="2411" y="228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394" name="组合 426010"/>
          <p:cNvGrpSpPr>
            <a:grpSpLocks/>
          </p:cNvGrpSpPr>
          <p:nvPr/>
        </p:nvGrpSpPr>
        <p:grpSpPr bwMode="auto">
          <a:xfrm>
            <a:off x="8223250" y="4505325"/>
            <a:ext cx="168275" cy="180975"/>
            <a:chOff x="5394" y="1539"/>
            <a:chExt cx="332" cy="332"/>
          </a:xfrm>
        </p:grpSpPr>
        <p:sp>
          <p:nvSpPr>
            <p:cNvPr id="58395" name="矩形 426011"/>
            <p:cNvSpPr>
              <a:spLocks noChangeArrowheads="1"/>
            </p:cNvSpPr>
            <p:nvPr/>
          </p:nvSpPr>
          <p:spPr bwMode="auto">
            <a:xfrm>
              <a:off x="5394" y="1539"/>
              <a:ext cx="332" cy="332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6" name="矩形 426012"/>
            <p:cNvSpPr>
              <a:spLocks noChangeArrowheads="1"/>
            </p:cNvSpPr>
            <p:nvPr/>
          </p:nvSpPr>
          <p:spPr bwMode="auto">
            <a:xfrm>
              <a:off x="5449" y="1677"/>
              <a:ext cx="219" cy="5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397" name="矩形 426013"/>
          <p:cNvSpPr>
            <a:spLocks noChangeArrowheads="1"/>
          </p:cNvSpPr>
          <p:nvPr/>
        </p:nvSpPr>
        <p:spPr bwMode="auto">
          <a:xfrm>
            <a:off x="6719888" y="4525963"/>
            <a:ext cx="1385887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900"/>
              <a:t>威胁</a:t>
            </a:r>
          </a:p>
        </p:txBody>
      </p:sp>
      <p:sp>
        <p:nvSpPr>
          <p:cNvPr id="58398" name="矩形 426014"/>
          <p:cNvSpPr>
            <a:spLocks noChangeArrowheads="1"/>
          </p:cNvSpPr>
          <p:nvPr/>
        </p:nvSpPr>
        <p:spPr bwMode="auto">
          <a:xfrm>
            <a:off x="4829175" y="4748213"/>
            <a:ext cx="16637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399" name="矩形 426015"/>
          <p:cNvSpPr>
            <a:spLocks noChangeArrowheads="1"/>
          </p:cNvSpPr>
          <p:nvPr/>
        </p:nvSpPr>
        <p:spPr bwMode="auto">
          <a:xfrm>
            <a:off x="6724650" y="4748213"/>
            <a:ext cx="16637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1925" lvl="1" indent="-160338" defTabSz="330200">
              <a:spcBef>
                <a:spcPct val="20000"/>
              </a:spcBef>
              <a:buFont typeface="Arial" pitchFamily="34" charset="0"/>
              <a:buChar char="–"/>
              <a:tabLst>
                <a:tab pos="8521700" algn="r"/>
              </a:tabLst>
            </a:pPr>
            <a:r>
              <a:rPr lang="en-US" altLang="de-DE" sz="1700" b="1" i="1"/>
              <a:t>…</a:t>
            </a:r>
          </a:p>
        </p:txBody>
      </p:sp>
      <p:sp>
        <p:nvSpPr>
          <p:cNvPr id="58400" name="矩形 426016"/>
          <p:cNvSpPr>
            <a:spLocks noChangeArrowheads="1"/>
          </p:cNvSpPr>
          <p:nvPr/>
        </p:nvSpPr>
        <p:spPr bwMode="auto">
          <a:xfrm>
            <a:off x="677863" y="17113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401" name="矩形 426017"/>
          <p:cNvSpPr>
            <a:spLocks noChangeArrowheads="1"/>
          </p:cNvSpPr>
          <p:nvPr/>
        </p:nvSpPr>
        <p:spPr bwMode="auto">
          <a:xfrm>
            <a:off x="4835525" y="17113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8402" name="矩形 426018"/>
          <p:cNvSpPr>
            <a:spLocks noChangeArrowheads="1"/>
          </p:cNvSpPr>
          <p:nvPr/>
        </p:nvSpPr>
        <p:spPr bwMode="auto">
          <a:xfrm>
            <a:off x="677863" y="41576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8403" name="矩形 426019"/>
          <p:cNvSpPr>
            <a:spLocks noChangeArrowheads="1"/>
          </p:cNvSpPr>
          <p:nvPr/>
        </p:nvSpPr>
        <p:spPr bwMode="auto">
          <a:xfrm>
            <a:off x="4835525" y="41576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8404" name="标题 4260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特殊类型的模版</a:t>
            </a:r>
            <a:r>
              <a:rPr lang="en-US" altLang="zh-CN" smtClean="0"/>
              <a:t>–</a:t>
            </a:r>
            <a:r>
              <a:rPr lang="zh-CN" altLang="en-US" smtClean="0"/>
              <a:t>机会</a:t>
            </a:r>
            <a:r>
              <a:rPr lang="en-US" altLang="zh-CN" smtClean="0"/>
              <a:t>/</a:t>
            </a:r>
            <a:r>
              <a:rPr lang="zh-CN" altLang="en-US" smtClean="0"/>
              <a:t>威胁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任意多边形 427009"/>
          <p:cNvSpPr>
            <a:spLocks noChangeArrowheads="1"/>
          </p:cNvSpPr>
          <p:nvPr/>
        </p:nvSpPr>
        <p:spPr bwMode="auto">
          <a:xfrm>
            <a:off x="849313" y="2108200"/>
            <a:ext cx="3505200" cy="3733800"/>
          </a:xfrm>
          <a:custGeom>
            <a:avLst/>
            <a:gdLst/>
            <a:ahLst/>
            <a:cxnLst>
              <a:cxn ang="0">
                <a:pos x="2598" y="192"/>
              </a:cxn>
              <a:cxn ang="0">
                <a:pos x="0" y="199"/>
              </a:cxn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598" h="2282">
                <a:moveTo>
                  <a:pt x="2598" y="192"/>
                </a:moveTo>
                <a:lnTo>
                  <a:pt x="0" y="199"/>
                </a:lnTo>
                <a:lnTo>
                  <a:pt x="0" y="0"/>
                </a:ln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sm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394" name="任意多边形 427010"/>
          <p:cNvSpPr>
            <a:spLocks noChangeArrowheads="1"/>
          </p:cNvSpPr>
          <p:nvPr/>
        </p:nvSpPr>
        <p:spPr bwMode="auto">
          <a:xfrm flipH="1">
            <a:off x="4735513" y="2108200"/>
            <a:ext cx="3581400" cy="3733800"/>
          </a:xfrm>
          <a:custGeom>
            <a:avLst/>
            <a:gdLst/>
            <a:ahLst/>
            <a:cxnLst>
              <a:cxn ang="0">
                <a:pos x="2598" y="192"/>
              </a:cxn>
              <a:cxn ang="0">
                <a:pos x="0" y="199"/>
              </a:cxn>
              <a:cxn ang="0">
                <a:pos x="0" y="0"/>
              </a:cxn>
              <a:cxn ang="0">
                <a:pos x="2411" y="5"/>
              </a:cxn>
              <a:cxn ang="0">
                <a:pos x="2411" y="2282"/>
              </a:cxn>
            </a:cxnLst>
            <a:rect l="0" t="0" r="r" b="b"/>
            <a:pathLst>
              <a:path w="2598" h="2282">
                <a:moveTo>
                  <a:pt x="2598" y="192"/>
                </a:moveTo>
                <a:lnTo>
                  <a:pt x="0" y="199"/>
                </a:lnTo>
                <a:lnTo>
                  <a:pt x="0" y="0"/>
                </a:lnTo>
                <a:lnTo>
                  <a:pt x="2411" y="5"/>
                </a:lnTo>
                <a:lnTo>
                  <a:pt x="2411" y="228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sm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395" name="文本框 427011"/>
          <p:cNvSpPr txBox="1">
            <a:spLocks noChangeArrowheads="1"/>
          </p:cNvSpPr>
          <p:nvPr/>
        </p:nvSpPr>
        <p:spPr bwMode="auto">
          <a:xfrm>
            <a:off x="849313" y="1727200"/>
            <a:ext cx="3254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/>
              <a:t>优势</a:t>
            </a:r>
          </a:p>
        </p:txBody>
      </p:sp>
      <p:sp>
        <p:nvSpPr>
          <p:cNvPr id="59396" name="文本框 427012"/>
          <p:cNvSpPr txBox="1">
            <a:spLocks noChangeArrowheads="1"/>
          </p:cNvSpPr>
          <p:nvPr/>
        </p:nvSpPr>
        <p:spPr bwMode="auto">
          <a:xfrm>
            <a:off x="5040313" y="1727200"/>
            <a:ext cx="327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/>
              <a:t>劣势</a:t>
            </a:r>
          </a:p>
        </p:txBody>
      </p:sp>
      <p:sp>
        <p:nvSpPr>
          <p:cNvPr id="59397" name="文本框 427013"/>
          <p:cNvSpPr txBox="1">
            <a:spLocks noChangeArrowheads="1"/>
          </p:cNvSpPr>
          <p:nvPr/>
        </p:nvSpPr>
        <p:spPr bwMode="auto">
          <a:xfrm>
            <a:off x="4278313" y="2184400"/>
            <a:ext cx="44291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700" b="1"/>
              <a:t>北</a:t>
            </a:r>
          </a:p>
        </p:txBody>
      </p:sp>
      <p:sp>
        <p:nvSpPr>
          <p:cNvPr id="59398" name="矩形 427014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对比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任意多边形 428033"/>
          <p:cNvSpPr>
            <a:spLocks noChangeArrowheads="1"/>
          </p:cNvSpPr>
          <p:nvPr/>
        </p:nvSpPr>
        <p:spPr bwMode="auto">
          <a:xfrm flipV="1">
            <a:off x="611188" y="2276475"/>
            <a:ext cx="3492500" cy="33845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18" name="任意多边形 428034"/>
          <p:cNvSpPr>
            <a:spLocks noChangeArrowheads="1"/>
          </p:cNvSpPr>
          <p:nvPr/>
        </p:nvSpPr>
        <p:spPr bwMode="auto">
          <a:xfrm flipH="1" flipV="1">
            <a:off x="5064125" y="2276475"/>
            <a:ext cx="3468688" cy="33845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19" name="文本框 428035"/>
          <p:cNvSpPr txBox="1">
            <a:spLocks noChangeArrowheads="1"/>
          </p:cNvSpPr>
          <p:nvPr/>
        </p:nvSpPr>
        <p:spPr bwMode="auto">
          <a:xfrm>
            <a:off x="798513" y="2366963"/>
            <a:ext cx="3463925" cy="531812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</a:rPr>
              <a:t>细节</a:t>
            </a:r>
          </a:p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endParaRPr lang="zh-CN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20" name="文本框 428036"/>
          <p:cNvSpPr txBox="1">
            <a:spLocks noChangeArrowheads="1"/>
          </p:cNvSpPr>
          <p:nvPr/>
        </p:nvSpPr>
        <p:spPr bwMode="auto">
          <a:xfrm>
            <a:off x="5127625" y="2357438"/>
            <a:ext cx="3340100" cy="21272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</a:rPr>
              <a:t>细节</a:t>
            </a:r>
          </a:p>
        </p:txBody>
      </p:sp>
      <p:sp>
        <p:nvSpPr>
          <p:cNvPr id="60421" name="矩形 428037"/>
          <p:cNvSpPr>
            <a:spLocks noChangeArrowheads="1"/>
          </p:cNvSpPr>
          <p:nvPr/>
        </p:nvSpPr>
        <p:spPr bwMode="auto">
          <a:xfrm>
            <a:off x="1135063" y="1916113"/>
            <a:ext cx="2357437" cy="287337"/>
          </a:xfrm>
          <a:prstGeom prst="rect">
            <a:avLst/>
          </a:prstGeom>
          <a:solidFill>
            <a:schemeClr val="accent1"/>
          </a:solidFill>
          <a:ln w="222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/>
              <a:t>标题</a:t>
            </a:r>
          </a:p>
        </p:txBody>
      </p:sp>
      <p:sp>
        <p:nvSpPr>
          <p:cNvPr id="60422" name="矩形 428038"/>
          <p:cNvSpPr>
            <a:spLocks noChangeArrowheads="1"/>
          </p:cNvSpPr>
          <p:nvPr/>
        </p:nvSpPr>
        <p:spPr bwMode="auto">
          <a:xfrm>
            <a:off x="5651500" y="1952625"/>
            <a:ext cx="2355850" cy="287338"/>
          </a:xfrm>
          <a:prstGeom prst="rect">
            <a:avLst/>
          </a:prstGeom>
          <a:solidFill>
            <a:schemeClr val="accent1"/>
          </a:solidFill>
          <a:ln w="222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/>
              <a:t>标题</a:t>
            </a:r>
          </a:p>
        </p:txBody>
      </p:sp>
      <p:sp>
        <p:nvSpPr>
          <p:cNvPr id="60423" name="标题 4280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对比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429057"/>
          <p:cNvGrpSpPr>
            <a:grpSpLocks/>
          </p:cNvGrpSpPr>
          <p:nvPr/>
        </p:nvGrpSpPr>
        <p:grpSpPr bwMode="auto">
          <a:xfrm>
            <a:off x="792163" y="3092450"/>
            <a:ext cx="7559675" cy="1905000"/>
            <a:chOff x="385" y="1948"/>
            <a:chExt cx="5012" cy="1200"/>
          </a:xfrm>
        </p:grpSpPr>
        <p:sp>
          <p:nvSpPr>
            <p:cNvPr id="61442" name="直接连接符 429058"/>
            <p:cNvSpPr>
              <a:spLocks noChangeShapeType="1"/>
            </p:cNvSpPr>
            <p:nvPr/>
          </p:nvSpPr>
          <p:spPr bwMode="auto">
            <a:xfrm>
              <a:off x="385" y="1948"/>
              <a:ext cx="5012" cy="0"/>
            </a:xfrm>
            <a:prstGeom prst="line">
              <a:avLst/>
            </a:prstGeom>
            <a:noFill/>
            <a:ln w="25400" cap="rnd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3" name="直接连接符 429059"/>
            <p:cNvSpPr>
              <a:spLocks noChangeShapeType="1"/>
            </p:cNvSpPr>
            <p:nvPr/>
          </p:nvSpPr>
          <p:spPr bwMode="auto">
            <a:xfrm>
              <a:off x="385" y="2332"/>
              <a:ext cx="5012" cy="0"/>
            </a:xfrm>
            <a:prstGeom prst="line">
              <a:avLst/>
            </a:prstGeom>
            <a:noFill/>
            <a:ln w="25400" cap="rnd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4" name="直接连接符 429060"/>
            <p:cNvSpPr>
              <a:spLocks noChangeShapeType="1"/>
            </p:cNvSpPr>
            <p:nvPr/>
          </p:nvSpPr>
          <p:spPr bwMode="auto">
            <a:xfrm>
              <a:off x="385" y="2668"/>
              <a:ext cx="5012" cy="0"/>
            </a:xfrm>
            <a:prstGeom prst="line">
              <a:avLst/>
            </a:prstGeom>
            <a:noFill/>
            <a:ln w="25400" cap="rnd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5" name="直接连接符 429061"/>
            <p:cNvSpPr>
              <a:spLocks noChangeShapeType="1"/>
            </p:cNvSpPr>
            <p:nvPr/>
          </p:nvSpPr>
          <p:spPr bwMode="auto">
            <a:xfrm>
              <a:off x="385" y="3148"/>
              <a:ext cx="5012" cy="0"/>
            </a:xfrm>
            <a:prstGeom prst="line">
              <a:avLst/>
            </a:prstGeom>
            <a:noFill/>
            <a:ln w="25400" cap="rnd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446" name="任意多边形 429062"/>
          <p:cNvSpPr>
            <a:spLocks noChangeArrowheads="1"/>
          </p:cNvSpPr>
          <p:nvPr/>
        </p:nvSpPr>
        <p:spPr bwMode="auto">
          <a:xfrm>
            <a:off x="1008063" y="1895475"/>
            <a:ext cx="2808287" cy="381000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7" name="任意多边形 429063"/>
          <p:cNvSpPr>
            <a:spLocks noChangeArrowheads="1"/>
          </p:cNvSpPr>
          <p:nvPr/>
        </p:nvSpPr>
        <p:spPr bwMode="auto">
          <a:xfrm>
            <a:off x="5040313" y="1876425"/>
            <a:ext cx="3043237" cy="400050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800" y="300"/>
              </a:cxn>
              <a:cxn ang="0">
                <a:pos x="0" y="300"/>
              </a:cxn>
            </a:cxnLst>
            <a:rect l="0" t="0" r="r" b="b"/>
            <a:pathLst>
              <a:path w="800" h="300">
                <a:moveTo>
                  <a:pt x="800" y="0"/>
                </a:moveTo>
                <a:lnTo>
                  <a:pt x="800" y="300"/>
                </a:lnTo>
                <a:lnTo>
                  <a:pt x="0" y="30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8" name="直接连接符 429064"/>
          <p:cNvSpPr>
            <a:spLocks noChangeShapeType="1"/>
          </p:cNvSpPr>
          <p:nvPr/>
        </p:nvSpPr>
        <p:spPr bwMode="auto">
          <a:xfrm>
            <a:off x="4572000" y="2025650"/>
            <a:ext cx="0" cy="3657600"/>
          </a:xfrm>
          <a:prstGeom prst="line">
            <a:avLst/>
          </a:prstGeom>
          <a:noFill/>
          <a:ln w="25400" cap="rnd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9" name="标题 4290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对比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直接连接符 430081"/>
          <p:cNvSpPr>
            <a:spLocks noChangeShapeType="1"/>
          </p:cNvSpPr>
          <p:nvPr/>
        </p:nvSpPr>
        <p:spPr bwMode="auto">
          <a:xfrm>
            <a:off x="2632075" y="1987550"/>
            <a:ext cx="0" cy="4321175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66" name="直接连接符 430082"/>
          <p:cNvSpPr>
            <a:spLocks noChangeShapeType="1"/>
          </p:cNvSpPr>
          <p:nvPr/>
        </p:nvSpPr>
        <p:spPr bwMode="auto">
          <a:xfrm>
            <a:off x="5513388" y="1987550"/>
            <a:ext cx="0" cy="4321175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2467" name="组合 430083"/>
          <p:cNvGrpSpPr>
            <a:grpSpLocks/>
          </p:cNvGrpSpPr>
          <p:nvPr/>
        </p:nvGrpSpPr>
        <p:grpSpPr bwMode="auto">
          <a:xfrm>
            <a:off x="565150" y="1484313"/>
            <a:ext cx="8002588" cy="4364037"/>
            <a:chOff x="356" y="935"/>
            <a:chExt cx="5041" cy="2749"/>
          </a:xfrm>
        </p:grpSpPr>
        <p:sp>
          <p:nvSpPr>
            <p:cNvPr id="62468" name="矩形 430084"/>
            <p:cNvSpPr>
              <a:spLocks noChangeArrowheads="1"/>
            </p:cNvSpPr>
            <p:nvPr/>
          </p:nvSpPr>
          <p:spPr bwMode="auto">
            <a:xfrm>
              <a:off x="1844" y="935"/>
              <a:ext cx="1444" cy="27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 eaLnBrk="0" hangingPunct="0"/>
              <a:r>
                <a:rPr lang="zh-CN" altLang="en-GB" sz="1300" b="1">
                  <a:solidFill>
                    <a:schemeClr val="bg1"/>
                  </a:solidFill>
                </a:rPr>
                <a:t>产品</a:t>
              </a:r>
              <a:r>
                <a:rPr lang="en-GB" altLang="zh-CN" sz="13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2469" name="矩形 430085"/>
            <p:cNvSpPr>
              <a:spLocks noChangeArrowheads="1"/>
            </p:cNvSpPr>
            <p:nvPr/>
          </p:nvSpPr>
          <p:spPr bwMode="auto">
            <a:xfrm>
              <a:off x="384" y="1421"/>
              <a:ext cx="226" cy="208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</a:rPr>
                <a:t>D1</a:t>
              </a:r>
            </a:p>
          </p:txBody>
        </p:sp>
        <p:sp>
          <p:nvSpPr>
            <p:cNvPr id="62470" name="文本框 430086"/>
            <p:cNvSpPr txBox="1">
              <a:spLocks noChangeArrowheads="1"/>
            </p:cNvSpPr>
            <p:nvPr/>
          </p:nvSpPr>
          <p:spPr bwMode="auto">
            <a:xfrm>
              <a:off x="841" y="1459"/>
              <a:ext cx="2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rgbClr val="000000"/>
                  </a:solidFill>
                  <a:latin typeface="宋体" pitchFamily="2" charset="-122"/>
                </a:rPr>
                <a:t>标题</a:t>
              </a:r>
            </a:p>
          </p:txBody>
        </p:sp>
        <p:sp>
          <p:nvSpPr>
            <p:cNvPr id="62471" name="直接连接符 430087"/>
            <p:cNvSpPr>
              <a:spLocks noChangeShapeType="1"/>
            </p:cNvSpPr>
            <p:nvPr/>
          </p:nvSpPr>
          <p:spPr bwMode="auto">
            <a:xfrm>
              <a:off x="356" y="1801"/>
              <a:ext cx="501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72" name="矩形 430088"/>
            <p:cNvSpPr>
              <a:spLocks noChangeArrowheads="1"/>
            </p:cNvSpPr>
            <p:nvPr/>
          </p:nvSpPr>
          <p:spPr bwMode="auto">
            <a:xfrm>
              <a:off x="384" y="1921"/>
              <a:ext cx="226" cy="21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</a:rPr>
                <a:t>D2</a:t>
              </a:r>
            </a:p>
          </p:txBody>
        </p:sp>
        <p:sp>
          <p:nvSpPr>
            <p:cNvPr id="62473" name="文本框 430089"/>
            <p:cNvSpPr txBox="1">
              <a:spLocks noChangeArrowheads="1"/>
            </p:cNvSpPr>
            <p:nvPr/>
          </p:nvSpPr>
          <p:spPr bwMode="auto">
            <a:xfrm>
              <a:off x="857" y="1981"/>
              <a:ext cx="22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rgbClr val="000000"/>
                  </a:solidFill>
                  <a:latin typeface="宋体" pitchFamily="2" charset="-122"/>
                </a:rPr>
                <a:t>标题</a:t>
              </a:r>
            </a:p>
          </p:txBody>
        </p:sp>
        <p:sp>
          <p:nvSpPr>
            <p:cNvPr id="62474" name="矩形 430090"/>
            <p:cNvSpPr>
              <a:spLocks noChangeArrowheads="1"/>
            </p:cNvSpPr>
            <p:nvPr/>
          </p:nvSpPr>
          <p:spPr bwMode="auto">
            <a:xfrm>
              <a:off x="384" y="2397"/>
              <a:ext cx="226" cy="217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</a:rPr>
                <a:t>D3</a:t>
              </a:r>
            </a:p>
          </p:txBody>
        </p:sp>
        <p:sp>
          <p:nvSpPr>
            <p:cNvPr id="62475" name="文本框 430091"/>
            <p:cNvSpPr txBox="1">
              <a:spLocks noChangeArrowheads="1"/>
            </p:cNvSpPr>
            <p:nvPr/>
          </p:nvSpPr>
          <p:spPr bwMode="auto">
            <a:xfrm>
              <a:off x="841" y="2434"/>
              <a:ext cx="22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rgbClr val="000000"/>
                  </a:solidFill>
                  <a:latin typeface="宋体" pitchFamily="2" charset="-122"/>
                </a:rPr>
                <a:t>标题</a:t>
              </a:r>
            </a:p>
          </p:txBody>
        </p:sp>
        <p:sp>
          <p:nvSpPr>
            <p:cNvPr id="62476" name="矩形 430092"/>
            <p:cNvSpPr>
              <a:spLocks noChangeArrowheads="1"/>
            </p:cNvSpPr>
            <p:nvPr/>
          </p:nvSpPr>
          <p:spPr bwMode="auto">
            <a:xfrm>
              <a:off x="384" y="2851"/>
              <a:ext cx="226" cy="21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</a:rPr>
                <a:t>D4</a:t>
              </a:r>
            </a:p>
          </p:txBody>
        </p:sp>
        <p:sp>
          <p:nvSpPr>
            <p:cNvPr id="62477" name="文本框 430093"/>
            <p:cNvSpPr txBox="1">
              <a:spLocks noChangeArrowheads="1"/>
            </p:cNvSpPr>
            <p:nvPr/>
          </p:nvSpPr>
          <p:spPr bwMode="auto">
            <a:xfrm>
              <a:off x="841" y="2888"/>
              <a:ext cx="224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  <a:endParaRPr lang="zh-CN" altLang="en-US" sz="1400" b="1">
                <a:solidFill>
                  <a:srgbClr val="000000"/>
                </a:solidFill>
                <a:latin typeface="宋体" pitchFamily="2" charset="-122"/>
              </a:endParaRPr>
            </a:p>
          </p:txBody>
        </p:sp>
        <p:sp>
          <p:nvSpPr>
            <p:cNvPr id="62478" name="直接连接符 430094"/>
            <p:cNvSpPr>
              <a:spLocks noChangeShapeType="1"/>
            </p:cNvSpPr>
            <p:nvPr/>
          </p:nvSpPr>
          <p:spPr bwMode="auto">
            <a:xfrm>
              <a:off x="356" y="2267"/>
              <a:ext cx="501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79" name="直接连接符 430095"/>
            <p:cNvSpPr>
              <a:spLocks noChangeShapeType="1"/>
            </p:cNvSpPr>
            <p:nvPr/>
          </p:nvSpPr>
          <p:spPr bwMode="auto">
            <a:xfrm>
              <a:off x="356" y="2734"/>
              <a:ext cx="501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0" name="直接连接符 430096"/>
            <p:cNvSpPr>
              <a:spLocks noChangeShapeType="1"/>
            </p:cNvSpPr>
            <p:nvPr/>
          </p:nvSpPr>
          <p:spPr bwMode="auto">
            <a:xfrm>
              <a:off x="356" y="3200"/>
              <a:ext cx="5014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1" name="直接连接符 430097"/>
            <p:cNvSpPr>
              <a:spLocks noChangeShapeType="1"/>
            </p:cNvSpPr>
            <p:nvPr/>
          </p:nvSpPr>
          <p:spPr bwMode="auto">
            <a:xfrm>
              <a:off x="382" y="3684"/>
              <a:ext cx="5015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2" name="矩形 430098"/>
            <p:cNvSpPr>
              <a:spLocks noChangeArrowheads="1"/>
            </p:cNvSpPr>
            <p:nvPr/>
          </p:nvSpPr>
          <p:spPr bwMode="auto">
            <a:xfrm>
              <a:off x="384" y="3339"/>
              <a:ext cx="236" cy="21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</a:rPr>
                <a:t>D5</a:t>
              </a:r>
            </a:p>
          </p:txBody>
        </p:sp>
        <p:sp>
          <p:nvSpPr>
            <p:cNvPr id="62483" name="文本框 430099"/>
            <p:cNvSpPr txBox="1">
              <a:spLocks noChangeArrowheads="1"/>
            </p:cNvSpPr>
            <p:nvPr/>
          </p:nvSpPr>
          <p:spPr bwMode="auto">
            <a:xfrm>
              <a:off x="840" y="3374"/>
              <a:ext cx="27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</a:p>
          </p:txBody>
        </p:sp>
        <p:sp>
          <p:nvSpPr>
            <p:cNvPr id="62484" name="矩形 430100"/>
            <p:cNvSpPr>
              <a:spLocks noChangeArrowheads="1"/>
            </p:cNvSpPr>
            <p:nvPr/>
          </p:nvSpPr>
          <p:spPr bwMode="auto">
            <a:xfrm>
              <a:off x="3659" y="935"/>
              <a:ext cx="1444" cy="27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lIns="38100" tIns="0" rIns="38100" bIns="0" anchor="ctr"/>
            <a:lstStyle/>
            <a:p>
              <a:pPr algn="ctr" eaLnBrk="0" hangingPunct="0"/>
              <a:r>
                <a:rPr lang="zh-CN" altLang="en-GB" sz="1300" b="1">
                  <a:solidFill>
                    <a:schemeClr val="bg1"/>
                  </a:solidFill>
                </a:rPr>
                <a:t>产品</a:t>
              </a:r>
              <a:r>
                <a:rPr lang="en-GB" altLang="zh-CN" sz="130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2485" name="标题 4301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对比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直接连接符 431105"/>
          <p:cNvSpPr>
            <a:spLocks noChangeShapeType="1"/>
          </p:cNvSpPr>
          <p:nvPr/>
        </p:nvSpPr>
        <p:spPr bwMode="auto">
          <a:xfrm>
            <a:off x="466725" y="3789363"/>
            <a:ext cx="8208963" cy="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3490" name="组合 431106"/>
          <p:cNvGrpSpPr>
            <a:grpSpLocks/>
          </p:cNvGrpSpPr>
          <p:nvPr/>
        </p:nvGrpSpPr>
        <p:grpSpPr bwMode="auto">
          <a:xfrm>
            <a:off x="971550" y="2060575"/>
            <a:ext cx="7200900" cy="4032250"/>
            <a:chOff x="612" y="1298"/>
            <a:chExt cx="4536" cy="2540"/>
          </a:xfrm>
        </p:grpSpPr>
        <p:grpSp>
          <p:nvGrpSpPr>
            <p:cNvPr id="63491" name="组合 431107"/>
            <p:cNvGrpSpPr>
              <a:grpSpLocks/>
            </p:cNvGrpSpPr>
            <p:nvPr/>
          </p:nvGrpSpPr>
          <p:grpSpPr bwMode="auto">
            <a:xfrm>
              <a:off x="635" y="1298"/>
              <a:ext cx="4476" cy="2132"/>
              <a:chOff x="491" y="1460"/>
              <a:chExt cx="2270" cy="915"/>
            </a:xfrm>
          </p:grpSpPr>
          <p:sp>
            <p:nvSpPr>
              <p:cNvPr id="63492" name="椭圆 431108"/>
              <p:cNvSpPr>
                <a:spLocks noChangeArrowheads="1"/>
              </p:cNvSpPr>
              <p:nvPr/>
            </p:nvSpPr>
            <p:spPr bwMode="auto">
              <a:xfrm>
                <a:off x="1447" y="1738"/>
                <a:ext cx="359" cy="35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>
                  <a:lnSpc>
                    <a:spcPct val="80000"/>
                  </a:lnSpc>
                  <a:spcBef>
                    <a:spcPct val="15000"/>
                  </a:spcBef>
                  <a:spcAft>
                    <a:spcPct val="15000"/>
                  </a:spcAft>
                  <a:buFont typeface="Wingdings" pitchFamily="2" charset="2"/>
                  <a:buNone/>
                </a:pPr>
                <a:r>
                  <a:rPr lang="zh-CN" altLang="en-US" sz="1200"/>
                  <a:t>优势</a:t>
                </a:r>
              </a:p>
              <a:p>
                <a:pPr algn="ctr">
                  <a:lnSpc>
                    <a:spcPct val="80000"/>
                  </a:lnSpc>
                  <a:spcBef>
                    <a:spcPct val="15000"/>
                  </a:spcBef>
                  <a:spcAft>
                    <a:spcPct val="15000"/>
                  </a:spcAft>
                  <a:buFont typeface="Wingdings" pitchFamily="2" charset="2"/>
                  <a:buNone/>
                </a:pPr>
                <a:endParaRPr lang="zh-CN" altLang="en-US" sz="1200"/>
              </a:p>
              <a:p>
                <a:pPr algn="ctr">
                  <a:lnSpc>
                    <a:spcPct val="80000"/>
                  </a:lnSpc>
                  <a:spcBef>
                    <a:spcPct val="15000"/>
                  </a:spcBef>
                  <a:spcAft>
                    <a:spcPct val="15000"/>
                  </a:spcAft>
                  <a:buFont typeface="Wingdings" pitchFamily="2" charset="2"/>
                  <a:buNone/>
                </a:pPr>
                <a:endParaRPr lang="zh-CN" altLang="en-US" sz="1200"/>
              </a:p>
              <a:p>
                <a:pPr algn="ctr">
                  <a:lnSpc>
                    <a:spcPct val="80000"/>
                  </a:lnSpc>
                  <a:spcBef>
                    <a:spcPct val="15000"/>
                  </a:spcBef>
                  <a:spcAft>
                    <a:spcPct val="15000"/>
                  </a:spcAft>
                  <a:buFont typeface="Wingdings" pitchFamily="2" charset="2"/>
                  <a:buNone/>
                </a:pPr>
                <a:endParaRPr lang="zh-CN" altLang="en-US" sz="1200"/>
              </a:p>
              <a:p>
                <a:pPr algn="ctr">
                  <a:lnSpc>
                    <a:spcPct val="80000"/>
                  </a:lnSpc>
                  <a:spcBef>
                    <a:spcPct val="15000"/>
                  </a:spcBef>
                  <a:spcAft>
                    <a:spcPct val="15000"/>
                  </a:spcAft>
                  <a:buFont typeface="Wingdings" pitchFamily="2" charset="2"/>
                  <a:buNone/>
                </a:pPr>
                <a:r>
                  <a:rPr lang="zh-CN" altLang="en-US" sz="1200"/>
                  <a:t>劣势</a:t>
                </a:r>
              </a:p>
            </p:txBody>
          </p:sp>
          <p:sp>
            <p:nvSpPr>
              <p:cNvPr id="63493" name="任意多边形 431109"/>
              <p:cNvSpPr>
                <a:spLocks noChangeArrowheads="1"/>
              </p:cNvSpPr>
              <p:nvPr/>
            </p:nvSpPr>
            <p:spPr bwMode="auto">
              <a:xfrm>
                <a:off x="491" y="1460"/>
                <a:ext cx="1004" cy="9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49" y="0"/>
                  </a:cxn>
                  <a:cxn ang="0">
                    <a:pos x="795" y="189"/>
                  </a:cxn>
                  <a:cxn ang="0">
                    <a:pos x="649" y="375"/>
                  </a:cxn>
                </a:cxnLst>
                <a:rect l="0" t="0" r="r" b="b"/>
                <a:pathLst>
                  <a:path w="795" h="375">
                    <a:moveTo>
                      <a:pt x="0" y="0"/>
                    </a:moveTo>
                    <a:lnTo>
                      <a:pt x="649" y="0"/>
                    </a:lnTo>
                    <a:lnTo>
                      <a:pt x="795" y="189"/>
                    </a:lnTo>
                    <a:lnTo>
                      <a:pt x="649" y="375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94" name="任意多边形 431110"/>
              <p:cNvSpPr>
                <a:spLocks noChangeArrowheads="1"/>
              </p:cNvSpPr>
              <p:nvPr/>
            </p:nvSpPr>
            <p:spPr bwMode="auto">
              <a:xfrm flipH="1">
                <a:off x="1757" y="1460"/>
                <a:ext cx="1004" cy="9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49" y="0"/>
                  </a:cxn>
                  <a:cxn ang="0">
                    <a:pos x="795" y="189"/>
                  </a:cxn>
                  <a:cxn ang="0">
                    <a:pos x="649" y="375"/>
                  </a:cxn>
                </a:cxnLst>
                <a:rect l="0" t="0" r="r" b="b"/>
                <a:pathLst>
                  <a:path w="795" h="375">
                    <a:moveTo>
                      <a:pt x="0" y="0"/>
                    </a:moveTo>
                    <a:lnTo>
                      <a:pt x="649" y="0"/>
                    </a:lnTo>
                    <a:lnTo>
                      <a:pt x="795" y="189"/>
                    </a:lnTo>
                    <a:lnTo>
                      <a:pt x="649" y="375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95" name="燕尾形 431111"/>
              <p:cNvSpPr>
                <a:spLocks noChangeArrowheads="1"/>
              </p:cNvSpPr>
              <p:nvPr/>
            </p:nvSpPr>
            <p:spPr bwMode="auto">
              <a:xfrm>
                <a:off x="1465" y="1844"/>
                <a:ext cx="32" cy="151"/>
              </a:xfrm>
              <a:prstGeom prst="chevron">
                <a:avLst>
                  <a:gd name="adj" fmla="val 100000"/>
                </a:avLst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96" name="燕尾形 431112"/>
              <p:cNvSpPr>
                <a:spLocks noChangeArrowheads="1"/>
              </p:cNvSpPr>
              <p:nvPr/>
            </p:nvSpPr>
            <p:spPr bwMode="auto">
              <a:xfrm flipH="1">
                <a:off x="1755" y="1844"/>
                <a:ext cx="32" cy="151"/>
              </a:xfrm>
              <a:prstGeom prst="chevron">
                <a:avLst>
                  <a:gd name="adj" fmla="val 100000"/>
                </a:avLst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3497" name="矩形 431113"/>
            <p:cNvSpPr>
              <a:spLocks noChangeArrowheads="1"/>
            </p:cNvSpPr>
            <p:nvPr/>
          </p:nvSpPr>
          <p:spPr bwMode="auto">
            <a:xfrm>
              <a:off x="612" y="3565"/>
              <a:ext cx="1633" cy="273"/>
            </a:xfrm>
            <a:prstGeom prst="rect">
              <a:avLst/>
            </a:prstGeom>
            <a:solidFill>
              <a:schemeClr val="accent1"/>
            </a:solidFill>
            <a:ln w="222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/>
                <a:t>产品一</a:t>
              </a:r>
            </a:p>
          </p:txBody>
        </p:sp>
        <p:sp>
          <p:nvSpPr>
            <p:cNvPr id="63498" name="矩形 431114"/>
            <p:cNvSpPr>
              <a:spLocks noChangeArrowheads="1"/>
            </p:cNvSpPr>
            <p:nvPr/>
          </p:nvSpPr>
          <p:spPr bwMode="auto">
            <a:xfrm>
              <a:off x="3515" y="3565"/>
              <a:ext cx="1633" cy="273"/>
            </a:xfrm>
            <a:prstGeom prst="rect">
              <a:avLst/>
            </a:prstGeom>
            <a:solidFill>
              <a:schemeClr val="accent1"/>
            </a:solidFill>
            <a:ln w="222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/>
                <a:t>产品二</a:t>
              </a:r>
            </a:p>
          </p:txBody>
        </p:sp>
        <p:sp>
          <p:nvSpPr>
            <p:cNvPr id="63499" name="矩形 431115"/>
            <p:cNvSpPr>
              <a:spLocks noChangeArrowheads="1"/>
            </p:cNvSpPr>
            <p:nvPr/>
          </p:nvSpPr>
          <p:spPr bwMode="auto">
            <a:xfrm>
              <a:off x="747" y="1434"/>
              <a:ext cx="1498" cy="1678"/>
            </a:xfrm>
            <a:prstGeom prst="rect">
              <a:avLst/>
            </a:prstGeom>
            <a:noFill/>
            <a:ln w="222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/>
                <a:t>细节</a:t>
              </a:r>
            </a:p>
          </p:txBody>
        </p:sp>
        <p:sp>
          <p:nvSpPr>
            <p:cNvPr id="63500" name="矩形 431116"/>
            <p:cNvSpPr>
              <a:spLocks noChangeArrowheads="1"/>
            </p:cNvSpPr>
            <p:nvPr/>
          </p:nvSpPr>
          <p:spPr bwMode="auto">
            <a:xfrm>
              <a:off x="3492" y="1458"/>
              <a:ext cx="1656" cy="1768"/>
            </a:xfrm>
            <a:prstGeom prst="rect">
              <a:avLst/>
            </a:prstGeom>
            <a:noFill/>
            <a:ln w="222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lnSpc>
                  <a:spcPct val="80000"/>
                </a:lnSpc>
                <a:spcBef>
                  <a:spcPct val="15000"/>
                </a:spcBef>
                <a:spcAft>
                  <a:spcPct val="15000"/>
                </a:spcAft>
                <a:buFont typeface="Wingdings" pitchFamily="2" charset="2"/>
                <a:buNone/>
              </a:pPr>
              <a:r>
                <a:rPr lang="zh-CN" altLang="en-US" sz="1400"/>
                <a:t>细节</a:t>
              </a:r>
            </a:p>
          </p:txBody>
        </p:sp>
      </p:grpSp>
      <p:sp>
        <p:nvSpPr>
          <p:cNvPr id="63501" name="标题 4311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3" name="组合 374785"/>
          <p:cNvGrpSpPr>
            <a:grpSpLocks/>
          </p:cNvGrpSpPr>
          <p:nvPr/>
        </p:nvGrpSpPr>
        <p:grpSpPr bwMode="auto">
          <a:xfrm>
            <a:off x="468313" y="1733550"/>
            <a:ext cx="8207375" cy="4648200"/>
            <a:chOff x="295" y="956"/>
            <a:chExt cx="5170" cy="2928"/>
          </a:xfrm>
        </p:grpSpPr>
        <p:graphicFrame>
          <p:nvGraphicFramePr>
            <p:cNvPr id="8194" name="对象 374786"/>
            <p:cNvGraphicFramePr>
              <a:graphicFrameLocks/>
            </p:cNvGraphicFramePr>
            <p:nvPr/>
          </p:nvGraphicFramePr>
          <p:xfrm>
            <a:off x="295" y="956"/>
            <a:ext cx="4762" cy="2928"/>
          </p:xfrm>
          <a:graphic>
            <a:graphicData uri="http://schemas.openxmlformats.org/presentationml/2006/ole">
              <p:oleObj spid="_x0000_s8194" r:id="rId3" imgW="8143200" imgH="4825440" progId="MSGraph.Chart.8">
                <p:embed/>
              </p:oleObj>
            </a:graphicData>
          </a:graphic>
        </p:graphicFrame>
        <p:sp>
          <p:nvSpPr>
            <p:cNvPr id="8195" name="文本框 374787"/>
            <p:cNvSpPr txBox="1">
              <a:spLocks noChangeArrowheads="1"/>
            </p:cNvSpPr>
            <p:nvPr/>
          </p:nvSpPr>
          <p:spPr bwMode="auto">
            <a:xfrm>
              <a:off x="658" y="2240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61</a:t>
              </a:r>
            </a:p>
          </p:txBody>
        </p:sp>
        <p:sp>
          <p:nvSpPr>
            <p:cNvPr id="8196" name="文本框 374788"/>
            <p:cNvSpPr txBox="1">
              <a:spLocks noChangeArrowheads="1"/>
            </p:cNvSpPr>
            <p:nvPr/>
          </p:nvSpPr>
          <p:spPr bwMode="auto">
            <a:xfrm>
              <a:off x="1429" y="2013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73</a:t>
              </a:r>
            </a:p>
          </p:txBody>
        </p:sp>
        <p:sp>
          <p:nvSpPr>
            <p:cNvPr id="8197" name="文本框 374789"/>
            <p:cNvSpPr txBox="1">
              <a:spLocks noChangeArrowheads="1"/>
            </p:cNvSpPr>
            <p:nvPr/>
          </p:nvSpPr>
          <p:spPr bwMode="auto">
            <a:xfrm>
              <a:off x="2200" y="1741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88</a:t>
              </a:r>
            </a:p>
          </p:txBody>
        </p:sp>
        <p:sp>
          <p:nvSpPr>
            <p:cNvPr id="8198" name="文本框 374790"/>
            <p:cNvSpPr txBox="1">
              <a:spLocks noChangeArrowheads="1"/>
            </p:cNvSpPr>
            <p:nvPr/>
          </p:nvSpPr>
          <p:spPr bwMode="auto">
            <a:xfrm>
              <a:off x="2925" y="1605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96</a:t>
              </a:r>
            </a:p>
          </p:txBody>
        </p:sp>
        <p:sp>
          <p:nvSpPr>
            <p:cNvPr id="8199" name="文本框 374791"/>
            <p:cNvSpPr txBox="1">
              <a:spLocks noChangeArrowheads="1"/>
            </p:cNvSpPr>
            <p:nvPr/>
          </p:nvSpPr>
          <p:spPr bwMode="auto">
            <a:xfrm>
              <a:off x="3651" y="1424"/>
              <a:ext cx="36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107</a:t>
              </a:r>
            </a:p>
          </p:txBody>
        </p:sp>
        <p:sp>
          <p:nvSpPr>
            <p:cNvPr id="8200" name="文本框 374792"/>
            <p:cNvSpPr txBox="1">
              <a:spLocks noChangeArrowheads="1"/>
            </p:cNvSpPr>
            <p:nvPr/>
          </p:nvSpPr>
          <p:spPr bwMode="auto">
            <a:xfrm>
              <a:off x="4422" y="1197"/>
              <a:ext cx="36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en-US" altLang="zh-CN" sz="1400">
                  <a:latin typeface="宋体" pitchFamily="2" charset="-122"/>
                </a:rPr>
                <a:t>119</a:t>
              </a:r>
            </a:p>
          </p:txBody>
        </p:sp>
        <p:sp>
          <p:nvSpPr>
            <p:cNvPr id="8201" name="文本框 374793"/>
            <p:cNvSpPr txBox="1">
              <a:spLocks noChangeArrowheads="1"/>
            </p:cNvSpPr>
            <p:nvPr/>
          </p:nvSpPr>
          <p:spPr bwMode="auto">
            <a:xfrm>
              <a:off x="4830" y="1389"/>
              <a:ext cx="635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300"/>
                <a:t>水利水电</a:t>
              </a:r>
            </a:p>
          </p:txBody>
        </p:sp>
        <p:sp>
          <p:nvSpPr>
            <p:cNvPr id="8202" name="文本框 374794"/>
            <p:cNvSpPr txBox="1">
              <a:spLocks noChangeArrowheads="1"/>
            </p:cNvSpPr>
            <p:nvPr/>
          </p:nvSpPr>
          <p:spPr bwMode="auto">
            <a:xfrm>
              <a:off x="4830" y="1659"/>
              <a:ext cx="635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300"/>
                <a:t>有色矿</a:t>
              </a:r>
            </a:p>
          </p:txBody>
        </p:sp>
        <p:sp>
          <p:nvSpPr>
            <p:cNvPr id="8203" name="文本框 374795"/>
            <p:cNvSpPr txBox="1">
              <a:spLocks noChangeArrowheads="1"/>
            </p:cNvSpPr>
            <p:nvPr/>
          </p:nvSpPr>
          <p:spPr bwMode="auto">
            <a:xfrm>
              <a:off x="4830" y="2158"/>
              <a:ext cx="635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300"/>
                <a:t>石灰石矿</a:t>
              </a:r>
            </a:p>
          </p:txBody>
        </p:sp>
        <p:sp>
          <p:nvSpPr>
            <p:cNvPr id="8204" name="文本框 374796"/>
            <p:cNvSpPr txBox="1">
              <a:spLocks noChangeArrowheads="1"/>
            </p:cNvSpPr>
            <p:nvPr/>
          </p:nvSpPr>
          <p:spPr bwMode="auto">
            <a:xfrm>
              <a:off x="4830" y="2703"/>
              <a:ext cx="635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300"/>
                <a:t>露天煤矿</a:t>
              </a:r>
            </a:p>
          </p:txBody>
        </p:sp>
        <p:sp>
          <p:nvSpPr>
            <p:cNvPr id="8205" name="文本框 374797"/>
            <p:cNvSpPr txBox="1">
              <a:spLocks noChangeArrowheads="1"/>
            </p:cNvSpPr>
            <p:nvPr/>
          </p:nvSpPr>
          <p:spPr bwMode="auto">
            <a:xfrm>
              <a:off x="4830" y="3020"/>
              <a:ext cx="635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300"/>
                <a:t>铁矿</a:t>
              </a:r>
            </a:p>
          </p:txBody>
        </p:sp>
        <p:sp>
          <p:nvSpPr>
            <p:cNvPr id="8206" name="文本框 374798"/>
            <p:cNvSpPr txBox="1">
              <a:spLocks noChangeArrowheads="1"/>
            </p:cNvSpPr>
            <p:nvPr/>
          </p:nvSpPr>
          <p:spPr bwMode="auto">
            <a:xfrm>
              <a:off x="4830" y="1162"/>
              <a:ext cx="635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300"/>
                <a:t>总计</a:t>
              </a:r>
            </a:p>
          </p:txBody>
        </p:sp>
      </p:grpSp>
      <p:grpSp>
        <p:nvGrpSpPr>
          <p:cNvPr id="8207" name="组合 374799"/>
          <p:cNvGrpSpPr>
            <a:grpSpLocks/>
          </p:cNvGrpSpPr>
          <p:nvPr/>
        </p:nvGrpSpPr>
        <p:grpSpPr bwMode="auto">
          <a:xfrm>
            <a:off x="1187450" y="2133600"/>
            <a:ext cx="4824413" cy="1622425"/>
            <a:chOff x="1680" y="1582"/>
            <a:chExt cx="3168" cy="1154"/>
          </a:xfrm>
        </p:grpSpPr>
        <p:sp>
          <p:nvSpPr>
            <p:cNvPr id="8208" name="直接连接符 374800"/>
            <p:cNvSpPr>
              <a:spLocks noChangeShapeType="1"/>
            </p:cNvSpPr>
            <p:nvPr/>
          </p:nvSpPr>
          <p:spPr bwMode="auto">
            <a:xfrm flipH="1">
              <a:off x="1680" y="1582"/>
              <a:ext cx="0" cy="1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9" name="直接连接符 374801"/>
            <p:cNvSpPr>
              <a:spLocks noChangeShapeType="1"/>
            </p:cNvSpPr>
            <p:nvPr/>
          </p:nvSpPr>
          <p:spPr bwMode="auto">
            <a:xfrm>
              <a:off x="4848" y="1582"/>
              <a:ext cx="0" cy="2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0" name="直接连接符 374802"/>
            <p:cNvSpPr>
              <a:spLocks noChangeShapeType="1"/>
            </p:cNvSpPr>
            <p:nvPr/>
          </p:nvSpPr>
          <p:spPr bwMode="auto">
            <a:xfrm>
              <a:off x="1680" y="1582"/>
              <a:ext cx="3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11" name="圆角矩形 374803"/>
          <p:cNvSpPr>
            <a:spLocks noChangeArrowheads="1"/>
          </p:cNvSpPr>
          <p:nvPr/>
        </p:nvSpPr>
        <p:spPr bwMode="auto">
          <a:xfrm>
            <a:off x="3065463" y="1989138"/>
            <a:ext cx="1489075" cy="3365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200" b="1">
                <a:latin typeface="宋体" pitchFamily="2" charset="-122"/>
              </a:rPr>
              <a:t>CAGR=15%</a:t>
            </a:r>
          </a:p>
        </p:txBody>
      </p:sp>
      <p:sp>
        <p:nvSpPr>
          <p:cNvPr id="8212" name="标题 37480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  <p:sp>
        <p:nvSpPr>
          <p:cNvPr id="8213" name="任意多边形 374805"/>
          <p:cNvSpPr>
            <a:spLocks noChangeArrowheads="1"/>
          </p:cNvSpPr>
          <p:nvPr/>
        </p:nvSpPr>
        <p:spPr bwMode="auto">
          <a:xfrm>
            <a:off x="825500" y="1341438"/>
            <a:ext cx="2667000" cy="503237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14" name="文本框 374806"/>
          <p:cNvSpPr txBox="1">
            <a:spLocks noChangeArrowheads="1"/>
          </p:cNvSpPr>
          <p:nvPr/>
        </p:nvSpPr>
        <p:spPr bwMode="auto">
          <a:xfrm>
            <a:off x="792163" y="1495425"/>
            <a:ext cx="28082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lnSpc>
                <a:spcPct val="70000"/>
              </a:lnSpc>
              <a:spcBef>
                <a:spcPct val="50000"/>
              </a:spcBef>
            </a:pPr>
            <a:r>
              <a:rPr lang="zh-CN" altLang="en-US" sz="1400" b="1"/>
              <a:t>五大行业露天采剥总量（亿吨）</a:t>
            </a:r>
            <a:endParaRPr lang="zh-CN" altLang="en-US" sz="1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组合 432129"/>
          <p:cNvGrpSpPr>
            <a:grpSpLocks/>
          </p:cNvGrpSpPr>
          <p:nvPr/>
        </p:nvGrpSpPr>
        <p:grpSpPr bwMode="auto">
          <a:xfrm>
            <a:off x="1008063" y="1592263"/>
            <a:ext cx="6624637" cy="4194175"/>
            <a:chOff x="635" y="1003"/>
            <a:chExt cx="4173" cy="2642"/>
          </a:xfrm>
        </p:grpSpPr>
        <p:sp>
          <p:nvSpPr>
            <p:cNvPr id="64514" name="直接连接符 432130"/>
            <p:cNvSpPr>
              <a:spLocks noChangeShapeType="1"/>
            </p:cNvSpPr>
            <p:nvPr/>
          </p:nvSpPr>
          <p:spPr bwMode="auto">
            <a:xfrm flipV="1">
              <a:off x="953" y="1003"/>
              <a:ext cx="0" cy="2381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15" name="文本框 432131"/>
            <p:cNvSpPr txBox="1">
              <a:spLocks noChangeArrowheads="1"/>
            </p:cNvSpPr>
            <p:nvPr/>
          </p:nvSpPr>
          <p:spPr bwMode="auto">
            <a:xfrm>
              <a:off x="976" y="1162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高</a:t>
              </a:r>
            </a:p>
          </p:txBody>
        </p:sp>
        <p:sp>
          <p:nvSpPr>
            <p:cNvPr id="64516" name="文本框 432132"/>
            <p:cNvSpPr txBox="1">
              <a:spLocks noChangeArrowheads="1"/>
            </p:cNvSpPr>
            <p:nvPr/>
          </p:nvSpPr>
          <p:spPr bwMode="auto">
            <a:xfrm>
              <a:off x="999" y="2976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低</a:t>
              </a:r>
            </a:p>
          </p:txBody>
        </p:sp>
        <p:sp>
          <p:nvSpPr>
            <p:cNvPr id="64517" name="直接连接符 432133"/>
            <p:cNvSpPr>
              <a:spLocks noChangeShapeType="1"/>
            </p:cNvSpPr>
            <p:nvPr/>
          </p:nvSpPr>
          <p:spPr bwMode="auto">
            <a:xfrm>
              <a:off x="952" y="3385"/>
              <a:ext cx="3856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18" name="文本框 432134"/>
            <p:cNvSpPr txBox="1">
              <a:spLocks noChangeArrowheads="1"/>
            </p:cNvSpPr>
            <p:nvPr/>
          </p:nvSpPr>
          <p:spPr bwMode="auto">
            <a:xfrm>
              <a:off x="635" y="1752"/>
              <a:ext cx="250" cy="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产品质量稳定性</a:t>
              </a:r>
            </a:p>
          </p:txBody>
        </p:sp>
        <p:grpSp>
          <p:nvGrpSpPr>
            <p:cNvPr id="64519" name="组合 432135"/>
            <p:cNvGrpSpPr>
              <a:grpSpLocks/>
            </p:cNvGrpSpPr>
            <p:nvPr/>
          </p:nvGrpSpPr>
          <p:grpSpPr bwMode="auto">
            <a:xfrm>
              <a:off x="1543" y="1094"/>
              <a:ext cx="680" cy="476"/>
              <a:chOff x="1655" y="1094"/>
              <a:chExt cx="680" cy="476"/>
            </a:xfrm>
          </p:grpSpPr>
          <p:sp>
            <p:nvSpPr>
              <p:cNvPr id="64520" name="椭圆 432136"/>
              <p:cNvSpPr>
                <a:spLocks noChangeArrowheads="1"/>
              </p:cNvSpPr>
              <p:nvPr/>
            </p:nvSpPr>
            <p:spPr bwMode="auto">
              <a:xfrm>
                <a:off x="1655" y="1094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21" name="文本框 432137"/>
              <p:cNvSpPr txBox="1">
                <a:spLocks noChangeArrowheads="1"/>
              </p:cNvSpPr>
              <p:nvPr/>
            </p:nvSpPr>
            <p:spPr bwMode="auto">
              <a:xfrm>
                <a:off x="1837" y="1220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1</a:t>
                </a:r>
              </a:p>
            </p:txBody>
          </p:sp>
        </p:grpSp>
        <p:grpSp>
          <p:nvGrpSpPr>
            <p:cNvPr id="64522" name="组合 432138"/>
            <p:cNvGrpSpPr>
              <a:grpSpLocks/>
            </p:cNvGrpSpPr>
            <p:nvPr/>
          </p:nvGrpSpPr>
          <p:grpSpPr bwMode="auto">
            <a:xfrm>
              <a:off x="3379" y="1275"/>
              <a:ext cx="680" cy="476"/>
              <a:chOff x="3129" y="1344"/>
              <a:chExt cx="680" cy="476"/>
            </a:xfrm>
          </p:grpSpPr>
          <p:sp>
            <p:nvSpPr>
              <p:cNvPr id="64523" name="椭圆 432139"/>
              <p:cNvSpPr>
                <a:spLocks noChangeArrowheads="1"/>
              </p:cNvSpPr>
              <p:nvPr/>
            </p:nvSpPr>
            <p:spPr bwMode="auto">
              <a:xfrm>
                <a:off x="3129" y="1344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24" name="文本框 432140"/>
              <p:cNvSpPr txBox="1">
                <a:spLocks noChangeArrowheads="1"/>
              </p:cNvSpPr>
              <p:nvPr/>
            </p:nvSpPr>
            <p:spPr bwMode="auto">
              <a:xfrm>
                <a:off x="3311" y="1403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4</a:t>
                </a:r>
              </a:p>
            </p:txBody>
          </p:sp>
        </p:grpSp>
        <p:grpSp>
          <p:nvGrpSpPr>
            <p:cNvPr id="64525" name="组合 432141"/>
            <p:cNvGrpSpPr>
              <a:grpSpLocks/>
            </p:cNvGrpSpPr>
            <p:nvPr/>
          </p:nvGrpSpPr>
          <p:grpSpPr bwMode="auto">
            <a:xfrm>
              <a:off x="2313" y="2273"/>
              <a:ext cx="680" cy="476"/>
              <a:chOff x="2993" y="2160"/>
              <a:chExt cx="680" cy="476"/>
            </a:xfrm>
          </p:grpSpPr>
          <p:sp>
            <p:nvSpPr>
              <p:cNvPr id="64526" name="椭圆 432142"/>
              <p:cNvSpPr>
                <a:spLocks noChangeArrowheads="1"/>
              </p:cNvSpPr>
              <p:nvPr/>
            </p:nvSpPr>
            <p:spPr bwMode="auto">
              <a:xfrm>
                <a:off x="2993" y="2160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27" name="文本框 432143"/>
              <p:cNvSpPr txBox="1">
                <a:spLocks noChangeArrowheads="1"/>
              </p:cNvSpPr>
              <p:nvPr/>
            </p:nvSpPr>
            <p:spPr bwMode="auto">
              <a:xfrm>
                <a:off x="3175" y="2228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5</a:t>
                </a:r>
              </a:p>
            </p:txBody>
          </p:sp>
        </p:grpSp>
        <p:grpSp>
          <p:nvGrpSpPr>
            <p:cNvPr id="64528" name="组合 432144"/>
            <p:cNvGrpSpPr>
              <a:grpSpLocks/>
            </p:cNvGrpSpPr>
            <p:nvPr/>
          </p:nvGrpSpPr>
          <p:grpSpPr bwMode="auto">
            <a:xfrm>
              <a:off x="3243" y="2273"/>
              <a:ext cx="680" cy="476"/>
              <a:chOff x="1655" y="1094"/>
              <a:chExt cx="680" cy="476"/>
            </a:xfrm>
          </p:grpSpPr>
          <p:sp>
            <p:nvSpPr>
              <p:cNvPr id="64529" name="椭圆 432145"/>
              <p:cNvSpPr>
                <a:spLocks noChangeArrowheads="1"/>
              </p:cNvSpPr>
              <p:nvPr/>
            </p:nvSpPr>
            <p:spPr bwMode="auto">
              <a:xfrm>
                <a:off x="1655" y="1094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30" name="文本框 432146"/>
              <p:cNvSpPr txBox="1">
                <a:spLocks noChangeArrowheads="1"/>
              </p:cNvSpPr>
              <p:nvPr/>
            </p:nvSpPr>
            <p:spPr bwMode="auto">
              <a:xfrm>
                <a:off x="1837" y="1220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6</a:t>
                </a:r>
              </a:p>
            </p:txBody>
          </p:sp>
        </p:grpSp>
        <p:grpSp>
          <p:nvGrpSpPr>
            <p:cNvPr id="64531" name="组合 432147"/>
            <p:cNvGrpSpPr>
              <a:grpSpLocks/>
            </p:cNvGrpSpPr>
            <p:nvPr/>
          </p:nvGrpSpPr>
          <p:grpSpPr bwMode="auto">
            <a:xfrm>
              <a:off x="2290" y="1275"/>
              <a:ext cx="680" cy="476"/>
              <a:chOff x="1655" y="1094"/>
              <a:chExt cx="680" cy="476"/>
            </a:xfrm>
          </p:grpSpPr>
          <p:sp>
            <p:nvSpPr>
              <p:cNvPr id="64532" name="椭圆 432148"/>
              <p:cNvSpPr>
                <a:spLocks noChangeArrowheads="1"/>
              </p:cNvSpPr>
              <p:nvPr/>
            </p:nvSpPr>
            <p:spPr bwMode="auto">
              <a:xfrm>
                <a:off x="1655" y="1094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33" name="文本框 432149"/>
              <p:cNvSpPr txBox="1">
                <a:spLocks noChangeArrowheads="1"/>
              </p:cNvSpPr>
              <p:nvPr/>
            </p:nvSpPr>
            <p:spPr bwMode="auto">
              <a:xfrm>
                <a:off x="1837" y="1220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3</a:t>
                </a:r>
              </a:p>
            </p:txBody>
          </p:sp>
        </p:grpSp>
        <p:grpSp>
          <p:nvGrpSpPr>
            <p:cNvPr id="64534" name="组合 432150"/>
            <p:cNvGrpSpPr>
              <a:grpSpLocks/>
            </p:cNvGrpSpPr>
            <p:nvPr/>
          </p:nvGrpSpPr>
          <p:grpSpPr bwMode="auto">
            <a:xfrm>
              <a:off x="4082" y="2500"/>
              <a:ext cx="680" cy="476"/>
              <a:chOff x="1655" y="1094"/>
              <a:chExt cx="680" cy="476"/>
            </a:xfrm>
          </p:grpSpPr>
          <p:sp>
            <p:nvSpPr>
              <p:cNvPr id="64535" name="椭圆 432151"/>
              <p:cNvSpPr>
                <a:spLocks noChangeArrowheads="1"/>
              </p:cNvSpPr>
              <p:nvPr/>
            </p:nvSpPr>
            <p:spPr bwMode="auto">
              <a:xfrm>
                <a:off x="1655" y="1094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36" name="文本框 432152"/>
              <p:cNvSpPr txBox="1">
                <a:spLocks noChangeArrowheads="1"/>
              </p:cNvSpPr>
              <p:nvPr/>
            </p:nvSpPr>
            <p:spPr bwMode="auto">
              <a:xfrm>
                <a:off x="1837" y="1220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7</a:t>
                </a:r>
              </a:p>
            </p:txBody>
          </p:sp>
        </p:grpSp>
        <p:sp>
          <p:nvSpPr>
            <p:cNvPr id="64537" name="文本框 432153"/>
            <p:cNvSpPr txBox="1">
              <a:spLocks noChangeArrowheads="1"/>
            </p:cNvSpPr>
            <p:nvPr/>
          </p:nvSpPr>
          <p:spPr bwMode="auto">
            <a:xfrm>
              <a:off x="2245" y="3453"/>
              <a:ext cx="102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进入市场时间</a:t>
              </a:r>
            </a:p>
          </p:txBody>
        </p:sp>
        <p:sp>
          <p:nvSpPr>
            <p:cNvPr id="64538" name="文本框 432154"/>
            <p:cNvSpPr txBox="1">
              <a:spLocks noChangeArrowheads="1"/>
            </p:cNvSpPr>
            <p:nvPr/>
          </p:nvSpPr>
          <p:spPr bwMode="auto">
            <a:xfrm>
              <a:off x="1315" y="3045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早</a:t>
              </a:r>
            </a:p>
          </p:txBody>
        </p:sp>
        <p:sp>
          <p:nvSpPr>
            <p:cNvPr id="64539" name="文本框 432155"/>
            <p:cNvSpPr txBox="1">
              <a:spLocks noChangeArrowheads="1"/>
            </p:cNvSpPr>
            <p:nvPr/>
          </p:nvSpPr>
          <p:spPr bwMode="auto">
            <a:xfrm>
              <a:off x="3832" y="3045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晚</a:t>
              </a:r>
            </a:p>
          </p:txBody>
        </p:sp>
        <p:grpSp>
          <p:nvGrpSpPr>
            <p:cNvPr id="64540" name="组合 432156"/>
            <p:cNvGrpSpPr>
              <a:grpSpLocks/>
            </p:cNvGrpSpPr>
            <p:nvPr/>
          </p:nvGrpSpPr>
          <p:grpSpPr bwMode="auto">
            <a:xfrm>
              <a:off x="975" y="1774"/>
              <a:ext cx="680" cy="476"/>
              <a:chOff x="1655" y="1094"/>
              <a:chExt cx="680" cy="476"/>
            </a:xfrm>
          </p:grpSpPr>
          <p:sp>
            <p:nvSpPr>
              <p:cNvPr id="64541" name="椭圆 432157"/>
              <p:cNvSpPr>
                <a:spLocks noChangeArrowheads="1"/>
              </p:cNvSpPr>
              <p:nvPr/>
            </p:nvSpPr>
            <p:spPr bwMode="auto">
              <a:xfrm>
                <a:off x="1655" y="1094"/>
                <a:ext cx="680" cy="4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2" name="文本框 432158"/>
              <p:cNvSpPr txBox="1">
                <a:spLocks noChangeArrowheads="1"/>
              </p:cNvSpPr>
              <p:nvPr/>
            </p:nvSpPr>
            <p:spPr bwMode="auto">
              <a:xfrm>
                <a:off x="1837" y="1220"/>
                <a:ext cx="38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52500">
                  <a:spcBef>
                    <a:spcPct val="50000"/>
                  </a:spcBef>
                </a:pPr>
                <a:r>
                  <a:rPr lang="en-US" altLang="zh-CN" sz="1400" b="1"/>
                  <a:t>1</a:t>
                </a:r>
              </a:p>
            </p:txBody>
          </p:sp>
        </p:grpSp>
      </p:grpSp>
      <p:sp>
        <p:nvSpPr>
          <p:cNvPr id="64543" name="标题 4321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对比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文本框 433153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问题表现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椭圆 434177"/>
          <p:cNvSpPr>
            <a:spLocks noChangeArrowheads="1"/>
          </p:cNvSpPr>
          <p:nvPr/>
        </p:nvSpPr>
        <p:spPr bwMode="auto">
          <a:xfrm>
            <a:off x="2120900" y="2759075"/>
            <a:ext cx="525463" cy="569913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62" name="任意多边形 434178"/>
          <p:cNvSpPr>
            <a:spLocks noChangeArrowheads="1"/>
          </p:cNvSpPr>
          <p:nvPr/>
        </p:nvSpPr>
        <p:spPr bwMode="auto">
          <a:xfrm>
            <a:off x="719138" y="2317750"/>
            <a:ext cx="1471612" cy="1452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3" name="任意多边形 434179"/>
          <p:cNvSpPr>
            <a:spLocks noChangeArrowheads="1"/>
          </p:cNvSpPr>
          <p:nvPr/>
        </p:nvSpPr>
        <p:spPr bwMode="auto">
          <a:xfrm flipH="1">
            <a:off x="2574925" y="2317750"/>
            <a:ext cx="1471613" cy="1452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4" name="燕尾形 434180"/>
          <p:cNvSpPr>
            <a:spLocks noChangeArrowheads="1"/>
          </p:cNvSpPr>
          <p:nvPr/>
        </p:nvSpPr>
        <p:spPr bwMode="auto">
          <a:xfrm>
            <a:off x="2146300" y="2927350"/>
            <a:ext cx="47625" cy="239713"/>
          </a:xfrm>
          <a:prstGeom prst="chevron">
            <a:avLst>
              <a:gd name="adj" fmla="val 100000"/>
            </a:avLst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65" name="燕尾形 434181"/>
          <p:cNvSpPr>
            <a:spLocks noChangeArrowheads="1"/>
          </p:cNvSpPr>
          <p:nvPr/>
        </p:nvSpPr>
        <p:spPr bwMode="auto">
          <a:xfrm flipH="1">
            <a:off x="2571750" y="2927350"/>
            <a:ext cx="47625" cy="239713"/>
          </a:xfrm>
          <a:prstGeom prst="chevron">
            <a:avLst>
              <a:gd name="adj" fmla="val 100000"/>
            </a:avLst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66" name="任意多边形 434182"/>
          <p:cNvSpPr>
            <a:spLocks noChangeArrowheads="1"/>
          </p:cNvSpPr>
          <p:nvPr/>
        </p:nvSpPr>
        <p:spPr bwMode="auto">
          <a:xfrm flipV="1">
            <a:off x="714375" y="4394200"/>
            <a:ext cx="1195388" cy="14668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7" name="任意多边形 434183"/>
          <p:cNvSpPr>
            <a:spLocks noChangeArrowheads="1"/>
          </p:cNvSpPr>
          <p:nvPr/>
        </p:nvSpPr>
        <p:spPr bwMode="auto">
          <a:xfrm flipH="1" flipV="1">
            <a:off x="2820988" y="4394200"/>
            <a:ext cx="1195387" cy="14668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8" name="直接连接符 434184"/>
          <p:cNvSpPr>
            <a:spLocks noChangeShapeType="1"/>
          </p:cNvSpPr>
          <p:nvPr/>
        </p:nvSpPr>
        <p:spPr bwMode="auto">
          <a:xfrm>
            <a:off x="1916113" y="5127625"/>
            <a:ext cx="214312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9" name="直接连接符 434185"/>
          <p:cNvSpPr>
            <a:spLocks noChangeShapeType="1"/>
          </p:cNvSpPr>
          <p:nvPr/>
        </p:nvSpPr>
        <p:spPr bwMode="auto">
          <a:xfrm flipH="1">
            <a:off x="2600325" y="5127625"/>
            <a:ext cx="212725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0" name="矩形 434186"/>
          <p:cNvSpPr>
            <a:spLocks noChangeArrowheads="1"/>
          </p:cNvSpPr>
          <p:nvPr/>
        </p:nvSpPr>
        <p:spPr bwMode="auto">
          <a:xfrm>
            <a:off x="2155825" y="4900613"/>
            <a:ext cx="419100" cy="454025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71" name="矩形 434187"/>
          <p:cNvSpPr>
            <a:spLocks noChangeArrowheads="1"/>
          </p:cNvSpPr>
          <p:nvPr/>
        </p:nvSpPr>
        <p:spPr bwMode="auto">
          <a:xfrm>
            <a:off x="6142038" y="4738688"/>
            <a:ext cx="717550" cy="777875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72" name="任意多边形 434188"/>
          <p:cNvSpPr>
            <a:spLocks noChangeArrowheads="1"/>
          </p:cNvSpPr>
          <p:nvPr/>
        </p:nvSpPr>
        <p:spPr bwMode="auto">
          <a:xfrm flipV="1">
            <a:off x="4848225" y="4394200"/>
            <a:ext cx="1196975" cy="14668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3" name="任意多边形 434189"/>
          <p:cNvSpPr>
            <a:spLocks noChangeArrowheads="1"/>
          </p:cNvSpPr>
          <p:nvPr/>
        </p:nvSpPr>
        <p:spPr bwMode="auto">
          <a:xfrm flipH="1" flipV="1">
            <a:off x="6956425" y="4394200"/>
            <a:ext cx="1195388" cy="14668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4" name="直接连接符 434190"/>
          <p:cNvSpPr>
            <a:spLocks noChangeShapeType="1"/>
          </p:cNvSpPr>
          <p:nvPr/>
        </p:nvSpPr>
        <p:spPr bwMode="auto">
          <a:xfrm>
            <a:off x="6051550" y="5127625"/>
            <a:ext cx="214313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5" name="直接连接符 434191"/>
          <p:cNvSpPr>
            <a:spLocks noChangeShapeType="1"/>
          </p:cNvSpPr>
          <p:nvPr/>
        </p:nvSpPr>
        <p:spPr bwMode="auto">
          <a:xfrm flipH="1">
            <a:off x="6735763" y="5127625"/>
            <a:ext cx="212725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6" name="直接连接符 434192"/>
          <p:cNvSpPr>
            <a:spLocks noChangeShapeType="1"/>
          </p:cNvSpPr>
          <p:nvPr/>
        </p:nvSpPr>
        <p:spPr bwMode="auto">
          <a:xfrm>
            <a:off x="6146800" y="5127625"/>
            <a:ext cx="11906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7" name="直接连接符 434193"/>
          <p:cNvSpPr>
            <a:spLocks noChangeShapeType="1"/>
          </p:cNvSpPr>
          <p:nvPr/>
        </p:nvSpPr>
        <p:spPr bwMode="auto">
          <a:xfrm flipH="1">
            <a:off x="6735763" y="5127625"/>
            <a:ext cx="119062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8" name="任意多边形 434194"/>
          <p:cNvSpPr>
            <a:spLocks noChangeArrowheads="1"/>
          </p:cNvSpPr>
          <p:nvPr/>
        </p:nvSpPr>
        <p:spPr bwMode="auto">
          <a:xfrm flipV="1">
            <a:off x="4848225" y="2319338"/>
            <a:ext cx="1195388" cy="14668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79" name="任意多边形 434195"/>
          <p:cNvSpPr>
            <a:spLocks noChangeArrowheads="1"/>
          </p:cNvSpPr>
          <p:nvPr/>
        </p:nvSpPr>
        <p:spPr bwMode="auto">
          <a:xfrm flipH="1" flipV="1">
            <a:off x="6954838" y="2319338"/>
            <a:ext cx="1195387" cy="1466850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80" name="燕尾形箭头 434196"/>
          <p:cNvSpPr>
            <a:spLocks noChangeArrowheads="1"/>
          </p:cNvSpPr>
          <p:nvPr/>
        </p:nvSpPr>
        <p:spPr bwMode="auto">
          <a:xfrm>
            <a:off x="6121400" y="2295525"/>
            <a:ext cx="190500" cy="1470025"/>
          </a:xfrm>
          <a:prstGeom prst="notchedRightArrow">
            <a:avLst>
              <a:gd name="adj1" fmla="val 77537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81" name="燕尾形箭头 434197"/>
          <p:cNvSpPr>
            <a:spLocks noChangeArrowheads="1"/>
          </p:cNvSpPr>
          <p:nvPr/>
        </p:nvSpPr>
        <p:spPr bwMode="auto">
          <a:xfrm flipH="1">
            <a:off x="6675438" y="2295525"/>
            <a:ext cx="190500" cy="1470025"/>
          </a:xfrm>
          <a:prstGeom prst="notchedRightArrow">
            <a:avLst>
              <a:gd name="adj1" fmla="val 77537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66582" name="矩形 434198"/>
          <p:cNvSpPr>
            <a:spLocks noChangeArrowheads="1"/>
          </p:cNvSpPr>
          <p:nvPr/>
        </p:nvSpPr>
        <p:spPr bwMode="auto">
          <a:xfrm>
            <a:off x="714375" y="1889125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583" name="矩形 434199"/>
          <p:cNvSpPr>
            <a:spLocks noChangeArrowheads="1"/>
          </p:cNvSpPr>
          <p:nvPr/>
        </p:nvSpPr>
        <p:spPr bwMode="auto">
          <a:xfrm>
            <a:off x="4811713" y="18891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584" name="矩形 434200"/>
          <p:cNvSpPr>
            <a:spLocks noChangeArrowheads="1"/>
          </p:cNvSpPr>
          <p:nvPr/>
        </p:nvSpPr>
        <p:spPr bwMode="auto">
          <a:xfrm>
            <a:off x="714375" y="3979863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585" name="矩形 434201"/>
          <p:cNvSpPr>
            <a:spLocks noChangeArrowheads="1"/>
          </p:cNvSpPr>
          <p:nvPr/>
        </p:nvSpPr>
        <p:spPr bwMode="auto">
          <a:xfrm>
            <a:off x="4811713" y="39798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6586" name="标题 4342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特殊类型的模板</a:t>
            </a:r>
            <a:r>
              <a:rPr lang="en-US" altLang="zh-CN" smtClean="0">
                <a:latin typeface="宋体" pitchFamily="2" charset="-122"/>
              </a:rPr>
              <a:t>-</a:t>
            </a:r>
            <a:r>
              <a:rPr lang="zh-CN" altLang="en-US" smtClean="0">
                <a:latin typeface="宋体" pitchFamily="2" charset="-122"/>
              </a:rPr>
              <a:t>问题表现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文本框 435201"/>
          <p:cNvSpPr txBox="1">
            <a:spLocks noChangeArrowheads="1"/>
          </p:cNvSpPr>
          <p:nvPr/>
        </p:nvSpPr>
        <p:spPr bwMode="auto">
          <a:xfrm>
            <a:off x="1624013" y="18700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1400" b="1"/>
              <a:t>标题</a:t>
            </a:r>
          </a:p>
        </p:txBody>
      </p:sp>
      <p:sp>
        <p:nvSpPr>
          <p:cNvPr id="67586" name="文本框 435202"/>
          <p:cNvSpPr txBox="1">
            <a:spLocks noChangeArrowheads="1"/>
          </p:cNvSpPr>
          <p:nvPr/>
        </p:nvSpPr>
        <p:spPr bwMode="auto">
          <a:xfrm>
            <a:off x="6675438" y="1881188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1400" b="1"/>
              <a:t>标题</a:t>
            </a:r>
          </a:p>
        </p:txBody>
      </p:sp>
      <p:grpSp>
        <p:nvGrpSpPr>
          <p:cNvPr id="67587" name="组合 435203"/>
          <p:cNvGrpSpPr>
            <a:grpSpLocks/>
          </p:cNvGrpSpPr>
          <p:nvPr/>
        </p:nvGrpSpPr>
        <p:grpSpPr bwMode="auto">
          <a:xfrm>
            <a:off x="709613" y="2241550"/>
            <a:ext cx="7678737" cy="3095625"/>
            <a:chOff x="3309" y="2768"/>
            <a:chExt cx="2254" cy="924"/>
          </a:xfrm>
        </p:grpSpPr>
        <p:sp>
          <p:nvSpPr>
            <p:cNvPr id="67588" name="矩形 435204"/>
            <p:cNvSpPr>
              <a:spLocks noChangeArrowheads="1"/>
            </p:cNvSpPr>
            <p:nvPr/>
          </p:nvSpPr>
          <p:spPr bwMode="auto">
            <a:xfrm>
              <a:off x="4191" y="2985"/>
              <a:ext cx="490" cy="490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67589" name="任意多边形 435205"/>
            <p:cNvSpPr>
              <a:spLocks noChangeArrowheads="1"/>
            </p:cNvSpPr>
            <p:nvPr/>
          </p:nvSpPr>
          <p:spPr bwMode="auto">
            <a:xfrm flipV="1">
              <a:off x="3309" y="2768"/>
              <a:ext cx="816" cy="924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0" name="任意多边形 435206"/>
            <p:cNvSpPr>
              <a:spLocks noChangeArrowheads="1"/>
            </p:cNvSpPr>
            <p:nvPr/>
          </p:nvSpPr>
          <p:spPr bwMode="auto">
            <a:xfrm flipH="1" flipV="1">
              <a:off x="4747" y="2768"/>
              <a:ext cx="816" cy="924"/>
            </a:xfrm>
            <a:custGeom>
              <a:avLst/>
              <a:gdLst/>
              <a:ahLst/>
              <a:cxnLst>
                <a:cxn ang="0">
                  <a:pos x="1285" y="0"/>
                </a:cxn>
                <a:cxn ang="0">
                  <a:pos x="1285" y="592"/>
                </a:cxn>
                <a:cxn ang="0">
                  <a:pos x="0" y="592"/>
                </a:cxn>
              </a:cxnLst>
              <a:rect l="0" t="0" r="r" b="b"/>
              <a:pathLst>
                <a:path w="1285" h="592">
                  <a:moveTo>
                    <a:pt x="1285" y="0"/>
                  </a:moveTo>
                  <a:lnTo>
                    <a:pt x="1285" y="592"/>
                  </a:lnTo>
                  <a:lnTo>
                    <a:pt x="0" y="59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1" name="直接连接符 435207"/>
            <p:cNvSpPr>
              <a:spLocks noChangeShapeType="1"/>
            </p:cNvSpPr>
            <p:nvPr/>
          </p:nvSpPr>
          <p:spPr bwMode="auto">
            <a:xfrm>
              <a:off x="4130" y="3230"/>
              <a:ext cx="146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2" name="直接连接符 435208"/>
            <p:cNvSpPr>
              <a:spLocks noChangeShapeType="1"/>
            </p:cNvSpPr>
            <p:nvPr/>
          </p:nvSpPr>
          <p:spPr bwMode="auto">
            <a:xfrm flipH="1">
              <a:off x="4597" y="3230"/>
              <a:ext cx="145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3" name="直接连接符 435209"/>
            <p:cNvSpPr>
              <a:spLocks noChangeShapeType="1"/>
            </p:cNvSpPr>
            <p:nvPr/>
          </p:nvSpPr>
          <p:spPr bwMode="auto">
            <a:xfrm>
              <a:off x="4195" y="3230"/>
              <a:ext cx="81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4" name="直接连接符 435210"/>
            <p:cNvSpPr>
              <a:spLocks noChangeShapeType="1"/>
            </p:cNvSpPr>
            <p:nvPr/>
          </p:nvSpPr>
          <p:spPr bwMode="auto">
            <a:xfrm flipH="1">
              <a:off x="4597" y="3230"/>
              <a:ext cx="81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595" name="文本框 435211"/>
          <p:cNvSpPr txBox="1">
            <a:spLocks noChangeArrowheads="1"/>
          </p:cNvSpPr>
          <p:nvPr/>
        </p:nvSpPr>
        <p:spPr bwMode="auto">
          <a:xfrm>
            <a:off x="3971925" y="3429000"/>
            <a:ext cx="1176338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宇通重工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进入策略</a:t>
            </a:r>
          </a:p>
        </p:txBody>
      </p:sp>
      <p:sp>
        <p:nvSpPr>
          <p:cNvPr id="67596" name="标题 4352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问题表现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文本框 436225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冲突点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组合 437249"/>
          <p:cNvGrpSpPr>
            <a:grpSpLocks/>
          </p:cNvGrpSpPr>
          <p:nvPr/>
        </p:nvGrpSpPr>
        <p:grpSpPr bwMode="auto">
          <a:xfrm>
            <a:off x="1052513" y="2409825"/>
            <a:ext cx="6975475" cy="2747963"/>
            <a:chOff x="453" y="1460"/>
            <a:chExt cx="4689" cy="2048"/>
          </a:xfrm>
        </p:grpSpPr>
        <p:sp>
          <p:nvSpPr>
            <p:cNvPr id="69634" name="椭圆 437250"/>
            <p:cNvSpPr>
              <a:spLocks noChangeArrowheads="1"/>
            </p:cNvSpPr>
            <p:nvPr/>
          </p:nvSpPr>
          <p:spPr bwMode="auto">
            <a:xfrm>
              <a:off x="2429" y="2083"/>
              <a:ext cx="740" cy="802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69635" name="任意多边形 437251"/>
            <p:cNvSpPr>
              <a:spLocks noChangeArrowheads="1"/>
            </p:cNvSpPr>
            <p:nvPr/>
          </p:nvSpPr>
          <p:spPr bwMode="auto">
            <a:xfrm>
              <a:off x="2527" y="2315"/>
              <a:ext cx="541" cy="338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133" y="429"/>
                </a:cxn>
                <a:cxn ang="0">
                  <a:pos x="133" y="268"/>
                </a:cxn>
                <a:cxn ang="0">
                  <a:pos x="313" y="579"/>
                </a:cxn>
                <a:cxn ang="0">
                  <a:pos x="313" y="113"/>
                </a:cxn>
                <a:cxn ang="0">
                  <a:pos x="740" y="852"/>
                </a:cxn>
                <a:cxn ang="0">
                  <a:pos x="740" y="268"/>
                </a:cxn>
                <a:cxn ang="0">
                  <a:pos x="920" y="579"/>
                </a:cxn>
                <a:cxn ang="0">
                  <a:pos x="920" y="0"/>
                </a:cxn>
                <a:cxn ang="0">
                  <a:pos x="1409" y="847"/>
                </a:cxn>
                <a:cxn ang="0">
                  <a:pos x="1409" y="268"/>
                </a:cxn>
                <a:cxn ang="0">
                  <a:pos x="1589" y="579"/>
                </a:cxn>
                <a:cxn ang="0">
                  <a:pos x="1589" y="113"/>
                </a:cxn>
                <a:cxn ang="0">
                  <a:pos x="2013" y="847"/>
                </a:cxn>
                <a:cxn ang="0">
                  <a:pos x="2013" y="0"/>
                </a:cxn>
                <a:cxn ang="0">
                  <a:pos x="2351" y="586"/>
                </a:cxn>
                <a:cxn ang="0">
                  <a:pos x="2351" y="429"/>
                </a:cxn>
                <a:cxn ang="0">
                  <a:pos x="2474" y="429"/>
                </a:cxn>
              </a:cxnLst>
              <a:rect l="0" t="0" r="r" b="b"/>
              <a:pathLst>
                <a:path w="2474" h="852">
                  <a:moveTo>
                    <a:pt x="0" y="429"/>
                  </a:moveTo>
                  <a:lnTo>
                    <a:pt x="133" y="429"/>
                  </a:lnTo>
                  <a:lnTo>
                    <a:pt x="133" y="268"/>
                  </a:lnTo>
                  <a:lnTo>
                    <a:pt x="313" y="579"/>
                  </a:lnTo>
                  <a:lnTo>
                    <a:pt x="313" y="113"/>
                  </a:lnTo>
                  <a:lnTo>
                    <a:pt x="740" y="852"/>
                  </a:lnTo>
                  <a:lnTo>
                    <a:pt x="740" y="268"/>
                  </a:lnTo>
                  <a:lnTo>
                    <a:pt x="920" y="579"/>
                  </a:lnTo>
                  <a:lnTo>
                    <a:pt x="920" y="0"/>
                  </a:lnTo>
                  <a:lnTo>
                    <a:pt x="1409" y="847"/>
                  </a:lnTo>
                  <a:lnTo>
                    <a:pt x="1409" y="268"/>
                  </a:lnTo>
                  <a:lnTo>
                    <a:pt x="1589" y="579"/>
                  </a:lnTo>
                  <a:lnTo>
                    <a:pt x="1589" y="113"/>
                  </a:lnTo>
                  <a:lnTo>
                    <a:pt x="2013" y="847"/>
                  </a:lnTo>
                  <a:lnTo>
                    <a:pt x="2013" y="0"/>
                  </a:lnTo>
                  <a:lnTo>
                    <a:pt x="2351" y="586"/>
                  </a:lnTo>
                  <a:lnTo>
                    <a:pt x="2351" y="429"/>
                  </a:lnTo>
                  <a:lnTo>
                    <a:pt x="2474" y="429"/>
                  </a:lnTo>
                </a:path>
              </a:pathLst>
            </a:custGeom>
            <a:noFill/>
            <a:ln w="222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36" name="任意多边形 437252"/>
            <p:cNvSpPr>
              <a:spLocks noChangeArrowheads="1"/>
            </p:cNvSpPr>
            <p:nvPr/>
          </p:nvSpPr>
          <p:spPr bwMode="auto">
            <a:xfrm>
              <a:off x="453" y="1460"/>
              <a:ext cx="2074" cy="20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0"/>
                </a:cxn>
                <a:cxn ang="0">
                  <a:pos x="795" y="189"/>
                </a:cxn>
                <a:cxn ang="0">
                  <a:pos x="649" y="375"/>
                </a:cxn>
              </a:cxnLst>
              <a:rect l="0" t="0" r="r" b="b"/>
              <a:pathLst>
                <a:path w="795" h="375">
                  <a:moveTo>
                    <a:pt x="0" y="0"/>
                  </a:moveTo>
                  <a:lnTo>
                    <a:pt x="649" y="0"/>
                  </a:lnTo>
                  <a:lnTo>
                    <a:pt x="795" y="189"/>
                  </a:lnTo>
                  <a:lnTo>
                    <a:pt x="649" y="3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37" name="任意多边形 437253"/>
            <p:cNvSpPr>
              <a:spLocks noChangeArrowheads="1"/>
            </p:cNvSpPr>
            <p:nvPr/>
          </p:nvSpPr>
          <p:spPr bwMode="auto">
            <a:xfrm flipH="1">
              <a:off x="3068" y="1460"/>
              <a:ext cx="2074" cy="20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0"/>
                </a:cxn>
                <a:cxn ang="0">
                  <a:pos x="795" y="189"/>
                </a:cxn>
                <a:cxn ang="0">
                  <a:pos x="649" y="375"/>
                </a:cxn>
              </a:cxnLst>
              <a:rect l="0" t="0" r="r" b="b"/>
              <a:pathLst>
                <a:path w="795" h="375">
                  <a:moveTo>
                    <a:pt x="0" y="0"/>
                  </a:moveTo>
                  <a:lnTo>
                    <a:pt x="649" y="0"/>
                  </a:lnTo>
                  <a:lnTo>
                    <a:pt x="795" y="189"/>
                  </a:lnTo>
                  <a:lnTo>
                    <a:pt x="649" y="3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38" name="燕尾形 437254"/>
            <p:cNvSpPr>
              <a:spLocks noChangeArrowheads="1"/>
            </p:cNvSpPr>
            <p:nvPr/>
          </p:nvSpPr>
          <p:spPr bwMode="auto">
            <a:xfrm>
              <a:off x="2465" y="2320"/>
              <a:ext cx="66" cy="338"/>
            </a:xfrm>
            <a:prstGeom prst="chevron">
              <a:avLst>
                <a:gd name="adj" fmla="val 100000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69639" name="燕尾形 437255"/>
            <p:cNvSpPr>
              <a:spLocks noChangeArrowheads="1"/>
            </p:cNvSpPr>
            <p:nvPr/>
          </p:nvSpPr>
          <p:spPr bwMode="auto">
            <a:xfrm flipH="1">
              <a:off x="3065" y="2320"/>
              <a:ext cx="66" cy="338"/>
            </a:xfrm>
            <a:prstGeom prst="chevron">
              <a:avLst>
                <a:gd name="adj" fmla="val 100000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</p:grpSp>
      <p:sp>
        <p:nvSpPr>
          <p:cNvPr id="69640" name="矩形 437256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特殊类型的模板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冲突点 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(1)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文本框 438273"/>
          <p:cNvSpPr txBox="1">
            <a:spLocks noChangeArrowheads="1"/>
          </p:cNvSpPr>
          <p:nvPr/>
        </p:nvSpPr>
        <p:spPr bwMode="auto">
          <a:xfrm>
            <a:off x="5651500" y="2413000"/>
            <a:ext cx="3313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/>
              <a:t>1. </a:t>
            </a:r>
            <a:r>
              <a:rPr lang="zh-CN" altLang="en-US" sz="1400"/>
              <a:t>细节</a:t>
            </a:r>
          </a:p>
        </p:txBody>
      </p:sp>
      <p:sp>
        <p:nvSpPr>
          <p:cNvPr id="70658" name="任意多边形 438274"/>
          <p:cNvSpPr>
            <a:spLocks noChangeArrowheads="1"/>
          </p:cNvSpPr>
          <p:nvPr/>
        </p:nvSpPr>
        <p:spPr bwMode="auto">
          <a:xfrm flipH="1">
            <a:off x="5037138" y="2317750"/>
            <a:ext cx="3495675" cy="3251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59" name="椭圆 438275"/>
          <p:cNvSpPr>
            <a:spLocks noChangeArrowheads="1"/>
          </p:cNvSpPr>
          <p:nvPr/>
        </p:nvSpPr>
        <p:spPr bwMode="auto">
          <a:xfrm>
            <a:off x="3924300" y="3308350"/>
            <a:ext cx="1273175" cy="1273175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60" name="任意多边形 438276"/>
          <p:cNvSpPr>
            <a:spLocks noChangeArrowheads="1"/>
          </p:cNvSpPr>
          <p:nvPr/>
        </p:nvSpPr>
        <p:spPr bwMode="auto">
          <a:xfrm>
            <a:off x="4179888" y="3675063"/>
            <a:ext cx="930275" cy="536575"/>
          </a:xfrm>
          <a:custGeom>
            <a:avLst/>
            <a:gdLst/>
            <a:ahLst/>
            <a:cxnLst>
              <a:cxn ang="0">
                <a:pos x="0" y="429"/>
              </a:cxn>
              <a:cxn ang="0">
                <a:pos x="133" y="429"/>
              </a:cxn>
              <a:cxn ang="0">
                <a:pos x="133" y="268"/>
              </a:cxn>
              <a:cxn ang="0">
                <a:pos x="313" y="579"/>
              </a:cxn>
              <a:cxn ang="0">
                <a:pos x="313" y="113"/>
              </a:cxn>
              <a:cxn ang="0">
                <a:pos x="740" y="852"/>
              </a:cxn>
              <a:cxn ang="0">
                <a:pos x="740" y="268"/>
              </a:cxn>
              <a:cxn ang="0">
                <a:pos x="920" y="579"/>
              </a:cxn>
              <a:cxn ang="0">
                <a:pos x="920" y="0"/>
              </a:cxn>
              <a:cxn ang="0">
                <a:pos x="1409" y="847"/>
              </a:cxn>
              <a:cxn ang="0">
                <a:pos x="1409" y="268"/>
              </a:cxn>
              <a:cxn ang="0">
                <a:pos x="1589" y="579"/>
              </a:cxn>
              <a:cxn ang="0">
                <a:pos x="1589" y="113"/>
              </a:cxn>
              <a:cxn ang="0">
                <a:pos x="2013" y="847"/>
              </a:cxn>
              <a:cxn ang="0">
                <a:pos x="2013" y="0"/>
              </a:cxn>
              <a:cxn ang="0">
                <a:pos x="2351" y="586"/>
              </a:cxn>
              <a:cxn ang="0">
                <a:pos x="2351" y="429"/>
              </a:cxn>
              <a:cxn ang="0">
                <a:pos x="2474" y="429"/>
              </a:cxn>
            </a:cxnLst>
            <a:rect l="0" t="0" r="r" b="b"/>
            <a:pathLst>
              <a:path w="2474" h="852">
                <a:moveTo>
                  <a:pt x="0" y="429"/>
                </a:moveTo>
                <a:lnTo>
                  <a:pt x="133" y="429"/>
                </a:lnTo>
                <a:lnTo>
                  <a:pt x="133" y="268"/>
                </a:lnTo>
                <a:lnTo>
                  <a:pt x="313" y="579"/>
                </a:lnTo>
                <a:lnTo>
                  <a:pt x="313" y="113"/>
                </a:lnTo>
                <a:lnTo>
                  <a:pt x="740" y="852"/>
                </a:lnTo>
                <a:lnTo>
                  <a:pt x="740" y="268"/>
                </a:lnTo>
                <a:lnTo>
                  <a:pt x="920" y="579"/>
                </a:lnTo>
                <a:lnTo>
                  <a:pt x="920" y="0"/>
                </a:lnTo>
                <a:lnTo>
                  <a:pt x="1409" y="847"/>
                </a:lnTo>
                <a:lnTo>
                  <a:pt x="1409" y="268"/>
                </a:lnTo>
                <a:lnTo>
                  <a:pt x="1589" y="579"/>
                </a:lnTo>
                <a:lnTo>
                  <a:pt x="1589" y="113"/>
                </a:lnTo>
                <a:lnTo>
                  <a:pt x="2013" y="847"/>
                </a:lnTo>
                <a:lnTo>
                  <a:pt x="2013" y="0"/>
                </a:lnTo>
                <a:lnTo>
                  <a:pt x="2351" y="586"/>
                </a:lnTo>
                <a:lnTo>
                  <a:pt x="2351" y="429"/>
                </a:lnTo>
                <a:lnTo>
                  <a:pt x="2474" y="429"/>
                </a:lnTo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61" name="任意多边形 438277"/>
          <p:cNvSpPr>
            <a:spLocks noChangeArrowheads="1"/>
          </p:cNvSpPr>
          <p:nvPr/>
        </p:nvSpPr>
        <p:spPr bwMode="auto">
          <a:xfrm>
            <a:off x="646113" y="2338388"/>
            <a:ext cx="3567112" cy="3251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62" name="燕尾形 438278"/>
          <p:cNvSpPr>
            <a:spLocks noChangeArrowheads="1"/>
          </p:cNvSpPr>
          <p:nvPr/>
        </p:nvSpPr>
        <p:spPr bwMode="auto">
          <a:xfrm>
            <a:off x="4071938" y="3683000"/>
            <a:ext cx="114300" cy="536575"/>
          </a:xfrm>
          <a:prstGeom prst="chevron">
            <a:avLst>
              <a:gd name="adj" fmla="val 100000"/>
            </a:avLst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63" name="燕尾形 438279"/>
          <p:cNvSpPr>
            <a:spLocks noChangeArrowheads="1"/>
          </p:cNvSpPr>
          <p:nvPr/>
        </p:nvSpPr>
        <p:spPr bwMode="auto">
          <a:xfrm flipH="1">
            <a:off x="5103813" y="3683000"/>
            <a:ext cx="114300" cy="536575"/>
          </a:xfrm>
          <a:prstGeom prst="chevron">
            <a:avLst>
              <a:gd name="adj" fmla="val 100000"/>
            </a:avLst>
          </a:prstGeom>
          <a:solidFill>
            <a:schemeClr val="accent1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64" name="文本框 438280"/>
          <p:cNvSpPr txBox="1">
            <a:spLocks noChangeArrowheads="1"/>
          </p:cNvSpPr>
          <p:nvPr/>
        </p:nvSpPr>
        <p:spPr bwMode="auto">
          <a:xfrm>
            <a:off x="614363" y="2420938"/>
            <a:ext cx="2951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/>
              <a:t>  1. </a:t>
            </a:r>
            <a:r>
              <a:rPr lang="zh-CN" altLang="en-US" sz="1400"/>
              <a:t>细节</a:t>
            </a:r>
          </a:p>
        </p:txBody>
      </p:sp>
      <p:sp>
        <p:nvSpPr>
          <p:cNvPr id="70665" name="矩形 438281"/>
          <p:cNvSpPr>
            <a:spLocks noChangeArrowheads="1"/>
          </p:cNvSpPr>
          <p:nvPr/>
        </p:nvSpPr>
        <p:spPr bwMode="auto">
          <a:xfrm>
            <a:off x="755650" y="1989138"/>
            <a:ext cx="2520950" cy="287337"/>
          </a:xfrm>
          <a:prstGeom prst="rect">
            <a:avLst/>
          </a:prstGeom>
          <a:solidFill>
            <a:schemeClr val="accent2"/>
          </a:solidFill>
          <a:ln w="9525">
            <a:solidFill>
              <a:srgbClr val="C9DDE3"/>
            </a:solidFill>
            <a:miter lim="800000"/>
            <a:headEnd/>
            <a:tailEnd/>
          </a:ln>
        </p:spPr>
        <p:txBody>
          <a:bodyPr lIns="90000" tIns="0" rIns="0" bIns="0" anchor="ctr"/>
          <a:lstStyle/>
          <a:p>
            <a:pPr algn="ctr" eaLnBrk="0" hangingPunct="0">
              <a:lnSpc>
                <a:spcPts val="1400"/>
              </a:lnSpc>
            </a:pPr>
            <a:r>
              <a:rPr lang="zh-CN" altLang="en-US" sz="1400" b="1">
                <a:solidFill>
                  <a:srgbClr val="000000"/>
                </a:solidFill>
              </a:rPr>
              <a:t>标题</a:t>
            </a:r>
          </a:p>
        </p:txBody>
      </p:sp>
      <p:sp>
        <p:nvSpPr>
          <p:cNvPr id="70666" name="矩形 438282"/>
          <p:cNvSpPr>
            <a:spLocks noChangeArrowheads="1"/>
          </p:cNvSpPr>
          <p:nvPr/>
        </p:nvSpPr>
        <p:spPr bwMode="auto">
          <a:xfrm>
            <a:off x="5795963" y="1989138"/>
            <a:ext cx="2520950" cy="287337"/>
          </a:xfrm>
          <a:prstGeom prst="rect">
            <a:avLst/>
          </a:prstGeom>
          <a:solidFill>
            <a:schemeClr val="accent2"/>
          </a:solidFill>
          <a:ln w="9525">
            <a:solidFill>
              <a:srgbClr val="C9DDE3"/>
            </a:solidFill>
            <a:miter lim="800000"/>
            <a:headEnd/>
            <a:tailEnd/>
          </a:ln>
        </p:spPr>
        <p:txBody>
          <a:bodyPr lIns="90000" tIns="0" rIns="0" bIns="0" anchor="ctr"/>
          <a:lstStyle/>
          <a:p>
            <a:pPr algn="ctr" eaLnBrk="0" hangingPunct="0">
              <a:lnSpc>
                <a:spcPts val="1400"/>
              </a:lnSpc>
            </a:pPr>
            <a:r>
              <a:rPr lang="zh-CN" altLang="en-US" sz="1400" b="1">
                <a:solidFill>
                  <a:srgbClr val="000000"/>
                </a:solidFill>
              </a:rPr>
              <a:t>标题</a:t>
            </a:r>
          </a:p>
        </p:txBody>
      </p:sp>
      <p:sp>
        <p:nvSpPr>
          <p:cNvPr id="70667" name="矩形 438283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特殊类型的模板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冲突点 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(1)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组合 439297"/>
          <p:cNvGrpSpPr>
            <a:grpSpLocks/>
          </p:cNvGrpSpPr>
          <p:nvPr/>
        </p:nvGrpSpPr>
        <p:grpSpPr bwMode="auto">
          <a:xfrm>
            <a:off x="796925" y="1989138"/>
            <a:ext cx="7519988" cy="3597275"/>
            <a:chOff x="435" y="1574"/>
            <a:chExt cx="4737" cy="2266"/>
          </a:xfrm>
        </p:grpSpPr>
        <p:sp>
          <p:nvSpPr>
            <p:cNvPr id="71682" name="椭圆 439298"/>
            <p:cNvSpPr>
              <a:spLocks noChangeArrowheads="1"/>
            </p:cNvSpPr>
            <p:nvPr/>
          </p:nvSpPr>
          <p:spPr bwMode="auto">
            <a:xfrm>
              <a:off x="2533" y="1574"/>
              <a:ext cx="532" cy="576"/>
            </a:xfrm>
            <a:prstGeom prst="ellipse">
              <a:avLst/>
            </a:prstGeom>
            <a:solidFill>
              <a:schemeClr val="hlink"/>
            </a:solidFill>
            <a:ln w="6350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71683" name="任意多边形 439299"/>
            <p:cNvSpPr>
              <a:spLocks noChangeArrowheads="1"/>
            </p:cNvSpPr>
            <p:nvPr/>
          </p:nvSpPr>
          <p:spPr bwMode="auto">
            <a:xfrm>
              <a:off x="2527" y="1693"/>
              <a:ext cx="541" cy="338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133" y="429"/>
                </a:cxn>
                <a:cxn ang="0">
                  <a:pos x="133" y="268"/>
                </a:cxn>
                <a:cxn ang="0">
                  <a:pos x="313" y="579"/>
                </a:cxn>
                <a:cxn ang="0">
                  <a:pos x="313" y="113"/>
                </a:cxn>
                <a:cxn ang="0">
                  <a:pos x="740" y="852"/>
                </a:cxn>
                <a:cxn ang="0">
                  <a:pos x="740" y="268"/>
                </a:cxn>
                <a:cxn ang="0">
                  <a:pos x="920" y="579"/>
                </a:cxn>
                <a:cxn ang="0">
                  <a:pos x="920" y="0"/>
                </a:cxn>
                <a:cxn ang="0">
                  <a:pos x="1409" y="847"/>
                </a:cxn>
                <a:cxn ang="0">
                  <a:pos x="1409" y="268"/>
                </a:cxn>
                <a:cxn ang="0">
                  <a:pos x="1589" y="579"/>
                </a:cxn>
                <a:cxn ang="0">
                  <a:pos x="1589" y="113"/>
                </a:cxn>
                <a:cxn ang="0">
                  <a:pos x="2013" y="847"/>
                </a:cxn>
                <a:cxn ang="0">
                  <a:pos x="2013" y="0"/>
                </a:cxn>
                <a:cxn ang="0">
                  <a:pos x="2351" y="586"/>
                </a:cxn>
                <a:cxn ang="0">
                  <a:pos x="2351" y="429"/>
                </a:cxn>
                <a:cxn ang="0">
                  <a:pos x="2474" y="429"/>
                </a:cxn>
              </a:cxnLst>
              <a:rect l="0" t="0" r="r" b="b"/>
              <a:pathLst>
                <a:path w="2474" h="852">
                  <a:moveTo>
                    <a:pt x="0" y="429"/>
                  </a:moveTo>
                  <a:lnTo>
                    <a:pt x="133" y="429"/>
                  </a:lnTo>
                  <a:lnTo>
                    <a:pt x="133" y="268"/>
                  </a:lnTo>
                  <a:lnTo>
                    <a:pt x="313" y="579"/>
                  </a:lnTo>
                  <a:lnTo>
                    <a:pt x="313" y="113"/>
                  </a:lnTo>
                  <a:lnTo>
                    <a:pt x="740" y="852"/>
                  </a:lnTo>
                  <a:lnTo>
                    <a:pt x="740" y="268"/>
                  </a:lnTo>
                  <a:lnTo>
                    <a:pt x="920" y="579"/>
                  </a:lnTo>
                  <a:lnTo>
                    <a:pt x="920" y="0"/>
                  </a:lnTo>
                  <a:lnTo>
                    <a:pt x="1409" y="847"/>
                  </a:lnTo>
                  <a:lnTo>
                    <a:pt x="1409" y="268"/>
                  </a:lnTo>
                  <a:lnTo>
                    <a:pt x="1589" y="579"/>
                  </a:lnTo>
                  <a:lnTo>
                    <a:pt x="1589" y="113"/>
                  </a:lnTo>
                  <a:lnTo>
                    <a:pt x="2013" y="847"/>
                  </a:lnTo>
                  <a:lnTo>
                    <a:pt x="2013" y="0"/>
                  </a:lnTo>
                  <a:lnTo>
                    <a:pt x="2351" y="586"/>
                  </a:lnTo>
                  <a:lnTo>
                    <a:pt x="2351" y="429"/>
                  </a:lnTo>
                  <a:lnTo>
                    <a:pt x="2474" y="429"/>
                  </a:lnTo>
                </a:path>
              </a:pathLst>
            </a:custGeom>
            <a:noFill/>
            <a:ln w="222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4" name="直接连接符 439300"/>
            <p:cNvSpPr>
              <a:spLocks noChangeShapeType="1"/>
            </p:cNvSpPr>
            <p:nvPr/>
          </p:nvSpPr>
          <p:spPr bwMode="auto">
            <a:xfrm>
              <a:off x="435" y="1871"/>
              <a:ext cx="2097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5" name="直接连接符 439301"/>
            <p:cNvSpPr>
              <a:spLocks noChangeShapeType="1"/>
            </p:cNvSpPr>
            <p:nvPr/>
          </p:nvSpPr>
          <p:spPr bwMode="auto">
            <a:xfrm flipH="1">
              <a:off x="3066" y="1871"/>
              <a:ext cx="2106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6" name="直接连接符 439302"/>
            <p:cNvSpPr>
              <a:spLocks noChangeShapeType="1"/>
            </p:cNvSpPr>
            <p:nvPr/>
          </p:nvSpPr>
          <p:spPr bwMode="auto">
            <a:xfrm>
              <a:off x="2504" y="2431"/>
              <a:ext cx="0" cy="140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7" name="直接连接符 439303"/>
            <p:cNvSpPr>
              <a:spLocks noChangeShapeType="1"/>
            </p:cNvSpPr>
            <p:nvPr/>
          </p:nvSpPr>
          <p:spPr bwMode="auto">
            <a:xfrm>
              <a:off x="3051" y="2431"/>
              <a:ext cx="0" cy="140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88" name="任意多边形 439304"/>
            <p:cNvSpPr>
              <a:spLocks noChangeArrowheads="1"/>
            </p:cNvSpPr>
            <p:nvPr/>
          </p:nvSpPr>
          <p:spPr bwMode="auto">
            <a:xfrm>
              <a:off x="2509" y="2961"/>
              <a:ext cx="541" cy="338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133" y="429"/>
                </a:cxn>
                <a:cxn ang="0">
                  <a:pos x="133" y="268"/>
                </a:cxn>
                <a:cxn ang="0">
                  <a:pos x="313" y="579"/>
                </a:cxn>
                <a:cxn ang="0">
                  <a:pos x="313" y="113"/>
                </a:cxn>
                <a:cxn ang="0">
                  <a:pos x="740" y="852"/>
                </a:cxn>
                <a:cxn ang="0">
                  <a:pos x="740" y="268"/>
                </a:cxn>
                <a:cxn ang="0">
                  <a:pos x="920" y="579"/>
                </a:cxn>
                <a:cxn ang="0">
                  <a:pos x="920" y="0"/>
                </a:cxn>
                <a:cxn ang="0">
                  <a:pos x="1409" y="847"/>
                </a:cxn>
                <a:cxn ang="0">
                  <a:pos x="1409" y="268"/>
                </a:cxn>
                <a:cxn ang="0">
                  <a:pos x="1589" y="579"/>
                </a:cxn>
                <a:cxn ang="0">
                  <a:pos x="1589" y="113"/>
                </a:cxn>
                <a:cxn ang="0">
                  <a:pos x="2013" y="847"/>
                </a:cxn>
                <a:cxn ang="0">
                  <a:pos x="2013" y="0"/>
                </a:cxn>
                <a:cxn ang="0">
                  <a:pos x="2351" y="586"/>
                </a:cxn>
                <a:cxn ang="0">
                  <a:pos x="2351" y="429"/>
                </a:cxn>
                <a:cxn ang="0">
                  <a:pos x="2474" y="429"/>
                </a:cxn>
              </a:cxnLst>
              <a:rect l="0" t="0" r="r" b="b"/>
              <a:pathLst>
                <a:path w="2474" h="852">
                  <a:moveTo>
                    <a:pt x="0" y="429"/>
                  </a:moveTo>
                  <a:lnTo>
                    <a:pt x="133" y="429"/>
                  </a:lnTo>
                  <a:lnTo>
                    <a:pt x="133" y="268"/>
                  </a:lnTo>
                  <a:lnTo>
                    <a:pt x="313" y="579"/>
                  </a:lnTo>
                  <a:lnTo>
                    <a:pt x="313" y="113"/>
                  </a:lnTo>
                  <a:lnTo>
                    <a:pt x="740" y="852"/>
                  </a:lnTo>
                  <a:lnTo>
                    <a:pt x="740" y="268"/>
                  </a:lnTo>
                  <a:lnTo>
                    <a:pt x="920" y="579"/>
                  </a:lnTo>
                  <a:lnTo>
                    <a:pt x="920" y="0"/>
                  </a:lnTo>
                  <a:lnTo>
                    <a:pt x="1409" y="847"/>
                  </a:lnTo>
                  <a:lnTo>
                    <a:pt x="1409" y="268"/>
                  </a:lnTo>
                  <a:lnTo>
                    <a:pt x="1589" y="579"/>
                  </a:lnTo>
                  <a:lnTo>
                    <a:pt x="1589" y="113"/>
                  </a:lnTo>
                  <a:lnTo>
                    <a:pt x="2013" y="847"/>
                  </a:lnTo>
                  <a:lnTo>
                    <a:pt x="2013" y="0"/>
                  </a:lnTo>
                  <a:lnTo>
                    <a:pt x="2351" y="586"/>
                  </a:lnTo>
                  <a:lnTo>
                    <a:pt x="2351" y="429"/>
                  </a:lnTo>
                  <a:lnTo>
                    <a:pt x="2474" y="42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689" name="矩形 439305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特殊类型的模板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冲突点 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(2)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椭圆 440321"/>
          <p:cNvSpPr>
            <a:spLocks noChangeArrowheads="1"/>
          </p:cNvSpPr>
          <p:nvPr/>
        </p:nvSpPr>
        <p:spPr bwMode="auto">
          <a:xfrm>
            <a:off x="4068763" y="2136775"/>
            <a:ext cx="909637" cy="914400"/>
          </a:xfrm>
          <a:prstGeom prst="ellipse">
            <a:avLst/>
          </a:prstGeom>
          <a:solidFill>
            <a:schemeClr val="hlink"/>
          </a:solidFill>
          <a:ln w="635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06" name="任意多边形 440322"/>
          <p:cNvSpPr>
            <a:spLocks noChangeArrowheads="1"/>
          </p:cNvSpPr>
          <p:nvPr/>
        </p:nvSpPr>
        <p:spPr bwMode="auto">
          <a:xfrm>
            <a:off x="4078288" y="2325688"/>
            <a:ext cx="925512" cy="536575"/>
          </a:xfrm>
          <a:custGeom>
            <a:avLst/>
            <a:gdLst/>
            <a:ahLst/>
            <a:cxnLst>
              <a:cxn ang="0">
                <a:pos x="0" y="429"/>
              </a:cxn>
              <a:cxn ang="0">
                <a:pos x="133" y="429"/>
              </a:cxn>
              <a:cxn ang="0">
                <a:pos x="133" y="268"/>
              </a:cxn>
              <a:cxn ang="0">
                <a:pos x="313" y="579"/>
              </a:cxn>
              <a:cxn ang="0">
                <a:pos x="313" y="113"/>
              </a:cxn>
              <a:cxn ang="0">
                <a:pos x="740" y="852"/>
              </a:cxn>
              <a:cxn ang="0">
                <a:pos x="740" y="268"/>
              </a:cxn>
              <a:cxn ang="0">
                <a:pos x="920" y="579"/>
              </a:cxn>
              <a:cxn ang="0">
                <a:pos x="920" y="0"/>
              </a:cxn>
              <a:cxn ang="0">
                <a:pos x="1409" y="847"/>
              </a:cxn>
              <a:cxn ang="0">
                <a:pos x="1409" y="268"/>
              </a:cxn>
              <a:cxn ang="0">
                <a:pos x="1589" y="579"/>
              </a:cxn>
              <a:cxn ang="0">
                <a:pos x="1589" y="113"/>
              </a:cxn>
              <a:cxn ang="0">
                <a:pos x="2013" y="847"/>
              </a:cxn>
              <a:cxn ang="0">
                <a:pos x="2013" y="0"/>
              </a:cxn>
              <a:cxn ang="0">
                <a:pos x="2351" y="586"/>
              </a:cxn>
              <a:cxn ang="0">
                <a:pos x="2351" y="429"/>
              </a:cxn>
              <a:cxn ang="0">
                <a:pos x="2474" y="429"/>
              </a:cxn>
            </a:cxnLst>
            <a:rect l="0" t="0" r="r" b="b"/>
            <a:pathLst>
              <a:path w="2474" h="852">
                <a:moveTo>
                  <a:pt x="0" y="429"/>
                </a:moveTo>
                <a:lnTo>
                  <a:pt x="133" y="429"/>
                </a:lnTo>
                <a:lnTo>
                  <a:pt x="133" y="268"/>
                </a:lnTo>
                <a:lnTo>
                  <a:pt x="313" y="579"/>
                </a:lnTo>
                <a:lnTo>
                  <a:pt x="313" y="113"/>
                </a:lnTo>
                <a:lnTo>
                  <a:pt x="740" y="852"/>
                </a:lnTo>
                <a:lnTo>
                  <a:pt x="740" y="268"/>
                </a:lnTo>
                <a:lnTo>
                  <a:pt x="920" y="579"/>
                </a:lnTo>
                <a:lnTo>
                  <a:pt x="920" y="0"/>
                </a:lnTo>
                <a:lnTo>
                  <a:pt x="1409" y="847"/>
                </a:lnTo>
                <a:lnTo>
                  <a:pt x="1409" y="268"/>
                </a:lnTo>
                <a:lnTo>
                  <a:pt x="1589" y="579"/>
                </a:lnTo>
                <a:lnTo>
                  <a:pt x="1589" y="113"/>
                </a:lnTo>
                <a:lnTo>
                  <a:pt x="2013" y="847"/>
                </a:lnTo>
                <a:lnTo>
                  <a:pt x="2013" y="0"/>
                </a:lnTo>
                <a:lnTo>
                  <a:pt x="2351" y="586"/>
                </a:lnTo>
                <a:lnTo>
                  <a:pt x="2351" y="429"/>
                </a:lnTo>
                <a:lnTo>
                  <a:pt x="2474" y="429"/>
                </a:lnTo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07" name="直接连接符 440323"/>
          <p:cNvSpPr>
            <a:spLocks noChangeShapeType="1"/>
          </p:cNvSpPr>
          <p:nvPr/>
        </p:nvSpPr>
        <p:spPr bwMode="auto">
          <a:xfrm>
            <a:off x="576263" y="2608263"/>
            <a:ext cx="34925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08" name="直接连接符 440324"/>
          <p:cNvSpPr>
            <a:spLocks noChangeShapeType="1"/>
          </p:cNvSpPr>
          <p:nvPr/>
        </p:nvSpPr>
        <p:spPr bwMode="auto">
          <a:xfrm flipH="1">
            <a:off x="4978400" y="2562225"/>
            <a:ext cx="3554413" cy="46038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2709" name="组合 440325"/>
          <p:cNvGrpSpPr>
            <a:grpSpLocks/>
          </p:cNvGrpSpPr>
          <p:nvPr/>
        </p:nvGrpSpPr>
        <p:grpSpPr bwMode="auto">
          <a:xfrm>
            <a:off x="4149725" y="3465513"/>
            <a:ext cx="817563" cy="2236787"/>
            <a:chOff x="2563" y="2203"/>
            <a:chExt cx="590" cy="1409"/>
          </a:xfrm>
        </p:grpSpPr>
        <p:sp>
          <p:nvSpPr>
            <p:cNvPr id="72710" name="直接连接符 440326"/>
            <p:cNvSpPr>
              <a:spLocks noChangeShapeType="1"/>
            </p:cNvSpPr>
            <p:nvPr/>
          </p:nvSpPr>
          <p:spPr bwMode="auto">
            <a:xfrm>
              <a:off x="2563" y="2203"/>
              <a:ext cx="0" cy="140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1" name="直接连接符 440327"/>
            <p:cNvSpPr>
              <a:spLocks noChangeShapeType="1"/>
            </p:cNvSpPr>
            <p:nvPr/>
          </p:nvSpPr>
          <p:spPr bwMode="auto">
            <a:xfrm>
              <a:off x="3153" y="2203"/>
              <a:ext cx="0" cy="140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2" name="任意多边形 440328"/>
            <p:cNvSpPr>
              <a:spLocks noChangeArrowheads="1"/>
            </p:cNvSpPr>
            <p:nvPr/>
          </p:nvSpPr>
          <p:spPr bwMode="auto">
            <a:xfrm>
              <a:off x="2563" y="2733"/>
              <a:ext cx="583" cy="338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133" y="429"/>
                </a:cxn>
                <a:cxn ang="0">
                  <a:pos x="133" y="268"/>
                </a:cxn>
                <a:cxn ang="0">
                  <a:pos x="313" y="579"/>
                </a:cxn>
                <a:cxn ang="0">
                  <a:pos x="313" y="113"/>
                </a:cxn>
                <a:cxn ang="0">
                  <a:pos x="740" y="852"/>
                </a:cxn>
                <a:cxn ang="0">
                  <a:pos x="740" y="268"/>
                </a:cxn>
                <a:cxn ang="0">
                  <a:pos x="920" y="579"/>
                </a:cxn>
                <a:cxn ang="0">
                  <a:pos x="920" y="0"/>
                </a:cxn>
                <a:cxn ang="0">
                  <a:pos x="1409" y="847"/>
                </a:cxn>
                <a:cxn ang="0">
                  <a:pos x="1409" y="268"/>
                </a:cxn>
                <a:cxn ang="0">
                  <a:pos x="1589" y="579"/>
                </a:cxn>
                <a:cxn ang="0">
                  <a:pos x="1589" y="113"/>
                </a:cxn>
                <a:cxn ang="0">
                  <a:pos x="2013" y="847"/>
                </a:cxn>
                <a:cxn ang="0">
                  <a:pos x="2013" y="0"/>
                </a:cxn>
                <a:cxn ang="0">
                  <a:pos x="2351" y="586"/>
                </a:cxn>
                <a:cxn ang="0">
                  <a:pos x="2351" y="429"/>
                </a:cxn>
                <a:cxn ang="0">
                  <a:pos x="2474" y="429"/>
                </a:cxn>
              </a:cxnLst>
              <a:rect l="0" t="0" r="r" b="b"/>
              <a:pathLst>
                <a:path w="2474" h="852">
                  <a:moveTo>
                    <a:pt x="0" y="429"/>
                  </a:moveTo>
                  <a:lnTo>
                    <a:pt x="133" y="429"/>
                  </a:lnTo>
                  <a:lnTo>
                    <a:pt x="133" y="268"/>
                  </a:lnTo>
                  <a:lnTo>
                    <a:pt x="313" y="579"/>
                  </a:lnTo>
                  <a:lnTo>
                    <a:pt x="313" y="113"/>
                  </a:lnTo>
                  <a:lnTo>
                    <a:pt x="740" y="852"/>
                  </a:lnTo>
                  <a:lnTo>
                    <a:pt x="740" y="268"/>
                  </a:lnTo>
                  <a:lnTo>
                    <a:pt x="920" y="579"/>
                  </a:lnTo>
                  <a:lnTo>
                    <a:pt x="920" y="0"/>
                  </a:lnTo>
                  <a:lnTo>
                    <a:pt x="1409" y="847"/>
                  </a:lnTo>
                  <a:lnTo>
                    <a:pt x="1409" y="268"/>
                  </a:lnTo>
                  <a:lnTo>
                    <a:pt x="1589" y="579"/>
                  </a:lnTo>
                  <a:lnTo>
                    <a:pt x="1589" y="113"/>
                  </a:lnTo>
                  <a:lnTo>
                    <a:pt x="2013" y="847"/>
                  </a:lnTo>
                  <a:lnTo>
                    <a:pt x="2013" y="0"/>
                  </a:lnTo>
                  <a:lnTo>
                    <a:pt x="2351" y="586"/>
                  </a:lnTo>
                  <a:lnTo>
                    <a:pt x="2351" y="429"/>
                  </a:lnTo>
                  <a:lnTo>
                    <a:pt x="2474" y="42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713" name="文本框 440329"/>
          <p:cNvSpPr txBox="1">
            <a:spLocks noChangeArrowheads="1"/>
          </p:cNvSpPr>
          <p:nvPr/>
        </p:nvSpPr>
        <p:spPr bwMode="auto">
          <a:xfrm>
            <a:off x="1365250" y="1843088"/>
            <a:ext cx="1720850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标题</a:t>
            </a:r>
          </a:p>
        </p:txBody>
      </p:sp>
      <p:sp>
        <p:nvSpPr>
          <p:cNvPr id="72714" name="文本框 440330"/>
          <p:cNvSpPr txBox="1">
            <a:spLocks noChangeArrowheads="1"/>
          </p:cNvSpPr>
          <p:nvPr/>
        </p:nvSpPr>
        <p:spPr bwMode="auto">
          <a:xfrm>
            <a:off x="6024563" y="1843088"/>
            <a:ext cx="17192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标题</a:t>
            </a:r>
          </a:p>
        </p:txBody>
      </p:sp>
      <p:sp>
        <p:nvSpPr>
          <p:cNvPr id="72715" name="矩形 440331"/>
          <p:cNvSpPr>
            <a:spLocks noChangeArrowheads="1"/>
          </p:cNvSpPr>
          <p:nvPr/>
        </p:nvSpPr>
        <p:spPr bwMode="auto">
          <a:xfrm>
            <a:off x="649288" y="2922588"/>
            <a:ext cx="33829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zh-CN" altLang="en-US" sz="1400">
                <a:solidFill>
                  <a:schemeClr val="tx2"/>
                </a:solidFill>
              </a:rPr>
              <a:t>细节</a:t>
            </a:r>
          </a:p>
        </p:txBody>
      </p:sp>
      <p:sp>
        <p:nvSpPr>
          <p:cNvPr id="72716" name="矩形 440332"/>
          <p:cNvSpPr>
            <a:spLocks noChangeArrowheads="1"/>
          </p:cNvSpPr>
          <p:nvPr/>
        </p:nvSpPr>
        <p:spPr bwMode="auto">
          <a:xfrm>
            <a:off x="5275263" y="2995613"/>
            <a:ext cx="325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AutoNum type="arabicPeriod"/>
            </a:pPr>
            <a:r>
              <a:rPr lang="zh-CN" altLang="en-US" sz="1400">
                <a:solidFill>
                  <a:schemeClr val="tx2"/>
                </a:solidFill>
              </a:rPr>
              <a:t>细节</a:t>
            </a:r>
          </a:p>
        </p:txBody>
      </p:sp>
      <p:sp>
        <p:nvSpPr>
          <p:cNvPr id="72717" name="矩形 440333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特殊类型的模板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冲突点 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(2)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组合 441345"/>
          <p:cNvGrpSpPr>
            <a:grpSpLocks/>
          </p:cNvGrpSpPr>
          <p:nvPr/>
        </p:nvGrpSpPr>
        <p:grpSpPr bwMode="auto">
          <a:xfrm>
            <a:off x="4160838" y="1951038"/>
            <a:ext cx="796925" cy="4106862"/>
            <a:chOff x="2713" y="2431"/>
            <a:chExt cx="592" cy="1409"/>
          </a:xfrm>
        </p:grpSpPr>
        <p:sp>
          <p:nvSpPr>
            <p:cNvPr id="73730" name="直接连接符 441346"/>
            <p:cNvSpPr>
              <a:spLocks noChangeShapeType="1"/>
            </p:cNvSpPr>
            <p:nvPr/>
          </p:nvSpPr>
          <p:spPr bwMode="auto">
            <a:xfrm>
              <a:off x="2713" y="2431"/>
              <a:ext cx="0" cy="140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1" name="直接连接符 441347"/>
            <p:cNvSpPr>
              <a:spLocks noChangeShapeType="1"/>
            </p:cNvSpPr>
            <p:nvPr/>
          </p:nvSpPr>
          <p:spPr bwMode="auto">
            <a:xfrm>
              <a:off x="3305" y="2431"/>
              <a:ext cx="0" cy="140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2" name="任意多边形 441348"/>
            <p:cNvSpPr>
              <a:spLocks noChangeArrowheads="1"/>
            </p:cNvSpPr>
            <p:nvPr/>
          </p:nvSpPr>
          <p:spPr bwMode="auto">
            <a:xfrm>
              <a:off x="2718" y="2961"/>
              <a:ext cx="586" cy="338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133" y="429"/>
                </a:cxn>
                <a:cxn ang="0">
                  <a:pos x="133" y="268"/>
                </a:cxn>
                <a:cxn ang="0">
                  <a:pos x="313" y="579"/>
                </a:cxn>
                <a:cxn ang="0">
                  <a:pos x="313" y="113"/>
                </a:cxn>
                <a:cxn ang="0">
                  <a:pos x="740" y="852"/>
                </a:cxn>
                <a:cxn ang="0">
                  <a:pos x="740" y="268"/>
                </a:cxn>
                <a:cxn ang="0">
                  <a:pos x="920" y="579"/>
                </a:cxn>
                <a:cxn ang="0">
                  <a:pos x="920" y="0"/>
                </a:cxn>
                <a:cxn ang="0">
                  <a:pos x="1409" y="847"/>
                </a:cxn>
                <a:cxn ang="0">
                  <a:pos x="1409" y="268"/>
                </a:cxn>
                <a:cxn ang="0">
                  <a:pos x="1589" y="579"/>
                </a:cxn>
                <a:cxn ang="0">
                  <a:pos x="1589" y="113"/>
                </a:cxn>
                <a:cxn ang="0">
                  <a:pos x="2013" y="847"/>
                </a:cxn>
                <a:cxn ang="0">
                  <a:pos x="2013" y="0"/>
                </a:cxn>
                <a:cxn ang="0">
                  <a:pos x="2351" y="586"/>
                </a:cxn>
                <a:cxn ang="0">
                  <a:pos x="2351" y="429"/>
                </a:cxn>
                <a:cxn ang="0">
                  <a:pos x="2474" y="429"/>
                </a:cxn>
              </a:cxnLst>
              <a:rect l="0" t="0" r="r" b="b"/>
              <a:pathLst>
                <a:path w="2474" h="852">
                  <a:moveTo>
                    <a:pt x="0" y="429"/>
                  </a:moveTo>
                  <a:lnTo>
                    <a:pt x="133" y="429"/>
                  </a:lnTo>
                  <a:lnTo>
                    <a:pt x="133" y="268"/>
                  </a:lnTo>
                  <a:lnTo>
                    <a:pt x="313" y="579"/>
                  </a:lnTo>
                  <a:lnTo>
                    <a:pt x="313" y="113"/>
                  </a:lnTo>
                  <a:lnTo>
                    <a:pt x="740" y="852"/>
                  </a:lnTo>
                  <a:lnTo>
                    <a:pt x="740" y="268"/>
                  </a:lnTo>
                  <a:lnTo>
                    <a:pt x="920" y="579"/>
                  </a:lnTo>
                  <a:lnTo>
                    <a:pt x="920" y="0"/>
                  </a:lnTo>
                  <a:lnTo>
                    <a:pt x="1409" y="847"/>
                  </a:lnTo>
                  <a:lnTo>
                    <a:pt x="1409" y="268"/>
                  </a:lnTo>
                  <a:lnTo>
                    <a:pt x="1589" y="579"/>
                  </a:lnTo>
                  <a:lnTo>
                    <a:pt x="1589" y="113"/>
                  </a:lnTo>
                  <a:lnTo>
                    <a:pt x="2013" y="847"/>
                  </a:lnTo>
                  <a:lnTo>
                    <a:pt x="2013" y="0"/>
                  </a:lnTo>
                  <a:lnTo>
                    <a:pt x="2351" y="586"/>
                  </a:lnTo>
                  <a:lnTo>
                    <a:pt x="2351" y="429"/>
                  </a:lnTo>
                  <a:lnTo>
                    <a:pt x="2474" y="42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733" name="直接连接符 441349"/>
          <p:cNvSpPr>
            <a:spLocks noChangeShapeType="1"/>
          </p:cNvSpPr>
          <p:nvPr/>
        </p:nvSpPr>
        <p:spPr bwMode="auto">
          <a:xfrm>
            <a:off x="911225" y="1951038"/>
            <a:ext cx="3249613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4" name="直接连接符 441350"/>
          <p:cNvSpPr>
            <a:spLocks noChangeShapeType="1"/>
          </p:cNvSpPr>
          <p:nvPr/>
        </p:nvSpPr>
        <p:spPr bwMode="auto">
          <a:xfrm>
            <a:off x="4957763" y="1951038"/>
            <a:ext cx="32512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5" name="文本框 441351"/>
          <p:cNvSpPr txBox="1">
            <a:spLocks noChangeArrowheads="1"/>
          </p:cNvSpPr>
          <p:nvPr/>
        </p:nvSpPr>
        <p:spPr bwMode="auto">
          <a:xfrm>
            <a:off x="955675" y="2095500"/>
            <a:ext cx="3205163" cy="21272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</a:rPr>
              <a:t>细节</a:t>
            </a:r>
          </a:p>
        </p:txBody>
      </p:sp>
      <p:sp>
        <p:nvSpPr>
          <p:cNvPr id="73736" name="文本框 441352"/>
          <p:cNvSpPr txBox="1">
            <a:spLocks noChangeArrowheads="1"/>
          </p:cNvSpPr>
          <p:nvPr/>
        </p:nvSpPr>
        <p:spPr bwMode="auto">
          <a:xfrm>
            <a:off x="5024438" y="2095500"/>
            <a:ext cx="3184525" cy="21272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25425" indent="-225425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</a:rPr>
              <a:t>细节</a:t>
            </a:r>
          </a:p>
        </p:txBody>
      </p:sp>
      <p:sp>
        <p:nvSpPr>
          <p:cNvPr id="73737" name="矩形 441353"/>
          <p:cNvSpPr>
            <a:spLocks noChangeArrowheads="1"/>
          </p:cNvSpPr>
          <p:nvPr/>
        </p:nvSpPr>
        <p:spPr bwMode="auto">
          <a:xfrm>
            <a:off x="911225" y="1519238"/>
            <a:ext cx="3206750" cy="358775"/>
          </a:xfrm>
          <a:prstGeom prst="rect">
            <a:avLst/>
          </a:prstGeom>
          <a:solidFill>
            <a:schemeClr val="accent1"/>
          </a:solidFill>
          <a:ln w="222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 b="1"/>
              <a:t>标题</a:t>
            </a:r>
          </a:p>
        </p:txBody>
      </p:sp>
      <p:sp>
        <p:nvSpPr>
          <p:cNvPr id="73738" name="矩形 441354"/>
          <p:cNvSpPr>
            <a:spLocks noChangeArrowheads="1"/>
          </p:cNvSpPr>
          <p:nvPr/>
        </p:nvSpPr>
        <p:spPr bwMode="auto">
          <a:xfrm>
            <a:off x="5003800" y="1519238"/>
            <a:ext cx="3205163" cy="358775"/>
          </a:xfrm>
          <a:prstGeom prst="rect">
            <a:avLst/>
          </a:prstGeom>
          <a:solidFill>
            <a:schemeClr val="accent1"/>
          </a:solidFill>
          <a:ln w="222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itchFamily="2" charset="2"/>
              <a:buNone/>
            </a:pPr>
            <a:r>
              <a:rPr lang="zh-CN" altLang="en-US" sz="1400" b="1"/>
              <a:t>标题</a:t>
            </a:r>
          </a:p>
        </p:txBody>
      </p:sp>
      <p:sp>
        <p:nvSpPr>
          <p:cNvPr id="73739" name="矩形 441355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特殊类型的模板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sz="4400">
                <a:solidFill>
                  <a:schemeClr val="tx2"/>
                </a:solidFill>
                <a:latin typeface="宋体" pitchFamily="2" charset="-122"/>
              </a:rPr>
              <a:t>冲突点 </a:t>
            </a:r>
            <a:r>
              <a:rPr lang="en-US" altLang="zh-CN" sz="4400">
                <a:solidFill>
                  <a:schemeClr val="tx2"/>
                </a:solidFill>
                <a:latin typeface="宋体" pitchFamily="2" charset="-122"/>
              </a:rPr>
              <a:t>(3)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7" name="内容占位符 375809"/>
          <p:cNvGraphicFramePr>
            <a:graphicFrameLocks noGrp="1"/>
          </p:cNvGraphicFramePr>
          <p:nvPr>
            <p:ph sz="half" idx="1"/>
          </p:nvPr>
        </p:nvGraphicFramePr>
        <p:xfrm>
          <a:off x="227013" y="1647825"/>
          <a:ext cx="4403725" cy="4625975"/>
        </p:xfrm>
        <a:graphic>
          <a:graphicData uri="http://schemas.openxmlformats.org/presentationml/2006/ole">
            <p:oleObj spid="_x0000_s9217" r:id="rId3" imgW="3442320" imgH="3338280" progId="MSGraph.Chart.8">
              <p:embed/>
            </p:oleObj>
          </a:graphicData>
        </a:graphic>
      </p:graphicFrame>
      <p:sp>
        <p:nvSpPr>
          <p:cNvPr id="9218" name="矩形 375810"/>
          <p:cNvSpPr>
            <a:spLocks noChangeArrowheads="1"/>
          </p:cNvSpPr>
          <p:nvPr/>
        </p:nvSpPr>
        <p:spPr bwMode="auto">
          <a:xfrm>
            <a:off x="576263" y="6034088"/>
            <a:ext cx="7883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1200">
                <a:latin typeface="宋体" pitchFamily="2" charset="-122"/>
              </a:rPr>
              <a:t>备注：营运资金占用天数</a:t>
            </a:r>
            <a:r>
              <a:rPr lang="en-US" altLang="zh-CN" sz="1200">
                <a:latin typeface="宋体" pitchFamily="2" charset="-122"/>
              </a:rPr>
              <a:t>=</a:t>
            </a:r>
            <a:r>
              <a:rPr lang="zh-CN" altLang="en-US" sz="1200">
                <a:latin typeface="宋体" pitchFamily="2" charset="-122"/>
              </a:rPr>
              <a:t>预付账款周转天数</a:t>
            </a:r>
            <a:r>
              <a:rPr lang="en-US" altLang="zh-CN" sz="1200">
                <a:latin typeface="宋体" pitchFamily="2" charset="-122"/>
              </a:rPr>
              <a:t>+</a:t>
            </a:r>
            <a:r>
              <a:rPr lang="zh-CN" altLang="en-US" sz="1200">
                <a:latin typeface="宋体" pitchFamily="2" charset="-122"/>
              </a:rPr>
              <a:t>存货周转天数</a:t>
            </a:r>
            <a:r>
              <a:rPr lang="en-US" altLang="zh-CN" sz="1200">
                <a:latin typeface="宋体" pitchFamily="2" charset="-122"/>
              </a:rPr>
              <a:t>+</a:t>
            </a:r>
            <a:r>
              <a:rPr lang="zh-CN" altLang="en-US" sz="1200">
                <a:latin typeface="宋体" pitchFamily="2" charset="-122"/>
              </a:rPr>
              <a:t>应收账款周转天数</a:t>
            </a:r>
            <a:r>
              <a:rPr lang="en-US" altLang="zh-CN" sz="1200">
                <a:latin typeface="宋体" pitchFamily="2" charset="-122"/>
              </a:rPr>
              <a:t>+</a:t>
            </a:r>
            <a:r>
              <a:rPr lang="zh-CN" altLang="en-US" sz="1200">
                <a:latin typeface="宋体" pitchFamily="2" charset="-122"/>
              </a:rPr>
              <a:t>应收票据周转天数</a:t>
            </a:r>
          </a:p>
        </p:txBody>
      </p:sp>
      <p:sp>
        <p:nvSpPr>
          <p:cNvPr id="9219" name="任意多边形 375811"/>
          <p:cNvSpPr>
            <a:spLocks noChangeArrowheads="1"/>
          </p:cNvSpPr>
          <p:nvPr/>
        </p:nvSpPr>
        <p:spPr bwMode="auto">
          <a:xfrm>
            <a:off x="827088" y="1341438"/>
            <a:ext cx="2665412" cy="493712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20" name="文本框 375812"/>
          <p:cNvSpPr txBox="1">
            <a:spLocks noChangeArrowheads="1"/>
          </p:cNvSpPr>
          <p:nvPr/>
        </p:nvSpPr>
        <p:spPr bwMode="auto">
          <a:xfrm>
            <a:off x="863600" y="1452563"/>
            <a:ext cx="26289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latin typeface="宋体" pitchFamily="2" charset="-122"/>
              </a:rPr>
              <a:t>营运资金占用天数</a:t>
            </a:r>
            <a:r>
              <a:rPr lang="zh-CN" altLang="en-US" sz="1200">
                <a:latin typeface="宋体" pitchFamily="2" charset="-122"/>
              </a:rPr>
              <a:t>（单位：天）</a:t>
            </a:r>
          </a:p>
        </p:txBody>
      </p:sp>
      <p:graphicFrame>
        <p:nvGraphicFramePr>
          <p:cNvPr id="9221" name="内容占位符 375813"/>
          <p:cNvGraphicFramePr>
            <a:graphicFrameLocks noGrp="1"/>
          </p:cNvGraphicFramePr>
          <p:nvPr>
            <p:ph sz="half" idx="2"/>
          </p:nvPr>
        </p:nvGraphicFramePr>
        <p:xfrm>
          <a:off x="4430713" y="2446338"/>
          <a:ext cx="4314825" cy="3719512"/>
        </p:xfrm>
        <a:graphic>
          <a:graphicData uri="http://schemas.openxmlformats.org/presentationml/2006/ole">
            <p:oleObj spid="_x0000_s9221" r:id="rId4" imgW="3442320" imgH="3338280" progId="MSGraph.Chart.8">
              <p:embed/>
            </p:oleObj>
          </a:graphicData>
        </a:graphic>
      </p:graphicFrame>
      <p:sp>
        <p:nvSpPr>
          <p:cNvPr id="9222" name="任意多边形 375814"/>
          <p:cNvSpPr>
            <a:spLocks noChangeArrowheads="1"/>
          </p:cNvSpPr>
          <p:nvPr/>
        </p:nvSpPr>
        <p:spPr bwMode="auto">
          <a:xfrm flipH="1">
            <a:off x="4787900" y="1341438"/>
            <a:ext cx="2647950" cy="493712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23" name="文本框 375815"/>
          <p:cNvSpPr txBox="1">
            <a:spLocks noChangeArrowheads="1"/>
          </p:cNvSpPr>
          <p:nvPr/>
        </p:nvSpPr>
        <p:spPr bwMode="auto">
          <a:xfrm>
            <a:off x="5216525" y="1385888"/>
            <a:ext cx="2451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latin typeface="宋体" pitchFamily="2" charset="-122"/>
              </a:rPr>
              <a:t>营运资金占用天数</a:t>
            </a:r>
            <a:r>
              <a:rPr lang="zh-CN" altLang="en-US" sz="1200">
                <a:latin typeface="宋体" pitchFamily="2" charset="-122"/>
              </a:rPr>
              <a:t>（单位：天）</a:t>
            </a:r>
          </a:p>
        </p:txBody>
      </p:sp>
      <p:sp>
        <p:nvSpPr>
          <p:cNvPr id="9224" name="文本框 375816"/>
          <p:cNvSpPr txBox="1">
            <a:spLocks noChangeArrowheads="1"/>
          </p:cNvSpPr>
          <p:nvPr/>
        </p:nvSpPr>
        <p:spPr bwMode="auto">
          <a:xfrm>
            <a:off x="595313" y="4292600"/>
            <a:ext cx="663575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1.1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25" name="文本框 375817"/>
          <p:cNvSpPr txBox="1">
            <a:spLocks noChangeArrowheads="1"/>
          </p:cNvSpPr>
          <p:nvPr/>
        </p:nvSpPr>
        <p:spPr bwMode="auto">
          <a:xfrm>
            <a:off x="1389063" y="3587750"/>
            <a:ext cx="661987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4.7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26" name="文本框 375818"/>
          <p:cNvSpPr txBox="1">
            <a:spLocks noChangeArrowheads="1"/>
          </p:cNvSpPr>
          <p:nvPr/>
        </p:nvSpPr>
        <p:spPr bwMode="auto">
          <a:xfrm>
            <a:off x="2200275" y="2867025"/>
            <a:ext cx="661988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5.0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27" name="文本框 375819"/>
          <p:cNvSpPr txBox="1">
            <a:spLocks noChangeArrowheads="1"/>
          </p:cNvSpPr>
          <p:nvPr/>
        </p:nvSpPr>
        <p:spPr bwMode="auto">
          <a:xfrm>
            <a:off x="3044825" y="2420938"/>
            <a:ext cx="663575" cy="2016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4.8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28" name="文本框 375820"/>
          <p:cNvSpPr txBox="1">
            <a:spLocks noChangeArrowheads="1"/>
          </p:cNvSpPr>
          <p:nvPr/>
        </p:nvSpPr>
        <p:spPr bwMode="auto">
          <a:xfrm>
            <a:off x="4716463" y="4292600"/>
            <a:ext cx="663575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2.3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29" name="文本框 375821"/>
          <p:cNvSpPr txBox="1">
            <a:spLocks noChangeArrowheads="1"/>
          </p:cNvSpPr>
          <p:nvPr/>
        </p:nvSpPr>
        <p:spPr bwMode="auto">
          <a:xfrm>
            <a:off x="5508625" y="3644900"/>
            <a:ext cx="661988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3.8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30" name="文本框 375822"/>
          <p:cNvSpPr txBox="1">
            <a:spLocks noChangeArrowheads="1"/>
          </p:cNvSpPr>
          <p:nvPr/>
        </p:nvSpPr>
        <p:spPr bwMode="auto">
          <a:xfrm>
            <a:off x="6300788" y="2997200"/>
            <a:ext cx="661987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2.9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31" name="文本框 375823"/>
          <p:cNvSpPr txBox="1">
            <a:spLocks noChangeArrowheads="1"/>
          </p:cNvSpPr>
          <p:nvPr/>
        </p:nvSpPr>
        <p:spPr bwMode="auto">
          <a:xfrm>
            <a:off x="7092950" y="2924175"/>
            <a:ext cx="661988" cy="2016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  <a:buClr>
                <a:srgbClr val="3366CC"/>
              </a:buClr>
              <a:buFont typeface="Wingdings" pitchFamily="2" charset="2"/>
              <a:buNone/>
            </a:pPr>
            <a:r>
              <a:rPr lang="en-US" altLang="zh-CN" sz="1200">
                <a:latin typeface="宋体" pitchFamily="2" charset="-122"/>
              </a:rPr>
              <a:t>1.8</a:t>
            </a:r>
            <a:r>
              <a:rPr lang="zh-CN" altLang="en-US" sz="1200">
                <a:latin typeface="宋体" pitchFamily="2" charset="-122"/>
              </a:rPr>
              <a:t>亿</a:t>
            </a:r>
          </a:p>
        </p:txBody>
      </p:sp>
      <p:sp>
        <p:nvSpPr>
          <p:cNvPr id="9232" name="标题 3758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文本框 442369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程序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任意多边形 443393"/>
          <p:cNvSpPr>
            <a:spLocks noChangeArrowheads="1"/>
          </p:cNvSpPr>
          <p:nvPr/>
        </p:nvSpPr>
        <p:spPr bwMode="auto">
          <a:xfrm>
            <a:off x="638175" y="2039938"/>
            <a:ext cx="1130300" cy="911225"/>
          </a:xfrm>
          <a:custGeom>
            <a:avLst/>
            <a:gdLst/>
            <a:ahLst/>
            <a:cxnLst>
              <a:cxn ang="0">
                <a:pos x="573" y="376"/>
              </a:cxn>
              <a:cxn ang="0">
                <a:pos x="573" y="0"/>
              </a:cxn>
              <a:cxn ang="0">
                <a:pos x="0" y="0"/>
              </a:cxn>
              <a:cxn ang="0">
                <a:pos x="0" y="574"/>
              </a:cxn>
              <a:cxn ang="0">
                <a:pos x="772" y="574"/>
              </a:cxn>
            </a:cxnLst>
            <a:rect l="0" t="0" r="r" b="b"/>
            <a:pathLst>
              <a:path w="772" h="574">
                <a:moveTo>
                  <a:pt x="573" y="376"/>
                </a:moveTo>
                <a:lnTo>
                  <a:pt x="573" y="0"/>
                </a:lnTo>
                <a:lnTo>
                  <a:pt x="0" y="0"/>
                </a:lnTo>
                <a:lnTo>
                  <a:pt x="0" y="574"/>
                </a:lnTo>
                <a:lnTo>
                  <a:pt x="772" y="57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78" name="任意多边形 443394"/>
          <p:cNvSpPr>
            <a:spLocks noChangeArrowheads="1"/>
          </p:cNvSpPr>
          <p:nvPr/>
        </p:nvSpPr>
        <p:spPr bwMode="auto">
          <a:xfrm>
            <a:off x="1982788" y="2039938"/>
            <a:ext cx="1131887" cy="911225"/>
          </a:xfrm>
          <a:custGeom>
            <a:avLst/>
            <a:gdLst/>
            <a:ahLst/>
            <a:cxnLst>
              <a:cxn ang="0">
                <a:pos x="573" y="376"/>
              </a:cxn>
              <a:cxn ang="0">
                <a:pos x="573" y="0"/>
              </a:cxn>
              <a:cxn ang="0">
                <a:pos x="0" y="0"/>
              </a:cxn>
              <a:cxn ang="0">
                <a:pos x="0" y="574"/>
              </a:cxn>
              <a:cxn ang="0">
                <a:pos x="772" y="574"/>
              </a:cxn>
            </a:cxnLst>
            <a:rect l="0" t="0" r="r" b="b"/>
            <a:pathLst>
              <a:path w="772" h="574">
                <a:moveTo>
                  <a:pt x="573" y="376"/>
                </a:moveTo>
                <a:lnTo>
                  <a:pt x="573" y="0"/>
                </a:lnTo>
                <a:lnTo>
                  <a:pt x="0" y="0"/>
                </a:lnTo>
                <a:lnTo>
                  <a:pt x="0" y="574"/>
                </a:lnTo>
                <a:lnTo>
                  <a:pt x="772" y="57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79" name="任意多边形 443395"/>
          <p:cNvSpPr>
            <a:spLocks noChangeArrowheads="1"/>
          </p:cNvSpPr>
          <p:nvPr/>
        </p:nvSpPr>
        <p:spPr bwMode="auto">
          <a:xfrm>
            <a:off x="3327400" y="2039938"/>
            <a:ext cx="1131888" cy="911225"/>
          </a:xfrm>
          <a:custGeom>
            <a:avLst/>
            <a:gdLst/>
            <a:ahLst/>
            <a:cxnLst>
              <a:cxn ang="0">
                <a:pos x="573" y="376"/>
              </a:cxn>
              <a:cxn ang="0">
                <a:pos x="573" y="0"/>
              </a:cxn>
              <a:cxn ang="0">
                <a:pos x="0" y="0"/>
              </a:cxn>
              <a:cxn ang="0">
                <a:pos x="0" y="574"/>
              </a:cxn>
              <a:cxn ang="0">
                <a:pos x="772" y="574"/>
              </a:cxn>
            </a:cxnLst>
            <a:rect l="0" t="0" r="r" b="b"/>
            <a:pathLst>
              <a:path w="772" h="574">
                <a:moveTo>
                  <a:pt x="573" y="376"/>
                </a:moveTo>
                <a:lnTo>
                  <a:pt x="573" y="0"/>
                </a:lnTo>
                <a:lnTo>
                  <a:pt x="0" y="0"/>
                </a:lnTo>
                <a:lnTo>
                  <a:pt x="0" y="574"/>
                </a:lnTo>
                <a:lnTo>
                  <a:pt x="772" y="57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80" name="任意多边形 443396"/>
          <p:cNvSpPr>
            <a:spLocks noChangeArrowheads="1"/>
          </p:cNvSpPr>
          <p:nvPr/>
        </p:nvSpPr>
        <p:spPr bwMode="auto">
          <a:xfrm>
            <a:off x="4673600" y="2039938"/>
            <a:ext cx="1130300" cy="911225"/>
          </a:xfrm>
          <a:custGeom>
            <a:avLst/>
            <a:gdLst/>
            <a:ahLst/>
            <a:cxnLst>
              <a:cxn ang="0">
                <a:pos x="573" y="376"/>
              </a:cxn>
              <a:cxn ang="0">
                <a:pos x="573" y="0"/>
              </a:cxn>
              <a:cxn ang="0">
                <a:pos x="0" y="0"/>
              </a:cxn>
              <a:cxn ang="0">
                <a:pos x="0" y="574"/>
              </a:cxn>
              <a:cxn ang="0">
                <a:pos x="772" y="574"/>
              </a:cxn>
            </a:cxnLst>
            <a:rect l="0" t="0" r="r" b="b"/>
            <a:pathLst>
              <a:path w="772" h="574">
                <a:moveTo>
                  <a:pt x="573" y="376"/>
                </a:moveTo>
                <a:lnTo>
                  <a:pt x="573" y="0"/>
                </a:lnTo>
                <a:lnTo>
                  <a:pt x="0" y="0"/>
                </a:lnTo>
                <a:lnTo>
                  <a:pt x="0" y="574"/>
                </a:lnTo>
                <a:lnTo>
                  <a:pt x="772" y="57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81" name="任意多边形 443397"/>
          <p:cNvSpPr>
            <a:spLocks noChangeArrowheads="1"/>
          </p:cNvSpPr>
          <p:nvPr/>
        </p:nvSpPr>
        <p:spPr bwMode="auto">
          <a:xfrm>
            <a:off x="6018213" y="2039938"/>
            <a:ext cx="1131887" cy="911225"/>
          </a:xfrm>
          <a:custGeom>
            <a:avLst/>
            <a:gdLst/>
            <a:ahLst/>
            <a:cxnLst>
              <a:cxn ang="0">
                <a:pos x="573" y="376"/>
              </a:cxn>
              <a:cxn ang="0">
                <a:pos x="573" y="0"/>
              </a:cxn>
              <a:cxn ang="0">
                <a:pos x="0" y="0"/>
              </a:cxn>
              <a:cxn ang="0">
                <a:pos x="0" y="574"/>
              </a:cxn>
              <a:cxn ang="0">
                <a:pos x="772" y="574"/>
              </a:cxn>
            </a:cxnLst>
            <a:rect l="0" t="0" r="r" b="b"/>
            <a:pathLst>
              <a:path w="772" h="574">
                <a:moveTo>
                  <a:pt x="573" y="376"/>
                </a:moveTo>
                <a:lnTo>
                  <a:pt x="573" y="0"/>
                </a:lnTo>
                <a:lnTo>
                  <a:pt x="0" y="0"/>
                </a:lnTo>
                <a:lnTo>
                  <a:pt x="0" y="574"/>
                </a:lnTo>
                <a:lnTo>
                  <a:pt x="772" y="57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5782" name="组合 443398"/>
          <p:cNvGrpSpPr>
            <a:grpSpLocks/>
          </p:cNvGrpSpPr>
          <p:nvPr/>
        </p:nvGrpSpPr>
        <p:grpSpPr bwMode="auto">
          <a:xfrm>
            <a:off x="628650" y="3503613"/>
            <a:ext cx="1114425" cy="919162"/>
            <a:chOff x="836" y="1977"/>
            <a:chExt cx="760" cy="579"/>
          </a:xfrm>
        </p:grpSpPr>
        <p:sp>
          <p:nvSpPr>
            <p:cNvPr id="75783" name="任意多边形 443399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4" name="直接连接符 443400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785" name="组合 443401"/>
          <p:cNvGrpSpPr>
            <a:grpSpLocks/>
          </p:cNvGrpSpPr>
          <p:nvPr/>
        </p:nvGrpSpPr>
        <p:grpSpPr bwMode="auto">
          <a:xfrm>
            <a:off x="1981200" y="3503613"/>
            <a:ext cx="1114425" cy="919162"/>
            <a:chOff x="836" y="1977"/>
            <a:chExt cx="760" cy="579"/>
          </a:xfrm>
        </p:grpSpPr>
        <p:sp>
          <p:nvSpPr>
            <p:cNvPr id="75786" name="任意多边形 443402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7" name="直接连接符 443403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788" name="组合 443404"/>
          <p:cNvGrpSpPr>
            <a:grpSpLocks/>
          </p:cNvGrpSpPr>
          <p:nvPr/>
        </p:nvGrpSpPr>
        <p:grpSpPr bwMode="auto">
          <a:xfrm>
            <a:off x="3333750" y="3503613"/>
            <a:ext cx="1114425" cy="919162"/>
            <a:chOff x="836" y="1977"/>
            <a:chExt cx="760" cy="579"/>
          </a:xfrm>
        </p:grpSpPr>
        <p:sp>
          <p:nvSpPr>
            <p:cNvPr id="75789" name="任意多边形 443405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0" name="直接连接符 443406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791" name="组合 443407"/>
          <p:cNvGrpSpPr>
            <a:grpSpLocks/>
          </p:cNvGrpSpPr>
          <p:nvPr/>
        </p:nvGrpSpPr>
        <p:grpSpPr bwMode="auto">
          <a:xfrm>
            <a:off x="4687888" y="3503613"/>
            <a:ext cx="1112837" cy="919162"/>
            <a:chOff x="836" y="1977"/>
            <a:chExt cx="760" cy="579"/>
          </a:xfrm>
        </p:grpSpPr>
        <p:sp>
          <p:nvSpPr>
            <p:cNvPr id="75792" name="任意多边形 443408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3" name="直接连接符 443409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794" name="组合 443410"/>
          <p:cNvGrpSpPr>
            <a:grpSpLocks/>
          </p:cNvGrpSpPr>
          <p:nvPr/>
        </p:nvGrpSpPr>
        <p:grpSpPr bwMode="auto">
          <a:xfrm>
            <a:off x="6040438" y="3503613"/>
            <a:ext cx="1112837" cy="919162"/>
            <a:chOff x="836" y="1977"/>
            <a:chExt cx="760" cy="579"/>
          </a:xfrm>
        </p:grpSpPr>
        <p:sp>
          <p:nvSpPr>
            <p:cNvPr id="75795" name="任意多边形 443411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6" name="直接连接符 443412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797" name="任意多边形 443413"/>
          <p:cNvSpPr>
            <a:spLocks noChangeArrowheads="1"/>
          </p:cNvSpPr>
          <p:nvPr/>
        </p:nvSpPr>
        <p:spPr bwMode="auto">
          <a:xfrm>
            <a:off x="641350" y="4995863"/>
            <a:ext cx="1141413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98" name="任意多边形 443414"/>
          <p:cNvSpPr>
            <a:spLocks noChangeArrowheads="1"/>
          </p:cNvSpPr>
          <p:nvPr/>
        </p:nvSpPr>
        <p:spPr bwMode="auto">
          <a:xfrm>
            <a:off x="1985963" y="4995863"/>
            <a:ext cx="1141412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799" name="任意多边形 443415"/>
          <p:cNvSpPr>
            <a:spLocks noChangeArrowheads="1"/>
          </p:cNvSpPr>
          <p:nvPr/>
        </p:nvSpPr>
        <p:spPr bwMode="auto">
          <a:xfrm>
            <a:off x="3330575" y="4995863"/>
            <a:ext cx="1141413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800" name="任意多边形 443416"/>
          <p:cNvSpPr>
            <a:spLocks noChangeArrowheads="1"/>
          </p:cNvSpPr>
          <p:nvPr/>
        </p:nvSpPr>
        <p:spPr bwMode="auto">
          <a:xfrm>
            <a:off x="4675188" y="4995863"/>
            <a:ext cx="1141412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801" name="任意多边形 443417"/>
          <p:cNvSpPr>
            <a:spLocks noChangeArrowheads="1"/>
          </p:cNvSpPr>
          <p:nvPr/>
        </p:nvSpPr>
        <p:spPr bwMode="auto">
          <a:xfrm>
            <a:off x="6019800" y="4995863"/>
            <a:ext cx="1141413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802" name="任意多边形 443418"/>
          <p:cNvSpPr>
            <a:spLocks noChangeArrowheads="1"/>
          </p:cNvSpPr>
          <p:nvPr/>
        </p:nvSpPr>
        <p:spPr bwMode="auto">
          <a:xfrm>
            <a:off x="7364413" y="2039938"/>
            <a:ext cx="1131887" cy="911225"/>
          </a:xfrm>
          <a:custGeom>
            <a:avLst/>
            <a:gdLst/>
            <a:ahLst/>
            <a:cxnLst>
              <a:cxn ang="0">
                <a:pos x="573" y="376"/>
              </a:cxn>
              <a:cxn ang="0">
                <a:pos x="573" y="0"/>
              </a:cxn>
              <a:cxn ang="0">
                <a:pos x="0" y="0"/>
              </a:cxn>
              <a:cxn ang="0">
                <a:pos x="0" y="574"/>
              </a:cxn>
              <a:cxn ang="0">
                <a:pos x="772" y="574"/>
              </a:cxn>
            </a:cxnLst>
            <a:rect l="0" t="0" r="r" b="b"/>
            <a:pathLst>
              <a:path w="772" h="574">
                <a:moveTo>
                  <a:pt x="573" y="376"/>
                </a:moveTo>
                <a:lnTo>
                  <a:pt x="573" y="0"/>
                </a:lnTo>
                <a:lnTo>
                  <a:pt x="0" y="0"/>
                </a:lnTo>
                <a:lnTo>
                  <a:pt x="0" y="574"/>
                </a:lnTo>
                <a:lnTo>
                  <a:pt x="772" y="574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5803" name="组合 443419"/>
          <p:cNvGrpSpPr>
            <a:grpSpLocks/>
          </p:cNvGrpSpPr>
          <p:nvPr/>
        </p:nvGrpSpPr>
        <p:grpSpPr bwMode="auto">
          <a:xfrm>
            <a:off x="7394575" y="3503613"/>
            <a:ext cx="1112838" cy="919162"/>
            <a:chOff x="836" y="1977"/>
            <a:chExt cx="760" cy="579"/>
          </a:xfrm>
        </p:grpSpPr>
        <p:sp>
          <p:nvSpPr>
            <p:cNvPr id="75804" name="任意多边形 443420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5" name="直接连接符 443421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806" name="任意多边形 443422"/>
          <p:cNvSpPr>
            <a:spLocks noChangeArrowheads="1"/>
          </p:cNvSpPr>
          <p:nvPr/>
        </p:nvSpPr>
        <p:spPr bwMode="auto">
          <a:xfrm>
            <a:off x="7364413" y="4995863"/>
            <a:ext cx="1141412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9" y="0"/>
              </a:cxn>
              <a:cxn ang="0">
                <a:pos x="795" y="189"/>
              </a:cxn>
              <a:cxn ang="0">
                <a:pos x="649" y="375"/>
              </a:cxn>
            </a:cxnLst>
            <a:rect l="0" t="0" r="r" b="b"/>
            <a:pathLst>
              <a:path w="795" h="375">
                <a:moveTo>
                  <a:pt x="0" y="0"/>
                </a:moveTo>
                <a:lnTo>
                  <a:pt x="649" y="0"/>
                </a:lnTo>
                <a:lnTo>
                  <a:pt x="795" y="189"/>
                </a:lnTo>
                <a:lnTo>
                  <a:pt x="649" y="375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807" name="矩形 443423"/>
          <p:cNvSpPr>
            <a:spLocks noChangeArrowheads="1"/>
          </p:cNvSpPr>
          <p:nvPr/>
        </p:nvSpPr>
        <p:spPr bwMode="auto">
          <a:xfrm>
            <a:off x="641350" y="17113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5808" name="矩形 443424"/>
          <p:cNvSpPr>
            <a:spLocks noChangeArrowheads="1"/>
          </p:cNvSpPr>
          <p:nvPr/>
        </p:nvSpPr>
        <p:spPr bwMode="auto">
          <a:xfrm>
            <a:off x="641350" y="3201988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809" name="矩形 443425"/>
          <p:cNvSpPr>
            <a:spLocks noChangeArrowheads="1"/>
          </p:cNvSpPr>
          <p:nvPr/>
        </p:nvSpPr>
        <p:spPr bwMode="auto">
          <a:xfrm>
            <a:off x="641350" y="46926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5810" name="标题 4434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右箭头 444417"/>
          <p:cNvSpPr>
            <a:spLocks noChangeArrowheads="1"/>
          </p:cNvSpPr>
          <p:nvPr/>
        </p:nvSpPr>
        <p:spPr bwMode="auto">
          <a:xfrm>
            <a:off x="4371975" y="2170113"/>
            <a:ext cx="1420813" cy="261937"/>
          </a:xfrm>
          <a:prstGeom prst="rightArrow">
            <a:avLst>
              <a:gd name="adj1" fmla="val 56361"/>
              <a:gd name="adj2" fmla="val 69360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76802" name="右箭头 444418"/>
          <p:cNvSpPr>
            <a:spLocks noChangeArrowheads="1"/>
          </p:cNvSpPr>
          <p:nvPr/>
        </p:nvSpPr>
        <p:spPr bwMode="auto">
          <a:xfrm>
            <a:off x="5840413" y="2170113"/>
            <a:ext cx="1420812" cy="261937"/>
          </a:xfrm>
          <a:prstGeom prst="rightArrow">
            <a:avLst>
              <a:gd name="adj1" fmla="val 56361"/>
              <a:gd name="adj2" fmla="val 69360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76803" name="右箭头 444419"/>
          <p:cNvSpPr>
            <a:spLocks noChangeArrowheads="1"/>
          </p:cNvSpPr>
          <p:nvPr/>
        </p:nvSpPr>
        <p:spPr bwMode="auto">
          <a:xfrm>
            <a:off x="7278688" y="2170113"/>
            <a:ext cx="1419225" cy="261937"/>
          </a:xfrm>
          <a:prstGeom prst="rightArrow">
            <a:avLst>
              <a:gd name="adj1" fmla="val 56361"/>
              <a:gd name="adj2" fmla="val 69283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76804" name="任意多边形 444420"/>
          <p:cNvSpPr>
            <a:spLocks noChangeArrowheads="1"/>
          </p:cNvSpPr>
          <p:nvPr/>
        </p:nvSpPr>
        <p:spPr bwMode="auto">
          <a:xfrm>
            <a:off x="2833688" y="2170113"/>
            <a:ext cx="693737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3" y="0"/>
              </a:cxn>
              <a:cxn ang="0">
                <a:pos x="3715" y="877"/>
              </a:cxn>
              <a:cxn ang="0">
                <a:pos x="3033" y="1752"/>
              </a:cxn>
            </a:cxnLst>
            <a:rect l="0" t="0" r="r" b="b"/>
            <a:pathLst>
              <a:path w="3715" h="1752">
                <a:moveTo>
                  <a:pt x="0" y="0"/>
                </a:moveTo>
                <a:lnTo>
                  <a:pt x="3033" y="0"/>
                </a:lnTo>
                <a:lnTo>
                  <a:pt x="3715" y="877"/>
                </a:lnTo>
                <a:lnTo>
                  <a:pt x="3033" y="175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05" name="任意多边形 444421"/>
          <p:cNvSpPr>
            <a:spLocks noChangeArrowheads="1"/>
          </p:cNvSpPr>
          <p:nvPr/>
        </p:nvSpPr>
        <p:spPr bwMode="auto">
          <a:xfrm>
            <a:off x="2100263" y="2170113"/>
            <a:ext cx="69215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3" y="0"/>
              </a:cxn>
              <a:cxn ang="0">
                <a:pos x="3715" y="877"/>
              </a:cxn>
              <a:cxn ang="0">
                <a:pos x="3033" y="1752"/>
              </a:cxn>
            </a:cxnLst>
            <a:rect l="0" t="0" r="r" b="b"/>
            <a:pathLst>
              <a:path w="3715" h="1752">
                <a:moveTo>
                  <a:pt x="0" y="0"/>
                </a:moveTo>
                <a:lnTo>
                  <a:pt x="3033" y="0"/>
                </a:lnTo>
                <a:lnTo>
                  <a:pt x="3715" y="877"/>
                </a:lnTo>
                <a:lnTo>
                  <a:pt x="3033" y="175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06" name="任意多边形 444422"/>
          <p:cNvSpPr>
            <a:spLocks noChangeArrowheads="1"/>
          </p:cNvSpPr>
          <p:nvPr/>
        </p:nvSpPr>
        <p:spPr bwMode="auto">
          <a:xfrm>
            <a:off x="3559175" y="2170113"/>
            <a:ext cx="693738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3" y="0"/>
              </a:cxn>
              <a:cxn ang="0">
                <a:pos x="3715" y="877"/>
              </a:cxn>
              <a:cxn ang="0">
                <a:pos x="3033" y="1752"/>
              </a:cxn>
            </a:cxnLst>
            <a:rect l="0" t="0" r="r" b="b"/>
            <a:pathLst>
              <a:path w="3715" h="1752">
                <a:moveTo>
                  <a:pt x="0" y="0"/>
                </a:moveTo>
                <a:lnTo>
                  <a:pt x="3033" y="0"/>
                </a:lnTo>
                <a:lnTo>
                  <a:pt x="3715" y="877"/>
                </a:lnTo>
                <a:lnTo>
                  <a:pt x="3033" y="175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07" name="任意多边形 444423"/>
          <p:cNvSpPr>
            <a:spLocks noChangeArrowheads="1"/>
          </p:cNvSpPr>
          <p:nvPr/>
        </p:nvSpPr>
        <p:spPr bwMode="auto">
          <a:xfrm>
            <a:off x="1366838" y="2170113"/>
            <a:ext cx="693737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3" y="0"/>
              </a:cxn>
              <a:cxn ang="0">
                <a:pos x="3715" y="877"/>
              </a:cxn>
              <a:cxn ang="0">
                <a:pos x="3033" y="1752"/>
              </a:cxn>
            </a:cxnLst>
            <a:rect l="0" t="0" r="r" b="b"/>
            <a:pathLst>
              <a:path w="3715" h="1752">
                <a:moveTo>
                  <a:pt x="0" y="0"/>
                </a:moveTo>
                <a:lnTo>
                  <a:pt x="3033" y="0"/>
                </a:lnTo>
                <a:lnTo>
                  <a:pt x="3715" y="877"/>
                </a:lnTo>
                <a:lnTo>
                  <a:pt x="3033" y="175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08" name="任意多边形 444424"/>
          <p:cNvSpPr>
            <a:spLocks noChangeArrowheads="1"/>
          </p:cNvSpPr>
          <p:nvPr/>
        </p:nvSpPr>
        <p:spPr bwMode="auto">
          <a:xfrm>
            <a:off x="633413" y="2170113"/>
            <a:ext cx="692150" cy="298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33" y="0"/>
              </a:cxn>
              <a:cxn ang="0">
                <a:pos x="3715" y="877"/>
              </a:cxn>
              <a:cxn ang="0">
                <a:pos x="3033" y="1752"/>
              </a:cxn>
            </a:cxnLst>
            <a:rect l="0" t="0" r="r" b="b"/>
            <a:pathLst>
              <a:path w="3715" h="1752">
                <a:moveTo>
                  <a:pt x="0" y="0"/>
                </a:moveTo>
                <a:lnTo>
                  <a:pt x="3033" y="0"/>
                </a:lnTo>
                <a:lnTo>
                  <a:pt x="3715" y="877"/>
                </a:lnTo>
                <a:lnTo>
                  <a:pt x="3033" y="175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09" name="矩形 444425"/>
          <p:cNvSpPr>
            <a:spLocks noChangeArrowheads="1"/>
          </p:cNvSpPr>
          <p:nvPr/>
        </p:nvSpPr>
        <p:spPr bwMode="auto">
          <a:xfrm>
            <a:off x="657225" y="2114550"/>
            <a:ext cx="95250" cy="1031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ctr" eaLnBrk="0" hangingPunct="0"/>
            <a:r>
              <a:rPr lang="en-US" altLang="zh-CN" sz="700" b="1">
                <a:solidFill>
                  <a:schemeClr val="bg1"/>
                </a:solidFill>
              </a:rPr>
              <a:t>1</a:t>
            </a:r>
            <a:endParaRPr lang="en-US" altLang="zh-CN" sz="1000" b="1">
              <a:solidFill>
                <a:srgbClr val="000000"/>
              </a:solidFill>
            </a:endParaRPr>
          </a:p>
        </p:txBody>
      </p:sp>
      <p:sp>
        <p:nvSpPr>
          <p:cNvPr id="76810" name="矩形 444426"/>
          <p:cNvSpPr>
            <a:spLocks noChangeArrowheads="1"/>
          </p:cNvSpPr>
          <p:nvPr/>
        </p:nvSpPr>
        <p:spPr bwMode="auto">
          <a:xfrm>
            <a:off x="1392238" y="2114550"/>
            <a:ext cx="95250" cy="1031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ctr" eaLnBrk="0" hangingPunct="0"/>
            <a:r>
              <a:rPr lang="en-US" altLang="zh-CN" sz="700" b="1">
                <a:solidFill>
                  <a:schemeClr val="bg1"/>
                </a:solidFill>
              </a:rPr>
              <a:t>2</a:t>
            </a:r>
            <a:endParaRPr lang="en-US" altLang="zh-CN" sz="1000" b="1">
              <a:solidFill>
                <a:srgbClr val="000000"/>
              </a:solidFill>
            </a:endParaRPr>
          </a:p>
        </p:txBody>
      </p:sp>
      <p:sp>
        <p:nvSpPr>
          <p:cNvPr id="76811" name="矩形 444427"/>
          <p:cNvSpPr>
            <a:spLocks noChangeArrowheads="1"/>
          </p:cNvSpPr>
          <p:nvPr/>
        </p:nvSpPr>
        <p:spPr bwMode="auto">
          <a:xfrm>
            <a:off x="2124075" y="2114550"/>
            <a:ext cx="95250" cy="1031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ctr" eaLnBrk="0" hangingPunct="0"/>
            <a:r>
              <a:rPr lang="en-US" altLang="zh-CN" sz="700" b="1">
                <a:solidFill>
                  <a:schemeClr val="bg1"/>
                </a:solidFill>
              </a:rPr>
              <a:t>3</a:t>
            </a:r>
            <a:endParaRPr lang="en-US" altLang="zh-CN" sz="1000" b="1">
              <a:solidFill>
                <a:srgbClr val="000000"/>
              </a:solidFill>
            </a:endParaRPr>
          </a:p>
        </p:txBody>
      </p:sp>
      <p:sp>
        <p:nvSpPr>
          <p:cNvPr id="76812" name="矩形 444428"/>
          <p:cNvSpPr>
            <a:spLocks noChangeArrowheads="1"/>
          </p:cNvSpPr>
          <p:nvPr/>
        </p:nvSpPr>
        <p:spPr bwMode="auto">
          <a:xfrm>
            <a:off x="2862263" y="2114550"/>
            <a:ext cx="96837" cy="1031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ctr" eaLnBrk="0" hangingPunct="0"/>
            <a:r>
              <a:rPr lang="en-US" altLang="zh-CN" sz="700" b="1">
                <a:solidFill>
                  <a:schemeClr val="bg1"/>
                </a:solidFill>
              </a:rPr>
              <a:t>4</a:t>
            </a:r>
            <a:endParaRPr lang="en-US" altLang="zh-CN" sz="1000" b="1">
              <a:solidFill>
                <a:srgbClr val="000000"/>
              </a:solidFill>
            </a:endParaRPr>
          </a:p>
        </p:txBody>
      </p:sp>
      <p:sp>
        <p:nvSpPr>
          <p:cNvPr id="76813" name="矩形 444429"/>
          <p:cNvSpPr>
            <a:spLocks noChangeArrowheads="1"/>
          </p:cNvSpPr>
          <p:nvPr/>
        </p:nvSpPr>
        <p:spPr bwMode="auto">
          <a:xfrm>
            <a:off x="3581400" y="2114550"/>
            <a:ext cx="95250" cy="1031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ctr" eaLnBrk="0" hangingPunct="0"/>
            <a:r>
              <a:rPr lang="en-US" altLang="zh-CN" sz="700" b="1">
                <a:solidFill>
                  <a:schemeClr val="bg1"/>
                </a:solidFill>
              </a:rPr>
              <a:t>5</a:t>
            </a:r>
            <a:endParaRPr lang="en-US" altLang="zh-CN" sz="1000" b="1">
              <a:solidFill>
                <a:srgbClr val="000000"/>
              </a:solidFill>
            </a:endParaRPr>
          </a:p>
        </p:txBody>
      </p:sp>
      <p:sp>
        <p:nvSpPr>
          <p:cNvPr id="76814" name="矩形 444430"/>
          <p:cNvSpPr>
            <a:spLocks noChangeArrowheads="1"/>
          </p:cNvSpPr>
          <p:nvPr/>
        </p:nvSpPr>
        <p:spPr bwMode="auto">
          <a:xfrm>
            <a:off x="668338" y="2235200"/>
            <a:ext cx="622300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500"/>
              <a:t>…</a:t>
            </a:r>
          </a:p>
        </p:txBody>
      </p:sp>
      <p:sp>
        <p:nvSpPr>
          <p:cNvPr id="76815" name="矩形 444431"/>
          <p:cNvSpPr>
            <a:spLocks noChangeArrowheads="1"/>
          </p:cNvSpPr>
          <p:nvPr/>
        </p:nvSpPr>
        <p:spPr bwMode="auto">
          <a:xfrm>
            <a:off x="1419225" y="2235200"/>
            <a:ext cx="625475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500"/>
              <a:t>…</a:t>
            </a:r>
          </a:p>
        </p:txBody>
      </p:sp>
      <p:sp>
        <p:nvSpPr>
          <p:cNvPr id="76816" name="矩形 444432"/>
          <p:cNvSpPr>
            <a:spLocks noChangeArrowheads="1"/>
          </p:cNvSpPr>
          <p:nvPr/>
        </p:nvSpPr>
        <p:spPr bwMode="auto">
          <a:xfrm>
            <a:off x="2141538" y="2235200"/>
            <a:ext cx="622300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500"/>
              <a:t>…</a:t>
            </a:r>
          </a:p>
        </p:txBody>
      </p:sp>
      <p:sp>
        <p:nvSpPr>
          <p:cNvPr id="76817" name="矩形 444433"/>
          <p:cNvSpPr>
            <a:spLocks noChangeArrowheads="1"/>
          </p:cNvSpPr>
          <p:nvPr/>
        </p:nvSpPr>
        <p:spPr bwMode="auto">
          <a:xfrm>
            <a:off x="2876550" y="2235200"/>
            <a:ext cx="622300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500"/>
              <a:t>…</a:t>
            </a:r>
          </a:p>
        </p:txBody>
      </p:sp>
      <p:sp>
        <p:nvSpPr>
          <p:cNvPr id="76818" name="矩形 444434"/>
          <p:cNvSpPr>
            <a:spLocks noChangeArrowheads="1"/>
          </p:cNvSpPr>
          <p:nvPr/>
        </p:nvSpPr>
        <p:spPr bwMode="auto">
          <a:xfrm>
            <a:off x="3598863" y="2235200"/>
            <a:ext cx="622300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1500"/>
              <a:t>…</a:t>
            </a:r>
          </a:p>
        </p:txBody>
      </p:sp>
      <p:sp>
        <p:nvSpPr>
          <p:cNvPr id="76819" name="直接连接符 444435"/>
          <p:cNvSpPr>
            <a:spLocks noChangeShapeType="1"/>
          </p:cNvSpPr>
          <p:nvPr/>
        </p:nvSpPr>
        <p:spPr bwMode="auto">
          <a:xfrm>
            <a:off x="1200150" y="2525713"/>
            <a:ext cx="0" cy="151606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20" name="直接连接符 444436"/>
          <p:cNvSpPr>
            <a:spLocks noChangeShapeType="1"/>
          </p:cNvSpPr>
          <p:nvPr/>
        </p:nvSpPr>
        <p:spPr bwMode="auto">
          <a:xfrm>
            <a:off x="1933575" y="2525713"/>
            <a:ext cx="0" cy="151606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21" name="直接连接符 444437"/>
          <p:cNvSpPr>
            <a:spLocks noChangeShapeType="1"/>
          </p:cNvSpPr>
          <p:nvPr/>
        </p:nvSpPr>
        <p:spPr bwMode="auto">
          <a:xfrm>
            <a:off x="2668588" y="2525713"/>
            <a:ext cx="0" cy="151606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22" name="直接连接符 444438"/>
          <p:cNvSpPr>
            <a:spLocks noChangeShapeType="1"/>
          </p:cNvSpPr>
          <p:nvPr/>
        </p:nvSpPr>
        <p:spPr bwMode="auto">
          <a:xfrm>
            <a:off x="3400425" y="2525713"/>
            <a:ext cx="0" cy="151606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23" name="直接连接符 444439"/>
          <p:cNvSpPr>
            <a:spLocks noChangeShapeType="1"/>
          </p:cNvSpPr>
          <p:nvPr/>
        </p:nvSpPr>
        <p:spPr bwMode="auto">
          <a:xfrm>
            <a:off x="4124325" y="2525713"/>
            <a:ext cx="0" cy="151606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24" name="文本框 444440"/>
          <p:cNvSpPr txBox="1">
            <a:spLocks noChangeArrowheads="1"/>
          </p:cNvSpPr>
          <p:nvPr/>
        </p:nvSpPr>
        <p:spPr bwMode="auto">
          <a:xfrm>
            <a:off x="4410075" y="2244725"/>
            <a:ext cx="1277938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800" b="1">
                <a:solidFill>
                  <a:schemeClr val="bg1"/>
                </a:solidFill>
              </a:rPr>
              <a:t>时期 </a:t>
            </a:r>
            <a:r>
              <a:rPr lang="en-US" altLang="zh-CN" sz="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6825" name="文本框 444441"/>
          <p:cNvSpPr txBox="1">
            <a:spLocks noChangeArrowheads="1"/>
          </p:cNvSpPr>
          <p:nvPr/>
        </p:nvSpPr>
        <p:spPr bwMode="auto">
          <a:xfrm>
            <a:off x="5878513" y="2244725"/>
            <a:ext cx="1281112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800" b="1">
                <a:solidFill>
                  <a:schemeClr val="bg1"/>
                </a:solidFill>
              </a:rPr>
              <a:t>时期 </a:t>
            </a:r>
            <a:r>
              <a:rPr lang="en-US" altLang="zh-CN" sz="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6826" name="文本框 444442"/>
          <p:cNvSpPr txBox="1">
            <a:spLocks noChangeArrowheads="1"/>
          </p:cNvSpPr>
          <p:nvPr/>
        </p:nvSpPr>
        <p:spPr bwMode="auto">
          <a:xfrm>
            <a:off x="7308850" y="2244725"/>
            <a:ext cx="1281113" cy="1222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800" b="1">
                <a:solidFill>
                  <a:schemeClr val="bg1"/>
                </a:solidFill>
              </a:rPr>
              <a:t>时期 </a:t>
            </a:r>
            <a:r>
              <a:rPr lang="en-US" altLang="zh-CN" sz="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827" name="Text12"/>
          <p:cNvSpPr>
            <a:spLocks noChangeArrowheads="1"/>
          </p:cNvSpPr>
          <p:nvPr/>
        </p:nvSpPr>
        <p:spPr bwMode="auto">
          <a:xfrm>
            <a:off x="4422775" y="2536825"/>
            <a:ext cx="1304925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28" name="Text12"/>
          <p:cNvSpPr>
            <a:spLocks noChangeArrowheads="1"/>
          </p:cNvSpPr>
          <p:nvPr/>
        </p:nvSpPr>
        <p:spPr bwMode="auto">
          <a:xfrm>
            <a:off x="5835650" y="2536825"/>
            <a:ext cx="1304925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29" name="Text12"/>
          <p:cNvSpPr>
            <a:spLocks noChangeArrowheads="1"/>
          </p:cNvSpPr>
          <p:nvPr/>
        </p:nvSpPr>
        <p:spPr bwMode="auto">
          <a:xfrm>
            <a:off x="7270750" y="2536825"/>
            <a:ext cx="130810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30" name="任意多边形 444446"/>
          <p:cNvSpPr>
            <a:spLocks noChangeArrowheads="1"/>
          </p:cNvSpPr>
          <p:nvPr/>
        </p:nvSpPr>
        <p:spPr bwMode="auto">
          <a:xfrm>
            <a:off x="4430713" y="4440238"/>
            <a:ext cx="1435100" cy="1930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7" y="0"/>
              </a:cxn>
              <a:cxn ang="0">
                <a:pos x="1853" y="200"/>
              </a:cxn>
              <a:cxn ang="0">
                <a:pos x="1740" y="371"/>
              </a:cxn>
              <a:cxn ang="0">
                <a:pos x="1738" y="2303"/>
              </a:cxn>
            </a:cxnLst>
            <a:rect l="0" t="0" r="r" b="b"/>
            <a:pathLst>
              <a:path w="1853" h="2303">
                <a:moveTo>
                  <a:pt x="0" y="0"/>
                </a:moveTo>
                <a:lnTo>
                  <a:pt x="1747" y="0"/>
                </a:lnTo>
                <a:lnTo>
                  <a:pt x="1853" y="200"/>
                </a:lnTo>
                <a:lnTo>
                  <a:pt x="1740" y="371"/>
                </a:lnTo>
                <a:lnTo>
                  <a:pt x="1738" y="230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31" name="文本框 444447"/>
          <p:cNvSpPr txBox="1">
            <a:spLocks noChangeArrowheads="1"/>
          </p:cNvSpPr>
          <p:nvPr/>
        </p:nvSpPr>
        <p:spPr bwMode="auto">
          <a:xfrm>
            <a:off x="4456113" y="4527550"/>
            <a:ext cx="1263650" cy="136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900" b="1"/>
              <a:t>时期 </a:t>
            </a:r>
            <a:r>
              <a:rPr lang="en-US" altLang="zh-CN" sz="900" b="1"/>
              <a:t>1</a:t>
            </a:r>
          </a:p>
        </p:txBody>
      </p:sp>
      <p:sp>
        <p:nvSpPr>
          <p:cNvPr id="76832" name="文本框 444448"/>
          <p:cNvSpPr txBox="1">
            <a:spLocks noChangeArrowheads="1"/>
          </p:cNvSpPr>
          <p:nvPr/>
        </p:nvSpPr>
        <p:spPr bwMode="auto">
          <a:xfrm>
            <a:off x="5907088" y="4527550"/>
            <a:ext cx="1262062" cy="136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900" b="1"/>
              <a:t>时期 </a:t>
            </a:r>
            <a:r>
              <a:rPr lang="en-US" altLang="zh-CN" sz="900" b="1"/>
              <a:t>2</a:t>
            </a:r>
          </a:p>
        </p:txBody>
      </p:sp>
      <p:sp>
        <p:nvSpPr>
          <p:cNvPr id="76833" name="文本框 444449"/>
          <p:cNvSpPr txBox="1">
            <a:spLocks noChangeArrowheads="1"/>
          </p:cNvSpPr>
          <p:nvPr/>
        </p:nvSpPr>
        <p:spPr bwMode="auto">
          <a:xfrm>
            <a:off x="7316788" y="4527550"/>
            <a:ext cx="1263650" cy="136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900" b="1"/>
              <a:t>时期 </a:t>
            </a:r>
            <a:r>
              <a:rPr lang="en-US" altLang="zh-CN" sz="900" b="1"/>
              <a:t>3</a:t>
            </a:r>
          </a:p>
        </p:txBody>
      </p:sp>
      <p:sp>
        <p:nvSpPr>
          <p:cNvPr id="76834" name="Text12"/>
          <p:cNvSpPr>
            <a:spLocks noChangeArrowheads="1"/>
          </p:cNvSpPr>
          <p:nvPr/>
        </p:nvSpPr>
        <p:spPr bwMode="auto">
          <a:xfrm>
            <a:off x="4468813" y="4816475"/>
            <a:ext cx="128905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35" name="Text12"/>
          <p:cNvSpPr>
            <a:spLocks noChangeArrowheads="1"/>
          </p:cNvSpPr>
          <p:nvPr/>
        </p:nvSpPr>
        <p:spPr bwMode="auto">
          <a:xfrm>
            <a:off x="5861050" y="4816475"/>
            <a:ext cx="1290638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36" name="Text12"/>
          <p:cNvSpPr>
            <a:spLocks noChangeArrowheads="1"/>
          </p:cNvSpPr>
          <p:nvPr/>
        </p:nvSpPr>
        <p:spPr bwMode="auto">
          <a:xfrm>
            <a:off x="7278688" y="4816475"/>
            <a:ext cx="1289050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37" name="任意多边形 444453"/>
          <p:cNvSpPr>
            <a:spLocks noChangeArrowheads="1"/>
          </p:cNvSpPr>
          <p:nvPr/>
        </p:nvSpPr>
        <p:spPr bwMode="auto">
          <a:xfrm>
            <a:off x="5832475" y="4440238"/>
            <a:ext cx="1435100" cy="1930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7" y="0"/>
              </a:cxn>
              <a:cxn ang="0">
                <a:pos x="1853" y="200"/>
              </a:cxn>
              <a:cxn ang="0">
                <a:pos x="1740" y="371"/>
              </a:cxn>
              <a:cxn ang="0">
                <a:pos x="1738" y="2303"/>
              </a:cxn>
            </a:cxnLst>
            <a:rect l="0" t="0" r="r" b="b"/>
            <a:pathLst>
              <a:path w="1853" h="2303">
                <a:moveTo>
                  <a:pt x="0" y="0"/>
                </a:moveTo>
                <a:lnTo>
                  <a:pt x="1747" y="0"/>
                </a:lnTo>
                <a:lnTo>
                  <a:pt x="1853" y="200"/>
                </a:lnTo>
                <a:lnTo>
                  <a:pt x="1740" y="371"/>
                </a:lnTo>
                <a:lnTo>
                  <a:pt x="1738" y="230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38" name="任意多边形 444454"/>
          <p:cNvSpPr>
            <a:spLocks noChangeArrowheads="1"/>
          </p:cNvSpPr>
          <p:nvPr/>
        </p:nvSpPr>
        <p:spPr bwMode="auto">
          <a:xfrm>
            <a:off x="7226300" y="4440238"/>
            <a:ext cx="1433513" cy="1930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7" y="0"/>
              </a:cxn>
              <a:cxn ang="0">
                <a:pos x="1853" y="200"/>
              </a:cxn>
              <a:cxn ang="0">
                <a:pos x="1740" y="371"/>
              </a:cxn>
              <a:cxn ang="0">
                <a:pos x="1738" y="2303"/>
              </a:cxn>
            </a:cxnLst>
            <a:rect l="0" t="0" r="r" b="b"/>
            <a:pathLst>
              <a:path w="1853" h="2303">
                <a:moveTo>
                  <a:pt x="0" y="0"/>
                </a:moveTo>
                <a:lnTo>
                  <a:pt x="1747" y="0"/>
                </a:lnTo>
                <a:lnTo>
                  <a:pt x="1853" y="200"/>
                </a:lnTo>
                <a:lnTo>
                  <a:pt x="1740" y="371"/>
                </a:lnTo>
                <a:lnTo>
                  <a:pt x="1738" y="230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39" name="直接连接符 444455"/>
          <p:cNvSpPr>
            <a:spLocks noChangeShapeType="1"/>
          </p:cNvSpPr>
          <p:nvPr/>
        </p:nvSpPr>
        <p:spPr bwMode="auto">
          <a:xfrm flipH="1">
            <a:off x="4440238" y="4729163"/>
            <a:ext cx="124936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40" name="直接连接符 444456"/>
          <p:cNvSpPr>
            <a:spLocks noChangeShapeType="1"/>
          </p:cNvSpPr>
          <p:nvPr/>
        </p:nvSpPr>
        <p:spPr bwMode="auto">
          <a:xfrm flipH="1">
            <a:off x="5840413" y="4729163"/>
            <a:ext cx="125095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41" name="直接连接符 444457"/>
          <p:cNvSpPr>
            <a:spLocks noChangeShapeType="1"/>
          </p:cNvSpPr>
          <p:nvPr/>
        </p:nvSpPr>
        <p:spPr bwMode="auto">
          <a:xfrm flipH="1">
            <a:off x="7246938" y="4729163"/>
            <a:ext cx="124936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42" name="文本框 444458"/>
          <p:cNvSpPr txBox="1">
            <a:spLocks noChangeArrowheads="1"/>
          </p:cNvSpPr>
          <p:nvPr/>
        </p:nvSpPr>
        <p:spPr bwMode="auto">
          <a:xfrm>
            <a:off x="596900" y="4522788"/>
            <a:ext cx="1101725" cy="136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900" b="1"/>
              <a:t>时期 </a:t>
            </a:r>
            <a:r>
              <a:rPr lang="en-US" altLang="zh-CN" sz="900" b="1"/>
              <a:t>1</a:t>
            </a:r>
          </a:p>
        </p:txBody>
      </p:sp>
      <p:sp>
        <p:nvSpPr>
          <p:cNvPr id="76843" name="文本框 444459"/>
          <p:cNvSpPr txBox="1">
            <a:spLocks noChangeArrowheads="1"/>
          </p:cNvSpPr>
          <p:nvPr/>
        </p:nvSpPr>
        <p:spPr bwMode="auto">
          <a:xfrm>
            <a:off x="1836738" y="4522788"/>
            <a:ext cx="1101725" cy="136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900" b="1"/>
              <a:t>时期 </a:t>
            </a:r>
            <a:r>
              <a:rPr lang="en-US" altLang="zh-CN" sz="900" b="1"/>
              <a:t>2</a:t>
            </a:r>
          </a:p>
        </p:txBody>
      </p:sp>
      <p:sp>
        <p:nvSpPr>
          <p:cNvPr id="76844" name="文本框 444460"/>
          <p:cNvSpPr txBox="1">
            <a:spLocks noChangeArrowheads="1"/>
          </p:cNvSpPr>
          <p:nvPr/>
        </p:nvSpPr>
        <p:spPr bwMode="auto">
          <a:xfrm>
            <a:off x="3062288" y="4522788"/>
            <a:ext cx="1103312" cy="1365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zh-CN" altLang="en-US" sz="900" b="1"/>
              <a:t>时期 </a:t>
            </a:r>
            <a:r>
              <a:rPr lang="en-US" altLang="zh-CN" sz="900" b="1"/>
              <a:t>3</a:t>
            </a:r>
          </a:p>
        </p:txBody>
      </p:sp>
      <p:sp>
        <p:nvSpPr>
          <p:cNvPr id="76845" name="Text12"/>
          <p:cNvSpPr>
            <a:spLocks noChangeArrowheads="1"/>
          </p:cNvSpPr>
          <p:nvPr/>
        </p:nvSpPr>
        <p:spPr bwMode="auto">
          <a:xfrm>
            <a:off x="596900" y="4802188"/>
            <a:ext cx="1125538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46" name="Text12"/>
          <p:cNvSpPr>
            <a:spLocks noChangeArrowheads="1"/>
          </p:cNvSpPr>
          <p:nvPr/>
        </p:nvSpPr>
        <p:spPr bwMode="auto">
          <a:xfrm>
            <a:off x="1836738" y="4802188"/>
            <a:ext cx="1125537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47" name="Text12"/>
          <p:cNvSpPr>
            <a:spLocks noChangeArrowheads="1"/>
          </p:cNvSpPr>
          <p:nvPr/>
        </p:nvSpPr>
        <p:spPr bwMode="auto">
          <a:xfrm>
            <a:off x="3062288" y="4802188"/>
            <a:ext cx="1125537" cy="1524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8275" lvl="1" indent="-166688" defTabSz="33020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de-DE" sz="1700" b="1" i="1"/>
              <a:t>…</a:t>
            </a:r>
          </a:p>
        </p:txBody>
      </p:sp>
      <p:sp>
        <p:nvSpPr>
          <p:cNvPr id="76848" name="直接连接符 444464"/>
          <p:cNvSpPr>
            <a:spLocks noChangeShapeType="1"/>
          </p:cNvSpPr>
          <p:nvPr/>
        </p:nvSpPr>
        <p:spPr bwMode="auto">
          <a:xfrm flipH="1">
            <a:off x="596900" y="4724400"/>
            <a:ext cx="1090613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49" name="直接连接符 444465"/>
          <p:cNvSpPr>
            <a:spLocks noChangeShapeType="1"/>
          </p:cNvSpPr>
          <p:nvPr/>
        </p:nvSpPr>
        <p:spPr bwMode="auto">
          <a:xfrm flipH="1">
            <a:off x="1836738" y="4724400"/>
            <a:ext cx="109061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0" name="直接连接符 444466"/>
          <p:cNvSpPr>
            <a:spLocks noChangeShapeType="1"/>
          </p:cNvSpPr>
          <p:nvPr/>
        </p:nvSpPr>
        <p:spPr bwMode="auto">
          <a:xfrm flipH="1">
            <a:off x="3062288" y="4724400"/>
            <a:ext cx="1092200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1" name="任意多边形 444467"/>
          <p:cNvSpPr>
            <a:spLocks noChangeArrowheads="1"/>
          </p:cNvSpPr>
          <p:nvPr/>
        </p:nvSpPr>
        <p:spPr bwMode="auto">
          <a:xfrm>
            <a:off x="566738" y="4438650"/>
            <a:ext cx="1292225" cy="19177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720" y="0"/>
              </a:cxn>
              <a:cxn ang="0">
                <a:pos x="1947" y="1307"/>
              </a:cxn>
              <a:cxn ang="0">
                <a:pos x="1714" y="2573"/>
              </a:cxn>
              <a:cxn ang="0">
                <a:pos x="0" y="2573"/>
              </a:cxn>
            </a:cxnLst>
            <a:rect l="0" t="0" r="r" b="b"/>
            <a:pathLst>
              <a:path w="1947" h="2573">
                <a:moveTo>
                  <a:pt x="7" y="0"/>
                </a:moveTo>
                <a:lnTo>
                  <a:pt x="1720" y="0"/>
                </a:lnTo>
                <a:lnTo>
                  <a:pt x="1947" y="1307"/>
                </a:lnTo>
                <a:lnTo>
                  <a:pt x="1714" y="2573"/>
                </a:lnTo>
                <a:lnTo>
                  <a:pt x="0" y="257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2" name="任意多边形 444468"/>
          <p:cNvSpPr>
            <a:spLocks noChangeArrowheads="1"/>
          </p:cNvSpPr>
          <p:nvPr/>
        </p:nvSpPr>
        <p:spPr bwMode="auto">
          <a:xfrm>
            <a:off x="1790700" y="4438650"/>
            <a:ext cx="1293813" cy="19177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720" y="0"/>
              </a:cxn>
              <a:cxn ang="0">
                <a:pos x="1947" y="1307"/>
              </a:cxn>
              <a:cxn ang="0">
                <a:pos x="1714" y="2573"/>
              </a:cxn>
              <a:cxn ang="0">
                <a:pos x="0" y="2573"/>
              </a:cxn>
            </a:cxnLst>
            <a:rect l="0" t="0" r="r" b="b"/>
            <a:pathLst>
              <a:path w="1947" h="2573">
                <a:moveTo>
                  <a:pt x="7" y="0"/>
                </a:moveTo>
                <a:lnTo>
                  <a:pt x="1720" y="0"/>
                </a:lnTo>
                <a:lnTo>
                  <a:pt x="1947" y="1307"/>
                </a:lnTo>
                <a:lnTo>
                  <a:pt x="1714" y="2573"/>
                </a:lnTo>
                <a:lnTo>
                  <a:pt x="0" y="257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3" name="任意多边形 444469"/>
          <p:cNvSpPr>
            <a:spLocks noChangeArrowheads="1"/>
          </p:cNvSpPr>
          <p:nvPr/>
        </p:nvSpPr>
        <p:spPr bwMode="auto">
          <a:xfrm>
            <a:off x="3013075" y="4438650"/>
            <a:ext cx="1292225" cy="19177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720" y="0"/>
              </a:cxn>
              <a:cxn ang="0">
                <a:pos x="1947" y="1307"/>
              </a:cxn>
              <a:cxn ang="0">
                <a:pos x="1714" y="2573"/>
              </a:cxn>
              <a:cxn ang="0">
                <a:pos x="0" y="2573"/>
              </a:cxn>
            </a:cxnLst>
            <a:rect l="0" t="0" r="r" b="b"/>
            <a:pathLst>
              <a:path w="1947" h="2573">
                <a:moveTo>
                  <a:pt x="7" y="0"/>
                </a:moveTo>
                <a:lnTo>
                  <a:pt x="1720" y="0"/>
                </a:lnTo>
                <a:lnTo>
                  <a:pt x="1947" y="1307"/>
                </a:lnTo>
                <a:lnTo>
                  <a:pt x="1714" y="2573"/>
                </a:lnTo>
                <a:lnTo>
                  <a:pt x="0" y="2573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4" name="直接连接符 444470"/>
          <p:cNvSpPr>
            <a:spLocks noChangeShapeType="1"/>
          </p:cNvSpPr>
          <p:nvPr/>
        </p:nvSpPr>
        <p:spPr bwMode="auto">
          <a:xfrm>
            <a:off x="5611813" y="2508250"/>
            <a:ext cx="0" cy="1531938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5" name="直接连接符 444471"/>
          <p:cNvSpPr>
            <a:spLocks noChangeShapeType="1"/>
          </p:cNvSpPr>
          <p:nvPr/>
        </p:nvSpPr>
        <p:spPr bwMode="auto">
          <a:xfrm>
            <a:off x="7073900" y="2508250"/>
            <a:ext cx="0" cy="1531938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6" name="直接连接符 444472"/>
          <p:cNvSpPr>
            <a:spLocks noChangeShapeType="1"/>
          </p:cNvSpPr>
          <p:nvPr/>
        </p:nvSpPr>
        <p:spPr bwMode="auto">
          <a:xfrm>
            <a:off x="8516938" y="2508250"/>
            <a:ext cx="0" cy="1531938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57" name="矩形 444473"/>
          <p:cNvSpPr>
            <a:spLocks noChangeArrowheads="1"/>
          </p:cNvSpPr>
          <p:nvPr/>
        </p:nvSpPr>
        <p:spPr bwMode="auto">
          <a:xfrm>
            <a:off x="677863" y="17494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6858" name="矩形 444474"/>
          <p:cNvSpPr>
            <a:spLocks noChangeArrowheads="1"/>
          </p:cNvSpPr>
          <p:nvPr/>
        </p:nvSpPr>
        <p:spPr bwMode="auto">
          <a:xfrm>
            <a:off x="4448175" y="1749425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6859" name="矩形 444475"/>
          <p:cNvSpPr>
            <a:spLocks noChangeArrowheads="1"/>
          </p:cNvSpPr>
          <p:nvPr/>
        </p:nvSpPr>
        <p:spPr bwMode="auto">
          <a:xfrm>
            <a:off x="677863" y="40814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860" name="矩形 444476"/>
          <p:cNvSpPr>
            <a:spLocks noChangeArrowheads="1"/>
          </p:cNvSpPr>
          <p:nvPr/>
        </p:nvSpPr>
        <p:spPr bwMode="auto">
          <a:xfrm>
            <a:off x="4448175" y="4081463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861" name="标题 4444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</a:rPr>
              <a:t>程序</a:t>
            </a:r>
            <a:r>
              <a:rPr lang="en-US" altLang="zh-CN" smtClean="0">
                <a:latin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</a:rPr>
              <a:t>阶段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组合 445441"/>
          <p:cNvGrpSpPr>
            <a:grpSpLocks/>
          </p:cNvGrpSpPr>
          <p:nvPr/>
        </p:nvGrpSpPr>
        <p:grpSpPr bwMode="auto">
          <a:xfrm>
            <a:off x="611188" y="2384425"/>
            <a:ext cx="7921625" cy="2736850"/>
            <a:chOff x="385" y="1298"/>
            <a:chExt cx="5012" cy="1724"/>
          </a:xfrm>
        </p:grpSpPr>
        <p:sp>
          <p:nvSpPr>
            <p:cNvPr id="77826" name="文本框 445442"/>
            <p:cNvSpPr txBox="1">
              <a:spLocks noChangeArrowheads="1"/>
            </p:cNvSpPr>
            <p:nvPr/>
          </p:nvSpPr>
          <p:spPr bwMode="auto">
            <a:xfrm>
              <a:off x="407" y="1605"/>
              <a:ext cx="1121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/>
                <a:t>标题</a:t>
              </a:r>
            </a:p>
          </p:txBody>
        </p:sp>
        <p:sp>
          <p:nvSpPr>
            <p:cNvPr id="77827" name="文本框 445443"/>
            <p:cNvSpPr txBox="1">
              <a:spLocks noChangeArrowheads="1"/>
            </p:cNvSpPr>
            <p:nvPr/>
          </p:nvSpPr>
          <p:spPr bwMode="auto">
            <a:xfrm>
              <a:off x="1694" y="1605"/>
              <a:ext cx="1120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/>
                <a:t>标题</a:t>
              </a:r>
            </a:p>
          </p:txBody>
        </p:sp>
        <p:sp>
          <p:nvSpPr>
            <p:cNvPr id="77828" name="文本框 445444"/>
            <p:cNvSpPr txBox="1">
              <a:spLocks noChangeArrowheads="1"/>
            </p:cNvSpPr>
            <p:nvPr/>
          </p:nvSpPr>
          <p:spPr bwMode="auto">
            <a:xfrm>
              <a:off x="2945" y="1605"/>
              <a:ext cx="1121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/>
                <a:t>标题</a:t>
              </a:r>
            </a:p>
          </p:txBody>
        </p:sp>
        <p:sp>
          <p:nvSpPr>
            <p:cNvPr id="77829" name="Text12"/>
            <p:cNvSpPr>
              <a:spLocks noChangeArrowheads="1"/>
            </p:cNvSpPr>
            <p:nvPr/>
          </p:nvSpPr>
          <p:spPr bwMode="auto">
            <a:xfrm>
              <a:off x="419" y="1894"/>
              <a:ext cx="1143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100000"/>
                </a:spcBef>
                <a:buFont typeface="Arial" pitchFamily="34" charset="0"/>
                <a:buChar char="–"/>
              </a:pPr>
              <a:r>
                <a:rPr lang="zh-CN" altLang="en-US" sz="2300" b="1" i="1"/>
                <a:t>细节</a:t>
              </a:r>
            </a:p>
          </p:txBody>
        </p:sp>
        <p:sp>
          <p:nvSpPr>
            <p:cNvPr id="77830" name="Text12"/>
            <p:cNvSpPr>
              <a:spLocks noChangeArrowheads="1"/>
            </p:cNvSpPr>
            <p:nvPr/>
          </p:nvSpPr>
          <p:spPr bwMode="auto">
            <a:xfrm>
              <a:off x="1654" y="1894"/>
              <a:ext cx="114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100000"/>
                </a:spcBef>
                <a:buFont typeface="Arial" pitchFamily="34" charset="0"/>
                <a:buChar char="–"/>
              </a:pPr>
              <a:r>
                <a:rPr lang="zh-CN" altLang="en-US" sz="2300" b="1" i="1"/>
                <a:t>细节</a:t>
              </a:r>
            </a:p>
          </p:txBody>
        </p:sp>
        <p:sp>
          <p:nvSpPr>
            <p:cNvPr id="77831" name="Text12"/>
            <p:cNvSpPr>
              <a:spLocks noChangeArrowheads="1"/>
            </p:cNvSpPr>
            <p:nvPr/>
          </p:nvSpPr>
          <p:spPr bwMode="auto">
            <a:xfrm>
              <a:off x="2912" y="1894"/>
              <a:ext cx="114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100000"/>
                </a:spcBef>
                <a:buFont typeface="Arial" pitchFamily="34" charset="0"/>
                <a:buChar char="–"/>
              </a:pPr>
              <a:r>
                <a:rPr lang="zh-CN" altLang="en-US" sz="2300" b="1" i="1"/>
                <a:t>细节</a:t>
              </a:r>
            </a:p>
          </p:txBody>
        </p:sp>
        <p:sp>
          <p:nvSpPr>
            <p:cNvPr id="77832" name="直接连接符 445448"/>
            <p:cNvSpPr>
              <a:spLocks noChangeShapeType="1"/>
            </p:cNvSpPr>
            <p:nvPr/>
          </p:nvSpPr>
          <p:spPr bwMode="auto">
            <a:xfrm flipH="1">
              <a:off x="393" y="1806"/>
              <a:ext cx="1109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33" name="直接连接符 445449"/>
            <p:cNvSpPr>
              <a:spLocks noChangeShapeType="1"/>
            </p:cNvSpPr>
            <p:nvPr/>
          </p:nvSpPr>
          <p:spPr bwMode="auto">
            <a:xfrm flipH="1">
              <a:off x="1636" y="1806"/>
              <a:ext cx="1109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34" name="直接连接符 445450"/>
            <p:cNvSpPr>
              <a:spLocks noChangeShapeType="1"/>
            </p:cNvSpPr>
            <p:nvPr/>
          </p:nvSpPr>
          <p:spPr bwMode="auto">
            <a:xfrm flipH="1">
              <a:off x="2883" y="1806"/>
              <a:ext cx="1109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35" name="文本框 445451"/>
            <p:cNvSpPr txBox="1">
              <a:spLocks noChangeArrowheads="1"/>
            </p:cNvSpPr>
            <p:nvPr/>
          </p:nvSpPr>
          <p:spPr bwMode="auto">
            <a:xfrm>
              <a:off x="4228" y="1619"/>
              <a:ext cx="1120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/>
                <a:t>标题</a:t>
              </a:r>
            </a:p>
          </p:txBody>
        </p:sp>
        <p:sp>
          <p:nvSpPr>
            <p:cNvPr id="77836" name="Text12"/>
            <p:cNvSpPr>
              <a:spLocks noChangeArrowheads="1"/>
            </p:cNvSpPr>
            <p:nvPr/>
          </p:nvSpPr>
          <p:spPr bwMode="auto">
            <a:xfrm>
              <a:off x="4194" y="1909"/>
              <a:ext cx="114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100000"/>
                </a:spcBef>
                <a:buFont typeface="Arial" pitchFamily="34" charset="0"/>
                <a:buChar char="–"/>
              </a:pPr>
              <a:r>
                <a:rPr lang="zh-CN" altLang="en-US" sz="2300" b="1" i="1"/>
                <a:t>细节</a:t>
              </a:r>
            </a:p>
          </p:txBody>
        </p:sp>
        <p:grpSp>
          <p:nvGrpSpPr>
            <p:cNvPr id="77837" name="组合 445453"/>
            <p:cNvGrpSpPr>
              <a:grpSpLocks/>
            </p:cNvGrpSpPr>
            <p:nvPr/>
          </p:nvGrpSpPr>
          <p:grpSpPr bwMode="auto">
            <a:xfrm>
              <a:off x="385" y="1515"/>
              <a:ext cx="5012" cy="1461"/>
              <a:chOff x="385" y="1515"/>
              <a:chExt cx="5035" cy="1960"/>
            </a:xfrm>
          </p:grpSpPr>
          <p:sp>
            <p:nvSpPr>
              <p:cNvPr id="77838" name="任意多边形 445454"/>
              <p:cNvSpPr>
                <a:spLocks noChangeArrowheads="1"/>
              </p:cNvSpPr>
              <p:nvPr/>
            </p:nvSpPr>
            <p:spPr bwMode="auto">
              <a:xfrm>
                <a:off x="385" y="1515"/>
                <a:ext cx="1273" cy="19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7" y="0"/>
                  </a:cxn>
                  <a:cxn ang="0">
                    <a:pos x="1853" y="200"/>
                  </a:cxn>
                  <a:cxn ang="0">
                    <a:pos x="1740" y="371"/>
                  </a:cxn>
                  <a:cxn ang="0">
                    <a:pos x="1738" y="2303"/>
                  </a:cxn>
                </a:cxnLst>
                <a:rect l="0" t="0" r="r" b="b"/>
                <a:pathLst>
                  <a:path w="1853" h="2303">
                    <a:moveTo>
                      <a:pt x="0" y="0"/>
                    </a:moveTo>
                    <a:lnTo>
                      <a:pt x="1747" y="0"/>
                    </a:lnTo>
                    <a:lnTo>
                      <a:pt x="1853" y="200"/>
                    </a:lnTo>
                    <a:lnTo>
                      <a:pt x="1740" y="371"/>
                    </a:lnTo>
                    <a:lnTo>
                      <a:pt x="1738" y="2303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839" name="任意多边形 445455"/>
              <p:cNvSpPr>
                <a:spLocks noChangeArrowheads="1"/>
              </p:cNvSpPr>
              <p:nvPr/>
            </p:nvSpPr>
            <p:spPr bwMode="auto">
              <a:xfrm>
                <a:off x="1628" y="1515"/>
                <a:ext cx="1273" cy="19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7" y="0"/>
                  </a:cxn>
                  <a:cxn ang="0">
                    <a:pos x="1853" y="200"/>
                  </a:cxn>
                  <a:cxn ang="0">
                    <a:pos x="1740" y="371"/>
                  </a:cxn>
                  <a:cxn ang="0">
                    <a:pos x="1738" y="2303"/>
                  </a:cxn>
                </a:cxnLst>
                <a:rect l="0" t="0" r="r" b="b"/>
                <a:pathLst>
                  <a:path w="1853" h="2303">
                    <a:moveTo>
                      <a:pt x="0" y="0"/>
                    </a:moveTo>
                    <a:lnTo>
                      <a:pt x="1747" y="0"/>
                    </a:lnTo>
                    <a:lnTo>
                      <a:pt x="1853" y="200"/>
                    </a:lnTo>
                    <a:lnTo>
                      <a:pt x="1740" y="371"/>
                    </a:lnTo>
                    <a:lnTo>
                      <a:pt x="1738" y="2303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840" name="任意多边形 445456"/>
              <p:cNvSpPr>
                <a:spLocks noChangeArrowheads="1"/>
              </p:cNvSpPr>
              <p:nvPr/>
            </p:nvSpPr>
            <p:spPr bwMode="auto">
              <a:xfrm>
                <a:off x="2865" y="1515"/>
                <a:ext cx="1273" cy="19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7" y="0"/>
                  </a:cxn>
                  <a:cxn ang="0">
                    <a:pos x="1853" y="200"/>
                  </a:cxn>
                  <a:cxn ang="0">
                    <a:pos x="1740" y="371"/>
                  </a:cxn>
                  <a:cxn ang="0">
                    <a:pos x="1738" y="2303"/>
                  </a:cxn>
                </a:cxnLst>
                <a:rect l="0" t="0" r="r" b="b"/>
                <a:pathLst>
                  <a:path w="1853" h="2303">
                    <a:moveTo>
                      <a:pt x="0" y="0"/>
                    </a:moveTo>
                    <a:lnTo>
                      <a:pt x="1747" y="0"/>
                    </a:lnTo>
                    <a:lnTo>
                      <a:pt x="1853" y="200"/>
                    </a:lnTo>
                    <a:lnTo>
                      <a:pt x="1740" y="371"/>
                    </a:lnTo>
                    <a:lnTo>
                      <a:pt x="1738" y="2303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841" name="任意多边形 445457"/>
              <p:cNvSpPr>
                <a:spLocks noChangeArrowheads="1"/>
              </p:cNvSpPr>
              <p:nvPr/>
            </p:nvSpPr>
            <p:spPr bwMode="auto">
              <a:xfrm>
                <a:off x="4147" y="1529"/>
                <a:ext cx="1273" cy="19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7" y="0"/>
                  </a:cxn>
                  <a:cxn ang="0">
                    <a:pos x="1853" y="200"/>
                  </a:cxn>
                  <a:cxn ang="0">
                    <a:pos x="1740" y="371"/>
                  </a:cxn>
                  <a:cxn ang="0">
                    <a:pos x="1738" y="2303"/>
                  </a:cxn>
                </a:cxnLst>
                <a:rect l="0" t="0" r="r" b="b"/>
                <a:pathLst>
                  <a:path w="1853" h="2303">
                    <a:moveTo>
                      <a:pt x="0" y="0"/>
                    </a:moveTo>
                    <a:lnTo>
                      <a:pt x="1747" y="0"/>
                    </a:lnTo>
                    <a:lnTo>
                      <a:pt x="1853" y="200"/>
                    </a:lnTo>
                    <a:lnTo>
                      <a:pt x="1740" y="371"/>
                    </a:lnTo>
                    <a:lnTo>
                      <a:pt x="1738" y="2303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7842" name="直接连接符 445458"/>
            <p:cNvSpPr>
              <a:spLocks noChangeShapeType="1"/>
            </p:cNvSpPr>
            <p:nvPr/>
          </p:nvSpPr>
          <p:spPr bwMode="auto">
            <a:xfrm flipH="1">
              <a:off x="4165" y="1821"/>
              <a:ext cx="1109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43" name="文本框 445459"/>
            <p:cNvSpPr txBox="1">
              <a:spLocks noChangeArrowheads="1"/>
            </p:cNvSpPr>
            <p:nvPr/>
          </p:nvSpPr>
          <p:spPr bwMode="auto">
            <a:xfrm>
              <a:off x="385" y="1298"/>
              <a:ext cx="161" cy="173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7844" name="文本框 445460"/>
            <p:cNvSpPr txBox="1">
              <a:spLocks noChangeArrowheads="1"/>
            </p:cNvSpPr>
            <p:nvPr/>
          </p:nvSpPr>
          <p:spPr bwMode="auto">
            <a:xfrm>
              <a:off x="1655" y="1298"/>
              <a:ext cx="161" cy="173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0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7845" name="文本框 445461"/>
            <p:cNvSpPr txBox="1">
              <a:spLocks noChangeArrowheads="1"/>
            </p:cNvSpPr>
            <p:nvPr/>
          </p:nvSpPr>
          <p:spPr bwMode="auto">
            <a:xfrm>
              <a:off x="2901" y="1298"/>
              <a:ext cx="161" cy="173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0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7846" name="文本框 445462"/>
            <p:cNvSpPr txBox="1">
              <a:spLocks noChangeArrowheads="1"/>
            </p:cNvSpPr>
            <p:nvPr/>
          </p:nvSpPr>
          <p:spPr bwMode="auto">
            <a:xfrm>
              <a:off x="4171" y="1298"/>
              <a:ext cx="161" cy="173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0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77847" name="矩形 445463"/>
            <p:cNvSpPr>
              <a:spLocks noChangeArrowheads="1"/>
            </p:cNvSpPr>
            <p:nvPr/>
          </p:nvSpPr>
          <p:spPr bwMode="auto">
            <a:xfrm>
              <a:off x="1474" y="1480"/>
              <a:ext cx="2676" cy="1542"/>
            </a:xfrm>
            <a:prstGeom prst="rect">
              <a:avLst/>
            </a:prstGeom>
            <a:noFill/>
            <a:ln w="28575">
              <a:solidFill>
                <a:srgbClr val="FF9933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7848" name="标题 4454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矩形 446465"/>
          <p:cNvSpPr>
            <a:spLocks noChangeArrowheads="1"/>
          </p:cNvSpPr>
          <p:nvPr/>
        </p:nvSpPr>
        <p:spPr bwMode="auto">
          <a:xfrm>
            <a:off x="685800" y="381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3000"/>
              </a:lnSpc>
            </a:pPr>
            <a:endParaRPr lang="zh-CN" altLang="zh-CN" sz="2000" b="1">
              <a:solidFill>
                <a:schemeClr val="tx2"/>
              </a:solidFill>
            </a:endParaRPr>
          </a:p>
        </p:txBody>
      </p:sp>
      <p:grpSp>
        <p:nvGrpSpPr>
          <p:cNvPr id="78850" name="组合 446466"/>
          <p:cNvGrpSpPr>
            <a:grpSpLocks/>
          </p:cNvGrpSpPr>
          <p:nvPr/>
        </p:nvGrpSpPr>
        <p:grpSpPr bwMode="auto">
          <a:xfrm>
            <a:off x="609600" y="2057400"/>
            <a:ext cx="1177925" cy="919163"/>
            <a:chOff x="836" y="1977"/>
            <a:chExt cx="760" cy="579"/>
          </a:xfrm>
        </p:grpSpPr>
        <p:sp>
          <p:nvSpPr>
            <p:cNvPr id="78851" name="任意多边形 446467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2" name="直接连接符 446468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853" name="组合 446469"/>
          <p:cNvGrpSpPr>
            <a:grpSpLocks/>
          </p:cNvGrpSpPr>
          <p:nvPr/>
        </p:nvGrpSpPr>
        <p:grpSpPr bwMode="auto">
          <a:xfrm>
            <a:off x="1944688" y="2057400"/>
            <a:ext cx="1177925" cy="919163"/>
            <a:chOff x="836" y="1977"/>
            <a:chExt cx="760" cy="579"/>
          </a:xfrm>
        </p:grpSpPr>
        <p:sp>
          <p:nvSpPr>
            <p:cNvPr id="78854" name="任意多边形 446470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5" name="直接连接符 446471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856" name="组合 446472"/>
          <p:cNvGrpSpPr>
            <a:grpSpLocks/>
          </p:cNvGrpSpPr>
          <p:nvPr/>
        </p:nvGrpSpPr>
        <p:grpSpPr bwMode="auto">
          <a:xfrm>
            <a:off x="3375025" y="2057400"/>
            <a:ext cx="1177925" cy="919163"/>
            <a:chOff x="836" y="1977"/>
            <a:chExt cx="760" cy="579"/>
          </a:xfrm>
        </p:grpSpPr>
        <p:sp>
          <p:nvSpPr>
            <p:cNvPr id="78857" name="任意多边形 446473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58" name="直接连接符 446474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859" name="组合 446475"/>
          <p:cNvGrpSpPr>
            <a:grpSpLocks/>
          </p:cNvGrpSpPr>
          <p:nvPr/>
        </p:nvGrpSpPr>
        <p:grpSpPr bwMode="auto">
          <a:xfrm>
            <a:off x="4806950" y="2057400"/>
            <a:ext cx="1177925" cy="919163"/>
            <a:chOff x="836" y="1977"/>
            <a:chExt cx="760" cy="579"/>
          </a:xfrm>
        </p:grpSpPr>
        <p:sp>
          <p:nvSpPr>
            <p:cNvPr id="78860" name="任意多边形 446476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1" name="直接连接符 446477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862" name="组合 446478"/>
          <p:cNvGrpSpPr>
            <a:grpSpLocks/>
          </p:cNvGrpSpPr>
          <p:nvPr/>
        </p:nvGrpSpPr>
        <p:grpSpPr bwMode="auto">
          <a:xfrm>
            <a:off x="6237288" y="2057400"/>
            <a:ext cx="1177925" cy="919163"/>
            <a:chOff x="836" y="1977"/>
            <a:chExt cx="760" cy="579"/>
          </a:xfrm>
        </p:grpSpPr>
        <p:sp>
          <p:nvSpPr>
            <p:cNvPr id="78863" name="任意多边形 446479"/>
            <p:cNvSpPr>
              <a:spLocks noChangeArrowheads="1"/>
            </p:cNvSpPr>
            <p:nvPr/>
          </p:nvSpPr>
          <p:spPr bwMode="auto">
            <a:xfrm>
              <a:off x="836" y="1977"/>
              <a:ext cx="578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0"/>
                </a:cxn>
                <a:cxn ang="0">
                  <a:pos x="578" y="579"/>
                </a:cxn>
                <a:cxn ang="0">
                  <a:pos x="0" y="579"/>
                </a:cxn>
              </a:cxnLst>
              <a:rect l="0" t="0" r="r" b="b"/>
              <a:pathLst>
                <a:path w="578" h="579">
                  <a:moveTo>
                    <a:pt x="0" y="0"/>
                  </a:moveTo>
                  <a:lnTo>
                    <a:pt x="578" y="0"/>
                  </a:lnTo>
                  <a:lnTo>
                    <a:pt x="578" y="579"/>
                  </a:lnTo>
                  <a:lnTo>
                    <a:pt x="0" y="57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4" name="直接连接符 446480"/>
            <p:cNvSpPr>
              <a:spLocks noChangeShapeType="1"/>
            </p:cNvSpPr>
            <p:nvPr/>
          </p:nvSpPr>
          <p:spPr bwMode="auto">
            <a:xfrm>
              <a:off x="1414" y="2267"/>
              <a:ext cx="18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865" name="任意多边形 446481"/>
          <p:cNvSpPr>
            <a:spLocks noChangeArrowheads="1"/>
          </p:cNvSpPr>
          <p:nvPr/>
        </p:nvSpPr>
        <p:spPr bwMode="auto">
          <a:xfrm>
            <a:off x="7669213" y="2057400"/>
            <a:ext cx="895350" cy="919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8" y="0"/>
              </a:cxn>
              <a:cxn ang="0">
                <a:pos x="578" y="579"/>
              </a:cxn>
              <a:cxn ang="0">
                <a:pos x="0" y="579"/>
              </a:cxn>
            </a:cxnLst>
            <a:rect l="0" t="0" r="r" b="b"/>
            <a:pathLst>
              <a:path w="578" h="579">
                <a:moveTo>
                  <a:pt x="0" y="0"/>
                </a:moveTo>
                <a:lnTo>
                  <a:pt x="578" y="0"/>
                </a:lnTo>
                <a:lnTo>
                  <a:pt x="578" y="579"/>
                </a:lnTo>
                <a:lnTo>
                  <a:pt x="0" y="579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66" name="文本框 446482"/>
          <p:cNvSpPr txBox="1">
            <a:spLocks noChangeArrowheads="1"/>
          </p:cNvSpPr>
          <p:nvPr/>
        </p:nvSpPr>
        <p:spPr bwMode="auto">
          <a:xfrm>
            <a:off x="609600" y="23622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穿</a:t>
            </a:r>
          </a:p>
        </p:txBody>
      </p:sp>
      <p:sp>
        <p:nvSpPr>
          <p:cNvPr id="78867" name="文本框 446483"/>
          <p:cNvSpPr txBox="1">
            <a:spLocks noChangeArrowheads="1"/>
          </p:cNvSpPr>
          <p:nvPr/>
        </p:nvSpPr>
        <p:spPr bwMode="auto">
          <a:xfrm>
            <a:off x="2062163" y="23622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装</a:t>
            </a:r>
          </a:p>
        </p:txBody>
      </p:sp>
      <p:sp>
        <p:nvSpPr>
          <p:cNvPr id="78868" name="文本框 446484"/>
          <p:cNvSpPr txBox="1">
            <a:spLocks noChangeArrowheads="1"/>
          </p:cNvSpPr>
          <p:nvPr/>
        </p:nvSpPr>
        <p:spPr bwMode="auto">
          <a:xfrm>
            <a:off x="3476625" y="23622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溜</a:t>
            </a:r>
          </a:p>
        </p:txBody>
      </p:sp>
      <p:sp>
        <p:nvSpPr>
          <p:cNvPr id="78869" name="文本框 446485"/>
          <p:cNvSpPr txBox="1">
            <a:spLocks noChangeArrowheads="1"/>
          </p:cNvSpPr>
          <p:nvPr/>
        </p:nvSpPr>
        <p:spPr bwMode="auto">
          <a:xfrm>
            <a:off x="4889500" y="23622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破</a:t>
            </a:r>
          </a:p>
        </p:txBody>
      </p:sp>
      <p:sp>
        <p:nvSpPr>
          <p:cNvPr id="78870" name="文本框 446486"/>
          <p:cNvSpPr txBox="1">
            <a:spLocks noChangeArrowheads="1"/>
          </p:cNvSpPr>
          <p:nvPr/>
        </p:nvSpPr>
        <p:spPr bwMode="auto">
          <a:xfrm>
            <a:off x="6302375" y="23622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选</a:t>
            </a:r>
          </a:p>
        </p:txBody>
      </p:sp>
      <p:sp>
        <p:nvSpPr>
          <p:cNvPr id="78871" name="文本框 446487"/>
          <p:cNvSpPr txBox="1">
            <a:spLocks noChangeArrowheads="1"/>
          </p:cNvSpPr>
          <p:nvPr/>
        </p:nvSpPr>
        <p:spPr bwMode="auto">
          <a:xfrm>
            <a:off x="7715250" y="23622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冶</a:t>
            </a:r>
          </a:p>
        </p:txBody>
      </p:sp>
      <p:sp>
        <p:nvSpPr>
          <p:cNvPr id="78872" name="文本框 446488"/>
          <p:cNvSpPr txBox="1">
            <a:spLocks noChangeArrowheads="1"/>
          </p:cNvSpPr>
          <p:nvPr/>
        </p:nvSpPr>
        <p:spPr bwMode="auto">
          <a:xfrm>
            <a:off x="593725" y="3614738"/>
            <a:ext cx="908050" cy="6238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rgbClr val="F7FAFB"/>
                </a:solidFill>
              </a:rPr>
              <a:t>需</a:t>
            </a:r>
          </a:p>
          <a:p>
            <a:pPr>
              <a:spcBef>
                <a:spcPct val="50000"/>
              </a:spcBef>
            </a:pPr>
            <a:endParaRPr lang="zh-CN" altLang="en-US" sz="1400" b="1">
              <a:solidFill>
                <a:srgbClr val="F7FAFB"/>
              </a:solidFill>
            </a:endParaRPr>
          </a:p>
        </p:txBody>
      </p:sp>
      <p:sp>
        <p:nvSpPr>
          <p:cNvPr id="78873" name="文本框 446489"/>
          <p:cNvSpPr txBox="1">
            <a:spLocks noChangeArrowheads="1"/>
          </p:cNvSpPr>
          <p:nvPr/>
        </p:nvSpPr>
        <p:spPr bwMode="auto">
          <a:xfrm>
            <a:off x="1947863" y="3648075"/>
            <a:ext cx="90805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rgbClr val="F7FAFB"/>
                </a:solidFill>
              </a:rPr>
              <a:t>需</a:t>
            </a:r>
          </a:p>
        </p:txBody>
      </p:sp>
      <p:sp>
        <p:nvSpPr>
          <p:cNvPr id="78874" name="文本框 446490"/>
          <p:cNvSpPr txBox="1">
            <a:spLocks noChangeArrowheads="1"/>
          </p:cNvSpPr>
          <p:nvPr/>
        </p:nvSpPr>
        <p:spPr bwMode="auto">
          <a:xfrm>
            <a:off x="4751388" y="3676650"/>
            <a:ext cx="950912" cy="6238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rgbClr val="F7FAFB"/>
                </a:solidFill>
              </a:rPr>
              <a:t>需求</a:t>
            </a:r>
          </a:p>
          <a:p>
            <a:pPr>
              <a:spcBef>
                <a:spcPct val="50000"/>
              </a:spcBef>
            </a:pPr>
            <a:endParaRPr lang="zh-CN" altLang="en-US" sz="1400" b="1">
              <a:solidFill>
                <a:srgbClr val="F7FAFB"/>
              </a:solidFill>
            </a:endParaRPr>
          </a:p>
        </p:txBody>
      </p:sp>
      <p:sp>
        <p:nvSpPr>
          <p:cNvPr id="78875" name="文本框 446491"/>
          <p:cNvSpPr txBox="1">
            <a:spLocks noChangeArrowheads="1"/>
          </p:cNvSpPr>
          <p:nvPr/>
        </p:nvSpPr>
        <p:spPr bwMode="auto">
          <a:xfrm>
            <a:off x="6246813" y="3657600"/>
            <a:ext cx="908050" cy="6238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rgbClr val="F7FAFB"/>
                </a:solidFill>
              </a:rPr>
              <a:t>需求</a:t>
            </a:r>
          </a:p>
          <a:p>
            <a:pPr>
              <a:spcBef>
                <a:spcPct val="50000"/>
              </a:spcBef>
            </a:pPr>
            <a:endParaRPr lang="zh-CN" altLang="en-US" sz="1400" b="1">
              <a:solidFill>
                <a:srgbClr val="F7FAFB"/>
              </a:solidFill>
            </a:endParaRPr>
          </a:p>
        </p:txBody>
      </p:sp>
      <p:sp>
        <p:nvSpPr>
          <p:cNvPr id="78876" name="文本框 446492"/>
          <p:cNvSpPr txBox="1">
            <a:spLocks noChangeArrowheads="1"/>
          </p:cNvSpPr>
          <p:nvPr/>
        </p:nvSpPr>
        <p:spPr bwMode="auto">
          <a:xfrm>
            <a:off x="7659688" y="3657600"/>
            <a:ext cx="908050" cy="6238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>
                <a:solidFill>
                  <a:srgbClr val="F7FAFB"/>
                </a:solidFill>
              </a:rPr>
              <a:t>需求</a:t>
            </a:r>
          </a:p>
          <a:p>
            <a:pPr>
              <a:spcBef>
                <a:spcPct val="50000"/>
              </a:spcBef>
            </a:pPr>
            <a:endParaRPr lang="zh-CN" altLang="en-US" sz="1400" b="1">
              <a:solidFill>
                <a:srgbClr val="F7FAFB"/>
              </a:solidFill>
            </a:endParaRPr>
          </a:p>
        </p:txBody>
      </p:sp>
      <p:sp>
        <p:nvSpPr>
          <p:cNvPr id="78877" name="矩形 446493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程序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组合 447489"/>
          <p:cNvGrpSpPr>
            <a:grpSpLocks/>
          </p:cNvGrpSpPr>
          <p:nvPr/>
        </p:nvGrpSpPr>
        <p:grpSpPr bwMode="auto">
          <a:xfrm>
            <a:off x="1295400" y="2492375"/>
            <a:ext cx="6553200" cy="2574925"/>
            <a:chOff x="793" y="1389"/>
            <a:chExt cx="4128" cy="1622"/>
          </a:xfrm>
        </p:grpSpPr>
        <p:sp>
          <p:nvSpPr>
            <p:cNvPr id="79874" name="任意多边形 447490"/>
            <p:cNvSpPr>
              <a:spLocks noChangeArrowheads="1"/>
            </p:cNvSpPr>
            <p:nvPr/>
          </p:nvSpPr>
          <p:spPr bwMode="auto">
            <a:xfrm>
              <a:off x="809" y="1389"/>
              <a:ext cx="839" cy="1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75" name="文本框 447491"/>
            <p:cNvSpPr txBox="1">
              <a:spLocks noChangeArrowheads="1"/>
            </p:cNvSpPr>
            <p:nvPr/>
          </p:nvSpPr>
          <p:spPr bwMode="auto">
            <a:xfrm>
              <a:off x="823" y="1452"/>
              <a:ext cx="78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00" b="1">
                  <a:latin typeface="宋体" pitchFamily="2" charset="-122"/>
                </a:rPr>
                <a:t>标题</a:t>
              </a:r>
            </a:p>
          </p:txBody>
        </p:sp>
        <p:sp>
          <p:nvSpPr>
            <p:cNvPr id="79876" name="文本框 447492"/>
            <p:cNvSpPr txBox="1">
              <a:spLocks noChangeArrowheads="1"/>
            </p:cNvSpPr>
            <p:nvPr/>
          </p:nvSpPr>
          <p:spPr bwMode="auto">
            <a:xfrm>
              <a:off x="1672" y="1452"/>
              <a:ext cx="73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</a:p>
          </p:txBody>
        </p:sp>
        <p:sp>
          <p:nvSpPr>
            <p:cNvPr id="79877" name="文本框 447493"/>
            <p:cNvSpPr txBox="1">
              <a:spLocks noChangeArrowheads="1"/>
            </p:cNvSpPr>
            <p:nvPr/>
          </p:nvSpPr>
          <p:spPr bwMode="auto">
            <a:xfrm>
              <a:off x="2497" y="1452"/>
              <a:ext cx="739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</a:p>
          </p:txBody>
        </p:sp>
        <p:sp>
          <p:nvSpPr>
            <p:cNvPr id="79878" name="任意多边形 447494"/>
            <p:cNvSpPr>
              <a:spLocks noChangeArrowheads="1"/>
            </p:cNvSpPr>
            <p:nvPr/>
          </p:nvSpPr>
          <p:spPr bwMode="auto">
            <a:xfrm>
              <a:off x="1628" y="1389"/>
              <a:ext cx="839" cy="1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79" name="任意多边形 447495"/>
            <p:cNvSpPr>
              <a:spLocks noChangeArrowheads="1"/>
            </p:cNvSpPr>
            <p:nvPr/>
          </p:nvSpPr>
          <p:spPr bwMode="auto">
            <a:xfrm>
              <a:off x="2444" y="1389"/>
              <a:ext cx="838" cy="1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0" name="直接连接符 447496"/>
            <p:cNvSpPr>
              <a:spLocks noChangeShapeType="1"/>
            </p:cNvSpPr>
            <p:nvPr/>
          </p:nvSpPr>
          <p:spPr bwMode="auto">
            <a:xfrm flipH="1">
              <a:off x="814" y="1632"/>
              <a:ext cx="73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1" name="直接连接符 447497"/>
            <p:cNvSpPr>
              <a:spLocks noChangeShapeType="1"/>
            </p:cNvSpPr>
            <p:nvPr/>
          </p:nvSpPr>
          <p:spPr bwMode="auto">
            <a:xfrm flipH="1">
              <a:off x="1633" y="1632"/>
              <a:ext cx="73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2" name="直接连接符 447498"/>
            <p:cNvSpPr>
              <a:spLocks noChangeShapeType="1"/>
            </p:cNvSpPr>
            <p:nvPr/>
          </p:nvSpPr>
          <p:spPr bwMode="auto">
            <a:xfrm flipH="1">
              <a:off x="2455" y="1632"/>
              <a:ext cx="732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3" name="文本框 447499"/>
            <p:cNvSpPr txBox="1">
              <a:spLocks noChangeArrowheads="1"/>
            </p:cNvSpPr>
            <p:nvPr/>
          </p:nvSpPr>
          <p:spPr bwMode="auto">
            <a:xfrm>
              <a:off x="3301" y="1451"/>
              <a:ext cx="73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</a:p>
          </p:txBody>
        </p:sp>
        <p:sp>
          <p:nvSpPr>
            <p:cNvPr id="79884" name="任意多边形 447500"/>
            <p:cNvSpPr>
              <a:spLocks noChangeArrowheads="1"/>
            </p:cNvSpPr>
            <p:nvPr/>
          </p:nvSpPr>
          <p:spPr bwMode="auto">
            <a:xfrm>
              <a:off x="3258" y="1389"/>
              <a:ext cx="838" cy="1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5" name="直接连接符 447501"/>
            <p:cNvSpPr>
              <a:spLocks noChangeShapeType="1"/>
            </p:cNvSpPr>
            <p:nvPr/>
          </p:nvSpPr>
          <p:spPr bwMode="auto">
            <a:xfrm flipH="1">
              <a:off x="3263" y="1631"/>
              <a:ext cx="730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6" name="文本框 447502"/>
            <p:cNvSpPr txBox="1">
              <a:spLocks noChangeArrowheads="1"/>
            </p:cNvSpPr>
            <p:nvPr/>
          </p:nvSpPr>
          <p:spPr bwMode="auto">
            <a:xfrm>
              <a:off x="793" y="1706"/>
              <a:ext cx="845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细节</a:t>
              </a:r>
            </a:p>
          </p:txBody>
        </p:sp>
        <p:sp>
          <p:nvSpPr>
            <p:cNvPr id="79887" name="文本框 447503"/>
            <p:cNvSpPr txBox="1">
              <a:spLocks noChangeArrowheads="1"/>
            </p:cNvSpPr>
            <p:nvPr/>
          </p:nvSpPr>
          <p:spPr bwMode="auto">
            <a:xfrm>
              <a:off x="1626" y="1706"/>
              <a:ext cx="817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细节</a:t>
              </a:r>
            </a:p>
          </p:txBody>
        </p:sp>
        <p:sp>
          <p:nvSpPr>
            <p:cNvPr id="79888" name="文本框 447504"/>
            <p:cNvSpPr txBox="1">
              <a:spLocks noChangeArrowheads="1"/>
            </p:cNvSpPr>
            <p:nvPr/>
          </p:nvSpPr>
          <p:spPr bwMode="auto">
            <a:xfrm>
              <a:off x="2481" y="1763"/>
              <a:ext cx="7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细节</a:t>
              </a:r>
            </a:p>
          </p:txBody>
        </p:sp>
        <p:sp>
          <p:nvSpPr>
            <p:cNvPr id="79889" name="文本框 447505"/>
            <p:cNvSpPr txBox="1">
              <a:spLocks noChangeArrowheads="1"/>
            </p:cNvSpPr>
            <p:nvPr/>
          </p:nvSpPr>
          <p:spPr bwMode="auto">
            <a:xfrm>
              <a:off x="3261" y="1717"/>
              <a:ext cx="817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细节</a:t>
              </a:r>
            </a:p>
          </p:txBody>
        </p:sp>
        <p:sp>
          <p:nvSpPr>
            <p:cNvPr id="79890" name="文本框 447506"/>
            <p:cNvSpPr txBox="1">
              <a:spLocks noChangeArrowheads="1"/>
            </p:cNvSpPr>
            <p:nvPr/>
          </p:nvSpPr>
          <p:spPr bwMode="auto">
            <a:xfrm>
              <a:off x="4126" y="1451"/>
              <a:ext cx="73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</a:p>
          </p:txBody>
        </p:sp>
        <p:sp>
          <p:nvSpPr>
            <p:cNvPr id="79891" name="任意多边形 447507"/>
            <p:cNvSpPr>
              <a:spLocks noChangeArrowheads="1"/>
            </p:cNvSpPr>
            <p:nvPr/>
          </p:nvSpPr>
          <p:spPr bwMode="auto">
            <a:xfrm>
              <a:off x="4082" y="1389"/>
              <a:ext cx="839" cy="16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2" name="直接连接符 447508"/>
            <p:cNvSpPr>
              <a:spLocks noChangeShapeType="1"/>
            </p:cNvSpPr>
            <p:nvPr/>
          </p:nvSpPr>
          <p:spPr bwMode="auto">
            <a:xfrm flipH="1">
              <a:off x="4087" y="1631"/>
              <a:ext cx="731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3" name="文本框 447509"/>
            <p:cNvSpPr txBox="1">
              <a:spLocks noChangeArrowheads="1"/>
            </p:cNvSpPr>
            <p:nvPr/>
          </p:nvSpPr>
          <p:spPr bwMode="auto">
            <a:xfrm>
              <a:off x="4045" y="1706"/>
              <a:ext cx="817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1400">
                  <a:latin typeface="宋体" pitchFamily="2" charset="-122"/>
                </a:rPr>
                <a:t>细节</a:t>
              </a:r>
            </a:p>
          </p:txBody>
        </p:sp>
      </p:grpSp>
      <p:sp>
        <p:nvSpPr>
          <p:cNvPr id="79894" name="标题 4475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组合 448513"/>
          <p:cNvGrpSpPr>
            <a:grpSpLocks/>
          </p:cNvGrpSpPr>
          <p:nvPr/>
        </p:nvGrpSpPr>
        <p:grpSpPr bwMode="auto">
          <a:xfrm>
            <a:off x="900113" y="2297113"/>
            <a:ext cx="7345362" cy="3003550"/>
            <a:chOff x="612" y="1389"/>
            <a:chExt cx="4627" cy="1892"/>
          </a:xfrm>
        </p:grpSpPr>
        <p:sp>
          <p:nvSpPr>
            <p:cNvPr id="80898" name="任意多边形 448514"/>
            <p:cNvSpPr>
              <a:spLocks noChangeArrowheads="1"/>
            </p:cNvSpPr>
            <p:nvPr/>
          </p:nvSpPr>
          <p:spPr bwMode="auto">
            <a:xfrm>
              <a:off x="634" y="1389"/>
              <a:ext cx="1176" cy="18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899" name="文本框 448515"/>
            <p:cNvSpPr txBox="1">
              <a:spLocks noChangeArrowheads="1"/>
            </p:cNvSpPr>
            <p:nvPr/>
          </p:nvSpPr>
          <p:spPr bwMode="auto">
            <a:xfrm>
              <a:off x="654" y="1473"/>
              <a:ext cx="1098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00" b="1">
                  <a:latin typeface="宋体" pitchFamily="2" charset="-122"/>
                </a:rPr>
                <a:t>标题</a:t>
              </a:r>
              <a:r>
                <a:rPr lang="en-US" altLang="zh-CN" sz="1400" b="1">
                  <a:latin typeface="宋体" pitchFamily="2" charset="-122"/>
                </a:rPr>
                <a:t>1</a:t>
              </a:r>
            </a:p>
          </p:txBody>
        </p:sp>
        <p:sp>
          <p:nvSpPr>
            <p:cNvPr id="80900" name="文本框 448516"/>
            <p:cNvSpPr txBox="1">
              <a:spLocks noChangeArrowheads="1"/>
            </p:cNvSpPr>
            <p:nvPr/>
          </p:nvSpPr>
          <p:spPr bwMode="auto">
            <a:xfrm>
              <a:off x="1843" y="1473"/>
              <a:ext cx="103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  <a:r>
                <a:rPr lang="en-US" altLang="zh-CN" sz="1400" b="1">
                  <a:latin typeface="宋体" pitchFamily="2" charset="-122"/>
                </a:rPr>
                <a:t>2</a:t>
              </a:r>
            </a:p>
          </p:txBody>
        </p:sp>
        <p:sp>
          <p:nvSpPr>
            <p:cNvPr id="80901" name="文本框 448517"/>
            <p:cNvSpPr txBox="1">
              <a:spLocks noChangeArrowheads="1"/>
            </p:cNvSpPr>
            <p:nvPr/>
          </p:nvSpPr>
          <p:spPr bwMode="auto">
            <a:xfrm>
              <a:off x="2999" y="1473"/>
              <a:ext cx="1035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  <a:r>
                <a:rPr lang="en-US" altLang="zh-CN" sz="1400" b="1">
                  <a:latin typeface="宋体" pitchFamily="2" charset="-122"/>
                </a:rPr>
                <a:t>3</a:t>
              </a:r>
            </a:p>
          </p:txBody>
        </p:sp>
        <p:sp>
          <p:nvSpPr>
            <p:cNvPr id="80902" name="任意多边形 448518"/>
            <p:cNvSpPr>
              <a:spLocks noChangeArrowheads="1"/>
            </p:cNvSpPr>
            <p:nvPr/>
          </p:nvSpPr>
          <p:spPr bwMode="auto">
            <a:xfrm>
              <a:off x="1782" y="1389"/>
              <a:ext cx="1175" cy="18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3" name="任意多边形 448519"/>
            <p:cNvSpPr>
              <a:spLocks noChangeArrowheads="1"/>
            </p:cNvSpPr>
            <p:nvPr/>
          </p:nvSpPr>
          <p:spPr bwMode="auto">
            <a:xfrm>
              <a:off x="2925" y="1389"/>
              <a:ext cx="1174" cy="18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4" name="直接连接符 448520"/>
            <p:cNvSpPr>
              <a:spLocks noChangeShapeType="1"/>
            </p:cNvSpPr>
            <p:nvPr/>
          </p:nvSpPr>
          <p:spPr bwMode="auto">
            <a:xfrm flipH="1">
              <a:off x="641" y="1672"/>
              <a:ext cx="1026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5" name="直接连接符 448521"/>
            <p:cNvSpPr>
              <a:spLocks noChangeShapeType="1"/>
            </p:cNvSpPr>
            <p:nvPr/>
          </p:nvSpPr>
          <p:spPr bwMode="auto">
            <a:xfrm flipH="1">
              <a:off x="1789" y="1672"/>
              <a:ext cx="1025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6" name="直接连接符 448522"/>
            <p:cNvSpPr>
              <a:spLocks noChangeShapeType="1"/>
            </p:cNvSpPr>
            <p:nvPr/>
          </p:nvSpPr>
          <p:spPr bwMode="auto">
            <a:xfrm flipH="1">
              <a:off x="2940" y="1672"/>
              <a:ext cx="1026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7" name="文本框 448523"/>
            <p:cNvSpPr txBox="1">
              <a:spLocks noChangeArrowheads="1"/>
            </p:cNvSpPr>
            <p:nvPr/>
          </p:nvSpPr>
          <p:spPr bwMode="auto">
            <a:xfrm>
              <a:off x="4125" y="1472"/>
              <a:ext cx="103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400" b="1">
                  <a:latin typeface="宋体" pitchFamily="2" charset="-122"/>
                </a:rPr>
                <a:t>标题</a:t>
              </a:r>
              <a:r>
                <a:rPr lang="en-US" altLang="zh-CN" sz="1400" b="1">
                  <a:latin typeface="宋体" pitchFamily="2" charset="-122"/>
                </a:rPr>
                <a:t>4</a:t>
              </a:r>
            </a:p>
          </p:txBody>
        </p:sp>
        <p:sp>
          <p:nvSpPr>
            <p:cNvPr id="80908" name="任意多边形 448524"/>
            <p:cNvSpPr>
              <a:spLocks noChangeArrowheads="1"/>
            </p:cNvSpPr>
            <p:nvPr/>
          </p:nvSpPr>
          <p:spPr bwMode="auto">
            <a:xfrm>
              <a:off x="4065" y="1389"/>
              <a:ext cx="1174" cy="18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7" y="0"/>
                </a:cxn>
                <a:cxn ang="0">
                  <a:pos x="1853" y="200"/>
                </a:cxn>
                <a:cxn ang="0">
                  <a:pos x="1740" y="371"/>
                </a:cxn>
                <a:cxn ang="0">
                  <a:pos x="1738" y="2303"/>
                </a:cxn>
              </a:cxnLst>
              <a:rect l="0" t="0" r="r" b="b"/>
              <a:pathLst>
                <a:path w="1853" h="2303">
                  <a:moveTo>
                    <a:pt x="0" y="0"/>
                  </a:moveTo>
                  <a:lnTo>
                    <a:pt x="1747" y="0"/>
                  </a:lnTo>
                  <a:lnTo>
                    <a:pt x="1853" y="200"/>
                  </a:lnTo>
                  <a:lnTo>
                    <a:pt x="1740" y="371"/>
                  </a:lnTo>
                  <a:lnTo>
                    <a:pt x="1738" y="230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09" name="直接连接符 448525"/>
            <p:cNvSpPr>
              <a:spLocks noChangeShapeType="1"/>
            </p:cNvSpPr>
            <p:nvPr/>
          </p:nvSpPr>
          <p:spPr bwMode="auto">
            <a:xfrm flipH="1">
              <a:off x="4072" y="1671"/>
              <a:ext cx="1023" cy="0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0" name="文本框 448526"/>
            <p:cNvSpPr txBox="1">
              <a:spLocks noChangeArrowheads="1"/>
            </p:cNvSpPr>
            <p:nvPr/>
          </p:nvSpPr>
          <p:spPr bwMode="auto">
            <a:xfrm>
              <a:off x="612" y="1759"/>
              <a:ext cx="1184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1400"/>
                <a:t>内容</a:t>
              </a:r>
            </a:p>
          </p:txBody>
        </p:sp>
        <p:sp>
          <p:nvSpPr>
            <p:cNvPr id="80911" name="文本框 448527"/>
            <p:cNvSpPr txBox="1">
              <a:spLocks noChangeArrowheads="1"/>
            </p:cNvSpPr>
            <p:nvPr/>
          </p:nvSpPr>
          <p:spPr bwMode="auto">
            <a:xfrm>
              <a:off x="1779" y="1759"/>
              <a:ext cx="1144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1400"/>
                <a:t>内容</a:t>
              </a:r>
            </a:p>
          </p:txBody>
        </p:sp>
        <p:sp>
          <p:nvSpPr>
            <p:cNvPr id="80912" name="文本框 448528"/>
            <p:cNvSpPr txBox="1">
              <a:spLocks noChangeArrowheads="1"/>
            </p:cNvSpPr>
            <p:nvPr/>
          </p:nvSpPr>
          <p:spPr bwMode="auto">
            <a:xfrm>
              <a:off x="2977" y="1752"/>
              <a:ext cx="1064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1400"/>
                <a:t>内容</a:t>
              </a:r>
            </a:p>
          </p:txBody>
        </p:sp>
        <p:sp>
          <p:nvSpPr>
            <p:cNvPr id="80913" name="文本框 448529"/>
            <p:cNvSpPr txBox="1">
              <a:spLocks noChangeArrowheads="1"/>
            </p:cNvSpPr>
            <p:nvPr/>
          </p:nvSpPr>
          <p:spPr bwMode="auto">
            <a:xfrm>
              <a:off x="4069" y="1752"/>
              <a:ext cx="1145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1400"/>
                <a:t>内容</a:t>
              </a:r>
            </a:p>
          </p:txBody>
        </p:sp>
      </p:grpSp>
      <p:grpSp>
        <p:nvGrpSpPr>
          <p:cNvPr id="80914" name="组合 448530"/>
          <p:cNvGrpSpPr>
            <a:grpSpLocks/>
          </p:cNvGrpSpPr>
          <p:nvPr/>
        </p:nvGrpSpPr>
        <p:grpSpPr bwMode="auto">
          <a:xfrm>
            <a:off x="830263" y="1382713"/>
            <a:ext cx="2662237" cy="461962"/>
            <a:chOff x="523" y="871"/>
            <a:chExt cx="1495" cy="291"/>
          </a:xfrm>
        </p:grpSpPr>
        <p:sp>
          <p:nvSpPr>
            <p:cNvPr id="80915" name="任意多边形 448531"/>
            <p:cNvSpPr>
              <a:spLocks noChangeArrowheads="1"/>
            </p:cNvSpPr>
            <p:nvPr/>
          </p:nvSpPr>
          <p:spPr bwMode="auto">
            <a:xfrm>
              <a:off x="523" y="871"/>
              <a:ext cx="1495" cy="291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1953" y="195"/>
                </a:cxn>
                <a:cxn ang="0">
                  <a:pos x="1953" y="0"/>
                </a:cxn>
              </a:cxnLst>
              <a:rect l="0" t="0" r="r" b="b"/>
              <a:pathLst>
                <a:path w="1953" h="195">
                  <a:moveTo>
                    <a:pt x="0" y="195"/>
                  </a:moveTo>
                  <a:lnTo>
                    <a:pt x="1953" y="195"/>
                  </a:lnTo>
                  <a:lnTo>
                    <a:pt x="1953" y="0"/>
                  </a:lnTo>
                </a:path>
              </a:pathLst>
            </a:custGeom>
            <a:solidFill>
              <a:srgbClr val="FFFFFF"/>
            </a:solidFill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6" name="文本框 448532"/>
            <p:cNvSpPr txBox="1">
              <a:spLocks noChangeArrowheads="1"/>
            </p:cNvSpPr>
            <p:nvPr/>
          </p:nvSpPr>
          <p:spPr bwMode="auto">
            <a:xfrm>
              <a:off x="703" y="935"/>
              <a:ext cx="122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>
                  <a:latin typeface="宋体" pitchFamily="2" charset="-122"/>
                </a:rPr>
                <a:t>国</a:t>
              </a:r>
            </a:p>
          </p:txBody>
        </p:sp>
      </p:grpSp>
      <p:sp>
        <p:nvSpPr>
          <p:cNvPr id="80917" name="标题 4485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449537"/>
          <p:cNvGrpSpPr>
            <a:grpSpLocks/>
          </p:cNvGrpSpPr>
          <p:nvPr/>
        </p:nvGrpSpPr>
        <p:grpSpPr bwMode="auto">
          <a:xfrm>
            <a:off x="652463" y="2168525"/>
            <a:ext cx="7854950" cy="2520950"/>
            <a:chOff x="427" y="1253"/>
            <a:chExt cx="4948" cy="1588"/>
          </a:xfrm>
        </p:grpSpPr>
        <p:sp>
          <p:nvSpPr>
            <p:cNvPr id="81922" name="右箭头 449538"/>
            <p:cNvSpPr>
              <a:spLocks noChangeArrowheads="1"/>
            </p:cNvSpPr>
            <p:nvPr/>
          </p:nvSpPr>
          <p:spPr bwMode="auto">
            <a:xfrm>
              <a:off x="427" y="1253"/>
              <a:ext cx="969" cy="325"/>
            </a:xfrm>
            <a:prstGeom prst="rightArrow">
              <a:avLst>
                <a:gd name="adj1" fmla="val 56361"/>
                <a:gd name="adj2" fmla="val 38125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400" b="1">
                <a:solidFill>
                  <a:srgbClr val="000000"/>
                </a:solidFill>
              </a:endParaRPr>
            </a:p>
          </p:txBody>
        </p:sp>
        <p:sp>
          <p:nvSpPr>
            <p:cNvPr id="81923" name="右箭头 449539"/>
            <p:cNvSpPr>
              <a:spLocks noChangeArrowheads="1"/>
            </p:cNvSpPr>
            <p:nvPr/>
          </p:nvSpPr>
          <p:spPr bwMode="auto">
            <a:xfrm>
              <a:off x="1429" y="1253"/>
              <a:ext cx="969" cy="325"/>
            </a:xfrm>
            <a:prstGeom prst="rightArrow">
              <a:avLst>
                <a:gd name="adj1" fmla="val 56361"/>
                <a:gd name="adj2" fmla="val 38125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400" b="1">
                <a:solidFill>
                  <a:srgbClr val="000000"/>
                </a:solidFill>
              </a:endParaRPr>
            </a:p>
          </p:txBody>
        </p:sp>
        <p:sp>
          <p:nvSpPr>
            <p:cNvPr id="81924" name="右箭头 449540"/>
            <p:cNvSpPr>
              <a:spLocks noChangeArrowheads="1"/>
            </p:cNvSpPr>
            <p:nvPr/>
          </p:nvSpPr>
          <p:spPr bwMode="auto">
            <a:xfrm>
              <a:off x="2410" y="1253"/>
              <a:ext cx="969" cy="325"/>
            </a:xfrm>
            <a:prstGeom prst="rightArrow">
              <a:avLst>
                <a:gd name="adj1" fmla="val 56361"/>
                <a:gd name="adj2" fmla="val 38125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400" b="1">
                <a:solidFill>
                  <a:srgbClr val="000000"/>
                </a:solidFill>
              </a:endParaRPr>
            </a:p>
          </p:txBody>
        </p:sp>
        <p:sp>
          <p:nvSpPr>
            <p:cNvPr id="81925" name="文本框 449541"/>
            <p:cNvSpPr txBox="1">
              <a:spLocks noChangeArrowheads="1"/>
            </p:cNvSpPr>
            <p:nvPr/>
          </p:nvSpPr>
          <p:spPr bwMode="auto">
            <a:xfrm>
              <a:off x="465" y="1344"/>
              <a:ext cx="873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chemeClr val="bg1"/>
                  </a:solidFill>
                </a:rPr>
                <a:t>标题</a:t>
              </a:r>
            </a:p>
          </p:txBody>
        </p:sp>
        <p:sp>
          <p:nvSpPr>
            <p:cNvPr id="81926" name="文本框 449542"/>
            <p:cNvSpPr txBox="1">
              <a:spLocks noChangeArrowheads="1"/>
            </p:cNvSpPr>
            <p:nvPr/>
          </p:nvSpPr>
          <p:spPr bwMode="auto">
            <a:xfrm>
              <a:off x="1455" y="1344"/>
              <a:ext cx="87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chemeClr val="bg1"/>
                  </a:solidFill>
                </a:rPr>
                <a:t>标题</a:t>
              </a:r>
            </a:p>
          </p:txBody>
        </p:sp>
        <p:sp>
          <p:nvSpPr>
            <p:cNvPr id="81927" name="文本框 449543"/>
            <p:cNvSpPr txBox="1">
              <a:spLocks noChangeArrowheads="1"/>
            </p:cNvSpPr>
            <p:nvPr/>
          </p:nvSpPr>
          <p:spPr bwMode="auto">
            <a:xfrm>
              <a:off x="2431" y="1344"/>
              <a:ext cx="87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chemeClr val="bg1"/>
                  </a:solidFill>
                </a:rPr>
                <a:t>标题</a:t>
              </a:r>
            </a:p>
          </p:txBody>
        </p:sp>
        <p:sp>
          <p:nvSpPr>
            <p:cNvPr id="81928" name="Text12"/>
            <p:cNvSpPr>
              <a:spLocks noChangeArrowheads="1"/>
            </p:cNvSpPr>
            <p:nvPr/>
          </p:nvSpPr>
          <p:spPr bwMode="auto">
            <a:xfrm>
              <a:off x="430" y="1690"/>
              <a:ext cx="817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zh-CN" altLang="en-US" sz="2800" b="1" i="1"/>
                <a:t>细节</a:t>
              </a:r>
            </a:p>
          </p:txBody>
        </p:sp>
        <p:sp>
          <p:nvSpPr>
            <p:cNvPr id="81929" name="直接连接符 449545"/>
            <p:cNvSpPr>
              <a:spLocks noChangeShapeType="1"/>
            </p:cNvSpPr>
            <p:nvPr/>
          </p:nvSpPr>
          <p:spPr bwMode="auto">
            <a:xfrm flipH="1">
              <a:off x="1273" y="1672"/>
              <a:ext cx="0" cy="116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0" name="右箭头 449546"/>
            <p:cNvSpPr>
              <a:spLocks noChangeArrowheads="1"/>
            </p:cNvSpPr>
            <p:nvPr/>
          </p:nvSpPr>
          <p:spPr bwMode="auto">
            <a:xfrm>
              <a:off x="3425" y="1253"/>
              <a:ext cx="969" cy="325"/>
            </a:xfrm>
            <a:prstGeom prst="rightArrow">
              <a:avLst>
                <a:gd name="adj1" fmla="val 56361"/>
                <a:gd name="adj2" fmla="val 38125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400" b="1">
                <a:solidFill>
                  <a:srgbClr val="000000"/>
                </a:solidFill>
              </a:endParaRPr>
            </a:p>
          </p:txBody>
        </p:sp>
        <p:sp>
          <p:nvSpPr>
            <p:cNvPr id="81931" name="右箭头 449547"/>
            <p:cNvSpPr>
              <a:spLocks noChangeArrowheads="1"/>
            </p:cNvSpPr>
            <p:nvPr/>
          </p:nvSpPr>
          <p:spPr bwMode="auto">
            <a:xfrm>
              <a:off x="4406" y="1253"/>
              <a:ext cx="969" cy="325"/>
            </a:xfrm>
            <a:prstGeom prst="rightArrow">
              <a:avLst>
                <a:gd name="adj1" fmla="val 56361"/>
                <a:gd name="adj2" fmla="val 38125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400" b="1">
                <a:solidFill>
                  <a:srgbClr val="000000"/>
                </a:solidFill>
              </a:endParaRPr>
            </a:p>
          </p:txBody>
        </p:sp>
        <p:sp>
          <p:nvSpPr>
            <p:cNvPr id="81932" name="文本框 449548"/>
            <p:cNvSpPr txBox="1">
              <a:spLocks noChangeArrowheads="1"/>
            </p:cNvSpPr>
            <p:nvPr/>
          </p:nvSpPr>
          <p:spPr bwMode="auto">
            <a:xfrm>
              <a:off x="3451" y="1344"/>
              <a:ext cx="87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chemeClr val="bg1"/>
                  </a:solidFill>
                </a:rPr>
                <a:t>标题</a:t>
              </a:r>
            </a:p>
          </p:txBody>
        </p:sp>
        <p:sp>
          <p:nvSpPr>
            <p:cNvPr id="81933" name="文本框 449549"/>
            <p:cNvSpPr txBox="1">
              <a:spLocks noChangeArrowheads="1"/>
            </p:cNvSpPr>
            <p:nvPr/>
          </p:nvSpPr>
          <p:spPr bwMode="auto">
            <a:xfrm>
              <a:off x="4427" y="1344"/>
              <a:ext cx="874" cy="13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zh-CN" altLang="en-US" sz="1400" b="1">
                  <a:solidFill>
                    <a:schemeClr val="bg1"/>
                  </a:solidFill>
                </a:rPr>
                <a:t>标题</a:t>
              </a:r>
            </a:p>
          </p:txBody>
        </p:sp>
        <p:sp>
          <p:nvSpPr>
            <p:cNvPr id="81934" name="Text12"/>
            <p:cNvSpPr>
              <a:spLocks noChangeArrowheads="1"/>
            </p:cNvSpPr>
            <p:nvPr/>
          </p:nvSpPr>
          <p:spPr bwMode="auto">
            <a:xfrm>
              <a:off x="1338" y="1706"/>
              <a:ext cx="862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zh-CN" altLang="en-US" sz="2800" b="1" i="1">
                  <a:latin typeface="宋体" pitchFamily="2" charset="-122"/>
                </a:rPr>
                <a:t>细节</a:t>
              </a:r>
            </a:p>
          </p:txBody>
        </p:sp>
        <p:sp>
          <p:nvSpPr>
            <p:cNvPr id="81935" name="直接连接符 449551"/>
            <p:cNvSpPr>
              <a:spLocks noChangeShapeType="1"/>
            </p:cNvSpPr>
            <p:nvPr/>
          </p:nvSpPr>
          <p:spPr bwMode="auto">
            <a:xfrm flipH="1">
              <a:off x="2286" y="1672"/>
              <a:ext cx="0" cy="115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6" name="Text12"/>
            <p:cNvSpPr>
              <a:spLocks noChangeArrowheads="1"/>
            </p:cNvSpPr>
            <p:nvPr/>
          </p:nvSpPr>
          <p:spPr bwMode="auto">
            <a:xfrm>
              <a:off x="2290" y="1680"/>
              <a:ext cx="899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zh-CN" altLang="en-US" sz="2800" b="1" i="1">
                  <a:latin typeface="宋体" pitchFamily="2" charset="-122"/>
                </a:rPr>
                <a:t>细节</a:t>
              </a:r>
            </a:p>
          </p:txBody>
        </p:sp>
        <p:sp>
          <p:nvSpPr>
            <p:cNvPr id="81937" name="直接连接符 449553"/>
            <p:cNvSpPr>
              <a:spLocks noChangeShapeType="1"/>
            </p:cNvSpPr>
            <p:nvPr/>
          </p:nvSpPr>
          <p:spPr bwMode="auto">
            <a:xfrm flipH="1">
              <a:off x="3247" y="1662"/>
              <a:ext cx="0" cy="116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8" name="Text12"/>
            <p:cNvSpPr>
              <a:spLocks noChangeArrowheads="1"/>
            </p:cNvSpPr>
            <p:nvPr/>
          </p:nvSpPr>
          <p:spPr bwMode="auto">
            <a:xfrm>
              <a:off x="3334" y="1706"/>
              <a:ext cx="861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zh-CN" altLang="en-US" sz="2800" b="1" i="1">
                  <a:latin typeface="宋体" pitchFamily="2" charset="-122"/>
                </a:rPr>
                <a:t>细节</a:t>
              </a:r>
            </a:p>
          </p:txBody>
        </p:sp>
        <p:sp>
          <p:nvSpPr>
            <p:cNvPr id="81939" name="直接连接符 449555"/>
            <p:cNvSpPr>
              <a:spLocks noChangeShapeType="1"/>
            </p:cNvSpPr>
            <p:nvPr/>
          </p:nvSpPr>
          <p:spPr bwMode="auto">
            <a:xfrm flipH="1">
              <a:off x="4263" y="1662"/>
              <a:ext cx="0" cy="116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0" name="Text12"/>
            <p:cNvSpPr>
              <a:spLocks noChangeArrowheads="1"/>
            </p:cNvSpPr>
            <p:nvPr/>
          </p:nvSpPr>
          <p:spPr bwMode="auto">
            <a:xfrm>
              <a:off x="4287" y="1706"/>
              <a:ext cx="952" cy="16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8275" lvl="1" indent="-166688" defTabSz="330200">
                <a:spcBef>
                  <a:spcPct val="20000"/>
                </a:spcBef>
                <a:buFont typeface="Arial" pitchFamily="34" charset="0"/>
                <a:buChar char="–"/>
              </a:pPr>
              <a:r>
                <a:rPr lang="zh-CN" altLang="en-US" sz="2800" b="1" i="1">
                  <a:latin typeface="宋体" pitchFamily="2" charset="-122"/>
                </a:rPr>
                <a:t>细节</a:t>
              </a:r>
            </a:p>
          </p:txBody>
        </p:sp>
        <p:sp>
          <p:nvSpPr>
            <p:cNvPr id="81941" name="直接连接符 449557"/>
            <p:cNvSpPr>
              <a:spLocks noChangeShapeType="1"/>
            </p:cNvSpPr>
            <p:nvPr/>
          </p:nvSpPr>
          <p:spPr bwMode="auto">
            <a:xfrm flipH="1">
              <a:off x="5224" y="1672"/>
              <a:ext cx="26" cy="1169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42" name="标题 44955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5" name="组合 450561"/>
          <p:cNvGrpSpPr>
            <a:grpSpLocks/>
          </p:cNvGrpSpPr>
          <p:nvPr/>
        </p:nvGrpSpPr>
        <p:grpSpPr bwMode="auto">
          <a:xfrm>
            <a:off x="1150938" y="3149600"/>
            <a:ext cx="6842125" cy="1216025"/>
            <a:chOff x="657" y="1434"/>
            <a:chExt cx="4310" cy="766"/>
          </a:xfrm>
        </p:grpSpPr>
        <p:sp>
          <p:nvSpPr>
            <p:cNvPr id="82946" name="任意多边形 450562"/>
            <p:cNvSpPr>
              <a:spLocks noChangeArrowheads="1"/>
            </p:cNvSpPr>
            <p:nvPr/>
          </p:nvSpPr>
          <p:spPr bwMode="auto">
            <a:xfrm>
              <a:off x="657" y="1434"/>
              <a:ext cx="1006" cy="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0"/>
                </a:cxn>
                <a:cxn ang="0">
                  <a:pos x="795" y="189"/>
                </a:cxn>
                <a:cxn ang="0">
                  <a:pos x="649" y="375"/>
                </a:cxn>
              </a:cxnLst>
              <a:rect l="0" t="0" r="r" b="b"/>
              <a:pathLst>
                <a:path w="795" h="375">
                  <a:moveTo>
                    <a:pt x="0" y="0"/>
                  </a:moveTo>
                  <a:lnTo>
                    <a:pt x="649" y="0"/>
                  </a:lnTo>
                  <a:lnTo>
                    <a:pt x="795" y="189"/>
                  </a:lnTo>
                  <a:lnTo>
                    <a:pt x="649" y="3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47" name="任意多边形 450563"/>
            <p:cNvSpPr>
              <a:spLocks noChangeArrowheads="1"/>
            </p:cNvSpPr>
            <p:nvPr/>
          </p:nvSpPr>
          <p:spPr bwMode="auto">
            <a:xfrm>
              <a:off x="1708" y="1434"/>
              <a:ext cx="1006" cy="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0"/>
                </a:cxn>
                <a:cxn ang="0">
                  <a:pos x="795" y="189"/>
                </a:cxn>
                <a:cxn ang="0">
                  <a:pos x="649" y="375"/>
                </a:cxn>
              </a:cxnLst>
              <a:rect l="0" t="0" r="r" b="b"/>
              <a:pathLst>
                <a:path w="795" h="375">
                  <a:moveTo>
                    <a:pt x="0" y="0"/>
                  </a:moveTo>
                  <a:lnTo>
                    <a:pt x="649" y="0"/>
                  </a:lnTo>
                  <a:lnTo>
                    <a:pt x="795" y="189"/>
                  </a:lnTo>
                  <a:lnTo>
                    <a:pt x="649" y="3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48" name="任意多边形 450564"/>
            <p:cNvSpPr>
              <a:spLocks noChangeArrowheads="1"/>
            </p:cNvSpPr>
            <p:nvPr/>
          </p:nvSpPr>
          <p:spPr bwMode="auto">
            <a:xfrm>
              <a:off x="2795" y="1434"/>
              <a:ext cx="1006" cy="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0"/>
                </a:cxn>
                <a:cxn ang="0">
                  <a:pos x="795" y="189"/>
                </a:cxn>
                <a:cxn ang="0">
                  <a:pos x="649" y="375"/>
                </a:cxn>
              </a:cxnLst>
              <a:rect l="0" t="0" r="r" b="b"/>
              <a:pathLst>
                <a:path w="795" h="375">
                  <a:moveTo>
                    <a:pt x="0" y="0"/>
                  </a:moveTo>
                  <a:lnTo>
                    <a:pt x="649" y="0"/>
                  </a:lnTo>
                  <a:lnTo>
                    <a:pt x="795" y="189"/>
                  </a:lnTo>
                  <a:lnTo>
                    <a:pt x="649" y="3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49" name="任意多边形 450565"/>
            <p:cNvSpPr>
              <a:spLocks noChangeArrowheads="1"/>
            </p:cNvSpPr>
            <p:nvPr/>
          </p:nvSpPr>
          <p:spPr bwMode="auto">
            <a:xfrm>
              <a:off x="3961" y="1434"/>
              <a:ext cx="1006" cy="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0"/>
                </a:cxn>
                <a:cxn ang="0">
                  <a:pos x="795" y="189"/>
                </a:cxn>
                <a:cxn ang="0">
                  <a:pos x="649" y="375"/>
                </a:cxn>
              </a:cxnLst>
              <a:rect l="0" t="0" r="r" b="b"/>
              <a:pathLst>
                <a:path w="795" h="375">
                  <a:moveTo>
                    <a:pt x="0" y="0"/>
                  </a:moveTo>
                  <a:lnTo>
                    <a:pt x="649" y="0"/>
                  </a:lnTo>
                  <a:lnTo>
                    <a:pt x="795" y="189"/>
                  </a:lnTo>
                  <a:lnTo>
                    <a:pt x="649" y="37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0" name="文本框 450566"/>
            <p:cNvSpPr txBox="1">
              <a:spLocks noChangeArrowheads="1"/>
            </p:cNvSpPr>
            <p:nvPr/>
          </p:nvSpPr>
          <p:spPr bwMode="auto">
            <a:xfrm>
              <a:off x="793" y="1686"/>
              <a:ext cx="6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标题</a:t>
              </a:r>
            </a:p>
          </p:txBody>
        </p:sp>
        <p:sp>
          <p:nvSpPr>
            <p:cNvPr id="82951" name="文本框 450567"/>
            <p:cNvSpPr txBox="1">
              <a:spLocks noChangeArrowheads="1"/>
            </p:cNvSpPr>
            <p:nvPr/>
          </p:nvSpPr>
          <p:spPr bwMode="auto">
            <a:xfrm>
              <a:off x="3038" y="1696"/>
              <a:ext cx="43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标题</a:t>
              </a:r>
            </a:p>
          </p:txBody>
        </p:sp>
        <p:sp>
          <p:nvSpPr>
            <p:cNvPr id="82952" name="文本框 450568"/>
            <p:cNvSpPr txBox="1">
              <a:spLocks noChangeArrowheads="1"/>
            </p:cNvSpPr>
            <p:nvPr/>
          </p:nvSpPr>
          <p:spPr bwMode="auto">
            <a:xfrm>
              <a:off x="3976" y="1653"/>
              <a:ext cx="9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52500">
                <a:spcBef>
                  <a:spcPct val="50000"/>
                </a:spcBef>
              </a:pPr>
              <a:r>
                <a:rPr lang="zh-CN" altLang="en-US" sz="1400" b="1"/>
                <a:t>标题</a:t>
              </a:r>
            </a:p>
          </p:txBody>
        </p:sp>
      </p:grpSp>
      <p:sp>
        <p:nvSpPr>
          <p:cNvPr id="82953" name="标题 4505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矩形 451585"/>
          <p:cNvSpPr>
            <a:spLocks noChangeArrowheads="1"/>
          </p:cNvSpPr>
          <p:nvPr/>
        </p:nvSpPr>
        <p:spPr bwMode="auto">
          <a:xfrm>
            <a:off x="592138" y="1843088"/>
            <a:ext cx="1533525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0" name="矩形 451586"/>
          <p:cNvSpPr>
            <a:spLocks noChangeArrowheads="1"/>
          </p:cNvSpPr>
          <p:nvPr/>
        </p:nvSpPr>
        <p:spPr bwMode="auto">
          <a:xfrm>
            <a:off x="2374900" y="1843088"/>
            <a:ext cx="1981200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1" name="矩形 451587"/>
          <p:cNvSpPr>
            <a:spLocks noChangeArrowheads="1"/>
          </p:cNvSpPr>
          <p:nvPr/>
        </p:nvSpPr>
        <p:spPr bwMode="auto">
          <a:xfrm>
            <a:off x="4629150" y="1843088"/>
            <a:ext cx="3938588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3972" name="组合 451588"/>
          <p:cNvGrpSpPr>
            <a:grpSpLocks/>
          </p:cNvGrpSpPr>
          <p:nvPr/>
        </p:nvGrpSpPr>
        <p:grpSpPr bwMode="auto">
          <a:xfrm>
            <a:off x="611188" y="2457450"/>
            <a:ext cx="7921625" cy="3527425"/>
            <a:chOff x="240" y="1138"/>
            <a:chExt cx="5316" cy="2222"/>
          </a:xfrm>
        </p:grpSpPr>
        <p:sp>
          <p:nvSpPr>
            <p:cNvPr id="83973" name="任意多边形 451589"/>
            <p:cNvSpPr>
              <a:spLocks noChangeArrowheads="1"/>
            </p:cNvSpPr>
            <p:nvPr/>
          </p:nvSpPr>
          <p:spPr bwMode="auto">
            <a:xfrm>
              <a:off x="240" y="1138"/>
              <a:ext cx="1006" cy="592"/>
            </a:xfrm>
            <a:custGeom>
              <a:avLst/>
              <a:gdLst/>
              <a:ahLst/>
              <a:cxnLst>
                <a:cxn ang="0">
                  <a:pos x="1270" y="0"/>
                </a:cxn>
                <a:cxn ang="0">
                  <a:pos x="1270" y="553"/>
                </a:cxn>
                <a:cxn ang="0">
                  <a:pos x="630" y="700"/>
                </a:cxn>
                <a:cxn ang="0">
                  <a:pos x="0" y="553"/>
                </a:cxn>
              </a:cxnLst>
              <a:rect l="0" t="0" r="r" b="b"/>
              <a:pathLst>
                <a:path w="1270" h="700">
                  <a:moveTo>
                    <a:pt x="1270" y="0"/>
                  </a:moveTo>
                  <a:lnTo>
                    <a:pt x="1270" y="553"/>
                  </a:lnTo>
                  <a:lnTo>
                    <a:pt x="630" y="700"/>
                  </a:lnTo>
                  <a:lnTo>
                    <a:pt x="0" y="553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3974" name="组合 451590"/>
            <p:cNvGrpSpPr>
              <a:grpSpLocks/>
            </p:cNvGrpSpPr>
            <p:nvPr/>
          </p:nvGrpSpPr>
          <p:grpSpPr bwMode="auto">
            <a:xfrm>
              <a:off x="240" y="1884"/>
              <a:ext cx="1006" cy="592"/>
              <a:chOff x="509" y="2464"/>
              <a:chExt cx="1006" cy="603"/>
            </a:xfrm>
          </p:grpSpPr>
          <p:sp>
            <p:nvSpPr>
              <p:cNvPr id="83975" name="矩形 451591"/>
              <p:cNvSpPr>
                <a:spLocks noChangeArrowheads="1"/>
              </p:cNvSpPr>
              <p:nvPr/>
            </p:nvSpPr>
            <p:spPr bwMode="auto">
              <a:xfrm>
                <a:off x="549" y="2631"/>
                <a:ext cx="926" cy="127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marL="161925" lvl="1" indent="-160338" algn="ctr" defTabSz="330200">
                  <a:spcBef>
                    <a:spcPct val="20000"/>
                  </a:spcBef>
                  <a:buFont typeface="Arial" pitchFamily="34" charset="0"/>
                  <a:buChar char="–"/>
                  <a:tabLst>
                    <a:tab pos="8521700" algn="r"/>
                  </a:tabLst>
                </a:pPr>
                <a:endParaRPr lang="en-US" altLang="de-DE" sz="2000" b="1" i="1"/>
              </a:p>
            </p:txBody>
          </p:sp>
          <p:sp>
            <p:nvSpPr>
              <p:cNvPr id="83976" name="任意多边形 451592"/>
              <p:cNvSpPr>
                <a:spLocks noChangeArrowheads="1"/>
              </p:cNvSpPr>
              <p:nvPr/>
            </p:nvSpPr>
            <p:spPr bwMode="auto">
              <a:xfrm>
                <a:off x="509" y="2464"/>
                <a:ext cx="1006" cy="603"/>
              </a:xfrm>
              <a:custGeom>
                <a:avLst/>
                <a:gdLst/>
                <a:ahLst/>
                <a:cxnLst>
                  <a:cxn ang="0">
                    <a:pos x="1270" y="0"/>
                  </a:cxn>
                  <a:cxn ang="0">
                    <a:pos x="1270" y="553"/>
                  </a:cxn>
                  <a:cxn ang="0">
                    <a:pos x="630" y="700"/>
                  </a:cxn>
                  <a:cxn ang="0">
                    <a:pos x="0" y="553"/>
                  </a:cxn>
                </a:cxnLst>
                <a:rect l="0" t="0" r="r" b="b"/>
                <a:pathLst>
                  <a:path w="1270" h="700">
                    <a:moveTo>
                      <a:pt x="1270" y="0"/>
                    </a:moveTo>
                    <a:lnTo>
                      <a:pt x="1270" y="553"/>
                    </a:lnTo>
                    <a:lnTo>
                      <a:pt x="630" y="700"/>
                    </a:lnTo>
                    <a:lnTo>
                      <a:pt x="0" y="553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3977" name="组合 451593"/>
            <p:cNvGrpSpPr>
              <a:grpSpLocks/>
            </p:cNvGrpSpPr>
            <p:nvPr/>
          </p:nvGrpSpPr>
          <p:grpSpPr bwMode="auto">
            <a:xfrm>
              <a:off x="240" y="2700"/>
              <a:ext cx="1008" cy="660"/>
              <a:chOff x="509" y="3245"/>
              <a:chExt cx="1006" cy="603"/>
            </a:xfrm>
          </p:grpSpPr>
          <p:sp>
            <p:nvSpPr>
              <p:cNvPr id="83978" name="矩形 451594"/>
              <p:cNvSpPr>
                <a:spLocks noChangeArrowheads="1"/>
              </p:cNvSpPr>
              <p:nvPr/>
            </p:nvSpPr>
            <p:spPr bwMode="auto">
              <a:xfrm>
                <a:off x="549" y="3384"/>
                <a:ext cx="926" cy="70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330200">
                  <a:spcBef>
                    <a:spcPct val="50000"/>
                  </a:spcBef>
                  <a:buFont typeface="Arial" pitchFamily="34" charset="0"/>
                  <a:buChar char="•"/>
                  <a:tabLst>
                    <a:tab pos="8521700" algn="r"/>
                  </a:tabLst>
                </a:pPr>
                <a:r>
                  <a:rPr lang="zh-CN" altLang="de-DE" sz="1500">
                    <a:solidFill>
                      <a:srgbClr val="000000"/>
                    </a:solidFill>
                  </a:rPr>
                  <a:t>小型井下有色金属矿山</a:t>
                </a:r>
              </a:p>
            </p:txBody>
          </p:sp>
          <p:sp>
            <p:nvSpPr>
              <p:cNvPr id="83979" name="任意多边形 451595"/>
              <p:cNvSpPr>
                <a:spLocks noChangeArrowheads="1"/>
              </p:cNvSpPr>
              <p:nvPr/>
            </p:nvSpPr>
            <p:spPr bwMode="auto">
              <a:xfrm>
                <a:off x="509" y="3245"/>
                <a:ext cx="1006" cy="603"/>
              </a:xfrm>
              <a:custGeom>
                <a:avLst/>
                <a:gdLst/>
                <a:ahLst/>
                <a:cxnLst>
                  <a:cxn ang="0">
                    <a:pos x="1270" y="0"/>
                  </a:cxn>
                  <a:cxn ang="0">
                    <a:pos x="1270" y="553"/>
                  </a:cxn>
                  <a:cxn ang="0">
                    <a:pos x="630" y="700"/>
                  </a:cxn>
                  <a:cxn ang="0">
                    <a:pos x="0" y="553"/>
                  </a:cxn>
                </a:cxnLst>
                <a:rect l="0" t="0" r="r" b="b"/>
                <a:pathLst>
                  <a:path w="1270" h="700">
                    <a:moveTo>
                      <a:pt x="1270" y="0"/>
                    </a:moveTo>
                    <a:lnTo>
                      <a:pt x="1270" y="553"/>
                    </a:lnTo>
                    <a:lnTo>
                      <a:pt x="630" y="700"/>
                    </a:lnTo>
                    <a:lnTo>
                      <a:pt x="0" y="553"/>
                    </a:lnTo>
                  </a:path>
                </a:pathLst>
              </a:cu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3980" name="直接连接符 451596"/>
            <p:cNvSpPr>
              <a:spLocks noChangeShapeType="1"/>
            </p:cNvSpPr>
            <p:nvPr/>
          </p:nvSpPr>
          <p:spPr bwMode="auto">
            <a:xfrm>
              <a:off x="1292" y="1888"/>
              <a:ext cx="4264" cy="45"/>
            </a:xfrm>
            <a:prstGeom prst="line">
              <a:avLst/>
            </a:prstGeom>
            <a:noFill/>
            <a:ln w="25400" cap="rnd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1" name="直接连接符 451597"/>
            <p:cNvSpPr>
              <a:spLocks noChangeShapeType="1"/>
            </p:cNvSpPr>
            <p:nvPr/>
          </p:nvSpPr>
          <p:spPr bwMode="auto">
            <a:xfrm>
              <a:off x="1292" y="2659"/>
              <a:ext cx="4264" cy="0"/>
            </a:xfrm>
            <a:prstGeom prst="line">
              <a:avLst/>
            </a:prstGeom>
            <a:noFill/>
            <a:ln w="25400" cap="rnd">
              <a:solidFill>
                <a:schemeClr val="hlink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3982" name="直接连接符 451598"/>
          <p:cNvSpPr>
            <a:spLocks noChangeShapeType="1"/>
          </p:cNvSpPr>
          <p:nvPr/>
        </p:nvSpPr>
        <p:spPr bwMode="auto">
          <a:xfrm>
            <a:off x="4572000" y="1700213"/>
            <a:ext cx="0" cy="4608512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83" name="标题 45159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+</a:t>
            </a:r>
            <a:r>
              <a:rPr lang="zh-CN" altLang="en-US" smtClean="0"/>
              <a:t>问题表现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1" name="内容占位符 376833"/>
          <p:cNvGraphicFramePr>
            <a:graphicFrameLocks noGrp="1"/>
          </p:cNvGraphicFramePr>
          <p:nvPr>
            <p:ph idx="4294967295"/>
          </p:nvPr>
        </p:nvGraphicFramePr>
        <p:xfrm>
          <a:off x="800100" y="2295525"/>
          <a:ext cx="7664450" cy="3325813"/>
        </p:xfrm>
        <a:graphic>
          <a:graphicData uri="http://schemas.openxmlformats.org/presentationml/2006/ole">
            <p:oleObj spid="_x0000_s10241" r:id="rId3" imgW="10795320" imgH="4326480" progId="MSGraph.Chart.8">
              <p:embed/>
            </p:oleObj>
          </a:graphicData>
        </a:graphic>
      </p:graphicFrame>
      <p:sp>
        <p:nvSpPr>
          <p:cNvPr id="10242" name="文本框 376834"/>
          <p:cNvSpPr txBox="1">
            <a:spLocks noChangeArrowheads="1"/>
          </p:cNvSpPr>
          <p:nvPr/>
        </p:nvSpPr>
        <p:spPr bwMode="auto">
          <a:xfrm>
            <a:off x="900113" y="1484313"/>
            <a:ext cx="271621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latin typeface="宋体" pitchFamily="2" charset="-122"/>
              </a:rPr>
              <a:t>筹资性净现金流情况</a:t>
            </a:r>
            <a:r>
              <a:rPr lang="zh-CN" altLang="en-US" sz="1200">
                <a:latin typeface="宋体" pitchFamily="2" charset="-122"/>
              </a:rPr>
              <a:t>（单位：亿元）</a:t>
            </a:r>
          </a:p>
        </p:txBody>
      </p:sp>
      <p:sp>
        <p:nvSpPr>
          <p:cNvPr id="10243" name="任意多边形 376835"/>
          <p:cNvSpPr>
            <a:spLocks noChangeArrowheads="1"/>
          </p:cNvSpPr>
          <p:nvPr/>
        </p:nvSpPr>
        <p:spPr bwMode="auto">
          <a:xfrm>
            <a:off x="814388" y="1341438"/>
            <a:ext cx="2894012" cy="493712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标题 3768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3" name="组合 452609"/>
          <p:cNvGrpSpPr>
            <a:grpSpLocks/>
          </p:cNvGrpSpPr>
          <p:nvPr/>
        </p:nvGrpSpPr>
        <p:grpSpPr bwMode="auto">
          <a:xfrm>
            <a:off x="2627313" y="1736725"/>
            <a:ext cx="3886200" cy="4084638"/>
            <a:chOff x="1824" y="1248"/>
            <a:chExt cx="2448" cy="2573"/>
          </a:xfrm>
        </p:grpSpPr>
        <p:sp>
          <p:nvSpPr>
            <p:cNvPr id="84994" name="平行四边形 452610"/>
            <p:cNvSpPr>
              <a:spLocks noChangeArrowheads="1"/>
            </p:cNvSpPr>
            <p:nvPr/>
          </p:nvSpPr>
          <p:spPr bwMode="auto">
            <a:xfrm>
              <a:off x="3216" y="3408"/>
              <a:ext cx="912" cy="192"/>
            </a:xfrm>
            <a:prstGeom prst="parallelogram">
              <a:avLst>
                <a:gd name="adj" fmla="val 11875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995" name="平行四边形 452611"/>
            <p:cNvSpPr>
              <a:spLocks noChangeArrowheads="1"/>
            </p:cNvSpPr>
            <p:nvPr/>
          </p:nvSpPr>
          <p:spPr bwMode="auto">
            <a:xfrm>
              <a:off x="2222" y="1929"/>
              <a:ext cx="116" cy="270"/>
            </a:xfrm>
            <a:prstGeom prst="parallelogram">
              <a:avLst>
                <a:gd name="adj" fmla="val 2500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zh-CN" altLang="zh-CN" sz="1200"/>
            </a:p>
          </p:txBody>
        </p:sp>
        <p:sp>
          <p:nvSpPr>
            <p:cNvPr id="84996" name="平行四边形 452612"/>
            <p:cNvSpPr>
              <a:spLocks noChangeArrowheads="1"/>
            </p:cNvSpPr>
            <p:nvPr/>
          </p:nvSpPr>
          <p:spPr bwMode="auto">
            <a:xfrm>
              <a:off x="1872" y="1248"/>
              <a:ext cx="912" cy="192"/>
            </a:xfrm>
            <a:prstGeom prst="parallelogram">
              <a:avLst>
                <a:gd name="adj" fmla="val 11875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997" name="文本框 452613"/>
            <p:cNvSpPr txBox="1">
              <a:spLocks noChangeArrowheads="1"/>
            </p:cNvSpPr>
            <p:nvPr/>
          </p:nvSpPr>
          <p:spPr bwMode="auto">
            <a:xfrm>
              <a:off x="2112" y="124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/>
                <a:t>设备部</a:t>
              </a:r>
            </a:p>
          </p:txBody>
        </p:sp>
        <p:sp>
          <p:nvSpPr>
            <p:cNvPr id="84998" name="文本框 452614"/>
            <p:cNvSpPr txBox="1">
              <a:spLocks noChangeArrowheads="1"/>
            </p:cNvSpPr>
            <p:nvPr/>
          </p:nvSpPr>
          <p:spPr bwMode="auto">
            <a:xfrm>
              <a:off x="2112" y="1968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/>
                <a:t>集团</a:t>
              </a:r>
            </a:p>
          </p:txBody>
        </p:sp>
        <p:sp>
          <p:nvSpPr>
            <p:cNvPr id="84999" name="文本框 452615"/>
            <p:cNvSpPr txBox="1">
              <a:spLocks noChangeArrowheads="1"/>
            </p:cNvSpPr>
            <p:nvPr/>
          </p:nvSpPr>
          <p:spPr bwMode="auto">
            <a:xfrm>
              <a:off x="2592" y="1392"/>
              <a:ext cx="139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/>
                <a:t>设备需求规划，拟定方案</a:t>
              </a:r>
            </a:p>
          </p:txBody>
        </p:sp>
        <p:sp>
          <p:nvSpPr>
            <p:cNvPr id="85000" name="矩形 452616"/>
            <p:cNvSpPr>
              <a:spLocks noChangeArrowheads="1"/>
            </p:cNvSpPr>
            <p:nvPr/>
          </p:nvSpPr>
          <p:spPr bwMode="auto">
            <a:xfrm>
              <a:off x="2592" y="2033"/>
              <a:ext cx="88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/>
                <a:t>审批并确定采购量</a:t>
              </a:r>
            </a:p>
          </p:txBody>
        </p:sp>
        <p:sp>
          <p:nvSpPr>
            <p:cNvPr id="85001" name="平行四边形 452617"/>
            <p:cNvSpPr>
              <a:spLocks noChangeArrowheads="1"/>
            </p:cNvSpPr>
            <p:nvPr/>
          </p:nvSpPr>
          <p:spPr bwMode="auto">
            <a:xfrm>
              <a:off x="1824" y="2688"/>
              <a:ext cx="912" cy="192"/>
            </a:xfrm>
            <a:prstGeom prst="parallelogram">
              <a:avLst>
                <a:gd name="adj" fmla="val 11875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2" name="文本框 452618"/>
            <p:cNvSpPr txBox="1">
              <a:spLocks noChangeArrowheads="1"/>
            </p:cNvSpPr>
            <p:nvPr/>
          </p:nvSpPr>
          <p:spPr bwMode="auto">
            <a:xfrm>
              <a:off x="2112" y="2688"/>
              <a:ext cx="4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/>
                <a:t>采购部</a:t>
              </a:r>
            </a:p>
          </p:txBody>
        </p:sp>
        <p:sp>
          <p:nvSpPr>
            <p:cNvPr id="85003" name="文本框 452619"/>
            <p:cNvSpPr txBox="1">
              <a:spLocks noChangeArrowheads="1"/>
            </p:cNvSpPr>
            <p:nvPr/>
          </p:nvSpPr>
          <p:spPr bwMode="auto">
            <a:xfrm>
              <a:off x="2592" y="2736"/>
              <a:ext cx="120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/>
                <a:t>招标或委托招标</a:t>
              </a:r>
            </a:p>
          </p:txBody>
        </p:sp>
        <p:sp>
          <p:nvSpPr>
            <p:cNvPr id="85004" name="文本框 452620"/>
            <p:cNvSpPr txBox="1">
              <a:spLocks noChangeArrowheads="1"/>
            </p:cNvSpPr>
            <p:nvPr/>
          </p:nvSpPr>
          <p:spPr bwMode="auto">
            <a:xfrm>
              <a:off x="3552" y="3408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/>
                <a:t>9I</a:t>
              </a:r>
            </a:p>
          </p:txBody>
        </p:sp>
        <p:sp>
          <p:nvSpPr>
            <p:cNvPr id="85005" name="平行四边形 452621"/>
            <p:cNvSpPr>
              <a:spLocks noChangeArrowheads="1"/>
            </p:cNvSpPr>
            <p:nvPr/>
          </p:nvSpPr>
          <p:spPr bwMode="auto">
            <a:xfrm>
              <a:off x="1824" y="3360"/>
              <a:ext cx="912" cy="192"/>
            </a:xfrm>
            <a:prstGeom prst="parallelogram">
              <a:avLst>
                <a:gd name="adj" fmla="val 11875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6" name="文本框 452622"/>
            <p:cNvSpPr txBox="1">
              <a:spLocks noChangeArrowheads="1"/>
            </p:cNvSpPr>
            <p:nvPr/>
          </p:nvSpPr>
          <p:spPr bwMode="auto">
            <a:xfrm>
              <a:off x="2112" y="3360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b="1"/>
                <a:t>厂家</a:t>
              </a:r>
            </a:p>
          </p:txBody>
        </p:sp>
        <p:sp>
          <p:nvSpPr>
            <p:cNvPr id="85007" name="文本框 452623"/>
            <p:cNvSpPr txBox="1">
              <a:spLocks noChangeArrowheads="1"/>
            </p:cNvSpPr>
            <p:nvPr/>
          </p:nvSpPr>
          <p:spPr bwMode="auto">
            <a:xfrm>
              <a:off x="2160" y="3552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/>
                <a:t>投标，</a:t>
              </a:r>
            </a:p>
          </p:txBody>
        </p:sp>
        <p:sp>
          <p:nvSpPr>
            <p:cNvPr id="85008" name="直接连接符 452624"/>
            <p:cNvSpPr>
              <a:spLocks noChangeShapeType="1"/>
            </p:cNvSpPr>
            <p:nvPr/>
          </p:nvSpPr>
          <p:spPr bwMode="auto">
            <a:xfrm>
              <a:off x="2640" y="3456"/>
              <a:ext cx="768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9" name="文本框 452625"/>
            <p:cNvSpPr txBox="1">
              <a:spLocks noChangeArrowheads="1"/>
            </p:cNvSpPr>
            <p:nvPr/>
          </p:nvSpPr>
          <p:spPr bwMode="auto">
            <a:xfrm>
              <a:off x="3216" y="3648"/>
              <a:ext cx="10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200"/>
                <a:t>使用</a:t>
              </a:r>
            </a:p>
          </p:txBody>
        </p:sp>
        <p:sp>
          <p:nvSpPr>
            <p:cNvPr id="85010" name="直接连接符 452626"/>
            <p:cNvSpPr>
              <a:spLocks noChangeShapeType="1"/>
            </p:cNvSpPr>
            <p:nvPr/>
          </p:nvSpPr>
          <p:spPr bwMode="auto">
            <a:xfrm flipH="1">
              <a:off x="2304" y="1440"/>
              <a:ext cx="0" cy="52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1" name="直接连接符 452627"/>
            <p:cNvSpPr>
              <a:spLocks noChangeShapeType="1"/>
            </p:cNvSpPr>
            <p:nvPr/>
          </p:nvSpPr>
          <p:spPr bwMode="auto">
            <a:xfrm flipH="1">
              <a:off x="2304" y="2160"/>
              <a:ext cx="0" cy="52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2" name="直接连接符 452628"/>
            <p:cNvSpPr>
              <a:spLocks noChangeShapeType="1"/>
            </p:cNvSpPr>
            <p:nvPr/>
          </p:nvSpPr>
          <p:spPr bwMode="auto">
            <a:xfrm flipH="1">
              <a:off x="2304" y="2880"/>
              <a:ext cx="0" cy="52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3" name="直接连接符 452629"/>
            <p:cNvSpPr>
              <a:spLocks noChangeShapeType="1"/>
            </p:cNvSpPr>
            <p:nvPr/>
          </p:nvSpPr>
          <p:spPr bwMode="auto">
            <a:xfrm flipH="1" flipV="1">
              <a:off x="1968" y="2160"/>
              <a:ext cx="0" cy="576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5014" name="文本框 452630"/>
          <p:cNvSpPr txBox="1">
            <a:spLocks noChangeArrowheads="1"/>
          </p:cNvSpPr>
          <p:nvPr/>
        </p:nvSpPr>
        <p:spPr bwMode="auto">
          <a:xfrm>
            <a:off x="1143000" y="4267200"/>
            <a:ext cx="1981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反</a:t>
            </a:r>
          </a:p>
        </p:txBody>
      </p:sp>
      <p:sp>
        <p:nvSpPr>
          <p:cNvPr id="85015" name="标题 4526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图片 453633" descr="2007111292740735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438400"/>
            <a:ext cx="12160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18" name="任意多边形 453634"/>
          <p:cNvSpPr>
            <a:spLocks noChangeArrowheads="1"/>
          </p:cNvSpPr>
          <p:nvPr/>
        </p:nvSpPr>
        <p:spPr bwMode="auto">
          <a:xfrm rot="-4980000">
            <a:off x="2552700" y="2095500"/>
            <a:ext cx="533400" cy="762000"/>
          </a:xfrm>
          <a:custGeom>
            <a:avLst/>
            <a:gdLst/>
            <a:ahLst/>
            <a:cxnLst>
              <a:cxn ang="0">
                <a:pos x="16200" y="10800"/>
              </a:cxn>
              <a:cxn ang="0">
                <a:pos x="10800" y="5400"/>
              </a:cxn>
              <a:cxn ang="0">
                <a:pos x="10266" y="5426"/>
              </a:cxn>
              <a:cxn ang="0">
                <a:pos x="9736" y="52"/>
              </a:cxn>
              <a:cxn ang="0">
                <a:pos x="10800" y="-1"/>
              </a:cxn>
              <a:cxn ang="0">
                <a:pos x="21600" y="10799"/>
              </a:cxn>
              <a:cxn ang="0">
                <a:pos x="24300" y="10800"/>
              </a:cxn>
              <a:cxn ang="0">
                <a:pos x="18900" y="16200"/>
              </a:cxn>
              <a:cxn ang="0">
                <a:pos x="13500" y="10800"/>
              </a:cxn>
              <a:cxn ang="0">
                <a:pos x="16200" y="10800"/>
              </a:cxn>
            </a:cxnLst>
            <a:rect l="0" t="0" r="r" b="b"/>
            <a:pathLst>
              <a:path w="21600" h="21600">
                <a:moveTo>
                  <a:pt x="16200" y="10800"/>
                </a:moveTo>
                <a:cubicBezTo>
                  <a:pt x="16200" y="7818"/>
                  <a:pt x="13782" y="5400"/>
                  <a:pt x="10800" y="5400"/>
                </a:cubicBezTo>
                <a:cubicBezTo>
                  <a:pt x="10620" y="5400"/>
                  <a:pt x="10442" y="5409"/>
                  <a:pt x="10266" y="5426"/>
                </a:cubicBezTo>
                <a:lnTo>
                  <a:pt x="9736" y="52"/>
                </a:lnTo>
                <a:cubicBezTo>
                  <a:pt x="10086" y="17"/>
                  <a:pt x="10441" y="-1"/>
                  <a:pt x="10800" y="-1"/>
                </a:cubicBezTo>
                <a:cubicBezTo>
                  <a:pt x="16765" y="-1"/>
                  <a:pt x="21600" y="4834"/>
                  <a:pt x="21600" y="10799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6019" name="图片 453635" descr="u=2685225083,628543619&amp;fm=0&amp;gp=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371600"/>
            <a:ext cx="15240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图片 453636" descr="2706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386013"/>
            <a:ext cx="19812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任意多边形 453637"/>
          <p:cNvSpPr>
            <a:spLocks noChangeArrowheads="1"/>
          </p:cNvSpPr>
          <p:nvPr/>
        </p:nvSpPr>
        <p:spPr bwMode="auto">
          <a:xfrm rot="-2940000">
            <a:off x="5307013" y="1981200"/>
            <a:ext cx="609600" cy="762000"/>
          </a:xfrm>
          <a:custGeom>
            <a:avLst/>
            <a:gdLst/>
            <a:ahLst/>
            <a:cxnLst>
              <a:cxn ang="0">
                <a:pos x="16200" y="10800"/>
              </a:cxn>
              <a:cxn ang="0">
                <a:pos x="10800" y="5400"/>
              </a:cxn>
              <a:cxn ang="0">
                <a:pos x="10266" y="5426"/>
              </a:cxn>
              <a:cxn ang="0">
                <a:pos x="9736" y="52"/>
              </a:cxn>
              <a:cxn ang="0">
                <a:pos x="10800" y="-1"/>
              </a:cxn>
              <a:cxn ang="0">
                <a:pos x="21600" y="10799"/>
              </a:cxn>
              <a:cxn ang="0">
                <a:pos x="24300" y="10800"/>
              </a:cxn>
              <a:cxn ang="0">
                <a:pos x="18900" y="16200"/>
              </a:cxn>
              <a:cxn ang="0">
                <a:pos x="13500" y="10800"/>
              </a:cxn>
              <a:cxn ang="0">
                <a:pos x="16200" y="10800"/>
              </a:cxn>
            </a:cxnLst>
            <a:rect l="0" t="0" r="r" b="b"/>
            <a:pathLst>
              <a:path w="21600" h="21600">
                <a:moveTo>
                  <a:pt x="16200" y="10800"/>
                </a:moveTo>
                <a:cubicBezTo>
                  <a:pt x="16200" y="7818"/>
                  <a:pt x="13782" y="5400"/>
                  <a:pt x="10800" y="5400"/>
                </a:cubicBezTo>
                <a:cubicBezTo>
                  <a:pt x="10620" y="5400"/>
                  <a:pt x="10442" y="5409"/>
                  <a:pt x="10266" y="5426"/>
                </a:cubicBezTo>
                <a:lnTo>
                  <a:pt x="9736" y="52"/>
                </a:lnTo>
                <a:cubicBezTo>
                  <a:pt x="10086" y="17"/>
                  <a:pt x="10441" y="-1"/>
                  <a:pt x="10800" y="-1"/>
                </a:cubicBezTo>
                <a:cubicBezTo>
                  <a:pt x="16765" y="-1"/>
                  <a:pt x="21600" y="4834"/>
                  <a:pt x="21600" y="10799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6022" name="图片 453638" descr="z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648200"/>
            <a:ext cx="1752600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3" name="任意多边形 453639"/>
          <p:cNvSpPr>
            <a:spLocks noChangeArrowheads="1"/>
          </p:cNvSpPr>
          <p:nvPr/>
        </p:nvSpPr>
        <p:spPr bwMode="auto">
          <a:xfrm rot="4080000">
            <a:off x="6846888" y="4000500"/>
            <a:ext cx="685800" cy="762000"/>
          </a:xfrm>
          <a:custGeom>
            <a:avLst/>
            <a:gdLst/>
            <a:ahLst/>
            <a:cxnLst>
              <a:cxn ang="0">
                <a:pos x="16200" y="10800"/>
              </a:cxn>
              <a:cxn ang="0">
                <a:pos x="10800" y="5400"/>
              </a:cxn>
              <a:cxn ang="0">
                <a:pos x="9591" y="5536"/>
              </a:cxn>
              <a:cxn ang="0">
                <a:pos x="8387" y="272"/>
              </a:cxn>
              <a:cxn ang="0">
                <a:pos x="10799" y="-1"/>
              </a:cxn>
              <a:cxn ang="0">
                <a:pos x="21599" y="10799"/>
              </a:cxn>
              <a:cxn ang="0">
                <a:pos x="24300" y="10800"/>
              </a:cxn>
              <a:cxn ang="0">
                <a:pos x="18900" y="16200"/>
              </a:cxn>
              <a:cxn ang="0">
                <a:pos x="13500" y="10800"/>
              </a:cxn>
              <a:cxn ang="0">
                <a:pos x="16200" y="10800"/>
              </a:cxn>
            </a:cxnLst>
            <a:rect l="0" t="0" r="r" b="b"/>
            <a:pathLst>
              <a:path w="21600" h="21600">
                <a:moveTo>
                  <a:pt x="16200" y="10800"/>
                </a:moveTo>
                <a:cubicBezTo>
                  <a:pt x="16200" y="7818"/>
                  <a:pt x="13782" y="5400"/>
                  <a:pt x="10800" y="5400"/>
                </a:cubicBezTo>
                <a:cubicBezTo>
                  <a:pt x="10384" y="5400"/>
                  <a:pt x="9980" y="5447"/>
                  <a:pt x="9591" y="5536"/>
                </a:cubicBezTo>
                <a:lnTo>
                  <a:pt x="8387" y="272"/>
                </a:lnTo>
                <a:cubicBezTo>
                  <a:pt x="9161" y="93"/>
                  <a:pt x="9969" y="-1"/>
                  <a:pt x="10799" y="-1"/>
                </a:cubicBezTo>
                <a:cubicBezTo>
                  <a:pt x="16764" y="-1"/>
                  <a:pt x="21599" y="4834"/>
                  <a:pt x="21599" y="10799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6024" name="图片 453640" descr="LTmai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813" y="4941888"/>
            <a:ext cx="16002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5" name="文本框 453641"/>
          <p:cNvSpPr txBox="1">
            <a:spLocks noChangeArrowheads="1"/>
          </p:cNvSpPr>
          <p:nvPr/>
        </p:nvSpPr>
        <p:spPr bwMode="auto">
          <a:xfrm>
            <a:off x="2438400" y="3657600"/>
            <a:ext cx="9144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300"/>
              <a:t>1</a:t>
            </a:r>
            <a:r>
              <a:rPr lang="zh-CN" altLang="en-US" sz="1300"/>
              <a:t>、穿孔</a:t>
            </a:r>
          </a:p>
        </p:txBody>
      </p:sp>
      <p:sp>
        <p:nvSpPr>
          <p:cNvPr id="86026" name="文本框 453642"/>
          <p:cNvSpPr txBox="1">
            <a:spLocks noChangeArrowheads="1"/>
          </p:cNvSpPr>
          <p:nvPr/>
        </p:nvSpPr>
        <p:spPr bwMode="auto">
          <a:xfrm>
            <a:off x="3886200" y="2667000"/>
            <a:ext cx="10668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300"/>
              <a:t>2</a:t>
            </a:r>
            <a:r>
              <a:rPr lang="zh-CN" altLang="en-US" sz="1300"/>
              <a:t>、爆破</a:t>
            </a:r>
          </a:p>
        </p:txBody>
      </p:sp>
      <p:sp>
        <p:nvSpPr>
          <p:cNvPr id="86027" name="文本框 453643"/>
          <p:cNvSpPr txBox="1">
            <a:spLocks noChangeArrowheads="1"/>
          </p:cNvSpPr>
          <p:nvPr/>
        </p:nvSpPr>
        <p:spPr bwMode="auto">
          <a:xfrm>
            <a:off x="5638800" y="3810000"/>
            <a:ext cx="9906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300"/>
              <a:t>3</a:t>
            </a:r>
            <a:r>
              <a:rPr lang="zh-CN" altLang="en-US" sz="1300"/>
              <a:t>、铲装</a:t>
            </a:r>
          </a:p>
        </p:txBody>
      </p:sp>
      <p:sp>
        <p:nvSpPr>
          <p:cNvPr id="86028" name="文本框 453644"/>
          <p:cNvSpPr txBox="1">
            <a:spLocks noChangeArrowheads="1"/>
          </p:cNvSpPr>
          <p:nvPr/>
        </p:nvSpPr>
        <p:spPr bwMode="auto">
          <a:xfrm>
            <a:off x="4114800" y="4724400"/>
            <a:ext cx="11430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300"/>
              <a:t>4</a:t>
            </a:r>
            <a:r>
              <a:rPr lang="zh-CN" altLang="en-US" sz="1300"/>
              <a:t>、运输</a:t>
            </a:r>
          </a:p>
        </p:txBody>
      </p:sp>
      <p:sp>
        <p:nvSpPr>
          <p:cNvPr id="86029" name="文本框 453645"/>
          <p:cNvSpPr txBox="1">
            <a:spLocks noChangeArrowheads="1"/>
          </p:cNvSpPr>
          <p:nvPr/>
        </p:nvSpPr>
        <p:spPr bwMode="auto">
          <a:xfrm>
            <a:off x="1908175" y="5013325"/>
            <a:ext cx="11430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300"/>
              <a:t>破碎、洗选</a:t>
            </a:r>
          </a:p>
        </p:txBody>
      </p:sp>
      <p:sp>
        <p:nvSpPr>
          <p:cNvPr id="86030" name="椭圆 453646"/>
          <p:cNvSpPr>
            <a:spLocks noChangeArrowheads="1"/>
          </p:cNvSpPr>
          <p:nvPr/>
        </p:nvSpPr>
        <p:spPr bwMode="auto">
          <a:xfrm>
            <a:off x="1905000" y="1905000"/>
            <a:ext cx="5562600" cy="3581400"/>
          </a:xfrm>
          <a:prstGeom prst="ellipse">
            <a:avLst/>
          </a:prstGeom>
          <a:noFill/>
          <a:ln w="25400">
            <a:solidFill>
              <a:srgbClr val="FFCC00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31" name="直接连接符 453647"/>
          <p:cNvSpPr>
            <a:spLocks noChangeShapeType="1"/>
          </p:cNvSpPr>
          <p:nvPr/>
        </p:nvSpPr>
        <p:spPr bwMode="auto">
          <a:xfrm flipH="1">
            <a:off x="3505200" y="5638800"/>
            <a:ext cx="990600" cy="228600"/>
          </a:xfrm>
          <a:prstGeom prst="line">
            <a:avLst/>
          </a:prstGeom>
          <a:noFill/>
          <a:ln w="82550" cap="rnd">
            <a:solidFill>
              <a:schemeClr val="hlink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32" name="矩形 453648"/>
          <p:cNvSpPr>
            <a:spLocks noChangeArrowheads="1"/>
          </p:cNvSpPr>
          <p:nvPr/>
        </p:nvSpPr>
        <p:spPr bwMode="auto">
          <a:xfrm>
            <a:off x="611188" y="2349500"/>
            <a:ext cx="7993062" cy="2159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033" name="标题 4536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</a:t>
            </a:r>
            <a:r>
              <a:rPr lang="en-US" altLang="zh-CN" smtClean="0"/>
              <a:t>/</a:t>
            </a:r>
            <a:r>
              <a:rPr lang="zh-CN" altLang="en-US" smtClean="0"/>
              <a:t>阶段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1" name="组合 454657"/>
          <p:cNvGrpSpPr>
            <a:grpSpLocks/>
          </p:cNvGrpSpPr>
          <p:nvPr/>
        </p:nvGrpSpPr>
        <p:grpSpPr bwMode="auto">
          <a:xfrm>
            <a:off x="1547813" y="2060575"/>
            <a:ext cx="5976937" cy="4176713"/>
            <a:chOff x="1111" y="890"/>
            <a:chExt cx="3719" cy="3130"/>
          </a:xfrm>
        </p:grpSpPr>
        <p:sp>
          <p:nvSpPr>
            <p:cNvPr id="87042" name="直接连接符 454658"/>
            <p:cNvSpPr>
              <a:spLocks noChangeShapeType="1"/>
            </p:cNvSpPr>
            <p:nvPr/>
          </p:nvSpPr>
          <p:spPr bwMode="auto">
            <a:xfrm rot="5400000" flipH="1">
              <a:off x="1721" y="1908"/>
              <a:ext cx="40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3" name="直接连接符 454659"/>
            <p:cNvSpPr>
              <a:spLocks noChangeShapeType="1"/>
            </p:cNvSpPr>
            <p:nvPr/>
          </p:nvSpPr>
          <p:spPr bwMode="auto">
            <a:xfrm rot="5400000">
              <a:off x="3674" y="1411"/>
              <a:ext cx="0" cy="5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4" name="直接连接符 454660"/>
            <p:cNvSpPr>
              <a:spLocks noChangeShapeType="1"/>
            </p:cNvSpPr>
            <p:nvPr/>
          </p:nvSpPr>
          <p:spPr bwMode="auto">
            <a:xfrm rot="5400000" flipH="1" flipV="1">
              <a:off x="2289" y="1750"/>
              <a:ext cx="0" cy="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5" name="直接连接符 454661"/>
            <p:cNvSpPr>
              <a:spLocks noChangeShapeType="1"/>
            </p:cNvSpPr>
            <p:nvPr/>
          </p:nvSpPr>
          <p:spPr bwMode="auto">
            <a:xfrm>
              <a:off x="2018" y="1525"/>
              <a:ext cx="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6" name="直接连接符 454662"/>
            <p:cNvSpPr>
              <a:spLocks noChangeShapeType="1"/>
            </p:cNvSpPr>
            <p:nvPr/>
          </p:nvSpPr>
          <p:spPr bwMode="auto">
            <a:xfrm flipV="1">
              <a:off x="3379" y="3884"/>
              <a:ext cx="49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7" name="直接连接符 454663"/>
            <p:cNvSpPr>
              <a:spLocks noChangeShapeType="1"/>
            </p:cNvSpPr>
            <p:nvPr/>
          </p:nvSpPr>
          <p:spPr bwMode="auto">
            <a:xfrm rot="5400000">
              <a:off x="3742" y="1752"/>
              <a:ext cx="0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8" name="直接连接符 454664"/>
            <p:cNvSpPr>
              <a:spLocks noChangeShapeType="1"/>
            </p:cNvSpPr>
            <p:nvPr/>
          </p:nvSpPr>
          <p:spPr bwMode="auto">
            <a:xfrm rot="16200000" flipH="1">
              <a:off x="2653" y="2976"/>
              <a:ext cx="0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9" name="直接连接符 454665"/>
            <p:cNvSpPr>
              <a:spLocks noChangeShapeType="1"/>
            </p:cNvSpPr>
            <p:nvPr/>
          </p:nvSpPr>
          <p:spPr bwMode="auto">
            <a:xfrm>
              <a:off x="3017" y="1117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0" name="流程图: 可选过程 454666"/>
            <p:cNvSpPr>
              <a:spLocks noChangeArrowheads="1"/>
            </p:cNvSpPr>
            <p:nvPr/>
          </p:nvSpPr>
          <p:spPr bwMode="auto">
            <a:xfrm>
              <a:off x="2654" y="890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51" name="流程图: 可选过程 454667"/>
            <p:cNvSpPr>
              <a:spLocks noChangeArrowheads="1"/>
            </p:cNvSpPr>
            <p:nvPr/>
          </p:nvSpPr>
          <p:spPr bwMode="auto">
            <a:xfrm>
              <a:off x="2654" y="1253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52" name="直接连接符 454668"/>
            <p:cNvSpPr>
              <a:spLocks noChangeShapeType="1"/>
            </p:cNvSpPr>
            <p:nvPr/>
          </p:nvSpPr>
          <p:spPr bwMode="auto">
            <a:xfrm>
              <a:off x="3017" y="1488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3" name="直接连接符 454669"/>
            <p:cNvSpPr>
              <a:spLocks noChangeShapeType="1"/>
            </p:cNvSpPr>
            <p:nvPr/>
          </p:nvSpPr>
          <p:spPr bwMode="auto">
            <a:xfrm>
              <a:off x="3017" y="1851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4" name="流程图: 可选过程 454670"/>
            <p:cNvSpPr>
              <a:spLocks noChangeArrowheads="1"/>
            </p:cNvSpPr>
            <p:nvPr/>
          </p:nvSpPr>
          <p:spPr bwMode="auto">
            <a:xfrm>
              <a:off x="2654" y="1616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55" name="流程图: 可选过程 454671"/>
            <p:cNvSpPr>
              <a:spLocks noChangeArrowheads="1"/>
            </p:cNvSpPr>
            <p:nvPr/>
          </p:nvSpPr>
          <p:spPr bwMode="auto">
            <a:xfrm>
              <a:off x="2654" y="1979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56" name="直接连接符 454672"/>
            <p:cNvSpPr>
              <a:spLocks noChangeShapeType="1"/>
            </p:cNvSpPr>
            <p:nvPr/>
          </p:nvSpPr>
          <p:spPr bwMode="auto">
            <a:xfrm>
              <a:off x="3017" y="3294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7" name="直接连接符 454673"/>
            <p:cNvSpPr>
              <a:spLocks noChangeShapeType="1"/>
            </p:cNvSpPr>
            <p:nvPr/>
          </p:nvSpPr>
          <p:spPr bwMode="auto">
            <a:xfrm>
              <a:off x="3017" y="2932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8" name="直接连接符 454674"/>
            <p:cNvSpPr>
              <a:spLocks noChangeShapeType="1"/>
            </p:cNvSpPr>
            <p:nvPr/>
          </p:nvSpPr>
          <p:spPr bwMode="auto">
            <a:xfrm>
              <a:off x="3017" y="2569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9" name="直接连接符 454675"/>
            <p:cNvSpPr>
              <a:spLocks noChangeShapeType="1"/>
            </p:cNvSpPr>
            <p:nvPr/>
          </p:nvSpPr>
          <p:spPr bwMode="auto">
            <a:xfrm>
              <a:off x="3017" y="2206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60" name="流程图: 可选过程 454676"/>
            <p:cNvSpPr>
              <a:spLocks noChangeArrowheads="1"/>
            </p:cNvSpPr>
            <p:nvPr/>
          </p:nvSpPr>
          <p:spPr bwMode="auto">
            <a:xfrm>
              <a:off x="2654" y="2342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1" name="流程图: 可选过程 454677"/>
            <p:cNvSpPr>
              <a:spLocks noChangeArrowheads="1"/>
            </p:cNvSpPr>
            <p:nvPr/>
          </p:nvSpPr>
          <p:spPr bwMode="auto">
            <a:xfrm>
              <a:off x="2654" y="2705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2" name="流程图: 可选过程 454678"/>
            <p:cNvSpPr>
              <a:spLocks noChangeArrowheads="1"/>
            </p:cNvSpPr>
            <p:nvPr/>
          </p:nvSpPr>
          <p:spPr bwMode="auto">
            <a:xfrm>
              <a:off x="2472" y="3431"/>
              <a:ext cx="1088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3" name="流程图: 可选过程 454679"/>
            <p:cNvSpPr>
              <a:spLocks noChangeArrowheads="1"/>
            </p:cNvSpPr>
            <p:nvPr/>
          </p:nvSpPr>
          <p:spPr bwMode="auto">
            <a:xfrm>
              <a:off x="2654" y="3067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4" name="流程图: 可选过程 454680"/>
            <p:cNvSpPr>
              <a:spLocks noChangeArrowheads="1"/>
            </p:cNvSpPr>
            <p:nvPr/>
          </p:nvSpPr>
          <p:spPr bwMode="auto">
            <a:xfrm>
              <a:off x="2654" y="3793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5" name="直接连接符 454681"/>
            <p:cNvSpPr>
              <a:spLocks noChangeShapeType="1"/>
            </p:cNvSpPr>
            <p:nvPr/>
          </p:nvSpPr>
          <p:spPr bwMode="auto">
            <a:xfrm>
              <a:off x="3017" y="3665"/>
              <a:ext cx="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66" name="流程图: 可选过程 454682"/>
            <p:cNvSpPr>
              <a:spLocks noChangeArrowheads="1"/>
            </p:cNvSpPr>
            <p:nvPr/>
          </p:nvSpPr>
          <p:spPr bwMode="auto">
            <a:xfrm>
              <a:off x="1111" y="1389"/>
              <a:ext cx="907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7" name="直接连接符 454683"/>
            <p:cNvSpPr>
              <a:spLocks noChangeShapeType="1"/>
            </p:cNvSpPr>
            <p:nvPr/>
          </p:nvSpPr>
          <p:spPr bwMode="auto">
            <a:xfrm rot="-5400000">
              <a:off x="2289" y="1341"/>
              <a:ext cx="0" cy="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68" name="流程图: 可选过程 454684"/>
            <p:cNvSpPr>
              <a:spLocks noChangeArrowheads="1"/>
            </p:cNvSpPr>
            <p:nvPr/>
          </p:nvSpPr>
          <p:spPr bwMode="auto">
            <a:xfrm>
              <a:off x="4105" y="1979"/>
              <a:ext cx="725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69" name="流程图: 可选过程 454685"/>
            <p:cNvSpPr>
              <a:spLocks noChangeArrowheads="1"/>
            </p:cNvSpPr>
            <p:nvPr/>
          </p:nvSpPr>
          <p:spPr bwMode="auto">
            <a:xfrm>
              <a:off x="3969" y="1616"/>
              <a:ext cx="861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70" name="流程图: 可选过程 454686"/>
            <p:cNvSpPr>
              <a:spLocks noChangeArrowheads="1"/>
            </p:cNvSpPr>
            <p:nvPr/>
          </p:nvSpPr>
          <p:spPr bwMode="auto">
            <a:xfrm>
              <a:off x="1111" y="3248"/>
              <a:ext cx="1179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71" name="流程图: 可选过程 454687"/>
            <p:cNvSpPr>
              <a:spLocks noChangeArrowheads="1"/>
            </p:cNvSpPr>
            <p:nvPr/>
          </p:nvSpPr>
          <p:spPr bwMode="auto">
            <a:xfrm>
              <a:off x="3878" y="3793"/>
              <a:ext cx="952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72" name="流程图: 可选过程 454688"/>
            <p:cNvSpPr>
              <a:spLocks noChangeArrowheads="1"/>
            </p:cNvSpPr>
            <p:nvPr/>
          </p:nvSpPr>
          <p:spPr bwMode="auto">
            <a:xfrm>
              <a:off x="1111" y="3612"/>
              <a:ext cx="1179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73" name="流程图: 可选过程 454689"/>
            <p:cNvSpPr>
              <a:spLocks noChangeArrowheads="1"/>
            </p:cNvSpPr>
            <p:nvPr/>
          </p:nvSpPr>
          <p:spPr bwMode="auto">
            <a:xfrm>
              <a:off x="3878" y="3430"/>
              <a:ext cx="952" cy="227"/>
            </a:xfrm>
            <a:prstGeom prst="flowChartAlternateProcess">
              <a:avLst/>
            </a:prstGeom>
            <a:solidFill>
              <a:schemeClr val="accent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400">
                <a:latin typeface="宋体" pitchFamily="2" charset="-122"/>
              </a:endParaRPr>
            </a:p>
          </p:txBody>
        </p:sp>
        <p:sp>
          <p:nvSpPr>
            <p:cNvPr id="87074" name="直接连接符 454690"/>
            <p:cNvSpPr>
              <a:spLocks noChangeShapeType="1"/>
            </p:cNvSpPr>
            <p:nvPr/>
          </p:nvSpPr>
          <p:spPr bwMode="auto">
            <a:xfrm flipV="1">
              <a:off x="4332" y="3657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75" name="直接连接符 454691"/>
            <p:cNvSpPr>
              <a:spLocks noChangeShapeType="1"/>
            </p:cNvSpPr>
            <p:nvPr/>
          </p:nvSpPr>
          <p:spPr bwMode="auto">
            <a:xfrm rot="16200000" flipH="1">
              <a:off x="2653" y="3339"/>
              <a:ext cx="0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7076" name="组合 454692"/>
          <p:cNvGrpSpPr>
            <a:grpSpLocks/>
          </p:cNvGrpSpPr>
          <p:nvPr/>
        </p:nvGrpSpPr>
        <p:grpSpPr bwMode="auto">
          <a:xfrm>
            <a:off x="855663" y="1412875"/>
            <a:ext cx="2636837" cy="431800"/>
            <a:chOff x="385" y="845"/>
            <a:chExt cx="1679" cy="226"/>
          </a:xfrm>
        </p:grpSpPr>
        <p:sp>
          <p:nvSpPr>
            <p:cNvPr id="87077" name="直接连接符 454693"/>
            <p:cNvSpPr>
              <a:spLocks noChangeShapeType="1"/>
            </p:cNvSpPr>
            <p:nvPr/>
          </p:nvSpPr>
          <p:spPr bwMode="auto">
            <a:xfrm>
              <a:off x="385" y="1071"/>
              <a:ext cx="167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78" name="直接连接符 454694"/>
            <p:cNvSpPr>
              <a:spLocks noChangeShapeType="1"/>
            </p:cNvSpPr>
            <p:nvPr/>
          </p:nvSpPr>
          <p:spPr bwMode="auto">
            <a:xfrm flipV="1">
              <a:off x="2064" y="845"/>
              <a:ext cx="0" cy="22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7079" name="矩形 454695"/>
          <p:cNvSpPr>
            <a:spLocks noChangeArrowheads="1"/>
          </p:cNvSpPr>
          <p:nvPr/>
        </p:nvSpPr>
        <p:spPr bwMode="auto">
          <a:xfrm>
            <a:off x="755650" y="1484313"/>
            <a:ext cx="2103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/>
            <a:r>
              <a:rPr lang="zh-CN" altLang="en-US" sz="1400" b="1"/>
              <a:t>流程图</a:t>
            </a:r>
          </a:p>
        </p:txBody>
      </p:sp>
      <p:sp>
        <p:nvSpPr>
          <p:cNvPr id="87080" name="标题 45469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流程图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燕尾形 455681"/>
          <p:cNvSpPr>
            <a:spLocks noChangeArrowheads="1"/>
          </p:cNvSpPr>
          <p:nvPr/>
        </p:nvSpPr>
        <p:spPr bwMode="auto">
          <a:xfrm>
            <a:off x="1614488" y="3443288"/>
            <a:ext cx="361950" cy="1641475"/>
          </a:xfrm>
          <a:prstGeom prst="chevron">
            <a:avLst>
              <a:gd name="adj" fmla="val 85417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88066" name="燕尾形箭头 455682"/>
          <p:cNvSpPr>
            <a:spLocks noChangeArrowheads="1"/>
          </p:cNvSpPr>
          <p:nvPr/>
        </p:nvSpPr>
        <p:spPr bwMode="auto">
          <a:xfrm>
            <a:off x="2259013" y="3443288"/>
            <a:ext cx="300037" cy="1641475"/>
          </a:xfrm>
          <a:prstGeom prst="notchedRightArrow">
            <a:avLst>
              <a:gd name="adj1" fmla="val 81435"/>
              <a:gd name="adj2" fmla="val 100000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88067" name="直接连接符 455683"/>
          <p:cNvSpPr>
            <a:spLocks noChangeShapeType="1"/>
          </p:cNvSpPr>
          <p:nvPr/>
        </p:nvSpPr>
        <p:spPr bwMode="auto">
          <a:xfrm>
            <a:off x="4568825" y="3443288"/>
            <a:ext cx="0" cy="165100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68" name="直接连接符 455684"/>
          <p:cNvSpPr>
            <a:spLocks noChangeShapeType="1"/>
          </p:cNvSpPr>
          <p:nvPr/>
        </p:nvSpPr>
        <p:spPr bwMode="auto">
          <a:xfrm>
            <a:off x="4568825" y="4268788"/>
            <a:ext cx="227013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69" name="直接连接符 455685"/>
          <p:cNvSpPr>
            <a:spLocks noChangeShapeType="1"/>
          </p:cNvSpPr>
          <p:nvPr/>
        </p:nvSpPr>
        <p:spPr bwMode="auto">
          <a:xfrm>
            <a:off x="4160838" y="4268788"/>
            <a:ext cx="22701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0" name="右中括号 455686"/>
          <p:cNvSpPr>
            <a:spLocks/>
          </p:cNvSpPr>
          <p:nvPr/>
        </p:nvSpPr>
        <p:spPr bwMode="auto">
          <a:xfrm>
            <a:off x="4035425" y="3448050"/>
            <a:ext cx="123825" cy="1641475"/>
          </a:xfrm>
          <a:prstGeom prst="rightBracket">
            <a:avLst>
              <a:gd name="adj" fmla="val 0"/>
            </a:avLst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88071" name="右大括号 455687"/>
          <p:cNvSpPr>
            <a:spLocks/>
          </p:cNvSpPr>
          <p:nvPr/>
        </p:nvSpPr>
        <p:spPr bwMode="auto">
          <a:xfrm>
            <a:off x="4994275" y="3448050"/>
            <a:ext cx="165100" cy="1641475"/>
          </a:xfrm>
          <a:prstGeom prst="rightBrace">
            <a:avLst>
              <a:gd name="adj1" fmla="val 82761"/>
              <a:gd name="adj2" fmla="val 50000"/>
            </a:avLst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88072" name="任意多边形 455688"/>
          <p:cNvSpPr>
            <a:spLocks noChangeArrowheads="1"/>
          </p:cNvSpPr>
          <p:nvPr/>
        </p:nvSpPr>
        <p:spPr bwMode="auto">
          <a:xfrm>
            <a:off x="3367088" y="3451225"/>
            <a:ext cx="314325" cy="1633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" y="515"/>
              </a:cxn>
              <a:cxn ang="0">
                <a:pos x="0" y="1029"/>
              </a:cxn>
            </a:cxnLst>
            <a:rect l="0" t="0" r="r" b="b"/>
            <a:pathLst>
              <a:path w="214" h="1029">
                <a:moveTo>
                  <a:pt x="0" y="0"/>
                </a:moveTo>
                <a:lnTo>
                  <a:pt x="214" y="515"/>
                </a:lnTo>
                <a:lnTo>
                  <a:pt x="0" y="1029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3" name="直接连接符 455689"/>
          <p:cNvSpPr>
            <a:spLocks noChangeShapeType="1"/>
          </p:cNvSpPr>
          <p:nvPr/>
        </p:nvSpPr>
        <p:spPr bwMode="auto">
          <a:xfrm>
            <a:off x="3679825" y="4268788"/>
            <a:ext cx="227013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4" name="任意多边形 455690"/>
          <p:cNvSpPr>
            <a:spLocks noChangeArrowheads="1"/>
          </p:cNvSpPr>
          <p:nvPr/>
        </p:nvSpPr>
        <p:spPr bwMode="auto">
          <a:xfrm>
            <a:off x="2676525" y="3448050"/>
            <a:ext cx="446088" cy="1644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7" y="0"/>
              </a:cxn>
              <a:cxn ang="0">
                <a:pos x="305" y="522"/>
              </a:cxn>
              <a:cxn ang="0">
                <a:pos x="157" y="1036"/>
              </a:cxn>
              <a:cxn ang="0">
                <a:pos x="0" y="1036"/>
              </a:cxn>
            </a:cxnLst>
            <a:rect l="0" t="0" r="r" b="b"/>
            <a:pathLst>
              <a:path w="305" h="1036">
                <a:moveTo>
                  <a:pt x="0" y="0"/>
                </a:moveTo>
                <a:lnTo>
                  <a:pt x="157" y="0"/>
                </a:lnTo>
                <a:lnTo>
                  <a:pt x="305" y="522"/>
                </a:lnTo>
                <a:lnTo>
                  <a:pt x="157" y="1036"/>
                </a:lnTo>
                <a:lnTo>
                  <a:pt x="0" y="103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5" name="右箭头 455691"/>
          <p:cNvSpPr>
            <a:spLocks noChangeArrowheads="1"/>
          </p:cNvSpPr>
          <p:nvPr/>
        </p:nvSpPr>
        <p:spPr bwMode="auto">
          <a:xfrm>
            <a:off x="6865938" y="4230688"/>
            <a:ext cx="336550" cy="119062"/>
          </a:xfrm>
          <a:prstGeom prst="rightArrow">
            <a:avLst>
              <a:gd name="adj1" fmla="val 30667"/>
              <a:gd name="adj2" fmla="val 98293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88076" name="右箭头 455692"/>
          <p:cNvSpPr>
            <a:spLocks noChangeArrowheads="1"/>
          </p:cNvSpPr>
          <p:nvPr/>
        </p:nvSpPr>
        <p:spPr bwMode="auto">
          <a:xfrm>
            <a:off x="5438775" y="4178300"/>
            <a:ext cx="361950" cy="219075"/>
          </a:xfrm>
          <a:prstGeom prst="rightArrow">
            <a:avLst>
              <a:gd name="adj1" fmla="val 49278"/>
              <a:gd name="adj2" fmla="val 92667"/>
            </a:avLst>
          </a:prstGeom>
          <a:solidFill>
            <a:schemeClr val="hlink"/>
          </a:solidFill>
          <a:ln w="6350">
            <a:solidFill>
              <a:schemeClr val="hlink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88077" name="任意多边形 455693"/>
          <p:cNvSpPr>
            <a:spLocks noChangeArrowheads="1"/>
          </p:cNvSpPr>
          <p:nvPr/>
        </p:nvSpPr>
        <p:spPr bwMode="auto">
          <a:xfrm>
            <a:off x="5440363" y="4178300"/>
            <a:ext cx="352425" cy="215900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  <a:cxn ang="0">
                <a:pos x="2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noFill/>
          <a:ln w="63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8" name="任意多边形 455694"/>
          <p:cNvSpPr>
            <a:spLocks noChangeArrowheads="1"/>
          </p:cNvSpPr>
          <p:nvPr/>
        </p:nvSpPr>
        <p:spPr bwMode="auto">
          <a:xfrm>
            <a:off x="6416675" y="4178300"/>
            <a:ext cx="352425" cy="215900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  <a:cxn ang="0">
                <a:pos x="2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  <a:lnTo>
                  <a:pt x="2" y="10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79" name="任意多边形 455695"/>
          <p:cNvSpPr>
            <a:spLocks noChangeArrowheads="1"/>
          </p:cNvSpPr>
          <p:nvPr/>
        </p:nvSpPr>
        <p:spPr bwMode="auto">
          <a:xfrm>
            <a:off x="5959475" y="4178300"/>
            <a:ext cx="352425" cy="215900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110" y="34"/>
              </a:cxn>
              <a:cxn ang="0">
                <a:pos x="110" y="0"/>
              </a:cxn>
              <a:cxn ang="0">
                <a:pos x="240" y="68"/>
              </a:cxn>
              <a:cxn ang="0">
                <a:pos x="106" y="136"/>
              </a:cxn>
              <a:cxn ang="0">
                <a:pos x="106" y="102"/>
              </a:cxn>
            </a:cxnLst>
            <a:rect l="0" t="0" r="r" b="b"/>
            <a:pathLst>
              <a:path w="240" h="136">
                <a:moveTo>
                  <a:pt x="0" y="34"/>
                </a:moveTo>
                <a:lnTo>
                  <a:pt x="110" y="34"/>
                </a:lnTo>
                <a:lnTo>
                  <a:pt x="110" y="0"/>
                </a:lnTo>
                <a:lnTo>
                  <a:pt x="240" y="68"/>
                </a:lnTo>
                <a:lnTo>
                  <a:pt x="106" y="136"/>
                </a:lnTo>
                <a:lnTo>
                  <a:pt x="106" y="10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080" name="矩形 455696"/>
          <p:cNvSpPr>
            <a:spLocks noChangeArrowheads="1"/>
          </p:cNvSpPr>
          <p:nvPr/>
        </p:nvSpPr>
        <p:spPr bwMode="auto">
          <a:xfrm>
            <a:off x="1498600" y="3003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8081" name="矩形 455697"/>
          <p:cNvSpPr>
            <a:spLocks noChangeArrowheads="1"/>
          </p:cNvSpPr>
          <p:nvPr/>
        </p:nvSpPr>
        <p:spPr bwMode="auto">
          <a:xfrm>
            <a:off x="2190750" y="3003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8082" name="矩形 455698"/>
          <p:cNvSpPr>
            <a:spLocks noChangeArrowheads="1"/>
          </p:cNvSpPr>
          <p:nvPr/>
        </p:nvSpPr>
        <p:spPr bwMode="auto">
          <a:xfrm>
            <a:off x="2706688" y="3003550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8083" name="矩形 455699"/>
          <p:cNvSpPr>
            <a:spLocks noChangeArrowheads="1"/>
          </p:cNvSpPr>
          <p:nvPr/>
        </p:nvSpPr>
        <p:spPr bwMode="auto">
          <a:xfrm>
            <a:off x="3292475" y="3003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084" name="矩形 455700"/>
          <p:cNvSpPr>
            <a:spLocks noChangeArrowheads="1"/>
          </p:cNvSpPr>
          <p:nvPr/>
        </p:nvSpPr>
        <p:spPr bwMode="auto">
          <a:xfrm>
            <a:off x="4008438" y="3003550"/>
            <a:ext cx="182562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8085" name="矩形 455701"/>
          <p:cNvSpPr>
            <a:spLocks noChangeArrowheads="1"/>
          </p:cNvSpPr>
          <p:nvPr/>
        </p:nvSpPr>
        <p:spPr bwMode="auto">
          <a:xfrm>
            <a:off x="4487863" y="3003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8086" name="矩形 455702"/>
          <p:cNvSpPr>
            <a:spLocks noChangeArrowheads="1"/>
          </p:cNvSpPr>
          <p:nvPr/>
        </p:nvSpPr>
        <p:spPr bwMode="auto">
          <a:xfrm>
            <a:off x="4945063" y="3003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8087" name="矩形 455703"/>
          <p:cNvSpPr>
            <a:spLocks noChangeArrowheads="1"/>
          </p:cNvSpPr>
          <p:nvPr/>
        </p:nvSpPr>
        <p:spPr bwMode="auto">
          <a:xfrm>
            <a:off x="5473700" y="3003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8088" name="矩形 455704"/>
          <p:cNvSpPr>
            <a:spLocks noChangeArrowheads="1"/>
          </p:cNvSpPr>
          <p:nvPr/>
        </p:nvSpPr>
        <p:spPr bwMode="auto">
          <a:xfrm>
            <a:off x="6000750" y="3003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8089" name="矩形 455705"/>
          <p:cNvSpPr>
            <a:spLocks noChangeArrowheads="1"/>
          </p:cNvSpPr>
          <p:nvPr/>
        </p:nvSpPr>
        <p:spPr bwMode="auto">
          <a:xfrm>
            <a:off x="6410325" y="3003550"/>
            <a:ext cx="184150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8090" name="矩形 455706"/>
          <p:cNvSpPr>
            <a:spLocks noChangeArrowheads="1"/>
          </p:cNvSpPr>
          <p:nvPr/>
        </p:nvSpPr>
        <p:spPr bwMode="auto">
          <a:xfrm>
            <a:off x="6880225" y="3003550"/>
            <a:ext cx="182563" cy="203200"/>
          </a:xfrm>
          <a:prstGeom prst="rect">
            <a:avLst/>
          </a:prstGeom>
          <a:solidFill>
            <a:srgbClr val="FFAA00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793750" eaLnBrk="0" hangingPunct="0">
              <a:lnSpc>
                <a:spcPct val="93000"/>
              </a:lnSpc>
            </a:pPr>
            <a:r>
              <a:rPr lang="en-US" altLang="zh-CN" sz="1000" b="1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8091" name="矩形 455707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tx2"/>
                </a:solidFill>
              </a:rPr>
              <a:t>各种不同类型的括号 </a:t>
            </a:r>
            <a:r>
              <a:rPr lang="en-US" altLang="zh-CN" sz="4400">
                <a:solidFill>
                  <a:schemeClr val="tx2"/>
                </a:solidFill>
              </a:rPr>
              <a:t>( </a:t>
            </a:r>
            <a:r>
              <a:rPr lang="zh-CN" altLang="en-US" sz="4400">
                <a:solidFill>
                  <a:schemeClr val="tx2"/>
                </a:solidFill>
              </a:rPr>
              <a:t>用来代替大箭头</a:t>
            </a:r>
            <a:r>
              <a:rPr lang="en-US" altLang="zh-CN" sz="4400">
                <a:solidFill>
                  <a:schemeClr val="tx2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文本框 456705"/>
          <p:cNvSpPr txBox="1">
            <a:spLocks noChangeArrowheads="1"/>
          </p:cNvSpPr>
          <p:nvPr/>
        </p:nvSpPr>
        <p:spPr bwMode="auto">
          <a:xfrm>
            <a:off x="2843213" y="3284538"/>
            <a:ext cx="3421062" cy="1006475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zh-CN" altLang="en-US" sz="6000" b="1"/>
              <a:t>影响因素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3" name="组合 457729"/>
          <p:cNvGrpSpPr>
            <a:grpSpLocks/>
          </p:cNvGrpSpPr>
          <p:nvPr/>
        </p:nvGrpSpPr>
        <p:grpSpPr bwMode="auto">
          <a:xfrm>
            <a:off x="1255713" y="2673350"/>
            <a:ext cx="6629400" cy="2212975"/>
            <a:chOff x="791" y="1684"/>
            <a:chExt cx="4176" cy="1394"/>
          </a:xfrm>
        </p:grpSpPr>
        <p:grpSp>
          <p:nvGrpSpPr>
            <p:cNvPr id="90114" name="组合 457730"/>
            <p:cNvGrpSpPr>
              <a:grpSpLocks/>
            </p:cNvGrpSpPr>
            <p:nvPr/>
          </p:nvGrpSpPr>
          <p:grpSpPr bwMode="auto">
            <a:xfrm>
              <a:off x="791" y="1684"/>
              <a:ext cx="4176" cy="1394"/>
              <a:chOff x="1865" y="1977"/>
              <a:chExt cx="2437" cy="814"/>
            </a:xfrm>
          </p:grpSpPr>
          <p:sp>
            <p:nvSpPr>
              <p:cNvPr id="90115" name="任意多边形 457731"/>
              <p:cNvSpPr>
                <a:spLocks noChangeArrowheads="1"/>
              </p:cNvSpPr>
              <p:nvPr/>
            </p:nvSpPr>
            <p:spPr bwMode="auto">
              <a:xfrm>
                <a:off x="1865" y="1977"/>
                <a:ext cx="1558" cy="814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16" name="任意多边形 457732"/>
              <p:cNvSpPr>
                <a:spLocks noChangeArrowheads="1"/>
              </p:cNvSpPr>
              <p:nvPr/>
            </p:nvSpPr>
            <p:spPr bwMode="auto">
              <a:xfrm flipH="1" flipV="1">
                <a:off x="2744" y="1977"/>
                <a:ext cx="1558" cy="814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0117" name="矩形 457733"/>
            <p:cNvSpPr>
              <a:spLocks noChangeArrowheads="1"/>
            </p:cNvSpPr>
            <p:nvPr/>
          </p:nvSpPr>
          <p:spPr bwMode="auto">
            <a:xfrm rot="-2700000">
              <a:off x="1168" y="2047"/>
              <a:ext cx="669" cy="669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0118" name="矩形 457734"/>
            <p:cNvSpPr>
              <a:spLocks noChangeArrowheads="1"/>
            </p:cNvSpPr>
            <p:nvPr/>
          </p:nvSpPr>
          <p:spPr bwMode="auto">
            <a:xfrm rot="-2700000">
              <a:off x="2540" y="2047"/>
              <a:ext cx="669" cy="669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0119" name="矩形 457735"/>
            <p:cNvSpPr>
              <a:spLocks noChangeArrowheads="1"/>
            </p:cNvSpPr>
            <p:nvPr/>
          </p:nvSpPr>
          <p:spPr bwMode="auto">
            <a:xfrm rot="-2700000">
              <a:off x="3935" y="2035"/>
              <a:ext cx="669" cy="669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0120" name="矩形 457736"/>
            <p:cNvSpPr>
              <a:spLocks noChangeArrowheads="1"/>
            </p:cNvSpPr>
            <p:nvPr/>
          </p:nvSpPr>
          <p:spPr bwMode="auto">
            <a:xfrm rot="-2700000">
              <a:off x="1439" y="2024"/>
              <a:ext cx="126" cy="12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0121" name="矩形 457737"/>
            <p:cNvSpPr>
              <a:spLocks noChangeArrowheads="1"/>
            </p:cNvSpPr>
            <p:nvPr/>
          </p:nvSpPr>
          <p:spPr bwMode="auto">
            <a:xfrm rot="-2700000">
              <a:off x="2812" y="2024"/>
              <a:ext cx="126" cy="12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0122" name="矩形 457738"/>
            <p:cNvSpPr>
              <a:spLocks noChangeArrowheads="1"/>
            </p:cNvSpPr>
            <p:nvPr/>
          </p:nvSpPr>
          <p:spPr bwMode="auto">
            <a:xfrm rot="-2700000">
              <a:off x="4206" y="2001"/>
              <a:ext cx="126" cy="12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0123" name="文本框 457739"/>
            <p:cNvSpPr txBox="1">
              <a:spLocks noChangeArrowheads="1"/>
            </p:cNvSpPr>
            <p:nvPr/>
          </p:nvSpPr>
          <p:spPr bwMode="auto">
            <a:xfrm>
              <a:off x="1226" y="2449"/>
              <a:ext cx="565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en-US" altLang="zh-CN" sz="1500" b="1">
                  <a:solidFill>
                    <a:schemeClr val="bg1"/>
                  </a:solidFill>
                </a:rPr>
                <a:t>H</a:t>
              </a:r>
              <a:endParaRPr lang="en-US" altLang="zh-CN" sz="1000" b="1">
                <a:solidFill>
                  <a:srgbClr val="000000"/>
                </a:solidFill>
              </a:endParaRPr>
            </a:p>
          </p:txBody>
        </p:sp>
        <p:sp>
          <p:nvSpPr>
            <p:cNvPr id="90124" name="文本框 457740"/>
            <p:cNvSpPr txBox="1">
              <a:spLocks noChangeArrowheads="1"/>
            </p:cNvSpPr>
            <p:nvPr/>
          </p:nvSpPr>
          <p:spPr bwMode="auto">
            <a:xfrm>
              <a:off x="2587" y="2449"/>
              <a:ext cx="565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en-US" altLang="zh-CN" sz="1500" b="1">
                  <a:solidFill>
                    <a:schemeClr val="bg1"/>
                  </a:solidFill>
                </a:rPr>
                <a:t>HJ</a:t>
              </a:r>
              <a:endParaRPr lang="en-US" altLang="zh-CN" sz="1000" b="1">
                <a:solidFill>
                  <a:srgbClr val="000000"/>
                </a:solidFill>
              </a:endParaRPr>
            </a:p>
          </p:txBody>
        </p:sp>
        <p:sp>
          <p:nvSpPr>
            <p:cNvPr id="90125" name="文本框 457741"/>
            <p:cNvSpPr txBox="1">
              <a:spLocks noChangeArrowheads="1"/>
            </p:cNvSpPr>
            <p:nvPr/>
          </p:nvSpPr>
          <p:spPr bwMode="auto">
            <a:xfrm>
              <a:off x="3971" y="2449"/>
              <a:ext cx="565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en-US" altLang="zh-CN" sz="1500" b="1">
                  <a:solidFill>
                    <a:schemeClr val="bg1"/>
                  </a:solidFill>
                </a:rPr>
                <a:t>I</a:t>
              </a:r>
              <a:endParaRPr lang="en-US" altLang="zh-CN" sz="1000" b="1">
                <a:solidFill>
                  <a:srgbClr val="000000"/>
                </a:solidFill>
              </a:endParaRPr>
            </a:p>
          </p:txBody>
        </p:sp>
        <p:sp>
          <p:nvSpPr>
            <p:cNvPr id="90126" name="文本框 457742"/>
            <p:cNvSpPr txBox="1">
              <a:spLocks noChangeArrowheads="1"/>
            </p:cNvSpPr>
            <p:nvPr/>
          </p:nvSpPr>
          <p:spPr bwMode="auto">
            <a:xfrm>
              <a:off x="1474" y="2024"/>
              <a:ext cx="58" cy="1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en-US" altLang="zh-CN" sz="1300" b="1"/>
                <a:t>1</a:t>
              </a:r>
            </a:p>
          </p:txBody>
        </p:sp>
        <p:sp>
          <p:nvSpPr>
            <p:cNvPr id="90127" name="文本框 457743"/>
            <p:cNvSpPr txBox="1">
              <a:spLocks noChangeArrowheads="1"/>
            </p:cNvSpPr>
            <p:nvPr/>
          </p:nvSpPr>
          <p:spPr bwMode="auto">
            <a:xfrm>
              <a:off x="2857" y="2024"/>
              <a:ext cx="58" cy="1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en-US" altLang="zh-CN" sz="1300" b="1"/>
                <a:t>2</a:t>
              </a:r>
            </a:p>
          </p:txBody>
        </p:sp>
        <p:sp>
          <p:nvSpPr>
            <p:cNvPr id="90128" name="文本框 457744"/>
            <p:cNvSpPr txBox="1">
              <a:spLocks noChangeArrowheads="1"/>
            </p:cNvSpPr>
            <p:nvPr/>
          </p:nvSpPr>
          <p:spPr bwMode="auto">
            <a:xfrm>
              <a:off x="4228" y="2001"/>
              <a:ext cx="58" cy="1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en-US" altLang="zh-CN" sz="1300" b="1"/>
                <a:t>3</a:t>
              </a:r>
            </a:p>
          </p:txBody>
        </p:sp>
      </p:grpSp>
      <p:sp>
        <p:nvSpPr>
          <p:cNvPr id="90129" name="标题 4577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个因素（并列）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7" name="组合 458753"/>
          <p:cNvGrpSpPr>
            <a:grpSpLocks/>
          </p:cNvGrpSpPr>
          <p:nvPr/>
        </p:nvGrpSpPr>
        <p:grpSpPr bwMode="auto">
          <a:xfrm>
            <a:off x="1258888" y="2289175"/>
            <a:ext cx="6629400" cy="2212975"/>
            <a:chOff x="1865" y="1977"/>
            <a:chExt cx="2437" cy="814"/>
          </a:xfrm>
        </p:grpSpPr>
        <p:sp>
          <p:nvSpPr>
            <p:cNvPr id="91138" name="任意多边形 458754"/>
            <p:cNvSpPr>
              <a:spLocks noChangeArrowheads="1"/>
            </p:cNvSpPr>
            <p:nvPr/>
          </p:nvSpPr>
          <p:spPr bwMode="auto">
            <a:xfrm>
              <a:off x="1865" y="1977"/>
              <a:ext cx="1558" cy="814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39" name="任意多边形 458755"/>
            <p:cNvSpPr>
              <a:spLocks noChangeArrowheads="1"/>
            </p:cNvSpPr>
            <p:nvPr/>
          </p:nvSpPr>
          <p:spPr bwMode="auto">
            <a:xfrm flipH="1" flipV="1">
              <a:off x="2744" y="1977"/>
              <a:ext cx="1558" cy="814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140" name="矩形 458756"/>
          <p:cNvSpPr>
            <a:spLocks noChangeArrowheads="1"/>
          </p:cNvSpPr>
          <p:nvPr/>
        </p:nvSpPr>
        <p:spPr bwMode="auto">
          <a:xfrm rot="-2700000">
            <a:off x="1793875" y="2867025"/>
            <a:ext cx="1062038" cy="106203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1141" name="矩形 458757"/>
          <p:cNvSpPr>
            <a:spLocks noChangeArrowheads="1"/>
          </p:cNvSpPr>
          <p:nvPr/>
        </p:nvSpPr>
        <p:spPr bwMode="auto">
          <a:xfrm rot="-2700000">
            <a:off x="4037013" y="2867025"/>
            <a:ext cx="1062037" cy="106203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1142" name="矩形 458758"/>
          <p:cNvSpPr>
            <a:spLocks noChangeArrowheads="1"/>
          </p:cNvSpPr>
          <p:nvPr/>
        </p:nvSpPr>
        <p:spPr bwMode="auto">
          <a:xfrm rot="-2700000">
            <a:off x="6259513" y="2867025"/>
            <a:ext cx="1062037" cy="106203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1143" name="矩形 458759"/>
          <p:cNvSpPr>
            <a:spLocks noChangeArrowheads="1"/>
          </p:cNvSpPr>
          <p:nvPr/>
        </p:nvSpPr>
        <p:spPr bwMode="auto">
          <a:xfrm rot="-2700000">
            <a:off x="2220913" y="2808288"/>
            <a:ext cx="200025" cy="200025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1144" name="矩形 458760"/>
          <p:cNvSpPr>
            <a:spLocks noChangeArrowheads="1"/>
          </p:cNvSpPr>
          <p:nvPr/>
        </p:nvSpPr>
        <p:spPr bwMode="auto">
          <a:xfrm rot="-2700000">
            <a:off x="4464050" y="2808288"/>
            <a:ext cx="200025" cy="200025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1145" name="矩形 458761"/>
          <p:cNvSpPr>
            <a:spLocks noChangeArrowheads="1"/>
          </p:cNvSpPr>
          <p:nvPr/>
        </p:nvSpPr>
        <p:spPr bwMode="auto">
          <a:xfrm rot="-2700000">
            <a:off x="6686550" y="2808288"/>
            <a:ext cx="200025" cy="200025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1146" name="文本框 458762"/>
          <p:cNvSpPr txBox="1">
            <a:spLocks noChangeArrowheads="1"/>
          </p:cNvSpPr>
          <p:nvPr/>
        </p:nvSpPr>
        <p:spPr bwMode="auto">
          <a:xfrm>
            <a:off x="1876425" y="3282950"/>
            <a:ext cx="896938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500" b="1">
                <a:solidFill>
                  <a:schemeClr val="bg1"/>
                </a:solidFill>
              </a:rPr>
              <a:t>审</a:t>
            </a:r>
            <a:endParaRPr lang="zh-CN" altLang="en-US" sz="1000" b="1">
              <a:solidFill>
                <a:srgbClr val="000000"/>
              </a:solidFill>
            </a:endParaRPr>
          </a:p>
        </p:txBody>
      </p:sp>
      <p:sp>
        <p:nvSpPr>
          <p:cNvPr id="91147" name="文本框 458763"/>
          <p:cNvSpPr txBox="1">
            <a:spLocks noChangeArrowheads="1"/>
          </p:cNvSpPr>
          <p:nvPr/>
        </p:nvSpPr>
        <p:spPr bwMode="auto">
          <a:xfrm>
            <a:off x="4121150" y="3282950"/>
            <a:ext cx="896938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500" b="1">
                <a:solidFill>
                  <a:schemeClr val="bg1"/>
                </a:solidFill>
              </a:rPr>
              <a:t>核</a:t>
            </a:r>
            <a:endParaRPr lang="zh-CN" altLang="en-US" sz="1000" b="1">
              <a:solidFill>
                <a:srgbClr val="000000"/>
              </a:solidFill>
            </a:endParaRPr>
          </a:p>
        </p:txBody>
      </p:sp>
      <p:sp>
        <p:nvSpPr>
          <p:cNvPr id="91148" name="文本框 458764"/>
          <p:cNvSpPr txBox="1">
            <a:spLocks noChangeArrowheads="1"/>
          </p:cNvSpPr>
          <p:nvPr/>
        </p:nvSpPr>
        <p:spPr bwMode="auto">
          <a:xfrm>
            <a:off x="6357938" y="3282950"/>
            <a:ext cx="896937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0" hangingPunct="0"/>
            <a:r>
              <a:rPr lang="zh-CN" altLang="en-US" sz="1500" b="1">
                <a:solidFill>
                  <a:schemeClr val="bg1"/>
                </a:solidFill>
              </a:rPr>
              <a:t>备</a:t>
            </a:r>
            <a:endParaRPr lang="zh-CN" altLang="en-US" sz="1000" b="1">
              <a:solidFill>
                <a:srgbClr val="000000"/>
              </a:solidFill>
            </a:endParaRPr>
          </a:p>
        </p:txBody>
      </p:sp>
      <p:sp>
        <p:nvSpPr>
          <p:cNvPr id="91149" name="文本框 458765"/>
          <p:cNvSpPr txBox="1">
            <a:spLocks noChangeArrowheads="1"/>
          </p:cNvSpPr>
          <p:nvPr/>
        </p:nvSpPr>
        <p:spPr bwMode="auto">
          <a:xfrm>
            <a:off x="2262188" y="2811463"/>
            <a:ext cx="92075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eaLnBrk="0" hangingPunct="0"/>
            <a:r>
              <a:rPr lang="en-US" altLang="zh-CN" sz="1300" b="1"/>
              <a:t>1</a:t>
            </a:r>
          </a:p>
        </p:txBody>
      </p:sp>
      <p:sp>
        <p:nvSpPr>
          <p:cNvPr id="91150" name="文本框 458766"/>
          <p:cNvSpPr txBox="1">
            <a:spLocks noChangeArrowheads="1"/>
          </p:cNvSpPr>
          <p:nvPr/>
        </p:nvSpPr>
        <p:spPr bwMode="auto">
          <a:xfrm>
            <a:off x="4506913" y="2811463"/>
            <a:ext cx="92075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eaLnBrk="0" hangingPunct="0"/>
            <a:r>
              <a:rPr lang="en-US" altLang="zh-CN" sz="1300" b="1"/>
              <a:t>2</a:t>
            </a:r>
          </a:p>
        </p:txBody>
      </p:sp>
      <p:sp>
        <p:nvSpPr>
          <p:cNvPr id="91151" name="文本框 458767"/>
          <p:cNvSpPr txBox="1">
            <a:spLocks noChangeArrowheads="1"/>
          </p:cNvSpPr>
          <p:nvPr/>
        </p:nvSpPr>
        <p:spPr bwMode="auto">
          <a:xfrm>
            <a:off x="6735763" y="2811463"/>
            <a:ext cx="92075" cy="1984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eaLnBrk="0" hangingPunct="0"/>
            <a:r>
              <a:rPr lang="en-US" altLang="zh-CN" sz="1300" b="1"/>
              <a:t>3</a:t>
            </a:r>
          </a:p>
        </p:txBody>
      </p:sp>
      <p:sp>
        <p:nvSpPr>
          <p:cNvPr id="91152" name="文本框 458768"/>
          <p:cNvSpPr txBox="1">
            <a:spLocks noChangeArrowheads="1"/>
          </p:cNvSpPr>
          <p:nvPr/>
        </p:nvSpPr>
        <p:spPr bwMode="auto">
          <a:xfrm>
            <a:off x="1620838" y="4862513"/>
            <a:ext cx="1511300" cy="366712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  <a:latin typeface="宋体" pitchFamily="2" charset="-122"/>
              </a:rPr>
              <a:t>使</a:t>
            </a:r>
          </a:p>
        </p:txBody>
      </p:sp>
      <p:sp>
        <p:nvSpPr>
          <p:cNvPr id="91153" name="文本框 458769"/>
          <p:cNvSpPr txBox="1">
            <a:spLocks noChangeArrowheads="1"/>
          </p:cNvSpPr>
          <p:nvPr/>
        </p:nvSpPr>
        <p:spPr bwMode="auto">
          <a:xfrm>
            <a:off x="3816350" y="4862513"/>
            <a:ext cx="1511300" cy="366712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>
                <a:solidFill>
                  <a:schemeClr val="tx2"/>
                </a:solidFill>
              </a:rPr>
              <a:t>在</a:t>
            </a:r>
            <a:endParaRPr lang="zh-CN" altLang="en-US" sz="1400">
              <a:solidFill>
                <a:schemeClr val="tx2"/>
              </a:solidFill>
              <a:latin typeface="宋体" pitchFamily="2" charset="-122"/>
            </a:endParaRPr>
          </a:p>
        </p:txBody>
      </p:sp>
      <p:sp>
        <p:nvSpPr>
          <p:cNvPr id="91154" name="文本框 458770"/>
          <p:cNvSpPr txBox="1">
            <a:spLocks noChangeArrowheads="1"/>
          </p:cNvSpPr>
          <p:nvPr/>
        </p:nvSpPr>
        <p:spPr bwMode="auto">
          <a:xfrm>
            <a:off x="6048375" y="4862513"/>
            <a:ext cx="1511300" cy="3238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tx2"/>
                </a:solidFill>
              </a:rPr>
              <a:t>在</a:t>
            </a:r>
          </a:p>
        </p:txBody>
      </p:sp>
      <p:sp>
        <p:nvSpPr>
          <p:cNvPr id="91155" name="标题 4587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个因素（并列）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组合 459777"/>
          <p:cNvGrpSpPr>
            <a:grpSpLocks/>
          </p:cNvGrpSpPr>
          <p:nvPr/>
        </p:nvGrpSpPr>
        <p:grpSpPr bwMode="auto">
          <a:xfrm>
            <a:off x="2592388" y="1881188"/>
            <a:ext cx="3951287" cy="3859212"/>
            <a:chOff x="1707" y="1470"/>
            <a:chExt cx="2489" cy="2431"/>
          </a:xfrm>
        </p:grpSpPr>
        <p:sp>
          <p:nvSpPr>
            <p:cNvPr id="92162" name="等腰三角形 459778"/>
            <p:cNvSpPr>
              <a:spLocks noChangeArrowheads="1"/>
            </p:cNvSpPr>
            <p:nvPr/>
          </p:nvSpPr>
          <p:spPr bwMode="auto">
            <a:xfrm>
              <a:off x="2328" y="2289"/>
              <a:ext cx="1045" cy="980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2163" name="任意多边形 459779"/>
            <p:cNvSpPr>
              <a:spLocks noChangeArrowheads="1"/>
            </p:cNvSpPr>
            <p:nvPr/>
          </p:nvSpPr>
          <p:spPr bwMode="auto">
            <a:xfrm>
              <a:off x="1707" y="1774"/>
              <a:ext cx="1281" cy="1977"/>
            </a:xfrm>
            <a:custGeom>
              <a:avLst/>
              <a:gdLst/>
              <a:ahLst/>
              <a:cxnLst>
                <a:cxn ang="0">
                  <a:pos x="0" y="1404"/>
                </a:cxn>
                <a:cxn ang="0">
                  <a:pos x="814" y="0"/>
                </a:cxn>
                <a:cxn ang="0">
                  <a:pos x="986" y="329"/>
                </a:cxn>
              </a:cxnLst>
              <a:rect l="0" t="0" r="r" b="b"/>
              <a:pathLst>
                <a:path w="986" h="1404">
                  <a:moveTo>
                    <a:pt x="0" y="1404"/>
                  </a:moveTo>
                  <a:lnTo>
                    <a:pt x="814" y="0"/>
                  </a:lnTo>
                  <a:lnTo>
                    <a:pt x="986" y="32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64" name="任意多边形 459780"/>
            <p:cNvSpPr>
              <a:spLocks noChangeArrowheads="1"/>
            </p:cNvSpPr>
            <p:nvPr/>
          </p:nvSpPr>
          <p:spPr bwMode="auto">
            <a:xfrm>
              <a:off x="1961" y="3247"/>
              <a:ext cx="2109" cy="397"/>
            </a:xfrm>
            <a:custGeom>
              <a:avLst/>
              <a:gdLst/>
              <a:ahLst/>
              <a:cxnLst>
                <a:cxn ang="0">
                  <a:pos x="1623" y="281"/>
                </a:cxn>
                <a:cxn ang="0">
                  <a:pos x="0" y="277"/>
                </a:cxn>
                <a:cxn ang="0">
                  <a:pos x="174" y="0"/>
                </a:cxn>
              </a:cxnLst>
              <a:rect l="0" t="0" r="r" b="b"/>
              <a:pathLst>
                <a:path w="1623" h="281">
                  <a:moveTo>
                    <a:pt x="1623" y="281"/>
                  </a:moveTo>
                  <a:lnTo>
                    <a:pt x="0" y="277"/>
                  </a:lnTo>
                  <a:lnTo>
                    <a:pt x="174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65" name="任意多边形 459781"/>
            <p:cNvSpPr>
              <a:spLocks noChangeArrowheads="1"/>
            </p:cNvSpPr>
            <p:nvPr/>
          </p:nvSpPr>
          <p:spPr bwMode="auto">
            <a:xfrm>
              <a:off x="2792" y="1470"/>
              <a:ext cx="1051" cy="19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8" y="1408"/>
                </a:cxn>
                <a:cxn ang="0">
                  <a:pos x="430" y="1407"/>
                </a:cxn>
              </a:cxnLst>
              <a:rect l="0" t="0" r="r" b="b"/>
              <a:pathLst>
                <a:path w="808" h="1408">
                  <a:moveTo>
                    <a:pt x="0" y="0"/>
                  </a:moveTo>
                  <a:lnTo>
                    <a:pt x="808" y="1408"/>
                  </a:lnTo>
                  <a:lnTo>
                    <a:pt x="430" y="1407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66" name="Text12"/>
            <p:cNvSpPr>
              <a:spLocks noChangeArrowheads="1"/>
            </p:cNvSpPr>
            <p:nvPr/>
          </p:nvSpPr>
          <p:spPr bwMode="auto">
            <a:xfrm>
              <a:off x="1830" y="3728"/>
              <a:ext cx="290" cy="17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de-DE" sz="3400">
                  <a:solidFill>
                    <a:schemeClr val="hlink"/>
                  </a:solidFill>
                </a:rPr>
                <a:t>质量</a:t>
              </a:r>
              <a:endParaRPr lang="en-US" altLang="de-DE" sz="3200">
                <a:solidFill>
                  <a:schemeClr val="hlink"/>
                </a:solidFill>
              </a:endParaRPr>
            </a:p>
          </p:txBody>
        </p:sp>
        <p:sp>
          <p:nvSpPr>
            <p:cNvPr id="92167" name="Text12"/>
            <p:cNvSpPr>
              <a:spLocks noChangeArrowheads="1"/>
            </p:cNvSpPr>
            <p:nvPr/>
          </p:nvSpPr>
          <p:spPr bwMode="auto">
            <a:xfrm>
              <a:off x="2420" y="1558"/>
              <a:ext cx="290" cy="17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de-DE" sz="3400">
                  <a:solidFill>
                    <a:schemeClr val="hlink"/>
                  </a:solidFill>
                </a:rPr>
                <a:t>时间</a:t>
              </a:r>
              <a:endParaRPr lang="en-US" altLang="de-DE" sz="3200">
                <a:solidFill>
                  <a:schemeClr val="hlink"/>
                </a:solidFill>
              </a:endParaRPr>
            </a:p>
          </p:txBody>
        </p:sp>
        <p:sp>
          <p:nvSpPr>
            <p:cNvPr id="92168" name="Text12"/>
            <p:cNvSpPr>
              <a:spLocks noChangeArrowheads="1"/>
            </p:cNvSpPr>
            <p:nvPr/>
          </p:nvSpPr>
          <p:spPr bwMode="auto">
            <a:xfrm>
              <a:off x="3906" y="3368"/>
              <a:ext cx="290" cy="17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zh-CN" altLang="en-US" sz="3400">
                  <a:solidFill>
                    <a:schemeClr val="hlink"/>
                  </a:solidFill>
                </a:rPr>
                <a:t>成本</a:t>
              </a:r>
              <a:endParaRPr lang="de-DE" altLang="en-US" sz="3200">
                <a:solidFill>
                  <a:schemeClr val="hlink"/>
                </a:solidFill>
              </a:endParaRPr>
            </a:p>
          </p:txBody>
        </p:sp>
      </p:grpSp>
      <p:sp>
        <p:nvSpPr>
          <p:cNvPr id="92169" name="矩形 459785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3</a:t>
            </a:r>
            <a:r>
              <a:rPr lang="zh-CN" altLang="en-US" sz="4400">
                <a:solidFill>
                  <a:schemeClr val="tx2"/>
                </a:solidFill>
              </a:rPr>
              <a:t>个因素（三角形）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5" name="组合 460801"/>
          <p:cNvGrpSpPr>
            <a:grpSpLocks/>
          </p:cNvGrpSpPr>
          <p:nvPr/>
        </p:nvGrpSpPr>
        <p:grpSpPr bwMode="auto">
          <a:xfrm>
            <a:off x="2592388" y="2278063"/>
            <a:ext cx="3887787" cy="2879725"/>
            <a:chOff x="1647" y="1470"/>
            <a:chExt cx="2529" cy="2148"/>
          </a:xfrm>
        </p:grpSpPr>
        <p:sp>
          <p:nvSpPr>
            <p:cNvPr id="93186" name="任意多边形 460802"/>
            <p:cNvSpPr>
              <a:spLocks noChangeArrowheads="1"/>
            </p:cNvSpPr>
            <p:nvPr/>
          </p:nvSpPr>
          <p:spPr bwMode="auto">
            <a:xfrm>
              <a:off x="1647" y="2646"/>
              <a:ext cx="1147" cy="972"/>
            </a:xfrm>
            <a:custGeom>
              <a:avLst/>
              <a:gdLst/>
              <a:ahLst/>
              <a:cxnLst>
                <a:cxn ang="0">
                  <a:pos x="738" y="0"/>
                </a:cxn>
                <a:cxn ang="0">
                  <a:pos x="0" y="1243"/>
                </a:cxn>
                <a:cxn ang="0">
                  <a:pos x="1470" y="1242"/>
                </a:cxn>
              </a:cxnLst>
              <a:rect l="0" t="0" r="r" b="b"/>
              <a:pathLst>
                <a:path w="1470" h="1243">
                  <a:moveTo>
                    <a:pt x="738" y="0"/>
                  </a:moveTo>
                  <a:lnTo>
                    <a:pt x="0" y="1243"/>
                  </a:lnTo>
                  <a:lnTo>
                    <a:pt x="1470" y="124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87" name="任意多边形 460803"/>
            <p:cNvSpPr>
              <a:spLocks noChangeArrowheads="1"/>
            </p:cNvSpPr>
            <p:nvPr/>
          </p:nvSpPr>
          <p:spPr bwMode="auto">
            <a:xfrm flipH="1">
              <a:off x="3029" y="2646"/>
              <a:ext cx="1147" cy="972"/>
            </a:xfrm>
            <a:custGeom>
              <a:avLst/>
              <a:gdLst/>
              <a:ahLst/>
              <a:cxnLst>
                <a:cxn ang="0">
                  <a:pos x="738" y="0"/>
                </a:cxn>
                <a:cxn ang="0">
                  <a:pos x="0" y="1243"/>
                </a:cxn>
                <a:cxn ang="0">
                  <a:pos x="1470" y="1242"/>
                </a:cxn>
              </a:cxnLst>
              <a:rect l="0" t="0" r="r" b="b"/>
              <a:pathLst>
                <a:path w="1470" h="1243">
                  <a:moveTo>
                    <a:pt x="738" y="0"/>
                  </a:moveTo>
                  <a:lnTo>
                    <a:pt x="0" y="1243"/>
                  </a:lnTo>
                  <a:lnTo>
                    <a:pt x="1470" y="1242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88" name="任意多边形 460804"/>
            <p:cNvSpPr>
              <a:spLocks noChangeArrowheads="1"/>
            </p:cNvSpPr>
            <p:nvPr/>
          </p:nvSpPr>
          <p:spPr bwMode="auto">
            <a:xfrm>
              <a:off x="2338" y="1470"/>
              <a:ext cx="1155" cy="986"/>
            </a:xfrm>
            <a:custGeom>
              <a:avLst/>
              <a:gdLst/>
              <a:ahLst/>
              <a:cxnLst>
                <a:cxn ang="0">
                  <a:pos x="0" y="1260"/>
                </a:cxn>
                <a:cxn ang="0">
                  <a:pos x="730" y="0"/>
                </a:cxn>
                <a:cxn ang="0">
                  <a:pos x="1477" y="1261"/>
                </a:cxn>
              </a:cxnLst>
              <a:rect l="0" t="0" r="r" b="b"/>
              <a:pathLst>
                <a:path w="1477" h="1261">
                  <a:moveTo>
                    <a:pt x="0" y="1260"/>
                  </a:moveTo>
                  <a:lnTo>
                    <a:pt x="730" y="0"/>
                  </a:lnTo>
                  <a:lnTo>
                    <a:pt x="1477" y="1261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89" name="等腰三角形 460805"/>
            <p:cNvSpPr>
              <a:spLocks noChangeArrowheads="1"/>
            </p:cNvSpPr>
            <p:nvPr/>
          </p:nvSpPr>
          <p:spPr bwMode="auto">
            <a:xfrm flipH="1" flipV="1">
              <a:off x="2314" y="2574"/>
              <a:ext cx="1190" cy="1008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3190" name="文本框 460806"/>
          <p:cNvSpPr txBox="1">
            <a:spLocks noChangeArrowheads="1"/>
          </p:cNvSpPr>
          <p:nvPr/>
        </p:nvSpPr>
        <p:spPr bwMode="auto">
          <a:xfrm>
            <a:off x="3492500" y="1773238"/>
            <a:ext cx="2089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400" b="1"/>
              <a:t>1</a:t>
            </a:r>
          </a:p>
        </p:txBody>
      </p:sp>
      <p:sp>
        <p:nvSpPr>
          <p:cNvPr id="93191" name="文本框 460807"/>
          <p:cNvSpPr txBox="1">
            <a:spLocks noChangeArrowheads="1"/>
          </p:cNvSpPr>
          <p:nvPr/>
        </p:nvSpPr>
        <p:spPr bwMode="auto">
          <a:xfrm>
            <a:off x="755650" y="5284788"/>
            <a:ext cx="2160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400" b="1"/>
              <a:t>3</a:t>
            </a:r>
          </a:p>
        </p:txBody>
      </p:sp>
      <p:sp>
        <p:nvSpPr>
          <p:cNvPr id="93192" name="文本框 460808"/>
          <p:cNvSpPr txBox="1">
            <a:spLocks noChangeArrowheads="1"/>
          </p:cNvSpPr>
          <p:nvPr/>
        </p:nvSpPr>
        <p:spPr bwMode="auto">
          <a:xfrm>
            <a:off x="6300788" y="5157788"/>
            <a:ext cx="18716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52500">
              <a:spcBef>
                <a:spcPct val="50000"/>
              </a:spcBef>
            </a:pPr>
            <a:r>
              <a:rPr lang="en-US" altLang="zh-CN" sz="1400" b="1"/>
              <a:t>2</a:t>
            </a:r>
          </a:p>
        </p:txBody>
      </p:sp>
      <p:sp>
        <p:nvSpPr>
          <p:cNvPr id="93193" name="矩形 460809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3</a:t>
            </a:r>
            <a:r>
              <a:rPr lang="zh-CN" altLang="en-US" sz="4400">
                <a:solidFill>
                  <a:schemeClr val="tx2"/>
                </a:solidFill>
              </a:rPr>
              <a:t>个因素（三角形）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09" name="组合 461825"/>
          <p:cNvGrpSpPr>
            <a:grpSpLocks/>
          </p:cNvGrpSpPr>
          <p:nvPr/>
        </p:nvGrpSpPr>
        <p:grpSpPr bwMode="auto">
          <a:xfrm>
            <a:off x="841375" y="1916113"/>
            <a:ext cx="7485063" cy="4200525"/>
            <a:chOff x="436" y="1207"/>
            <a:chExt cx="5384" cy="2646"/>
          </a:xfrm>
        </p:grpSpPr>
        <p:sp>
          <p:nvSpPr>
            <p:cNvPr id="94210" name="燕尾形 461826"/>
            <p:cNvSpPr>
              <a:spLocks noChangeArrowheads="1"/>
            </p:cNvSpPr>
            <p:nvPr/>
          </p:nvSpPr>
          <p:spPr bwMode="auto">
            <a:xfrm rot="-5400000">
              <a:off x="2925" y="-1282"/>
              <a:ext cx="396" cy="5374"/>
            </a:xfrm>
            <a:prstGeom prst="chevron">
              <a:avLst>
                <a:gd name="adj" fmla="val 100000"/>
              </a:avLst>
            </a:prstGeom>
            <a:solidFill>
              <a:schemeClr val="hlink"/>
            </a:solidFill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4211" name="组合 461827"/>
            <p:cNvGrpSpPr>
              <a:grpSpLocks/>
            </p:cNvGrpSpPr>
            <p:nvPr/>
          </p:nvGrpSpPr>
          <p:grpSpPr bwMode="auto">
            <a:xfrm>
              <a:off x="746" y="1644"/>
              <a:ext cx="4766" cy="70"/>
              <a:chOff x="714" y="1710"/>
              <a:chExt cx="4830" cy="69"/>
            </a:xfrm>
          </p:grpSpPr>
          <p:sp>
            <p:nvSpPr>
              <p:cNvPr id="94212" name="直接连接符 461828"/>
              <p:cNvSpPr>
                <a:spLocks noChangeShapeType="1"/>
              </p:cNvSpPr>
              <p:nvPr/>
            </p:nvSpPr>
            <p:spPr bwMode="auto">
              <a:xfrm>
                <a:off x="714" y="1710"/>
                <a:ext cx="4830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13" name="直接连接符 461829"/>
              <p:cNvSpPr>
                <a:spLocks noChangeShapeType="1"/>
              </p:cNvSpPr>
              <p:nvPr/>
            </p:nvSpPr>
            <p:spPr bwMode="auto">
              <a:xfrm>
                <a:off x="714" y="1779"/>
                <a:ext cx="4830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4214" name="组合 461830"/>
            <p:cNvGrpSpPr>
              <a:grpSpLocks/>
            </p:cNvGrpSpPr>
            <p:nvPr/>
          </p:nvGrpSpPr>
          <p:grpSpPr bwMode="auto">
            <a:xfrm>
              <a:off x="438" y="1792"/>
              <a:ext cx="5382" cy="2061"/>
              <a:chOff x="438" y="1792"/>
              <a:chExt cx="5382" cy="2061"/>
            </a:xfrm>
          </p:grpSpPr>
          <p:sp>
            <p:nvSpPr>
              <p:cNvPr id="94215" name="直接连接符 461831"/>
              <p:cNvSpPr>
                <a:spLocks noChangeShapeType="1"/>
              </p:cNvSpPr>
              <p:nvPr/>
            </p:nvSpPr>
            <p:spPr bwMode="auto">
              <a:xfrm>
                <a:off x="802" y="3709"/>
                <a:ext cx="4654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16" name="直接连接符 461832"/>
              <p:cNvSpPr>
                <a:spLocks noChangeShapeType="1"/>
              </p:cNvSpPr>
              <p:nvPr/>
            </p:nvSpPr>
            <p:spPr bwMode="auto">
              <a:xfrm>
                <a:off x="626" y="3781"/>
                <a:ext cx="5006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17" name="直接连接符 461833"/>
              <p:cNvSpPr>
                <a:spLocks noChangeShapeType="1"/>
              </p:cNvSpPr>
              <p:nvPr/>
            </p:nvSpPr>
            <p:spPr bwMode="auto">
              <a:xfrm>
                <a:off x="438" y="3853"/>
                <a:ext cx="5382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4218" name="组合 461834"/>
              <p:cNvGrpSpPr>
                <a:grpSpLocks/>
              </p:cNvGrpSpPr>
              <p:nvPr/>
            </p:nvGrpSpPr>
            <p:grpSpPr bwMode="auto">
              <a:xfrm>
                <a:off x="954" y="1792"/>
                <a:ext cx="4368" cy="1845"/>
                <a:chOff x="852" y="1926"/>
                <a:chExt cx="4470" cy="1884"/>
              </a:xfrm>
            </p:grpSpPr>
            <p:sp>
              <p:nvSpPr>
                <p:cNvPr id="94219" name="右中括号 461835"/>
                <p:cNvSpPr>
                  <a:spLocks/>
                </p:cNvSpPr>
                <p:nvPr/>
              </p:nvSpPr>
              <p:spPr bwMode="auto">
                <a:xfrm>
                  <a:off x="852" y="1926"/>
                  <a:ext cx="144" cy="1884"/>
                </a:xfrm>
                <a:prstGeom prst="rightBracket">
                  <a:avLst>
                    <a:gd name="adj" fmla="val 0"/>
                  </a:avLst>
                </a:pr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220" name="右中括号 461836"/>
                <p:cNvSpPr>
                  <a:spLocks/>
                </p:cNvSpPr>
                <p:nvPr/>
              </p:nvSpPr>
              <p:spPr bwMode="auto">
                <a:xfrm flipH="1">
                  <a:off x="2118" y="1926"/>
                  <a:ext cx="144" cy="1884"/>
                </a:xfrm>
                <a:prstGeom prst="rightBracket">
                  <a:avLst>
                    <a:gd name="adj" fmla="val 0"/>
                  </a:avLst>
                </a:pr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221" name="右中括号 461837"/>
                <p:cNvSpPr>
                  <a:spLocks/>
                </p:cNvSpPr>
                <p:nvPr/>
              </p:nvSpPr>
              <p:spPr bwMode="auto">
                <a:xfrm>
                  <a:off x="2382" y="1926"/>
                  <a:ext cx="144" cy="1884"/>
                </a:xfrm>
                <a:prstGeom prst="rightBracket">
                  <a:avLst>
                    <a:gd name="adj" fmla="val 0"/>
                  </a:avLst>
                </a:pr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222" name="右中括号 461838"/>
                <p:cNvSpPr>
                  <a:spLocks/>
                </p:cNvSpPr>
                <p:nvPr/>
              </p:nvSpPr>
              <p:spPr bwMode="auto">
                <a:xfrm flipH="1">
                  <a:off x="3648" y="1926"/>
                  <a:ext cx="144" cy="1884"/>
                </a:xfrm>
                <a:prstGeom prst="rightBracket">
                  <a:avLst>
                    <a:gd name="adj" fmla="val 0"/>
                  </a:avLst>
                </a:pr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223" name="右中括号 461839"/>
                <p:cNvSpPr>
                  <a:spLocks/>
                </p:cNvSpPr>
                <p:nvPr/>
              </p:nvSpPr>
              <p:spPr bwMode="auto">
                <a:xfrm>
                  <a:off x="3912" y="1926"/>
                  <a:ext cx="144" cy="1884"/>
                </a:xfrm>
                <a:prstGeom prst="rightBracket">
                  <a:avLst>
                    <a:gd name="adj" fmla="val 0"/>
                  </a:avLst>
                </a:pr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224" name="右中括号 461840"/>
                <p:cNvSpPr>
                  <a:spLocks/>
                </p:cNvSpPr>
                <p:nvPr/>
              </p:nvSpPr>
              <p:spPr bwMode="auto">
                <a:xfrm flipH="1">
                  <a:off x="5178" y="1926"/>
                  <a:ext cx="144" cy="1884"/>
                </a:xfrm>
                <a:prstGeom prst="rightBracket">
                  <a:avLst>
                    <a:gd name="adj" fmla="val 0"/>
                  </a:avLst>
                </a:prstGeom>
                <a:noFill/>
                <a:ln w="222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94225" name="矩形 461841"/>
          <p:cNvSpPr>
            <a:spLocks noChangeArrowheads="1"/>
          </p:cNvSpPr>
          <p:nvPr/>
        </p:nvSpPr>
        <p:spPr bwMode="auto">
          <a:xfrm>
            <a:off x="1855788" y="2847975"/>
            <a:ext cx="1327150" cy="29241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4226" name="矩形 461842"/>
          <p:cNvSpPr>
            <a:spLocks noChangeArrowheads="1"/>
          </p:cNvSpPr>
          <p:nvPr/>
        </p:nvSpPr>
        <p:spPr bwMode="auto">
          <a:xfrm>
            <a:off x="3930650" y="2847975"/>
            <a:ext cx="1327150" cy="29241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4227" name="矩形 461843"/>
          <p:cNvSpPr>
            <a:spLocks noChangeArrowheads="1"/>
          </p:cNvSpPr>
          <p:nvPr/>
        </p:nvSpPr>
        <p:spPr bwMode="auto">
          <a:xfrm>
            <a:off x="6013450" y="2847975"/>
            <a:ext cx="1328738" cy="2924175"/>
          </a:xfrm>
          <a:prstGeom prst="rect">
            <a:avLst/>
          </a:prstGeom>
          <a:solidFill>
            <a:schemeClr val="accent2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94228" name="矩形 461844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3</a:t>
            </a:r>
            <a:r>
              <a:rPr lang="zh-CN" altLang="en-US" sz="4400">
                <a:solidFill>
                  <a:schemeClr val="tx2"/>
                </a:solidFill>
              </a:rPr>
              <a:t>个因素（房屋结构）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5" name="内容占位符 378881"/>
          <p:cNvGraphicFramePr>
            <a:graphicFrameLocks noGrp="1"/>
          </p:cNvGraphicFramePr>
          <p:nvPr>
            <p:ph idx="4294967295"/>
          </p:nvPr>
        </p:nvGraphicFramePr>
        <p:xfrm>
          <a:off x="1917700" y="2638425"/>
          <a:ext cx="5480050" cy="3444875"/>
        </p:xfrm>
        <a:graphic>
          <a:graphicData uri="http://schemas.openxmlformats.org/presentationml/2006/ole">
            <p:oleObj spid="_x0000_s11265" r:id="rId3" imgW="6656040" imgH="4440960" progId="MSGraph.Chart.8">
              <p:embed/>
            </p:oleObj>
          </a:graphicData>
        </a:graphic>
      </p:graphicFrame>
      <p:sp>
        <p:nvSpPr>
          <p:cNvPr id="11266" name="文本框 378882"/>
          <p:cNvSpPr txBox="1">
            <a:spLocks noChangeArrowheads="1"/>
          </p:cNvSpPr>
          <p:nvPr/>
        </p:nvSpPr>
        <p:spPr bwMode="auto">
          <a:xfrm>
            <a:off x="5256213" y="5481638"/>
            <a:ext cx="12239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天然气</a:t>
            </a:r>
            <a:r>
              <a:rPr lang="en-US" altLang="zh-CN" sz="1400">
                <a:latin typeface="宋体" pitchFamily="2" charset="-122"/>
              </a:rPr>
              <a:t>24.1%</a:t>
            </a:r>
          </a:p>
        </p:txBody>
      </p:sp>
      <p:sp>
        <p:nvSpPr>
          <p:cNvPr id="11267" name="文本框 378883"/>
          <p:cNvSpPr txBox="1">
            <a:spLocks noChangeArrowheads="1"/>
          </p:cNvSpPr>
          <p:nvPr/>
        </p:nvSpPr>
        <p:spPr bwMode="auto">
          <a:xfrm>
            <a:off x="3024188" y="2528888"/>
            <a:ext cx="10080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水电</a:t>
            </a:r>
            <a:r>
              <a:rPr lang="en-US" altLang="zh-CN" sz="1400">
                <a:latin typeface="宋体" pitchFamily="2" charset="-122"/>
              </a:rPr>
              <a:t>6.4%</a:t>
            </a:r>
          </a:p>
        </p:txBody>
      </p:sp>
      <p:sp>
        <p:nvSpPr>
          <p:cNvPr id="11268" name="文本框 378884"/>
          <p:cNvSpPr txBox="1">
            <a:spLocks noChangeArrowheads="1"/>
          </p:cNvSpPr>
          <p:nvPr/>
        </p:nvSpPr>
        <p:spPr bwMode="auto">
          <a:xfrm>
            <a:off x="3886200" y="2312988"/>
            <a:ext cx="1081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核能</a:t>
            </a:r>
            <a:r>
              <a:rPr lang="en-US" altLang="zh-CN" sz="1400">
                <a:latin typeface="宋体" pitchFamily="2" charset="-122"/>
              </a:rPr>
              <a:t>5.5%</a:t>
            </a:r>
          </a:p>
        </p:txBody>
      </p:sp>
      <p:sp>
        <p:nvSpPr>
          <p:cNvPr id="11269" name="文本框 378885"/>
          <p:cNvSpPr txBox="1">
            <a:spLocks noChangeArrowheads="1"/>
          </p:cNvSpPr>
          <p:nvPr/>
        </p:nvSpPr>
        <p:spPr bwMode="auto">
          <a:xfrm>
            <a:off x="5651500" y="2830513"/>
            <a:ext cx="1081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煤炭</a:t>
            </a:r>
            <a:r>
              <a:rPr lang="en-US" altLang="zh-CN" sz="1400">
                <a:latin typeface="宋体" pitchFamily="2" charset="-122"/>
              </a:rPr>
              <a:t>29.2%</a:t>
            </a:r>
          </a:p>
        </p:txBody>
      </p:sp>
      <p:sp>
        <p:nvSpPr>
          <p:cNvPr id="11270" name="文本框 378886"/>
          <p:cNvSpPr txBox="1">
            <a:spLocks noChangeArrowheads="1"/>
          </p:cNvSpPr>
          <p:nvPr/>
        </p:nvSpPr>
        <p:spPr bwMode="auto">
          <a:xfrm>
            <a:off x="2016125" y="4437063"/>
            <a:ext cx="1116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400">
                <a:latin typeface="宋体" pitchFamily="2" charset="-122"/>
              </a:rPr>
              <a:t>石油</a:t>
            </a:r>
            <a:r>
              <a:rPr lang="en-US" altLang="zh-CN" sz="1400">
                <a:latin typeface="宋体" pitchFamily="2" charset="-122"/>
              </a:rPr>
              <a:t>34.8%</a:t>
            </a:r>
          </a:p>
        </p:txBody>
      </p:sp>
      <p:sp>
        <p:nvSpPr>
          <p:cNvPr id="11271" name="任意多边形 378887"/>
          <p:cNvSpPr>
            <a:spLocks noChangeArrowheads="1"/>
          </p:cNvSpPr>
          <p:nvPr/>
        </p:nvSpPr>
        <p:spPr bwMode="auto">
          <a:xfrm>
            <a:off x="827088" y="1304925"/>
            <a:ext cx="2665412" cy="533400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1953" y="195"/>
              </a:cxn>
              <a:cxn ang="0">
                <a:pos x="1953" y="0"/>
              </a:cxn>
            </a:cxnLst>
            <a:rect l="0" t="0" r="r" b="b"/>
            <a:pathLst>
              <a:path w="1953" h="195">
                <a:moveTo>
                  <a:pt x="0" y="195"/>
                </a:moveTo>
                <a:lnTo>
                  <a:pt x="1953" y="195"/>
                </a:lnTo>
                <a:lnTo>
                  <a:pt x="1953" y="0"/>
                </a:lnTo>
              </a:path>
            </a:pathLst>
          </a:custGeom>
          <a:solidFill>
            <a:srgbClr val="FFFFFF"/>
          </a:solidFill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2" name="文本框 378888"/>
          <p:cNvSpPr txBox="1">
            <a:spLocks noChangeArrowheads="1"/>
          </p:cNvSpPr>
          <p:nvPr/>
        </p:nvSpPr>
        <p:spPr bwMode="auto">
          <a:xfrm>
            <a:off x="903288" y="1376363"/>
            <a:ext cx="2805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>
                <a:latin typeface="宋体" pitchFamily="2" charset="-122"/>
              </a:rPr>
              <a:t>2008</a:t>
            </a:r>
            <a:r>
              <a:rPr lang="zh-CN" altLang="en-US" sz="1400" b="1">
                <a:latin typeface="宋体" pitchFamily="2" charset="-122"/>
              </a:rPr>
              <a:t>年全球一次性能源消费</a:t>
            </a:r>
          </a:p>
        </p:txBody>
      </p:sp>
      <p:sp>
        <p:nvSpPr>
          <p:cNvPr id="11273" name="文本框 378889"/>
          <p:cNvSpPr txBox="1">
            <a:spLocks noChangeArrowheads="1"/>
          </p:cNvSpPr>
          <p:nvPr/>
        </p:nvSpPr>
        <p:spPr bwMode="auto">
          <a:xfrm>
            <a:off x="863600" y="5949950"/>
            <a:ext cx="5868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52500">
              <a:spcBef>
                <a:spcPct val="50000"/>
              </a:spcBef>
            </a:pPr>
            <a:r>
              <a:rPr lang="zh-CN" altLang="en-US" sz="1200">
                <a:latin typeface="宋体" pitchFamily="2" charset="-122"/>
              </a:rPr>
              <a:t>数据来源：</a:t>
            </a:r>
            <a:r>
              <a:rPr lang="en-US" altLang="zh-CN" sz="1200">
                <a:latin typeface="宋体" pitchFamily="2" charset="-122"/>
              </a:rPr>
              <a:t>《2009</a:t>
            </a:r>
            <a:r>
              <a:rPr lang="zh-CN" altLang="en-US" sz="1200">
                <a:latin typeface="宋体" pitchFamily="2" charset="-122"/>
              </a:rPr>
              <a:t>年英国石油世界能源统计评论</a:t>
            </a:r>
            <a:r>
              <a:rPr lang="en-US" altLang="zh-CN" sz="1200">
                <a:latin typeface="宋体" pitchFamily="2" charset="-122"/>
              </a:rPr>
              <a:t>》</a:t>
            </a:r>
          </a:p>
        </p:txBody>
      </p:sp>
      <p:sp>
        <p:nvSpPr>
          <p:cNvPr id="11274" name="标题 3788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3" name="组合 462849"/>
          <p:cNvGrpSpPr>
            <a:grpSpLocks/>
          </p:cNvGrpSpPr>
          <p:nvPr/>
        </p:nvGrpSpPr>
        <p:grpSpPr bwMode="auto">
          <a:xfrm>
            <a:off x="827088" y="1700213"/>
            <a:ext cx="7486650" cy="4187825"/>
            <a:chOff x="432" y="1200"/>
            <a:chExt cx="5376" cy="2790"/>
          </a:xfrm>
        </p:grpSpPr>
        <p:sp>
          <p:nvSpPr>
            <p:cNvPr id="95234" name="任意多边形 462850"/>
            <p:cNvSpPr>
              <a:spLocks noChangeArrowheads="1"/>
            </p:cNvSpPr>
            <p:nvPr/>
          </p:nvSpPr>
          <p:spPr bwMode="auto">
            <a:xfrm>
              <a:off x="432" y="1200"/>
              <a:ext cx="2604" cy="1320"/>
            </a:xfrm>
            <a:custGeom>
              <a:avLst/>
              <a:gdLst/>
              <a:ahLst/>
              <a:cxnLst>
                <a:cxn ang="0">
                  <a:pos x="0" y="1319"/>
                </a:cxn>
                <a:cxn ang="0">
                  <a:pos x="1932" y="1320"/>
                </a:cxn>
                <a:cxn ang="0">
                  <a:pos x="1932" y="954"/>
                </a:cxn>
                <a:cxn ang="0">
                  <a:pos x="2604" y="954"/>
                </a:cxn>
                <a:cxn ang="0">
                  <a:pos x="2604" y="0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35" name="任意多边形 462851"/>
            <p:cNvSpPr>
              <a:spLocks noChangeArrowheads="1"/>
            </p:cNvSpPr>
            <p:nvPr/>
          </p:nvSpPr>
          <p:spPr bwMode="auto">
            <a:xfrm flipH="1">
              <a:off x="3204" y="1200"/>
              <a:ext cx="2604" cy="1320"/>
            </a:xfrm>
            <a:custGeom>
              <a:avLst/>
              <a:gdLst/>
              <a:ahLst/>
              <a:cxnLst>
                <a:cxn ang="0">
                  <a:pos x="0" y="1319"/>
                </a:cxn>
                <a:cxn ang="0">
                  <a:pos x="1932" y="1320"/>
                </a:cxn>
                <a:cxn ang="0">
                  <a:pos x="1932" y="954"/>
                </a:cxn>
                <a:cxn ang="0">
                  <a:pos x="2604" y="954"/>
                </a:cxn>
                <a:cxn ang="0">
                  <a:pos x="2604" y="0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36" name="任意多边形 462852"/>
            <p:cNvSpPr>
              <a:spLocks noChangeArrowheads="1"/>
            </p:cNvSpPr>
            <p:nvPr/>
          </p:nvSpPr>
          <p:spPr bwMode="auto">
            <a:xfrm flipV="1">
              <a:off x="432" y="2670"/>
              <a:ext cx="2604" cy="1320"/>
            </a:xfrm>
            <a:custGeom>
              <a:avLst/>
              <a:gdLst/>
              <a:ahLst/>
              <a:cxnLst>
                <a:cxn ang="0">
                  <a:pos x="0" y="1319"/>
                </a:cxn>
                <a:cxn ang="0">
                  <a:pos x="1932" y="1320"/>
                </a:cxn>
                <a:cxn ang="0">
                  <a:pos x="1932" y="954"/>
                </a:cxn>
                <a:cxn ang="0">
                  <a:pos x="2604" y="954"/>
                </a:cxn>
                <a:cxn ang="0">
                  <a:pos x="2604" y="0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37" name="任意多边形 462853"/>
            <p:cNvSpPr>
              <a:spLocks noChangeArrowheads="1"/>
            </p:cNvSpPr>
            <p:nvPr/>
          </p:nvSpPr>
          <p:spPr bwMode="auto">
            <a:xfrm flipH="1" flipV="1">
              <a:off x="3204" y="2670"/>
              <a:ext cx="2604" cy="1320"/>
            </a:xfrm>
            <a:custGeom>
              <a:avLst/>
              <a:gdLst/>
              <a:ahLst/>
              <a:cxnLst>
                <a:cxn ang="0">
                  <a:pos x="0" y="1319"/>
                </a:cxn>
                <a:cxn ang="0">
                  <a:pos x="1932" y="1320"/>
                </a:cxn>
                <a:cxn ang="0">
                  <a:pos x="1932" y="954"/>
                </a:cxn>
                <a:cxn ang="0">
                  <a:pos x="2604" y="954"/>
                </a:cxn>
                <a:cxn ang="0">
                  <a:pos x="2604" y="0"/>
                </a:cxn>
              </a:cxnLst>
              <a:rect l="0" t="0" r="r" b="b"/>
              <a:pathLst>
                <a:path w="2604" h="1320">
                  <a:moveTo>
                    <a:pt x="0" y="1319"/>
                  </a:moveTo>
                  <a:lnTo>
                    <a:pt x="1932" y="1320"/>
                  </a:lnTo>
                  <a:lnTo>
                    <a:pt x="1932" y="954"/>
                  </a:lnTo>
                  <a:lnTo>
                    <a:pt x="2604" y="954"/>
                  </a:lnTo>
                  <a:lnTo>
                    <a:pt x="2604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238" name="矩形 462854"/>
          <p:cNvSpPr>
            <a:spLocks noChangeArrowheads="1"/>
          </p:cNvSpPr>
          <p:nvPr/>
        </p:nvSpPr>
        <p:spPr bwMode="auto">
          <a:xfrm>
            <a:off x="6473825" y="1627188"/>
            <a:ext cx="58896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chemeClr val="tx2"/>
                </a:solidFill>
              </a:rPr>
              <a:t>BOO</a:t>
            </a:r>
          </a:p>
        </p:txBody>
      </p:sp>
      <p:sp>
        <p:nvSpPr>
          <p:cNvPr id="95239" name="矩形 462855"/>
          <p:cNvSpPr>
            <a:spLocks noChangeArrowheads="1"/>
          </p:cNvSpPr>
          <p:nvPr/>
        </p:nvSpPr>
        <p:spPr bwMode="auto">
          <a:xfrm>
            <a:off x="766763" y="4149725"/>
            <a:ext cx="53816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chemeClr val="tx2"/>
                </a:solidFill>
              </a:rPr>
              <a:t>TOT</a:t>
            </a:r>
          </a:p>
        </p:txBody>
      </p:sp>
      <p:sp>
        <p:nvSpPr>
          <p:cNvPr id="95240" name="矩形 462856"/>
          <p:cNvSpPr>
            <a:spLocks noChangeArrowheads="1"/>
          </p:cNvSpPr>
          <p:nvPr/>
        </p:nvSpPr>
        <p:spPr bwMode="auto">
          <a:xfrm>
            <a:off x="755650" y="1627188"/>
            <a:ext cx="5588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chemeClr val="tx2"/>
                </a:solidFill>
              </a:rPr>
              <a:t>BOT</a:t>
            </a:r>
          </a:p>
        </p:txBody>
      </p:sp>
      <p:sp>
        <p:nvSpPr>
          <p:cNvPr id="95241" name="矩形 462857"/>
          <p:cNvSpPr>
            <a:spLocks noChangeArrowheads="1"/>
          </p:cNvSpPr>
          <p:nvPr/>
        </p:nvSpPr>
        <p:spPr bwMode="auto">
          <a:xfrm>
            <a:off x="6443663" y="4149725"/>
            <a:ext cx="5683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 b="1">
                <a:solidFill>
                  <a:schemeClr val="tx2"/>
                </a:solidFill>
              </a:rPr>
              <a:t>TOO</a:t>
            </a:r>
          </a:p>
        </p:txBody>
      </p:sp>
      <p:sp>
        <p:nvSpPr>
          <p:cNvPr id="95242" name="文本框 462858"/>
          <p:cNvSpPr txBox="1">
            <a:spLocks noChangeArrowheads="1"/>
          </p:cNvSpPr>
          <p:nvPr/>
        </p:nvSpPr>
        <p:spPr bwMode="auto">
          <a:xfrm>
            <a:off x="3779838" y="3500438"/>
            <a:ext cx="1511300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600" b="1">
                <a:solidFill>
                  <a:schemeClr val="tx2"/>
                </a:solidFill>
              </a:rPr>
              <a:t>环</a:t>
            </a:r>
          </a:p>
        </p:txBody>
      </p:sp>
      <p:sp>
        <p:nvSpPr>
          <p:cNvPr id="95243" name="矩形 462859"/>
          <p:cNvSpPr>
            <a:spLocks noChangeArrowheads="1"/>
          </p:cNvSpPr>
          <p:nvPr/>
        </p:nvSpPr>
        <p:spPr bwMode="auto">
          <a:xfrm>
            <a:off x="757238" y="2552700"/>
            <a:ext cx="3670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1400">
                <a:solidFill>
                  <a:schemeClr val="tx2"/>
                </a:solidFill>
              </a:rPr>
              <a:t>是</a:t>
            </a:r>
            <a:endParaRPr lang="zh-CN" altLang="en-US" sz="1400" b="1">
              <a:solidFill>
                <a:schemeClr val="tx2"/>
              </a:solidFill>
            </a:endParaRPr>
          </a:p>
        </p:txBody>
      </p:sp>
      <p:sp>
        <p:nvSpPr>
          <p:cNvPr id="95244" name="矩形 462860"/>
          <p:cNvSpPr>
            <a:spLocks noChangeArrowheads="1"/>
          </p:cNvSpPr>
          <p:nvPr/>
        </p:nvSpPr>
        <p:spPr bwMode="auto">
          <a:xfrm>
            <a:off x="755650" y="5219700"/>
            <a:ext cx="3671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1400">
                <a:solidFill>
                  <a:schemeClr val="tx2"/>
                </a:solidFill>
              </a:rPr>
              <a:t>是</a:t>
            </a:r>
            <a:endParaRPr lang="zh-CN" altLang="en-US" sz="1400" b="1">
              <a:solidFill>
                <a:schemeClr val="tx2"/>
              </a:solidFill>
            </a:endParaRPr>
          </a:p>
        </p:txBody>
      </p:sp>
      <p:sp>
        <p:nvSpPr>
          <p:cNvPr id="95245" name="矩形 462861"/>
          <p:cNvSpPr>
            <a:spLocks noChangeArrowheads="1"/>
          </p:cNvSpPr>
          <p:nvPr/>
        </p:nvSpPr>
        <p:spPr bwMode="auto">
          <a:xfrm>
            <a:off x="4787900" y="2520950"/>
            <a:ext cx="3744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1400">
                <a:solidFill>
                  <a:schemeClr val="tx2"/>
                </a:solidFill>
              </a:rPr>
              <a:t>由</a:t>
            </a:r>
            <a:endParaRPr lang="zh-CN" altLang="en-US" sz="1400" b="1">
              <a:solidFill>
                <a:schemeClr val="tx2"/>
              </a:solidFill>
            </a:endParaRPr>
          </a:p>
        </p:txBody>
      </p:sp>
      <p:sp>
        <p:nvSpPr>
          <p:cNvPr id="95246" name="矩形 462862"/>
          <p:cNvSpPr>
            <a:spLocks noChangeArrowheads="1"/>
          </p:cNvSpPr>
          <p:nvPr/>
        </p:nvSpPr>
        <p:spPr bwMode="auto">
          <a:xfrm>
            <a:off x="4787900" y="5078413"/>
            <a:ext cx="3525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1400">
                <a:solidFill>
                  <a:schemeClr val="tx2"/>
                </a:solidFill>
              </a:rPr>
              <a:t>是</a:t>
            </a:r>
          </a:p>
        </p:txBody>
      </p:sp>
      <p:sp>
        <p:nvSpPr>
          <p:cNvPr id="95247" name="矩形 462863"/>
          <p:cNvSpPr>
            <a:spLocks noChangeArrowheads="1"/>
          </p:cNvSpPr>
          <p:nvPr/>
        </p:nvSpPr>
        <p:spPr bwMode="auto">
          <a:xfrm>
            <a:off x="611188" y="457200"/>
            <a:ext cx="7921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7" name="组合 463873"/>
          <p:cNvGrpSpPr>
            <a:grpSpLocks/>
          </p:cNvGrpSpPr>
          <p:nvPr/>
        </p:nvGrpSpPr>
        <p:grpSpPr bwMode="auto">
          <a:xfrm>
            <a:off x="611188" y="1808163"/>
            <a:ext cx="7924800" cy="3952875"/>
            <a:chOff x="519" y="1348"/>
            <a:chExt cx="5235" cy="2710"/>
          </a:xfrm>
        </p:grpSpPr>
        <p:sp>
          <p:nvSpPr>
            <p:cNvPr id="96258" name="直接连接符 463874"/>
            <p:cNvSpPr>
              <a:spLocks noChangeShapeType="1"/>
            </p:cNvSpPr>
            <p:nvPr/>
          </p:nvSpPr>
          <p:spPr bwMode="auto">
            <a:xfrm>
              <a:off x="519" y="2703"/>
              <a:ext cx="5235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59" name="直接连接符 463875"/>
            <p:cNvSpPr>
              <a:spLocks noChangeShapeType="1"/>
            </p:cNvSpPr>
            <p:nvPr/>
          </p:nvSpPr>
          <p:spPr bwMode="auto">
            <a:xfrm>
              <a:off x="3141" y="1348"/>
              <a:ext cx="0" cy="271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0" name="菱形 463876"/>
            <p:cNvSpPr>
              <a:spLocks noChangeArrowheads="1"/>
            </p:cNvSpPr>
            <p:nvPr/>
          </p:nvSpPr>
          <p:spPr bwMode="auto">
            <a:xfrm>
              <a:off x="2526" y="2087"/>
              <a:ext cx="1222" cy="1222"/>
            </a:xfrm>
            <a:prstGeom prst="diamond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</p:grpSp>
      <p:sp>
        <p:nvSpPr>
          <p:cNvPr id="96261" name="文本框 463877"/>
          <p:cNvSpPr txBox="1">
            <a:spLocks noChangeArrowheads="1"/>
          </p:cNvSpPr>
          <p:nvPr/>
        </p:nvSpPr>
        <p:spPr bwMode="auto">
          <a:xfrm>
            <a:off x="3960813" y="3608388"/>
            <a:ext cx="12239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宇通</a:t>
            </a:r>
          </a:p>
        </p:txBody>
      </p:sp>
      <p:sp>
        <p:nvSpPr>
          <p:cNvPr id="96262" name="文本框 463878"/>
          <p:cNvSpPr txBox="1">
            <a:spLocks noChangeArrowheads="1"/>
          </p:cNvSpPr>
          <p:nvPr/>
        </p:nvSpPr>
        <p:spPr bwMode="auto">
          <a:xfrm>
            <a:off x="684213" y="2262188"/>
            <a:ext cx="288925" cy="3111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6263" name="文本框 463879"/>
          <p:cNvSpPr txBox="1">
            <a:spLocks noChangeArrowheads="1"/>
          </p:cNvSpPr>
          <p:nvPr/>
        </p:nvSpPr>
        <p:spPr bwMode="auto">
          <a:xfrm>
            <a:off x="1044575" y="2139950"/>
            <a:ext cx="2952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chemeClr val="tx2"/>
                </a:solidFill>
              </a:rPr>
              <a:t>国</a:t>
            </a:r>
          </a:p>
        </p:txBody>
      </p:sp>
      <p:sp>
        <p:nvSpPr>
          <p:cNvPr id="96264" name="文本框 463880"/>
          <p:cNvSpPr txBox="1">
            <a:spLocks noChangeArrowheads="1"/>
          </p:cNvSpPr>
          <p:nvPr/>
        </p:nvSpPr>
        <p:spPr bwMode="auto">
          <a:xfrm>
            <a:off x="5076825" y="2263775"/>
            <a:ext cx="288925" cy="3111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6265" name="文本框 463881"/>
          <p:cNvSpPr txBox="1">
            <a:spLocks noChangeArrowheads="1"/>
          </p:cNvSpPr>
          <p:nvPr/>
        </p:nvSpPr>
        <p:spPr bwMode="auto">
          <a:xfrm>
            <a:off x="5437188" y="2141538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chemeClr val="tx2"/>
                </a:solidFill>
              </a:rPr>
              <a:t>国</a:t>
            </a:r>
          </a:p>
        </p:txBody>
      </p:sp>
      <p:sp>
        <p:nvSpPr>
          <p:cNvPr id="96266" name="文本框 463882"/>
          <p:cNvSpPr txBox="1">
            <a:spLocks noChangeArrowheads="1"/>
          </p:cNvSpPr>
          <p:nvPr/>
        </p:nvSpPr>
        <p:spPr bwMode="auto">
          <a:xfrm>
            <a:off x="684213" y="4624388"/>
            <a:ext cx="288925" cy="3111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6267" name="文本框 463883"/>
          <p:cNvSpPr txBox="1">
            <a:spLocks noChangeArrowheads="1"/>
          </p:cNvSpPr>
          <p:nvPr/>
        </p:nvSpPr>
        <p:spPr bwMode="auto">
          <a:xfrm>
            <a:off x="1044575" y="4502150"/>
            <a:ext cx="2952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chemeClr val="tx2"/>
                </a:solidFill>
              </a:rPr>
              <a:t>泵</a:t>
            </a:r>
          </a:p>
        </p:txBody>
      </p:sp>
      <p:sp>
        <p:nvSpPr>
          <p:cNvPr id="96268" name="文本框 463884"/>
          <p:cNvSpPr txBox="1">
            <a:spLocks noChangeArrowheads="1"/>
          </p:cNvSpPr>
          <p:nvPr/>
        </p:nvSpPr>
        <p:spPr bwMode="auto">
          <a:xfrm>
            <a:off x="5076825" y="4625975"/>
            <a:ext cx="288925" cy="3111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269" name="文本框 463885"/>
          <p:cNvSpPr txBox="1">
            <a:spLocks noChangeArrowheads="1"/>
          </p:cNvSpPr>
          <p:nvPr/>
        </p:nvSpPr>
        <p:spPr bwMode="auto">
          <a:xfrm>
            <a:off x="5437188" y="4503738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 b="1">
                <a:solidFill>
                  <a:schemeClr val="tx2"/>
                </a:solidFill>
              </a:rPr>
              <a:t>宇</a:t>
            </a:r>
          </a:p>
        </p:txBody>
      </p:sp>
      <p:sp>
        <p:nvSpPr>
          <p:cNvPr id="96270" name="矩形 463886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直接连接符 464897"/>
          <p:cNvSpPr>
            <a:spLocks noChangeShapeType="1"/>
          </p:cNvSpPr>
          <p:nvPr/>
        </p:nvSpPr>
        <p:spPr bwMode="auto">
          <a:xfrm>
            <a:off x="698500" y="3752850"/>
            <a:ext cx="768985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82" name="直接连接符 464898"/>
          <p:cNvSpPr>
            <a:spLocks noChangeShapeType="1"/>
          </p:cNvSpPr>
          <p:nvPr/>
        </p:nvSpPr>
        <p:spPr bwMode="auto">
          <a:xfrm>
            <a:off x="4535488" y="1851025"/>
            <a:ext cx="0" cy="3810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283" name="菱形 464899"/>
          <p:cNvSpPr>
            <a:spLocks noChangeArrowheads="1"/>
          </p:cNvSpPr>
          <p:nvPr/>
        </p:nvSpPr>
        <p:spPr bwMode="auto">
          <a:xfrm>
            <a:off x="3635375" y="2889250"/>
            <a:ext cx="1795463" cy="1719263"/>
          </a:xfrm>
          <a:prstGeom prst="diamond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97284" name="文本框 464900"/>
          <p:cNvSpPr txBox="1">
            <a:spLocks noChangeArrowheads="1"/>
          </p:cNvSpPr>
          <p:nvPr/>
        </p:nvSpPr>
        <p:spPr bwMode="auto">
          <a:xfrm>
            <a:off x="5543550" y="2597150"/>
            <a:ext cx="2881313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  <a:latin typeface="宋体" pitchFamily="2" charset="-122"/>
              </a:rPr>
              <a:t>热</a:t>
            </a:r>
            <a:endParaRPr lang="zh-CN" altLang="en-US" sz="1400">
              <a:solidFill>
                <a:schemeClr val="tx2"/>
              </a:solidFill>
            </a:endParaRPr>
          </a:p>
        </p:txBody>
      </p:sp>
      <p:sp>
        <p:nvSpPr>
          <p:cNvPr id="97285" name="文本框 464901"/>
          <p:cNvSpPr txBox="1">
            <a:spLocks noChangeArrowheads="1"/>
          </p:cNvSpPr>
          <p:nvPr/>
        </p:nvSpPr>
        <p:spPr bwMode="auto">
          <a:xfrm>
            <a:off x="1228725" y="4751388"/>
            <a:ext cx="2874963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  <a:latin typeface="宋体" pitchFamily="2" charset="-122"/>
              </a:rPr>
              <a:t>生</a:t>
            </a:r>
            <a:endParaRPr lang="zh-CN" altLang="en-US" sz="1400">
              <a:solidFill>
                <a:schemeClr val="tx2"/>
              </a:solidFill>
            </a:endParaRPr>
          </a:p>
        </p:txBody>
      </p:sp>
      <p:sp>
        <p:nvSpPr>
          <p:cNvPr id="97286" name="文本框 464902"/>
          <p:cNvSpPr txBox="1">
            <a:spLocks noChangeArrowheads="1"/>
          </p:cNvSpPr>
          <p:nvPr/>
        </p:nvSpPr>
        <p:spPr bwMode="auto">
          <a:xfrm>
            <a:off x="5535613" y="4770438"/>
            <a:ext cx="2960687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  <a:latin typeface="宋体" pitchFamily="2" charset="-122"/>
              </a:rPr>
              <a:t>湿</a:t>
            </a:r>
            <a:endParaRPr lang="zh-CN" altLang="en-US" sz="1400">
              <a:solidFill>
                <a:schemeClr val="tx2"/>
              </a:solidFill>
            </a:endParaRPr>
          </a:p>
        </p:txBody>
      </p:sp>
      <p:sp>
        <p:nvSpPr>
          <p:cNvPr id="97287" name="文本框 464903"/>
          <p:cNvSpPr txBox="1">
            <a:spLocks noChangeArrowheads="1"/>
          </p:cNvSpPr>
          <p:nvPr/>
        </p:nvSpPr>
        <p:spPr bwMode="auto">
          <a:xfrm>
            <a:off x="1203325" y="2181225"/>
            <a:ext cx="2971800" cy="212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tx2"/>
                </a:solidFill>
              </a:rPr>
              <a:t>机</a:t>
            </a:r>
            <a:endParaRPr lang="zh-CN" altLang="en-US" sz="1400">
              <a:solidFill>
                <a:schemeClr val="tx2"/>
              </a:solidFill>
            </a:endParaRPr>
          </a:p>
        </p:txBody>
      </p:sp>
      <p:sp>
        <p:nvSpPr>
          <p:cNvPr id="97288" name="矩形 464904"/>
          <p:cNvSpPr>
            <a:spLocks noChangeArrowheads="1"/>
          </p:cNvSpPr>
          <p:nvPr/>
        </p:nvSpPr>
        <p:spPr bwMode="auto">
          <a:xfrm>
            <a:off x="647700" y="4221163"/>
            <a:ext cx="352425" cy="28098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400" b="1">
                <a:solidFill>
                  <a:schemeClr val="bg1"/>
                </a:solidFill>
                <a:latin typeface="宋体" pitchFamily="2" charset="-122"/>
              </a:rPr>
              <a:t>4</a:t>
            </a:r>
          </a:p>
        </p:txBody>
      </p:sp>
      <p:sp>
        <p:nvSpPr>
          <p:cNvPr id="97289" name="矩形 464905"/>
          <p:cNvSpPr>
            <a:spLocks noChangeArrowheads="1"/>
          </p:cNvSpPr>
          <p:nvPr/>
        </p:nvSpPr>
        <p:spPr bwMode="auto">
          <a:xfrm>
            <a:off x="4967288" y="1857375"/>
            <a:ext cx="352425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400" b="1">
                <a:solidFill>
                  <a:schemeClr val="bg1"/>
                </a:solidFill>
                <a:latin typeface="宋体" pitchFamily="2" charset="-122"/>
              </a:rPr>
              <a:t>2</a:t>
            </a:r>
          </a:p>
        </p:txBody>
      </p:sp>
      <p:sp>
        <p:nvSpPr>
          <p:cNvPr id="97290" name="矩形 464906"/>
          <p:cNvSpPr>
            <a:spLocks noChangeArrowheads="1"/>
          </p:cNvSpPr>
          <p:nvPr/>
        </p:nvSpPr>
        <p:spPr bwMode="auto">
          <a:xfrm>
            <a:off x="4967288" y="4221163"/>
            <a:ext cx="352425" cy="280987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400" b="1">
                <a:solidFill>
                  <a:schemeClr val="bg1"/>
                </a:solidFill>
                <a:latin typeface="宋体" pitchFamily="2" charset="-122"/>
              </a:rPr>
              <a:t>3</a:t>
            </a:r>
          </a:p>
        </p:txBody>
      </p:sp>
      <p:sp>
        <p:nvSpPr>
          <p:cNvPr id="97291" name="矩形 464907"/>
          <p:cNvSpPr>
            <a:spLocks noChangeArrowheads="1"/>
          </p:cNvSpPr>
          <p:nvPr/>
        </p:nvSpPr>
        <p:spPr bwMode="auto">
          <a:xfrm>
            <a:off x="647700" y="1908175"/>
            <a:ext cx="352425" cy="280988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400" b="1">
                <a:solidFill>
                  <a:schemeClr val="bg1"/>
                </a:solidFill>
                <a:latin typeface="宋体" pitchFamily="2" charset="-122"/>
              </a:rPr>
              <a:t>1</a:t>
            </a:r>
          </a:p>
        </p:txBody>
      </p:sp>
      <p:sp>
        <p:nvSpPr>
          <p:cNvPr id="97292" name="矩形 464908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矩形 465921"/>
          <p:cNvSpPr>
            <a:spLocks noChangeArrowheads="1"/>
          </p:cNvSpPr>
          <p:nvPr/>
        </p:nvSpPr>
        <p:spPr bwMode="auto">
          <a:xfrm>
            <a:off x="3024188" y="1628775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1400">
                <a:solidFill>
                  <a:schemeClr val="tx2"/>
                </a:solidFill>
              </a:rPr>
              <a:t>BT</a:t>
            </a:r>
          </a:p>
        </p:txBody>
      </p:sp>
      <p:grpSp>
        <p:nvGrpSpPr>
          <p:cNvPr id="98306" name="组合 465922"/>
          <p:cNvGrpSpPr>
            <a:grpSpLocks/>
          </p:cNvGrpSpPr>
          <p:nvPr/>
        </p:nvGrpSpPr>
        <p:grpSpPr bwMode="auto">
          <a:xfrm>
            <a:off x="2808288" y="2024063"/>
            <a:ext cx="3492500" cy="3492500"/>
            <a:chOff x="3327" y="1462"/>
            <a:chExt cx="2200" cy="2200"/>
          </a:xfrm>
        </p:grpSpPr>
        <p:sp>
          <p:nvSpPr>
            <p:cNvPr id="98307" name="八边形 465923"/>
            <p:cNvSpPr>
              <a:spLocks noChangeArrowheads="1"/>
            </p:cNvSpPr>
            <p:nvPr/>
          </p:nvSpPr>
          <p:spPr bwMode="auto">
            <a:xfrm>
              <a:off x="3725" y="1860"/>
              <a:ext cx="1404" cy="1404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2225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8308" name="组合 465924"/>
            <p:cNvGrpSpPr>
              <a:grpSpLocks/>
            </p:cNvGrpSpPr>
            <p:nvPr/>
          </p:nvGrpSpPr>
          <p:grpSpPr bwMode="auto">
            <a:xfrm>
              <a:off x="3327" y="2299"/>
              <a:ext cx="2200" cy="526"/>
              <a:chOff x="735" y="2299"/>
              <a:chExt cx="2200" cy="526"/>
            </a:xfrm>
          </p:grpSpPr>
          <p:sp>
            <p:nvSpPr>
              <p:cNvPr id="98309" name="上箭头 465925"/>
              <p:cNvSpPr>
                <a:spLocks noChangeArrowheads="1"/>
              </p:cNvSpPr>
              <p:nvPr/>
            </p:nvSpPr>
            <p:spPr bwMode="auto">
              <a:xfrm rot="-5400000">
                <a:off x="240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0" name="上箭头 465926"/>
              <p:cNvSpPr>
                <a:spLocks noChangeArrowheads="1"/>
              </p:cNvSpPr>
              <p:nvPr/>
            </p:nvSpPr>
            <p:spPr bwMode="auto">
              <a:xfrm rot="-5400000">
                <a:off x="2410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1" name="上箭头 465927"/>
              <p:cNvSpPr>
                <a:spLocks noChangeArrowheads="1"/>
              </p:cNvSpPr>
              <p:nvPr/>
            </p:nvSpPr>
            <p:spPr bwMode="auto">
              <a:xfrm rot="5400000">
                <a:off x="74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2" name="上箭头 465928"/>
              <p:cNvSpPr>
                <a:spLocks noChangeArrowheads="1"/>
              </p:cNvSpPr>
              <p:nvPr/>
            </p:nvSpPr>
            <p:spPr bwMode="auto">
              <a:xfrm rot="5400000">
                <a:off x="734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8313" name="组合 465929"/>
            <p:cNvGrpSpPr>
              <a:grpSpLocks/>
            </p:cNvGrpSpPr>
            <p:nvPr/>
          </p:nvGrpSpPr>
          <p:grpSpPr bwMode="auto">
            <a:xfrm rot="5400000">
              <a:off x="3327" y="2299"/>
              <a:ext cx="2200" cy="526"/>
              <a:chOff x="735" y="2299"/>
              <a:chExt cx="2200" cy="526"/>
            </a:xfrm>
          </p:grpSpPr>
          <p:sp>
            <p:nvSpPr>
              <p:cNvPr id="98314" name="上箭头 465930"/>
              <p:cNvSpPr>
                <a:spLocks noChangeArrowheads="1"/>
              </p:cNvSpPr>
              <p:nvPr/>
            </p:nvSpPr>
            <p:spPr bwMode="auto">
              <a:xfrm rot="-5400000">
                <a:off x="240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5" name="上箭头 465931"/>
              <p:cNvSpPr>
                <a:spLocks noChangeArrowheads="1"/>
              </p:cNvSpPr>
              <p:nvPr/>
            </p:nvSpPr>
            <p:spPr bwMode="auto">
              <a:xfrm rot="-5400000">
                <a:off x="2410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6" name="上箭头 465932"/>
              <p:cNvSpPr>
                <a:spLocks noChangeArrowheads="1"/>
              </p:cNvSpPr>
              <p:nvPr/>
            </p:nvSpPr>
            <p:spPr bwMode="auto">
              <a:xfrm rot="5400000">
                <a:off x="742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1270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17" name="上箭头 465933"/>
              <p:cNvSpPr>
                <a:spLocks noChangeArrowheads="1"/>
              </p:cNvSpPr>
              <p:nvPr/>
            </p:nvSpPr>
            <p:spPr bwMode="auto">
              <a:xfrm rot="5400000">
                <a:off x="734" y="2300"/>
                <a:ext cx="526" cy="524"/>
              </a:xfrm>
              <a:prstGeom prst="upArrow">
                <a:avLst>
                  <a:gd name="adj1" fmla="val 47852"/>
                  <a:gd name="adj2" fmla="val 41611"/>
                </a:avLst>
              </a:prstGeom>
              <a:solidFill>
                <a:schemeClr val="hlink"/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8318" name="矩形 465934"/>
          <p:cNvSpPr>
            <a:spLocks noChangeArrowheads="1"/>
          </p:cNvSpPr>
          <p:nvPr/>
        </p:nvSpPr>
        <p:spPr bwMode="auto">
          <a:xfrm>
            <a:off x="4319588" y="5889625"/>
            <a:ext cx="44132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>
                <a:solidFill>
                  <a:schemeClr val="tx2"/>
                </a:solidFill>
              </a:rPr>
              <a:t>BO</a:t>
            </a:r>
          </a:p>
        </p:txBody>
      </p:sp>
      <p:sp>
        <p:nvSpPr>
          <p:cNvPr id="98319" name="矩形 465935"/>
          <p:cNvSpPr>
            <a:spLocks noChangeArrowheads="1"/>
          </p:cNvSpPr>
          <p:nvPr/>
        </p:nvSpPr>
        <p:spPr bwMode="auto">
          <a:xfrm>
            <a:off x="1736725" y="3608388"/>
            <a:ext cx="4222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>
                <a:solidFill>
                  <a:schemeClr val="tx2"/>
                </a:solidFill>
              </a:rPr>
              <a:t>BS</a:t>
            </a:r>
          </a:p>
        </p:txBody>
      </p:sp>
      <p:sp>
        <p:nvSpPr>
          <p:cNvPr id="98320" name="矩形 465936"/>
          <p:cNvSpPr>
            <a:spLocks noChangeArrowheads="1"/>
          </p:cNvSpPr>
          <p:nvPr/>
        </p:nvSpPr>
        <p:spPr bwMode="auto">
          <a:xfrm>
            <a:off x="6985000" y="3608388"/>
            <a:ext cx="43021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1400">
                <a:solidFill>
                  <a:schemeClr val="tx2"/>
                </a:solidFill>
              </a:rPr>
              <a:t>OT</a:t>
            </a:r>
          </a:p>
        </p:txBody>
      </p:sp>
      <p:sp>
        <p:nvSpPr>
          <p:cNvPr id="98321" name="矩形 465937"/>
          <p:cNvSpPr>
            <a:spLocks noChangeArrowheads="1"/>
          </p:cNvSpPr>
          <p:nvPr/>
        </p:nvSpPr>
        <p:spPr bwMode="auto">
          <a:xfrm>
            <a:off x="4356100" y="3573463"/>
            <a:ext cx="388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>
                <a:solidFill>
                  <a:schemeClr val="tx2"/>
                </a:solidFill>
              </a:rPr>
              <a:t>其</a:t>
            </a:r>
          </a:p>
        </p:txBody>
      </p:sp>
      <p:sp>
        <p:nvSpPr>
          <p:cNvPr id="98322" name="矩形 465938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29" name="组合 466945"/>
          <p:cNvGrpSpPr>
            <a:grpSpLocks/>
          </p:cNvGrpSpPr>
          <p:nvPr/>
        </p:nvGrpSpPr>
        <p:grpSpPr bwMode="auto">
          <a:xfrm>
            <a:off x="752475" y="1628775"/>
            <a:ext cx="7635875" cy="4303713"/>
            <a:chOff x="449" y="1209"/>
            <a:chExt cx="4810" cy="2711"/>
          </a:xfrm>
        </p:grpSpPr>
        <p:sp>
          <p:nvSpPr>
            <p:cNvPr id="99330" name="任意多边形 466946"/>
            <p:cNvSpPr>
              <a:spLocks noChangeArrowheads="1"/>
            </p:cNvSpPr>
            <p:nvPr/>
          </p:nvSpPr>
          <p:spPr bwMode="auto">
            <a:xfrm>
              <a:off x="2064" y="1209"/>
              <a:ext cx="1484" cy="8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31" name="任意多边形 466947"/>
            <p:cNvSpPr>
              <a:spLocks noChangeArrowheads="1"/>
            </p:cNvSpPr>
            <p:nvPr/>
          </p:nvSpPr>
          <p:spPr bwMode="auto">
            <a:xfrm rot="5400000">
              <a:off x="4036" y="1711"/>
              <a:ext cx="830" cy="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32" name="任意多边形 466948"/>
            <p:cNvSpPr>
              <a:spLocks noChangeArrowheads="1"/>
            </p:cNvSpPr>
            <p:nvPr/>
          </p:nvSpPr>
          <p:spPr bwMode="auto">
            <a:xfrm flipH="1" flipV="1">
              <a:off x="2159" y="3025"/>
              <a:ext cx="1484" cy="8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33" name="任意多边形 466949"/>
            <p:cNvSpPr>
              <a:spLocks noChangeArrowheads="1"/>
            </p:cNvSpPr>
            <p:nvPr/>
          </p:nvSpPr>
          <p:spPr bwMode="auto">
            <a:xfrm rot="5400000" flipH="1" flipV="1">
              <a:off x="840" y="1804"/>
              <a:ext cx="830" cy="1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34" name="矩形 466950"/>
            <p:cNvSpPr>
              <a:spLocks noChangeArrowheads="1"/>
            </p:cNvSpPr>
            <p:nvPr/>
          </p:nvSpPr>
          <p:spPr bwMode="auto">
            <a:xfrm>
              <a:off x="2283" y="2342"/>
              <a:ext cx="1141" cy="444"/>
            </a:xfrm>
            <a:prstGeom prst="rect">
              <a:avLst/>
            </a:prstGeom>
            <a:solidFill>
              <a:schemeClr val="hlink"/>
            </a:solidFill>
            <a:ln w="63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99335" name="矩形 466951"/>
            <p:cNvSpPr>
              <a:spLocks noChangeArrowheads="1"/>
            </p:cNvSpPr>
            <p:nvPr/>
          </p:nvSpPr>
          <p:spPr bwMode="auto">
            <a:xfrm>
              <a:off x="2109" y="1209"/>
              <a:ext cx="158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9336" name="矩形 466952"/>
            <p:cNvSpPr>
              <a:spLocks noChangeArrowheads="1"/>
            </p:cNvSpPr>
            <p:nvPr/>
          </p:nvSpPr>
          <p:spPr bwMode="auto">
            <a:xfrm>
              <a:off x="5101" y="2153"/>
              <a:ext cx="158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9337" name="矩形 466953"/>
            <p:cNvSpPr>
              <a:spLocks noChangeArrowheads="1"/>
            </p:cNvSpPr>
            <p:nvPr/>
          </p:nvSpPr>
          <p:spPr bwMode="auto">
            <a:xfrm>
              <a:off x="3438" y="3749"/>
              <a:ext cx="157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9338" name="矩形 466954"/>
            <p:cNvSpPr>
              <a:spLocks noChangeArrowheads="1"/>
            </p:cNvSpPr>
            <p:nvPr/>
          </p:nvSpPr>
          <p:spPr bwMode="auto">
            <a:xfrm>
              <a:off x="449" y="2809"/>
              <a:ext cx="157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9339" name="文本框 466955"/>
            <p:cNvSpPr txBox="1">
              <a:spLocks noChangeArrowheads="1"/>
            </p:cNvSpPr>
            <p:nvPr/>
          </p:nvSpPr>
          <p:spPr bwMode="auto">
            <a:xfrm>
              <a:off x="2068" y="1570"/>
              <a:ext cx="1477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9340" name="文本框 466956"/>
            <p:cNvSpPr txBox="1">
              <a:spLocks noChangeArrowheads="1"/>
            </p:cNvSpPr>
            <p:nvPr/>
          </p:nvSpPr>
          <p:spPr bwMode="auto">
            <a:xfrm>
              <a:off x="4098" y="2449"/>
              <a:ext cx="709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9341" name="文本框 466957"/>
            <p:cNvSpPr txBox="1">
              <a:spLocks noChangeArrowheads="1"/>
            </p:cNvSpPr>
            <p:nvPr/>
          </p:nvSpPr>
          <p:spPr bwMode="auto">
            <a:xfrm>
              <a:off x="2117" y="3376"/>
              <a:ext cx="1477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99342" name="文本框 466958"/>
            <p:cNvSpPr txBox="1">
              <a:spLocks noChangeArrowheads="1"/>
            </p:cNvSpPr>
            <p:nvPr/>
          </p:nvSpPr>
          <p:spPr bwMode="auto">
            <a:xfrm>
              <a:off x="845" y="2498"/>
              <a:ext cx="709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4</a:t>
              </a:r>
            </a:p>
          </p:txBody>
        </p:sp>
      </p:grpSp>
      <p:sp>
        <p:nvSpPr>
          <p:cNvPr id="99343" name="矩形 466959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3" name="组合 467969"/>
          <p:cNvGrpSpPr>
            <a:grpSpLocks/>
          </p:cNvGrpSpPr>
          <p:nvPr/>
        </p:nvGrpSpPr>
        <p:grpSpPr bwMode="auto">
          <a:xfrm>
            <a:off x="619125" y="1808163"/>
            <a:ext cx="7878763" cy="3963987"/>
            <a:chOff x="390" y="1382"/>
            <a:chExt cx="4963" cy="2497"/>
          </a:xfrm>
        </p:grpSpPr>
        <p:sp>
          <p:nvSpPr>
            <p:cNvPr id="100354" name="任意多边形 467970"/>
            <p:cNvSpPr>
              <a:spLocks noChangeArrowheads="1"/>
            </p:cNvSpPr>
            <p:nvPr/>
          </p:nvSpPr>
          <p:spPr bwMode="auto">
            <a:xfrm>
              <a:off x="1367" y="1382"/>
              <a:ext cx="1484" cy="11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55" name="任意多边形 467971"/>
            <p:cNvSpPr>
              <a:spLocks noChangeArrowheads="1"/>
            </p:cNvSpPr>
            <p:nvPr/>
          </p:nvSpPr>
          <p:spPr bwMode="auto">
            <a:xfrm rot="5400000">
              <a:off x="3736" y="1711"/>
              <a:ext cx="830" cy="24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56" name="任意多边形 467972"/>
            <p:cNvSpPr>
              <a:spLocks noChangeArrowheads="1"/>
            </p:cNvSpPr>
            <p:nvPr/>
          </p:nvSpPr>
          <p:spPr bwMode="auto">
            <a:xfrm flipH="1" flipV="1">
              <a:off x="1462" y="3418"/>
              <a:ext cx="1484" cy="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57" name="任意多边形 467973"/>
            <p:cNvSpPr>
              <a:spLocks noChangeArrowheads="1"/>
            </p:cNvSpPr>
            <p:nvPr/>
          </p:nvSpPr>
          <p:spPr bwMode="auto">
            <a:xfrm rot="5400000" flipH="1" flipV="1">
              <a:off x="462" y="2516"/>
              <a:ext cx="830" cy="9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95"/>
                </a:cxn>
                <a:cxn ang="0">
                  <a:pos x="873" y="89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58" name="矩形 467974"/>
            <p:cNvSpPr>
              <a:spLocks noChangeArrowheads="1"/>
            </p:cNvSpPr>
            <p:nvPr/>
          </p:nvSpPr>
          <p:spPr bwMode="auto">
            <a:xfrm>
              <a:off x="1586" y="2735"/>
              <a:ext cx="1141" cy="444"/>
            </a:xfrm>
            <a:prstGeom prst="rect">
              <a:avLst/>
            </a:prstGeom>
            <a:solidFill>
              <a:schemeClr val="hlink"/>
            </a:solidFill>
            <a:ln w="63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00359" name="矩形 467975"/>
            <p:cNvSpPr>
              <a:spLocks noChangeArrowheads="1"/>
            </p:cNvSpPr>
            <p:nvPr/>
          </p:nvSpPr>
          <p:spPr bwMode="auto">
            <a:xfrm>
              <a:off x="5195" y="2546"/>
              <a:ext cx="158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0360" name="矩形 467976"/>
            <p:cNvSpPr>
              <a:spLocks noChangeArrowheads="1"/>
            </p:cNvSpPr>
            <p:nvPr/>
          </p:nvSpPr>
          <p:spPr bwMode="auto">
            <a:xfrm>
              <a:off x="2741" y="3708"/>
              <a:ext cx="157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0361" name="矩形 467977"/>
            <p:cNvSpPr>
              <a:spLocks noChangeArrowheads="1"/>
            </p:cNvSpPr>
            <p:nvPr/>
          </p:nvSpPr>
          <p:spPr bwMode="auto">
            <a:xfrm>
              <a:off x="390" y="3202"/>
              <a:ext cx="157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0362" name="文本框 467978"/>
            <p:cNvSpPr txBox="1">
              <a:spLocks noChangeArrowheads="1"/>
            </p:cNvSpPr>
            <p:nvPr/>
          </p:nvSpPr>
          <p:spPr bwMode="auto">
            <a:xfrm>
              <a:off x="1371" y="1868"/>
              <a:ext cx="1477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0363" name="文本框 467979"/>
            <p:cNvSpPr txBox="1">
              <a:spLocks noChangeArrowheads="1"/>
            </p:cNvSpPr>
            <p:nvPr/>
          </p:nvSpPr>
          <p:spPr bwMode="auto">
            <a:xfrm>
              <a:off x="3796" y="2841"/>
              <a:ext cx="710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0364" name="文本框 467980"/>
            <p:cNvSpPr txBox="1">
              <a:spLocks noChangeArrowheads="1"/>
            </p:cNvSpPr>
            <p:nvPr/>
          </p:nvSpPr>
          <p:spPr bwMode="auto">
            <a:xfrm>
              <a:off x="1765" y="3576"/>
              <a:ext cx="879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/>
                <a:t>因素 </a:t>
              </a:r>
              <a:r>
                <a:rPr lang="en-US" altLang="zh-CN" sz="1500" b="1"/>
                <a:t>3</a:t>
              </a:r>
            </a:p>
          </p:txBody>
        </p:sp>
        <p:sp>
          <p:nvSpPr>
            <p:cNvPr id="100365" name="文本框 467981"/>
            <p:cNvSpPr txBox="1">
              <a:spLocks noChangeArrowheads="1"/>
            </p:cNvSpPr>
            <p:nvPr/>
          </p:nvSpPr>
          <p:spPr bwMode="auto">
            <a:xfrm>
              <a:off x="522" y="2931"/>
              <a:ext cx="710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4</a:t>
              </a:r>
            </a:p>
          </p:txBody>
        </p:sp>
      </p:grpSp>
      <p:sp>
        <p:nvSpPr>
          <p:cNvPr id="100366" name="矩形 467982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个因素（权重）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7" name="组合 468993"/>
          <p:cNvGrpSpPr>
            <a:grpSpLocks/>
          </p:cNvGrpSpPr>
          <p:nvPr/>
        </p:nvGrpSpPr>
        <p:grpSpPr bwMode="auto">
          <a:xfrm>
            <a:off x="2043113" y="1052513"/>
            <a:ext cx="5049837" cy="5480050"/>
            <a:chOff x="1018" y="886"/>
            <a:chExt cx="3181" cy="3452"/>
          </a:xfrm>
        </p:grpSpPr>
        <p:sp>
          <p:nvSpPr>
            <p:cNvPr id="101378" name="矩形 468994"/>
            <p:cNvSpPr>
              <a:spLocks noChangeArrowheads="1"/>
            </p:cNvSpPr>
            <p:nvPr/>
          </p:nvSpPr>
          <p:spPr bwMode="auto">
            <a:xfrm>
              <a:off x="1822" y="2018"/>
              <a:ext cx="158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1379" name="矩形 468995"/>
            <p:cNvSpPr>
              <a:spLocks noChangeArrowheads="1"/>
            </p:cNvSpPr>
            <p:nvPr/>
          </p:nvSpPr>
          <p:spPr bwMode="auto">
            <a:xfrm>
              <a:off x="2984" y="1744"/>
              <a:ext cx="158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1380" name="矩形 468996"/>
            <p:cNvSpPr>
              <a:spLocks noChangeArrowheads="1"/>
            </p:cNvSpPr>
            <p:nvPr/>
          </p:nvSpPr>
          <p:spPr bwMode="auto">
            <a:xfrm>
              <a:off x="3245" y="3020"/>
              <a:ext cx="157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1381" name="矩形 468997"/>
            <p:cNvSpPr>
              <a:spLocks noChangeArrowheads="1"/>
            </p:cNvSpPr>
            <p:nvPr/>
          </p:nvSpPr>
          <p:spPr bwMode="auto">
            <a:xfrm>
              <a:off x="2061" y="3308"/>
              <a:ext cx="158" cy="171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altLang="zh-CN" sz="12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1382" name="文本框 468998"/>
            <p:cNvSpPr txBox="1">
              <a:spLocks noChangeArrowheads="1"/>
            </p:cNvSpPr>
            <p:nvPr/>
          </p:nvSpPr>
          <p:spPr bwMode="auto">
            <a:xfrm>
              <a:off x="1854" y="1602"/>
              <a:ext cx="340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1383" name="文本框 468999"/>
            <p:cNvSpPr txBox="1">
              <a:spLocks noChangeArrowheads="1"/>
            </p:cNvSpPr>
            <p:nvPr/>
          </p:nvSpPr>
          <p:spPr bwMode="auto">
            <a:xfrm>
              <a:off x="3492" y="1758"/>
              <a:ext cx="340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1384" name="文本框 469000"/>
            <p:cNvSpPr txBox="1">
              <a:spLocks noChangeArrowheads="1"/>
            </p:cNvSpPr>
            <p:nvPr/>
          </p:nvSpPr>
          <p:spPr bwMode="auto">
            <a:xfrm>
              <a:off x="2996" y="3499"/>
              <a:ext cx="340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01385" name="文本框 469001"/>
            <p:cNvSpPr txBox="1">
              <a:spLocks noChangeArrowheads="1"/>
            </p:cNvSpPr>
            <p:nvPr/>
          </p:nvSpPr>
          <p:spPr bwMode="auto">
            <a:xfrm>
              <a:off x="1349" y="3321"/>
              <a:ext cx="340" cy="14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500" b="1">
                  <a:solidFill>
                    <a:srgbClr val="000000"/>
                  </a:solidFill>
                </a:rPr>
                <a:t>因素 </a:t>
              </a:r>
              <a:r>
                <a:rPr lang="en-US" altLang="zh-CN" sz="15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01386" name="矩形 469002"/>
            <p:cNvSpPr>
              <a:spLocks noChangeArrowheads="1"/>
            </p:cNvSpPr>
            <p:nvPr/>
          </p:nvSpPr>
          <p:spPr bwMode="auto">
            <a:xfrm rot="9198256">
              <a:off x="2145" y="2109"/>
              <a:ext cx="927" cy="1006"/>
            </a:xfrm>
            <a:prstGeom prst="rect">
              <a:avLst/>
            </a:prstGeom>
            <a:solidFill>
              <a:schemeClr val="hlink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rot="10800000"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01387" name="任意多边形 469003"/>
            <p:cNvSpPr>
              <a:spLocks noChangeArrowheads="1"/>
            </p:cNvSpPr>
            <p:nvPr/>
          </p:nvSpPr>
          <p:spPr bwMode="auto">
            <a:xfrm rot="9198256">
              <a:off x="2650" y="3082"/>
              <a:ext cx="1056" cy="12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19"/>
                </a:cxn>
                <a:cxn ang="0">
                  <a:pos x="820" y="819"/>
                </a:cxn>
              </a:cxnLst>
              <a:rect l="0" t="0" r="r" b="b"/>
              <a:pathLst>
                <a:path w="820" h="819">
                  <a:moveTo>
                    <a:pt x="0" y="0"/>
                  </a:moveTo>
                  <a:lnTo>
                    <a:pt x="0" y="819"/>
                  </a:lnTo>
                  <a:lnTo>
                    <a:pt x="820" y="81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88" name="任意多边形 469004"/>
            <p:cNvSpPr>
              <a:spLocks noChangeArrowheads="1"/>
            </p:cNvSpPr>
            <p:nvPr/>
          </p:nvSpPr>
          <p:spPr bwMode="auto">
            <a:xfrm rot="-7001744">
              <a:off x="1025" y="2647"/>
              <a:ext cx="1146" cy="11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19"/>
                </a:cxn>
                <a:cxn ang="0">
                  <a:pos x="820" y="819"/>
                </a:cxn>
              </a:cxnLst>
              <a:rect l="0" t="0" r="r" b="b"/>
              <a:pathLst>
                <a:path w="820" h="819">
                  <a:moveTo>
                    <a:pt x="0" y="0"/>
                  </a:moveTo>
                  <a:lnTo>
                    <a:pt x="0" y="819"/>
                  </a:lnTo>
                  <a:lnTo>
                    <a:pt x="820" y="81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89" name="任意多边形 469005"/>
            <p:cNvSpPr>
              <a:spLocks noChangeArrowheads="1"/>
            </p:cNvSpPr>
            <p:nvPr/>
          </p:nvSpPr>
          <p:spPr bwMode="auto">
            <a:xfrm rot="3798256" flipH="1">
              <a:off x="1409" y="989"/>
              <a:ext cx="1258" cy="10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19"/>
                </a:cxn>
                <a:cxn ang="0">
                  <a:pos x="820" y="819"/>
                </a:cxn>
              </a:cxnLst>
              <a:rect l="0" t="0" r="r" b="b"/>
              <a:pathLst>
                <a:path w="820" h="819">
                  <a:moveTo>
                    <a:pt x="0" y="0"/>
                  </a:moveTo>
                  <a:lnTo>
                    <a:pt x="0" y="819"/>
                  </a:lnTo>
                  <a:lnTo>
                    <a:pt x="820" y="81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0" name="任意多边形 469006"/>
            <p:cNvSpPr>
              <a:spLocks noChangeArrowheads="1"/>
            </p:cNvSpPr>
            <p:nvPr/>
          </p:nvSpPr>
          <p:spPr bwMode="auto">
            <a:xfrm rot="-7001744" flipH="1" flipV="1">
              <a:off x="3047" y="1415"/>
              <a:ext cx="1142" cy="1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19"/>
                </a:cxn>
                <a:cxn ang="0">
                  <a:pos x="820" y="819"/>
                </a:cxn>
              </a:cxnLst>
              <a:rect l="0" t="0" r="r" b="b"/>
              <a:pathLst>
                <a:path w="820" h="819">
                  <a:moveTo>
                    <a:pt x="0" y="0"/>
                  </a:moveTo>
                  <a:lnTo>
                    <a:pt x="0" y="819"/>
                  </a:lnTo>
                  <a:lnTo>
                    <a:pt x="820" y="819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1" name="文本框 469007"/>
            <p:cNvSpPr txBox="1">
              <a:spLocks noChangeArrowheads="1"/>
            </p:cNvSpPr>
            <p:nvPr/>
          </p:nvSpPr>
          <p:spPr bwMode="auto">
            <a:xfrm>
              <a:off x="2449" y="2366"/>
              <a:ext cx="312" cy="48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/>
              <a:r>
                <a:rPr lang="zh-CN" altLang="en-US" sz="1700" b="1">
                  <a:solidFill>
                    <a:schemeClr val="bg1"/>
                  </a:solidFill>
                </a:rPr>
                <a:t>四个</a:t>
              </a:r>
            </a:p>
            <a:p>
              <a:pPr algn="ctr" eaLnBrk="0" hangingPunct="0"/>
              <a:r>
                <a:rPr lang="zh-CN" altLang="en-US" sz="1700" b="1">
                  <a:solidFill>
                    <a:schemeClr val="bg1"/>
                  </a:solidFill>
                </a:rPr>
                <a:t>驱动 </a:t>
              </a:r>
            </a:p>
            <a:p>
              <a:pPr algn="ctr" eaLnBrk="0" hangingPunct="0"/>
              <a:r>
                <a:rPr lang="zh-CN" altLang="en-US" sz="1700" b="1">
                  <a:solidFill>
                    <a:schemeClr val="bg1"/>
                  </a:solidFill>
                </a:rPr>
                <a:t>因素</a:t>
              </a:r>
            </a:p>
          </p:txBody>
        </p:sp>
      </p:grpSp>
      <p:sp>
        <p:nvSpPr>
          <p:cNvPr id="101392" name="矩形 469008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个因素（动力）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1" name="组合 470017"/>
          <p:cNvGrpSpPr>
            <a:grpSpLocks/>
          </p:cNvGrpSpPr>
          <p:nvPr/>
        </p:nvGrpSpPr>
        <p:grpSpPr bwMode="auto">
          <a:xfrm>
            <a:off x="674688" y="2349500"/>
            <a:ext cx="7791450" cy="2898775"/>
            <a:chOff x="425" y="1593"/>
            <a:chExt cx="4908" cy="1826"/>
          </a:xfrm>
        </p:grpSpPr>
        <p:sp>
          <p:nvSpPr>
            <p:cNvPr id="102402" name="矩形 470018"/>
            <p:cNvSpPr>
              <a:spLocks noChangeArrowheads="1"/>
            </p:cNvSpPr>
            <p:nvPr/>
          </p:nvSpPr>
          <p:spPr bwMode="auto">
            <a:xfrm>
              <a:off x="2465" y="2052"/>
              <a:ext cx="837" cy="907"/>
            </a:xfrm>
            <a:prstGeom prst="rect">
              <a:avLst/>
            </a:prstGeom>
            <a:solidFill>
              <a:schemeClr val="hlink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hangingPunct="0"/>
              <a:endParaRPr lang="zh-CN" altLang="zh-CN" sz="1300" b="1">
                <a:solidFill>
                  <a:srgbClr val="000000"/>
                </a:solidFill>
              </a:endParaRPr>
            </a:p>
          </p:txBody>
        </p:sp>
        <p:sp>
          <p:nvSpPr>
            <p:cNvPr id="102403" name="矩形 470019"/>
            <p:cNvSpPr>
              <a:spLocks noChangeArrowheads="1"/>
            </p:cNvSpPr>
            <p:nvPr/>
          </p:nvSpPr>
          <p:spPr bwMode="auto">
            <a:xfrm>
              <a:off x="3560" y="3265"/>
              <a:ext cx="1733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3</a:t>
              </a:r>
            </a:p>
          </p:txBody>
        </p:sp>
        <p:sp>
          <p:nvSpPr>
            <p:cNvPr id="102404" name="矩形 470020"/>
            <p:cNvSpPr>
              <a:spLocks noChangeArrowheads="1"/>
            </p:cNvSpPr>
            <p:nvPr/>
          </p:nvSpPr>
          <p:spPr bwMode="auto">
            <a:xfrm>
              <a:off x="3560" y="1593"/>
              <a:ext cx="1733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2</a:t>
              </a:r>
            </a:p>
          </p:txBody>
        </p:sp>
        <p:sp>
          <p:nvSpPr>
            <p:cNvPr id="102405" name="矩形 470021"/>
            <p:cNvSpPr>
              <a:spLocks noChangeArrowheads="1"/>
            </p:cNvSpPr>
            <p:nvPr/>
          </p:nvSpPr>
          <p:spPr bwMode="auto">
            <a:xfrm>
              <a:off x="480" y="3265"/>
              <a:ext cx="1733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4</a:t>
              </a:r>
            </a:p>
          </p:txBody>
        </p:sp>
        <p:sp>
          <p:nvSpPr>
            <p:cNvPr id="102406" name="矩形 470022"/>
            <p:cNvSpPr>
              <a:spLocks noChangeArrowheads="1"/>
            </p:cNvSpPr>
            <p:nvPr/>
          </p:nvSpPr>
          <p:spPr bwMode="auto">
            <a:xfrm>
              <a:off x="480" y="1593"/>
              <a:ext cx="1733" cy="15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/>
                <a:t>因素 1</a:t>
              </a:r>
            </a:p>
          </p:txBody>
        </p:sp>
        <p:sp>
          <p:nvSpPr>
            <p:cNvPr id="102407" name="矩形 470023"/>
            <p:cNvSpPr>
              <a:spLocks noChangeArrowheads="1"/>
            </p:cNvSpPr>
            <p:nvPr/>
          </p:nvSpPr>
          <p:spPr bwMode="auto">
            <a:xfrm>
              <a:off x="2484" y="2354"/>
              <a:ext cx="790" cy="3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330200">
                <a:spcBef>
                  <a:spcPct val="20000"/>
                </a:spcBef>
                <a:buFont typeface="Arial" pitchFamily="34" charset="0"/>
                <a:buChar char="•"/>
                <a:tabLst>
                  <a:tab pos="8521700" algn="r"/>
                </a:tabLst>
              </a:pPr>
              <a:r>
                <a:rPr lang="en-US" altLang="de-DE" sz="3000">
                  <a:solidFill>
                    <a:schemeClr val="bg1"/>
                  </a:solidFill>
                </a:rPr>
                <a:t>4个因素的总</a:t>
              </a:r>
              <a:r>
                <a:rPr lang="zh-CN" altLang="de-DE" sz="3000">
                  <a:solidFill>
                    <a:schemeClr val="bg1"/>
                  </a:solidFill>
                </a:rPr>
                <a:t>体</a:t>
              </a:r>
              <a:r>
                <a:rPr lang="de-DE" altLang="en-US" sz="3000">
                  <a:solidFill>
                    <a:schemeClr val="bg1"/>
                  </a:solidFill>
                </a:rPr>
                <a:t>描述</a:t>
              </a:r>
            </a:p>
          </p:txBody>
        </p:sp>
        <p:sp>
          <p:nvSpPr>
            <p:cNvPr id="102408" name="任意多边形 470024"/>
            <p:cNvSpPr>
              <a:spLocks noChangeArrowheads="1"/>
            </p:cNvSpPr>
            <p:nvPr/>
          </p:nvSpPr>
          <p:spPr bwMode="auto">
            <a:xfrm>
              <a:off x="425" y="1820"/>
              <a:ext cx="2039" cy="238"/>
            </a:xfrm>
            <a:custGeom>
              <a:avLst/>
              <a:gdLst/>
              <a:ahLst/>
              <a:cxnLst>
                <a:cxn ang="0">
                  <a:pos x="1982" y="214"/>
                </a:cxn>
                <a:cxn ang="0">
                  <a:pos x="1768" y="0"/>
                </a:cxn>
                <a:cxn ang="0">
                  <a:pos x="0" y="0"/>
                </a:cxn>
              </a:cxnLst>
              <a:rect l="0" t="0" r="r" b="b"/>
              <a:pathLst>
                <a:path w="1982" h="214">
                  <a:moveTo>
                    <a:pt x="1982" y="214"/>
                  </a:moveTo>
                  <a:lnTo>
                    <a:pt x="1768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09" name="任意多边形 470025"/>
            <p:cNvSpPr>
              <a:spLocks noChangeArrowheads="1"/>
            </p:cNvSpPr>
            <p:nvPr/>
          </p:nvSpPr>
          <p:spPr bwMode="auto">
            <a:xfrm flipV="1">
              <a:off x="425" y="2955"/>
              <a:ext cx="2039" cy="238"/>
            </a:xfrm>
            <a:custGeom>
              <a:avLst/>
              <a:gdLst/>
              <a:ahLst/>
              <a:cxnLst>
                <a:cxn ang="0">
                  <a:pos x="1982" y="214"/>
                </a:cxn>
                <a:cxn ang="0">
                  <a:pos x="1768" y="0"/>
                </a:cxn>
                <a:cxn ang="0">
                  <a:pos x="0" y="0"/>
                </a:cxn>
              </a:cxnLst>
              <a:rect l="0" t="0" r="r" b="b"/>
              <a:pathLst>
                <a:path w="1982" h="214">
                  <a:moveTo>
                    <a:pt x="1982" y="214"/>
                  </a:moveTo>
                  <a:lnTo>
                    <a:pt x="1768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0" name="任意多边形 470026"/>
            <p:cNvSpPr>
              <a:spLocks noChangeArrowheads="1"/>
            </p:cNvSpPr>
            <p:nvPr/>
          </p:nvSpPr>
          <p:spPr bwMode="auto">
            <a:xfrm flipH="1">
              <a:off x="3294" y="1820"/>
              <a:ext cx="2039" cy="238"/>
            </a:xfrm>
            <a:custGeom>
              <a:avLst/>
              <a:gdLst/>
              <a:ahLst/>
              <a:cxnLst>
                <a:cxn ang="0">
                  <a:pos x="1982" y="214"/>
                </a:cxn>
                <a:cxn ang="0">
                  <a:pos x="1768" y="0"/>
                </a:cxn>
                <a:cxn ang="0">
                  <a:pos x="0" y="0"/>
                </a:cxn>
              </a:cxnLst>
              <a:rect l="0" t="0" r="r" b="b"/>
              <a:pathLst>
                <a:path w="1982" h="214">
                  <a:moveTo>
                    <a:pt x="1982" y="214"/>
                  </a:moveTo>
                  <a:lnTo>
                    <a:pt x="1768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1" name="任意多边形 470027"/>
            <p:cNvSpPr>
              <a:spLocks noChangeArrowheads="1"/>
            </p:cNvSpPr>
            <p:nvPr/>
          </p:nvSpPr>
          <p:spPr bwMode="auto">
            <a:xfrm flipH="1" flipV="1">
              <a:off x="3294" y="2955"/>
              <a:ext cx="2039" cy="238"/>
            </a:xfrm>
            <a:custGeom>
              <a:avLst/>
              <a:gdLst/>
              <a:ahLst/>
              <a:cxnLst>
                <a:cxn ang="0">
                  <a:pos x="1982" y="214"/>
                </a:cxn>
                <a:cxn ang="0">
                  <a:pos x="1768" y="0"/>
                </a:cxn>
                <a:cxn ang="0">
                  <a:pos x="0" y="0"/>
                </a:cxn>
              </a:cxnLst>
              <a:rect l="0" t="0" r="r" b="b"/>
              <a:pathLst>
                <a:path w="1982" h="214">
                  <a:moveTo>
                    <a:pt x="1982" y="214"/>
                  </a:moveTo>
                  <a:lnTo>
                    <a:pt x="1768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hlink"/>
              </a:solidFill>
              <a:round/>
              <a:headEnd type="triangle" w="med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412" name="矩形 470028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4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正五边形 471041"/>
          <p:cNvSpPr>
            <a:spLocks noChangeArrowheads="1"/>
          </p:cNvSpPr>
          <p:nvPr/>
        </p:nvSpPr>
        <p:spPr bwMode="auto">
          <a:xfrm>
            <a:off x="3825875" y="3233738"/>
            <a:ext cx="1598613" cy="1647825"/>
          </a:xfrm>
          <a:prstGeom prst="pentagon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03426" name="矩形 471042"/>
          <p:cNvSpPr>
            <a:spLocks noChangeArrowheads="1"/>
          </p:cNvSpPr>
          <p:nvPr/>
        </p:nvSpPr>
        <p:spPr bwMode="auto">
          <a:xfrm>
            <a:off x="5775325" y="4792663"/>
            <a:ext cx="2735263" cy="3889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3</a:t>
            </a:r>
          </a:p>
        </p:txBody>
      </p:sp>
      <p:sp>
        <p:nvSpPr>
          <p:cNvPr id="103427" name="矩形 471043"/>
          <p:cNvSpPr>
            <a:spLocks noChangeArrowheads="1"/>
          </p:cNvSpPr>
          <p:nvPr/>
        </p:nvSpPr>
        <p:spPr bwMode="auto">
          <a:xfrm>
            <a:off x="5775325" y="3260725"/>
            <a:ext cx="2735263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2</a:t>
            </a:r>
          </a:p>
        </p:txBody>
      </p:sp>
      <p:sp>
        <p:nvSpPr>
          <p:cNvPr id="103428" name="矩形 471044"/>
          <p:cNvSpPr>
            <a:spLocks noChangeArrowheads="1"/>
          </p:cNvSpPr>
          <p:nvPr/>
        </p:nvSpPr>
        <p:spPr bwMode="auto">
          <a:xfrm>
            <a:off x="822325" y="4792663"/>
            <a:ext cx="2954338" cy="3889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4</a:t>
            </a:r>
          </a:p>
        </p:txBody>
      </p:sp>
      <p:sp>
        <p:nvSpPr>
          <p:cNvPr id="103429" name="矩形 471045"/>
          <p:cNvSpPr>
            <a:spLocks noChangeArrowheads="1"/>
          </p:cNvSpPr>
          <p:nvPr/>
        </p:nvSpPr>
        <p:spPr bwMode="auto">
          <a:xfrm>
            <a:off x="762000" y="3260725"/>
            <a:ext cx="2955925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5</a:t>
            </a:r>
          </a:p>
        </p:txBody>
      </p:sp>
      <p:sp>
        <p:nvSpPr>
          <p:cNvPr id="103430" name="矩形 471046"/>
          <p:cNvSpPr>
            <a:spLocks noChangeArrowheads="1"/>
          </p:cNvSpPr>
          <p:nvPr/>
        </p:nvSpPr>
        <p:spPr bwMode="auto">
          <a:xfrm>
            <a:off x="3952875" y="3741738"/>
            <a:ext cx="1346200" cy="7778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>
                <a:solidFill>
                  <a:schemeClr val="bg1"/>
                </a:solidFill>
              </a:rPr>
              <a:t>5个因素的总</a:t>
            </a:r>
            <a:r>
              <a:rPr lang="de-DE" altLang="en-US" sz="3000">
                <a:solidFill>
                  <a:schemeClr val="bg1"/>
                </a:solidFill>
              </a:rPr>
              <a:t>体描述</a:t>
            </a:r>
          </a:p>
        </p:txBody>
      </p:sp>
      <p:sp>
        <p:nvSpPr>
          <p:cNvPr id="103431" name="任意多边形 471047"/>
          <p:cNvSpPr>
            <a:spLocks noChangeArrowheads="1"/>
          </p:cNvSpPr>
          <p:nvPr/>
        </p:nvSpPr>
        <p:spPr bwMode="auto">
          <a:xfrm>
            <a:off x="720725" y="3738563"/>
            <a:ext cx="3087688" cy="95250"/>
          </a:xfrm>
          <a:custGeom>
            <a:avLst/>
            <a:gdLst/>
            <a:ahLst/>
            <a:cxnLst>
              <a:cxn ang="0">
                <a:pos x="1961" y="55"/>
              </a:cxn>
              <a:cxn ang="0">
                <a:pos x="1733" y="0"/>
              </a:cxn>
              <a:cxn ang="0">
                <a:pos x="0" y="1"/>
              </a:cxn>
            </a:cxnLst>
            <a:rect l="0" t="0" r="r" b="b"/>
            <a:pathLst>
              <a:path w="1961" h="55">
                <a:moveTo>
                  <a:pt x="1961" y="55"/>
                </a:moveTo>
                <a:lnTo>
                  <a:pt x="1733" y="0"/>
                </a:lnTo>
                <a:lnTo>
                  <a:pt x="0" y="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2" name="任意多边形 471048"/>
          <p:cNvSpPr>
            <a:spLocks noChangeArrowheads="1"/>
          </p:cNvSpPr>
          <p:nvPr/>
        </p:nvSpPr>
        <p:spPr bwMode="auto">
          <a:xfrm>
            <a:off x="728663" y="4856163"/>
            <a:ext cx="3395662" cy="412750"/>
          </a:xfrm>
          <a:custGeom>
            <a:avLst/>
            <a:gdLst/>
            <a:ahLst/>
            <a:cxnLst>
              <a:cxn ang="0">
                <a:pos x="2156" y="0"/>
              </a:cxn>
              <a:cxn ang="0">
                <a:pos x="2018" y="242"/>
              </a:cxn>
              <a:cxn ang="0">
                <a:pos x="0" y="236"/>
              </a:cxn>
            </a:cxnLst>
            <a:rect l="0" t="0" r="r" b="b"/>
            <a:pathLst>
              <a:path w="2156" h="242">
                <a:moveTo>
                  <a:pt x="2156" y="0"/>
                </a:moveTo>
                <a:lnTo>
                  <a:pt x="2018" y="242"/>
                </a:lnTo>
                <a:lnTo>
                  <a:pt x="0" y="23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3" name="任意多边形 471049"/>
          <p:cNvSpPr>
            <a:spLocks noChangeArrowheads="1"/>
          </p:cNvSpPr>
          <p:nvPr/>
        </p:nvSpPr>
        <p:spPr bwMode="auto">
          <a:xfrm flipH="1">
            <a:off x="5438775" y="3738563"/>
            <a:ext cx="3087688" cy="95250"/>
          </a:xfrm>
          <a:custGeom>
            <a:avLst/>
            <a:gdLst/>
            <a:ahLst/>
            <a:cxnLst>
              <a:cxn ang="0">
                <a:pos x="1961" y="55"/>
              </a:cxn>
              <a:cxn ang="0">
                <a:pos x="1733" y="0"/>
              </a:cxn>
              <a:cxn ang="0">
                <a:pos x="0" y="1"/>
              </a:cxn>
            </a:cxnLst>
            <a:rect l="0" t="0" r="r" b="b"/>
            <a:pathLst>
              <a:path w="1961" h="55">
                <a:moveTo>
                  <a:pt x="1961" y="55"/>
                </a:moveTo>
                <a:lnTo>
                  <a:pt x="1733" y="0"/>
                </a:lnTo>
                <a:lnTo>
                  <a:pt x="0" y="1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4" name="任意多边形 471050"/>
          <p:cNvSpPr>
            <a:spLocks noChangeArrowheads="1"/>
          </p:cNvSpPr>
          <p:nvPr/>
        </p:nvSpPr>
        <p:spPr bwMode="auto">
          <a:xfrm flipH="1">
            <a:off x="5110163" y="4856163"/>
            <a:ext cx="3395662" cy="412750"/>
          </a:xfrm>
          <a:custGeom>
            <a:avLst/>
            <a:gdLst/>
            <a:ahLst/>
            <a:cxnLst>
              <a:cxn ang="0">
                <a:pos x="2156" y="0"/>
              </a:cxn>
              <a:cxn ang="0">
                <a:pos x="2018" y="242"/>
              </a:cxn>
              <a:cxn ang="0">
                <a:pos x="0" y="236"/>
              </a:cxn>
            </a:cxnLst>
            <a:rect l="0" t="0" r="r" b="b"/>
            <a:pathLst>
              <a:path w="2156" h="242">
                <a:moveTo>
                  <a:pt x="2156" y="0"/>
                </a:moveTo>
                <a:lnTo>
                  <a:pt x="2018" y="242"/>
                </a:lnTo>
                <a:lnTo>
                  <a:pt x="0" y="236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5" name="直接连接符 471051"/>
          <p:cNvSpPr>
            <a:spLocks noChangeShapeType="1"/>
          </p:cNvSpPr>
          <p:nvPr/>
        </p:nvSpPr>
        <p:spPr bwMode="auto">
          <a:xfrm>
            <a:off x="4624388" y="2801938"/>
            <a:ext cx="0" cy="401637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 type="none" w="med" len="lg"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6" name="矩形 471052"/>
          <p:cNvSpPr>
            <a:spLocks noChangeArrowheads="1"/>
          </p:cNvSpPr>
          <p:nvPr/>
        </p:nvSpPr>
        <p:spPr bwMode="auto">
          <a:xfrm>
            <a:off x="3098800" y="2305050"/>
            <a:ext cx="2955925" cy="3889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/>
              <a:t>因素 1</a:t>
            </a:r>
          </a:p>
        </p:txBody>
      </p:sp>
      <p:sp>
        <p:nvSpPr>
          <p:cNvPr id="103437" name="直接连接符 471053"/>
          <p:cNvSpPr>
            <a:spLocks noChangeShapeType="1"/>
          </p:cNvSpPr>
          <p:nvPr/>
        </p:nvSpPr>
        <p:spPr bwMode="auto">
          <a:xfrm>
            <a:off x="3040063" y="2782888"/>
            <a:ext cx="3144837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438" name="矩形 471054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5</a:t>
            </a:r>
            <a:r>
              <a:rPr lang="zh-CN" altLang="en-US" sz="4400">
                <a:solidFill>
                  <a:schemeClr val="tx2"/>
                </a:solidFill>
              </a:rPr>
              <a:t>个因素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等腰三角形 472065"/>
          <p:cNvSpPr>
            <a:spLocks noChangeArrowheads="1"/>
          </p:cNvSpPr>
          <p:nvPr/>
        </p:nvSpPr>
        <p:spPr bwMode="auto">
          <a:xfrm>
            <a:off x="3421063" y="3832225"/>
            <a:ext cx="2341562" cy="1435100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04450" name="矩形 472066"/>
          <p:cNvSpPr>
            <a:spLocks noChangeArrowheads="1"/>
          </p:cNvSpPr>
          <p:nvPr/>
        </p:nvSpPr>
        <p:spPr bwMode="auto">
          <a:xfrm>
            <a:off x="3814763" y="4432300"/>
            <a:ext cx="1557337" cy="7778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>
                <a:solidFill>
                  <a:schemeClr val="bg1"/>
                </a:solidFill>
              </a:rPr>
              <a:t>5</a:t>
            </a:r>
            <a:r>
              <a:rPr lang="de-DE" altLang="en-US" sz="3000">
                <a:solidFill>
                  <a:schemeClr val="bg1"/>
                </a:solidFill>
              </a:rPr>
              <a:t>个</a:t>
            </a:r>
          </a:p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3000">
                <a:solidFill>
                  <a:schemeClr val="bg1"/>
                </a:solidFill>
              </a:rPr>
              <a:t>成功因素</a:t>
            </a:r>
          </a:p>
        </p:txBody>
      </p:sp>
      <p:sp>
        <p:nvSpPr>
          <p:cNvPr id="104451" name="矩形 472067"/>
          <p:cNvSpPr>
            <a:spLocks noChangeArrowheads="1"/>
          </p:cNvSpPr>
          <p:nvPr/>
        </p:nvSpPr>
        <p:spPr bwMode="auto">
          <a:xfrm>
            <a:off x="1042988" y="5486400"/>
            <a:ext cx="7050087" cy="373063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hangingPunct="0"/>
            <a:endParaRPr lang="zh-CN" altLang="zh-CN" sz="1300" b="1">
              <a:solidFill>
                <a:srgbClr val="000000"/>
              </a:solidFill>
            </a:endParaRPr>
          </a:p>
        </p:txBody>
      </p:sp>
      <p:sp>
        <p:nvSpPr>
          <p:cNvPr id="104452" name="矩形 472068"/>
          <p:cNvSpPr>
            <a:spLocks noChangeArrowheads="1"/>
          </p:cNvSpPr>
          <p:nvPr/>
        </p:nvSpPr>
        <p:spPr bwMode="auto">
          <a:xfrm>
            <a:off x="1011238" y="5508625"/>
            <a:ext cx="7119937" cy="31908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spcBef>
                <a:spcPct val="20000"/>
              </a:spcBef>
              <a:buFont typeface="Arial" pitchFamily="34" charset="0"/>
              <a:buChar char="•"/>
              <a:tabLst>
                <a:tab pos="8521700" algn="r"/>
              </a:tabLst>
            </a:pPr>
            <a:r>
              <a:rPr lang="en-US" altLang="de-DE" sz="240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4453" name="任意多边形 472069"/>
          <p:cNvSpPr>
            <a:spLocks noChangeArrowheads="1"/>
          </p:cNvSpPr>
          <p:nvPr/>
        </p:nvSpPr>
        <p:spPr bwMode="auto">
          <a:xfrm flipH="1" flipV="1">
            <a:off x="6223000" y="4649788"/>
            <a:ext cx="1882775" cy="600075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4" name="任意多边形 472070"/>
          <p:cNvSpPr>
            <a:spLocks noChangeArrowheads="1"/>
          </p:cNvSpPr>
          <p:nvPr/>
        </p:nvSpPr>
        <p:spPr bwMode="auto">
          <a:xfrm flipH="1" flipV="1">
            <a:off x="5476875" y="3740150"/>
            <a:ext cx="1884363" cy="600075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5" name="任意多边形 472071"/>
          <p:cNvSpPr>
            <a:spLocks noChangeArrowheads="1"/>
          </p:cNvSpPr>
          <p:nvPr/>
        </p:nvSpPr>
        <p:spPr bwMode="auto">
          <a:xfrm>
            <a:off x="4567238" y="2828925"/>
            <a:ext cx="1587" cy="600075"/>
          </a:xfrm>
          <a:custGeom>
            <a:avLst/>
            <a:gdLst/>
            <a:ahLst/>
            <a:cxnLst>
              <a:cxn ang="0">
                <a:pos x="0" y="592"/>
              </a:cxn>
              <a:cxn ang="0">
                <a:pos x="0" y="0"/>
              </a:cxn>
            </a:cxnLst>
            <a:rect l="0" t="0" r="r" b="b"/>
            <a:pathLst>
              <a:path w="1" h="592">
                <a:moveTo>
                  <a:pt x="0" y="592"/>
                </a:moveTo>
                <a:lnTo>
                  <a:pt x="0" y="0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6" name="任意多边形 472072"/>
          <p:cNvSpPr>
            <a:spLocks noChangeArrowheads="1"/>
          </p:cNvSpPr>
          <p:nvPr/>
        </p:nvSpPr>
        <p:spPr bwMode="auto">
          <a:xfrm flipV="1">
            <a:off x="1042988" y="4649788"/>
            <a:ext cx="1882775" cy="600075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7" name="任意多边形 472073"/>
          <p:cNvSpPr>
            <a:spLocks noChangeArrowheads="1"/>
          </p:cNvSpPr>
          <p:nvPr/>
        </p:nvSpPr>
        <p:spPr bwMode="auto">
          <a:xfrm flipV="1">
            <a:off x="1789113" y="3740150"/>
            <a:ext cx="1882775" cy="600075"/>
          </a:xfrm>
          <a:custGeom>
            <a:avLst/>
            <a:gdLst/>
            <a:ahLst/>
            <a:cxnLst>
              <a:cxn ang="0">
                <a:pos x="1285" y="0"/>
              </a:cxn>
              <a:cxn ang="0">
                <a:pos x="1285" y="592"/>
              </a:cxn>
              <a:cxn ang="0">
                <a:pos x="0" y="592"/>
              </a:cxn>
            </a:cxnLst>
            <a:rect l="0" t="0" r="r" b="b"/>
            <a:pathLst>
              <a:path w="1285" h="592">
                <a:moveTo>
                  <a:pt x="1285" y="0"/>
                </a:moveTo>
                <a:lnTo>
                  <a:pt x="1285" y="592"/>
                </a:lnTo>
                <a:lnTo>
                  <a:pt x="0" y="592"/>
                </a:lnTo>
              </a:path>
            </a:pathLst>
          </a:custGeom>
          <a:noFill/>
          <a:ln w="22225">
            <a:solidFill>
              <a:schemeClr val="hlink"/>
            </a:solidFill>
            <a:round/>
            <a:headEnd type="triangle" w="med" len="lg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8" name="直接连接符 472074"/>
          <p:cNvSpPr>
            <a:spLocks noChangeShapeType="1"/>
          </p:cNvSpPr>
          <p:nvPr/>
        </p:nvSpPr>
        <p:spPr bwMode="auto">
          <a:xfrm>
            <a:off x="3627438" y="2830513"/>
            <a:ext cx="1884362" cy="0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9" name="矩形 472075"/>
          <p:cNvSpPr>
            <a:spLocks noChangeArrowheads="1"/>
          </p:cNvSpPr>
          <p:nvPr/>
        </p:nvSpPr>
        <p:spPr bwMode="auto">
          <a:xfrm>
            <a:off x="576263" y="457200"/>
            <a:ext cx="78819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</a:rPr>
              <a:t>5</a:t>
            </a:r>
            <a:r>
              <a:rPr lang="zh-CN" altLang="en-US" sz="4400">
                <a:solidFill>
                  <a:schemeClr val="tx2"/>
                </a:solidFill>
              </a:rPr>
              <a:t>个因素（结果）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14043</Words>
  <Characters>0</Characters>
  <Application>Microsoft Office PowerPoint</Application>
  <DocSecurity>0</DocSecurity>
  <PresentationFormat>全屏显示(4:3)</PresentationFormat>
  <Lines>0</Lines>
  <Paragraphs>3854</Paragraphs>
  <Slides>368</Slides>
  <Notes>146</Notes>
  <HiddenSlides>0</HiddenSlides>
  <MMClips>0</MMClips>
  <ScaleCrop>false</ScaleCrop>
  <HeadingPairs>
    <vt:vector size="8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368</vt:i4>
      </vt:variant>
    </vt:vector>
  </HeadingPairs>
  <TitlesOfParts>
    <vt:vector size="405" baseType="lpstr">
      <vt:lpstr>Arial</vt:lpstr>
      <vt:lpstr>宋体</vt:lpstr>
      <vt:lpstr>Wingdings</vt:lpstr>
      <vt:lpstr>Arial</vt:lpstr>
      <vt:lpstr>宋体</vt:lpstr>
      <vt:lpstr>黑体</vt:lpstr>
      <vt:lpstr>Times New Roman</vt:lpstr>
      <vt:lpstr>MingLiU</vt:lpstr>
      <vt:lpstr>Symbol</vt:lpstr>
      <vt:lpstr>Wingdings</vt:lpstr>
      <vt:lpstr>_x000b__x000c_</vt:lpstr>
      <vt:lpstr>Times</vt:lpstr>
      <vt:lpstr>楷体_GB2312</vt:lpstr>
      <vt:lpstr>Monotype Sorts</vt:lpstr>
      <vt:lpstr>PMingLiU</vt:lpstr>
      <vt:lpstr>Arial Black</vt:lpstr>
      <vt:lpstr>隶书</vt:lpstr>
      <vt:lpstr>Verdana</vt:lpstr>
      <vt:lpstr>Tw Cen MT</vt:lpstr>
      <vt:lpstr>Calibri</vt:lpstr>
      <vt:lpstr>Wingdings 2</vt:lpstr>
      <vt:lpstr>Cooper Black</vt:lpstr>
      <vt:lpstr>Courier New</vt:lpstr>
      <vt:lpstr>Wingdings</vt:lpstr>
      <vt:lpstr>微软雅黑</vt:lpstr>
      <vt:lpstr>Eras Demi ITC</vt:lpstr>
      <vt:lpstr>Courier New</vt:lpstr>
      <vt:lpstr>微软雅黑</vt:lpstr>
      <vt:lpstr>Courier New</vt:lpstr>
      <vt:lpstr>Courier New</vt:lpstr>
      <vt:lpstr>Courier New</vt:lpstr>
      <vt:lpstr>宋体</vt:lpstr>
      <vt:lpstr>微软雅黑</vt:lpstr>
      <vt:lpstr>默认设计模板</vt:lpstr>
      <vt:lpstr>CorelDRAW.Graphic.9</vt:lpstr>
      <vt:lpstr>MSGraph.Chart.8</vt:lpstr>
      <vt:lpstr>MS_ClipArt_Gallery.2</vt:lpstr>
      <vt:lpstr>幻灯片 1</vt:lpstr>
      <vt:lpstr>幻灯片 2</vt:lpstr>
      <vt:lpstr>幻灯片 3</vt:lpstr>
      <vt:lpstr>幻灯片 4</vt:lpstr>
      <vt:lpstr>图表</vt:lpstr>
      <vt:lpstr>图表</vt:lpstr>
      <vt:lpstr>图表</vt:lpstr>
      <vt:lpstr>图表</vt:lpstr>
      <vt:lpstr>图表</vt:lpstr>
      <vt:lpstr>图表</vt:lpstr>
      <vt:lpstr>线性图表</vt:lpstr>
      <vt:lpstr>线性图表</vt:lpstr>
      <vt:lpstr>双线性图表</vt:lpstr>
      <vt:lpstr>三线性图表</vt:lpstr>
      <vt:lpstr>表格</vt:lpstr>
      <vt:lpstr>图表</vt:lpstr>
      <vt:lpstr>任务分解</vt:lpstr>
      <vt:lpstr>幻灯片 18</vt:lpstr>
      <vt:lpstr>列出-水平的</vt:lpstr>
      <vt:lpstr>列出-水平的</vt:lpstr>
      <vt:lpstr>列出-水平的</vt:lpstr>
      <vt:lpstr>幻灯片 22</vt:lpstr>
      <vt:lpstr>列出-水平的</vt:lpstr>
      <vt:lpstr>列出-水平的</vt:lpstr>
      <vt:lpstr>列出-水平的</vt:lpstr>
      <vt:lpstr>列出-重叠的</vt:lpstr>
      <vt:lpstr>列出-垂直的</vt:lpstr>
      <vt:lpstr>幻灯片 28</vt:lpstr>
      <vt:lpstr>列出-垂直的</vt:lpstr>
      <vt:lpstr>幻灯片 30</vt:lpstr>
      <vt:lpstr>列出-垂直的</vt:lpstr>
      <vt:lpstr>列出+评论</vt:lpstr>
      <vt:lpstr>列出+评论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列出+结果</vt:lpstr>
      <vt:lpstr>结果</vt:lpstr>
      <vt:lpstr>幻灯片 50</vt:lpstr>
      <vt:lpstr>模版/ (数据变化的水平/ 垂直比较)</vt:lpstr>
      <vt:lpstr>数据变化 </vt:lpstr>
      <vt:lpstr>幻灯片 53</vt:lpstr>
      <vt:lpstr>特殊类型的模版–机会/威胁</vt:lpstr>
      <vt:lpstr>幻灯片 55</vt:lpstr>
      <vt:lpstr>对比</vt:lpstr>
      <vt:lpstr>对比</vt:lpstr>
      <vt:lpstr>对比</vt:lpstr>
      <vt:lpstr>对比</vt:lpstr>
      <vt:lpstr>对比</vt:lpstr>
      <vt:lpstr>幻灯片 61</vt:lpstr>
      <vt:lpstr>特殊类型的模板-问题表现</vt:lpstr>
      <vt:lpstr>问题表现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程序</vt:lpstr>
      <vt:lpstr>程序/阶段</vt:lpstr>
      <vt:lpstr>程序/阶段</vt:lpstr>
      <vt:lpstr>幻灯片 74</vt:lpstr>
      <vt:lpstr>程序/阶段</vt:lpstr>
      <vt:lpstr>程序/阶段</vt:lpstr>
      <vt:lpstr>程序/阶段</vt:lpstr>
      <vt:lpstr>程序/阶段</vt:lpstr>
      <vt:lpstr>程序+问题表现</vt:lpstr>
      <vt:lpstr>程序/阶段</vt:lpstr>
      <vt:lpstr>程序/阶段</vt:lpstr>
      <vt:lpstr>流程图</vt:lpstr>
      <vt:lpstr>幻灯片 83</vt:lpstr>
      <vt:lpstr>幻灯片 84</vt:lpstr>
      <vt:lpstr>3个因素（并列）</vt:lpstr>
      <vt:lpstr>3个因素（并列）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阶段 </vt:lpstr>
      <vt:lpstr>幻灯片 109</vt:lpstr>
      <vt:lpstr>幻灯片 110</vt:lpstr>
      <vt:lpstr>组织结构图</vt:lpstr>
      <vt:lpstr>组织结构图</vt:lpstr>
      <vt:lpstr>幻灯片 113</vt:lpstr>
      <vt:lpstr>股权结构图</vt:lpstr>
      <vt:lpstr>组织结构图</vt:lpstr>
      <vt:lpstr>组织图解</vt:lpstr>
      <vt:lpstr>关系图</vt:lpstr>
      <vt:lpstr>幻灯片 118</vt:lpstr>
      <vt:lpstr>幻灯片 119</vt:lpstr>
      <vt:lpstr>幻灯片 120</vt:lpstr>
      <vt:lpstr>金字塔（3个）</vt:lpstr>
      <vt:lpstr>幻灯片 122</vt:lpstr>
      <vt:lpstr>障碍</vt:lpstr>
      <vt:lpstr>瓶颈</vt:lpstr>
      <vt:lpstr>平静/阻碍</vt:lpstr>
      <vt:lpstr>幻灯片 126</vt:lpstr>
      <vt:lpstr>特殊类型的模版–预期和结果</vt:lpstr>
      <vt:lpstr>预期结果 </vt:lpstr>
      <vt:lpstr>幻灯片 129</vt:lpstr>
      <vt:lpstr>过滤器</vt:lpstr>
      <vt:lpstr>过滤器</vt:lpstr>
      <vt:lpstr>幻灯片 132</vt:lpstr>
      <vt:lpstr>幻灯片 133</vt:lpstr>
      <vt:lpstr>指导方针</vt:lpstr>
      <vt:lpstr>幻灯片 135</vt:lpstr>
      <vt:lpstr>幻灯片 136</vt:lpstr>
      <vt:lpstr>重叠/纽带</vt:lpstr>
      <vt:lpstr>重叠/纽带</vt:lpstr>
      <vt:lpstr>幻灯片 139</vt:lpstr>
      <vt:lpstr>行动/反应</vt:lpstr>
      <vt:lpstr>行动/反应</vt:lpstr>
      <vt:lpstr>行动/反应（1）</vt:lpstr>
      <vt:lpstr>幻灯片 143</vt:lpstr>
      <vt:lpstr>幻灯片 144</vt:lpstr>
      <vt:lpstr>选择</vt:lpstr>
      <vt:lpstr>地图</vt:lpstr>
      <vt:lpstr>地图</vt:lpstr>
      <vt:lpstr>任务分解</vt:lpstr>
      <vt:lpstr>幻灯片 149</vt:lpstr>
      <vt:lpstr>愿景</vt:lpstr>
      <vt:lpstr>压力</vt:lpstr>
      <vt:lpstr>增加/减少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周期（2）</vt:lpstr>
      <vt:lpstr>幻灯片 162</vt:lpstr>
      <vt:lpstr>价值链</vt:lpstr>
      <vt:lpstr>拼图板</vt:lpstr>
      <vt:lpstr>幻灯片 165</vt:lpstr>
      <vt:lpstr>幻灯片 166</vt:lpstr>
      <vt:lpstr>幻灯片 167</vt:lpstr>
      <vt:lpstr>Contents</vt:lpstr>
      <vt:lpstr>Contents</vt:lpstr>
      <vt:lpstr>Contents</vt:lpstr>
      <vt:lpstr>Contents</vt:lpstr>
      <vt:lpstr>Contents</vt:lpstr>
      <vt:lpstr>Contents</vt:lpstr>
      <vt:lpstr>Click to add contents</vt:lpstr>
      <vt:lpstr>Contents</vt:lpstr>
      <vt:lpstr>Contents</vt:lpstr>
      <vt:lpstr>Contents</vt:lpstr>
      <vt:lpstr>Diagram</vt:lpstr>
      <vt:lpstr>Contents</vt:lpstr>
      <vt:lpstr>Contents</vt:lpstr>
      <vt:lpstr>Diagram</vt:lpstr>
      <vt:lpstr>Contents</vt:lpstr>
      <vt:lpstr>Contents</vt:lpstr>
      <vt:lpstr>Diagram</vt:lpstr>
      <vt:lpstr>Click to edit title style</vt:lpstr>
      <vt:lpstr>Hot Tip</vt:lpstr>
      <vt:lpstr>幻灯片 187</vt:lpstr>
      <vt:lpstr>Diagram</vt:lpstr>
      <vt:lpstr>Click to edit title style</vt:lpstr>
      <vt:lpstr>Click to edit title style</vt:lpstr>
      <vt:lpstr>Click to edit title style</vt:lpstr>
      <vt:lpstr>幻灯片 192</vt:lpstr>
      <vt:lpstr>Diagram</vt:lpstr>
      <vt:lpstr>Click to edit title style</vt:lpstr>
      <vt:lpstr>Diagram</vt:lpstr>
      <vt:lpstr>幻灯片 196</vt:lpstr>
      <vt:lpstr>Click to edit title style</vt:lpstr>
      <vt:lpstr>Diagram</vt:lpstr>
      <vt:lpstr>Click to edit title style</vt:lpstr>
      <vt:lpstr>Diagram</vt:lpstr>
      <vt:lpstr>Click to edit title style</vt:lpstr>
      <vt:lpstr>Diagram</vt:lpstr>
      <vt:lpstr>Click to edit title style</vt:lpstr>
      <vt:lpstr>Click to edit title style</vt:lpstr>
      <vt:lpstr>Diagram</vt:lpstr>
      <vt:lpstr>Diagram</vt:lpstr>
      <vt:lpstr>Click to edit title style</vt:lpstr>
      <vt:lpstr>Click to edit title style</vt:lpstr>
      <vt:lpstr>Diagram</vt:lpstr>
      <vt:lpstr>Diagram</vt:lpstr>
      <vt:lpstr>Click to edit title style</vt:lpstr>
      <vt:lpstr>Click to edit title style</vt:lpstr>
      <vt:lpstr>Diagram</vt:lpstr>
      <vt:lpstr>Click to edit title style</vt:lpstr>
      <vt:lpstr>Click to edit title style</vt:lpstr>
      <vt:lpstr>Click to edit title style</vt:lpstr>
      <vt:lpstr>Click to edit title style</vt:lpstr>
      <vt:lpstr>Diagram</vt:lpstr>
      <vt:lpstr>Diagram</vt:lpstr>
      <vt:lpstr>Click to edit title style</vt:lpstr>
      <vt:lpstr>幻灯片 221</vt:lpstr>
      <vt:lpstr>Click to edit title style</vt:lpstr>
      <vt:lpstr>Diagram</vt:lpstr>
      <vt:lpstr>Table</vt:lpstr>
      <vt:lpstr>Organization</vt:lpstr>
      <vt:lpstr>Click to edit title style</vt:lpstr>
      <vt:lpstr>Click to edit title style</vt:lpstr>
      <vt:lpstr>Click to edit title style</vt:lpstr>
      <vt:lpstr>幻灯片 229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Diagram</vt:lpstr>
      <vt:lpstr>Diagram</vt:lpstr>
      <vt:lpstr>Diagram</vt:lpstr>
      <vt:lpstr>Click to edit title style</vt:lpstr>
      <vt:lpstr>Diagram</vt:lpstr>
      <vt:lpstr>Chart</vt:lpstr>
      <vt:lpstr>Diagram</vt:lpstr>
      <vt:lpstr>Diagram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Bar Chart </vt:lpstr>
      <vt:lpstr>Click to edit title style</vt:lpstr>
      <vt:lpstr>Click to edit title style</vt:lpstr>
      <vt:lpstr>Click to edit title style</vt:lpstr>
      <vt:lpstr>Click to edit title style</vt:lpstr>
      <vt:lpstr>Marketing Diagram</vt:lpstr>
      <vt:lpstr>幻灯片 259</vt:lpstr>
      <vt:lpstr>Click to edit title style</vt:lpstr>
      <vt:lpstr>Diagram</vt:lpstr>
      <vt:lpstr>Diagram</vt:lpstr>
      <vt:lpstr>Diagram</vt:lpstr>
      <vt:lpstr>Click to edit title style</vt:lpstr>
      <vt:lpstr>幻灯片 265</vt:lpstr>
      <vt:lpstr>Diagram</vt:lpstr>
      <vt:lpstr>Click to edit title style</vt:lpstr>
      <vt:lpstr>Diagram</vt:lpstr>
      <vt:lpstr>Diagram</vt:lpstr>
      <vt:lpstr>Diagram</vt:lpstr>
      <vt:lpstr>Click to edit title style</vt:lpstr>
      <vt:lpstr>Click to edit title style</vt:lpstr>
      <vt:lpstr>Diagram</vt:lpstr>
      <vt:lpstr>Click to edit title style</vt:lpstr>
      <vt:lpstr>Diagram</vt:lpstr>
      <vt:lpstr>Click to edit title style</vt:lpstr>
      <vt:lpstr>Click to edit title style</vt:lpstr>
      <vt:lpstr>Diagram</vt:lpstr>
      <vt:lpstr>Click to edit title style</vt:lpstr>
      <vt:lpstr>Diagram</vt:lpstr>
      <vt:lpstr>Diagram</vt:lpstr>
      <vt:lpstr>Diagram</vt:lpstr>
      <vt:lpstr>Click to edit title style</vt:lpstr>
      <vt:lpstr>Diagram</vt:lpstr>
      <vt:lpstr>Diagram</vt:lpstr>
      <vt:lpstr>Diagram</vt:lpstr>
      <vt:lpstr>Click to edit title style</vt:lpstr>
      <vt:lpstr>Diagram</vt:lpstr>
      <vt:lpstr>Diagram</vt:lpstr>
      <vt:lpstr>Click to edit title style</vt:lpstr>
      <vt:lpstr>Click to edit title style</vt:lpstr>
      <vt:lpstr>Click to edit title style</vt:lpstr>
      <vt:lpstr>Click to edit title style</vt:lpstr>
      <vt:lpstr>Diagram</vt:lpstr>
      <vt:lpstr>Diagram</vt:lpstr>
      <vt:lpstr>Diagram</vt:lpstr>
      <vt:lpstr>Click to edit title style</vt:lpstr>
      <vt:lpstr>Diagram</vt:lpstr>
      <vt:lpstr>幻灯片 299</vt:lpstr>
      <vt:lpstr>Click to edit title style</vt:lpstr>
      <vt:lpstr>Click to edit title style</vt:lpstr>
      <vt:lpstr>Click to edit title style</vt:lpstr>
      <vt:lpstr>3D Pie Chart</vt:lpstr>
      <vt:lpstr>Block Diagram</vt:lpstr>
      <vt:lpstr>Block Diagram</vt:lpstr>
      <vt:lpstr>Click to edit title style</vt:lpstr>
      <vt:lpstr>Click to edit title style</vt:lpstr>
      <vt:lpstr>Click to edit title style</vt:lpstr>
      <vt:lpstr>Click to edit title style</vt:lpstr>
      <vt:lpstr>Diagram</vt:lpstr>
      <vt:lpstr>Click to edit title style</vt:lpstr>
      <vt:lpstr>Diagram</vt:lpstr>
      <vt:lpstr>Click to edit title style</vt:lpstr>
      <vt:lpstr>Click to edit title style</vt:lpstr>
      <vt:lpstr>Click to edit title style</vt:lpstr>
      <vt:lpstr>Click to edit title style</vt:lpstr>
      <vt:lpstr>Diagram</vt:lpstr>
      <vt:lpstr>Diagram</vt:lpstr>
      <vt:lpstr>Diagram</vt:lpstr>
      <vt:lpstr>Diagram</vt:lpstr>
      <vt:lpstr>Diagram</vt:lpstr>
      <vt:lpstr>幻灯片 322</vt:lpstr>
      <vt:lpstr> Cycle Diagram</vt:lpstr>
      <vt:lpstr> Cycle Diagram</vt:lpstr>
      <vt:lpstr>3-D Pie Chart</vt:lpstr>
      <vt:lpstr>Diagram</vt:lpstr>
      <vt:lpstr>Click to edit title style</vt:lpstr>
      <vt:lpstr>Click to edit title style</vt:lpstr>
      <vt:lpstr>Diagram</vt:lpstr>
      <vt:lpstr>幻灯片 330</vt:lpstr>
      <vt:lpstr>Click to edit title style</vt:lpstr>
      <vt:lpstr>Click to edit title style</vt:lpstr>
      <vt:lpstr>方面</vt:lpstr>
      <vt:lpstr>Click to edit title style</vt:lpstr>
      <vt:lpstr>Diagram</vt:lpstr>
      <vt:lpstr>Click to edit title style</vt:lpstr>
      <vt:lpstr>Click to edit title style</vt:lpstr>
      <vt:lpstr>Click to edit title style</vt:lpstr>
      <vt:lpstr>Click to edit title style</vt:lpstr>
      <vt:lpstr>ThemeGallery</vt:lpstr>
      <vt:lpstr>Click to add contents</vt:lpstr>
      <vt:lpstr>Click to add Hot Tip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幻灯片 368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7</cp:revision>
  <dcterms:created xsi:type="dcterms:W3CDTF">2016-02-18T07:28:19Z</dcterms:created>
  <dcterms:modified xsi:type="dcterms:W3CDTF">2017-10-13T14:22:53Z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2052-10.1.0.5511</vt:lpwstr>
  </property>
</Properties>
</file>